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openxmlformats.org/officeDocument/2006/relationships/custom-properties" Target="docProps/custom.xml"/><Relationship Id="rId4" Type="http://schemas.microsoft.com/office/2020/02/relationships/classificationlabels" Target="docMetadata/LabelInfo.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202300"/>
  <mc:AlternateContent xmlns:mc="http://schemas.openxmlformats.org/markup-compatibility/2006">
    <mc:Choice Requires="x15">
      <x15ac:absPath xmlns:x15ac="http://schemas.microsoft.com/office/spreadsheetml/2010/11/ac" url="https://odemail-my.sharepoint.com/personal/ode_ftu_ode_oregon_gov/Documents/Business Intelligence/05 Gold Data/Per Pupil Expenditure Report/"/>
    </mc:Choice>
  </mc:AlternateContent>
  <xr:revisionPtr revIDLastSave="0" documentId="8_{67526F93-C246-4F09-8897-66CF100B43E4}" xr6:coauthVersionLast="47" xr6:coauthVersionMax="47" xr10:uidLastSave="{00000000-0000-0000-0000-000000000000}"/>
  <bookViews>
    <workbookView xWindow="34950" yWindow="4935" windowWidth="20955" windowHeight="24450" xr2:uid="{066D6AF0-EEA2-4394-A17F-B7AB92020D16}"/>
  </bookViews>
  <sheets>
    <sheet name="20-21 School Level Spending Rep" sheetId="1" r:id="rId1"/>
    <sheet name="Notes" sheetId="2" r:id="rId2"/>
  </sheets>
  <calcPr calcId="0"/>
</workbook>
</file>

<file path=xl/sharedStrings.xml><?xml version="1.0" encoding="utf-8"?>
<sst xmlns="http://schemas.openxmlformats.org/spreadsheetml/2006/main" count="11348" uniqueCount="2932">
  <si>
    <t>School Yr</t>
  </si>
  <si>
    <t>Location</t>
  </si>
  <si>
    <t>District ID</t>
  </si>
  <si>
    <t>District Name</t>
  </si>
  <si>
    <t>School ID</t>
  </si>
  <si>
    <t>School Name</t>
  </si>
  <si>
    <t>School Type</t>
  </si>
  <si>
    <t>Grade Band</t>
  </si>
  <si>
    <t>Virtual Status</t>
  </si>
  <si>
    <t>Governance</t>
  </si>
  <si>
    <t>ADM</t>
  </si>
  <si>
    <t>Total Expenditures</t>
  </si>
  <si>
    <t>Per Pupil Exp</t>
  </si>
  <si>
    <t>Fed Per Pupil Exp</t>
  </si>
  <si>
    <t>State/Local Per Pupil Exp</t>
  </si>
  <si>
    <t>Direct Classroom Expenditures</t>
  </si>
  <si>
    <t>Classroom Support</t>
  </si>
  <si>
    <t>Building Support</t>
  </si>
  <si>
    <t>Central Support</t>
  </si>
  <si>
    <t>Other Expenditures</t>
  </si>
  <si>
    <t>ESD Direct Support</t>
  </si>
  <si>
    <t>School Expenditures</t>
  </si>
  <si>
    <t>District Expenditures</t>
  </si>
  <si>
    <t>General Fund</t>
  </si>
  <si>
    <t>Special State and Local Revenue Funds</t>
  </si>
  <si>
    <t>Special Federal Revenue Funds</t>
  </si>
  <si>
    <t>Special Revenue Funds</t>
  </si>
  <si>
    <t>Trust and Agency Funds</t>
  </si>
  <si>
    <t>Internal Service Funds</t>
  </si>
  <si>
    <t>Enterprise Funds</t>
  </si>
  <si>
    <t>ESD General Fund</t>
  </si>
  <si>
    <t>ESD Special Revenue Funds</t>
  </si>
  <si>
    <t>ESD Internal</t>
  </si>
  <si>
    <t>20-21</t>
  </si>
  <si>
    <t>Baker SD 5J-Baker Middle School</t>
  </si>
  <si>
    <t>Baker SD 5J</t>
  </si>
  <si>
    <t>Baker Middle School</t>
  </si>
  <si>
    <t>Regular</t>
  </si>
  <si>
    <t>Junior High/Middle School</t>
  </si>
  <si>
    <t>Supplemental Virtual</t>
  </si>
  <si>
    <t>Public</t>
  </si>
  <si>
    <t>Baker SD 5J-Brooklyn Primary School</t>
  </si>
  <si>
    <t>Brooklyn Primary School</t>
  </si>
  <si>
    <t>Elementary</t>
  </si>
  <si>
    <t>Not Virtual</t>
  </si>
  <si>
    <t>Baker SD 5J-Haines Elementary School</t>
  </si>
  <si>
    <t>Haines Elementary School</t>
  </si>
  <si>
    <t>Baker SD 5J-Keating Elementary School</t>
  </si>
  <si>
    <t>Keating Elementary School</t>
  </si>
  <si>
    <t>Baker SD 5J-South Baker Intermediate School</t>
  </si>
  <si>
    <t>South Baker Intermediate School</t>
  </si>
  <si>
    <t>Baker SD 5J-Baker High School</t>
  </si>
  <si>
    <t>Baker High School</t>
  </si>
  <si>
    <t>High School</t>
  </si>
  <si>
    <t>Baker SD 5J-Baker SD 5J</t>
  </si>
  <si>
    <t>District</t>
  </si>
  <si>
    <t>NA</t>
  </si>
  <si>
    <t>Baker SD 5J-Eagle Cap Innovative Jr/Sr High School</t>
  </si>
  <si>
    <t>Eagle Cap Innovative Jr/Sr High School</t>
  </si>
  <si>
    <t>Alternative</t>
  </si>
  <si>
    <t>Focus Virtual</t>
  </si>
  <si>
    <t>Baker SD 5J-Baker Web Academy</t>
  </si>
  <si>
    <t>Baker Web Academy</t>
  </si>
  <si>
    <t>Charter</t>
  </si>
  <si>
    <t>Combined</t>
  </si>
  <si>
    <t>Baker SD 5J-Baker Early College</t>
  </si>
  <si>
    <t>Baker Early College</t>
  </si>
  <si>
    <t>Baker SD 5J-Baker Early Learning Center</t>
  </si>
  <si>
    <t>Baker Early Learning Center</t>
  </si>
  <si>
    <t>Baker SD 5J-Baker Virtual Academy</t>
  </si>
  <si>
    <t>Baker Virtual Academy</t>
  </si>
  <si>
    <t>Huntington SD 16J-Huntington School</t>
  </si>
  <si>
    <t>Huntington SD 16J</t>
  </si>
  <si>
    <t>Huntington School</t>
  </si>
  <si>
    <t>Burnt River SD 30J-Burnt River School</t>
  </si>
  <si>
    <t>Burnt River SD 30J</t>
  </si>
  <si>
    <t>Burnt River School</t>
  </si>
  <si>
    <t>Pine Eagle SD 61-Pine Eagle Charter School</t>
  </si>
  <si>
    <t>Pine Eagle SD 61</t>
  </si>
  <si>
    <t>Pine Eagle Charter School</t>
  </si>
  <si>
    <t>Monroe SD 1J-Monroe High School</t>
  </si>
  <si>
    <t>Monroe SD 1J</t>
  </si>
  <si>
    <t>Monroe High School</t>
  </si>
  <si>
    <t>Monroe SD 1J-Monroe Grade School</t>
  </si>
  <si>
    <t>Monroe Grade School</t>
  </si>
  <si>
    <t>Alsea SD 7J-Alsea Charter School</t>
  </si>
  <si>
    <t>Alsea SD 7J</t>
  </si>
  <si>
    <t>Alsea Charter School</t>
  </si>
  <si>
    <t>Philomath SD 17J-Blodgett Elementary School</t>
  </si>
  <si>
    <t>Philomath SD 17J</t>
  </si>
  <si>
    <t>Blodgett Elementary School</t>
  </si>
  <si>
    <t>Philomath SD 17J-Philomath Elementary School</t>
  </si>
  <si>
    <t>Philomath Elementary School</t>
  </si>
  <si>
    <t>Philomath SD 17J-Philomath Middle School</t>
  </si>
  <si>
    <t>Philomath Middle School</t>
  </si>
  <si>
    <t>Philomath SD 17J-Philomath High School</t>
  </si>
  <si>
    <t>Philomath High School</t>
  </si>
  <si>
    <t>Philomath SD 17J-Philomath SD 17J</t>
  </si>
  <si>
    <t>Philomath SD 17J-Clemens Primary School</t>
  </si>
  <si>
    <t>Clemens Primary School</t>
  </si>
  <si>
    <t>Philomath SD 17J-Kings Valley Charter School</t>
  </si>
  <si>
    <t>Kings Valley Charter School</t>
  </si>
  <si>
    <t>Philomath SD 17J-Philomath Academy</t>
  </si>
  <si>
    <t>Philomath Academy</t>
  </si>
  <si>
    <t>Corvallis SD 509J-Adams Elementary School</t>
  </si>
  <si>
    <t>Corvallis SD 509J</t>
  </si>
  <si>
    <t>Adams Elementary School</t>
  </si>
  <si>
    <t>Corvallis SD 509J-Cheldelin Middle School</t>
  </si>
  <si>
    <t>Cheldelin Middle School</t>
  </si>
  <si>
    <t>Corvallis SD 509J-Garfield Elementary School</t>
  </si>
  <si>
    <t>Garfield Elementary School</t>
  </si>
  <si>
    <t>Corvallis SD 509J-Bessie Coleman Elementary School</t>
  </si>
  <si>
    <t>Bessie Coleman Elementary School</t>
  </si>
  <si>
    <t>Corvallis SD 509J-Kathryn Jones Harrison Elementary School</t>
  </si>
  <si>
    <t>Kathryn Jones Harrison Elementary School</t>
  </si>
  <si>
    <t>Corvallis SD 509J-Lincoln Elementary School</t>
  </si>
  <si>
    <t>Lincoln Elementary School</t>
  </si>
  <si>
    <t>Corvallis SD 509J-Mt View Elementary School</t>
  </si>
  <si>
    <t>Mt View Elementary School</t>
  </si>
  <si>
    <t>Corvallis SD 509J-Linus Pauling Middle School</t>
  </si>
  <si>
    <t>Linus Pauling Middle School</t>
  </si>
  <si>
    <t>Corvallis SD 509J-Letitia Carson Elementary School</t>
  </si>
  <si>
    <t>Letitia Carson Elementary School</t>
  </si>
  <si>
    <t>Corvallis SD 509J-Corvallis High School</t>
  </si>
  <si>
    <t>Corvallis High School</t>
  </si>
  <si>
    <t>Corvallis SD 509J-Crescent Valley High School</t>
  </si>
  <si>
    <t>Crescent Valley High School</t>
  </si>
  <si>
    <t>Corvallis SD 509J-Franklin School</t>
  </si>
  <si>
    <t>Franklin School</t>
  </si>
  <si>
    <t>Corvallis SD 509J-Corvallis SD 509J</t>
  </si>
  <si>
    <t xml:space="preserve">Corvallis SD 509J-Inavale Community Partners dba Muddy Creek Charter School </t>
  </si>
  <si>
    <t xml:space="preserve">Inavale Community Partners dba Muddy Creek Charter School </t>
  </si>
  <si>
    <t>West Linn-Wilsonville SD 3J-Cedaroak Park Primary School</t>
  </si>
  <si>
    <t>West Linn-Wilsonville SD 3J</t>
  </si>
  <si>
    <t>Cedaroak Park Primary School</t>
  </si>
  <si>
    <t>West Linn-Wilsonville SD 3J-Inza R Wood Middle School</t>
  </si>
  <si>
    <t>Inza R Wood Middle School</t>
  </si>
  <si>
    <t>West Linn-Wilsonville SD 3J-Stafford Primary School</t>
  </si>
  <si>
    <t>Stafford Primary School</t>
  </si>
  <si>
    <t>West Linn-Wilsonville SD 3J-Sunset Primary School</t>
  </si>
  <si>
    <t>Sunset Primary School</t>
  </si>
  <si>
    <t>West Linn-Wilsonville SD 3J-West Linn High School</t>
  </si>
  <si>
    <t>West Linn High School</t>
  </si>
  <si>
    <t>West Linn-Wilsonville SD 3J-Boeckman Creek Primary School</t>
  </si>
  <si>
    <t>Boeckman Creek Primary School</t>
  </si>
  <si>
    <t>West Linn-Wilsonville SD 3J-Willamette Primary School</t>
  </si>
  <si>
    <t>Willamette Primary School</t>
  </si>
  <si>
    <t>West Linn-Wilsonville SD 3J-Athey Creek Middle School</t>
  </si>
  <si>
    <t>Athey Creek Middle School</t>
  </si>
  <si>
    <t>West Linn-Wilsonville SD 3J-Wilsonville High School</t>
  </si>
  <si>
    <t>Wilsonville High School</t>
  </si>
  <si>
    <t>West Linn-Wilsonville SD 3J-West Linn-Wilsonville SD 3J</t>
  </si>
  <si>
    <t>West Linn-Wilsonville SD 3J-Rosemont Ridge Middle School</t>
  </si>
  <si>
    <t>Rosemont Ridge Middle School</t>
  </si>
  <si>
    <t>West Linn-Wilsonville SD 3J-Three Rivers Charter School</t>
  </si>
  <si>
    <t>Three Rivers Charter School</t>
  </si>
  <si>
    <t>West Linn-Wilsonville SD 3J-Bolton Primary School</t>
  </si>
  <si>
    <t>Bolton Primary School</t>
  </si>
  <si>
    <t>West Linn-Wilsonville SD 3J-Boones Ferry Primary School</t>
  </si>
  <si>
    <t>Boones Ferry Primary School</t>
  </si>
  <si>
    <t>West Linn-Wilsonville SD 3J-Arts and Technology High School</t>
  </si>
  <si>
    <t>Arts and Technology High School</t>
  </si>
  <si>
    <t>West Linn-Wilsonville SD 3J-Lowrie Primary School</t>
  </si>
  <si>
    <t>Lowrie Primary School</t>
  </si>
  <si>
    <t>West Linn-Wilsonville SD 3J-Trillium Creek Primary School</t>
  </si>
  <si>
    <t>Trillium Creek Primary School</t>
  </si>
  <si>
    <t>West Linn-Wilsonville SD 3J-Meridian Creek Middle School</t>
  </si>
  <si>
    <t>Meridian Creek Middle School</t>
  </si>
  <si>
    <t>Lake Oswego SD 7J-Forest Hills Elementary School</t>
  </si>
  <si>
    <t>Lake Oswego SD 7J</t>
  </si>
  <si>
    <t>Forest Hills Elementary School</t>
  </si>
  <si>
    <t>Lake Oswego SD 7J-Hallinan Elementary School</t>
  </si>
  <si>
    <t>Hallinan Elementary School</t>
  </si>
  <si>
    <t>Lake Oswego SD 7J-Lake Grove Elementary School</t>
  </si>
  <si>
    <t>Lake Grove Elementary School</t>
  </si>
  <si>
    <t>Lake Oswego SD 7J-River Grove Elementary School</t>
  </si>
  <si>
    <t>River Grove Elementary School</t>
  </si>
  <si>
    <t>Lake Oswego SD 7J-Westridge Elementary School</t>
  </si>
  <si>
    <t>Westridge Elementary School</t>
  </si>
  <si>
    <t>Lake Oswego SD 7J-Lake Oswego Middle School</t>
  </si>
  <si>
    <t>Lake Oswego Middle School</t>
  </si>
  <si>
    <t>Lake Oswego SD 7J-Lakeridge Middle School</t>
  </si>
  <si>
    <t>Lakeridge Middle School</t>
  </si>
  <si>
    <t>Lake Oswego SD 7J-Lake Oswego High School</t>
  </si>
  <si>
    <t>Lake Oswego High School</t>
  </si>
  <si>
    <t>Lake Oswego SD 7J-Lakeridge High School</t>
  </si>
  <si>
    <t>Lakeridge High School</t>
  </si>
  <si>
    <t>Lake Oswego SD 7J-Oak Creek Elementary School</t>
  </si>
  <si>
    <t>Oak Creek Elementary School</t>
  </si>
  <si>
    <t>Lake Oswego SD 7J-Lake Oswego SD 7J</t>
  </si>
  <si>
    <t>Lake Oswego SD 7J-Harmony Academy</t>
  </si>
  <si>
    <t>Harmony Academy</t>
  </si>
  <si>
    <t>North Clackamas SD 12-Bilquist Elementary School</t>
  </si>
  <si>
    <t>North Clackamas SD 12</t>
  </si>
  <si>
    <t>Bilquist Elementary School</t>
  </si>
  <si>
    <t>North Clackamas SD 12-Whitcomb Elementary School</t>
  </si>
  <si>
    <t>Whitcomb Elementary School</t>
  </si>
  <si>
    <t>North Clackamas SD 12-Riverside Elementary School</t>
  </si>
  <si>
    <t>Riverside Elementary School</t>
  </si>
  <si>
    <t>North Clackamas SD 12-Sunnyside Elementary School</t>
  </si>
  <si>
    <t>Sunnyside Elementary School</t>
  </si>
  <si>
    <t>North Clackamas SD 12-View Acres Elementary School</t>
  </si>
  <si>
    <t>View Acres Elementary School</t>
  </si>
  <si>
    <t>North Clackamas SD 12-Rowe Middle School</t>
  </si>
  <si>
    <t>Rowe Middle School</t>
  </si>
  <si>
    <t>North Clackamas SD 12-Clackamas High School</t>
  </si>
  <si>
    <t>Clackamas High School</t>
  </si>
  <si>
    <t>North Clackamas SD 12-Milwaukie High School</t>
  </si>
  <si>
    <t>Milwaukie High School</t>
  </si>
  <si>
    <t>North Clackamas SD 12-Putnam High School</t>
  </si>
  <si>
    <t>Putnam High School</t>
  </si>
  <si>
    <t>North Clackamas SD 12-Mount Scott Elementary School</t>
  </si>
  <si>
    <t>Mount Scott Elementary School</t>
  </si>
  <si>
    <t>North Clackamas SD 12-North Clackamas SD 12</t>
  </si>
  <si>
    <t>North Clackamas SD 12-Sojourner School</t>
  </si>
  <si>
    <t>Sojourner School</t>
  </si>
  <si>
    <t>North Clackamas SD 12-Spring Mountain Elementary School</t>
  </si>
  <si>
    <t>Spring Mountain Elementary School</t>
  </si>
  <si>
    <t>North Clackamas SD 12-Oak Grove Elementary</t>
  </si>
  <si>
    <t>Oak Grove Elementary</t>
  </si>
  <si>
    <t>North Clackamas SD 12-Alder Creek Middle School</t>
  </si>
  <si>
    <t>Alder Creek Middle School</t>
  </si>
  <si>
    <t>North Clackamas SD 12-New Urban High School</t>
  </si>
  <si>
    <t>New Urban High School</t>
  </si>
  <si>
    <t>North Clackamas SD 12-Milwaukie El Puente Elementary School</t>
  </si>
  <si>
    <t>Milwaukie El Puente Elementary School</t>
  </si>
  <si>
    <t>North Clackamas SD 12-Clackamas Web Academy</t>
  </si>
  <si>
    <t>Clackamas Web Academy</t>
  </si>
  <si>
    <t>North Clackamas SD 12-Clackamas Middle College</t>
  </si>
  <si>
    <t>Clackamas Middle College</t>
  </si>
  <si>
    <t>North Clackamas SD 12-Milwaukie Academy of the Arts</t>
  </si>
  <si>
    <t>Milwaukie Academy of the Arts</t>
  </si>
  <si>
    <t>North Clackamas SD 12-Cascade Heights Public Charter School</t>
  </si>
  <si>
    <t>Cascade Heights Public Charter School</t>
  </si>
  <si>
    <t>North Clackamas SD 12-Scouters Mountain Elementary</t>
  </si>
  <si>
    <t>Scouters Mountain Elementary</t>
  </si>
  <si>
    <t>North Clackamas SD 12-Verne A Duncan Elementary School</t>
  </si>
  <si>
    <t>Verne A Duncan Elementary School</t>
  </si>
  <si>
    <t>North Clackamas SD 12-Happy Valley Middle School</t>
  </si>
  <si>
    <t>Happy Valley Middle School</t>
  </si>
  <si>
    <t>North Clackamas SD 12-Ardenwald Elementary School</t>
  </si>
  <si>
    <t>Ardenwald Elementary School</t>
  </si>
  <si>
    <t>North Clackamas SD 12-Happy Valley Elementary School</t>
  </si>
  <si>
    <t>Happy Valley Elementary School</t>
  </si>
  <si>
    <t>North Clackamas SD 12-Lewelling Elementary School</t>
  </si>
  <si>
    <t>Lewelling Elementary School</t>
  </si>
  <si>
    <t>North Clackamas SD 12-Linwood Elementary School</t>
  </si>
  <si>
    <t>Linwood Elementary School</t>
  </si>
  <si>
    <t>North Clackamas SD 12-Oregon Trail Elementary School</t>
  </si>
  <si>
    <t>Oregon Trail Elementary School</t>
  </si>
  <si>
    <t>North Clackamas SD 12-Rock Creek Middle School</t>
  </si>
  <si>
    <t>Rock Creek Middle School</t>
  </si>
  <si>
    <t>North Clackamas SD 12-Beatrice Morrow Cannady Elementary</t>
  </si>
  <si>
    <t>Beatrice Morrow Cannady Elementary</t>
  </si>
  <si>
    <t>Molalla River SD 35-Clarkes Elementary School</t>
  </si>
  <si>
    <t>Molalla River SD 35</t>
  </si>
  <si>
    <t>Clarkes Elementary School</t>
  </si>
  <si>
    <t>Molalla River SD 35-Molalla Elementary School</t>
  </si>
  <si>
    <t>Molalla Elementary School</t>
  </si>
  <si>
    <t>Molalla River SD 35-Molalla River Middle School</t>
  </si>
  <si>
    <t>Molalla River Middle School</t>
  </si>
  <si>
    <t>Molalla River SD 35-Mulino Elementary School</t>
  </si>
  <si>
    <t>Mulino Elementary School</t>
  </si>
  <si>
    <t>Molalla River SD 35-Rural Dell Elementary School</t>
  </si>
  <si>
    <t>Rural Dell Elementary School</t>
  </si>
  <si>
    <t>Molalla River SD 35-Molalla High School</t>
  </si>
  <si>
    <t>Molalla High School</t>
  </si>
  <si>
    <t>Molalla River SD 35-Molalla River SD 35</t>
  </si>
  <si>
    <t>Molalla River SD 35-Molalla River Academy</t>
  </si>
  <si>
    <t>Molalla River Academy</t>
  </si>
  <si>
    <t>Molalla River SD 35-Renaissance Public Academy</t>
  </si>
  <si>
    <t>Renaissance Public Academy</t>
  </si>
  <si>
    <t>Oregon Trail SD 46-Welches Elementary School</t>
  </si>
  <si>
    <t>Oregon Trail SD 46</t>
  </si>
  <si>
    <t>Welches Elementary School</t>
  </si>
  <si>
    <t>Oregon Trail SD 46-Naas Elementary School</t>
  </si>
  <si>
    <t>Naas Elementary School</t>
  </si>
  <si>
    <t>Oregon Trail SD 46-Boring Middle School</t>
  </si>
  <si>
    <t>Boring Middle School</t>
  </si>
  <si>
    <t>Oregon Trail SD 46-Kelso Elementary School</t>
  </si>
  <si>
    <t>Kelso Elementary School</t>
  </si>
  <si>
    <t>Oregon Trail SD 46-Sandy Grade School</t>
  </si>
  <si>
    <t>Sandy Grade School</t>
  </si>
  <si>
    <t>Oregon Trail SD 46-Firwood Elementary School</t>
  </si>
  <si>
    <t>Firwood Elementary School</t>
  </si>
  <si>
    <t>Oregon Trail SD 46-Cedar Ridge Middle School</t>
  </si>
  <si>
    <t>Cedar Ridge Middle School</t>
  </si>
  <si>
    <t>Oregon Trail SD 46-Sandy High School</t>
  </si>
  <si>
    <t>Sandy High School</t>
  </si>
  <si>
    <t>Oregon Trail SD 46-Oregon Trail SD 46</t>
  </si>
  <si>
    <t>Oregon Trail SD 46-Welches Middle School</t>
  </si>
  <si>
    <t>Welches Middle School</t>
  </si>
  <si>
    <t>Oregon Trail SD 46-Oregon Trail Academy</t>
  </si>
  <si>
    <t>Oregon Trail Academy</t>
  </si>
  <si>
    <t>Colton SD 53-Colton Elementary School</t>
  </si>
  <si>
    <t>Colton SD 53</t>
  </si>
  <si>
    <t>Colton Elementary School</t>
  </si>
  <si>
    <t>Colton SD 53-Colton High School</t>
  </si>
  <si>
    <t>Colton High School</t>
  </si>
  <si>
    <t>Colton SD 53-Colton Middle School</t>
  </si>
  <si>
    <t>Colton Middle School</t>
  </si>
  <si>
    <t>Colton SD 53-Colton SD 53</t>
  </si>
  <si>
    <t>Oregon City SD 62-Beavercreek Elementary School</t>
  </si>
  <si>
    <t>Oregon City SD 62</t>
  </si>
  <si>
    <t>Beavercreek Elementary School</t>
  </si>
  <si>
    <t>Oregon City SD 62-Candy Lane Elementary School</t>
  </si>
  <si>
    <t>Candy Lane Elementary School</t>
  </si>
  <si>
    <t>Oregon City SD 62-Holcomb Elementary School</t>
  </si>
  <si>
    <t>Holcomb Elementary School</t>
  </si>
  <si>
    <t>Oregon City SD 62-Gaffney Lane Elementary School</t>
  </si>
  <si>
    <t>Gaffney Lane Elementary School</t>
  </si>
  <si>
    <t>Oregon City SD 62-Jennings Lodge Elementary School</t>
  </si>
  <si>
    <t>Jennings Lodge Elementary School</t>
  </si>
  <si>
    <t>Oregon City SD 62-John McLoughlin Elementary School</t>
  </si>
  <si>
    <t>John McLoughlin Elementary School</t>
  </si>
  <si>
    <t>Oregon City SD 62-Gardiner Middle School</t>
  </si>
  <si>
    <t>Gardiner Middle School</t>
  </si>
  <si>
    <t>Oregon City SD 62-Tumwata Middle School</t>
  </si>
  <si>
    <t>Tumwata Middle School</t>
  </si>
  <si>
    <t>Oregon City SD 62-Oregon City Senior High School</t>
  </si>
  <si>
    <t>Oregon City Senior High School</t>
  </si>
  <si>
    <t>Oregon City SD 62-Redland Elementary School</t>
  </si>
  <si>
    <t>Redland Elementary School</t>
  </si>
  <si>
    <t>Oregon City SD 62-Oregon City SD 62</t>
  </si>
  <si>
    <t>Oregon City SD 62-Oregon City Service Learning Academy</t>
  </si>
  <si>
    <t>Oregon City Service Learning Academy</t>
  </si>
  <si>
    <t>Oregon City SD 62-Springwater Environmental Sciences School</t>
  </si>
  <si>
    <t>Springwater Environmental Sciences School</t>
  </si>
  <si>
    <t>Oregon City SD 62-Alliance Charter Academy</t>
  </si>
  <si>
    <t>Alliance Charter Academy</t>
  </si>
  <si>
    <t>Oregon City SD 62-Clackamas Academy of Industrial Sciences</t>
  </si>
  <si>
    <t>Clackamas Academy of Industrial Sciences</t>
  </si>
  <si>
    <t>Canby SD 86-Carus School</t>
  </si>
  <si>
    <t>Canby SD 86</t>
  </si>
  <si>
    <t>Carus School</t>
  </si>
  <si>
    <t>Canby SD 86-William Knight Elementary School</t>
  </si>
  <si>
    <t>William Knight Elementary School</t>
  </si>
  <si>
    <t>Canby SD 86-Howard Eccles Elementary School</t>
  </si>
  <si>
    <t>Howard Eccles Elementary School</t>
  </si>
  <si>
    <t>Canby SD 86-Ninety-One School</t>
  </si>
  <si>
    <t>Ninety-One School</t>
  </si>
  <si>
    <t>Canby SD 86-Canby High School</t>
  </si>
  <si>
    <t>Canby High School</t>
  </si>
  <si>
    <t>Canby SD 86-Cecile Trost Elementary School</t>
  </si>
  <si>
    <t>Cecile Trost Elementary School</t>
  </si>
  <si>
    <t>Canby SD 86-Canby SD 86</t>
  </si>
  <si>
    <t>Canby SD 86-Baker Prairie Middle School</t>
  </si>
  <si>
    <t>Baker Prairie Middle School</t>
  </si>
  <si>
    <t>Canby SD 86-Philander Lee Elementary School</t>
  </si>
  <si>
    <t>Philander Lee Elementary School</t>
  </si>
  <si>
    <t>Estacada SD 108-Clackamas River Elementary School</t>
  </si>
  <si>
    <t>Estacada SD 108</t>
  </si>
  <si>
    <t>Clackamas River Elementary School</t>
  </si>
  <si>
    <t>Estacada SD 108-River Mill Elementary School</t>
  </si>
  <si>
    <t>River Mill Elementary School</t>
  </si>
  <si>
    <t>Estacada SD 108-Estacada Middle School</t>
  </si>
  <si>
    <t>Estacada Middle School</t>
  </si>
  <si>
    <t>Estacada SD 108-Estacada High School</t>
  </si>
  <si>
    <t>Estacada High School</t>
  </si>
  <si>
    <t>Estacada SD 108-Estacada SD 108</t>
  </si>
  <si>
    <t>Estacada SD 108-Summit Learning Charter</t>
  </si>
  <si>
    <t>Summit Learning Charter</t>
  </si>
  <si>
    <t>Gladstone SD 115-John Wetten Elementary School</t>
  </si>
  <si>
    <t>Gladstone SD 115</t>
  </si>
  <si>
    <t>John Wetten Elementary School</t>
  </si>
  <si>
    <t>Gladstone SD 115-Walter L Kraxberger Middle School</t>
  </si>
  <si>
    <t>Walter L Kraxberger Middle School</t>
  </si>
  <si>
    <t>Gladstone SD 115-Gladstone High School</t>
  </si>
  <si>
    <t>Gladstone High School</t>
  </si>
  <si>
    <t>Gladstone SD 115-Gladstone SD 115</t>
  </si>
  <si>
    <t>Gladstone SD 115-Gladstone Center for Children and Families</t>
  </si>
  <si>
    <t>Gladstone Center for Children and Families</t>
  </si>
  <si>
    <t>Astoria SD 1-Astor Elementary School</t>
  </si>
  <si>
    <t>Astoria SD 1</t>
  </si>
  <si>
    <t>Astor Elementary School</t>
  </si>
  <si>
    <t>Astoria SD 1-Astoria Middle School</t>
  </si>
  <si>
    <t>Astoria Middle School</t>
  </si>
  <si>
    <t>Astoria SD 1-Astoria Senior High School</t>
  </si>
  <si>
    <t>Astoria Senior High School</t>
  </si>
  <si>
    <t>Astoria SD 1-Lewis &amp; Clark Elementary School</t>
  </si>
  <si>
    <t>Lewis &amp; Clark Elementary School</t>
  </si>
  <si>
    <t>Astoria SD 1-Astoria SD 1</t>
  </si>
  <si>
    <t>Jewell SD 8-Jewell School</t>
  </si>
  <si>
    <t>Jewell SD 8</t>
  </si>
  <si>
    <t>Jewell School</t>
  </si>
  <si>
    <t>Seaside SD 10-Seaside Middle School</t>
  </si>
  <si>
    <t>Seaside SD 10</t>
  </si>
  <si>
    <t>Seaside Middle School</t>
  </si>
  <si>
    <t>Seaside SD 10-Pacific Ridge Elementary School</t>
  </si>
  <si>
    <t>Pacific Ridge Elementary School</t>
  </si>
  <si>
    <t>Seaside SD 10-Seaside High School</t>
  </si>
  <si>
    <t>Seaside High School</t>
  </si>
  <si>
    <t>Seaside SD 10-Seaside SD 10</t>
  </si>
  <si>
    <t>Seaside SD 10-The Cannon Beach Academy</t>
  </si>
  <si>
    <t>The Cannon Beach Academy</t>
  </si>
  <si>
    <t>Warrenton-Hammond SD 30-Warrenton Grade School</t>
  </si>
  <si>
    <t>Warrenton-Hammond SD 30</t>
  </si>
  <si>
    <t>Warrenton Grade School</t>
  </si>
  <si>
    <t>Warrenton-Hammond SD 30-Warrenton High School</t>
  </si>
  <si>
    <t>Warrenton High School</t>
  </si>
  <si>
    <t>Warrenton-Hammond SD 30-Warrenton-Hammond SD 30</t>
  </si>
  <si>
    <t>Scappoose SD 1J-Grant Watts Elementary School</t>
  </si>
  <si>
    <t>Scappoose SD 1J</t>
  </si>
  <si>
    <t>Grant Watts Elementary School</t>
  </si>
  <si>
    <t>Scappoose SD 1J-Otto Petersen Elementary School</t>
  </si>
  <si>
    <t>Otto Petersen Elementary School</t>
  </si>
  <si>
    <t>Scappoose SD 1J-Warren Elementary School</t>
  </si>
  <si>
    <t>Warren Elementary School</t>
  </si>
  <si>
    <t>Scappoose SD 1J-Scappoose Middle School</t>
  </si>
  <si>
    <t>Scappoose Middle School</t>
  </si>
  <si>
    <t>Scappoose SD 1J-Scappoose High School</t>
  </si>
  <si>
    <t>Scappoose High School</t>
  </si>
  <si>
    <t>Scappoose SD 1J-Sauvie Island School</t>
  </si>
  <si>
    <t>Sauvie Island School</t>
  </si>
  <si>
    <t>Scappoose SD 1J-Scappoose SD 1J</t>
  </si>
  <si>
    <t>Scappoose SD 1J-South Columbia Family School</t>
  </si>
  <si>
    <t>South Columbia Family School</t>
  </si>
  <si>
    <t>Clatskanie SD 6J-Clatskanie Elementary School</t>
  </si>
  <si>
    <t>Clatskanie SD 6J</t>
  </si>
  <si>
    <t>Clatskanie Elementary School</t>
  </si>
  <si>
    <t>Clatskanie SD 6J-Clatskanie Middle/High School</t>
  </si>
  <si>
    <t>Clatskanie Middle/High School</t>
  </si>
  <si>
    <t>Rainier SD 13-Hudson Park Elementary School</t>
  </si>
  <si>
    <t>Rainier SD 13</t>
  </si>
  <si>
    <t>Hudson Park Elementary School</t>
  </si>
  <si>
    <t>Rainier SD 13-Rainier Jr/Sr High School</t>
  </si>
  <si>
    <t>Rainier Jr/Sr High School</t>
  </si>
  <si>
    <t>Rainier SD 13-Rainier SD 13</t>
  </si>
  <si>
    <t>Vernonia SD 47J-Mist Elementary School</t>
  </si>
  <si>
    <t>Vernonia SD 47J</t>
  </si>
  <si>
    <t>Mist Elementary School</t>
  </si>
  <si>
    <t>Vernonia SD 47J-Vernonia Elementary School</t>
  </si>
  <si>
    <t>Vernonia Elementary School</t>
  </si>
  <si>
    <t>Vernonia SD 47J-Vernonia High School</t>
  </si>
  <si>
    <t>Vernonia High School</t>
  </si>
  <si>
    <t>Vernonia SD 47J-Vernonia SD 47J</t>
  </si>
  <si>
    <t>Vernonia SD 47J-Vernonia Middle School</t>
  </si>
  <si>
    <t>Vernonia Middle School</t>
  </si>
  <si>
    <t>St Helens SD 502-Columbia City School</t>
  </si>
  <si>
    <t>St Helens SD 502</t>
  </si>
  <si>
    <t>Columbia City School</t>
  </si>
  <si>
    <t>St Helens SD 502-McBride Elementary School</t>
  </si>
  <si>
    <t>McBride Elementary School</t>
  </si>
  <si>
    <t>St Helens SD 502-St Helens Middle School</t>
  </si>
  <si>
    <t>St Helens Middle School</t>
  </si>
  <si>
    <t>St Helens SD 502-St Helens High School</t>
  </si>
  <si>
    <t>St Helens High School</t>
  </si>
  <si>
    <t>St Helens SD 502-St Helens SD 502</t>
  </si>
  <si>
    <t>St Helens SD 502-Plymouth High School</t>
  </si>
  <si>
    <t>Plymouth High School</t>
  </si>
  <si>
    <t>St Helens SD 502-Lewis &amp; Clark Elementary School</t>
  </si>
  <si>
    <t>St Helens SD 502-St Helens Arthur Academy</t>
  </si>
  <si>
    <t>St Helens Arthur Academy</t>
  </si>
  <si>
    <t>Coquille SD 8-Lincoln School of Early Learning</t>
  </si>
  <si>
    <t>Coquille SD 8</t>
  </si>
  <si>
    <t>Lincoln School of Early Learning</t>
  </si>
  <si>
    <t>Coquille SD 8-Coquille Junior Senior High</t>
  </si>
  <si>
    <t>Coquille Junior Senior High</t>
  </si>
  <si>
    <t>Coquille SD 8-Coquille Valley Elementary</t>
  </si>
  <si>
    <t>Coquille Valley Elementary</t>
  </si>
  <si>
    <t>Coquille SD 8-Winter Lakes High</t>
  </si>
  <si>
    <t>Winter Lakes High</t>
  </si>
  <si>
    <t>Coquille SD 8-Winter Lakes Elementary</t>
  </si>
  <si>
    <t>Winter Lakes Elementary</t>
  </si>
  <si>
    <t>Coos Bay SD 9-Eastside School</t>
  </si>
  <si>
    <t>Coos Bay SD 9</t>
  </si>
  <si>
    <t>Eastside School</t>
  </si>
  <si>
    <t>Coos Bay SD 9-Madison Elementary School</t>
  </si>
  <si>
    <t>Madison Elementary School</t>
  </si>
  <si>
    <t>Coos Bay SD 9-Millicoma School</t>
  </si>
  <si>
    <t>Millicoma School</t>
  </si>
  <si>
    <t>Coos Bay SD 9-Sunset School</t>
  </si>
  <si>
    <t>Sunset School</t>
  </si>
  <si>
    <t>Coos Bay SD 9-Marshfield Senior High School</t>
  </si>
  <si>
    <t>Marshfield Senior High School</t>
  </si>
  <si>
    <t>Coos Bay SD 9-Coos Bay SD 9</t>
  </si>
  <si>
    <t>Coos Bay SD 9-Destinations Academy</t>
  </si>
  <si>
    <t>Destinations Academy</t>
  </si>
  <si>
    <t>Coos Bay SD 9-Lighthouse Charter School</t>
  </si>
  <si>
    <t>Lighthouse Charter School</t>
  </si>
  <si>
    <t>Coos Bay SD 9-Resource Link Charter School</t>
  </si>
  <si>
    <t>Resource Link Charter School</t>
  </si>
  <si>
    <t>Coos Bay SD 9-Marshfield Junior High</t>
  </si>
  <si>
    <t>Marshfield Junior High</t>
  </si>
  <si>
    <t>North Bend SD 13-Hillcrest Elementary School</t>
  </si>
  <si>
    <t>North Bend SD 13</t>
  </si>
  <si>
    <t>Hillcrest Elementary School</t>
  </si>
  <si>
    <t>North Bend SD 13-North Bay Elementary School</t>
  </si>
  <si>
    <t>North Bay Elementary School</t>
  </si>
  <si>
    <t>North Bend SD 13-North Bend Middle School</t>
  </si>
  <si>
    <t>North Bend Middle School</t>
  </si>
  <si>
    <t>North Bend SD 13-North Bend Senior High School</t>
  </si>
  <si>
    <t>North Bend Senior High School</t>
  </si>
  <si>
    <t>North Bend SD 13-Evergreen Virtual Academy</t>
  </si>
  <si>
    <t>Evergreen Virtual Academy</t>
  </si>
  <si>
    <t>Powers SD 31-Powers Elementary School</t>
  </si>
  <si>
    <t>Powers SD 31</t>
  </si>
  <si>
    <t>Powers Elementary School</t>
  </si>
  <si>
    <t>Powers SD 31-Powers High School</t>
  </si>
  <si>
    <t>Powers High School</t>
  </si>
  <si>
    <t>Myrtle Point SD 41-Myrtle Crest School</t>
  </si>
  <si>
    <t>Myrtle Point SD 41</t>
  </si>
  <si>
    <t>Myrtle Crest School</t>
  </si>
  <si>
    <t>Myrtle Point SD 41-Myrtle Point High School</t>
  </si>
  <si>
    <t>Myrtle Point High School</t>
  </si>
  <si>
    <t>Bandon SD 54-Harbor Lights Middle School</t>
  </si>
  <si>
    <t>Bandon SD 54</t>
  </si>
  <si>
    <t>Harbor Lights Middle School</t>
  </si>
  <si>
    <t>Bandon SD 54-Ocean Crest Elementary School</t>
  </si>
  <si>
    <t>Ocean Crest Elementary School</t>
  </si>
  <si>
    <t>Bandon SD 54-Bandon Senior High School</t>
  </si>
  <si>
    <t>Bandon Senior High School</t>
  </si>
  <si>
    <t>Crook County SD-Crooked River Elementary School</t>
  </si>
  <si>
    <t>Crook County SD</t>
  </si>
  <si>
    <t>Crooked River Elementary School</t>
  </si>
  <si>
    <t>Crook County SD-Paulina School</t>
  </si>
  <si>
    <t>Paulina School</t>
  </si>
  <si>
    <t>Crook County SD-Powell Butte Community Charter School</t>
  </si>
  <si>
    <t>Powell Butte Community Charter School</t>
  </si>
  <si>
    <t>Crook County SD-Crook County Middle School</t>
  </si>
  <si>
    <t>Crook County Middle School</t>
  </si>
  <si>
    <t>Crook County SD-Crook County High School</t>
  </si>
  <si>
    <t>Crook County High School</t>
  </si>
  <si>
    <t>Crook County SD-Brothers Elementary School</t>
  </si>
  <si>
    <t>Brothers Elementary School</t>
  </si>
  <si>
    <t>Crook County SD-Crook County SD</t>
  </si>
  <si>
    <t>Crook County SD-Pioneer Secondary Alternative High School</t>
  </si>
  <si>
    <t>Pioneer Secondary Alternative High School</t>
  </si>
  <si>
    <t>Crook County SD-Barnes Butte Elementary</t>
  </si>
  <si>
    <t>Barnes Butte Elementary</t>
  </si>
  <si>
    <t>Crook County SD-Steins Pillar Elementary</t>
  </si>
  <si>
    <t>Steins Pillar Elementary</t>
  </si>
  <si>
    <t>Central Curry SD 1-Riley Creek Elementary School</t>
  </si>
  <si>
    <t>Central Curry SD 1</t>
  </si>
  <si>
    <t>Riley Creek Elementary School</t>
  </si>
  <si>
    <t>Central Curry SD 1-Gold Beach Jr/Sr High School</t>
  </si>
  <si>
    <t>Gold Beach Jr/Sr High School</t>
  </si>
  <si>
    <t>Port Orford-Langlois SD 2CJ-Driftwood Elementary School</t>
  </si>
  <si>
    <t>Port Orford-Langlois SD 2CJ</t>
  </si>
  <si>
    <t>Driftwood Elementary School</t>
  </si>
  <si>
    <t>Port Orford-Langlois SD 2CJ-Pacific High School</t>
  </si>
  <si>
    <t>Pacific High School</t>
  </si>
  <si>
    <t>Brookings-Harbor SD 17C-Azalea Middle School</t>
  </si>
  <si>
    <t>Brookings-Harbor SD 17C</t>
  </si>
  <si>
    <t>Azalea Middle School</t>
  </si>
  <si>
    <t>Brookings-Harbor SD 17C-Kalmiopsis Elementary School</t>
  </si>
  <si>
    <t>Kalmiopsis Elementary School</t>
  </si>
  <si>
    <t>Brookings-Harbor SD 17C-Brookings-Harbor High School</t>
  </si>
  <si>
    <t>Brookings-Harbor High School</t>
  </si>
  <si>
    <t>Bend-LaPine Administrative SD 1-Bear Creek Elementary School</t>
  </si>
  <si>
    <t>Bend-LaPine Administrative SD 1</t>
  </si>
  <si>
    <t>Bear Creek Elementary School</t>
  </si>
  <si>
    <t>Bend-LaPine Administrative SD 1-Cascade Middle School</t>
  </si>
  <si>
    <t>Cascade Middle School</t>
  </si>
  <si>
    <t>Bend-LaPine Administrative SD 1-LaPine Elementary School</t>
  </si>
  <si>
    <t>LaPine Elementary School</t>
  </si>
  <si>
    <t>Bend-LaPine Administrative SD 1-Juniper Elementary School</t>
  </si>
  <si>
    <t>Juniper Elementary School</t>
  </si>
  <si>
    <t>Bend-LaPine Administrative SD 1-R E Jewell Elementary School</t>
  </si>
  <si>
    <t>R E Jewell Elementary School</t>
  </si>
  <si>
    <t>Bend-LaPine Administrative SD 1-Pilot Butte Middle School</t>
  </si>
  <si>
    <t>Pilot Butte Middle School</t>
  </si>
  <si>
    <t>Bend-LaPine Administrative SD 1-Buckingham Elementary School</t>
  </si>
  <si>
    <t>Buckingham Elementary School</t>
  </si>
  <si>
    <t>Bend-LaPine Administrative SD 1-Bend Senior High School</t>
  </si>
  <si>
    <t>Bend Senior High School</t>
  </si>
  <si>
    <t>Bend-LaPine Administrative SD 1-Mountain View Senior High School</t>
  </si>
  <si>
    <t>Mountain View Senior High School</t>
  </si>
  <si>
    <t>Bend-LaPine Administrative SD 1-LaPine Senior High School</t>
  </si>
  <si>
    <t>LaPine Senior High School</t>
  </si>
  <si>
    <t>Bend-LaPine Administrative SD 1-Three Rivers Elementary School</t>
  </si>
  <si>
    <t>Three Rivers Elementary School</t>
  </si>
  <si>
    <t>Bend-LaPine Administrative SD 1-Elk Meadow Elementary School</t>
  </si>
  <si>
    <t>Elk Meadow Elementary School</t>
  </si>
  <si>
    <t>Bend-LaPine Administrative SD 1-High Desert Middle School</t>
  </si>
  <si>
    <t>High Desert Middle School</t>
  </si>
  <si>
    <t>Bend-LaPine Administrative SD 1-LaPine Middle School</t>
  </si>
  <si>
    <t>LaPine Middle School</t>
  </si>
  <si>
    <t>Bend-LaPine Administrative SD 1-Lava Ridge Elementary School</t>
  </si>
  <si>
    <t>Lava Ridge Elementary School</t>
  </si>
  <si>
    <t>Bend-LaPine Administrative SD 1-Amity Creek Elementary School</t>
  </si>
  <si>
    <t>Amity Creek Elementary School</t>
  </si>
  <si>
    <t>Bend-LaPine Administrative SD 1-Bend Tech Academy</t>
  </si>
  <si>
    <t>Bend Tech Academy</t>
  </si>
  <si>
    <t>Bend-LaPine Administrative SD 1-Bend-LaPine Administrative SD 1</t>
  </si>
  <si>
    <t>Bend-LaPine Administrative SD 1-Summit High School</t>
  </si>
  <si>
    <t>Summit High School</t>
  </si>
  <si>
    <t>Bend-LaPine Administrative SD 1-Sky View Middle School</t>
  </si>
  <si>
    <t>Sky View Middle School</t>
  </si>
  <si>
    <t>Bend-LaPine Administrative SD 1-High Lakes Elementary School</t>
  </si>
  <si>
    <t>High Lakes Elementary School</t>
  </si>
  <si>
    <t>Bend-LaPine Administrative SD 1-Highland School at Kenwood Elementary School</t>
  </si>
  <si>
    <t>Highland School at Kenwood Elementary School</t>
  </si>
  <si>
    <t>Bend-LaPine Administrative SD 1-Westside Village Magnet School at Kingston Elementary School</t>
  </si>
  <si>
    <t>Westside Village Magnet School at Kingston Elementary School</t>
  </si>
  <si>
    <t>Bend-LaPine Administrative SD 1-Realms Middle School</t>
  </si>
  <si>
    <t>Realms Middle School</t>
  </si>
  <si>
    <t>Bend-LaPine Administrative SD 1-Pine Ridge Elementary</t>
  </si>
  <si>
    <t>Pine Ridge Elementary</t>
  </si>
  <si>
    <t>Bend-LaPine Administrative SD 1-Ensworth Elementary School</t>
  </si>
  <si>
    <t>Ensworth Elementary School</t>
  </si>
  <si>
    <t>Bend-LaPine Administrative SD 1-Ponderosa Elementary</t>
  </si>
  <si>
    <t>Ponderosa Elementary</t>
  </si>
  <si>
    <t>Bend-LaPine Administrative SD 1-William E Miller Elementary</t>
  </si>
  <si>
    <t>William E Miller Elementary</t>
  </si>
  <si>
    <t>Bend-LaPine Administrative SD 1-Rosland Elementary</t>
  </si>
  <si>
    <t>Rosland Elementary</t>
  </si>
  <si>
    <t>Bend-LaPine Administrative SD 1-Pacific Crest Middle School</t>
  </si>
  <si>
    <t>Pacific Crest Middle School</t>
  </si>
  <si>
    <t>Bend-LaPine Administrative SD 1-Silver Rail Elementary School</t>
  </si>
  <si>
    <t>Silver Rail Elementary School</t>
  </si>
  <si>
    <t>Bend-LaPine Administrative SD 1-Bend International School</t>
  </si>
  <si>
    <t>Bend International School</t>
  </si>
  <si>
    <t>Bend-LaPine Administrative SD 1-Desert Sky Montessori</t>
  </si>
  <si>
    <t>Desert Sky Montessori</t>
  </si>
  <si>
    <t>Bend-LaPine Administrative SD 1-Realms High School</t>
  </si>
  <si>
    <t>Realms High School</t>
  </si>
  <si>
    <t>Bend-LaPine Administrative SD 1-Skyline High School</t>
  </si>
  <si>
    <t>Skyline High School</t>
  </si>
  <si>
    <t>Bend-LaPine Administrative SD 1-North Star Elementary</t>
  </si>
  <si>
    <t>North Star Elementary</t>
  </si>
  <si>
    <t>Redmond SD 2J-Sage Elementary School</t>
  </si>
  <si>
    <t>Redmond SD 2J</t>
  </si>
  <si>
    <t>Sage Elementary School</t>
  </si>
  <si>
    <t>Redmond SD 2J-John Tuck Elementary School</t>
  </si>
  <si>
    <t>John Tuck Elementary School</t>
  </si>
  <si>
    <t>Redmond SD 2J-M A Lynch Elementary School</t>
  </si>
  <si>
    <t>M A Lynch Elementary School</t>
  </si>
  <si>
    <t>Redmond SD 2J-Terrebonne Community School</t>
  </si>
  <si>
    <t>Terrebonne Community School</t>
  </si>
  <si>
    <t>Redmond SD 2J-Tumalo Community School</t>
  </si>
  <si>
    <t>Tumalo Community School</t>
  </si>
  <si>
    <t>Redmond SD 2J-Obsidian Middle School</t>
  </si>
  <si>
    <t>Obsidian Middle School</t>
  </si>
  <si>
    <t>Redmond SD 2J-Redmond High School</t>
  </si>
  <si>
    <t>Redmond High School</t>
  </si>
  <si>
    <t>Redmond SD 2J-Vern Patrick Elementary School</t>
  </si>
  <si>
    <t>Vern Patrick Elementary School</t>
  </si>
  <si>
    <t>Redmond SD 2J-Elton Gregory Middle School</t>
  </si>
  <si>
    <t>Elton Gregory Middle School</t>
  </si>
  <si>
    <t>Redmond SD 2J-Redmond SD 2J</t>
  </si>
  <si>
    <t>Redmond SD 2J-Tom McCall Elementary School</t>
  </si>
  <si>
    <t>Tom McCall Elementary School</t>
  </si>
  <si>
    <t>Redmond SD 2J-Redmond Proficiency Academy</t>
  </si>
  <si>
    <t>Redmond Proficiency Academy</t>
  </si>
  <si>
    <t>Redmond SD 2J-Ridgeview High School</t>
  </si>
  <si>
    <t>Ridgeview High School</t>
  </si>
  <si>
    <t>Redmond SD 2J-Hugh Hartman Elementary</t>
  </si>
  <si>
    <t>Hugh Hartman Elementary</t>
  </si>
  <si>
    <t>Sisters SD 6-Sisters Elementary School</t>
  </si>
  <si>
    <t>Sisters SD 6</t>
  </si>
  <si>
    <t>Sisters Elementary School</t>
  </si>
  <si>
    <t>Sisters SD 6-Sisters Middle School</t>
  </si>
  <si>
    <t>Sisters Middle School</t>
  </si>
  <si>
    <t>Sisters SD 6-Sisters High School</t>
  </si>
  <si>
    <t>Sisters High School</t>
  </si>
  <si>
    <t>Oakland SD 1-Oakland Middle School</t>
  </si>
  <si>
    <t>Oakland SD 1</t>
  </si>
  <si>
    <t>Oakland Middle School</t>
  </si>
  <si>
    <t>Oakland SD 1-Oakland Elementary School</t>
  </si>
  <si>
    <t>Oakland Elementary School</t>
  </si>
  <si>
    <t>Oakland SD 1-Oakland High School</t>
  </si>
  <si>
    <t>Oakland High School</t>
  </si>
  <si>
    <t>Douglas County SD 4-Eastwood Elementary School</t>
  </si>
  <si>
    <t>Douglas County SD 4</t>
  </si>
  <si>
    <t>Eastwood Elementary School</t>
  </si>
  <si>
    <t>Douglas County SD 4-Fir Grove Elementary School</t>
  </si>
  <si>
    <t>Fir Grove Elementary School</t>
  </si>
  <si>
    <t>Douglas County SD 4-Fullerton IV Elementary School</t>
  </si>
  <si>
    <t>Fullerton IV Elementary School</t>
  </si>
  <si>
    <t>Douglas County SD 4-Green Elementary School</t>
  </si>
  <si>
    <t>Green Elementary School</t>
  </si>
  <si>
    <t>Douglas County SD 4-Hucrest Elementary School</t>
  </si>
  <si>
    <t>Hucrest Elementary School</t>
  </si>
  <si>
    <t>Douglas County SD 4-Melrose Elementary School</t>
  </si>
  <si>
    <t>Melrose Elementary School</t>
  </si>
  <si>
    <t>Douglas County SD 4-Sunnyslope Elementary School</t>
  </si>
  <si>
    <t>Sunnyslope Elementary School</t>
  </si>
  <si>
    <t>Douglas County SD 4-Winchester Elementary</t>
  </si>
  <si>
    <t>Winchester Elementary</t>
  </si>
  <si>
    <t>Douglas County SD 4-John C Fremont Middle School</t>
  </si>
  <si>
    <t>John C Fremont Middle School</t>
  </si>
  <si>
    <t>Douglas County SD 4-Joseph Lane Middle School</t>
  </si>
  <si>
    <t>Joseph Lane Middle School</t>
  </si>
  <si>
    <t>Douglas County SD 4-Roseburg High School</t>
  </si>
  <si>
    <t>Roseburg High School</t>
  </si>
  <si>
    <t>Douglas County SD 4-Douglas County SD 4</t>
  </si>
  <si>
    <t>Douglas County SD 4-Phoenix School</t>
  </si>
  <si>
    <t>Phoenix School</t>
  </si>
  <si>
    <t>Douglas County SD 4-Rose School</t>
  </si>
  <si>
    <t>Rose School</t>
  </si>
  <si>
    <t>Glide SD 12-Glide Elementary School</t>
  </si>
  <si>
    <t>Glide SD 12</t>
  </si>
  <si>
    <t>Glide Elementary School</t>
  </si>
  <si>
    <t>Glide SD 12-Glide Middle School</t>
  </si>
  <si>
    <t>Glide Middle School</t>
  </si>
  <si>
    <t>Glide SD 12-Glide High School</t>
  </si>
  <si>
    <t>Glide High School</t>
  </si>
  <si>
    <t>Douglas County SD 15-Douglas County SD 15</t>
  </si>
  <si>
    <t>Douglas County SD 15</t>
  </si>
  <si>
    <t>Douglas County SD 15-Days Creek Charter School</t>
  </si>
  <si>
    <t>Days Creek Charter School</t>
  </si>
  <si>
    <t>South Umpqua SD 19-Canyonville School</t>
  </si>
  <si>
    <t>South Umpqua SD 19</t>
  </si>
  <si>
    <t>Canyonville School</t>
  </si>
  <si>
    <t>South Umpqua SD 19-Myrtle Creek Elementary School</t>
  </si>
  <si>
    <t>Myrtle Creek Elementary School</t>
  </si>
  <si>
    <t>South Umpqua SD 19-Coffenberry Middle School</t>
  </si>
  <si>
    <t>Coffenberry Middle School</t>
  </si>
  <si>
    <t>South Umpqua SD 19-Tri City Elementary School</t>
  </si>
  <si>
    <t>Tri City Elementary School</t>
  </si>
  <si>
    <t>South Umpqua SD 19-South Umpqua High School</t>
  </si>
  <si>
    <t>South Umpqua High School</t>
  </si>
  <si>
    <t>Camas Valley SD 21J-Camas Valley School</t>
  </si>
  <si>
    <t>Camas Valley SD 21J</t>
  </si>
  <si>
    <t>Camas Valley School</t>
  </si>
  <si>
    <t>North Douglas SD 22-North Douglas Elementary School</t>
  </si>
  <si>
    <t>North Douglas SD 22</t>
  </si>
  <si>
    <t>North Douglas Elementary School</t>
  </si>
  <si>
    <t>North Douglas SD 22-North Douglas High School</t>
  </si>
  <si>
    <t>North Douglas High School</t>
  </si>
  <si>
    <t>Yoncalla SD 32-Yoncalla Elementary School</t>
  </si>
  <si>
    <t>Yoncalla SD 32</t>
  </si>
  <si>
    <t>Yoncalla Elementary School</t>
  </si>
  <si>
    <t>Yoncalla SD 32-Yoncalla High School</t>
  </si>
  <si>
    <t>Yoncalla High School</t>
  </si>
  <si>
    <t>Elkton SD 34-Elkton Charter School</t>
  </si>
  <si>
    <t>Elkton SD 34</t>
  </si>
  <si>
    <t>Elkton Charter School</t>
  </si>
  <si>
    <t>Riddle SD 70-Riddle Elementary School</t>
  </si>
  <si>
    <t>Riddle SD 70</t>
  </si>
  <si>
    <t>Riddle Elementary School</t>
  </si>
  <si>
    <t>Riddle SD 70-Riddle High School</t>
  </si>
  <si>
    <t>Riddle High School</t>
  </si>
  <si>
    <t>Glendale SD 77-Glendale Elementary School</t>
  </si>
  <si>
    <t>Glendale SD 77</t>
  </si>
  <si>
    <t>Glendale Elementary School</t>
  </si>
  <si>
    <t>Glendale SD 77-Glendale Community Charter School Pre-K-12</t>
  </si>
  <si>
    <t>Glendale Community Charter School Pre-K-12</t>
  </si>
  <si>
    <t>Glendale SD 77-Glendale SD 77</t>
  </si>
  <si>
    <t>Reedsport SD 105-Highland Elementary School</t>
  </si>
  <si>
    <t>Reedsport SD 105</t>
  </si>
  <si>
    <t>Highland Elementary School</t>
  </si>
  <si>
    <t>Reedsport SD 105-Reedsport Community Charter School</t>
  </si>
  <si>
    <t>Reedsport Community Charter School</t>
  </si>
  <si>
    <t>Winston-Dillard SD 116-McGovern Elementary School</t>
  </si>
  <si>
    <t>Winston-Dillard SD 116</t>
  </si>
  <si>
    <t>McGovern Elementary School</t>
  </si>
  <si>
    <t>Winston-Dillard SD 116-Lookingglass Elementary School</t>
  </si>
  <si>
    <t>Lookingglass Elementary School</t>
  </si>
  <si>
    <t>Winston-Dillard SD 116-Winston Middle School</t>
  </si>
  <si>
    <t>Winston Middle School</t>
  </si>
  <si>
    <t>Winston-Dillard SD 116-Douglas High School</t>
  </si>
  <si>
    <t>Douglas High School</t>
  </si>
  <si>
    <t>Winston-Dillard SD 116-Brockway Elementary School</t>
  </si>
  <si>
    <t>Brockway Elementary School</t>
  </si>
  <si>
    <t>Winston-Dillard SD 116-Dillard Alternative High School</t>
  </si>
  <si>
    <t>Dillard Alternative High School</t>
  </si>
  <si>
    <t>Sutherlin SD 130-East Sutherlin Primary School</t>
  </si>
  <si>
    <t>Sutherlin SD 130</t>
  </si>
  <si>
    <t>East Sutherlin Primary School</t>
  </si>
  <si>
    <t>Sutherlin SD 130-Sutherlin Middle School</t>
  </si>
  <si>
    <t>Sutherlin Middle School</t>
  </si>
  <si>
    <t>Sutherlin SD 130-West Sutherlin Intermediate</t>
  </si>
  <si>
    <t>West Sutherlin Intermediate</t>
  </si>
  <si>
    <t>Sutherlin SD 130-Sutherlin High School</t>
  </si>
  <si>
    <t>Sutherlin High School</t>
  </si>
  <si>
    <t>Sutherlin SD 130-Sutherlin SD 130</t>
  </si>
  <si>
    <t>Sutherlin SD 130-Sutherlin Valley Online Academy</t>
  </si>
  <si>
    <t>Sutherlin Valley Online Academy</t>
  </si>
  <si>
    <t>Arlington SD 3-Arlington Community Charter School</t>
  </si>
  <si>
    <t>Arlington SD 3</t>
  </si>
  <si>
    <t>Arlington Community Charter School</t>
  </si>
  <si>
    <t>Condon SD 25J-Condon Elementary School</t>
  </si>
  <si>
    <t>Condon SD 25J</t>
  </si>
  <si>
    <t>Condon Elementary School</t>
  </si>
  <si>
    <t>Condon SD 25J-Condon High School</t>
  </si>
  <si>
    <t>Condon High School</t>
  </si>
  <si>
    <t>John Day SD 3-Humbolt Elementary School</t>
  </si>
  <si>
    <t>John Day SD 3</t>
  </si>
  <si>
    <t>Humbolt Elementary School</t>
  </si>
  <si>
    <t>John Day SD 3-Seneca Elementary School</t>
  </si>
  <si>
    <t>Seneca Elementary School</t>
  </si>
  <si>
    <t>John Day SD 3-Grant Union Junior/Senior High School</t>
  </si>
  <si>
    <t>Grant Union Junior/Senior High School</t>
  </si>
  <si>
    <t>Prairie City SD 4-Prairie City School</t>
  </si>
  <si>
    <t>Prairie City SD 4</t>
  </si>
  <si>
    <t>Prairie City School</t>
  </si>
  <si>
    <t>Prairie City SD 4-Oregon Connections Academy</t>
  </si>
  <si>
    <t>Oregon Connections Academy</t>
  </si>
  <si>
    <t>Monument SD 8-Monument School</t>
  </si>
  <si>
    <t>Monument SD 8</t>
  </si>
  <si>
    <t>Monument School</t>
  </si>
  <si>
    <t>Dayville SD 16J-Dayville School</t>
  </si>
  <si>
    <t>Dayville SD 16J</t>
  </si>
  <si>
    <t>Dayville School</t>
  </si>
  <si>
    <t>Long Creek SD 17-Long Creek School</t>
  </si>
  <si>
    <t>Long Creek SD 17</t>
  </si>
  <si>
    <t>Long Creek School</t>
  </si>
  <si>
    <t>Harney County SD 3-Henry L Slater Elementary School</t>
  </si>
  <si>
    <t>Harney County SD 3</t>
  </si>
  <si>
    <t>Henry L Slater Elementary School</t>
  </si>
  <si>
    <t>Harney County SD 3-Hines Middle School</t>
  </si>
  <si>
    <t>Hines Middle School</t>
  </si>
  <si>
    <t>Harney County SD 3-Burns High School</t>
  </si>
  <si>
    <t>Burns High School</t>
  </si>
  <si>
    <t>Harney County SD 3-Burns High Desert Academy</t>
  </si>
  <si>
    <t>Burns High Desert Academy</t>
  </si>
  <si>
    <t>Harney County SD 4-Crane Elementary School</t>
  </si>
  <si>
    <t>Harney County SD 4</t>
  </si>
  <si>
    <t>Crane Elementary School</t>
  </si>
  <si>
    <t>Harney County SD 4-Oregon Family School</t>
  </si>
  <si>
    <t>Oregon Family School</t>
  </si>
  <si>
    <t>Pine Creek SD 5-Pine Creek Elementary School</t>
  </si>
  <si>
    <t>Pine Creek SD 5</t>
  </si>
  <si>
    <t>Pine Creek Elementary School</t>
  </si>
  <si>
    <t>Diamond SD 7-Diamond Elementary School</t>
  </si>
  <si>
    <t>Diamond SD 7</t>
  </si>
  <si>
    <t>Diamond Elementary School</t>
  </si>
  <si>
    <t>Suntex SD 10-Suntex Elementary School</t>
  </si>
  <si>
    <t>Suntex SD 10</t>
  </si>
  <si>
    <t>Suntex Elementary School</t>
  </si>
  <si>
    <t>Drewsey SD 13-Drewsey Elementary School</t>
  </si>
  <si>
    <t>Drewsey SD 13</t>
  </si>
  <si>
    <t>Drewsey Elementary School</t>
  </si>
  <si>
    <t>Frenchglen SD 16-Frenchglen Elementary School</t>
  </si>
  <si>
    <t>Frenchglen SD 16</t>
  </si>
  <si>
    <t>Frenchglen Elementary School</t>
  </si>
  <si>
    <t>Double O SD 28-Double O Elementary School</t>
  </si>
  <si>
    <t>Double O SD 28</t>
  </si>
  <si>
    <t>Double O Elementary School</t>
  </si>
  <si>
    <t>South Harney SD 33-Fields Elementary School</t>
  </si>
  <si>
    <t>South Harney SD 33</t>
  </si>
  <si>
    <t>Fields Elementary School</t>
  </si>
  <si>
    <t>Harney County Union High SD 1J-Crane Union High School</t>
  </si>
  <si>
    <t>Harney County Union High SD 1J</t>
  </si>
  <si>
    <t>Crane Union High School</t>
  </si>
  <si>
    <t>Harney County Union High SD 1J-Silvies River Charter School</t>
  </si>
  <si>
    <t>Silvies River Charter School</t>
  </si>
  <si>
    <t>Hood River County SD-Hood River Middle School</t>
  </si>
  <si>
    <t>Hood River County SD</t>
  </si>
  <si>
    <t>Hood River Middle School</t>
  </si>
  <si>
    <t>Hood River County SD-May Street Elementary School</t>
  </si>
  <si>
    <t>May Street Elementary School</t>
  </si>
  <si>
    <t>Hood River County SD-Mid Valley Elementary School</t>
  </si>
  <si>
    <t>Mid Valley Elementary School</t>
  </si>
  <si>
    <t>Hood River County SD-Parkdale Elementary School</t>
  </si>
  <si>
    <t>Parkdale Elementary School</t>
  </si>
  <si>
    <t>Hood River County SD-Westside Elementary School</t>
  </si>
  <si>
    <t>Westside Elementary School</t>
  </si>
  <si>
    <t>Hood River County SD-WyEast Middle School</t>
  </si>
  <si>
    <t>WyEast Middle School</t>
  </si>
  <si>
    <t>Hood River County SD-Hood River Valley High School</t>
  </si>
  <si>
    <t>Hood River Valley High School</t>
  </si>
  <si>
    <t>Hood River County SD-Hood River County SD</t>
  </si>
  <si>
    <t>Hood River County SD-Cascade Locks School</t>
  </si>
  <si>
    <t>Cascade Locks School</t>
  </si>
  <si>
    <t>Phoenix-Talent SD 4-Orchard Hill Elementary School</t>
  </si>
  <si>
    <t>Phoenix-Talent SD 4</t>
  </si>
  <si>
    <t>Orchard Hill Elementary School</t>
  </si>
  <si>
    <t>Phoenix-Talent SD 4-Phoenix Elementary School</t>
  </si>
  <si>
    <t>Phoenix Elementary School</t>
  </si>
  <si>
    <t>Phoenix-Talent SD 4-Talent Elementary School</t>
  </si>
  <si>
    <t>Talent Elementary School</t>
  </si>
  <si>
    <t>Phoenix-Talent SD 4-Talent Middle School</t>
  </si>
  <si>
    <t>Talent Middle School</t>
  </si>
  <si>
    <t>Phoenix-Talent SD 4-Phoenix High School</t>
  </si>
  <si>
    <t>Phoenix High School</t>
  </si>
  <si>
    <t>Phoenix-Talent SD 4-Phoenix-Talent SD 4</t>
  </si>
  <si>
    <t>Phoenix-Talent SD 4-Armadillo Community Charter School</t>
  </si>
  <si>
    <t>Armadillo Community Charter School</t>
  </si>
  <si>
    <t>Ashland SD 5-Bellview Elementary School</t>
  </si>
  <si>
    <t>Ashland SD 5</t>
  </si>
  <si>
    <t>Bellview Elementary School</t>
  </si>
  <si>
    <t>Ashland SD 5-Helman Elementary School</t>
  </si>
  <si>
    <t>Helman Elementary School</t>
  </si>
  <si>
    <t>Ashland SD 5-Walker Elementary School</t>
  </si>
  <si>
    <t>Walker Elementary School</t>
  </si>
  <si>
    <t>Ashland SD 5-Ashland Middle School</t>
  </si>
  <si>
    <t>Ashland Middle School</t>
  </si>
  <si>
    <t>Ashland SD 5-Ashland High School</t>
  </si>
  <si>
    <t>Ashland High School</t>
  </si>
  <si>
    <t>Ashland SD 5-Ashland SD 5</t>
  </si>
  <si>
    <t>Ashland SD 5-TRAILS Outdoor School</t>
  </si>
  <si>
    <t>TRAILS Outdoor School</t>
  </si>
  <si>
    <t>Central Point SD 6-Central Point Elementary School</t>
  </si>
  <si>
    <t>Central Point SD 6</t>
  </si>
  <si>
    <t>Central Point Elementary School</t>
  </si>
  <si>
    <t>Central Point SD 6-Jewett Elementary School</t>
  </si>
  <si>
    <t>Jewett Elementary School</t>
  </si>
  <si>
    <t>Central Point SD 6-Patrick Elementary School</t>
  </si>
  <si>
    <t>Patrick Elementary School</t>
  </si>
  <si>
    <t>Central Point SD 6-Richardson Elementary School</t>
  </si>
  <si>
    <t>Richardson Elementary School</t>
  </si>
  <si>
    <t>Central Point SD 6-Sams Valley Elementary School</t>
  </si>
  <si>
    <t>Sams Valley Elementary School</t>
  </si>
  <si>
    <t>Central Point SD 6-Hanby Middle School</t>
  </si>
  <si>
    <t>Hanby Middle School</t>
  </si>
  <si>
    <t>Central Point SD 6-Scenic Middle School</t>
  </si>
  <si>
    <t>Scenic Middle School</t>
  </si>
  <si>
    <t>Central Point SD 6-Central Point SD 6</t>
  </si>
  <si>
    <t>Central Point SD 6-Crater Academy of Health and Public Services</t>
  </si>
  <si>
    <t>Crater Academy of Health and Public Services</t>
  </si>
  <si>
    <t>Central Point SD 6-Crater School of Business Innovation and Science</t>
  </si>
  <si>
    <t>Crater School of Business Innovation and Science</t>
  </si>
  <si>
    <t>Central Point SD 6-Crater Renaissance Academy</t>
  </si>
  <si>
    <t>Crater Renaissance Academy</t>
  </si>
  <si>
    <t>Eagle Point SD 9-Hillside Elementary</t>
  </si>
  <si>
    <t>Eagle Point SD 9</t>
  </si>
  <si>
    <t>Hillside Elementary</t>
  </si>
  <si>
    <t>Eagle Point SD 9-Shady Cove School</t>
  </si>
  <si>
    <t>Shady Cove School</t>
  </si>
  <si>
    <t>Eagle Point SD 9-Table Rock Elementary</t>
  </si>
  <si>
    <t>Table Rock Elementary</t>
  </si>
  <si>
    <t>Eagle Point SD 9-Eagle Point Middle School</t>
  </si>
  <si>
    <t>Eagle Point Middle School</t>
  </si>
  <si>
    <t>Eagle Point SD 9-Eagle Point High School</t>
  </si>
  <si>
    <t>Eagle Point High School</t>
  </si>
  <si>
    <t>Eagle Point SD 9-Eagle Point SD 9</t>
  </si>
  <si>
    <t>Eagle Point SD 9-Lake Creek Learning Center</t>
  </si>
  <si>
    <t>Lake Creek Learning Center</t>
  </si>
  <si>
    <t>Eagle Point SD 9-Eagle Rock Elementary School</t>
  </si>
  <si>
    <t>Eagle Rock Elementary School</t>
  </si>
  <si>
    <t>Eagle Point SD 9-White Mountain Middle School</t>
  </si>
  <si>
    <t>White Mountain Middle School</t>
  </si>
  <si>
    <t>Eagle Point SD 9-URCEO-Upper Rogue Center for Educational Opportunities</t>
  </si>
  <si>
    <t>URCEO-Upper Rogue Center for Educational Opportunities</t>
  </si>
  <si>
    <t>Eagle Point SD 9-Crater Lake Academy</t>
  </si>
  <si>
    <t>Crater Lake Academy</t>
  </si>
  <si>
    <t>Eagle Point SD 9-Kids Unlimited Academy White City</t>
  </si>
  <si>
    <t>Kids Unlimited Academy White City</t>
  </si>
  <si>
    <t>Rogue River SD 35-Rogue River Elementary School</t>
  </si>
  <si>
    <t>Rogue River SD 35</t>
  </si>
  <si>
    <t>Rogue River Elementary School</t>
  </si>
  <si>
    <t>Rogue River SD 35-Rogue River Junior/Senior High</t>
  </si>
  <si>
    <t>Rogue River Junior/Senior High</t>
  </si>
  <si>
    <t>Rogue River SD 35-Rivers Edge Academy Charter School</t>
  </si>
  <si>
    <t>Rivers Edge Academy Charter School</t>
  </si>
  <si>
    <t>Rogue River SD 35-South Valley Academy</t>
  </si>
  <si>
    <t>South Valley Academy</t>
  </si>
  <si>
    <t>Prospect SD 59-Prospect Charter School</t>
  </si>
  <si>
    <t>Prospect SD 59</t>
  </si>
  <si>
    <t>Prospect Charter School</t>
  </si>
  <si>
    <t>Butte Falls SD 91-Butte Falls Charter School</t>
  </si>
  <si>
    <t>Butte Falls SD 91</t>
  </si>
  <si>
    <t>Butte Falls Charter School</t>
  </si>
  <si>
    <t>Pinehurst SD 94-Pinehurst Elementary School</t>
  </si>
  <si>
    <t>Pinehurst SD 94</t>
  </si>
  <si>
    <t>Pinehurst Elementary School</t>
  </si>
  <si>
    <t>Pinehurst SD 94-Pinehurst SD 94</t>
  </si>
  <si>
    <t>Medford SD 549C-Griffin Creek Elementary School</t>
  </si>
  <si>
    <t>Medford SD 549C</t>
  </si>
  <si>
    <t>Griffin Creek Elementary School</t>
  </si>
  <si>
    <t>Medford SD 549C-Hoover Elementary School</t>
  </si>
  <si>
    <t>Hoover Elementary School</t>
  </si>
  <si>
    <t>Medford SD 549C-Howard Elementary School</t>
  </si>
  <si>
    <t>Howard Elementary School</t>
  </si>
  <si>
    <t>Medford SD 549C-Jackson Elementary School</t>
  </si>
  <si>
    <t>Jackson Elementary School</t>
  </si>
  <si>
    <t>Medford SD 549C-Jacksonville Elementary School</t>
  </si>
  <si>
    <t>Jacksonville Elementary School</t>
  </si>
  <si>
    <t>Medford SD 549C-Jefferson Elementary School</t>
  </si>
  <si>
    <t>Jefferson Elementary School</t>
  </si>
  <si>
    <t>Medford SD 549C-Lone Pine Elementary School</t>
  </si>
  <si>
    <t>Lone Pine Elementary School</t>
  </si>
  <si>
    <t>Medford SD 549C-Oak Grove Elementary School</t>
  </si>
  <si>
    <t>Oak Grove Elementary School</t>
  </si>
  <si>
    <t>Medford SD 549C-Kennedy Elementary School</t>
  </si>
  <si>
    <t>Kennedy Elementary School</t>
  </si>
  <si>
    <t>Medford SD 549C-Roosevelt Elementary School</t>
  </si>
  <si>
    <t>Roosevelt Elementary School</t>
  </si>
  <si>
    <t>Medford SD 549C-Ruch Outdoor Community School</t>
  </si>
  <si>
    <t>Ruch Outdoor Community School</t>
  </si>
  <si>
    <t>Medford SD 549C-Washington Elementary School</t>
  </si>
  <si>
    <t>Washington Elementary School</t>
  </si>
  <si>
    <t>Medford SD 549C-Wilson Elementary School</t>
  </si>
  <si>
    <t>Wilson Elementary School</t>
  </si>
  <si>
    <t>Medford SD 549C-Hedrick Middle School</t>
  </si>
  <si>
    <t>Hedrick Middle School</t>
  </si>
  <si>
    <t>Medford SD 549C-McLoughlin Middle School</t>
  </si>
  <si>
    <t>McLoughlin Middle School</t>
  </si>
  <si>
    <t>Medford SD 549C-South Medford High School</t>
  </si>
  <si>
    <t>South Medford High School</t>
  </si>
  <si>
    <t>Medford SD 549C-North Medford High School</t>
  </si>
  <si>
    <t>North Medford High School</t>
  </si>
  <si>
    <t>Medford SD 549C-Abraham Lincoln Elementary</t>
  </si>
  <si>
    <t>Abraham Lincoln Elementary</t>
  </si>
  <si>
    <t>Medford SD 549C-Medford SD 549C</t>
  </si>
  <si>
    <t>Medford SD 549C-Innovation Academy</t>
  </si>
  <si>
    <t>Innovation Academy</t>
  </si>
  <si>
    <t>Medford SD 549C-Madrone Trail Public Charter School</t>
  </si>
  <si>
    <t>Madrone Trail Public Charter School</t>
  </si>
  <si>
    <t>Medford SD 549C-Logos Charter School</t>
  </si>
  <si>
    <t>Logos Charter School</t>
  </si>
  <si>
    <t>Medford SD 549C-Kids Unlimited Academy</t>
  </si>
  <si>
    <t>Kids Unlimited Academy</t>
  </si>
  <si>
    <t>Medford SD 549C-The Valley School of Southern Oregon</t>
  </si>
  <si>
    <t>The Valley School of Southern Oregon</t>
  </si>
  <si>
    <t>Medford SD 549C-Medford Online Academy</t>
  </si>
  <si>
    <t>Medford Online Academy</t>
  </si>
  <si>
    <t>Culver SD 4-Culver Elementary School</t>
  </si>
  <si>
    <t>Culver SD 4</t>
  </si>
  <si>
    <t>Culver Elementary School</t>
  </si>
  <si>
    <t>Culver SD 4-Culver High School</t>
  </si>
  <si>
    <t>Culver High School</t>
  </si>
  <si>
    <t>Culver SD 4-Culver Middle School</t>
  </si>
  <si>
    <t>Culver Middle School</t>
  </si>
  <si>
    <t>Ashwood SD 8-Ashwood Elementary School</t>
  </si>
  <si>
    <t>Ashwood SD 8</t>
  </si>
  <si>
    <t>Ashwood Elementary School</t>
  </si>
  <si>
    <t>Ashwood SD 8-Ashwood SD 8</t>
  </si>
  <si>
    <t>Black Butte SD 41-Black Butte School</t>
  </si>
  <si>
    <t>Black Butte SD 41</t>
  </si>
  <si>
    <t>Black Butte School</t>
  </si>
  <si>
    <t>Black Butte SD 41-Black Butte SD 41</t>
  </si>
  <si>
    <t>Jefferson County SD 509J-Buff Elementary School</t>
  </si>
  <si>
    <t>Jefferson County SD 509J</t>
  </si>
  <si>
    <t>Buff Elementary School</t>
  </si>
  <si>
    <t>Jefferson County SD 509J-Madras Elementary School</t>
  </si>
  <si>
    <t>Madras Elementary School</t>
  </si>
  <si>
    <t>Jefferson County SD 509J-Metolius Elementary School</t>
  </si>
  <si>
    <t>Metolius Elementary School</t>
  </si>
  <si>
    <t>Jefferson County SD 509J-Warm Springs K-8 Academy</t>
  </si>
  <si>
    <t>Warm Springs K-8 Academy</t>
  </si>
  <si>
    <t>Jefferson County SD 509J-Madras High School</t>
  </si>
  <si>
    <t>Madras High School</t>
  </si>
  <si>
    <t>Jefferson County SD 509J-Jefferson County Middle School</t>
  </si>
  <si>
    <t>Jefferson County Middle School</t>
  </si>
  <si>
    <t>Jefferson County SD 509J-Jefferson County SD 509J</t>
  </si>
  <si>
    <t>Jefferson County SD 509J-Big Muddy Elementary</t>
  </si>
  <si>
    <t>Big Muddy Elementary</t>
  </si>
  <si>
    <t>Jefferson County SD 509J-Bridges High School</t>
  </si>
  <si>
    <t>Bridges High School</t>
  </si>
  <si>
    <t>Grants Pass SD 7-Allen Dale Elementary School</t>
  </si>
  <si>
    <t>Grants Pass SD 7</t>
  </si>
  <si>
    <t>Allen Dale Elementary School</t>
  </si>
  <si>
    <t>Grants Pass SD 7-Highland Elementary School</t>
  </si>
  <si>
    <t>Grants Pass SD 7-Lincoln Elementary School</t>
  </si>
  <si>
    <t>Grants Pass SD 7-North Middle School</t>
  </si>
  <si>
    <t>North Middle School</t>
  </si>
  <si>
    <t>Grants Pass SD 7-Redwood Elementary School</t>
  </si>
  <si>
    <t>Redwood Elementary School</t>
  </si>
  <si>
    <t>Grants Pass SD 7-Riverside Elementary School</t>
  </si>
  <si>
    <t>Grants Pass SD 7-South Middle School</t>
  </si>
  <si>
    <t>South Middle School</t>
  </si>
  <si>
    <t>Grants Pass SD 7-Grants Pass High School</t>
  </si>
  <si>
    <t>Grants Pass High School</t>
  </si>
  <si>
    <t>Grants Pass SD 7-Parkside Elementary</t>
  </si>
  <si>
    <t>Parkside Elementary</t>
  </si>
  <si>
    <t>Grants Pass SD 7-Grants Pass SD 7</t>
  </si>
  <si>
    <t>Three Rivers/Josephine County SD-Applegate Elementary School</t>
  </si>
  <si>
    <t>Three Rivers/Josephine County SD</t>
  </si>
  <si>
    <t>Applegate Elementary School</t>
  </si>
  <si>
    <t>Three Rivers/Josephine County SD-Evergreen Elementary School</t>
  </si>
  <si>
    <t>Evergreen Elementary School</t>
  </si>
  <si>
    <t>Three Rivers/Josephine County SD-Fleming Middle School</t>
  </si>
  <si>
    <t>Fleming Middle School</t>
  </si>
  <si>
    <t>Three Rivers/Josephine County SD-Fruitdale Elementary School</t>
  </si>
  <si>
    <t>Fruitdale Elementary School</t>
  </si>
  <si>
    <t>Three Rivers/Josephine County SD-Ft Vannoy Elementary School</t>
  </si>
  <si>
    <t>Ft Vannoy Elementary School</t>
  </si>
  <si>
    <t>Three Rivers/Josephine County SD-Lincoln Savage Middle School</t>
  </si>
  <si>
    <t>Lincoln Savage Middle School</t>
  </si>
  <si>
    <t>Three Rivers/Josephine County SD-Lorna Byrne Middle School</t>
  </si>
  <si>
    <t>Lorna Byrne Middle School</t>
  </si>
  <si>
    <t>Three Rivers/Josephine County SD-Madrona Elementary School</t>
  </si>
  <si>
    <t>Madrona Elementary School</t>
  </si>
  <si>
    <t>Three Rivers/Josephine County SD-Manzanita Elementary School</t>
  </si>
  <si>
    <t>Manzanita Elementary School</t>
  </si>
  <si>
    <t>Three Rivers/Josephine County SD-Williams Elementary School</t>
  </si>
  <si>
    <t>Williams Elementary School</t>
  </si>
  <si>
    <t>Three Rivers/Josephine County SD-Hidden Valley High School</t>
  </si>
  <si>
    <t>Hidden Valley High School</t>
  </si>
  <si>
    <t>Three Rivers/Josephine County SD-Illinois Valley High School</t>
  </si>
  <si>
    <t>Illinois Valley High School</t>
  </si>
  <si>
    <t>Three Rivers/Josephine County SD-North Valley High School</t>
  </si>
  <si>
    <t>North Valley High School</t>
  </si>
  <si>
    <t>Three Rivers/Josephine County SD-Three Rivers/Josephine County SD</t>
  </si>
  <si>
    <t>Three Rivers/Josephine County SD-Sunny Wolf Charter School</t>
  </si>
  <si>
    <t>Sunny Wolf Charter School</t>
  </si>
  <si>
    <t>Three Rivers/Josephine County SD-Woodland Charter School</t>
  </si>
  <si>
    <t>Woodland Charter School</t>
  </si>
  <si>
    <t>Three Rivers/Josephine County SD-Southern Oregon Success Academy</t>
  </si>
  <si>
    <t>Southern Oregon Success Academy</t>
  </si>
  <si>
    <t>Klamath Falls City Schools-Joseph Conger Elementary School</t>
  </si>
  <si>
    <t>Klamath Falls City Schools</t>
  </si>
  <si>
    <t>Joseph Conger Elementary School</t>
  </si>
  <si>
    <t>Klamath Falls City Schools-Mills Elementary School</t>
  </si>
  <si>
    <t>Mills Elementary School</t>
  </si>
  <si>
    <t>Klamath Falls City Schools-Pelican Elementary School</t>
  </si>
  <si>
    <t>Pelican Elementary School</t>
  </si>
  <si>
    <t>Klamath Falls City Schools-Ponderosa Middle School</t>
  </si>
  <si>
    <t>Ponderosa Middle School</t>
  </si>
  <si>
    <t>Klamath Falls City Schools-Roosevelt Elementary School</t>
  </si>
  <si>
    <t>Klamath Falls City Schools-Klamath Union High School</t>
  </si>
  <si>
    <t>Klamath Union High School</t>
  </si>
  <si>
    <t>Klamath Falls City Schools-Klamath Falls City Schools</t>
  </si>
  <si>
    <t>Klamath Falls City Schools-Eagle Ridge New Tech High School</t>
  </si>
  <si>
    <t>Eagle Ridge New Tech High School</t>
  </si>
  <si>
    <t>Klamath Falls City Schools-Klamath Learning Center</t>
  </si>
  <si>
    <t>Klamath Learning Center</t>
  </si>
  <si>
    <t>Klamath County SD-Bonanza Elementary School</t>
  </si>
  <si>
    <t>Klamath County SD</t>
  </si>
  <si>
    <t>Bonanza Elementary School</t>
  </si>
  <si>
    <t>Klamath County SD-Chiloquin Elementary School</t>
  </si>
  <si>
    <t>Chiloquin Elementary School</t>
  </si>
  <si>
    <t>Klamath County SD-Ferguson Elementary School</t>
  </si>
  <si>
    <t>Ferguson Elementary School</t>
  </si>
  <si>
    <t>Klamath County SD-Gearhart Elementary School</t>
  </si>
  <si>
    <t>Gearhart Elementary School</t>
  </si>
  <si>
    <t>Klamath County SD-Gilchrist Elementary School</t>
  </si>
  <si>
    <t>Gilchrist Elementary School</t>
  </si>
  <si>
    <t>Klamath County SD-Henley Elementary School</t>
  </si>
  <si>
    <t>Henley Elementary School</t>
  </si>
  <si>
    <t>Klamath County SD-Keno Elementary School</t>
  </si>
  <si>
    <t>Keno Elementary School</t>
  </si>
  <si>
    <t>Klamath County SD-Malin Elementary School</t>
  </si>
  <si>
    <t>Malin Elementary School</t>
  </si>
  <si>
    <t>Klamath County SD-Merrill Elementary School</t>
  </si>
  <si>
    <t>Merrill Elementary School</t>
  </si>
  <si>
    <t>Klamath County SD-Peterson Elementary School</t>
  </si>
  <si>
    <t>Peterson Elementary School</t>
  </si>
  <si>
    <t>Klamath County SD-Shasta Elementary School</t>
  </si>
  <si>
    <t>Shasta Elementary School</t>
  </si>
  <si>
    <t>Klamath County SD-Stearns Elementary School</t>
  </si>
  <si>
    <t>Stearns Elementary School</t>
  </si>
  <si>
    <t>Klamath County SD-Brixner Junior High School</t>
  </si>
  <si>
    <t>Brixner Junior High School</t>
  </si>
  <si>
    <t>Klamath County SD-Henley Middle School</t>
  </si>
  <si>
    <t>Henley Middle School</t>
  </si>
  <si>
    <t>Klamath County SD-Bonanza Junior/Senior High School</t>
  </si>
  <si>
    <t>Bonanza Junior/Senior High School</t>
  </si>
  <si>
    <t>Klamath County SD-Chiloquin High School</t>
  </si>
  <si>
    <t>Chiloquin High School</t>
  </si>
  <si>
    <t>Klamath County SD-Gilchrist Junior/Senior High School</t>
  </si>
  <si>
    <t>Gilchrist Junior/Senior High School</t>
  </si>
  <si>
    <t>Klamath County SD-Henley High School</t>
  </si>
  <si>
    <t>Henley High School</t>
  </si>
  <si>
    <t>Klamath County SD-Lost River High School</t>
  </si>
  <si>
    <t>Lost River High School</t>
  </si>
  <si>
    <t>Klamath County SD-Mazama High School</t>
  </si>
  <si>
    <t>Mazama High School</t>
  </si>
  <si>
    <t>Klamath County SD-Klamath County SD</t>
  </si>
  <si>
    <t>Klamath County SD-Falcon Heights</t>
  </si>
  <si>
    <t>Falcon Heights</t>
  </si>
  <si>
    <t>Lake County SD 7-Union Elementary School</t>
  </si>
  <si>
    <t>Lake County SD 7</t>
  </si>
  <si>
    <t>Union Elementary School</t>
  </si>
  <si>
    <t>Lake County SD 7-Fremont/Hay Elementary School</t>
  </si>
  <si>
    <t>Fremont/Hay Elementary School</t>
  </si>
  <si>
    <t>Lake County SD 7-Daly Middle School</t>
  </si>
  <si>
    <t>Daly Middle School</t>
  </si>
  <si>
    <t>Lake County SD 7-Lakeview Senior High School</t>
  </si>
  <si>
    <t>Lakeview Senior High School</t>
  </si>
  <si>
    <t>Lake County SD 7-Lake County SD 7</t>
  </si>
  <si>
    <t>Paisley SD 11-Paisley School</t>
  </si>
  <si>
    <t>Paisley SD 11</t>
  </si>
  <si>
    <t>Paisley School</t>
  </si>
  <si>
    <t>North Lake SD 14-North Lake School</t>
  </si>
  <si>
    <t>North Lake SD 14</t>
  </si>
  <si>
    <t>North Lake School</t>
  </si>
  <si>
    <t>Plush SD 18-Plush Elementary School</t>
  </si>
  <si>
    <t>Plush SD 18</t>
  </si>
  <si>
    <t>Plush Elementary School</t>
  </si>
  <si>
    <t>Plush SD 18-Plush SD 18</t>
  </si>
  <si>
    <t>Adel SD 21-Adel Elementary School</t>
  </si>
  <si>
    <t>Adel SD 21</t>
  </si>
  <si>
    <t>Adel Elementary School</t>
  </si>
  <si>
    <t>Adel SD 21-Adel SD 21</t>
  </si>
  <si>
    <t>Pleasant Hill SD 1-Pleasant Hill Elementary School</t>
  </si>
  <si>
    <t>Pleasant Hill SD 1</t>
  </si>
  <si>
    <t>Pleasant Hill Elementary School</t>
  </si>
  <si>
    <t>Pleasant Hill SD 1-Pleasant Hill High School</t>
  </si>
  <si>
    <t>Pleasant Hill High School</t>
  </si>
  <si>
    <t>Pleasant Hill SD 1-Pleasant Hill SD 1</t>
  </si>
  <si>
    <t>Eugene SD 4J-Adams Elementary School</t>
  </si>
  <si>
    <t>Eugene SD 4J</t>
  </si>
  <si>
    <t>Eugene SD 4J-Awbrey Park Elementary School</t>
  </si>
  <si>
    <t>Awbrey Park Elementary School</t>
  </si>
  <si>
    <t>Eugene SD 4J-Cal Young Middle School</t>
  </si>
  <si>
    <t>Cal Young Middle School</t>
  </si>
  <si>
    <t>Eugene SD 4J-Coburg Community Charter School</t>
  </si>
  <si>
    <t>Coburg Community Charter School</t>
  </si>
  <si>
    <t>Eugene SD 4J-Edison Elementary School</t>
  </si>
  <si>
    <t>Edison Elementary School</t>
  </si>
  <si>
    <t>Eugene SD 4J-Gilham Elementary School</t>
  </si>
  <si>
    <t>Gilham Elementary School</t>
  </si>
  <si>
    <t>Eugene SD 4J-Howard Elementary School</t>
  </si>
  <si>
    <t>Eugene SD 4J-Kelly Middle School</t>
  </si>
  <si>
    <t>Kelly Middle School</t>
  </si>
  <si>
    <t>Eugene SD 4J-Kennedy Middle School</t>
  </si>
  <si>
    <t>Kennedy Middle School</t>
  </si>
  <si>
    <t>Eugene SD 4J-Madison Middle School</t>
  </si>
  <si>
    <t>Madison Middle School</t>
  </si>
  <si>
    <t>Eugene SD 4J-McCornack Elementary School</t>
  </si>
  <si>
    <t>McCornack Elementary School</t>
  </si>
  <si>
    <t>Eugene SD 4J-Monroe Middle School</t>
  </si>
  <si>
    <t>Monroe Middle School</t>
  </si>
  <si>
    <t>Eugene SD 4J-River Road/El Camino del Rio Elementary School</t>
  </si>
  <si>
    <t>River Road/El Camino del Rio Elementary School</t>
  </si>
  <si>
    <t>Eugene SD 4J-Roosevelt Middle School</t>
  </si>
  <si>
    <t>Roosevelt Middle School</t>
  </si>
  <si>
    <t>Eugene SD 4J-Spencer Butte Middle School</t>
  </si>
  <si>
    <t>Spencer Butte Middle School</t>
  </si>
  <si>
    <t>Eugene SD 4J-Spring Creek Elementary School</t>
  </si>
  <si>
    <t>Spring Creek Elementary School</t>
  </si>
  <si>
    <t>Eugene SD 4J-Twin Oaks Elementary School</t>
  </si>
  <si>
    <t>Twin Oaks Elementary School</t>
  </si>
  <si>
    <t>Eugene SD 4J-Willagillespie Elementary School</t>
  </si>
  <si>
    <t>Willagillespie Elementary School</t>
  </si>
  <si>
    <t>Eugene SD 4J-North Eugene High School</t>
  </si>
  <si>
    <t>North Eugene High School</t>
  </si>
  <si>
    <t>Eugene SD 4J-Eugene Education Options</t>
  </si>
  <si>
    <t>Eugene Education Options</t>
  </si>
  <si>
    <t>Eugene SD 4J-Sheldon High School</t>
  </si>
  <si>
    <t>Sheldon High School</t>
  </si>
  <si>
    <t>Eugene SD 4J-South Eugene High School</t>
  </si>
  <si>
    <t>South Eugene High School</t>
  </si>
  <si>
    <t>Eugene SD 4J-Churchill High School</t>
  </si>
  <si>
    <t>Churchill High School</t>
  </si>
  <si>
    <t>Eugene SD 4J-Charlemagne French Immersion Elementary School</t>
  </si>
  <si>
    <t>Charlemagne French Immersion Elementary School</t>
  </si>
  <si>
    <t>Eugene SD 4J-Buena Vista Elementary School</t>
  </si>
  <si>
    <t>Buena Vista Elementary School</t>
  </si>
  <si>
    <t>Eugene SD 4J-Yujin Gakuen Elementary School</t>
  </si>
  <si>
    <t>Yujin Gakuen Elementary School</t>
  </si>
  <si>
    <t>Eugene SD 4J-Family School</t>
  </si>
  <si>
    <t>Family School</t>
  </si>
  <si>
    <t>Eugene SD 4J-Edgewood Community Elementary School</t>
  </si>
  <si>
    <t>Edgewood Community Elementary School</t>
  </si>
  <si>
    <t>Eugene SD 4J-Twin Rivers Charter School</t>
  </si>
  <si>
    <t>Twin Rivers Charter School</t>
  </si>
  <si>
    <t>Eugene SD 4J-Eugene SD 4J</t>
  </si>
  <si>
    <t>Eugene SD 4J-Village School</t>
  </si>
  <si>
    <t>Village School</t>
  </si>
  <si>
    <t>Eugene SD 4J-Ridgeline Montessori</t>
  </si>
  <si>
    <t>Ridgeline Montessori</t>
  </si>
  <si>
    <t>Eugene SD 4J-Network Charter School</t>
  </si>
  <si>
    <t>Network Charter School</t>
  </si>
  <si>
    <t>Eugene SD 4J-Cesar Chavez Elementary School</t>
  </si>
  <si>
    <t>Cesar Chavez Elementary School</t>
  </si>
  <si>
    <t>Eugene SD 4J-Holt Elementary School</t>
  </si>
  <si>
    <t>Holt Elementary School</t>
  </si>
  <si>
    <t>Eugene SD 4J-Arts and Technology Academy at Jefferson</t>
  </si>
  <si>
    <t>Arts and Technology Academy at Jefferson</t>
  </si>
  <si>
    <t xml:space="preserve">Eugene SD 4J-Camas Ridge Community Elementary </t>
  </si>
  <si>
    <t xml:space="preserve">Camas Ridge Community Elementary </t>
  </si>
  <si>
    <t>Eugene SD 4J-HÃ© LÃ­n Chinese Immersion Elementary School</t>
  </si>
  <si>
    <t>HÃ© LÃ­n Chinese Immersion Elementary School</t>
  </si>
  <si>
    <t>Springfield SD 19-Briggs Middle School</t>
  </si>
  <si>
    <t>Springfield SD 19</t>
  </si>
  <si>
    <t>Briggs Middle School</t>
  </si>
  <si>
    <t>Springfield SD 19-Centennial Elementary School</t>
  </si>
  <si>
    <t>Centennial Elementary School</t>
  </si>
  <si>
    <t>Springfield SD 19-Douglas Gardens Elementary School</t>
  </si>
  <si>
    <t>Douglas Gardens Elementary School</t>
  </si>
  <si>
    <t>Springfield SD 19-Elizabeth Page Elementary School</t>
  </si>
  <si>
    <t>Elizabeth Page Elementary School</t>
  </si>
  <si>
    <t>Springfield SD 19-Guy Lee Elementary School</t>
  </si>
  <si>
    <t>Guy Lee Elementary School</t>
  </si>
  <si>
    <t>Springfield SD 19-Hamlin Middle School</t>
  </si>
  <si>
    <t>Hamlin Middle School</t>
  </si>
  <si>
    <t>Springfield SD 19-Maple Elementary School</t>
  </si>
  <si>
    <t>Maple Elementary School</t>
  </si>
  <si>
    <t>Springfield SD 19-Ridgeview Elementary School</t>
  </si>
  <si>
    <t>Ridgeview Elementary School</t>
  </si>
  <si>
    <t>Springfield SD 19-Mt Vernon Elementary School</t>
  </si>
  <si>
    <t>Mt Vernon Elementary School</t>
  </si>
  <si>
    <t>Springfield SD 19-Thurston Elementary School</t>
  </si>
  <si>
    <t>Thurston Elementary School</t>
  </si>
  <si>
    <t>Springfield SD 19-Thurston Middle School</t>
  </si>
  <si>
    <t>Thurston Middle School</t>
  </si>
  <si>
    <t>Springfield SD 19-Walterville Elementary School</t>
  </si>
  <si>
    <t>Walterville Elementary School</t>
  </si>
  <si>
    <t>Springfield SD 19-Yolanda Elementary School</t>
  </si>
  <si>
    <t>Yolanda Elementary School</t>
  </si>
  <si>
    <t>Springfield SD 19-Springfield High School</t>
  </si>
  <si>
    <t>Springfield High School</t>
  </si>
  <si>
    <t>Springfield SD 19-Thurston High School</t>
  </si>
  <si>
    <t>Thurston High School</t>
  </si>
  <si>
    <t>Springfield SD 19-Riverbend Elementary School</t>
  </si>
  <si>
    <t>Riverbend Elementary School</t>
  </si>
  <si>
    <t>Springfield SD 19-Agnes Stewart Middle School</t>
  </si>
  <si>
    <t>Agnes Stewart Middle School</t>
  </si>
  <si>
    <t>Springfield SD 19-Gateways High School</t>
  </si>
  <si>
    <t>Gateways High School</t>
  </si>
  <si>
    <t>Springfield SD 19-Springfield SD 19</t>
  </si>
  <si>
    <t>Springfield SD 19-Willamette Leadership Academy</t>
  </si>
  <si>
    <t>Willamette Leadership Academy</t>
  </si>
  <si>
    <t>Springfield SD 19-Academy of Arts and Academics</t>
  </si>
  <si>
    <t>Academy of Arts and Academics</t>
  </si>
  <si>
    <t xml:space="preserve">Springfield SD 19-Two Rivers Dos Rios Elementary </t>
  </si>
  <si>
    <t xml:space="preserve">Two Rivers Dos Rios Elementary </t>
  </si>
  <si>
    <t>Fern Ridge SD 28J-Elmira Elementary School</t>
  </si>
  <si>
    <t>Fern Ridge SD 28J</t>
  </si>
  <si>
    <t>Elmira Elementary School</t>
  </si>
  <si>
    <t>Fern Ridge SD 28J-Fern Ridge Middle School</t>
  </si>
  <si>
    <t>Fern Ridge Middle School</t>
  </si>
  <si>
    <t>Fern Ridge SD 28J-Veneta Elementary School</t>
  </si>
  <si>
    <t>Veneta Elementary School</t>
  </si>
  <si>
    <t>Fern Ridge SD 28J-Elmira High School</t>
  </si>
  <si>
    <t>Elmira High School</t>
  </si>
  <si>
    <t>Fern Ridge SD 28J-Fern Ridge SD 28J</t>
  </si>
  <si>
    <t>Fern Ridge SD 28J-West Lane Charter School</t>
  </si>
  <si>
    <t>West Lane Charter School</t>
  </si>
  <si>
    <t>Mapleton SD 32-Mapleton Elementary School</t>
  </si>
  <si>
    <t>Mapleton SD 32</t>
  </si>
  <si>
    <t>Mapleton Elementary School</t>
  </si>
  <si>
    <t>Mapleton SD 32-Mapleton Jr/Sr High School</t>
  </si>
  <si>
    <t>Mapleton Jr/Sr High School</t>
  </si>
  <si>
    <t>Creswell SD 40-Creslane Elementary School</t>
  </si>
  <si>
    <t>Creswell SD 40</t>
  </si>
  <si>
    <t>Creslane Elementary School</t>
  </si>
  <si>
    <t>Creswell SD 40-Creswell Middle School</t>
  </si>
  <si>
    <t>Creswell Middle School</t>
  </si>
  <si>
    <t>Creswell SD 40-Creswell High School</t>
  </si>
  <si>
    <t>Creswell High School</t>
  </si>
  <si>
    <t>Creswell SD 40-Creswell SD 40</t>
  </si>
  <si>
    <t>South Lane SD 45J3-Bohemia Elementary School</t>
  </si>
  <si>
    <t>South Lane SD 45J3</t>
  </si>
  <si>
    <t>Bohemia Elementary School</t>
  </si>
  <si>
    <t>South Lane SD 45J3-Dorena School</t>
  </si>
  <si>
    <t>Dorena School</t>
  </si>
  <si>
    <t>South Lane SD 45J3-Harrison Elementary School</t>
  </si>
  <si>
    <t>Harrison Elementary School</t>
  </si>
  <si>
    <t>South Lane SD 45J3-London School</t>
  </si>
  <si>
    <t>London School</t>
  </si>
  <si>
    <t>South Lane SD 45J3-Lincoln Middle School</t>
  </si>
  <si>
    <t>Lincoln Middle School</t>
  </si>
  <si>
    <t>South Lane SD 45J3-Cottage Grove High School</t>
  </si>
  <si>
    <t>Cottage Grove High School</t>
  </si>
  <si>
    <t>South Lane SD 45J3-Al Kennedy High School</t>
  </si>
  <si>
    <t>Al Kennedy High School</t>
  </si>
  <si>
    <t>South Lane SD 45J3-South Lane SD 45J3</t>
  </si>
  <si>
    <t>South Lane SD 45J3-Childs Way Charter School</t>
  </si>
  <si>
    <t>Childs Way Charter School</t>
  </si>
  <si>
    <t>South Lane SD 45J3-Academy for Character Education</t>
  </si>
  <si>
    <t>Academy for Character Education</t>
  </si>
  <si>
    <t>Bethel SD 52-Cascade Middle School</t>
  </si>
  <si>
    <t>Bethel SD 52</t>
  </si>
  <si>
    <t>Bethel SD 52-Clear Lake Elementary School</t>
  </si>
  <si>
    <t>Clear Lake Elementary School</t>
  </si>
  <si>
    <t>Bethel SD 52-Danebo Elementary School</t>
  </si>
  <si>
    <t>Danebo Elementary School</t>
  </si>
  <si>
    <t>Bethel SD 52-Fairfield Elementary School</t>
  </si>
  <si>
    <t>Fairfield Elementary School</t>
  </si>
  <si>
    <t>Bethel SD 52-Irving Elementary School</t>
  </si>
  <si>
    <t>Irving Elementary School</t>
  </si>
  <si>
    <t>Bethel SD 52-Malabon Elementary School</t>
  </si>
  <si>
    <t>Malabon Elementary School</t>
  </si>
  <si>
    <t>Bethel SD 52-Shasta Middle School</t>
  </si>
  <si>
    <t>Shasta Middle School</t>
  </si>
  <si>
    <t>Bethel SD 52-Willamette High School</t>
  </si>
  <si>
    <t>Willamette High School</t>
  </si>
  <si>
    <t>Bethel SD 52-Bethel SD 52</t>
  </si>
  <si>
    <t>Bethel SD 52-Meadow View School</t>
  </si>
  <si>
    <t>Meadow View School</t>
  </si>
  <si>
    <t>Bethel SD 52-Kalapuya High School</t>
  </si>
  <si>
    <t>Kalapuya High School</t>
  </si>
  <si>
    <t>Bethel SD 52-Prairie Mountain School</t>
  </si>
  <si>
    <t>Prairie Mountain School</t>
  </si>
  <si>
    <t>Crow-Applegate-Lorane SD 66-Applegate Elementary School</t>
  </si>
  <si>
    <t>Crow-Applegate-Lorane SD 66</t>
  </si>
  <si>
    <t>Crow-Applegate-Lorane SD 66-Crow High School</t>
  </si>
  <si>
    <t>Crow High School</t>
  </si>
  <si>
    <t>Crow-Applegate-Lorane SD 66-Crow-Applegate-Lorane SD 66</t>
  </si>
  <si>
    <t>McKenzie SD 68-McKenzie River Community School</t>
  </si>
  <si>
    <t>McKenzie SD 68</t>
  </si>
  <si>
    <t>McKenzie River Community School</t>
  </si>
  <si>
    <t>McKenzie SD 68-McKenzie SD 68</t>
  </si>
  <si>
    <t>Junction City SD 69-Laurel Elementary School</t>
  </si>
  <si>
    <t>Junction City SD 69</t>
  </si>
  <si>
    <t>Laurel Elementary School</t>
  </si>
  <si>
    <t>Junction City SD 69-Oaklea Middle School</t>
  </si>
  <si>
    <t>Oaklea Middle School</t>
  </si>
  <si>
    <t>Junction City SD 69-Junction City High School</t>
  </si>
  <si>
    <t>Junction City High School</t>
  </si>
  <si>
    <t>Junction City SD 69-Territorial Elementary School</t>
  </si>
  <si>
    <t>Territorial Elementary School</t>
  </si>
  <si>
    <t>Junction City SD 69-Junction City SD 69</t>
  </si>
  <si>
    <t>Lowell SD 71-Lundy Elementary School</t>
  </si>
  <si>
    <t>Lowell SD 71</t>
  </si>
  <si>
    <t>Lundy Elementary School</t>
  </si>
  <si>
    <t>Lowell SD 71-Lowell Junior/Senior High School</t>
  </si>
  <si>
    <t>Lowell Junior/Senior High School</t>
  </si>
  <si>
    <t>Lowell SD 71-Lowell SD 71</t>
  </si>
  <si>
    <t>Lowell SD 71-Mountain View Academy</t>
  </si>
  <si>
    <t>Mountain View Academy</t>
  </si>
  <si>
    <t>Lowell SD 71-Bridge Charter Academy</t>
  </si>
  <si>
    <t>Bridge Charter Academy</t>
  </si>
  <si>
    <t>Oakridge SD 76-Oakridge Elementary School</t>
  </si>
  <si>
    <t>Oakridge SD 76</t>
  </si>
  <si>
    <t>Oakridge Elementary School</t>
  </si>
  <si>
    <t>Oakridge SD 76-Oakridge Junior High School</t>
  </si>
  <si>
    <t>Oakridge Junior High School</t>
  </si>
  <si>
    <t>Oakridge SD 76-Oakridge High School</t>
  </si>
  <si>
    <t>Oakridge High School</t>
  </si>
  <si>
    <t>Oakridge SD 76-Oakridge SD 76</t>
  </si>
  <si>
    <t>Marcola SD 79J-Marcola Elementary School</t>
  </si>
  <si>
    <t>Marcola SD 79J</t>
  </si>
  <si>
    <t>Marcola Elementary School</t>
  </si>
  <si>
    <t>Marcola SD 79J-Mohawk High School</t>
  </si>
  <si>
    <t>Mohawk High School</t>
  </si>
  <si>
    <t>Marcola SD 79J-Marcola SD 79J</t>
  </si>
  <si>
    <t>Marcola SD 79J-TEACH-NW</t>
  </si>
  <si>
    <t>TEACH-NW</t>
  </si>
  <si>
    <t>Blachly SD 90-Triangle Lake Charter School</t>
  </si>
  <si>
    <t>Blachly SD 90</t>
  </si>
  <si>
    <t>Triangle Lake Charter School</t>
  </si>
  <si>
    <t>Siuslaw SD 97J-Siuslaw Middle School</t>
  </si>
  <si>
    <t>Siuslaw SD 97J</t>
  </si>
  <si>
    <t>Siuslaw Middle School</t>
  </si>
  <si>
    <t>Siuslaw SD 97J-Siuslaw Elementary School</t>
  </si>
  <si>
    <t>Siuslaw Elementary School</t>
  </si>
  <si>
    <t>Siuslaw SD 97J-Siuslaw High School</t>
  </si>
  <si>
    <t>Siuslaw High School</t>
  </si>
  <si>
    <t>Lincoln County SD-Toledo Elementary School</t>
  </si>
  <si>
    <t>Lincoln County SD</t>
  </si>
  <si>
    <t>Toledo Elementary School</t>
  </si>
  <si>
    <t>Lincoln County SD-Newport Middle School</t>
  </si>
  <si>
    <t>Newport Middle School</t>
  </si>
  <si>
    <t>Lincoln County SD-Oceanlake Elementary School</t>
  </si>
  <si>
    <t>Oceanlake Elementary School</t>
  </si>
  <si>
    <t>Lincoln County SD-Yaquina View Elementary</t>
  </si>
  <si>
    <t>Yaquina View Elementary</t>
  </si>
  <si>
    <t>Lincoln County SD-Taft Elementary School</t>
  </si>
  <si>
    <t>Taft Elementary School</t>
  </si>
  <si>
    <t>Lincoln County SD-Taft Middle School</t>
  </si>
  <si>
    <t>Taft Middle School</t>
  </si>
  <si>
    <t>Lincoln County SD-Toledo Jr. High</t>
  </si>
  <si>
    <t>Toledo Jr. High</t>
  </si>
  <si>
    <t>Lincoln County SD-Crestview Heights School</t>
  </si>
  <si>
    <t>Crestview Heights School</t>
  </si>
  <si>
    <t>Lincoln County SD-Waldport Middle School</t>
  </si>
  <si>
    <t>Waldport Middle School</t>
  </si>
  <si>
    <t>Lincoln County SD-Sam Case Elementary</t>
  </si>
  <si>
    <t>Sam Case Elementary</t>
  </si>
  <si>
    <t>Lincoln County SD-Newport High School</t>
  </si>
  <si>
    <t>Newport High School</t>
  </si>
  <si>
    <t>Lincoln County SD-Taft High School</t>
  </si>
  <si>
    <t>Taft High School</t>
  </si>
  <si>
    <t>Lincoln County SD-Toledo Senior High School</t>
  </si>
  <si>
    <t>Toledo Senior High School</t>
  </si>
  <si>
    <t>Lincoln County SD-Waldport High School</t>
  </si>
  <si>
    <t>Waldport High School</t>
  </si>
  <si>
    <t>Lincoln County SD-Lincoln County SD</t>
  </si>
  <si>
    <t>Lincoln County SD-Lincoln City Career Technical High School</t>
  </si>
  <si>
    <t>Lincoln City Career Technical High School</t>
  </si>
  <si>
    <t>Lincoln County SD-Eddyville Charter School</t>
  </si>
  <si>
    <t>Eddyville Charter School</t>
  </si>
  <si>
    <t>Lincoln County SD-Siletz Valley Schools</t>
  </si>
  <si>
    <t>Siletz Valley Schools</t>
  </si>
  <si>
    <t>Harrisburg SD 7J-Harrisburg Elementary School</t>
  </si>
  <si>
    <t>Harrisburg SD 7J</t>
  </si>
  <si>
    <t>Harrisburg Elementary School</t>
  </si>
  <si>
    <t>Harrisburg SD 7J-Harrisburg High School</t>
  </si>
  <si>
    <t>Harrisburg High School</t>
  </si>
  <si>
    <t>Harrisburg SD 7J-Harrisburg Middle School</t>
  </si>
  <si>
    <t>Harrisburg Middle School</t>
  </si>
  <si>
    <t>Greater Albany Public SD 8J-Central Elementary School</t>
  </si>
  <si>
    <t>Greater Albany Public SD 8J</t>
  </si>
  <si>
    <t>Central Elementary School</t>
  </si>
  <si>
    <t>Greater Albany Public SD 8J-Calapooia Middle School</t>
  </si>
  <si>
    <t>Calapooia Middle School</t>
  </si>
  <si>
    <t>Greater Albany Public SD 8J-Meadow Ridge Elementary</t>
  </si>
  <si>
    <t>Meadow Ridge Elementary</t>
  </si>
  <si>
    <t>Greater Albany Public SD 8J-Periwinkle Elementary School</t>
  </si>
  <si>
    <t>Periwinkle Elementary School</t>
  </si>
  <si>
    <t>Greater Albany Public SD 8J-North Albany Elementary School</t>
  </si>
  <si>
    <t>North Albany Elementary School</t>
  </si>
  <si>
    <t>Greater Albany Public SD 8J-North Albany Middle School</t>
  </si>
  <si>
    <t>North Albany Middle School</t>
  </si>
  <si>
    <t>Greater Albany Public SD 8J-Oak Grove Elementary School</t>
  </si>
  <si>
    <t>Greater Albany Public SD 8J-Lafayette Elementary School</t>
  </si>
  <si>
    <t>Lafayette Elementary School</t>
  </si>
  <si>
    <t>Greater Albany Public SD 8J-Liberty Elementary School</t>
  </si>
  <si>
    <t>Liberty Elementary School</t>
  </si>
  <si>
    <t>Greater Albany Public SD 8J-Memorial Middle School</t>
  </si>
  <si>
    <t>Memorial Middle School</t>
  </si>
  <si>
    <t>Greater Albany Public SD 8J-Oak Elementary School</t>
  </si>
  <si>
    <t>Oak Elementary School</t>
  </si>
  <si>
    <t>Greater Albany Public SD 8J-Sunrise Elementary School</t>
  </si>
  <si>
    <t>Sunrise Elementary School</t>
  </si>
  <si>
    <t>Greater Albany Public SD 8J-South Shore Elementary School</t>
  </si>
  <si>
    <t>South Shore Elementary School</t>
  </si>
  <si>
    <t>Greater Albany Public SD 8J-Tangent Elementary School</t>
  </si>
  <si>
    <t>Tangent Elementary School</t>
  </si>
  <si>
    <t>Greater Albany Public SD 8J-Takena Elementary School</t>
  </si>
  <si>
    <t>Takena Elementary School</t>
  </si>
  <si>
    <t>Greater Albany Public SD 8J-Waverly Elementary School</t>
  </si>
  <si>
    <t>Waverly Elementary School</t>
  </si>
  <si>
    <t>Greater Albany Public SD 8J-West Albany High School</t>
  </si>
  <si>
    <t>West Albany High School</t>
  </si>
  <si>
    <t>Greater Albany Public SD 8J-South Albany High School</t>
  </si>
  <si>
    <t>South Albany High School</t>
  </si>
  <si>
    <t>Greater Albany Public SD 8J-Greater Albany Public SD 8J</t>
  </si>
  <si>
    <t>Greater Albany Public SD 8J-Albany Options School</t>
  </si>
  <si>
    <t>Albany Options School</t>
  </si>
  <si>
    <t>Greater Albany Public SD 8J-Timber Ridge School</t>
  </si>
  <si>
    <t>Timber Ridge School</t>
  </si>
  <si>
    <t>Lebanon Community SD 9-Cascades School</t>
  </si>
  <si>
    <t>Lebanon Community SD 9</t>
  </si>
  <si>
    <t>Cascades School</t>
  </si>
  <si>
    <t>Lebanon Community SD 9-Green Acres School</t>
  </si>
  <si>
    <t>Green Acres School</t>
  </si>
  <si>
    <t>Lebanon Community SD 9-Hamilton Creek School</t>
  </si>
  <si>
    <t>Hamilton Creek School</t>
  </si>
  <si>
    <t>Lebanon Community SD 9-Lacomb School</t>
  </si>
  <si>
    <t>Lacomb School</t>
  </si>
  <si>
    <t>Lebanon Community SD 9-Seven Oak Middle School</t>
  </si>
  <si>
    <t>Seven Oak Middle School</t>
  </si>
  <si>
    <t>Lebanon Community SD 9-Lebanon High School</t>
  </si>
  <si>
    <t>Lebanon High School</t>
  </si>
  <si>
    <t>Lebanon Community SD 9-Lebanon Community SD 9</t>
  </si>
  <si>
    <t>Lebanon Community SD 9-Riverview School</t>
  </si>
  <si>
    <t>Riverview School</t>
  </si>
  <si>
    <t>Lebanon Community SD 9-Pioneer School</t>
  </si>
  <si>
    <t>Pioneer School</t>
  </si>
  <si>
    <t>Lebanon Community SD 9-Sand Ridge Charter School</t>
  </si>
  <si>
    <t>Sand Ridge Charter School</t>
  </si>
  <si>
    <t>Sweet Home SD 55-Foster Elementary School</t>
  </si>
  <si>
    <t>Sweet Home SD 55</t>
  </si>
  <si>
    <t>Foster Elementary School</t>
  </si>
  <si>
    <t>Sweet Home SD 55-Hawthorne Elementary School</t>
  </si>
  <si>
    <t>Hawthorne Elementary School</t>
  </si>
  <si>
    <t>Sweet Home SD 55-Holley Elementary School</t>
  </si>
  <si>
    <t>Holley Elementary School</t>
  </si>
  <si>
    <t>Sweet Home SD 55-Oak Heights Elementary School</t>
  </si>
  <si>
    <t>Oak Heights Elementary School</t>
  </si>
  <si>
    <t>Sweet Home SD 55-Sweet Home Junior High School</t>
  </si>
  <si>
    <t>Sweet Home Junior High School</t>
  </si>
  <si>
    <t>Sweet Home SD 55-Sweet Home High School</t>
  </si>
  <si>
    <t>Sweet Home High School</t>
  </si>
  <si>
    <t>Sweet Home SD 55-Sweet Home Charter School</t>
  </si>
  <si>
    <t>Sweet Home Charter School</t>
  </si>
  <si>
    <t>Scio SD 95-Centennial Elementary School</t>
  </si>
  <si>
    <t>Scio SD 95</t>
  </si>
  <si>
    <t>Scio SD 95-Scio Middle School</t>
  </si>
  <si>
    <t>Scio Middle School</t>
  </si>
  <si>
    <t>Scio SD 95-Scio High School</t>
  </si>
  <si>
    <t>Scio High School</t>
  </si>
  <si>
    <t>Scio SD 95-Lourdes School</t>
  </si>
  <si>
    <t>Lourdes School</t>
  </si>
  <si>
    <t>Scio SD 95-Willamette Connections Academy</t>
  </si>
  <si>
    <t>Willamette Connections Academy</t>
  </si>
  <si>
    <t>Santiam Canyon SD 129J-Santiam Elementary School</t>
  </si>
  <si>
    <t>Santiam Canyon SD 129J</t>
  </si>
  <si>
    <t>Santiam Elementary School</t>
  </si>
  <si>
    <t>Santiam Canyon SD 129J-Santiam Junior/Senior High School</t>
  </si>
  <si>
    <t>Santiam Junior/Senior High School</t>
  </si>
  <si>
    <t>Santiam Canyon SD 129J-Oregon Charter Academy</t>
  </si>
  <si>
    <t>Oregon Charter Academy</t>
  </si>
  <si>
    <t>Central Linn SD 552-Central Linn High School</t>
  </si>
  <si>
    <t>Central Linn SD 552</t>
  </si>
  <si>
    <t>Central Linn High School</t>
  </si>
  <si>
    <t>Central Linn SD 552-Central Linn Elementary School</t>
  </si>
  <si>
    <t>Central Linn Elementary School</t>
  </si>
  <si>
    <t>Central Linn SD 552-Central Linn Online Academy</t>
  </si>
  <si>
    <t>Central Linn Online Academy</t>
  </si>
  <si>
    <t>Jordan Valley SD 3-Jordan Valley Elementary School</t>
  </si>
  <si>
    <t>Jordan Valley SD 3</t>
  </si>
  <si>
    <t>Jordan Valley Elementary School</t>
  </si>
  <si>
    <t>Jordan Valley SD 3-Jordan Valley High School</t>
  </si>
  <si>
    <t>Jordan Valley High School</t>
  </si>
  <si>
    <t>Jordan Valley SD 3-Rockville Elementary School</t>
  </si>
  <si>
    <t>Rockville Elementary School</t>
  </si>
  <si>
    <t>Ontario SD 8C-Alameda Intermediate School</t>
  </si>
  <si>
    <t>Ontario SD 8C</t>
  </si>
  <si>
    <t>Alameda Intermediate School</t>
  </si>
  <si>
    <t>Ontario SD 8C-Cairo Elementary School</t>
  </si>
  <si>
    <t>Cairo Elementary School</t>
  </si>
  <si>
    <t>Ontario SD 8C-Aiken Elementary School</t>
  </si>
  <si>
    <t>Aiken Elementary School</t>
  </si>
  <si>
    <t>Ontario SD 8C-May Roberts Primary School</t>
  </si>
  <si>
    <t>May Roberts Primary School</t>
  </si>
  <si>
    <t>Ontario SD 8C-Pioneer Elementary School</t>
  </si>
  <si>
    <t>Pioneer Elementary School</t>
  </si>
  <si>
    <t>Ontario SD 8C-Ontario Middle School</t>
  </si>
  <si>
    <t>Ontario Middle School</t>
  </si>
  <si>
    <t>Ontario SD 8C-Ontario High School</t>
  </si>
  <si>
    <t>Ontario High School</t>
  </si>
  <si>
    <t>Ontario SD 8C-Ontario SD 8C</t>
  </si>
  <si>
    <t>Juntura SD 12-Juntura Elementary School</t>
  </si>
  <si>
    <t>Juntura SD 12</t>
  </si>
  <si>
    <t>Juntura Elementary School</t>
  </si>
  <si>
    <t>Nyssa SD 26-Nyssa Elementary School</t>
  </si>
  <si>
    <t>Nyssa SD 26</t>
  </si>
  <si>
    <t>Nyssa Elementary School</t>
  </si>
  <si>
    <t>Nyssa SD 26-Nyssa Middle School</t>
  </si>
  <si>
    <t>Nyssa Middle School</t>
  </si>
  <si>
    <t>Nyssa SD 26-Nyssa High School</t>
  </si>
  <si>
    <t>Nyssa High School</t>
  </si>
  <si>
    <t>Annex SD 29-Annex Charter School</t>
  </si>
  <si>
    <t>Annex SD 29</t>
  </si>
  <si>
    <t>Annex Charter School</t>
  </si>
  <si>
    <t>Annex SD 29-Annex SD 29</t>
  </si>
  <si>
    <t>Malheur County SD 51-Malheur County SD 51</t>
  </si>
  <si>
    <t>Malheur County SD 51</t>
  </si>
  <si>
    <t>Adrian SD 61-Adrian Elementary School</t>
  </si>
  <si>
    <t>Adrian SD 61</t>
  </si>
  <si>
    <t>Adrian Elementary School</t>
  </si>
  <si>
    <t>Adrian SD 61-Adrian High School</t>
  </si>
  <si>
    <t>Adrian High School</t>
  </si>
  <si>
    <t>Harper SD 66-Harper Charter School</t>
  </si>
  <si>
    <t>Harper SD 66</t>
  </si>
  <si>
    <t>Harper Charter School</t>
  </si>
  <si>
    <t>Arock SD 81-W W Jones Elementary School</t>
  </si>
  <si>
    <t>Arock SD 81</t>
  </si>
  <si>
    <t>W W Jones Elementary School</t>
  </si>
  <si>
    <t>Vale SD 84-Vale Elementary School</t>
  </si>
  <si>
    <t>Vale SD 84</t>
  </si>
  <si>
    <t>Vale Elementary School</t>
  </si>
  <si>
    <t>Vale SD 84-Willowcreek Elementary School</t>
  </si>
  <si>
    <t>Willowcreek Elementary School</t>
  </si>
  <si>
    <t>Vale SD 84-Vale High School</t>
  </si>
  <si>
    <t>Vale High School</t>
  </si>
  <si>
    <t>Vale SD 84-Vale Middle School</t>
  </si>
  <si>
    <t>Vale Middle School</t>
  </si>
  <si>
    <t>Vale SD 84-Vale SD 84</t>
  </si>
  <si>
    <t>Gervais SD 1-Gervais Elementary School</t>
  </si>
  <si>
    <t>Gervais SD 1</t>
  </si>
  <si>
    <t>Gervais Elementary School</t>
  </si>
  <si>
    <t>Gervais SD 1-Gervais Middle School</t>
  </si>
  <si>
    <t>Gervais Middle School</t>
  </si>
  <si>
    <t>Gervais SD 1-Gervais High School</t>
  </si>
  <si>
    <t>Gervais High School</t>
  </si>
  <si>
    <t>Gervais SD 1-Gervais SD 1</t>
  </si>
  <si>
    <t>Gervais SD 1-Samuel Brown Academy</t>
  </si>
  <si>
    <t>Samuel Brown Academy</t>
  </si>
  <si>
    <t>Gervais SD 1-Frontier Charter Academy</t>
  </si>
  <si>
    <t>Frontier Charter Academy</t>
  </si>
  <si>
    <t>Silver Falls SD 4J-Butte Creek Elementary School</t>
  </si>
  <si>
    <t>Silver Falls SD 4J</t>
  </si>
  <si>
    <t>Butte Creek Elementary School</t>
  </si>
  <si>
    <t>Silver Falls SD 4J-Mark Twain Elementary</t>
  </si>
  <si>
    <t>Mark Twain Elementary</t>
  </si>
  <si>
    <t>Silver Falls SD 4J-Silverton Middle School</t>
  </si>
  <si>
    <t>Silverton Middle School</t>
  </si>
  <si>
    <t>Silver Falls SD 4J-Robert Frost Elementary School</t>
  </si>
  <si>
    <t>Robert Frost Elementary School</t>
  </si>
  <si>
    <t>Silver Falls SD 4J-Evergreen Elementary School</t>
  </si>
  <si>
    <t>Silver Falls SD 4J-Victor Point Elementary School</t>
  </si>
  <si>
    <t>Victor Point Elementary School</t>
  </si>
  <si>
    <t>Silver Falls SD 4J-Pratum Elementary School</t>
  </si>
  <si>
    <t>Pratum Elementary School</t>
  </si>
  <si>
    <t>Silver Falls SD 4J-Bethany Charter School</t>
  </si>
  <si>
    <t>Bethany Charter School</t>
  </si>
  <si>
    <t>Silver Falls SD 4J-Scotts Mills Elementary School</t>
  </si>
  <si>
    <t>Scotts Mills Elementary School</t>
  </si>
  <si>
    <t>Silver Falls SD 4J-Silver Crest Elementary School</t>
  </si>
  <si>
    <t>Silver Crest Elementary School</t>
  </si>
  <si>
    <t>Silver Falls SD 4J-Central Howell Elementary School</t>
  </si>
  <si>
    <t>Central Howell Elementary School</t>
  </si>
  <si>
    <t>Silver Falls SD 4J-Silverton High School</t>
  </si>
  <si>
    <t>Silverton High School</t>
  </si>
  <si>
    <t>Silver Falls SD 4J-Silver Falls SD 4J</t>
  </si>
  <si>
    <t>Silver Falls SD 4J-The Community Roots School</t>
  </si>
  <si>
    <t>The Community Roots School</t>
  </si>
  <si>
    <t>Cascade SD 5-Aumsville Elementary School</t>
  </si>
  <si>
    <t>Cascade SD 5</t>
  </si>
  <si>
    <t>Aumsville Elementary School</t>
  </si>
  <si>
    <t>Cascade SD 5-Turner Elementary School</t>
  </si>
  <si>
    <t>Turner Elementary School</t>
  </si>
  <si>
    <t>Cascade SD 5-Cloverdale Elementary School</t>
  </si>
  <si>
    <t>Cloverdale Elementary School</t>
  </si>
  <si>
    <t>Cascade SD 5-Cascade Junior High School</t>
  </si>
  <si>
    <t>Cascade Junior High School</t>
  </si>
  <si>
    <t>Cascade SD 5-Cascade Senior High School</t>
  </si>
  <si>
    <t>Cascade Senior High School</t>
  </si>
  <si>
    <t>Cascade SD 5-Cascade SD 5</t>
  </si>
  <si>
    <t>Cascade SD 5-Cascade Opportunity Center</t>
  </si>
  <si>
    <t>Cascade Opportunity Center</t>
  </si>
  <si>
    <t>Jefferson SD 14J-Jefferson Elementary School</t>
  </si>
  <si>
    <t>Jefferson SD 14J</t>
  </si>
  <si>
    <t>Jefferson SD 14J-Jefferson Middle School</t>
  </si>
  <si>
    <t>Jefferson Middle School</t>
  </si>
  <si>
    <t>Jefferson SD 14J-Jefferson High School</t>
  </si>
  <si>
    <t>Jefferson High School</t>
  </si>
  <si>
    <t>Jefferson SD 14J-Jefferson SD 14J</t>
  </si>
  <si>
    <t>North Marion SD 15-North Marion Intermediate School</t>
  </si>
  <si>
    <t>North Marion SD 15</t>
  </si>
  <si>
    <t>North Marion Intermediate School</t>
  </si>
  <si>
    <t>North Marion SD 15-North Marion Middle School</t>
  </si>
  <si>
    <t>North Marion Middle School</t>
  </si>
  <si>
    <t>North Marion SD 15-North Marion High School</t>
  </si>
  <si>
    <t>North Marion High School</t>
  </si>
  <si>
    <t>North Marion SD 15-North Marion SD 15</t>
  </si>
  <si>
    <t>North Marion SD 15-North Marion Primary School</t>
  </si>
  <si>
    <t>North Marion Primary School</t>
  </si>
  <si>
    <t>Salem-Keizer SD 24J-Auburn Elementary School</t>
  </si>
  <si>
    <t>Salem-Keizer SD 24J</t>
  </si>
  <si>
    <t>Auburn Elementary School</t>
  </si>
  <si>
    <t>Salem-Keizer SD 24J-Brush College Elementary School</t>
  </si>
  <si>
    <t>Brush College Elementary School</t>
  </si>
  <si>
    <t>Salem-Keizer SD 24J-Bush Elementary School</t>
  </si>
  <si>
    <t>Bush Elementary School</t>
  </si>
  <si>
    <t>Salem-Keizer SD 24J-Candalaria Elementary School</t>
  </si>
  <si>
    <t>Candalaria Elementary School</t>
  </si>
  <si>
    <t>Salem-Keizer SD 24J-Clear Lake Elementary School</t>
  </si>
  <si>
    <t>Salem-Keizer SD 24J-Cummings Elementary School</t>
  </si>
  <si>
    <t>Cummings Elementary School</t>
  </si>
  <si>
    <t>Salem-Keizer SD 24J-Englewood Elementary School</t>
  </si>
  <si>
    <t>Englewood Elementary School</t>
  </si>
  <si>
    <t>Salem-Keizer SD 24J-Wright Elementary School</t>
  </si>
  <si>
    <t>Wright Elementary School</t>
  </si>
  <si>
    <t>Salem-Keizer SD 24J-Four Corners Elementary School</t>
  </si>
  <si>
    <t>Four Corners Elementary School</t>
  </si>
  <si>
    <t>Salem-Keizer SD 24J-Grant Community School</t>
  </si>
  <si>
    <t>Grant Community School</t>
  </si>
  <si>
    <t>Salem-Keizer SD 24J-Scott Elementary School</t>
  </si>
  <si>
    <t>Scott Elementary School</t>
  </si>
  <si>
    <t>Salem-Keizer SD 24J-Highland Elementary School</t>
  </si>
  <si>
    <t>Salem-Keizer SD 24J-Hoover Elementary School</t>
  </si>
  <si>
    <t>Salem-Keizer SD 24J-Gubser Elementary School</t>
  </si>
  <si>
    <t>Gubser Elementary School</t>
  </si>
  <si>
    <t>Salem-Keizer SD 24J-Kennedy Elementary School</t>
  </si>
  <si>
    <t>Salem-Keizer SD 24J-Keizer Elementary School</t>
  </si>
  <si>
    <t>Keizer Elementary School</t>
  </si>
  <si>
    <t>Salem-Keizer SD 24J-Liberty Elementary School</t>
  </si>
  <si>
    <t>Salem-Keizer SD 24J-McKinley Elementary School</t>
  </si>
  <si>
    <t>McKinley Elementary School</t>
  </si>
  <si>
    <t>Salem-Keizer SD 24J-Eyre Elementary School</t>
  </si>
  <si>
    <t>Eyre Elementary School</t>
  </si>
  <si>
    <t>Salem-Keizer SD 24J-Morningside Elementary School</t>
  </si>
  <si>
    <t>Morningside Elementary School</t>
  </si>
  <si>
    <t>Salem-Keizer SD 24J-Myers Elementary School</t>
  </si>
  <si>
    <t>Myers Elementary School</t>
  </si>
  <si>
    <t>Salem-Keizer SD 24J-Hayesville Elementary School</t>
  </si>
  <si>
    <t>Hayesville Elementary School</t>
  </si>
  <si>
    <t>Salem-Keizer SD 24J-Pringle Elementary School</t>
  </si>
  <si>
    <t>Pringle Elementary School</t>
  </si>
  <si>
    <t>Salem-Keizer SD 24J-Richmond Elementary School</t>
  </si>
  <si>
    <t>Richmond Elementary School</t>
  </si>
  <si>
    <t>Salem-Keizer SD 24J-Salem Heights Elementary School</t>
  </si>
  <si>
    <t>Salem Heights Elementary School</t>
  </si>
  <si>
    <t>Salem-Keizer SD 24J-Schirle Elementary School</t>
  </si>
  <si>
    <t>Schirle Elementary School</t>
  </si>
  <si>
    <t>Salem-Keizer SD 24J-Sumpter Elementary School</t>
  </si>
  <si>
    <t>Sumpter Elementary School</t>
  </si>
  <si>
    <t>Salem-Keizer SD 24J-Swegle Elementary School</t>
  </si>
  <si>
    <t>Swegle Elementary School</t>
  </si>
  <si>
    <t>Salem-Keizer SD 24J-Washington Elementary School</t>
  </si>
  <si>
    <t>Salem-Keizer SD 24J-Yoshikai Elementary School</t>
  </si>
  <si>
    <t>Yoshikai Elementary School</t>
  </si>
  <si>
    <t>Salem-Keizer SD 24J-Judson Middle School</t>
  </si>
  <si>
    <t>Judson Middle School</t>
  </si>
  <si>
    <t>Salem-Keizer SD 24J-Leslie Middle School</t>
  </si>
  <si>
    <t>Leslie Middle School</t>
  </si>
  <si>
    <t>Salem-Keizer SD 24J-Parrish Middle School</t>
  </si>
  <si>
    <t>Parrish Middle School</t>
  </si>
  <si>
    <t>Salem-Keizer SD 24J-Waldo Middle School</t>
  </si>
  <si>
    <t>Waldo Middle School</t>
  </si>
  <si>
    <t>Salem-Keizer SD 24J-Walker Middle School</t>
  </si>
  <si>
    <t>Walker Middle School</t>
  </si>
  <si>
    <t>Salem-Keizer SD 24J-Whiteaker Middle School</t>
  </si>
  <si>
    <t>Whiteaker Middle School</t>
  </si>
  <si>
    <t>Salem-Keizer SD 24J-McKay High School</t>
  </si>
  <si>
    <t>McKay High School</t>
  </si>
  <si>
    <t>Salem-Keizer SD 24J-McNary High School</t>
  </si>
  <si>
    <t>McNary High School</t>
  </si>
  <si>
    <t>Salem-Keizer SD 24J-North Salem High School</t>
  </si>
  <si>
    <t>North Salem High School</t>
  </si>
  <si>
    <t>Salem-Keizer SD 24J-Sprague High School</t>
  </si>
  <si>
    <t>Sprague High School</t>
  </si>
  <si>
    <t>Salem-Keizer SD 24J-South Salem High School</t>
  </si>
  <si>
    <t>South Salem High School</t>
  </si>
  <si>
    <t>Salem-Keizer SD 24J-Chapman Hill Elementary School</t>
  </si>
  <si>
    <t>Chapman Hill Elementary School</t>
  </si>
  <si>
    <t>Salem-Keizer SD 24J-Crossler Middle School</t>
  </si>
  <si>
    <t>Crossler Middle School</t>
  </si>
  <si>
    <t>Salem-Keizer SD 24J-Houck Middle School</t>
  </si>
  <si>
    <t>Houck Middle School</t>
  </si>
  <si>
    <t>Salem-Keizer SD 24J-Stephens Middle School</t>
  </si>
  <si>
    <t>Stephens Middle School</t>
  </si>
  <si>
    <t>Salem-Keizer SD 24J-Howard Street Charter</t>
  </si>
  <si>
    <t>Howard Street Charter</t>
  </si>
  <si>
    <t>Salem-Keizer SD 24J-Salem-Keizer SD 24J</t>
  </si>
  <si>
    <t>Salem-Keizer SD 24J-Miller Elementary School</t>
  </si>
  <si>
    <t>Miller Elementary School</t>
  </si>
  <si>
    <t>Salem-Keizer SD 24J-Claggett Creek Middle School</t>
  </si>
  <si>
    <t>Claggett Creek Middle School</t>
  </si>
  <si>
    <t>Salem-Keizer SD 24J-Weddle Elementary School</t>
  </si>
  <si>
    <t>Weddle Elementary School</t>
  </si>
  <si>
    <t>Salem-Keizer SD 24J-Lamb Elementary School</t>
  </si>
  <si>
    <t>Lamb Elementary School</t>
  </si>
  <si>
    <t>Salem-Keizer SD 24J-Hammond Elementary School</t>
  </si>
  <si>
    <t>Hammond Elementary School</t>
  </si>
  <si>
    <t>Salem-Keizer SD 24J-Hallman Elementary School</t>
  </si>
  <si>
    <t>Hallman Elementary School</t>
  </si>
  <si>
    <t>Salem-Keizer SD 24J-West Salem High School</t>
  </si>
  <si>
    <t>West Salem High School</t>
  </si>
  <si>
    <t>Salem-Keizer SD 24J-Lee Elementary School</t>
  </si>
  <si>
    <t>Lee Elementary School</t>
  </si>
  <si>
    <t>Salem-Keizer SD 24J-Optimum Learning Environment Charter School</t>
  </si>
  <si>
    <t>Optimum Learning Environment Charter School</t>
  </si>
  <si>
    <t>Salem-Keizer SD 24J-Forest Ridge Elementary School</t>
  </si>
  <si>
    <t>Forest Ridge Elementary School</t>
  </si>
  <si>
    <t>Salem-Keizer SD 24J-Harritt Elementary School</t>
  </si>
  <si>
    <t>Harritt Elementary School</t>
  </si>
  <si>
    <t>Salem-Keizer SD 24J-Jane Goodall Environmental Middle Charter School</t>
  </si>
  <si>
    <t>Jane Goodall Environmental Middle Charter School</t>
  </si>
  <si>
    <t>Salem-Keizer SD 24J-Valley Inquiry Charter School</t>
  </si>
  <si>
    <t>Valley Inquiry Charter School</t>
  </si>
  <si>
    <t>Salem-Keizer SD 24J-Early College High School</t>
  </si>
  <si>
    <t>Early College High School</t>
  </si>
  <si>
    <t>Salem-Keizer SD 24J-Roberts High School</t>
  </si>
  <si>
    <t>Roberts High School</t>
  </si>
  <si>
    <t>Salem-Keizer SD 24J-Kalapuya Elementary School</t>
  </si>
  <si>
    <t>Kalapuya Elementary School</t>
  </si>
  <si>
    <t>Salem-Keizer SD 24J-Straub Middle School</t>
  </si>
  <si>
    <t>Straub Middle School</t>
  </si>
  <si>
    <t>Salem-Keizer SD 24J-Cesar E Chavez Elementary</t>
  </si>
  <si>
    <t>Cesar E Chavez Elementary</t>
  </si>
  <si>
    <t>Salem-Keizer SD 24J-Battle Creek Elementary School</t>
  </si>
  <si>
    <t>Battle Creek Elementary School</t>
  </si>
  <si>
    <t>North Santiam SD 29J-Mari-Linn School</t>
  </si>
  <si>
    <t>North Santiam SD 29J</t>
  </si>
  <si>
    <t>Mari-Linn School</t>
  </si>
  <si>
    <t>North Santiam SD 29J-Sublimity School</t>
  </si>
  <si>
    <t>Sublimity School</t>
  </si>
  <si>
    <t>North Santiam SD 29J-Stayton Elementary School</t>
  </si>
  <si>
    <t>Stayton Elementary School</t>
  </si>
  <si>
    <t>North Santiam SD 29J-Stayton Middle School</t>
  </si>
  <si>
    <t>Stayton Middle School</t>
  </si>
  <si>
    <t>North Santiam SD 29J-Stayton High School</t>
  </si>
  <si>
    <t>Stayton High School</t>
  </si>
  <si>
    <t>North Santiam SD 29J-North Santiam Options Academy</t>
  </si>
  <si>
    <t>North Santiam Options Academy</t>
  </si>
  <si>
    <t>St Paul SD 45-St Paul Elementary School</t>
  </si>
  <si>
    <t>St Paul SD 45</t>
  </si>
  <si>
    <t>St Paul Elementary School</t>
  </si>
  <si>
    <t>St Paul SD 45-St Paul High School</t>
  </si>
  <si>
    <t>St Paul High School</t>
  </si>
  <si>
    <t>Mt Angel SD 91-Mt Angel Middle School</t>
  </si>
  <si>
    <t>Mt Angel SD 91</t>
  </si>
  <si>
    <t>Mt Angel Middle School</t>
  </si>
  <si>
    <t>Mt Angel SD 91-St Marys Public School</t>
  </si>
  <si>
    <t>St Marys Public School</t>
  </si>
  <si>
    <t>Mt Angel SD 91-John F Kennedy High School</t>
  </si>
  <si>
    <t>John F Kennedy High School</t>
  </si>
  <si>
    <t>Woodburn SD 103-Nellie Muir Elementary School</t>
  </si>
  <si>
    <t>Woodburn SD 103</t>
  </si>
  <si>
    <t>Nellie Muir Elementary School</t>
  </si>
  <si>
    <t>Woodburn SD 103-Washington Elementary School</t>
  </si>
  <si>
    <t>Woodburn SD 103-Lincoln Elementary School</t>
  </si>
  <si>
    <t>Woodburn SD 103-French Prairie Middle School</t>
  </si>
  <si>
    <t>French Prairie Middle School</t>
  </si>
  <si>
    <t>Woodburn SD 103-Heritage Elementary</t>
  </si>
  <si>
    <t>Heritage Elementary</t>
  </si>
  <si>
    <t>Woodburn SD 103-Valor Middle School</t>
  </si>
  <si>
    <t>Valor Middle School</t>
  </si>
  <si>
    <t>Woodburn SD 103-Woodburn SD 103</t>
  </si>
  <si>
    <t>Woodburn SD 103-Woodburn Arthur Academy</t>
  </si>
  <si>
    <t>Woodburn Arthur Academy</t>
  </si>
  <si>
    <t>Woodburn SD 103-Academy of International Studies (at Woodburn)</t>
  </si>
  <si>
    <t>Academy of International Studies (at Woodburn)</t>
  </si>
  <si>
    <t>Woodburn SD 103-Wellness, Business and Sports School</t>
  </si>
  <si>
    <t>Wellness, Business and Sports School</t>
  </si>
  <si>
    <t>Woodburn SD 103-Woodburn Academy of Art, Science and Technology</t>
  </si>
  <si>
    <t>Woodburn Academy of Art, Science and Technology</t>
  </si>
  <si>
    <t>Woodburn SD 103-Woodburn Arts and Communications Academy</t>
  </si>
  <si>
    <t>Woodburn Arts and Communications Academy</t>
  </si>
  <si>
    <t>Woodburn SD 103-Woodburn Success</t>
  </si>
  <si>
    <t>Woodburn Success</t>
  </si>
  <si>
    <t>Morrow SD 1-A C Houghton Elementary School</t>
  </si>
  <si>
    <t>Morrow SD 1</t>
  </si>
  <si>
    <t>A C Houghton Elementary School</t>
  </si>
  <si>
    <t>Morrow SD 1-Sam Boardman Elementary School</t>
  </si>
  <si>
    <t>Sam Boardman Elementary School</t>
  </si>
  <si>
    <t>Morrow SD 1-Heppner Elementary School</t>
  </si>
  <si>
    <t>Heppner Elementary School</t>
  </si>
  <si>
    <t>Morrow SD 1-Irrigon Junior/Senior High School</t>
  </si>
  <si>
    <t>Irrigon Junior/Senior High School</t>
  </si>
  <si>
    <t>Morrow SD 1-Heppner Junior/Senior High School</t>
  </si>
  <si>
    <t>Heppner Junior/Senior High School</t>
  </si>
  <si>
    <t>Morrow SD 1-Riverside Junior/Senior High School</t>
  </si>
  <si>
    <t>Riverside Junior/Senior High School</t>
  </si>
  <si>
    <t>Morrow SD 1-Morrow SD 1</t>
  </si>
  <si>
    <t>Morrow SD 1-Windy River Elementary School</t>
  </si>
  <si>
    <t>Windy River Elementary School</t>
  </si>
  <si>
    <t>Morrow SD 1-Irrigon Elementary School</t>
  </si>
  <si>
    <t>Irrigon Elementary School</t>
  </si>
  <si>
    <t>Morrow SD 1-Morrow Education Center</t>
  </si>
  <si>
    <t>Morrow Education Center</t>
  </si>
  <si>
    <t>Portland SD 1J-Abernethy Elementary School</t>
  </si>
  <si>
    <t>Portland SD 1J</t>
  </si>
  <si>
    <t>Abernethy Elementary School</t>
  </si>
  <si>
    <t>Portland SD 1J-Ainsworth Elementary School</t>
  </si>
  <si>
    <t>Ainsworth Elementary School</t>
  </si>
  <si>
    <t>Portland SD 1J-Alameda Elementary School</t>
  </si>
  <si>
    <t>Alameda Elementary School</t>
  </si>
  <si>
    <t>Portland SD 1J-Arleta Elementary School</t>
  </si>
  <si>
    <t>Arleta Elementary School</t>
  </si>
  <si>
    <t>Portland SD 1J-Astor Elementary School</t>
  </si>
  <si>
    <t>Portland SD 1J-Atkinson Elementary School</t>
  </si>
  <si>
    <t>Atkinson Elementary School</t>
  </si>
  <si>
    <t>Portland SD 1J-Rosa Parks Elementary School</t>
  </si>
  <si>
    <t>Rosa Parks Elementary School</t>
  </si>
  <si>
    <t>Portland SD 1J-Beach Elementary School</t>
  </si>
  <si>
    <t>Beach Elementary School</t>
  </si>
  <si>
    <t>Portland SD 1J-Beaumont Middle School</t>
  </si>
  <si>
    <t>Beaumont Middle School</t>
  </si>
  <si>
    <t>Portland SD 1J-Boise-Eliot Elementary School</t>
  </si>
  <si>
    <t>Boise-Eliot Elementary School</t>
  </si>
  <si>
    <t>Portland SD 1J-Bridger Creative Science School</t>
  </si>
  <si>
    <t>Bridger Creative Science School</t>
  </si>
  <si>
    <t>Portland SD 1J-Bridlemile Elementary School</t>
  </si>
  <si>
    <t>Bridlemile Elementary School</t>
  </si>
  <si>
    <t>Portland SD 1J-Buckman Elementary School</t>
  </si>
  <si>
    <t>Buckman Elementary School</t>
  </si>
  <si>
    <t>Portland SD 1J-Capitol Hill Elementary School</t>
  </si>
  <si>
    <t>Capitol Hill Elementary School</t>
  </si>
  <si>
    <t>Portland SD 1J-Chapman Elementary School</t>
  </si>
  <si>
    <t>Chapman Elementary School</t>
  </si>
  <si>
    <t>Portland SD 1J-Chief Joseph Elementary School</t>
  </si>
  <si>
    <t>Chief Joseph Elementary School</t>
  </si>
  <si>
    <t>Portland SD 1J-CÃ©sar ChÃ¡vez K-8 School</t>
  </si>
  <si>
    <t>CÃ©sar ChÃ¡vez K-8 School</t>
  </si>
  <si>
    <t>Portland SD 1J-Harrison Park School</t>
  </si>
  <si>
    <t>Harrison Park School</t>
  </si>
  <si>
    <t>Portland SD 1J-Creston Elementary School</t>
  </si>
  <si>
    <t>Creston Elementary School</t>
  </si>
  <si>
    <t>Portland SD 1J-Duniway Elementary School</t>
  </si>
  <si>
    <t>Duniway Elementary School</t>
  </si>
  <si>
    <t>Portland SD 1J-Faubion Elementary School</t>
  </si>
  <si>
    <t>Faubion Elementary School</t>
  </si>
  <si>
    <t>Portland SD 1J-George Middle School</t>
  </si>
  <si>
    <t>George Middle School</t>
  </si>
  <si>
    <t>Portland SD 1J-Glencoe Elementary School</t>
  </si>
  <si>
    <t>Glencoe Elementary School</t>
  </si>
  <si>
    <t>Portland SD 1J-Gray Middle School</t>
  </si>
  <si>
    <t>Gray Middle School</t>
  </si>
  <si>
    <t>Portland SD 1J-Grout Elementary School</t>
  </si>
  <si>
    <t>Grout Elementary School</t>
  </si>
  <si>
    <t>Portland SD 1J-Hayhurst Elementary School</t>
  </si>
  <si>
    <t>Hayhurst Elementary School</t>
  </si>
  <si>
    <t xml:space="preserve">Portland SD 1J-Beverly Cleary School </t>
  </si>
  <si>
    <t xml:space="preserve">Beverly Cleary School </t>
  </si>
  <si>
    <t>Portland SD 1J-Hosford Middle School</t>
  </si>
  <si>
    <t>Hosford Middle School</t>
  </si>
  <si>
    <t>Portland SD 1J-Irvington Elementary School</t>
  </si>
  <si>
    <t>Irvington Elementary School</t>
  </si>
  <si>
    <t>Portland SD 1J-James John Elementary School</t>
  </si>
  <si>
    <t>James John Elementary School</t>
  </si>
  <si>
    <t>Portland SD 1J-Kelly Elementary School</t>
  </si>
  <si>
    <t>Kelly Elementary School</t>
  </si>
  <si>
    <t>Portland SD 1J-Dr. Martin Luther King Jr. School</t>
  </si>
  <si>
    <t>Dr. Martin Luther King Jr. School</t>
  </si>
  <si>
    <t>Portland SD 1J-Laurelhurst Elementary School</t>
  </si>
  <si>
    <t>Laurelhurst Elementary School</t>
  </si>
  <si>
    <t>Portland SD 1J-Lee Elementary School</t>
  </si>
  <si>
    <t>Portland SD 1J-Lent Elementary School</t>
  </si>
  <si>
    <t>Lent Elementary School</t>
  </si>
  <si>
    <t>Portland SD 1J-Lewis Elementary School</t>
  </si>
  <si>
    <t>Lewis Elementary School</t>
  </si>
  <si>
    <t>Portland SD 1J-Llewellyn Elementary School</t>
  </si>
  <si>
    <t>Llewellyn Elementary School</t>
  </si>
  <si>
    <t>Portland SD 1J-Maplewood Elementary School</t>
  </si>
  <si>
    <t>Maplewood Elementary School</t>
  </si>
  <si>
    <t>Portland SD 1J-Marysville Elementary School</t>
  </si>
  <si>
    <t>Marysville Elementary School</t>
  </si>
  <si>
    <t>Portland SD 1J-Mt Tabor Middle School</t>
  </si>
  <si>
    <t>Mt Tabor Middle School</t>
  </si>
  <si>
    <t>Portland SD 1J-Ockley Green Middle School</t>
  </si>
  <si>
    <t>Ockley Green Middle School</t>
  </si>
  <si>
    <t>Portland SD 1J-Peninsula Elementary School</t>
  </si>
  <si>
    <t>Peninsula Elementary School</t>
  </si>
  <si>
    <t>Portland SD 1J-Richmond Elementary School</t>
  </si>
  <si>
    <t>Portland SD 1J-Rigler Elementary School</t>
  </si>
  <si>
    <t>Rigler Elementary School</t>
  </si>
  <si>
    <t>Portland SD 1J-Roseway Heights School</t>
  </si>
  <si>
    <t>Roseway Heights School</t>
  </si>
  <si>
    <t>Portland SD 1J-Sabin Elementary School</t>
  </si>
  <si>
    <t>Sabin Elementary School</t>
  </si>
  <si>
    <t>Portland SD 1J-Scott Elementary School</t>
  </si>
  <si>
    <t>Portland SD 1J-Sellwood Middle School</t>
  </si>
  <si>
    <t>Sellwood Middle School</t>
  </si>
  <si>
    <t>Portland SD 1J-Sitton Elementary School</t>
  </si>
  <si>
    <t>Sitton Elementary School</t>
  </si>
  <si>
    <t>Portland SD 1J-Skyline Elementary School</t>
  </si>
  <si>
    <t>Skyline Elementary School</t>
  </si>
  <si>
    <t>Portland SD 1J-Stephenson Elementary School</t>
  </si>
  <si>
    <t>Stephenson Elementary School</t>
  </si>
  <si>
    <t>Portland SD 1J-Sunnyside Environmental School</t>
  </si>
  <si>
    <t>Sunnyside Environmental School</t>
  </si>
  <si>
    <t>Portland SD 1J-Harriet Tubman Middle School</t>
  </si>
  <si>
    <t>Harriet Tubman Middle School</t>
  </si>
  <si>
    <t>Portland SD 1J-Vernon Elementary School</t>
  </si>
  <si>
    <t>Vernon Elementary School</t>
  </si>
  <si>
    <t>Portland SD 1J-Vestal Elementary School</t>
  </si>
  <si>
    <t>Vestal Elementary School</t>
  </si>
  <si>
    <t>Portland SD 1J-West Sylvan Middle School</t>
  </si>
  <si>
    <t>West Sylvan Middle School</t>
  </si>
  <si>
    <t>Portland SD 1J-Whitman Elementary School</t>
  </si>
  <si>
    <t>Whitman Elementary School</t>
  </si>
  <si>
    <t>Portland SD 1J-Woodlawn Elementary School</t>
  </si>
  <si>
    <t>Woodlawn Elementary School</t>
  </si>
  <si>
    <t>Portland SD 1J-Woodmere Elementary School</t>
  </si>
  <si>
    <t>Woodmere Elementary School</t>
  </si>
  <si>
    <t>Portland SD 1J-Woodstock Elementary School</t>
  </si>
  <si>
    <t>Woodstock Elementary School</t>
  </si>
  <si>
    <t>Portland SD 1J-Benson Polytechnic High School</t>
  </si>
  <si>
    <t>Benson Polytechnic High School</t>
  </si>
  <si>
    <t>Portland SD 1J-Cleveland High School</t>
  </si>
  <si>
    <t>Cleveland High School</t>
  </si>
  <si>
    <t>Portland SD 1J-Franklin High School</t>
  </si>
  <si>
    <t>Franklin High School</t>
  </si>
  <si>
    <t>Portland SD 1J-Grant High School</t>
  </si>
  <si>
    <t>Grant High School</t>
  </si>
  <si>
    <t>Portland SD 1J-Jefferson High School</t>
  </si>
  <si>
    <t>Portland SD 1J-Lincoln High School</t>
  </si>
  <si>
    <t>Lincoln High School</t>
  </si>
  <si>
    <t>Portland SD 1J-Leodis V. McDaniel High School</t>
  </si>
  <si>
    <t>Leodis V. McDaniel High School</t>
  </si>
  <si>
    <t>Portland SD 1J-Metropolitan Learning Center</t>
  </si>
  <si>
    <t>Metropolitan Learning Center</t>
  </si>
  <si>
    <t>Portland SD 1J-Roosevelt High School</t>
  </si>
  <si>
    <t>Roosevelt High School</t>
  </si>
  <si>
    <t>Portland SD 1J-Ida B. Wells-Barnett High School</t>
  </si>
  <si>
    <t>Ida B. Wells-Barnett High School</t>
  </si>
  <si>
    <t>Portland SD 1J-Lane Middle School</t>
  </si>
  <si>
    <t>Lane Middle School</t>
  </si>
  <si>
    <t>Portland SD 1J-Jackson Middle School</t>
  </si>
  <si>
    <t>Jackson Middle School</t>
  </si>
  <si>
    <t>Portland SD 1J-Markham Elementary School</t>
  </si>
  <si>
    <t>Markham Elementary School</t>
  </si>
  <si>
    <t>Portland SD 1J-Rieke Elementary School</t>
  </si>
  <si>
    <t>Rieke Elementary School</t>
  </si>
  <si>
    <t>Portland SD 1J-da Vinci Middle School</t>
  </si>
  <si>
    <t>da Vinci Middle School</t>
  </si>
  <si>
    <t>Portland SD 1J-Winterhaven School</t>
  </si>
  <si>
    <t>Winterhaven School</t>
  </si>
  <si>
    <t>Portland SD 1J-Portland SD 1J</t>
  </si>
  <si>
    <t>Portland SD 1J-Forest Park Elementary School</t>
  </si>
  <si>
    <t>Forest Park Elementary School</t>
  </si>
  <si>
    <t>Portland SD 1J-Opal School of the Portland Children's Museum</t>
  </si>
  <si>
    <t>Opal School of the Portland Children's Museum</t>
  </si>
  <si>
    <t>Portland SD 1J-Emerson School</t>
  </si>
  <si>
    <t>Emerson School</t>
  </si>
  <si>
    <t>Portland SD 1J-Portland Arthur Academy Charter School</t>
  </si>
  <si>
    <t>Portland Arthur Academy Charter School</t>
  </si>
  <si>
    <t>Portland SD 1J-Alliance High School</t>
  </si>
  <si>
    <t>Alliance High School</t>
  </si>
  <si>
    <t>Portland SD 1J-Portland Village School</t>
  </si>
  <si>
    <t>Portland Village School</t>
  </si>
  <si>
    <t>Portland SD 1J-Creative Science School</t>
  </si>
  <si>
    <t>Creative Science School</t>
  </si>
  <si>
    <t>Portland SD 1J-Le Monde French Immersion Public Charter School</t>
  </si>
  <si>
    <t>Le Monde French Immersion Public Charter School</t>
  </si>
  <si>
    <t>Portland SD 1J-Kairos PDX</t>
  </si>
  <si>
    <t>Kairos PDX</t>
  </si>
  <si>
    <t>Portland SD 1J-Rose City Park</t>
  </si>
  <si>
    <t>Rose City Park</t>
  </si>
  <si>
    <t>Parkrose SD 3-Prescott Elementary School</t>
  </si>
  <si>
    <t>Parkrose SD 3</t>
  </si>
  <si>
    <t>Prescott Elementary School</t>
  </si>
  <si>
    <t>Parkrose SD 3-Russell Elementary</t>
  </si>
  <si>
    <t>Russell Elementary</t>
  </si>
  <si>
    <t>Parkrose SD 3-Sacramento Elementary School</t>
  </si>
  <si>
    <t>Sacramento Elementary School</t>
  </si>
  <si>
    <t>Parkrose SD 3-Shaver Elementary School</t>
  </si>
  <si>
    <t>Shaver Elementary School</t>
  </si>
  <si>
    <t>Parkrose SD 3-Parkrose Middle School</t>
  </si>
  <si>
    <t>Parkrose Middle School</t>
  </si>
  <si>
    <t>Parkrose SD 3-Parkrose High School</t>
  </si>
  <si>
    <t>Parkrose High School</t>
  </si>
  <si>
    <t>Parkrose SD 3-Parkrose SD 3</t>
  </si>
  <si>
    <t>Reynolds SD 7-Alder Elementary School</t>
  </si>
  <si>
    <t>Reynolds SD 7</t>
  </si>
  <si>
    <t>Alder Elementary School</t>
  </si>
  <si>
    <t>Reynolds SD 7-Fairview Elementary School</t>
  </si>
  <si>
    <t>Fairview Elementary School</t>
  </si>
  <si>
    <t>Reynolds SD 7-Glenfair Elementary School</t>
  </si>
  <si>
    <t>Glenfair Elementary School</t>
  </si>
  <si>
    <t>Reynolds SD 7-Hartley Elementary School</t>
  </si>
  <si>
    <t>Hartley Elementary School</t>
  </si>
  <si>
    <t>Reynolds SD 7-Margaret Scott Elementary School</t>
  </si>
  <si>
    <t>Margaret Scott Elementary School</t>
  </si>
  <si>
    <t>Reynolds SD 7-Davis Elementary School</t>
  </si>
  <si>
    <t>Davis Elementary School</t>
  </si>
  <si>
    <t>Reynolds SD 7-Sweetbriar Elementary School</t>
  </si>
  <si>
    <t>Sweetbriar Elementary School</t>
  </si>
  <si>
    <t>Reynolds SD 7-Troutdale Elementary School</t>
  </si>
  <si>
    <t>Troutdale Elementary School</t>
  </si>
  <si>
    <t>Reynolds SD 7-Wilkes Elementary School</t>
  </si>
  <si>
    <t>Wilkes Elementary School</t>
  </si>
  <si>
    <t>Reynolds SD 7-Hauton B Lee Middle School</t>
  </si>
  <si>
    <t>Hauton B Lee Middle School</t>
  </si>
  <si>
    <t>Reynolds SD 7-Reynolds High School</t>
  </si>
  <si>
    <t>Reynolds High School</t>
  </si>
  <si>
    <t>Reynolds SD 7-Reynolds Middle School</t>
  </si>
  <si>
    <t>Reynolds Middle School</t>
  </si>
  <si>
    <t>Reynolds SD 7-Reynolds Learning Academy</t>
  </si>
  <si>
    <t>Reynolds Learning Academy</t>
  </si>
  <si>
    <t>Reynolds SD 7-Woodland Elementary</t>
  </si>
  <si>
    <t>Woodland Elementary</t>
  </si>
  <si>
    <t>Reynolds SD 7-Reynolds SD 7</t>
  </si>
  <si>
    <t>Reynolds SD 7-Walt Morey Middle School</t>
  </si>
  <si>
    <t>Walt Morey Middle School</t>
  </si>
  <si>
    <t>Reynolds SD 7-Multnomah Learning Academy</t>
  </si>
  <si>
    <t>Multnomah Learning Academy</t>
  </si>
  <si>
    <t>Reynolds SD 7-Salish Ponds Elementary School</t>
  </si>
  <si>
    <t>Salish Ponds Elementary School</t>
  </si>
  <si>
    <t>Reynolds SD 7-Reynolds Arthur Academy</t>
  </si>
  <si>
    <t>Reynolds Arthur Academy</t>
  </si>
  <si>
    <t>Reynolds SD 7-Rockwood Preparatory Academy</t>
  </si>
  <si>
    <t>Rockwood Preparatory Academy</t>
  </si>
  <si>
    <t>Gresham-Barlow SD 10J-Deep Creek â€“ Damascus K-8 School</t>
  </si>
  <si>
    <t>Gresham-Barlow SD 10J</t>
  </si>
  <si>
    <t>Deep Creek â€“ Damascus K-8 School</t>
  </si>
  <si>
    <t>Gresham-Barlow SD 10J-Dexter McCarty Middle School</t>
  </si>
  <si>
    <t>Dexter McCarty Middle School</t>
  </si>
  <si>
    <t>Gresham-Barlow SD 10J-East Gresham Elementary School</t>
  </si>
  <si>
    <t>East Gresham Elementary School</t>
  </si>
  <si>
    <t>Gresham-Barlow SD 10J-Gordon Russell Middle School</t>
  </si>
  <si>
    <t>Gordon Russell Middle School</t>
  </si>
  <si>
    <t>Gresham-Barlow SD 10J-Highland Elementary School</t>
  </si>
  <si>
    <t>Gresham-Barlow SD 10J-Hall Elementary School</t>
  </si>
  <si>
    <t>Hall Elementary School</t>
  </si>
  <si>
    <t>Gresham-Barlow SD 10J-Hollydale Elementary School</t>
  </si>
  <si>
    <t>Hollydale Elementary School</t>
  </si>
  <si>
    <t>Gresham-Barlow SD 10J-North Gresham Elementary School</t>
  </si>
  <si>
    <t>North Gresham Elementary School</t>
  </si>
  <si>
    <t>Gresham-Barlow SD 10J-Powell Valley Elementary School</t>
  </si>
  <si>
    <t>Powell Valley Elementary School</t>
  </si>
  <si>
    <t>Gresham-Barlow SD 10J-East Orient Elementary School</t>
  </si>
  <si>
    <t>East Orient Elementary School</t>
  </si>
  <si>
    <t>Gresham-Barlow SD 10J-West Orient Middle School</t>
  </si>
  <si>
    <t>West Orient Middle School</t>
  </si>
  <si>
    <t>Gresham-Barlow SD 10J-Gresham High School</t>
  </si>
  <si>
    <t>Gresham High School</t>
  </si>
  <si>
    <t>Gresham-Barlow SD 10J-Sam Barlow High School</t>
  </si>
  <si>
    <t>Sam Barlow High School</t>
  </si>
  <si>
    <t>Gresham-Barlow SD 10J-Clear Creek Middle School</t>
  </si>
  <si>
    <t>Clear Creek Middle School</t>
  </si>
  <si>
    <t>Gresham-Barlow SD 10J-Kelly Creek Elementary School</t>
  </si>
  <si>
    <t>Kelly Creek Elementary School</t>
  </si>
  <si>
    <t>Gresham-Barlow SD 10J-Gresham-Barlow SD 10J</t>
  </si>
  <si>
    <t>Gresham-Barlow SD 10J-Hogan Cedars Elementary School</t>
  </si>
  <si>
    <t>Hogan Cedars Elementary School</t>
  </si>
  <si>
    <t>Gresham-Barlow SD 10J-Center for Advanced Learning</t>
  </si>
  <si>
    <t>Center for Advanced Learning</t>
  </si>
  <si>
    <t>Gresham-Barlow SD 10J-Springwater Trail High School</t>
  </si>
  <si>
    <t>Springwater Trail High School</t>
  </si>
  <si>
    <t>Gresham-Barlow SD 10J-Gresham Arthur Academy</t>
  </si>
  <si>
    <t>Gresham Arthur Academy</t>
  </si>
  <si>
    <t>Gresham-Barlow SD 10J-Lupine Community Montessori Charter School</t>
  </si>
  <si>
    <t>Lupine Community Montessori Charter School</t>
  </si>
  <si>
    <t>Gresham-Barlow SD 10J-Metro East Web Academy</t>
  </si>
  <si>
    <t>Metro East Web Academy</t>
  </si>
  <si>
    <t>Centennial SD 28J-Meadows Elementary</t>
  </si>
  <si>
    <t>Centennial SD 28J</t>
  </si>
  <si>
    <t>Meadows Elementary</t>
  </si>
  <si>
    <t>Centennial SD 28J-Centennial Middle School</t>
  </si>
  <si>
    <t>Centennial Middle School</t>
  </si>
  <si>
    <t>Centennial SD 28J-Oliver Elementary School</t>
  </si>
  <si>
    <t>Oliver Elementary School</t>
  </si>
  <si>
    <t>Centennial SD 28J-Parklane Elementary School</t>
  </si>
  <si>
    <t>Parklane Elementary School</t>
  </si>
  <si>
    <t>Centennial SD 28J-Patrick Lynch Elementary</t>
  </si>
  <si>
    <t>Patrick Lynch Elementary</t>
  </si>
  <si>
    <t>Centennial SD 28J-Powell Butte Elementary School</t>
  </si>
  <si>
    <t>Powell Butte Elementary School</t>
  </si>
  <si>
    <t>Centennial SD 28J-Pleasant Valley Elementary School</t>
  </si>
  <si>
    <t>Pleasant Valley Elementary School</t>
  </si>
  <si>
    <t>Centennial SD 28J-Centennial High School</t>
  </si>
  <si>
    <t>Centennial High School</t>
  </si>
  <si>
    <t>Centennial SD 28J-Centennial SD 28J</t>
  </si>
  <si>
    <t>Centennial SD 28J-Butler Creek Elementary School</t>
  </si>
  <si>
    <t>Butler Creek Elementary School</t>
  </si>
  <si>
    <t>Corbett SD 39-Corbett SD 39</t>
  </si>
  <si>
    <t>Corbett SD 39</t>
  </si>
  <si>
    <t>Corbett SD 39-Corbett School</t>
  </si>
  <si>
    <t>Corbett School</t>
  </si>
  <si>
    <t>David Douglas SD 40-Cherry Park Elementary School</t>
  </si>
  <si>
    <t>David Douglas SD 40</t>
  </si>
  <si>
    <t>Cherry Park Elementary School</t>
  </si>
  <si>
    <t>David Douglas SD 40-Gilbert Heights Elementary School</t>
  </si>
  <si>
    <t>Gilbert Heights Elementary School</t>
  </si>
  <si>
    <t>David Douglas SD 40-Gilbert Park Elementary School</t>
  </si>
  <si>
    <t>Gilbert Park Elementary School</t>
  </si>
  <si>
    <t>David Douglas SD 40-Lincoln Park Elementary School</t>
  </si>
  <si>
    <t>Lincoln Park Elementary School</t>
  </si>
  <si>
    <t>David Douglas SD 40-Menlo Park Elementary School</t>
  </si>
  <si>
    <t>Menlo Park Elementary School</t>
  </si>
  <si>
    <t>David Douglas SD 40-Mill Park Elementary School</t>
  </si>
  <si>
    <t>Mill Park Elementary School</t>
  </si>
  <si>
    <t>David Douglas SD 40-Ventura Park Elementary School</t>
  </si>
  <si>
    <t>Ventura Park Elementary School</t>
  </si>
  <si>
    <t>David Douglas SD 40-West Powellhurst Elementary School</t>
  </si>
  <si>
    <t>West Powellhurst Elementary School</t>
  </si>
  <si>
    <t>David Douglas SD 40-Alice Ott Middle School</t>
  </si>
  <si>
    <t>Alice Ott Middle School</t>
  </si>
  <si>
    <t>David Douglas SD 40-Floyd Light Middle School</t>
  </si>
  <si>
    <t>Floyd Light Middle School</t>
  </si>
  <si>
    <t>David Douglas SD 40-David Douglas High School</t>
  </si>
  <si>
    <t>David Douglas High School</t>
  </si>
  <si>
    <t>David Douglas SD 40-David Douglas SD 40</t>
  </si>
  <si>
    <t>David Douglas SD 40-Earl Boyles Elementary</t>
  </si>
  <si>
    <t>Earl Boyles Elementary</t>
  </si>
  <si>
    <t>David Douglas SD 40-Arthur Academy</t>
  </si>
  <si>
    <t>Arthur Academy</t>
  </si>
  <si>
    <t>David Douglas SD 40-Ron Russell Middle School</t>
  </si>
  <si>
    <t>Ron Russell Middle School</t>
  </si>
  <si>
    <t>Riverdale SD 51J-Riverdale Grade School</t>
  </si>
  <si>
    <t>Riverdale SD 51J</t>
  </si>
  <si>
    <t>Riverdale Grade School</t>
  </si>
  <si>
    <t>Riverdale SD 51J-Riverdale High School</t>
  </si>
  <si>
    <t>Riverdale High School</t>
  </si>
  <si>
    <t>Riverdale SD 51J-Riverdale SD 51J</t>
  </si>
  <si>
    <t>Dallas SD 2-Lyle Elementary School</t>
  </si>
  <si>
    <t>Dallas SD 2</t>
  </si>
  <si>
    <t>Lyle Elementary School</t>
  </si>
  <si>
    <t>Dallas SD 2-Oakdale Heights Elementary School</t>
  </si>
  <si>
    <t>Oakdale Heights Elementary School</t>
  </si>
  <si>
    <t>Dallas SD 2-Whitworth Elementary School</t>
  </si>
  <si>
    <t>Whitworth Elementary School</t>
  </si>
  <si>
    <t>Dallas SD 2-LaCreole Middle School</t>
  </si>
  <si>
    <t>LaCreole Middle School</t>
  </si>
  <si>
    <t>Dallas SD 2-Dallas High School</t>
  </si>
  <si>
    <t>Dallas High School</t>
  </si>
  <si>
    <t>Dallas SD 2-Dallas SD 2</t>
  </si>
  <si>
    <t>Dallas SD 2-Luckiamute Valley Charter School</t>
  </si>
  <si>
    <t>Luckiamute Valley Charter School</t>
  </si>
  <si>
    <t>Dallas SD 2-Dallas Community Charter</t>
  </si>
  <si>
    <t>Dallas Community Charter</t>
  </si>
  <si>
    <t>Central SD 13J-Independence Elementary School</t>
  </si>
  <si>
    <t>Central SD 13J</t>
  </si>
  <si>
    <t>Independence Elementary School</t>
  </si>
  <si>
    <t>Central SD 13J-Monmouth Elementary School</t>
  </si>
  <si>
    <t>Monmouth Elementary School</t>
  </si>
  <si>
    <t>Central SD 13J-Talmadge Middle School</t>
  </si>
  <si>
    <t>Talmadge Middle School</t>
  </si>
  <si>
    <t>Central SD 13J-Central High School</t>
  </si>
  <si>
    <t>Central High School</t>
  </si>
  <si>
    <t>Central SD 13J-Central SD 13J</t>
  </si>
  <si>
    <t>Central SD 13J-Ash Creek Elementary School</t>
  </si>
  <si>
    <t>Ash Creek Elementary School</t>
  </si>
  <si>
    <t>Perrydale SD 21-Perrydale School</t>
  </si>
  <si>
    <t>Perrydale SD 21</t>
  </si>
  <si>
    <t>Perrydale School</t>
  </si>
  <si>
    <t>Falls City SD 57-Falls City Elementary School</t>
  </si>
  <si>
    <t>Falls City SD 57</t>
  </si>
  <si>
    <t>Falls City Elementary School</t>
  </si>
  <si>
    <t>Falls City SD 57-Falls City High School</t>
  </si>
  <si>
    <t>Falls City High School</t>
  </si>
  <si>
    <t>Sherman County SD-Sherman County School</t>
  </si>
  <si>
    <t>Sherman County SD</t>
  </si>
  <si>
    <t>Sherman County School</t>
  </si>
  <si>
    <t>Tillamook SD 9-East Elementary School</t>
  </si>
  <si>
    <t>Tillamook SD 9</t>
  </si>
  <si>
    <t>East Elementary School</t>
  </si>
  <si>
    <t>Tillamook SD 9-Liberty Elementary School</t>
  </si>
  <si>
    <t>Tillamook SD 9-South Prairie Elementary School</t>
  </si>
  <si>
    <t>South Prairie Elementary School</t>
  </si>
  <si>
    <t>Tillamook SD 9-Tillamook Junior High School</t>
  </si>
  <si>
    <t>Tillamook Junior High School</t>
  </si>
  <si>
    <t>Tillamook SD 9-Tillamook High School</t>
  </si>
  <si>
    <t>Tillamook High School</t>
  </si>
  <si>
    <t>Neah-Kah-Nie SD 56-Garibaldi Elementary School</t>
  </si>
  <si>
    <t>Neah-Kah-Nie SD 56</t>
  </si>
  <si>
    <t>Garibaldi Elementary School</t>
  </si>
  <si>
    <t>Neah-Kah-Nie SD 56-Nehalem Elementary School</t>
  </si>
  <si>
    <t>Nehalem Elementary School</t>
  </si>
  <si>
    <t>Neah-Kah-Nie SD 56-Neah-Kah-Nie High School</t>
  </si>
  <si>
    <t>Neah-Kah-Nie High School</t>
  </si>
  <si>
    <t>Neah-Kah-Nie SD 56-Neah-Kah-Nie Middle School</t>
  </si>
  <si>
    <t>Neah-Kah-Nie Middle School</t>
  </si>
  <si>
    <t>Nestucca Valley SD 101J-Nestucca K8</t>
  </si>
  <si>
    <t>Nestucca Valley SD 101J</t>
  </si>
  <si>
    <t>Nestucca K8</t>
  </si>
  <si>
    <t>Nestucca Valley SD 101J-Nestucca High School</t>
  </si>
  <si>
    <t>Nestucca High School</t>
  </si>
  <si>
    <t>Nestucca Valley SD 101J-Nestucca Valley SD 101J</t>
  </si>
  <si>
    <t>Helix SD 1-Helix SD 1</t>
  </si>
  <si>
    <t>Helix SD 1</t>
  </si>
  <si>
    <t>Helix SD 1-Helix Charter School</t>
  </si>
  <si>
    <t>Helix Charter School</t>
  </si>
  <si>
    <t>Pilot Rock SD 2-Pilot Rock Elementary School</t>
  </si>
  <si>
    <t>Pilot Rock SD 2</t>
  </si>
  <si>
    <t>Pilot Rock Elementary School</t>
  </si>
  <si>
    <t>Pilot Rock SD 2-Pilot Rock High School</t>
  </si>
  <si>
    <t>Pilot Rock High School</t>
  </si>
  <si>
    <t>Pilot Rock SD 2-Pilot Rock SD 2</t>
  </si>
  <si>
    <t>Echo SD 5-Echo School</t>
  </si>
  <si>
    <t>Echo SD 5</t>
  </si>
  <si>
    <t>Echo School</t>
  </si>
  <si>
    <t>Umatilla SD 6R-Clara Brownell Middle School</t>
  </si>
  <si>
    <t>Umatilla SD 6R</t>
  </si>
  <si>
    <t>Clara Brownell Middle School</t>
  </si>
  <si>
    <t>Umatilla SD 6R-McNary Heights Elementary School</t>
  </si>
  <si>
    <t>McNary Heights Elementary School</t>
  </si>
  <si>
    <t>Umatilla SD 6R-Umatilla High School</t>
  </si>
  <si>
    <t>Umatilla High School</t>
  </si>
  <si>
    <t>Milton-Freewater Unified SD 7-Central Middle School</t>
  </si>
  <si>
    <t>Milton-Freewater Unified SD 7</t>
  </si>
  <si>
    <t>Central Middle School</t>
  </si>
  <si>
    <t>Milton-Freewater Unified SD 7-McLoughlin High School</t>
  </si>
  <si>
    <t>McLoughlin High School</t>
  </si>
  <si>
    <t>Milton-Freewater Unified SD 7-Milton-Freewater Unified SD 7</t>
  </si>
  <si>
    <t>Milton-Freewater Unified SD 7-Ferndale Elementary School</t>
  </si>
  <si>
    <t>Ferndale Elementary School</t>
  </si>
  <si>
    <t>Milton-Freewater Unified SD 7-Gib Olinger Elementary School</t>
  </si>
  <si>
    <t>Gib Olinger Elementary School</t>
  </si>
  <si>
    <t>Hermiston SD 8-Highland Hills Elementary School</t>
  </si>
  <si>
    <t>Hermiston SD 8</t>
  </si>
  <si>
    <t>Highland Hills Elementary School</t>
  </si>
  <si>
    <t>Hermiston SD 8-Rocky Heights Elementary School</t>
  </si>
  <si>
    <t>Rocky Heights Elementary School</t>
  </si>
  <si>
    <t>Hermiston SD 8-Sunset Elementary School</t>
  </si>
  <si>
    <t>Sunset Elementary School</t>
  </si>
  <si>
    <t>Hermiston SD 8-West Park Elementary School</t>
  </si>
  <si>
    <t>West Park Elementary School</t>
  </si>
  <si>
    <t>Hermiston SD 8-Armand Larive Middle School</t>
  </si>
  <si>
    <t>Armand Larive Middle School</t>
  </si>
  <si>
    <t>Hermiston SD 8-Hermiston High School</t>
  </si>
  <si>
    <t>Hermiston High School</t>
  </si>
  <si>
    <t>Hermiston SD 8-Sandstone Middle School</t>
  </si>
  <si>
    <t>Sandstone Middle School</t>
  </si>
  <si>
    <t>Hermiston SD 8-Hermiston SD 8</t>
  </si>
  <si>
    <t>Hermiston SD 8-Desert View Elementary School</t>
  </si>
  <si>
    <t>Desert View Elementary School</t>
  </si>
  <si>
    <t>Pendleton SD 16-McKay Creek Elementary School</t>
  </si>
  <si>
    <t>Pendleton SD 16</t>
  </si>
  <si>
    <t>McKay Creek Elementary School</t>
  </si>
  <si>
    <t>Pendleton SD 16-Sherwood Heights Elementary School</t>
  </si>
  <si>
    <t>Sherwood Heights Elementary School</t>
  </si>
  <si>
    <t>Pendleton SD 16-Washington Elementary School</t>
  </si>
  <si>
    <t>Pendleton SD 16-Sunridge Middle School</t>
  </si>
  <si>
    <t>Sunridge Middle School</t>
  </si>
  <si>
    <t>Pendleton SD 16-Pendleton High School</t>
  </si>
  <si>
    <t>Pendleton High School</t>
  </si>
  <si>
    <t>Pendleton SD 16-Pendleton SD 16</t>
  </si>
  <si>
    <t>Pendleton SD 16-Hawthorne Alternative High School</t>
  </si>
  <si>
    <t>Hawthorne Alternative High School</t>
  </si>
  <si>
    <t>Pendleton SD 16-Nixyaawii Community School</t>
  </si>
  <si>
    <t>Nixyaawii Community School</t>
  </si>
  <si>
    <t>Pendleton SD 16-Pendleton Early Learning Center</t>
  </si>
  <si>
    <t>Pendleton Early Learning Center</t>
  </si>
  <si>
    <t>Athena-Weston SD 29RJ-Athena Elementary School</t>
  </si>
  <si>
    <t>Athena-Weston SD 29RJ</t>
  </si>
  <si>
    <t>Athena Elementary School</t>
  </si>
  <si>
    <t>Athena-Weston SD 29RJ-Weston Middle School</t>
  </si>
  <si>
    <t>Weston Middle School</t>
  </si>
  <si>
    <t>Athena-Weston SD 29RJ-Weston-McEwen High School</t>
  </si>
  <si>
    <t>Weston-McEwen High School</t>
  </si>
  <si>
    <t>Athena-Weston SD 29RJ-Athena-Weston SD 29RJ</t>
  </si>
  <si>
    <t>Stanfield SD 61-Stanfield Elementary School</t>
  </si>
  <si>
    <t>Stanfield SD 61</t>
  </si>
  <si>
    <t>Stanfield Elementary School</t>
  </si>
  <si>
    <t>Stanfield SD 61-Stanfield Secondary School</t>
  </si>
  <si>
    <t>Stanfield Secondary School</t>
  </si>
  <si>
    <t>Stanfield SD 61-Stanfield SD 61</t>
  </si>
  <si>
    <t>Ukiah SD 80R-Ukiah SD 80R</t>
  </si>
  <si>
    <t>Ukiah SD 80R</t>
  </si>
  <si>
    <t>Ukiah SD 80R-Ukiah Charter School</t>
  </si>
  <si>
    <t>Ukiah Charter School</t>
  </si>
  <si>
    <t>La Grande SD 1-Central Elementary School</t>
  </si>
  <si>
    <t>La Grande SD 1</t>
  </si>
  <si>
    <t>La Grande SD 1-Rising Stars Day Treatment</t>
  </si>
  <si>
    <t>Rising Stars Day Treatment</t>
  </si>
  <si>
    <t>Long-term Care and Treatment</t>
  </si>
  <si>
    <t>La Grande SD 1-Greenwood Elementary School</t>
  </si>
  <si>
    <t>Greenwood Elementary School</t>
  </si>
  <si>
    <t>La Grande SD 1-Island City Elementary School</t>
  </si>
  <si>
    <t>Island City Elementary School</t>
  </si>
  <si>
    <t>La Grande SD 1-La Grande Middle School</t>
  </si>
  <si>
    <t>La Grande Middle School</t>
  </si>
  <si>
    <t>La Grande SD 1-La Grande High School</t>
  </si>
  <si>
    <t>La Grande High School</t>
  </si>
  <si>
    <t>La Grande SD 1-La Grande SD 1</t>
  </si>
  <si>
    <t>Union SD 5-Union Elementary School</t>
  </si>
  <si>
    <t>Union SD 5</t>
  </si>
  <si>
    <t>Union SD 5-Union High School</t>
  </si>
  <si>
    <t>Union High School</t>
  </si>
  <si>
    <t>Union SD 5-Union SD 5</t>
  </si>
  <si>
    <t>North Powder SD 8J-North Powder SD 8J</t>
  </si>
  <si>
    <t>North Powder SD 8J</t>
  </si>
  <si>
    <t>North Powder SD 8J-North Powder Charter School</t>
  </si>
  <si>
    <t>North Powder Charter School</t>
  </si>
  <si>
    <t>Imbler SD 11-Imbler Charter School</t>
  </si>
  <si>
    <t>Imbler SD 11</t>
  </si>
  <si>
    <t>Imbler Charter School</t>
  </si>
  <si>
    <t>Imbler SD 11-Imbler SD 11</t>
  </si>
  <si>
    <t>Cove SD 15-Cove SD 15</t>
  </si>
  <si>
    <t>Cove SD 15</t>
  </si>
  <si>
    <t>Cove SD 15-Cove Charter School</t>
  </si>
  <si>
    <t>Cove Charter School</t>
  </si>
  <si>
    <t>Elgin SD 23-Stella Mayfield Elementary School</t>
  </si>
  <si>
    <t>Elgin SD 23</t>
  </si>
  <si>
    <t>Stella Mayfield Elementary School</t>
  </si>
  <si>
    <t>Elgin SD 23-Elgin High School</t>
  </si>
  <si>
    <t>Elgin High School</t>
  </si>
  <si>
    <t>Joseph SD 6-Imnaha Elementary School</t>
  </si>
  <si>
    <t>Joseph SD 6</t>
  </si>
  <si>
    <t>Imnaha Elementary School</t>
  </si>
  <si>
    <t>Joseph SD 6-Joseph Charter School</t>
  </si>
  <si>
    <t>Joseph Charter School</t>
  </si>
  <si>
    <t>Wallowa SD 12-Wallowa Elementary School</t>
  </si>
  <si>
    <t>Wallowa SD 12</t>
  </si>
  <si>
    <t>Wallowa Elementary School</t>
  </si>
  <si>
    <t>Wallowa SD 12-Wallowa High School</t>
  </si>
  <si>
    <t>Wallowa High School</t>
  </si>
  <si>
    <t>Enterprise SD 21-Enterprise Elementary School</t>
  </si>
  <si>
    <t>Enterprise SD 21</t>
  </si>
  <si>
    <t>Enterprise Elementary School</t>
  </si>
  <si>
    <t>Enterprise SD 21-Enterprise High School</t>
  </si>
  <si>
    <t>Enterprise High School</t>
  </si>
  <si>
    <t>Troy SD 54-Troy Elementary School</t>
  </si>
  <si>
    <t>Troy SD 54</t>
  </si>
  <si>
    <t>Troy Elementary School</t>
  </si>
  <si>
    <t>South Wasco County SD 1-South Wasco County Elementary School</t>
  </si>
  <si>
    <t>South Wasco County SD 1</t>
  </si>
  <si>
    <t>South Wasco County Elementary School</t>
  </si>
  <si>
    <t>South Wasco County SD 1-South Wasco County Middle/High School</t>
  </si>
  <si>
    <t>South Wasco County Middle/High School</t>
  </si>
  <si>
    <t>Dufur SD 29-Dufur School</t>
  </si>
  <si>
    <t>Dufur SD 29</t>
  </si>
  <si>
    <t>Dufur School</t>
  </si>
  <si>
    <t>Hillsboro SD 1J-Lenox Elementary School</t>
  </si>
  <si>
    <t>Hillsboro SD 1J</t>
  </si>
  <si>
    <t>Lenox Elementary School</t>
  </si>
  <si>
    <t>Hillsboro SD 1J-West Union Elementary School</t>
  </si>
  <si>
    <t>West Union Elementary School</t>
  </si>
  <si>
    <t>Hillsboro SD 1J-Brookwood Elementary School</t>
  </si>
  <si>
    <t>Brookwood Elementary School</t>
  </si>
  <si>
    <t>Hillsboro SD 1J-W Verne McKinney Elementary School</t>
  </si>
  <si>
    <t>W Verne McKinney Elementary School</t>
  </si>
  <si>
    <t>Hillsboro SD 1J-Eastwood Elementary School</t>
  </si>
  <si>
    <t>Hillsboro SD 1J-Minter Bridge Elementary School</t>
  </si>
  <si>
    <t>Minter Bridge Elementary School</t>
  </si>
  <si>
    <t>Hillsboro SD 1J-Mooberry Elementary School</t>
  </si>
  <si>
    <t>Mooberry Elementary School</t>
  </si>
  <si>
    <t>Hillsboro SD 1J-W L Henry Elementary School</t>
  </si>
  <si>
    <t>W L Henry Elementary School</t>
  </si>
  <si>
    <t>Hillsboro SD 1J-Butternut Creek Elementary School</t>
  </si>
  <si>
    <t>Butternut Creek Elementary School</t>
  </si>
  <si>
    <t>Hillsboro SD 1J-Indian Hills Elementary School</t>
  </si>
  <si>
    <t>Indian Hills Elementary School</t>
  </si>
  <si>
    <t>Hillsboro SD 1J-Reedville Elementary School</t>
  </si>
  <si>
    <t>Reedville Elementary School</t>
  </si>
  <si>
    <t>Hillsboro SD 1J-Ladd Acres Elementary School</t>
  </si>
  <si>
    <t>Ladd Acres Elementary School</t>
  </si>
  <si>
    <t>Hillsboro SD 1J-Witch Hazel Elementary School</t>
  </si>
  <si>
    <t>Witch Hazel Elementary School</t>
  </si>
  <si>
    <t>Hillsboro SD 1J-Groner Elementary School</t>
  </si>
  <si>
    <t>Groner Elementary School</t>
  </si>
  <si>
    <t>Hillsboro SD 1J-Farmington View Elementary School</t>
  </si>
  <si>
    <t>Farmington View Elementary School</t>
  </si>
  <si>
    <t>Hillsboro SD 1J-North Plains Elementary School</t>
  </si>
  <si>
    <t>North Plains Elementary School</t>
  </si>
  <si>
    <t>Hillsboro SD 1J-R A Brown Middle School</t>
  </si>
  <si>
    <t>R A Brown Middle School</t>
  </si>
  <si>
    <t>Hillsboro SD 1J-Evergreen Middle School</t>
  </si>
  <si>
    <t>Evergreen Middle School</t>
  </si>
  <si>
    <t>Hillsboro SD 1J-South Meadows Middle School</t>
  </si>
  <si>
    <t>South Meadows Middle School</t>
  </si>
  <si>
    <t>Hillsboro SD 1J-J W Poynter Middle School</t>
  </si>
  <si>
    <t>J W Poynter Middle School</t>
  </si>
  <si>
    <t>Hillsboro SD 1J-Glencoe High School</t>
  </si>
  <si>
    <t>Glencoe High School</t>
  </si>
  <si>
    <t>Hillsboro SD 1J-Hillsboro High School</t>
  </si>
  <si>
    <t>Hillsboro High School</t>
  </si>
  <si>
    <t>Hillsboro SD 1J-Jackson Elementary School</t>
  </si>
  <si>
    <t>Hillsboro SD 1J-Tobias Elementary School</t>
  </si>
  <si>
    <t>Tobias Elementary School</t>
  </si>
  <si>
    <t>Hillsboro SD 1J-Century High School</t>
  </si>
  <si>
    <t>Century High School</t>
  </si>
  <si>
    <t>Hillsboro SD 1J-Hillsboro SD 1J</t>
  </si>
  <si>
    <t>Hillsboro SD 1J-Paul L Patterson Elementary School</t>
  </si>
  <si>
    <t>Paul L Patterson Elementary School</t>
  </si>
  <si>
    <t>Hillsboro SD 1J-Orenco Elementary School</t>
  </si>
  <si>
    <t>Orenco Elementary School</t>
  </si>
  <si>
    <t>Hillsboro SD 1J-Imlay Elementary School</t>
  </si>
  <si>
    <t>Imlay Elementary School</t>
  </si>
  <si>
    <t>Hillsboro SD 1J-Liberty High School</t>
  </si>
  <si>
    <t>Liberty High School</t>
  </si>
  <si>
    <t>Hillsboro SD 1J-City View Charter School</t>
  </si>
  <si>
    <t>City View Charter School</t>
  </si>
  <si>
    <t>Hillsboro SD 1J-Free Orchards Elementary School</t>
  </si>
  <si>
    <t>Free Orchards Elementary School</t>
  </si>
  <si>
    <t>Hillsboro SD 1J-Lincoln Street Elementary School</t>
  </si>
  <si>
    <t>Lincoln Street Elementary School</t>
  </si>
  <si>
    <t>Hillsboro SD 1J-Quatama Elementary School</t>
  </si>
  <si>
    <t>Quatama Elementary School</t>
  </si>
  <si>
    <t>Hillsboro SD 1J-Rosedale Elementary School</t>
  </si>
  <si>
    <t>Rosedale Elementary School</t>
  </si>
  <si>
    <t>Hillsboro SD 1J-Hillsboro Online Academy</t>
  </si>
  <si>
    <t>Hillsboro Online Academy</t>
  </si>
  <si>
    <t>Banks SD 13-Banks Elementary School</t>
  </si>
  <si>
    <t>Banks SD 13</t>
  </si>
  <si>
    <t>Banks Elementary School</t>
  </si>
  <si>
    <t>Banks SD 13-Banks Middle School</t>
  </si>
  <si>
    <t>Banks Middle School</t>
  </si>
  <si>
    <t>Banks SD 13-Banks High School</t>
  </si>
  <si>
    <t>Banks High School</t>
  </si>
  <si>
    <t>Banks SD 13-Banks SD 13</t>
  </si>
  <si>
    <t>Forest Grove SD 15-Neil Armstrong Middle School</t>
  </si>
  <si>
    <t>Forest Grove SD 15</t>
  </si>
  <si>
    <t>Neil Armstrong Middle School</t>
  </si>
  <si>
    <t>Forest Grove SD 15-Tom McCall Upper Elementary</t>
  </si>
  <si>
    <t>Tom McCall Upper Elementary</t>
  </si>
  <si>
    <t>Forest Grove SD 15-Cornelius Elementary School</t>
  </si>
  <si>
    <t>Cornelius Elementary School</t>
  </si>
  <si>
    <t>Forest Grove SD 15-Dilley Elementary School</t>
  </si>
  <si>
    <t>Dilley Elementary School</t>
  </si>
  <si>
    <t>Forest Grove SD 15-Echo Shaw Elementary School</t>
  </si>
  <si>
    <t>Echo Shaw Elementary School</t>
  </si>
  <si>
    <t>Forest Grove SD 15-Harvey Clarke Elementary School</t>
  </si>
  <si>
    <t>Harvey Clarke Elementary School</t>
  </si>
  <si>
    <t>Forest Grove SD 15-Joseph Gale Elementary School</t>
  </si>
  <si>
    <t>Joseph Gale Elementary School</t>
  </si>
  <si>
    <t>Forest Grove SD 15-Forest Grove High School</t>
  </si>
  <si>
    <t>Forest Grove High School</t>
  </si>
  <si>
    <t>Forest Grove SD 15-Forest Grove SD 15</t>
  </si>
  <si>
    <t>Forest Grove SD 15-Oak Grove Academy</t>
  </si>
  <si>
    <t>Oak Grove Academy</t>
  </si>
  <si>
    <t>Forest Grove SD 15-Fern Hill Elementary School</t>
  </si>
  <si>
    <t>Fern Hill Elementary School</t>
  </si>
  <si>
    <t>Forest Grove SD 15-Forest Grove Community School</t>
  </si>
  <si>
    <t>Forest Grove Community School</t>
  </si>
  <si>
    <t>Tigard-Tualatin SD 23J-Bridgeport Elementary School</t>
  </si>
  <si>
    <t>Tigard-Tualatin SD 23J</t>
  </si>
  <si>
    <t>Bridgeport Elementary School</t>
  </si>
  <si>
    <t>Tigard-Tualatin SD 23J-Charles F Tigard Elementary School</t>
  </si>
  <si>
    <t>Charles F Tigard Elementary School</t>
  </si>
  <si>
    <t>Tigard-Tualatin SD 23J-Mary Woodward Elementary School</t>
  </si>
  <si>
    <t>Mary Woodward Elementary School</t>
  </si>
  <si>
    <t>Tigard-Tualatin SD 23J-Durham Elementary School</t>
  </si>
  <si>
    <t>Durham Elementary School</t>
  </si>
  <si>
    <t>Tigard-Tualatin SD 23J-James Templeton Elementary School</t>
  </si>
  <si>
    <t>James Templeton Elementary School</t>
  </si>
  <si>
    <t>Tigard-Tualatin SD 23J-Metzger Elementary School</t>
  </si>
  <si>
    <t>Metzger Elementary School</t>
  </si>
  <si>
    <t>Tigard-Tualatin SD 23J-Edward Byrom Elementary School</t>
  </si>
  <si>
    <t>Edward Byrom Elementary School</t>
  </si>
  <si>
    <t>Tigard-Tualatin SD 23J-Tualatin Elementary School</t>
  </si>
  <si>
    <t>Tualatin Elementary School</t>
  </si>
  <si>
    <t>Tigard-Tualatin SD 23J-Thomas R Fowler Middle School</t>
  </si>
  <si>
    <t>Thomas R Fowler Middle School</t>
  </si>
  <si>
    <t>Tigard-Tualatin SD 23J-Twality Middle School</t>
  </si>
  <si>
    <t>Twality Middle School</t>
  </si>
  <si>
    <t>Tigard-Tualatin SD 23J-Tigard High School</t>
  </si>
  <si>
    <t>Tigard High School</t>
  </si>
  <si>
    <t>Tigard-Tualatin SD 23J-Hazelbrook Middle School</t>
  </si>
  <si>
    <t>Hazelbrook Middle School</t>
  </si>
  <si>
    <t>Tigard-Tualatin SD 23J-Tualatin High School</t>
  </si>
  <si>
    <t>Tualatin High School</t>
  </si>
  <si>
    <t>Tigard-Tualatin SD 23J-Deer Creek Elementary School</t>
  </si>
  <si>
    <t>Deer Creek Elementary School</t>
  </si>
  <si>
    <t>Tigard-Tualatin SD 23J-Tigard-Tualatin SD 23J</t>
  </si>
  <si>
    <t>Tigard-Tualatin SD 23J-Creekside Community High School</t>
  </si>
  <si>
    <t>Creekside Community High School</t>
  </si>
  <si>
    <t>Tigard-Tualatin SD 23J-Multi-sensory Instruction Teaching Children Hands-On (MITCH)</t>
  </si>
  <si>
    <t>Multi-sensory Instruction Teaching Children Hands-On (MITCH)</t>
  </si>
  <si>
    <t>Tigard-Tualatin SD 23J-Alberta Rider Elementary School</t>
  </si>
  <si>
    <t>Alberta Rider Elementary School</t>
  </si>
  <si>
    <t>Beaverton SD 48J-Aloha-Huber Park School</t>
  </si>
  <si>
    <t>Beaverton SD 48J</t>
  </si>
  <si>
    <t>Aloha-Huber Park School</t>
  </si>
  <si>
    <t>Beaverton SD 48J-Barnes Elementary School</t>
  </si>
  <si>
    <t>Barnes Elementary School</t>
  </si>
  <si>
    <t>Beaverton SD 48J-Beaver Acres Elementary School</t>
  </si>
  <si>
    <t>Beaver Acres Elementary School</t>
  </si>
  <si>
    <t>Beaverton SD 48J-Bethany Elementary School</t>
  </si>
  <si>
    <t>Bethany Elementary School</t>
  </si>
  <si>
    <t>Beaverton SD 48J-Greenway Elementary School</t>
  </si>
  <si>
    <t>Greenway Elementary School</t>
  </si>
  <si>
    <t>Beaverton SD 48J-Cedar Mill Elementary School</t>
  </si>
  <si>
    <t>Cedar Mill Elementary School</t>
  </si>
  <si>
    <t>Beaverton SD 48J-Chehalem Elementary School</t>
  </si>
  <si>
    <t>Chehalem Elementary School</t>
  </si>
  <si>
    <t>Beaverton SD 48J-Cooper Mountain Elementary School</t>
  </si>
  <si>
    <t>Cooper Mountain Elementary School</t>
  </si>
  <si>
    <t>Beaverton SD 48J-Errol Hassell Elementary School</t>
  </si>
  <si>
    <t>Errol Hassell Elementary School</t>
  </si>
  <si>
    <t>Beaverton SD 48J-Elmonica Elementary School</t>
  </si>
  <si>
    <t>Elmonica Elementary School</t>
  </si>
  <si>
    <t>Beaverton SD 48J-Fir Grove Elementary School</t>
  </si>
  <si>
    <t>Beaverton SD 48J-Hazeldale Elementary School</t>
  </si>
  <si>
    <t>Hazeldale Elementary School</t>
  </si>
  <si>
    <t>Beaverton SD 48J-Hiteon Elementary School</t>
  </si>
  <si>
    <t>Hiteon Elementary School</t>
  </si>
  <si>
    <t>Beaverton SD 48J-Kinnaman Elementary School</t>
  </si>
  <si>
    <t>Kinnaman Elementary School</t>
  </si>
  <si>
    <t>Beaverton SD 48J-McKay Elementary School</t>
  </si>
  <si>
    <t>McKay Elementary School</t>
  </si>
  <si>
    <t>Beaverton SD 48J-McKinley Elementary School</t>
  </si>
  <si>
    <t>Beaverton SD 48J-Montclair Elementary School</t>
  </si>
  <si>
    <t>Montclair Elementary School</t>
  </si>
  <si>
    <t>Beaverton SD 48J-Oak Hills Elementary School</t>
  </si>
  <si>
    <t>Oak Hills Elementary School</t>
  </si>
  <si>
    <t>Beaverton SD 48J-Raleigh Hills Elementary School</t>
  </si>
  <si>
    <t>Raleigh Hills Elementary School</t>
  </si>
  <si>
    <t>Beaverton SD 48J-Raleigh Park Elementary School</t>
  </si>
  <si>
    <t>Raleigh Park Elementary School</t>
  </si>
  <si>
    <t>Beaverton SD 48J-Ridgewood Elementary School</t>
  </si>
  <si>
    <t>Ridgewood Elementary School</t>
  </si>
  <si>
    <t>Beaverton SD 48J-Rock Creek Elementary School</t>
  </si>
  <si>
    <t>Rock Creek Elementary School</t>
  </si>
  <si>
    <t>Beaverton SD 48J-Terra Linda Elementary School</t>
  </si>
  <si>
    <t>Terra Linda Elementary School</t>
  </si>
  <si>
    <t>Beaverton SD 48J-Vose Elementary School</t>
  </si>
  <si>
    <t>Vose Elementary School</t>
  </si>
  <si>
    <t>Beaverton SD 48J-West Tualatin View Elementary School</t>
  </si>
  <si>
    <t>West Tualatin View Elementary School</t>
  </si>
  <si>
    <t>Beaverton SD 48J-William Walker Elementary School</t>
  </si>
  <si>
    <t>William Walker Elementary School</t>
  </si>
  <si>
    <t>Beaverton SD 48J-Cedar Park Middle School</t>
  </si>
  <si>
    <t>Cedar Park Middle School</t>
  </si>
  <si>
    <t>Beaverton SD 48J-Five Oaks Middle School</t>
  </si>
  <si>
    <t>Five Oaks Middle School</t>
  </si>
  <si>
    <t>Beaverton SD 48J-Meadow Park Middle School</t>
  </si>
  <si>
    <t>Meadow Park Middle School</t>
  </si>
  <si>
    <t>Beaverton SD 48J-Mountain View Middle School</t>
  </si>
  <si>
    <t>Mountain View Middle School</t>
  </si>
  <si>
    <t>Beaverton SD 48J-Highland Park Middle School</t>
  </si>
  <si>
    <t>Highland Park Middle School</t>
  </si>
  <si>
    <t>Beaverton SD 48J-Whitford Middle School</t>
  </si>
  <si>
    <t>Whitford Middle School</t>
  </si>
  <si>
    <t>Beaverton SD 48J-Aloha High School</t>
  </si>
  <si>
    <t>Aloha High School</t>
  </si>
  <si>
    <t>Beaverton SD 48J-Beaverton High School</t>
  </si>
  <si>
    <t>Beaverton High School</t>
  </si>
  <si>
    <t>Beaverton SD 48J-Sunset High School</t>
  </si>
  <si>
    <t>Sunset High School</t>
  </si>
  <si>
    <t>Beaverton SD 48J-Sexton Mountain Elementary School</t>
  </si>
  <si>
    <t>Sexton Mountain Elementary School</t>
  </si>
  <si>
    <t>Beaverton SD 48J-Nancy Ryles Elementary School</t>
  </si>
  <si>
    <t>Nancy Ryles Elementary School</t>
  </si>
  <si>
    <t>Beaverton SD 48J-Arts and Communication Magnet Academy</t>
  </si>
  <si>
    <t>Arts and Communication Magnet Academy</t>
  </si>
  <si>
    <t>Beaverton SD 48J-Community School</t>
  </si>
  <si>
    <t>Community School</t>
  </si>
  <si>
    <t>Beaverton SD 48J-Conestoga Middle School</t>
  </si>
  <si>
    <t>Conestoga Middle School</t>
  </si>
  <si>
    <t>Beaverton SD 48J-Westview High School</t>
  </si>
  <si>
    <t>Westview High School</t>
  </si>
  <si>
    <t>Beaverton SD 48J-Findley Elementary</t>
  </si>
  <si>
    <t>Findley Elementary</t>
  </si>
  <si>
    <t>Beaverton SD 48J-Beaverton SD 48J</t>
  </si>
  <si>
    <t>Beaverton SD 48J-Scholls Heights Elementary School</t>
  </si>
  <si>
    <t>Scholls Heights Elementary School</t>
  </si>
  <si>
    <t>Beaverton SD 48J-Stoller Middle School</t>
  </si>
  <si>
    <t>Stoller Middle School</t>
  </si>
  <si>
    <t>Beaverton SD 48J-Southridge High School</t>
  </si>
  <si>
    <t>Southridge High School</t>
  </si>
  <si>
    <t>Beaverton SD 48J-Jacob Wismer Elementary School</t>
  </si>
  <si>
    <t>Jacob Wismer Elementary School</t>
  </si>
  <si>
    <t>Beaverton SD 48J-International School of Beaverton</t>
  </si>
  <si>
    <t>International School of Beaverton</t>
  </si>
  <si>
    <t>Beaverton SD 48J-Beaverton Academy of Science and Engineering</t>
  </si>
  <si>
    <t>Beaverton Academy of Science and Engineering</t>
  </si>
  <si>
    <t>Beaverton SD 48J-Bonny Slope Elementary School</t>
  </si>
  <si>
    <t>Bonny Slope Elementary School</t>
  </si>
  <si>
    <t>Beaverton SD 48J-Springville Elementary School</t>
  </si>
  <si>
    <t>Springville Elementary School</t>
  </si>
  <si>
    <t>Beaverton SD 48J-Arco Iris Spanish Immersion School</t>
  </si>
  <si>
    <t>Arco Iris Spanish Immersion School</t>
  </si>
  <si>
    <t>Beaverton SD 48J-Hope Chinese Charter School</t>
  </si>
  <si>
    <t>Hope Chinese Charter School</t>
  </si>
  <si>
    <t>Beaverton SD 48J-Mountainside High School</t>
  </si>
  <si>
    <t>Mountainside High School</t>
  </si>
  <si>
    <t>Beaverton SD 48J-Sato Elementary School</t>
  </si>
  <si>
    <t>Sato Elementary School</t>
  </si>
  <si>
    <t>Beaverton SD 48J-FLEX Online School</t>
  </si>
  <si>
    <t>FLEX Online School</t>
  </si>
  <si>
    <t>Sherwood SD 88J-Hawks View Elementary School</t>
  </si>
  <si>
    <t>Sherwood SD 88J</t>
  </si>
  <si>
    <t>Hawks View Elementary School</t>
  </si>
  <si>
    <t>Sherwood SD 88J-Sherwood Middle School</t>
  </si>
  <si>
    <t>Sherwood Middle School</t>
  </si>
  <si>
    <t>Sherwood SD 88J-Sherwood High School</t>
  </si>
  <si>
    <t>Sherwood High School</t>
  </si>
  <si>
    <t>Sherwood SD 88J-Archer Glen Elementary School</t>
  </si>
  <si>
    <t>Archer Glen Elementary School</t>
  </si>
  <si>
    <t>Sherwood SD 88J-Sherwood SD 88J</t>
  </si>
  <si>
    <t>Sherwood SD 88J-Middleton Elementary School</t>
  </si>
  <si>
    <t>Middleton Elementary School</t>
  </si>
  <si>
    <t>Sherwood SD 88J-Sherwood Charter School</t>
  </si>
  <si>
    <t>Sherwood Charter School</t>
  </si>
  <si>
    <t>Sherwood SD 88J-Ridges Elementary School</t>
  </si>
  <si>
    <t>Ridges Elementary School</t>
  </si>
  <si>
    <t>Gaston SD 511J-Gaston Elementary School</t>
  </si>
  <si>
    <t>Gaston SD 511J</t>
  </si>
  <si>
    <t>Gaston Elementary School</t>
  </si>
  <si>
    <t>Gaston SD 511J-Gaston Jr/Sr High School</t>
  </si>
  <si>
    <t>Gaston Jr/Sr High School</t>
  </si>
  <si>
    <t>Gaston SD 511J-Gaston SD 511J</t>
  </si>
  <si>
    <t>Spray SD 1-Spray School</t>
  </si>
  <si>
    <t>Spray SD 1</t>
  </si>
  <si>
    <t>Spray School</t>
  </si>
  <si>
    <t>Fossil SD 21J-Fossil Charter School</t>
  </si>
  <si>
    <t>Fossil SD 21J</t>
  </si>
  <si>
    <t>Fossil Charter School</t>
  </si>
  <si>
    <t>Mitchell SD 55-Mitchell School</t>
  </si>
  <si>
    <t>Mitchell SD 55</t>
  </si>
  <si>
    <t>Mitchell School</t>
  </si>
  <si>
    <t>Mitchell SD 55-Insight School of Oregon Painted Hills</t>
  </si>
  <si>
    <t>Insight School of Oregon Painted Hills</t>
  </si>
  <si>
    <t>Mitchell SD 55-Cascade Virtual Academy</t>
  </si>
  <si>
    <t>Cascade Virtual Academy</t>
  </si>
  <si>
    <t>Mitchell SD 55-Destinations Career Academy of Oregon</t>
  </si>
  <si>
    <t>Destinations Career Academy of Oregon</t>
  </si>
  <si>
    <t>Yamhill Carlton SD 1-Yamhill Carlton Elementary School</t>
  </si>
  <si>
    <t>Yamhill Carlton SD 1</t>
  </si>
  <si>
    <t>Yamhill Carlton Elementary School</t>
  </si>
  <si>
    <t>Yamhill Carlton SD 1-Yamhill Carlton High School</t>
  </si>
  <si>
    <t>Yamhill Carlton High School</t>
  </si>
  <si>
    <t>Yamhill Carlton SD 1-Yamhill Carlton SD 1</t>
  </si>
  <si>
    <t>Yamhill Carlton SD 1-Yamhill Carlton Intermediate School</t>
  </si>
  <si>
    <t>Yamhill Carlton Intermediate School</t>
  </si>
  <si>
    <t>Amity SD 4J-Amity Elementary School</t>
  </si>
  <si>
    <t>Amity SD 4J</t>
  </si>
  <si>
    <t>Amity Elementary School</t>
  </si>
  <si>
    <t>Amity SD 4J-Amity Middle School</t>
  </si>
  <si>
    <t>Amity Middle School</t>
  </si>
  <si>
    <t>Amity SD 4J-Amity High School</t>
  </si>
  <si>
    <t>Amity High School</t>
  </si>
  <si>
    <t>Amity SD 4J-Amity SD 4J</t>
  </si>
  <si>
    <t>Amity SD 4J-Eola Hills Charter School</t>
  </si>
  <si>
    <t>Eola Hills Charter School</t>
  </si>
  <si>
    <t>Dayton SD 8-Dayton Grade School</t>
  </si>
  <si>
    <t>Dayton SD 8</t>
  </si>
  <si>
    <t>Dayton Grade School</t>
  </si>
  <si>
    <t>Dayton SD 8-Dayton High School</t>
  </si>
  <si>
    <t>Dayton High School</t>
  </si>
  <si>
    <t>Dayton SD 8-Dayton Jr High School</t>
  </si>
  <si>
    <t>Dayton Jr High School</t>
  </si>
  <si>
    <t>Dayton SD 8-Dayton SD 8</t>
  </si>
  <si>
    <t>Newberg SD 29J-Dundee Elementary School</t>
  </si>
  <si>
    <t>Newberg SD 29J</t>
  </si>
  <si>
    <t>Dundee Elementary School</t>
  </si>
  <si>
    <t>Newberg SD 29J-Edwards Elementary School</t>
  </si>
  <si>
    <t>Edwards Elementary School</t>
  </si>
  <si>
    <t>Newberg SD 29J-Ewing Young Elementary School</t>
  </si>
  <si>
    <t>Ewing Young Elementary School</t>
  </si>
  <si>
    <t>Newberg SD 29J-Mabel Rush Elementary School</t>
  </si>
  <si>
    <t>Mabel Rush Elementary School</t>
  </si>
  <si>
    <t>Newberg SD 29J-Mountain View Middle School</t>
  </si>
  <si>
    <t>Newberg SD 29J-Newberg Senior High School</t>
  </si>
  <si>
    <t>Newberg Senior High School</t>
  </si>
  <si>
    <t>Newberg SD 29J-Antonia Crater Elementary School</t>
  </si>
  <si>
    <t>Antonia Crater Elementary School</t>
  </si>
  <si>
    <t>Newberg SD 29J-Chehalem Valley Middle School</t>
  </si>
  <si>
    <t>Chehalem Valley Middle School</t>
  </si>
  <si>
    <t>Newberg SD 29J-Newberg SD 29J</t>
  </si>
  <si>
    <t>Newberg SD 29J-Joan Austin Elementary School</t>
  </si>
  <si>
    <t>Joan Austin Elementary School</t>
  </si>
  <si>
    <t>Willamina SD 30J-Willamina Elementary School</t>
  </si>
  <si>
    <t>Willamina SD 30J</t>
  </si>
  <si>
    <t>Willamina Elementary School</t>
  </si>
  <si>
    <t xml:space="preserve">Willamina SD 30J-Willamina Middle School </t>
  </si>
  <si>
    <t xml:space="preserve">Willamina Middle School </t>
  </si>
  <si>
    <t>Willamina SD 30J-Willamina High School</t>
  </si>
  <si>
    <t>Willamina High School</t>
  </si>
  <si>
    <t>McMinnville SD 40-Willamette Elementary School</t>
  </si>
  <si>
    <t>McMinnville SD 40</t>
  </si>
  <si>
    <t>Willamette Elementary School</t>
  </si>
  <si>
    <t>McMinnville SD 40-Memorial Elementary School</t>
  </si>
  <si>
    <t>Memorial Elementary School</t>
  </si>
  <si>
    <t>McMinnville SD 40-Newby Elementary School</t>
  </si>
  <si>
    <t>Newby Elementary School</t>
  </si>
  <si>
    <t>McMinnville SD 40-Wascher Elementary School</t>
  </si>
  <si>
    <t>Wascher Elementary School</t>
  </si>
  <si>
    <t>McMinnville SD 40-Patton Middle School</t>
  </si>
  <si>
    <t>Patton Middle School</t>
  </si>
  <si>
    <t>McMinnville SD 40-McMinnville High School</t>
  </si>
  <si>
    <t>McMinnville High School</t>
  </si>
  <si>
    <t>McMinnville SD 40-Duniway Middle School</t>
  </si>
  <si>
    <t>Duniway Middle School</t>
  </si>
  <si>
    <t>McMinnville SD 40-McMinnville SD 40</t>
  </si>
  <si>
    <t>McMinnville SD 40-Grandhaven Elementary School</t>
  </si>
  <si>
    <t>Grandhaven Elementary School</t>
  </si>
  <si>
    <t>McMinnville SD 40-Sue Buel Elementary</t>
  </si>
  <si>
    <t>Sue Buel Elementary</t>
  </si>
  <si>
    <t>Sheridan SD 48J-Faulconer-Chapman School</t>
  </si>
  <si>
    <t>Sheridan SD 48J</t>
  </si>
  <si>
    <t>Faulconer-Chapman School</t>
  </si>
  <si>
    <t>Sheridan SD 48J-Sheridan High School</t>
  </si>
  <si>
    <t>Sheridan High School</t>
  </si>
  <si>
    <t>Sheridan SD 48J-Sheridan SD 48J</t>
  </si>
  <si>
    <t>Sheridan SD 48J-Sheridan Japanese School</t>
  </si>
  <si>
    <t>Sheridan Japanese School</t>
  </si>
  <si>
    <t>Sheridan SD 48J-Sheridan AllPrep Academy</t>
  </si>
  <si>
    <t>Sheridan AllPrep Academy</t>
  </si>
  <si>
    <t>Knappa SD 4-Hilda Lahti Elementary School</t>
  </si>
  <si>
    <t>Knappa SD 4</t>
  </si>
  <si>
    <t>Hilda Lahti Elementary School</t>
  </si>
  <si>
    <t>Knappa SD 4-Knappa High School</t>
  </si>
  <si>
    <t>Knappa High School</t>
  </si>
  <si>
    <t>Knappa SD 4-Knappa SD 4</t>
  </si>
  <si>
    <t>Ione SD R2-Ione Community Charter School</t>
  </si>
  <si>
    <t>Ione SD R2</t>
  </si>
  <si>
    <t>Ione Community Charter School</t>
  </si>
  <si>
    <t>North Wasco County SD 21-Chenowith Elementary School</t>
  </si>
  <si>
    <t>North Wasco County SD 21</t>
  </si>
  <si>
    <t>Chenowith Elementary School</t>
  </si>
  <si>
    <t>North Wasco County SD 21-Mosier Community School</t>
  </si>
  <si>
    <t>Mosier Community School</t>
  </si>
  <si>
    <t>North Wasco County SD 21-Colonel Wright Elementary School</t>
  </si>
  <si>
    <t>Colonel Wright Elementary School</t>
  </si>
  <si>
    <t>North Wasco County SD 21-Dry Hollow Elementary School</t>
  </si>
  <si>
    <t>Dry Hollow Elementary School</t>
  </si>
  <si>
    <t>North Wasco County SD 21-The Dalles Middle School</t>
  </si>
  <si>
    <t>The Dalles Middle School</t>
  </si>
  <si>
    <t>North Wasco County SD 21-The Dalles High School</t>
  </si>
  <si>
    <t>The Dalles High School</t>
  </si>
  <si>
    <t>North Wasco County SD 21-North Wasco County SD 21</t>
  </si>
  <si>
    <t>North Wasco County SD 21-Innovations Academy</t>
  </si>
  <si>
    <t>Innovations Academy</t>
  </si>
  <si>
    <t>Clackamas ESD-Clackamas ESD</t>
  </si>
  <si>
    <t>Clackamas ESD</t>
  </si>
  <si>
    <t>ESD</t>
  </si>
  <si>
    <t>North Clackamas SD 12-Sabin-Schellenberg Professional-Technical Center</t>
  </si>
  <si>
    <t>Sabin-Schellenberg Professional-Technical Center</t>
  </si>
  <si>
    <t>South Coast ESD-South Coast ESD</t>
  </si>
  <si>
    <t>South Coast ESD</t>
  </si>
  <si>
    <t>North Bend SD 13-Kairos - Coastline</t>
  </si>
  <si>
    <t>Kairos - Coastline</t>
  </si>
  <si>
    <t>High Desert ESD-High Desert ESD</t>
  </si>
  <si>
    <t>High Desert ESD</t>
  </si>
  <si>
    <t>Douglas ESD-Douglas ESD</t>
  </si>
  <si>
    <t>Douglas ESD</t>
  </si>
  <si>
    <t>North Central ESD-North Central ESD</t>
  </si>
  <si>
    <t>North Central ESD</t>
  </si>
  <si>
    <t>Grant ESD-Grant ESD</t>
  </si>
  <si>
    <t>Grant ESD</t>
  </si>
  <si>
    <t>Harney ESD Region XVII-Harney ESD Region XVII</t>
  </si>
  <si>
    <t>Harney ESD Region XVII</t>
  </si>
  <si>
    <t>Southern Oregon ESD-Southern Oregon ESD</t>
  </si>
  <si>
    <t>Southern Oregon ESD</t>
  </si>
  <si>
    <t>Medford SD 549C-5-6 School at Oakdale</t>
  </si>
  <si>
    <t>5-6 School at Oakdale</t>
  </si>
  <si>
    <t>Jefferson ESD-Jefferson ESD</t>
  </si>
  <si>
    <t>Jefferson ESD</t>
  </si>
  <si>
    <t>Grants Pass SD 7-NA</t>
  </si>
  <si>
    <t>Three Rivers/Josephine County SD-New Bridge High School</t>
  </si>
  <si>
    <t>New Bridge High School</t>
  </si>
  <si>
    <t>Youth Corrections</t>
  </si>
  <si>
    <t>Lake ESD-Lake ESD</t>
  </si>
  <si>
    <t>Lake ESD</t>
  </si>
  <si>
    <t>Lane ESD-Lane ESD</t>
  </si>
  <si>
    <t>Lane ESD</t>
  </si>
  <si>
    <t>Lincoln County SD-NA</t>
  </si>
  <si>
    <t>Linn Benton Lincoln ESD-Linn Benton Lincoln ESD</t>
  </si>
  <si>
    <t>Linn Benton Lincoln ESD</t>
  </si>
  <si>
    <t>Malheur ESD Region 14-Malheur ESD Region 14</t>
  </si>
  <si>
    <t>Malheur ESD Region 14</t>
  </si>
  <si>
    <t>Willamette ESD-Willamette ESD</t>
  </si>
  <si>
    <t>Willamette ESD</t>
  </si>
  <si>
    <t>Multnomah ESD-Helensview High School</t>
  </si>
  <si>
    <t>Multnomah ESD</t>
  </si>
  <si>
    <t>Helensview High School</t>
  </si>
  <si>
    <t>Multnomah ESD-Multnomah ESD</t>
  </si>
  <si>
    <t>Multnomah ESD-The Creeks</t>
  </si>
  <si>
    <t>The Creeks</t>
  </si>
  <si>
    <t>InterMountain ESD-InterMountain ESD</t>
  </si>
  <si>
    <t>InterMountain ESD</t>
  </si>
  <si>
    <t>Region 18 ESD-Region 18 ESD</t>
  </si>
  <si>
    <t>Region 18 ESD</t>
  </si>
  <si>
    <t>Columbia Gorge ESD-Columbia Gorge ESD</t>
  </si>
  <si>
    <t>Columbia Gorge ESD</t>
  </si>
  <si>
    <t>Northwest Regional ESD-Northwest Regional ESD</t>
  </si>
  <si>
    <t>Northwest Regional ESD</t>
  </si>
  <si>
    <t>Tigard-Tualatin SD 23J-Janus Youth Programs--Cordero House</t>
  </si>
  <si>
    <t>Janus Youth Programs--Cordero House</t>
  </si>
  <si>
    <t>Objectives of Report</t>
  </si>
  <si>
    <t>This dashboard fulfills reporting requirements under Section 1111(h)(1)(C)(x) of the Elementary and Secondary Education Act of 1965 (ESEA), as amended by the Every Student Succeeds Act (ESSA). It displays school-level expenditures of Federal, State, and Local funds, including actual personnel and non-personnel expenditures, disaggregated by source of funds.</t>
  </si>
  <si>
    <t>The intent of this report is to estimate expenditures going to current student benefit. As such, certain long term expenditures are excluded from this report. Details about specific funds and objects excluded are listed below.</t>
  </si>
  <si>
    <t>How to Read Data Columns</t>
  </si>
  <si>
    <t>•  Columns A - J Indentify the School/District/ESD</t>
  </si>
  <si>
    <t>•  K - O denote the enrollment, Total Expenditures, and estimated expendtures from Federal and State/Local funding. (Note: before 2021-22 School Year Federal Expenditures were not tracked)</t>
  </si>
  <si>
    <t>•  P - T break down Total Expenditures into the following Buckets:</t>
  </si>
  <si>
    <r>
      <t>·</t>
    </r>
    <r>
      <rPr>
        <sz val="7"/>
        <color theme="1"/>
        <rFont val="Aptos Narrow"/>
        <family val="2"/>
        <scheme val="minor"/>
      </rPr>
      <t xml:space="preserve">         </t>
    </r>
    <r>
      <rPr>
        <b/>
        <i/>
        <sz val="11"/>
        <color theme="1"/>
        <rFont val="Aptos Narrow"/>
        <family val="2"/>
        <scheme val="minor"/>
      </rPr>
      <t>Direct Classroom Expenditures</t>
    </r>
  </si>
  <si>
    <r>
      <t>o</t>
    </r>
    <r>
      <rPr>
        <sz val="7"/>
        <color theme="1"/>
        <rFont val="Aptos Narrow"/>
        <family val="2"/>
        <scheme val="minor"/>
      </rPr>
      <t xml:space="preserve">    </t>
    </r>
    <r>
      <rPr>
        <sz val="11"/>
        <color theme="1"/>
        <rFont val="Aptos Narrow"/>
        <family val="2"/>
        <scheme val="minor"/>
      </rPr>
      <t>Includes</t>
    </r>
  </si>
  <si>
    <r>
      <t>·</t>
    </r>
    <r>
      <rPr>
        <sz val="7"/>
        <color theme="1"/>
        <rFont val="Aptos Narrow"/>
        <family val="2"/>
        <scheme val="minor"/>
      </rPr>
      <t xml:space="preserve">         </t>
    </r>
    <r>
      <rPr>
        <sz val="11"/>
        <color theme="1"/>
        <rFont val="Aptos Narrow"/>
        <family val="2"/>
        <scheme val="minor"/>
      </rPr>
      <t>Fund Codes: 100, 200,201,250,251,252,299, 500</t>
    </r>
  </si>
  <si>
    <r>
      <t>·</t>
    </r>
    <r>
      <rPr>
        <sz val="7"/>
        <color theme="1"/>
        <rFont val="Aptos Narrow"/>
        <family val="2"/>
        <scheme val="minor"/>
      </rPr>
      <t xml:space="preserve">         </t>
    </r>
    <r>
      <rPr>
        <sz val="11"/>
        <color theme="1"/>
        <rFont val="Aptos Narrow"/>
        <family val="2"/>
        <scheme val="minor"/>
      </rPr>
      <t>Function Codes: 1111,1112,1121,1131,1140 and 1200, 1300, 1400 Series</t>
    </r>
  </si>
  <si>
    <r>
      <t>o</t>
    </r>
    <r>
      <rPr>
        <sz val="7"/>
        <color theme="1"/>
        <rFont val="Aptos Narrow"/>
        <family val="2"/>
        <scheme val="minor"/>
      </rPr>
      <t xml:space="preserve">    </t>
    </r>
    <r>
      <rPr>
        <sz val="11"/>
        <color theme="1"/>
        <rFont val="Aptos Narrow"/>
        <family val="2"/>
        <scheme val="minor"/>
      </rPr>
      <t>Excludes</t>
    </r>
  </si>
  <si>
    <r>
      <t>·</t>
    </r>
    <r>
      <rPr>
        <sz val="7"/>
        <color theme="1"/>
        <rFont val="Aptos Narrow"/>
        <family val="2"/>
        <scheme val="minor"/>
      </rPr>
      <t xml:space="preserve">         </t>
    </r>
    <r>
      <rPr>
        <sz val="11"/>
        <color theme="1"/>
        <rFont val="Aptos Narrow"/>
        <family val="2"/>
        <scheme val="minor"/>
      </rPr>
      <t>Object  Codes:  371, 372, 373, 374</t>
    </r>
  </si>
  <si>
    <r>
      <t>·</t>
    </r>
    <r>
      <rPr>
        <sz val="7"/>
        <color theme="1"/>
        <rFont val="Aptos Narrow"/>
        <family val="2"/>
        <scheme val="minor"/>
      </rPr>
      <t xml:space="preserve">         </t>
    </r>
    <r>
      <rPr>
        <b/>
        <i/>
        <sz val="11"/>
        <color theme="1"/>
        <rFont val="Aptos Narrow"/>
        <family val="2"/>
        <scheme val="minor"/>
      </rPr>
      <t>Classroom Support</t>
    </r>
  </si>
  <si>
    <r>
      <t>·</t>
    </r>
    <r>
      <rPr>
        <sz val="7"/>
        <color theme="1"/>
        <rFont val="Aptos Narrow"/>
        <family val="2"/>
        <scheme val="minor"/>
      </rPr>
      <t xml:space="preserve">         </t>
    </r>
    <r>
      <rPr>
        <sz val="11"/>
        <color theme="1"/>
        <rFont val="Aptos Narrow"/>
        <family val="2"/>
        <scheme val="minor"/>
      </rPr>
      <t>Function Codes: 1113, 1122 ,1132 and 2100, 2200, 2400, 3300, 3500 Series</t>
    </r>
  </si>
  <si>
    <r>
      <t>·</t>
    </r>
    <r>
      <rPr>
        <sz val="7"/>
        <color theme="1"/>
        <rFont val="Aptos Narrow"/>
        <family val="2"/>
        <scheme val="minor"/>
      </rPr>
      <t xml:space="preserve">         </t>
    </r>
    <r>
      <rPr>
        <b/>
        <i/>
        <sz val="11"/>
        <color theme="1"/>
        <rFont val="Aptos Narrow"/>
        <family val="2"/>
        <scheme val="minor"/>
      </rPr>
      <t>Building Support</t>
    </r>
  </si>
  <si>
    <r>
      <t>·</t>
    </r>
    <r>
      <rPr>
        <sz val="7"/>
        <color theme="1"/>
        <rFont val="Aptos Narrow"/>
        <family val="2"/>
        <scheme val="minor"/>
      </rPr>
      <t xml:space="preserve">         </t>
    </r>
    <r>
      <rPr>
        <sz val="11"/>
        <color theme="1"/>
        <rFont val="Aptos Narrow"/>
        <family val="2"/>
        <scheme val="minor"/>
      </rPr>
      <t>Function Codes: 2540, 2550, 2570, 2660, 2690 and 3100, 3200 Series</t>
    </r>
  </si>
  <si>
    <r>
      <t>·</t>
    </r>
    <r>
      <rPr>
        <sz val="7"/>
        <color theme="1"/>
        <rFont val="Aptos Narrow"/>
        <family val="2"/>
        <scheme val="minor"/>
      </rPr>
      <t xml:space="preserve">         </t>
    </r>
    <r>
      <rPr>
        <b/>
        <i/>
        <sz val="11"/>
        <color theme="1"/>
        <rFont val="Aptos Narrow"/>
        <family val="2"/>
        <scheme val="minor"/>
      </rPr>
      <t>Central Support</t>
    </r>
  </si>
  <si>
    <r>
      <t>·</t>
    </r>
    <r>
      <rPr>
        <sz val="7"/>
        <color theme="1"/>
        <rFont val="Aptos Narrow"/>
        <family val="2"/>
        <scheme val="minor"/>
      </rPr>
      <t xml:space="preserve">         </t>
    </r>
    <r>
      <rPr>
        <sz val="11"/>
        <color theme="1"/>
        <rFont val="Aptos Narrow"/>
        <family val="2"/>
        <scheme val="minor"/>
      </rPr>
      <t>Function Codes: 2510, 2520, 2600, 2610, 2620, 2630, 2640, 2670, 2700 and 2300 Series</t>
    </r>
  </si>
  <si>
    <r>
      <t>·</t>
    </r>
    <r>
      <rPr>
        <sz val="7"/>
        <color theme="1"/>
        <rFont val="Aptos Narrow"/>
        <family val="2"/>
        <scheme val="minor"/>
      </rPr>
      <t xml:space="preserve">         </t>
    </r>
    <r>
      <rPr>
        <sz val="11"/>
        <color theme="1"/>
        <rFont val="Aptos Narrow"/>
        <family val="2"/>
        <scheme val="minor"/>
      </rPr>
      <t>Object  Codes:  371, 372, 373, 374</t>
    </r>
  </si>
  <si>
    <r>
      <t>·</t>
    </r>
    <r>
      <rPr>
        <sz val="7"/>
        <color theme="1"/>
        <rFont val="Aptos Narrow"/>
        <family val="2"/>
        <scheme val="minor"/>
      </rPr>
      <t xml:space="preserve">         </t>
    </r>
    <r>
      <rPr>
        <sz val="11"/>
        <color theme="1"/>
        <rFont val="Aptos Narrow"/>
        <family val="2"/>
        <scheme val="minor"/>
      </rPr>
      <t>Includes all other expenditures not already excluded and not identified above, specifically excluding func code 5400 in all funds</t>
    </r>
  </si>
  <si>
    <t>•  U - W break down Total Expenditures into expenses accounted at the School, District and ESD levels. Note: District expenditures are apportioned to the schools based on ADM. ESD expenditures are reported by the ESD as being spent for the School.</t>
  </si>
  <si>
    <t>•  X - AF break down Total Expenditures into the specific accounting funds for both the School/District as well as the ESD</t>
  </si>
  <si>
    <t>•  AG Reports internal ESD expenditures not coded to a School.</t>
  </si>
  <si>
    <t>Sources:</t>
  </si>
  <si>
    <t>Actual Expenditures Data Collection</t>
  </si>
  <si>
    <r>
      <t>·</t>
    </r>
    <r>
      <rPr>
        <sz val="7"/>
        <color theme="1"/>
        <rFont val="Aptos Narrow"/>
        <family val="2"/>
        <scheme val="minor"/>
      </rPr>
      <t xml:space="preserve">         </t>
    </r>
    <r>
      <rPr>
        <b/>
        <i/>
        <sz val="11"/>
        <color theme="1"/>
        <rFont val="Aptos Narrow"/>
        <family val="2"/>
        <scheme val="minor"/>
      </rPr>
      <t>District and School expenditure amounts</t>
    </r>
  </si>
  <si>
    <r>
      <t>o</t>
    </r>
    <r>
      <rPr>
        <sz val="7"/>
        <color theme="1"/>
        <rFont val="Aptos Narrow"/>
        <family val="2"/>
        <scheme val="minor"/>
      </rPr>
      <t xml:space="preserve">    </t>
    </r>
    <r>
      <rPr>
        <sz val="11"/>
        <color theme="1"/>
        <rFont val="Aptos Narrow"/>
        <family val="2"/>
        <scheme val="minor"/>
      </rPr>
      <t>Where centralized costs cannot be reported at the school level, it has been decided to use the following methodology: To apply District-level expenditures to each school, determine the school’s proportion of the overall District ADM and, for each school, multiply the resulting proportion by the District-level expenditure.</t>
    </r>
  </si>
  <si>
    <r>
      <t>o</t>
    </r>
    <r>
      <rPr>
        <sz val="7"/>
        <color theme="1"/>
        <rFont val="Aptos Narrow"/>
        <family val="2"/>
        <scheme val="minor"/>
      </rPr>
      <t xml:space="preserve">    </t>
    </r>
    <r>
      <rPr>
        <b/>
        <sz val="11"/>
        <color theme="1"/>
        <rFont val="Aptos Narrow"/>
        <family val="2"/>
        <scheme val="minor"/>
      </rPr>
      <t>Exclusions</t>
    </r>
  </si>
  <si>
    <r>
      <t>·</t>
    </r>
    <r>
      <rPr>
        <sz val="7"/>
        <color theme="1"/>
        <rFont val="Aptos Narrow"/>
        <family val="2"/>
        <scheme val="minor"/>
      </rPr>
      <t xml:space="preserve">         </t>
    </r>
    <r>
      <rPr>
        <sz val="11"/>
        <color theme="1"/>
        <rFont val="Aptos Narrow"/>
        <family val="2"/>
        <scheme val="minor"/>
      </rPr>
      <t>Fund Code 300 - Debt Services</t>
    </r>
  </si>
  <si>
    <r>
      <t>·</t>
    </r>
    <r>
      <rPr>
        <sz val="7"/>
        <color theme="1"/>
        <rFont val="Aptos Narrow"/>
        <family val="2"/>
        <scheme val="minor"/>
      </rPr>
      <t xml:space="preserve">         </t>
    </r>
    <r>
      <rPr>
        <sz val="11"/>
        <color theme="1"/>
        <rFont val="Aptos Narrow"/>
        <family val="2"/>
        <scheme val="minor"/>
      </rPr>
      <t>Fund Code 400 - Capital Projects</t>
    </r>
  </si>
  <si>
    <r>
      <t>·</t>
    </r>
    <r>
      <rPr>
        <sz val="7"/>
        <color theme="1"/>
        <rFont val="Aptos Narrow"/>
        <family val="2"/>
        <scheme val="minor"/>
      </rPr>
      <t xml:space="preserve">         </t>
    </r>
    <r>
      <rPr>
        <sz val="11"/>
        <color theme="1"/>
        <rFont val="Aptos Narrow"/>
        <family val="2"/>
        <scheme val="minor"/>
      </rPr>
      <t>Object Code 6XX - Other Objects</t>
    </r>
  </si>
  <si>
    <r>
      <t>·</t>
    </r>
    <r>
      <rPr>
        <sz val="7"/>
        <color theme="1"/>
        <rFont val="Aptos Narrow"/>
        <family val="2"/>
        <scheme val="minor"/>
      </rPr>
      <t xml:space="preserve">         </t>
    </r>
    <r>
      <rPr>
        <sz val="11"/>
        <color theme="1"/>
        <rFont val="Aptos Narrow"/>
        <family val="2"/>
        <scheme val="minor"/>
      </rPr>
      <t>Object Code 7XX - Transfers</t>
    </r>
  </si>
  <si>
    <r>
      <t>·</t>
    </r>
    <r>
      <rPr>
        <sz val="7"/>
        <color theme="1"/>
        <rFont val="Aptos Narrow"/>
        <family val="2"/>
        <scheme val="minor"/>
      </rPr>
      <t xml:space="preserve">         </t>
    </r>
    <r>
      <rPr>
        <sz val="11"/>
        <color theme="1"/>
        <rFont val="Aptos Narrow"/>
        <family val="2"/>
        <scheme val="minor"/>
      </rPr>
      <t>Object Code 360 - Charter School Transfers</t>
    </r>
  </si>
  <si>
    <t>Operational Unit Data Collection</t>
  </si>
  <si>
    <r>
      <t>·</t>
    </r>
    <r>
      <rPr>
        <sz val="7"/>
        <color theme="1"/>
        <rFont val="Aptos Narrow"/>
        <family val="2"/>
        <scheme val="minor"/>
      </rPr>
      <t xml:space="preserve">         </t>
    </r>
    <r>
      <rPr>
        <sz val="11"/>
        <color theme="1"/>
        <rFont val="Aptos Narrow"/>
        <family val="2"/>
        <scheme val="minor"/>
      </rPr>
      <t>Links to the Actual Expenditures Data Collection to identify the school associated with the expenditure</t>
    </r>
  </si>
  <si>
    <t>ESD Direct Support Data Collection</t>
  </si>
  <si>
    <r>
      <t>·</t>
    </r>
    <r>
      <rPr>
        <sz val="7"/>
        <color theme="1"/>
        <rFont val="Aptos Narrow"/>
        <family val="2"/>
        <scheme val="minor"/>
      </rPr>
      <t xml:space="preserve">         </t>
    </r>
    <r>
      <rPr>
        <b/>
        <i/>
        <sz val="11"/>
        <color theme="1"/>
        <rFont val="Aptos Narrow"/>
        <family val="2"/>
        <scheme val="minor"/>
      </rPr>
      <t>ESD Direct Support to Districts</t>
    </r>
  </si>
  <si>
    <t>Institutions Data Collection</t>
  </si>
  <si>
    <r>
      <t>·</t>
    </r>
    <r>
      <rPr>
        <sz val="7"/>
        <color theme="1"/>
        <rFont val="Aptos Narrow"/>
        <family val="2"/>
        <scheme val="minor"/>
      </rPr>
      <t xml:space="preserve">         </t>
    </r>
    <r>
      <rPr>
        <b/>
        <i/>
        <sz val="11"/>
        <color theme="1"/>
        <rFont val="Aptos Narrow"/>
        <family val="2"/>
        <scheme val="minor"/>
      </rPr>
      <t>Institution Attributes</t>
    </r>
  </si>
  <si>
    <r>
      <t>o</t>
    </r>
    <r>
      <rPr>
        <sz val="7"/>
        <color theme="1"/>
        <rFont val="Aptos Narrow"/>
        <family val="2"/>
        <scheme val="minor"/>
      </rPr>
      <t xml:space="preserve">    </t>
    </r>
    <r>
      <rPr>
        <b/>
        <sz val="11"/>
        <color theme="1"/>
        <rFont val="Aptos Narrow"/>
        <family val="2"/>
        <scheme val="minor"/>
      </rPr>
      <t>Institution name</t>
    </r>
  </si>
  <si>
    <r>
      <t>o</t>
    </r>
    <r>
      <rPr>
        <sz val="7"/>
        <color theme="1"/>
        <rFont val="Aptos Narrow"/>
        <family val="2"/>
        <scheme val="minor"/>
      </rPr>
      <t xml:space="preserve">    </t>
    </r>
    <r>
      <rPr>
        <b/>
        <sz val="11"/>
        <color theme="1"/>
        <rFont val="Aptos Narrow"/>
        <family val="2"/>
        <scheme val="minor"/>
      </rPr>
      <t>School Type</t>
    </r>
  </si>
  <si>
    <r>
      <t>·</t>
    </r>
    <r>
      <rPr>
        <sz val="7"/>
        <color theme="1"/>
        <rFont val="Aptos Narrow"/>
        <family val="2"/>
        <scheme val="minor"/>
      </rPr>
      <t xml:space="preserve">         </t>
    </r>
    <r>
      <rPr>
        <sz val="11"/>
        <color theme="1"/>
        <rFont val="Aptos Narrow"/>
        <family val="2"/>
        <scheme val="minor"/>
      </rPr>
      <t>Charter</t>
    </r>
  </si>
  <si>
    <r>
      <t>·</t>
    </r>
    <r>
      <rPr>
        <sz val="7"/>
        <color theme="1"/>
        <rFont val="Aptos Narrow"/>
        <family val="2"/>
        <scheme val="minor"/>
      </rPr>
      <t xml:space="preserve">         </t>
    </r>
    <r>
      <rPr>
        <sz val="11"/>
        <color theme="1"/>
        <rFont val="Aptos Narrow"/>
        <family val="2"/>
        <scheme val="minor"/>
      </rPr>
      <t>Youth Corrections</t>
    </r>
  </si>
  <si>
    <r>
      <t>·</t>
    </r>
    <r>
      <rPr>
        <sz val="7"/>
        <color theme="1"/>
        <rFont val="Aptos Narrow"/>
        <family val="2"/>
        <scheme val="minor"/>
      </rPr>
      <t xml:space="preserve">         </t>
    </r>
    <r>
      <rPr>
        <sz val="11"/>
        <color theme="1"/>
        <rFont val="Aptos Narrow"/>
        <family val="2"/>
        <scheme val="minor"/>
      </rPr>
      <t>Alternative</t>
    </r>
  </si>
  <si>
    <r>
      <t>·</t>
    </r>
    <r>
      <rPr>
        <sz val="7"/>
        <color theme="1"/>
        <rFont val="Aptos Narrow"/>
        <family val="2"/>
        <scheme val="minor"/>
      </rPr>
      <t xml:space="preserve">         </t>
    </r>
    <r>
      <rPr>
        <sz val="11"/>
        <color theme="1"/>
        <rFont val="Aptos Narrow"/>
        <family val="2"/>
        <scheme val="minor"/>
      </rPr>
      <t>Regular</t>
    </r>
  </si>
  <si>
    <r>
      <t>·</t>
    </r>
    <r>
      <rPr>
        <sz val="7"/>
        <color theme="1"/>
        <rFont val="Aptos Narrow"/>
        <family val="2"/>
        <scheme val="minor"/>
      </rPr>
      <t xml:space="preserve">         </t>
    </r>
    <r>
      <rPr>
        <sz val="11"/>
        <color theme="1"/>
        <rFont val="Aptos Narrow"/>
        <family val="2"/>
        <scheme val="minor"/>
      </rPr>
      <t>State Operated</t>
    </r>
  </si>
  <si>
    <r>
      <t>·</t>
    </r>
    <r>
      <rPr>
        <sz val="7"/>
        <color theme="1"/>
        <rFont val="Aptos Narrow"/>
        <family val="2"/>
        <scheme val="minor"/>
      </rPr>
      <t xml:space="preserve">         </t>
    </r>
    <r>
      <rPr>
        <sz val="11"/>
        <color theme="1"/>
        <rFont val="Aptos Narrow"/>
        <family val="2"/>
        <scheme val="minor"/>
      </rPr>
      <t>Long-term Care and Treatment</t>
    </r>
  </si>
  <si>
    <r>
      <t>·</t>
    </r>
    <r>
      <rPr>
        <sz val="7"/>
        <color theme="1"/>
        <rFont val="Aptos Narrow"/>
        <family val="2"/>
        <scheme val="minor"/>
      </rPr>
      <t xml:space="preserve">         </t>
    </r>
    <r>
      <rPr>
        <sz val="11"/>
        <color theme="1"/>
        <rFont val="Aptos Narrow"/>
        <family val="2"/>
        <scheme val="minor"/>
      </rPr>
      <t>District</t>
    </r>
  </si>
  <si>
    <r>
      <t>·</t>
    </r>
    <r>
      <rPr>
        <sz val="7"/>
        <color theme="1"/>
        <rFont val="Aptos Narrow"/>
        <family val="2"/>
        <scheme val="minor"/>
      </rPr>
      <t xml:space="preserve">         </t>
    </r>
    <r>
      <rPr>
        <sz val="11"/>
        <color theme="1"/>
        <rFont val="Aptos Narrow"/>
        <family val="2"/>
        <scheme val="minor"/>
      </rPr>
      <t>ESD</t>
    </r>
  </si>
  <si>
    <r>
      <t>o</t>
    </r>
    <r>
      <rPr>
        <sz val="7"/>
        <color theme="1"/>
        <rFont val="Aptos Narrow"/>
        <family val="2"/>
        <scheme val="minor"/>
      </rPr>
      <t xml:space="preserve">    </t>
    </r>
    <r>
      <rPr>
        <b/>
        <sz val="11"/>
        <color theme="1"/>
        <rFont val="Aptos Narrow"/>
        <family val="2"/>
        <scheme val="minor"/>
      </rPr>
      <t>Grade Band</t>
    </r>
  </si>
  <si>
    <r>
      <t>·</t>
    </r>
    <r>
      <rPr>
        <sz val="7"/>
        <color theme="1"/>
        <rFont val="Aptos Narrow"/>
        <family val="2"/>
        <scheme val="minor"/>
      </rPr>
      <t xml:space="preserve">         </t>
    </r>
    <r>
      <rPr>
        <sz val="11"/>
        <color theme="1"/>
        <rFont val="Aptos Narrow"/>
        <family val="2"/>
        <scheme val="minor"/>
      </rPr>
      <t>Combined (Typically K-12)</t>
    </r>
  </si>
  <si>
    <r>
      <t>·</t>
    </r>
    <r>
      <rPr>
        <sz val="7"/>
        <color theme="1"/>
        <rFont val="Aptos Narrow"/>
        <family val="2"/>
        <scheme val="minor"/>
      </rPr>
      <t xml:space="preserve">         </t>
    </r>
    <r>
      <rPr>
        <sz val="11"/>
        <color theme="1"/>
        <rFont val="Aptos Narrow"/>
        <family val="2"/>
        <scheme val="minor"/>
      </rPr>
      <t>Elementary</t>
    </r>
  </si>
  <si>
    <r>
      <t>·</t>
    </r>
    <r>
      <rPr>
        <sz val="7"/>
        <color theme="1"/>
        <rFont val="Aptos Narrow"/>
        <family val="2"/>
        <scheme val="minor"/>
      </rPr>
      <t xml:space="preserve">         </t>
    </r>
    <r>
      <rPr>
        <sz val="11"/>
        <color theme="1"/>
        <rFont val="Aptos Narrow"/>
        <family val="2"/>
        <scheme val="minor"/>
      </rPr>
      <t>Junior High/Middle School</t>
    </r>
  </si>
  <si>
    <r>
      <t>·</t>
    </r>
    <r>
      <rPr>
        <sz val="7"/>
        <color theme="1"/>
        <rFont val="Aptos Narrow"/>
        <family val="2"/>
        <scheme val="minor"/>
      </rPr>
      <t xml:space="preserve">         </t>
    </r>
    <r>
      <rPr>
        <sz val="11"/>
        <color theme="1"/>
        <rFont val="Aptos Narrow"/>
        <family val="2"/>
        <scheme val="minor"/>
      </rPr>
      <t>High School</t>
    </r>
  </si>
  <si>
    <r>
      <t>·</t>
    </r>
    <r>
      <rPr>
        <sz val="7"/>
        <color theme="1"/>
        <rFont val="Aptos Narrow"/>
        <family val="2"/>
        <scheme val="minor"/>
      </rPr>
      <t xml:space="preserve">         </t>
    </r>
    <r>
      <rPr>
        <sz val="11"/>
        <color theme="1"/>
        <rFont val="Aptos Narrow"/>
        <family val="2"/>
        <scheme val="minor"/>
      </rPr>
      <t>Other</t>
    </r>
  </si>
  <si>
    <r>
      <t>o</t>
    </r>
    <r>
      <rPr>
        <sz val="7"/>
        <color theme="1"/>
        <rFont val="Aptos Narrow"/>
        <family val="2"/>
        <scheme val="minor"/>
      </rPr>
      <t xml:space="preserve">    </t>
    </r>
    <r>
      <rPr>
        <b/>
        <sz val="11"/>
        <color theme="1"/>
        <rFont val="Aptos Narrow"/>
        <family val="2"/>
        <scheme val="minor"/>
      </rPr>
      <t>Virtual Status</t>
    </r>
  </si>
  <si>
    <r>
      <t>·</t>
    </r>
    <r>
      <rPr>
        <sz val="7"/>
        <color theme="1"/>
        <rFont val="Aptos Narrow"/>
        <family val="2"/>
        <scheme val="minor"/>
      </rPr>
      <t xml:space="preserve">         </t>
    </r>
    <r>
      <rPr>
        <sz val="11"/>
        <color theme="1"/>
        <rFont val="Aptos Narrow"/>
        <family val="2"/>
        <scheme val="minor"/>
      </rPr>
      <t>Not Virtual</t>
    </r>
  </si>
  <si>
    <r>
      <t>·</t>
    </r>
    <r>
      <rPr>
        <sz val="7"/>
        <color theme="1"/>
        <rFont val="Aptos Narrow"/>
        <family val="2"/>
        <scheme val="minor"/>
      </rPr>
      <t xml:space="preserve">         </t>
    </r>
    <r>
      <rPr>
        <sz val="11"/>
        <color theme="1"/>
        <rFont val="Aptos Narrow"/>
        <family val="2"/>
        <scheme val="minor"/>
      </rPr>
      <t>Supplemental Virtual</t>
    </r>
  </si>
  <si>
    <t>·     Offers some online coursework</t>
  </si>
  <si>
    <r>
      <t>·</t>
    </r>
    <r>
      <rPr>
        <sz val="7"/>
        <color theme="1"/>
        <rFont val="Aptos Narrow"/>
        <family val="2"/>
        <scheme val="minor"/>
      </rPr>
      <t xml:space="preserve">         </t>
    </r>
    <r>
      <rPr>
        <sz val="11"/>
        <color theme="1"/>
        <rFont val="Aptos Narrow"/>
        <family val="2"/>
        <scheme val="minor"/>
      </rPr>
      <t>Focus Virtual</t>
    </r>
  </si>
  <si>
    <t>·     Instruction primarily delivered online</t>
  </si>
  <si>
    <r>
      <t>·</t>
    </r>
    <r>
      <rPr>
        <sz val="7"/>
        <color theme="1"/>
        <rFont val="Aptos Narrow"/>
        <family val="2"/>
        <scheme val="minor"/>
      </rPr>
      <t xml:space="preserve">         </t>
    </r>
    <r>
      <rPr>
        <sz val="11"/>
        <color theme="1"/>
        <rFont val="Aptos Narrow"/>
        <family val="2"/>
        <scheme val="minor"/>
      </rPr>
      <t>NA</t>
    </r>
  </si>
  <si>
    <t>Cumulative ADM Data Collection</t>
  </si>
  <si>
    <r>
      <t>·</t>
    </r>
    <r>
      <rPr>
        <sz val="7"/>
        <color theme="1"/>
        <rFont val="Aptos Narrow"/>
        <family val="2"/>
        <scheme val="minor"/>
      </rPr>
      <t xml:space="preserve">         </t>
    </r>
    <r>
      <rPr>
        <sz val="11"/>
        <color theme="1"/>
        <rFont val="Aptos Narrow"/>
        <family val="2"/>
        <scheme val="minor"/>
      </rPr>
      <t>ADM (Resident Average Daily Membership)</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5" x14ac:knownFonts="1">
    <font>
      <sz val="11"/>
      <color theme="1"/>
      <name val="Aptos Narrow"/>
      <family val="2"/>
      <scheme val="minor"/>
    </font>
    <font>
      <sz val="11"/>
      <color theme="1"/>
      <name val="Aptos Narrow"/>
      <family val="2"/>
      <scheme val="minor"/>
    </font>
    <font>
      <sz val="18"/>
      <color theme="3"/>
      <name val="Aptos Display"/>
      <family val="2"/>
      <scheme val="major"/>
    </font>
    <font>
      <b/>
      <sz val="15"/>
      <color theme="3"/>
      <name val="Aptos Narrow"/>
      <family val="2"/>
      <scheme val="minor"/>
    </font>
    <font>
      <b/>
      <sz val="13"/>
      <color theme="3"/>
      <name val="Aptos Narrow"/>
      <family val="2"/>
      <scheme val="minor"/>
    </font>
    <font>
      <b/>
      <sz val="11"/>
      <color theme="3"/>
      <name val="Aptos Narrow"/>
      <family val="2"/>
      <scheme val="minor"/>
    </font>
    <font>
      <sz val="11"/>
      <color rgb="FF006100"/>
      <name val="Aptos Narrow"/>
      <family val="2"/>
      <scheme val="minor"/>
    </font>
    <font>
      <sz val="11"/>
      <color rgb="FF9C0006"/>
      <name val="Aptos Narrow"/>
      <family val="2"/>
      <scheme val="minor"/>
    </font>
    <font>
      <sz val="11"/>
      <color rgb="FF9C5700"/>
      <name val="Aptos Narrow"/>
      <family val="2"/>
      <scheme val="minor"/>
    </font>
    <font>
      <sz val="11"/>
      <color rgb="FF3F3F76"/>
      <name val="Aptos Narrow"/>
      <family val="2"/>
      <scheme val="minor"/>
    </font>
    <font>
      <b/>
      <sz val="11"/>
      <color rgb="FF3F3F3F"/>
      <name val="Aptos Narrow"/>
      <family val="2"/>
      <scheme val="minor"/>
    </font>
    <font>
      <b/>
      <sz val="11"/>
      <color rgb="FFFA7D00"/>
      <name val="Aptos Narrow"/>
      <family val="2"/>
      <scheme val="minor"/>
    </font>
    <font>
      <sz val="11"/>
      <color rgb="FFFA7D00"/>
      <name val="Aptos Narrow"/>
      <family val="2"/>
      <scheme val="minor"/>
    </font>
    <font>
      <b/>
      <sz val="11"/>
      <color theme="0"/>
      <name val="Aptos Narrow"/>
      <family val="2"/>
      <scheme val="minor"/>
    </font>
    <font>
      <sz val="11"/>
      <color rgb="FFFF0000"/>
      <name val="Aptos Narrow"/>
      <family val="2"/>
      <scheme val="minor"/>
    </font>
    <font>
      <i/>
      <sz val="11"/>
      <color rgb="FF7F7F7F"/>
      <name val="Aptos Narrow"/>
      <family val="2"/>
      <scheme val="minor"/>
    </font>
    <font>
      <b/>
      <sz val="11"/>
      <color theme="1"/>
      <name val="Aptos Narrow"/>
      <family val="2"/>
      <scheme val="minor"/>
    </font>
    <font>
      <sz val="11"/>
      <color theme="0"/>
      <name val="Aptos Narrow"/>
      <family val="2"/>
      <scheme val="minor"/>
    </font>
    <font>
      <b/>
      <sz val="14"/>
      <color theme="1"/>
      <name val="Aptos Narrow"/>
      <family val="2"/>
      <scheme val="minor"/>
    </font>
    <font>
      <sz val="11"/>
      <color rgb="FF000000"/>
      <name val="Aptos Narrow"/>
      <family val="2"/>
      <scheme val="minor"/>
    </font>
    <font>
      <sz val="11"/>
      <color theme="1"/>
      <name val="Aptos Narrow"/>
      <family val="2"/>
    </font>
    <font>
      <sz val="10"/>
      <color theme="1"/>
      <name val="Aptos Narrow"/>
      <family val="2"/>
      <scheme val="minor"/>
    </font>
    <font>
      <sz val="7"/>
      <color theme="1"/>
      <name val="Aptos Narrow"/>
      <family val="2"/>
      <scheme val="minor"/>
    </font>
    <font>
      <b/>
      <i/>
      <sz val="11"/>
      <color theme="1"/>
      <name val="Aptos Narrow"/>
      <family val="2"/>
      <scheme val="minor"/>
    </font>
    <font>
      <b/>
      <sz val="12"/>
      <color theme="1"/>
      <name val="Aptos Narrow"/>
      <family val="2"/>
      <scheme val="minor"/>
    </font>
  </fonts>
  <fills count="33">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s>
  <borders count="10">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s>
  <cellStyleXfs count="42">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cellStyleXfs>
  <cellXfs count="13">
    <xf numFmtId="0" fontId="0" fillId="0" borderId="0" xfId="0"/>
    <xf numFmtId="0" fontId="18" fillId="0" borderId="0" xfId="0" applyFont="1" applyAlignment="1">
      <alignment vertical="center"/>
    </xf>
    <xf numFmtId="0" fontId="19" fillId="0" borderId="0" xfId="0" applyFont="1" applyAlignment="1">
      <alignment wrapText="1"/>
    </xf>
    <xf numFmtId="0" fontId="0" fillId="0" borderId="0" xfId="0" applyAlignment="1">
      <alignment wrapText="1"/>
    </xf>
    <xf numFmtId="0" fontId="20" fillId="0" borderId="0" xfId="0" applyFont="1"/>
    <xf numFmtId="0" fontId="21" fillId="0" borderId="0" xfId="0" applyFont="1" applyAlignment="1">
      <alignment horizontal="left" vertical="center"/>
    </xf>
    <xf numFmtId="0" fontId="16" fillId="0" borderId="0" xfId="0" applyFont="1" applyAlignment="1">
      <alignment vertical="center"/>
    </xf>
    <xf numFmtId="0" fontId="24" fillId="0" borderId="0" xfId="0" applyFont="1" applyAlignment="1">
      <alignment vertical="center"/>
    </xf>
    <xf numFmtId="0" fontId="21" fillId="0" borderId="0" xfId="0" applyFont="1" applyAlignment="1">
      <alignment horizontal="left" vertical="center" wrapText="1"/>
    </xf>
    <xf numFmtId="0" fontId="21" fillId="0" borderId="0" xfId="0" applyFont="1" applyAlignment="1">
      <alignment horizontal="left" vertical="center" wrapText="1" indent="5"/>
    </xf>
    <xf numFmtId="0" fontId="0" fillId="0" borderId="0" xfId="0" applyAlignment="1">
      <alignment horizontal="left" vertical="center" wrapText="1" indent="5"/>
    </xf>
    <xf numFmtId="0" fontId="0" fillId="0" borderId="0" xfId="0" applyAlignment="1">
      <alignment vertical="center"/>
    </xf>
    <xf numFmtId="0" fontId="23" fillId="0" borderId="0" xfId="0" applyFont="1" applyAlignment="1">
      <alignment vertical="center"/>
    </xf>
  </cellXfs>
  <cellStyles count="42">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te" xfId="15" builtinId="10" customBuiltin="1"/>
    <cellStyle name="Output" xfId="10" builtinId="21" customBuiltin="1"/>
    <cellStyle name="Title" xfId="1" builtinId="15" customBuiltin="1"/>
    <cellStyle name="Total" xfId="17" builtinId="25" customBuiltin="1"/>
    <cellStyle name="Warning Text" xfId="14" builtinId="11" customBuiltin="1"/>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theme" Target="theme/theme1.xml"/><Relationship Id="rId7"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sharedStrings" Target="sharedStrings.xml"/><Relationship Id="rId4" Type="http://schemas.openxmlformats.org/officeDocument/2006/relationships/styles" Target="style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190610-9244-463B-A909-C282ABD17227}">
  <dimension ref="A1:AG1405"/>
  <sheetViews>
    <sheetView tabSelected="1" workbookViewId="0"/>
  </sheetViews>
  <sheetFormatPr defaultRowHeight="14.4" x14ac:dyDescent="0.3"/>
  <sheetData>
    <row r="1" spans="1:33" x14ac:dyDescent="0.3">
      <c r="A1" t="s">
        <v>0</v>
      </c>
      <c r="B1" t="s">
        <v>1</v>
      </c>
      <c r="C1" t="s">
        <v>2</v>
      </c>
      <c r="D1" t="s">
        <v>3</v>
      </c>
      <c r="E1" t="s">
        <v>4</v>
      </c>
      <c r="F1" t="s">
        <v>5</v>
      </c>
      <c r="G1" t="s">
        <v>6</v>
      </c>
      <c r="H1" t="s">
        <v>7</v>
      </c>
      <c r="I1" t="s">
        <v>8</v>
      </c>
      <c r="J1" t="s">
        <v>9</v>
      </c>
      <c r="K1" t="s">
        <v>10</v>
      </c>
      <c r="L1" t="s">
        <v>11</v>
      </c>
      <c r="M1" t="s">
        <v>12</v>
      </c>
      <c r="N1" t="s">
        <v>13</v>
      </c>
      <c r="O1" t="s">
        <v>14</v>
      </c>
      <c r="P1" t="s">
        <v>15</v>
      </c>
      <c r="Q1" t="s">
        <v>16</v>
      </c>
      <c r="R1" t="s">
        <v>17</v>
      </c>
      <c r="S1" t="s">
        <v>18</v>
      </c>
      <c r="T1" t="s">
        <v>19</v>
      </c>
      <c r="U1" t="s">
        <v>20</v>
      </c>
      <c r="V1" t="s">
        <v>21</v>
      </c>
      <c r="W1" t="s">
        <v>22</v>
      </c>
      <c r="X1" t="s">
        <v>23</v>
      </c>
      <c r="Y1" t="s">
        <v>24</v>
      </c>
      <c r="Z1" t="s">
        <v>25</v>
      </c>
      <c r="AA1" t="s">
        <v>26</v>
      </c>
      <c r="AB1" t="s">
        <v>27</v>
      </c>
      <c r="AC1" t="s">
        <v>28</v>
      </c>
      <c r="AD1" t="s">
        <v>29</v>
      </c>
      <c r="AE1" t="s">
        <v>30</v>
      </c>
      <c r="AF1" t="s">
        <v>31</v>
      </c>
      <c r="AG1" t="s">
        <v>32</v>
      </c>
    </row>
    <row r="2" spans="1:33" x14ac:dyDescent="0.3">
      <c r="A2" t="s">
        <v>33</v>
      </c>
      <c r="B2" t="s">
        <v>34</v>
      </c>
      <c r="C2">
        <v>1894</v>
      </c>
      <c r="D2" t="s">
        <v>35</v>
      </c>
      <c r="E2">
        <v>1</v>
      </c>
      <c r="F2" t="s">
        <v>36</v>
      </c>
      <c r="G2" t="s">
        <v>37</v>
      </c>
      <c r="H2" t="s">
        <v>38</v>
      </c>
      <c r="I2" t="s">
        <v>39</v>
      </c>
      <c r="J2" t="s">
        <v>40</v>
      </c>
      <c r="K2">
        <v>259.35000000000002</v>
      </c>
      <c r="L2">
        <v>2776150.9540372202</v>
      </c>
      <c r="M2">
        <v>10704.264330199399</v>
      </c>
      <c r="N2">
        <v>298.88863854848898</v>
      </c>
      <c r="O2">
        <v>10405.375691650899</v>
      </c>
      <c r="P2">
        <v>1470000.3529137601</v>
      </c>
      <c r="Q2">
        <v>699989.111928</v>
      </c>
      <c r="R2">
        <v>396301.213119608</v>
      </c>
      <c r="S2">
        <v>83968.190858253103</v>
      </c>
      <c r="T2">
        <v>125892.0852176</v>
      </c>
      <c r="U2">
        <v>108029.254805292</v>
      </c>
      <c r="V2">
        <v>2001875.88</v>
      </c>
      <c r="W2">
        <v>666245.81923193298</v>
      </c>
      <c r="X2">
        <v>2264291.8076924901</v>
      </c>
      <c r="Y2">
        <v>286215.42031118699</v>
      </c>
      <c r="Z2">
        <v>77516.7684075508</v>
      </c>
      <c r="AA2">
        <v>21935.1780676942</v>
      </c>
      <c r="AB2">
        <v>17671.416060698401</v>
      </c>
      <c r="AC2">
        <v>0</v>
      </c>
      <c r="AD2">
        <v>491.10869230654401</v>
      </c>
      <c r="AE2">
        <v>108029.254805292</v>
      </c>
      <c r="AF2">
        <v>0</v>
      </c>
      <c r="AG2">
        <v>0</v>
      </c>
    </row>
    <row r="3" spans="1:33" x14ac:dyDescent="0.3">
      <c r="A3" t="s">
        <v>33</v>
      </c>
      <c r="B3" t="s">
        <v>41</v>
      </c>
      <c r="C3">
        <v>1894</v>
      </c>
      <c r="D3" t="s">
        <v>35</v>
      </c>
      <c r="E3">
        <v>2</v>
      </c>
      <c r="F3" t="s">
        <v>42</v>
      </c>
      <c r="G3" t="s">
        <v>37</v>
      </c>
      <c r="H3" t="s">
        <v>43</v>
      </c>
      <c r="I3" t="s">
        <v>44</v>
      </c>
      <c r="J3" t="s">
        <v>40</v>
      </c>
      <c r="K3">
        <v>266.31</v>
      </c>
      <c r="L3">
        <v>3633265.8689101702</v>
      </c>
      <c r="M3">
        <v>13642.994513575</v>
      </c>
      <c r="N3">
        <v>1311.5167035854699</v>
      </c>
      <c r="O3">
        <v>12331.477809989499</v>
      </c>
      <c r="P3">
        <v>2227716.41494337</v>
      </c>
      <c r="Q3">
        <v>719806.34012895904</v>
      </c>
      <c r="R3">
        <v>468906.01908649597</v>
      </c>
      <c r="S3">
        <v>87566.529051325895</v>
      </c>
      <c r="T3">
        <v>129270.565700016</v>
      </c>
      <c r="U3">
        <v>110928.362626556</v>
      </c>
      <c r="V3">
        <v>2838212.1</v>
      </c>
      <c r="W3">
        <v>684125.40628361702</v>
      </c>
      <c r="X3">
        <v>2968452.7029191698</v>
      </c>
      <c r="Y3">
        <v>95045.962364650899</v>
      </c>
      <c r="Z3">
        <v>349270.01333184802</v>
      </c>
      <c r="AA3">
        <v>90918.8875600834</v>
      </c>
      <c r="AB3">
        <v>18145.651864756499</v>
      </c>
      <c r="AC3">
        <v>0</v>
      </c>
      <c r="AD3">
        <v>504.28824310065801</v>
      </c>
      <c r="AE3">
        <v>110928.362626556</v>
      </c>
      <c r="AF3">
        <v>0</v>
      </c>
      <c r="AG3">
        <v>0</v>
      </c>
    </row>
    <row r="4" spans="1:33" x14ac:dyDescent="0.3">
      <c r="A4" t="s">
        <v>33</v>
      </c>
      <c r="B4" t="s">
        <v>45</v>
      </c>
      <c r="C4">
        <v>1894</v>
      </c>
      <c r="D4" t="s">
        <v>35</v>
      </c>
      <c r="E4">
        <v>4</v>
      </c>
      <c r="F4" t="s">
        <v>46</v>
      </c>
      <c r="G4" t="s">
        <v>37</v>
      </c>
      <c r="H4" t="s">
        <v>43</v>
      </c>
      <c r="I4" t="s">
        <v>44</v>
      </c>
      <c r="J4" t="s">
        <v>40</v>
      </c>
      <c r="K4">
        <v>108.17</v>
      </c>
      <c r="L4">
        <v>1492645.30948373</v>
      </c>
      <c r="M4">
        <v>13799.069145638599</v>
      </c>
      <c r="N4">
        <v>298.88863854848898</v>
      </c>
      <c r="O4">
        <v>13500.180507090099</v>
      </c>
      <c r="P4">
        <v>923275.70529354794</v>
      </c>
      <c r="Q4">
        <v>256882.24537324699</v>
      </c>
      <c r="R4">
        <v>224554.100235388</v>
      </c>
      <c r="S4">
        <v>35426.041084007004</v>
      </c>
      <c r="T4">
        <v>52507.217497543301</v>
      </c>
      <c r="U4">
        <v>45056.967388812198</v>
      </c>
      <c r="V4">
        <v>1169709.76</v>
      </c>
      <c r="W4">
        <v>277878.58209492202</v>
      </c>
      <c r="X4">
        <v>1342326.3895646699</v>
      </c>
      <c r="Y4">
        <v>32443.571914251399</v>
      </c>
      <c r="Z4">
        <v>32330.784031790099</v>
      </c>
      <c r="AA4">
        <v>32912.349610882899</v>
      </c>
      <c r="AB4">
        <v>7370.4147880691999</v>
      </c>
      <c r="AC4">
        <v>0</v>
      </c>
      <c r="AD4">
        <v>204.83218525852601</v>
      </c>
      <c r="AE4">
        <v>45056.967388812198</v>
      </c>
      <c r="AF4">
        <v>0</v>
      </c>
      <c r="AG4">
        <v>0</v>
      </c>
    </row>
    <row r="5" spans="1:33" x14ac:dyDescent="0.3">
      <c r="A5" t="s">
        <v>33</v>
      </c>
      <c r="B5" t="s">
        <v>47</v>
      </c>
      <c r="C5">
        <v>1894</v>
      </c>
      <c r="D5" t="s">
        <v>35</v>
      </c>
      <c r="E5">
        <v>5</v>
      </c>
      <c r="F5" t="s">
        <v>48</v>
      </c>
      <c r="G5" t="s">
        <v>37</v>
      </c>
      <c r="H5" t="s">
        <v>43</v>
      </c>
      <c r="I5" t="s">
        <v>44</v>
      </c>
      <c r="J5" t="s">
        <v>40</v>
      </c>
      <c r="K5">
        <v>18.260000000000002</v>
      </c>
      <c r="L5">
        <v>311535.42959483201</v>
      </c>
      <c r="M5">
        <v>17061.0859580959</v>
      </c>
      <c r="N5">
        <v>298.88863854848898</v>
      </c>
      <c r="O5">
        <v>16762.197319547398</v>
      </c>
      <c r="P5">
        <v>220721.41937653799</v>
      </c>
      <c r="Q5">
        <v>35730.052061713002</v>
      </c>
      <c r="R5">
        <v>40343.8430683017</v>
      </c>
      <c r="S5">
        <v>5876.4579605617901</v>
      </c>
      <c r="T5">
        <v>8863.6571277169405</v>
      </c>
      <c r="U5">
        <v>7605.9926460174902</v>
      </c>
      <c r="V5">
        <v>257021.21</v>
      </c>
      <c r="W5">
        <v>46908.226948814699</v>
      </c>
      <c r="X5">
        <v>290171.83394241298</v>
      </c>
      <c r="Y5">
        <v>5476.74607704752</v>
      </c>
      <c r="Z5">
        <v>5457.7065398954201</v>
      </c>
      <c r="AA5">
        <v>1544.3853923890299</v>
      </c>
      <c r="AB5">
        <v>1244.18761237074</v>
      </c>
      <c r="AC5">
        <v>0</v>
      </c>
      <c r="AD5">
        <v>34.577384698351601</v>
      </c>
      <c r="AE5">
        <v>7605.9926460174902</v>
      </c>
      <c r="AF5">
        <v>0</v>
      </c>
      <c r="AG5">
        <v>0</v>
      </c>
    </row>
    <row r="6" spans="1:33" x14ac:dyDescent="0.3">
      <c r="A6" t="s">
        <v>33</v>
      </c>
      <c r="B6" t="s">
        <v>49</v>
      </c>
      <c r="C6">
        <v>1894</v>
      </c>
      <c r="D6" t="s">
        <v>35</v>
      </c>
      <c r="E6">
        <v>7</v>
      </c>
      <c r="F6" t="s">
        <v>50</v>
      </c>
      <c r="G6" t="s">
        <v>37</v>
      </c>
      <c r="H6" t="s">
        <v>43</v>
      </c>
      <c r="I6" t="s">
        <v>44</v>
      </c>
      <c r="J6" t="s">
        <v>40</v>
      </c>
      <c r="K6">
        <v>262.778514851485</v>
      </c>
      <c r="L6">
        <v>3171882.5754117002</v>
      </c>
      <c r="M6">
        <v>12070.555224822499</v>
      </c>
      <c r="N6">
        <v>1502.5979303023</v>
      </c>
      <c r="O6">
        <v>10567.9572945202</v>
      </c>
      <c r="P6">
        <v>1970134.8596749001</v>
      </c>
      <c r="Q6">
        <v>560759.26783819101</v>
      </c>
      <c r="R6">
        <v>428636.82403091702</v>
      </c>
      <c r="S6">
        <v>84795.290013677601</v>
      </c>
      <c r="T6">
        <v>127556.33385400999</v>
      </c>
      <c r="U6">
        <v>109457.363170415</v>
      </c>
      <c r="V6">
        <v>2387371.86</v>
      </c>
      <c r="W6">
        <v>675053.35224128899</v>
      </c>
      <c r="X6">
        <v>2494517.13016361</v>
      </c>
      <c r="Y6">
        <v>82853.209328874407</v>
      </c>
      <c r="Z6">
        <v>394850.45254375401</v>
      </c>
      <c r="AA6">
        <v>71801.793328056898</v>
      </c>
      <c r="AB6">
        <v>17905.0259022672</v>
      </c>
      <c r="AC6">
        <v>0</v>
      </c>
      <c r="AD6">
        <v>497.600974725154</v>
      </c>
      <c r="AE6">
        <v>109457.363170415</v>
      </c>
      <c r="AF6">
        <v>0</v>
      </c>
      <c r="AG6">
        <v>0</v>
      </c>
    </row>
    <row r="7" spans="1:33" x14ac:dyDescent="0.3">
      <c r="A7" t="s">
        <v>33</v>
      </c>
      <c r="B7" t="s">
        <v>51</v>
      </c>
      <c r="C7">
        <v>1894</v>
      </c>
      <c r="D7" t="s">
        <v>35</v>
      </c>
      <c r="E7">
        <v>8</v>
      </c>
      <c r="F7" t="s">
        <v>52</v>
      </c>
      <c r="G7" t="s">
        <v>37</v>
      </c>
      <c r="H7" t="s">
        <v>53</v>
      </c>
      <c r="I7" t="s">
        <v>39</v>
      </c>
      <c r="J7" t="s">
        <v>40</v>
      </c>
      <c r="K7">
        <v>376.19485148514798</v>
      </c>
      <c r="L7">
        <v>7091728.1526126303</v>
      </c>
      <c r="M7">
        <v>18851.210016872301</v>
      </c>
      <c r="N7">
        <v>692.13131429478506</v>
      </c>
      <c r="O7">
        <v>18159.078702577499</v>
      </c>
      <c r="P7">
        <v>4041836.4169165702</v>
      </c>
      <c r="Q7">
        <v>1753012.4333017999</v>
      </c>
      <c r="R7">
        <v>975933.03141683398</v>
      </c>
      <c r="S7">
        <v>122640.67509698099</v>
      </c>
      <c r="T7">
        <v>198305.59588043499</v>
      </c>
      <c r="U7">
        <v>156699.63164653201</v>
      </c>
      <c r="V7">
        <v>5968619.2400000002</v>
      </c>
      <c r="W7">
        <v>966409.28096610005</v>
      </c>
      <c r="X7">
        <v>5147741.39722104</v>
      </c>
      <c r="Y7">
        <v>1401885.0819647701</v>
      </c>
      <c r="Z7">
        <v>260376.236989347</v>
      </c>
      <c r="AA7">
        <v>98680.525045215007</v>
      </c>
      <c r="AB7">
        <v>25632.9120512308</v>
      </c>
      <c r="AC7">
        <v>0</v>
      </c>
      <c r="AD7">
        <v>712.36769448747202</v>
      </c>
      <c r="AE7">
        <v>156699.63164653201</v>
      </c>
      <c r="AF7">
        <v>0</v>
      </c>
      <c r="AG7">
        <v>0</v>
      </c>
    </row>
    <row r="8" spans="1:33" x14ac:dyDescent="0.3">
      <c r="A8" t="s">
        <v>33</v>
      </c>
      <c r="B8" t="s">
        <v>54</v>
      </c>
      <c r="C8">
        <v>1894</v>
      </c>
      <c r="D8" t="s">
        <v>35</v>
      </c>
      <c r="E8">
        <v>1894</v>
      </c>
      <c r="F8" t="s">
        <v>35</v>
      </c>
      <c r="G8" t="s">
        <v>55</v>
      </c>
      <c r="H8" t="s">
        <v>55</v>
      </c>
      <c r="I8" t="s">
        <v>56</v>
      </c>
      <c r="J8" t="s">
        <v>40</v>
      </c>
      <c r="K8">
        <v>0.5</v>
      </c>
      <c r="L8">
        <v>1492.7223328267301</v>
      </c>
      <c r="M8">
        <v>2985.4446656534601</v>
      </c>
      <c r="N8">
        <v>298.88863854848898</v>
      </c>
      <c r="O8">
        <v>2686.5560271049699</v>
      </c>
      <c r="P8">
        <v>347.860059598541</v>
      </c>
      <c r="Q8">
        <v>298.660790298824</v>
      </c>
      <c r="R8">
        <v>443.25473900059399</v>
      </c>
      <c r="S8">
        <v>160.23981272075</v>
      </c>
      <c r="T8">
        <v>242.70693120802099</v>
      </c>
      <c r="U8">
        <v>208.26924003333701</v>
      </c>
      <c r="V8">
        <v>0</v>
      </c>
      <c r="W8">
        <v>1284.4530927933899</v>
      </c>
      <c r="X8">
        <v>907.738881227099</v>
      </c>
      <c r="Y8">
        <v>149.96566476033701</v>
      </c>
      <c r="Z8">
        <v>149.44431927424401</v>
      </c>
      <c r="AA8">
        <v>42.288756637158698</v>
      </c>
      <c r="AB8">
        <v>34.0686640846316</v>
      </c>
      <c r="AC8">
        <v>0</v>
      </c>
      <c r="AD8">
        <v>0.94680680992200505</v>
      </c>
      <c r="AE8">
        <v>208.26924003333701</v>
      </c>
      <c r="AF8">
        <v>0</v>
      </c>
      <c r="AG8">
        <v>0</v>
      </c>
    </row>
    <row r="9" spans="1:33" x14ac:dyDescent="0.3">
      <c r="A9" t="s">
        <v>33</v>
      </c>
      <c r="B9" t="s">
        <v>57</v>
      </c>
      <c r="C9">
        <v>1894</v>
      </c>
      <c r="D9" t="s">
        <v>35</v>
      </c>
      <c r="E9">
        <v>3493</v>
      </c>
      <c r="F9" t="s">
        <v>58</v>
      </c>
      <c r="G9" t="s">
        <v>59</v>
      </c>
      <c r="H9" t="s">
        <v>53</v>
      </c>
      <c r="I9" t="s">
        <v>60</v>
      </c>
      <c r="J9" t="s">
        <v>40</v>
      </c>
      <c r="K9">
        <v>150.87514851485099</v>
      </c>
      <c r="L9">
        <v>1039596.6173133299</v>
      </c>
      <c r="M9">
        <v>6890.4430421223597</v>
      </c>
      <c r="N9">
        <v>2495.5169319574302</v>
      </c>
      <c r="O9">
        <v>4394.9261101649199</v>
      </c>
      <c r="P9">
        <v>606013.566308629</v>
      </c>
      <c r="Q9">
        <v>176192.57218379501</v>
      </c>
      <c r="R9">
        <v>133752.24915325199</v>
      </c>
      <c r="S9">
        <v>48496.341084470303</v>
      </c>
      <c r="T9">
        <v>75141.888583188105</v>
      </c>
      <c r="U9">
        <v>62845.305042210101</v>
      </c>
      <c r="V9">
        <v>589167.21</v>
      </c>
      <c r="W9">
        <v>387584.10227112699</v>
      </c>
      <c r="X9">
        <v>481462.18703568698</v>
      </c>
      <c r="Y9">
        <v>95451.063885688694</v>
      </c>
      <c r="Z9">
        <v>376511.487730405</v>
      </c>
      <c r="AA9">
        <v>12760.644876279401</v>
      </c>
      <c r="AB9">
        <v>10280.2295069427</v>
      </c>
      <c r="AC9">
        <v>0</v>
      </c>
      <c r="AD9">
        <v>285.69923612371002</v>
      </c>
      <c r="AE9">
        <v>62845.305042210101</v>
      </c>
      <c r="AF9">
        <v>0</v>
      </c>
      <c r="AG9">
        <v>0</v>
      </c>
    </row>
    <row r="10" spans="1:33" x14ac:dyDescent="0.3">
      <c r="A10" t="s">
        <v>33</v>
      </c>
      <c r="B10" t="s">
        <v>61</v>
      </c>
      <c r="C10">
        <v>1894</v>
      </c>
      <c r="D10" t="s">
        <v>35</v>
      </c>
      <c r="E10">
        <v>4728</v>
      </c>
      <c r="F10" t="s">
        <v>62</v>
      </c>
      <c r="G10" t="s">
        <v>63</v>
      </c>
      <c r="H10" t="s">
        <v>64</v>
      </c>
      <c r="I10" t="s">
        <v>60</v>
      </c>
      <c r="J10" t="s">
        <v>40</v>
      </c>
      <c r="K10">
        <v>2724.8210981525099</v>
      </c>
      <c r="L10">
        <v>8134802.6123394296</v>
      </c>
      <c r="M10">
        <v>2985.4446656534601</v>
      </c>
      <c r="N10">
        <v>298.88863854848898</v>
      </c>
      <c r="O10">
        <v>2686.5560271049699</v>
      </c>
      <c r="P10">
        <v>1895712.85919739</v>
      </c>
      <c r="Q10">
        <v>1627594.44519427</v>
      </c>
      <c r="R10">
        <v>2415579.7293698099</v>
      </c>
      <c r="S10">
        <v>873249.64493101405</v>
      </c>
      <c r="T10">
        <v>1322665.9336469299</v>
      </c>
      <c r="U10">
        <v>1134992.8386780501</v>
      </c>
      <c r="V10">
        <v>0</v>
      </c>
      <c r="W10">
        <v>6999809.7736613704</v>
      </c>
      <c r="X10">
        <v>4946852.1103619104</v>
      </c>
      <c r="Y10">
        <v>817259.21467486897</v>
      </c>
      <c r="Z10">
        <v>814418.06831500505</v>
      </c>
      <c r="AA10">
        <v>230458.59259913399</v>
      </c>
      <c r="AB10">
        <v>185662.02936735001</v>
      </c>
      <c r="AC10">
        <v>0</v>
      </c>
      <c r="AD10">
        <v>5159.7583430999102</v>
      </c>
      <c r="AE10">
        <v>1134992.8386780501</v>
      </c>
      <c r="AF10">
        <v>0</v>
      </c>
      <c r="AG10">
        <v>0</v>
      </c>
    </row>
    <row r="11" spans="1:33" x14ac:dyDescent="0.3">
      <c r="A11" t="s">
        <v>33</v>
      </c>
      <c r="B11" t="s">
        <v>65</v>
      </c>
      <c r="C11">
        <v>1894</v>
      </c>
      <c r="D11" t="s">
        <v>35</v>
      </c>
      <c r="E11">
        <v>4759</v>
      </c>
      <c r="F11" t="s">
        <v>66</v>
      </c>
      <c r="G11" t="s">
        <v>63</v>
      </c>
      <c r="H11" t="s">
        <v>53</v>
      </c>
      <c r="I11" t="s">
        <v>39</v>
      </c>
      <c r="J11" t="s">
        <v>40</v>
      </c>
      <c r="K11">
        <v>346.678901847487</v>
      </c>
      <c r="L11">
        <v>1034990.6782151801</v>
      </c>
      <c r="M11">
        <v>2985.4446656534601</v>
      </c>
      <c r="N11">
        <v>298.88863854848898</v>
      </c>
      <c r="O11">
        <v>2686.5560271049699</v>
      </c>
      <c r="P11">
        <v>241191.486916447</v>
      </c>
      <c r="Q11">
        <v>207078.78961139801</v>
      </c>
      <c r="R11">
        <v>307334.132310841</v>
      </c>
      <c r="S11">
        <v>111103.524612553</v>
      </c>
      <c r="T11">
        <v>168282.74476394101</v>
      </c>
      <c r="U11">
        <v>144405.102846736</v>
      </c>
      <c r="V11">
        <v>0</v>
      </c>
      <c r="W11">
        <v>890585.57536844502</v>
      </c>
      <c r="X11">
        <v>629387.83701615501</v>
      </c>
      <c r="Y11">
        <v>103979.86394788401</v>
      </c>
      <c r="Z11">
        <v>103618.38498668101</v>
      </c>
      <c r="AA11">
        <v>29321.239422931601</v>
      </c>
      <c r="AB11">
        <v>23621.774104542001</v>
      </c>
      <c r="AC11">
        <v>0</v>
      </c>
      <c r="AD11">
        <v>656.47589025096704</v>
      </c>
      <c r="AE11">
        <v>144405.102846736</v>
      </c>
      <c r="AF11">
        <v>0</v>
      </c>
      <c r="AG11">
        <v>0</v>
      </c>
    </row>
    <row r="12" spans="1:33" x14ac:dyDescent="0.3">
      <c r="A12" t="s">
        <v>33</v>
      </c>
      <c r="B12" t="s">
        <v>67</v>
      </c>
      <c r="C12">
        <v>1894</v>
      </c>
      <c r="D12" t="s">
        <v>35</v>
      </c>
      <c r="E12">
        <v>5509</v>
      </c>
      <c r="F12" t="s">
        <v>68</v>
      </c>
      <c r="G12" t="s">
        <v>37</v>
      </c>
      <c r="H12" t="s">
        <v>43</v>
      </c>
      <c r="I12" t="s">
        <v>44</v>
      </c>
      <c r="J12" t="s">
        <v>40</v>
      </c>
      <c r="K12">
        <v>67.6451485148514</v>
      </c>
      <c r="L12">
        <v>898706.54779099894</v>
      </c>
      <c r="M12">
        <v>13285.602404933499</v>
      </c>
      <c r="N12">
        <v>298.88863854848898</v>
      </c>
      <c r="O12">
        <v>12986.713766385001</v>
      </c>
      <c r="P12">
        <v>47062.090787856803</v>
      </c>
      <c r="Q12">
        <v>40405.907030653703</v>
      </c>
      <c r="R12">
        <v>756723.765299213</v>
      </c>
      <c r="S12">
        <v>21678.891858974199</v>
      </c>
      <c r="T12">
        <v>32835.892814300903</v>
      </c>
      <c r="U12">
        <v>28176.807346260699</v>
      </c>
      <c r="V12">
        <v>696755.7</v>
      </c>
      <c r="W12">
        <v>173774.040444738</v>
      </c>
      <c r="X12">
        <v>198819.772866624</v>
      </c>
      <c r="Y12">
        <v>641033.08932968206</v>
      </c>
      <c r="Z12">
        <v>20218.366344014299</v>
      </c>
      <c r="AA12">
        <v>5721.2584464580204</v>
      </c>
      <c r="AB12">
        <v>4609.1596834149796</v>
      </c>
      <c r="AC12">
        <v>0</v>
      </c>
      <c r="AD12">
        <v>128.09377454409301</v>
      </c>
      <c r="AE12">
        <v>28176.807346260699</v>
      </c>
      <c r="AF12">
        <v>0</v>
      </c>
      <c r="AG12">
        <v>0</v>
      </c>
    </row>
    <row r="13" spans="1:33" x14ac:dyDescent="0.3">
      <c r="A13" t="s">
        <v>33</v>
      </c>
      <c r="B13" t="s">
        <v>69</v>
      </c>
      <c r="C13">
        <v>1894</v>
      </c>
      <c r="D13" t="s">
        <v>35</v>
      </c>
      <c r="E13">
        <v>5604</v>
      </c>
      <c r="F13" t="s">
        <v>70</v>
      </c>
      <c r="G13" t="s">
        <v>37</v>
      </c>
      <c r="H13" t="s">
        <v>43</v>
      </c>
      <c r="I13" t="s">
        <v>56</v>
      </c>
      <c r="J13" t="s">
        <v>40</v>
      </c>
      <c r="K13">
        <v>109.80633663366299</v>
      </c>
      <c r="L13">
        <v>327820.74195791798</v>
      </c>
      <c r="M13">
        <v>2985.4446656534601</v>
      </c>
      <c r="N13">
        <v>298.88863854848898</v>
      </c>
      <c r="O13">
        <v>2686.5560271049699</v>
      </c>
      <c r="P13">
        <v>76394.477611367198</v>
      </c>
      <c r="Q13">
        <v>65589.694557657203</v>
      </c>
      <c r="R13">
        <v>97344.358170331703</v>
      </c>
      <c r="S13">
        <v>35190.693635459698</v>
      </c>
      <c r="T13">
        <v>53301.517983102698</v>
      </c>
      <c r="U13">
        <v>45738.564563075801</v>
      </c>
      <c r="V13">
        <v>0</v>
      </c>
      <c r="W13">
        <v>282082.17739484197</v>
      </c>
      <c r="X13">
        <v>199350.96233497499</v>
      </c>
      <c r="Y13">
        <v>32934.360536329397</v>
      </c>
      <c r="Z13">
        <v>32819.866460432801</v>
      </c>
      <c r="AA13">
        <v>9287.1468942378197</v>
      </c>
      <c r="AB13">
        <v>7481.9103942725096</v>
      </c>
      <c r="AC13">
        <v>0</v>
      </c>
      <c r="AD13">
        <v>207.930774594681</v>
      </c>
      <c r="AE13">
        <v>45738.564563075801</v>
      </c>
      <c r="AF13">
        <v>0</v>
      </c>
      <c r="AG13">
        <v>0</v>
      </c>
    </row>
    <row r="14" spans="1:33" x14ac:dyDescent="0.3">
      <c r="A14" t="s">
        <v>33</v>
      </c>
      <c r="B14" t="s">
        <v>71</v>
      </c>
      <c r="C14">
        <v>1895</v>
      </c>
      <c r="D14" t="s">
        <v>72</v>
      </c>
      <c r="E14">
        <v>3351</v>
      </c>
      <c r="F14" t="s">
        <v>73</v>
      </c>
      <c r="G14" t="s">
        <v>63</v>
      </c>
      <c r="H14" t="s">
        <v>64</v>
      </c>
      <c r="I14" t="s">
        <v>39</v>
      </c>
      <c r="J14" t="s">
        <v>40</v>
      </c>
      <c r="K14">
        <v>84.929999999999893</v>
      </c>
      <c r="L14">
        <v>2323495.6</v>
      </c>
      <c r="M14">
        <v>27357.772283056602</v>
      </c>
      <c r="N14">
        <v>0</v>
      </c>
      <c r="O14">
        <v>27357.772283056602</v>
      </c>
      <c r="P14">
        <v>1151499.98</v>
      </c>
      <c r="Q14">
        <v>398523.81</v>
      </c>
      <c r="R14">
        <v>515961.46</v>
      </c>
      <c r="S14">
        <v>251167.639999999</v>
      </c>
      <c r="T14">
        <v>6342.71</v>
      </c>
      <c r="U14">
        <v>73173.08</v>
      </c>
      <c r="V14">
        <v>0</v>
      </c>
      <c r="W14">
        <v>2250322.52</v>
      </c>
      <c r="X14">
        <v>1656989.03</v>
      </c>
      <c r="Y14">
        <v>0</v>
      </c>
      <c r="Z14">
        <v>0</v>
      </c>
      <c r="AA14">
        <v>590941.75</v>
      </c>
      <c r="AB14">
        <v>0</v>
      </c>
      <c r="AC14">
        <v>2391.7399999999998</v>
      </c>
      <c r="AD14">
        <v>0</v>
      </c>
      <c r="AE14">
        <v>73173.08</v>
      </c>
      <c r="AF14">
        <v>0</v>
      </c>
      <c r="AG14">
        <v>0</v>
      </c>
    </row>
    <row r="15" spans="1:33" x14ac:dyDescent="0.3">
      <c r="A15" t="s">
        <v>33</v>
      </c>
      <c r="B15" t="s">
        <v>74</v>
      </c>
      <c r="C15">
        <v>1896</v>
      </c>
      <c r="D15" t="s">
        <v>75</v>
      </c>
      <c r="E15">
        <v>3347</v>
      </c>
      <c r="F15" t="s">
        <v>76</v>
      </c>
      <c r="G15" t="s">
        <v>63</v>
      </c>
      <c r="H15" t="s">
        <v>64</v>
      </c>
      <c r="I15" t="s">
        <v>39</v>
      </c>
      <c r="J15" t="s">
        <v>40</v>
      </c>
      <c r="K15">
        <v>30.73</v>
      </c>
      <c r="L15">
        <v>1406697.66</v>
      </c>
      <c r="M15">
        <v>45776.038398958597</v>
      </c>
      <c r="N15">
        <v>0</v>
      </c>
      <c r="O15">
        <v>45776.038398958597</v>
      </c>
      <c r="P15">
        <v>502154.88</v>
      </c>
      <c r="Q15">
        <v>144279.53</v>
      </c>
      <c r="R15">
        <v>573697.79</v>
      </c>
      <c r="S15">
        <v>179889.46</v>
      </c>
      <c r="T15">
        <v>6676</v>
      </c>
      <c r="U15">
        <v>25659.66</v>
      </c>
      <c r="V15">
        <v>1381038</v>
      </c>
      <c r="W15">
        <v>0</v>
      </c>
      <c r="X15">
        <v>1260549</v>
      </c>
      <c r="Y15">
        <v>30617</v>
      </c>
      <c r="Z15">
        <v>0</v>
      </c>
      <c r="AA15">
        <v>84046</v>
      </c>
      <c r="AB15">
        <v>0</v>
      </c>
      <c r="AC15">
        <v>5826</v>
      </c>
      <c r="AD15">
        <v>0</v>
      </c>
      <c r="AE15">
        <v>25659.66</v>
      </c>
      <c r="AF15">
        <v>0</v>
      </c>
      <c r="AG15">
        <v>0</v>
      </c>
    </row>
    <row r="16" spans="1:33" x14ac:dyDescent="0.3">
      <c r="A16" t="s">
        <v>33</v>
      </c>
      <c r="B16" t="s">
        <v>77</v>
      </c>
      <c r="C16">
        <v>1897</v>
      </c>
      <c r="D16" t="s">
        <v>78</v>
      </c>
      <c r="E16">
        <v>15</v>
      </c>
      <c r="F16" t="s">
        <v>79</v>
      </c>
      <c r="G16" t="s">
        <v>63</v>
      </c>
      <c r="H16" t="s">
        <v>64</v>
      </c>
      <c r="I16" t="s">
        <v>39</v>
      </c>
      <c r="J16" t="s">
        <v>40</v>
      </c>
      <c r="K16">
        <v>190.64</v>
      </c>
      <c r="L16">
        <v>4677206.71</v>
      </c>
      <c r="M16">
        <v>24534.235784725101</v>
      </c>
      <c r="N16">
        <v>0</v>
      </c>
      <c r="O16">
        <v>24534.235784725101</v>
      </c>
      <c r="P16">
        <v>2227762.92</v>
      </c>
      <c r="Q16">
        <v>378816.65</v>
      </c>
      <c r="R16">
        <v>1300058.82</v>
      </c>
      <c r="S16">
        <v>193247.25</v>
      </c>
      <c r="T16">
        <v>577321.06999999995</v>
      </c>
      <c r="U16">
        <v>142120.76999999999</v>
      </c>
      <c r="V16">
        <v>1751356.49</v>
      </c>
      <c r="W16">
        <v>2783729.45</v>
      </c>
      <c r="X16">
        <v>3210837.92</v>
      </c>
      <c r="Y16">
        <v>0</v>
      </c>
      <c r="Z16">
        <v>0</v>
      </c>
      <c r="AA16">
        <v>1324248.02</v>
      </c>
      <c r="AB16">
        <v>0</v>
      </c>
      <c r="AC16">
        <v>0</v>
      </c>
      <c r="AD16">
        <v>0</v>
      </c>
      <c r="AE16">
        <v>142120.76999999999</v>
      </c>
      <c r="AF16">
        <v>0</v>
      </c>
      <c r="AG16">
        <v>0</v>
      </c>
    </row>
    <row r="17" spans="1:33" x14ac:dyDescent="0.3">
      <c r="A17" t="s">
        <v>33</v>
      </c>
      <c r="B17" t="s">
        <v>80</v>
      </c>
      <c r="C17">
        <v>1898</v>
      </c>
      <c r="D17" t="s">
        <v>81</v>
      </c>
      <c r="E17">
        <v>43</v>
      </c>
      <c r="F17" t="s">
        <v>82</v>
      </c>
      <c r="G17" t="s">
        <v>37</v>
      </c>
      <c r="H17" t="s">
        <v>53</v>
      </c>
      <c r="I17" t="s">
        <v>39</v>
      </c>
      <c r="J17" t="s">
        <v>40</v>
      </c>
      <c r="K17">
        <v>123.34</v>
      </c>
      <c r="L17">
        <v>2385052.2414799999</v>
      </c>
      <c r="M17">
        <v>19337.2161624777</v>
      </c>
      <c r="N17">
        <v>1341.6288604940501</v>
      </c>
      <c r="O17">
        <v>17995.5873019836</v>
      </c>
      <c r="P17">
        <v>1040908.45453564</v>
      </c>
      <c r="Q17">
        <v>432523.99763825198</v>
      </c>
      <c r="R17">
        <v>615507.98658687901</v>
      </c>
      <c r="S17">
        <v>171920.46483108</v>
      </c>
      <c r="T17">
        <v>124191.337888145</v>
      </c>
      <c r="U17">
        <v>61873.255614059999</v>
      </c>
      <c r="V17">
        <v>1427038.92</v>
      </c>
      <c r="W17">
        <v>896140.06586594495</v>
      </c>
      <c r="X17">
        <v>1832326.20057464</v>
      </c>
      <c r="Y17">
        <v>232095.35181414499</v>
      </c>
      <c r="Z17">
        <v>165476.50365333699</v>
      </c>
      <c r="AA17">
        <v>93280.9298238224</v>
      </c>
      <c r="AB17">
        <v>0</v>
      </c>
      <c r="AC17">
        <v>0</v>
      </c>
      <c r="AD17">
        <v>0</v>
      </c>
      <c r="AE17">
        <v>61873.255614059999</v>
      </c>
      <c r="AF17">
        <v>0</v>
      </c>
      <c r="AG17">
        <v>0</v>
      </c>
    </row>
    <row r="18" spans="1:33" x14ac:dyDescent="0.3">
      <c r="A18" t="s">
        <v>33</v>
      </c>
      <c r="B18" t="s">
        <v>83</v>
      </c>
      <c r="C18">
        <v>1898</v>
      </c>
      <c r="D18" t="s">
        <v>81</v>
      </c>
      <c r="E18">
        <v>1321</v>
      </c>
      <c r="F18" t="s">
        <v>84</v>
      </c>
      <c r="G18" t="s">
        <v>37</v>
      </c>
      <c r="H18" t="s">
        <v>43</v>
      </c>
      <c r="I18" t="s">
        <v>44</v>
      </c>
      <c r="J18" t="s">
        <v>40</v>
      </c>
      <c r="K18">
        <v>228.01</v>
      </c>
      <c r="L18">
        <v>3256266.0285199899</v>
      </c>
      <c r="M18">
        <v>14281.2421758694</v>
      </c>
      <c r="N18">
        <v>1402.6548236773001</v>
      </c>
      <c r="O18">
        <v>12878.5873521921</v>
      </c>
      <c r="P18">
        <v>1530362.12546435</v>
      </c>
      <c r="Q18">
        <v>470840.76236174698</v>
      </c>
      <c r="R18">
        <v>908756.76341311994</v>
      </c>
      <c r="S18">
        <v>317817.29516891902</v>
      </c>
      <c r="T18">
        <v>28489.082111854201</v>
      </c>
      <c r="U18">
        <v>114380.744385939</v>
      </c>
      <c r="V18">
        <v>1485254.05</v>
      </c>
      <c r="W18">
        <v>1656631.2341340501</v>
      </c>
      <c r="X18">
        <v>2669726.8094253498</v>
      </c>
      <c r="Y18">
        <v>43168.7481858545</v>
      </c>
      <c r="Z18">
        <v>319819.32634666201</v>
      </c>
      <c r="AA18">
        <v>109170.40017617701</v>
      </c>
      <c r="AB18">
        <v>0</v>
      </c>
      <c r="AC18">
        <v>0</v>
      </c>
      <c r="AD18">
        <v>0</v>
      </c>
      <c r="AE18">
        <v>114380.744385939</v>
      </c>
      <c r="AF18">
        <v>0</v>
      </c>
      <c r="AG18">
        <v>0</v>
      </c>
    </row>
    <row r="19" spans="1:33" x14ac:dyDescent="0.3">
      <c r="A19" t="s">
        <v>33</v>
      </c>
      <c r="B19" t="s">
        <v>85</v>
      </c>
      <c r="C19">
        <v>1899</v>
      </c>
      <c r="D19" t="s">
        <v>86</v>
      </c>
      <c r="E19">
        <v>17</v>
      </c>
      <c r="F19" t="s">
        <v>87</v>
      </c>
      <c r="G19" t="s">
        <v>63</v>
      </c>
      <c r="H19" t="s">
        <v>64</v>
      </c>
      <c r="I19" t="s">
        <v>39</v>
      </c>
      <c r="J19" t="s">
        <v>40</v>
      </c>
      <c r="K19">
        <v>779.57</v>
      </c>
      <c r="L19">
        <v>8877080.4699999895</v>
      </c>
      <c r="M19">
        <v>11387.149928806901</v>
      </c>
      <c r="N19">
        <v>439.06030247444102</v>
      </c>
      <c r="O19">
        <v>10948.089626332399</v>
      </c>
      <c r="P19">
        <v>4500213.7</v>
      </c>
      <c r="Q19">
        <v>1490220.05</v>
      </c>
      <c r="R19">
        <v>2156773.1</v>
      </c>
      <c r="S19">
        <v>661842.32999999996</v>
      </c>
      <c r="T19">
        <v>68031.289999999994</v>
      </c>
      <c r="U19">
        <v>254823</v>
      </c>
      <c r="V19">
        <v>3109472.41</v>
      </c>
      <c r="W19">
        <v>5512785.0599999996</v>
      </c>
      <c r="X19">
        <v>7770350.5800000001</v>
      </c>
      <c r="Y19">
        <v>450377.11</v>
      </c>
      <c r="Z19">
        <v>342278.24</v>
      </c>
      <c r="AA19">
        <v>59251.54</v>
      </c>
      <c r="AB19">
        <v>0</v>
      </c>
      <c r="AC19">
        <v>0</v>
      </c>
      <c r="AD19">
        <v>0</v>
      </c>
      <c r="AE19">
        <v>254823</v>
      </c>
      <c r="AF19">
        <v>0</v>
      </c>
      <c r="AG19">
        <v>0</v>
      </c>
    </row>
    <row r="20" spans="1:33" x14ac:dyDescent="0.3">
      <c r="A20" t="s">
        <v>33</v>
      </c>
      <c r="B20" t="s">
        <v>88</v>
      </c>
      <c r="C20">
        <v>1900</v>
      </c>
      <c r="D20" t="s">
        <v>89</v>
      </c>
      <c r="E20">
        <v>18</v>
      </c>
      <c r="F20" t="s">
        <v>90</v>
      </c>
      <c r="G20" t="s">
        <v>37</v>
      </c>
      <c r="H20" t="s">
        <v>43</v>
      </c>
      <c r="I20" t="s">
        <v>44</v>
      </c>
      <c r="J20" t="s">
        <v>40</v>
      </c>
      <c r="K20">
        <v>17.03</v>
      </c>
      <c r="L20">
        <v>417633.54526504199</v>
      </c>
      <c r="M20">
        <v>24523.402540519201</v>
      </c>
      <c r="N20">
        <v>308.15205329039202</v>
      </c>
      <c r="O20">
        <v>24215.250487228801</v>
      </c>
      <c r="P20">
        <v>292306.06438645598</v>
      </c>
      <c r="Q20">
        <v>26664.042334703299</v>
      </c>
      <c r="R20">
        <v>85295.243126726302</v>
      </c>
      <c r="S20">
        <v>8924.1718181637898</v>
      </c>
      <c r="T20">
        <v>4444.0235989929497</v>
      </c>
      <c r="U20">
        <v>7448.38413945313</v>
      </c>
      <c r="V20">
        <v>364222.14</v>
      </c>
      <c r="W20">
        <v>45963.021125589701</v>
      </c>
      <c r="X20">
        <v>392678.928467958</v>
      </c>
      <c r="Y20">
        <v>9095.0401149113804</v>
      </c>
      <c r="Z20">
        <v>5247.82946753538</v>
      </c>
      <c r="AA20">
        <v>119.953277452522</v>
      </c>
      <c r="AB20">
        <v>3036.4327800097699</v>
      </c>
      <c r="AC20">
        <v>6.9770177223888803</v>
      </c>
      <c r="AD20">
        <v>0</v>
      </c>
      <c r="AE20">
        <v>7433.52849326655</v>
      </c>
      <c r="AF20">
        <v>14.8556461865806</v>
      </c>
      <c r="AG20">
        <v>0</v>
      </c>
    </row>
    <row r="21" spans="1:33" x14ac:dyDescent="0.3">
      <c r="A21" t="s">
        <v>33</v>
      </c>
      <c r="B21" t="s">
        <v>91</v>
      </c>
      <c r="C21">
        <v>1900</v>
      </c>
      <c r="D21" t="s">
        <v>89</v>
      </c>
      <c r="E21">
        <v>20</v>
      </c>
      <c r="F21" t="s">
        <v>92</v>
      </c>
      <c r="G21" t="s">
        <v>37</v>
      </c>
      <c r="H21" t="s">
        <v>43</v>
      </c>
      <c r="I21" t="s">
        <v>39</v>
      </c>
      <c r="J21" t="s">
        <v>40</v>
      </c>
      <c r="K21">
        <v>315.39766990291201</v>
      </c>
      <c r="L21">
        <v>4528594.71737138</v>
      </c>
      <c r="M21">
        <v>14358.3645331476</v>
      </c>
      <c r="N21">
        <v>762.67162097087601</v>
      </c>
      <c r="O21">
        <v>13595.692912176701</v>
      </c>
      <c r="P21">
        <v>2811698.3782917298</v>
      </c>
      <c r="Q21">
        <v>778825.44248156005</v>
      </c>
      <c r="R21">
        <v>690343.66714250995</v>
      </c>
      <c r="S21">
        <v>165276.74675643499</v>
      </c>
      <c r="T21">
        <v>82450.482699143802</v>
      </c>
      <c r="U21">
        <v>137944.97957283101</v>
      </c>
      <c r="V21">
        <v>3539409</v>
      </c>
      <c r="W21">
        <v>851240.73779855296</v>
      </c>
      <c r="X21">
        <v>3908552.0635007001</v>
      </c>
      <c r="Y21">
        <v>182820.328001588</v>
      </c>
      <c r="Z21">
        <v>240544.85215529101</v>
      </c>
      <c r="AA21">
        <v>2221.5492780823902</v>
      </c>
      <c r="AB21">
        <v>56381.729646646701</v>
      </c>
      <c r="AC21">
        <v>129.215216236804</v>
      </c>
      <c r="AD21">
        <v>0</v>
      </c>
      <c r="AE21">
        <v>137669.851199834</v>
      </c>
      <c r="AF21">
        <v>275.12837299762901</v>
      </c>
      <c r="AG21">
        <v>0</v>
      </c>
    </row>
    <row r="22" spans="1:33" x14ac:dyDescent="0.3">
      <c r="A22" t="s">
        <v>33</v>
      </c>
      <c r="B22" t="s">
        <v>93</v>
      </c>
      <c r="C22">
        <v>1900</v>
      </c>
      <c r="D22" t="s">
        <v>89</v>
      </c>
      <c r="E22">
        <v>21</v>
      </c>
      <c r="F22" t="s">
        <v>94</v>
      </c>
      <c r="G22" t="s">
        <v>37</v>
      </c>
      <c r="H22" t="s">
        <v>38</v>
      </c>
      <c r="I22" t="s">
        <v>39</v>
      </c>
      <c r="J22" t="s">
        <v>40</v>
      </c>
      <c r="K22">
        <v>291.91198019801902</v>
      </c>
      <c r="L22">
        <v>4101527.3605036698</v>
      </c>
      <c r="M22">
        <v>14050.561945835099</v>
      </c>
      <c r="N22">
        <v>500.18217422550401</v>
      </c>
      <c r="O22">
        <v>13550.3797716096</v>
      </c>
      <c r="P22">
        <v>2380689.11514187</v>
      </c>
      <c r="Q22">
        <v>849017.76061127696</v>
      </c>
      <c r="R22">
        <v>652413.37533468299</v>
      </c>
      <c r="S22">
        <v>152969.622258811</v>
      </c>
      <c r="T22">
        <v>66437.487157029303</v>
      </c>
      <c r="U22">
        <v>127673.080647286</v>
      </c>
      <c r="V22">
        <v>3186000.11</v>
      </c>
      <c r="W22">
        <v>787854.16985638998</v>
      </c>
      <c r="X22">
        <v>3597754.1877562199</v>
      </c>
      <c r="Y22">
        <v>185605.29445890099</v>
      </c>
      <c r="Z22">
        <v>146009.168937918</v>
      </c>
      <c r="AA22">
        <v>2056.1244129423499</v>
      </c>
      <c r="AB22">
        <v>42309.9109222712</v>
      </c>
      <c r="AC22">
        <v>119.593368127963</v>
      </c>
      <c r="AD22">
        <v>0</v>
      </c>
      <c r="AE22">
        <v>127418.43936158701</v>
      </c>
      <c r="AF22">
        <v>254.64128569852701</v>
      </c>
      <c r="AG22">
        <v>0</v>
      </c>
    </row>
    <row r="23" spans="1:33" x14ac:dyDescent="0.3">
      <c r="A23" t="s">
        <v>33</v>
      </c>
      <c r="B23" t="s">
        <v>95</v>
      </c>
      <c r="C23">
        <v>1900</v>
      </c>
      <c r="D23" t="s">
        <v>89</v>
      </c>
      <c r="E23">
        <v>22</v>
      </c>
      <c r="F23" t="s">
        <v>96</v>
      </c>
      <c r="G23" t="s">
        <v>37</v>
      </c>
      <c r="H23" t="s">
        <v>53</v>
      </c>
      <c r="I23" t="s">
        <v>39</v>
      </c>
      <c r="J23" t="s">
        <v>40</v>
      </c>
      <c r="K23">
        <v>366.716691339036</v>
      </c>
      <c r="L23">
        <v>6183278.5460049799</v>
      </c>
      <c r="M23">
        <v>16861.186556377401</v>
      </c>
      <c r="N23">
        <v>513.23349324223102</v>
      </c>
      <c r="O23">
        <v>16347.953063135201</v>
      </c>
      <c r="P23">
        <v>3440492.6084285299</v>
      </c>
      <c r="Q23">
        <v>1525675.6738311399</v>
      </c>
      <c r="R23">
        <v>903862.33966277202</v>
      </c>
      <c r="S23">
        <v>192169.27551955901</v>
      </c>
      <c r="T23">
        <v>121078.648562966</v>
      </c>
      <c r="U23">
        <v>160390.29873414</v>
      </c>
      <c r="V23">
        <v>5033140.33</v>
      </c>
      <c r="W23">
        <v>989747.91727084701</v>
      </c>
      <c r="X23">
        <v>5186736.3053726899</v>
      </c>
      <c r="Y23">
        <v>587683.73741145304</v>
      </c>
      <c r="Z23">
        <v>188211.28852616699</v>
      </c>
      <c r="AA23">
        <v>2583.0222561751202</v>
      </c>
      <c r="AB23">
        <v>57523.653607198903</v>
      </c>
      <c r="AC23">
        <v>150.24009715609299</v>
      </c>
      <c r="AD23">
        <v>0</v>
      </c>
      <c r="AE23">
        <v>160070.40364211099</v>
      </c>
      <c r="AF23">
        <v>319.89509202855203</v>
      </c>
      <c r="AG23">
        <v>0</v>
      </c>
    </row>
    <row r="24" spans="1:33" x14ac:dyDescent="0.3">
      <c r="A24" t="s">
        <v>33</v>
      </c>
      <c r="B24" t="s">
        <v>97</v>
      </c>
      <c r="C24">
        <v>1900</v>
      </c>
      <c r="D24" t="s">
        <v>89</v>
      </c>
      <c r="E24">
        <v>1900</v>
      </c>
      <c r="F24" t="s">
        <v>89</v>
      </c>
      <c r="G24" t="s">
        <v>55</v>
      </c>
      <c r="H24" t="s">
        <v>55</v>
      </c>
      <c r="I24" t="s">
        <v>56</v>
      </c>
      <c r="J24" t="s">
        <v>40</v>
      </c>
      <c r="K24">
        <v>1.11233009708737</v>
      </c>
      <c r="L24">
        <v>3488.6150090451201</v>
      </c>
      <c r="M24">
        <v>3136.3126990629999</v>
      </c>
      <c r="N24">
        <v>289.87665693102599</v>
      </c>
      <c r="O24">
        <v>2846.4360421319702</v>
      </c>
      <c r="P24">
        <v>617.05218139110002</v>
      </c>
      <c r="Q24">
        <v>654.34025226012602</v>
      </c>
      <c r="R24">
        <v>1438.91512056338</v>
      </c>
      <c r="S24">
        <v>582.89048179228303</v>
      </c>
      <c r="T24">
        <v>195.41697303822599</v>
      </c>
      <c r="U24">
        <v>486.498053610216</v>
      </c>
      <c r="V24">
        <v>0</v>
      </c>
      <c r="W24">
        <v>3002.1169554348999</v>
      </c>
      <c r="X24">
        <v>2254.7903274484102</v>
      </c>
      <c r="Y24">
        <v>313.11864377848201</v>
      </c>
      <c r="Z24">
        <v>322.43852994745299</v>
      </c>
      <c r="AA24">
        <v>7.8348585293431201</v>
      </c>
      <c r="AB24">
        <v>103.478885408229</v>
      </c>
      <c r="AC24">
        <v>0.45571032299032199</v>
      </c>
      <c r="AD24">
        <v>0</v>
      </c>
      <c r="AE24">
        <v>485.52774343023901</v>
      </c>
      <c r="AF24">
        <v>0.97031017997739399</v>
      </c>
      <c r="AG24">
        <v>0</v>
      </c>
    </row>
    <row r="25" spans="1:33" x14ac:dyDescent="0.3">
      <c r="A25" t="s">
        <v>33</v>
      </c>
      <c r="B25" t="s">
        <v>98</v>
      </c>
      <c r="C25">
        <v>1900</v>
      </c>
      <c r="D25" t="s">
        <v>89</v>
      </c>
      <c r="E25">
        <v>3162</v>
      </c>
      <c r="F25" t="s">
        <v>99</v>
      </c>
      <c r="G25" t="s">
        <v>37</v>
      </c>
      <c r="H25" t="s">
        <v>43</v>
      </c>
      <c r="I25" t="s">
        <v>44</v>
      </c>
      <c r="J25" t="s">
        <v>40</v>
      </c>
      <c r="K25">
        <v>141.36000000000001</v>
      </c>
      <c r="L25">
        <v>2463638.1431395402</v>
      </c>
      <c r="M25">
        <v>17428.113632848999</v>
      </c>
      <c r="N25">
        <v>1320.4713088834801</v>
      </c>
      <c r="O25">
        <v>16107.6423239655</v>
      </c>
      <c r="P25">
        <v>1463296.8655296201</v>
      </c>
      <c r="Q25">
        <v>470799.26424742601</v>
      </c>
      <c r="R25">
        <v>381779.15960035397</v>
      </c>
      <c r="S25">
        <v>74076.390382597398</v>
      </c>
      <c r="T25">
        <v>73686.463379544497</v>
      </c>
      <c r="U25">
        <v>61826.399410046601</v>
      </c>
      <c r="V25">
        <v>2020288.98</v>
      </c>
      <c r="W25">
        <v>381522.76372949901</v>
      </c>
      <c r="X25">
        <v>2050572.52524548</v>
      </c>
      <c r="Y25">
        <v>142636.24043123101</v>
      </c>
      <c r="Z25">
        <v>186661.82422376901</v>
      </c>
      <c r="AA25">
        <v>995.68968295293803</v>
      </c>
      <c r="AB25">
        <v>20887.550392377099</v>
      </c>
      <c r="AC25">
        <v>57.913753683904403</v>
      </c>
      <c r="AD25">
        <v>0</v>
      </c>
      <c r="AE25">
        <v>61703.087951154397</v>
      </c>
      <c r="AF25">
        <v>123.311458892251</v>
      </c>
      <c r="AG25">
        <v>0</v>
      </c>
    </row>
    <row r="26" spans="1:33" x14ac:dyDescent="0.3">
      <c r="A26" t="s">
        <v>33</v>
      </c>
      <c r="B26" t="s">
        <v>100</v>
      </c>
      <c r="C26">
        <v>1900</v>
      </c>
      <c r="D26" t="s">
        <v>89</v>
      </c>
      <c r="E26">
        <v>3440</v>
      </c>
      <c r="F26" t="s">
        <v>101</v>
      </c>
      <c r="G26" t="s">
        <v>63</v>
      </c>
      <c r="H26" t="s">
        <v>64</v>
      </c>
      <c r="I26" t="s">
        <v>39</v>
      </c>
      <c r="J26" t="s">
        <v>40</v>
      </c>
      <c r="K26">
        <v>200.67640776699</v>
      </c>
      <c r="L26">
        <v>1084908.36608195</v>
      </c>
      <c r="M26">
        <v>5406.2576570618403</v>
      </c>
      <c r="N26">
        <v>627.99243623471102</v>
      </c>
      <c r="O26">
        <v>4778.2652208271302</v>
      </c>
      <c r="P26">
        <v>445020.97269821202</v>
      </c>
      <c r="Q26">
        <v>187728.984905591</v>
      </c>
      <c r="R26">
        <v>305420.46635816898</v>
      </c>
      <c r="S26">
        <v>105159.761759513</v>
      </c>
      <c r="T26">
        <v>41578.180360469902</v>
      </c>
      <c r="U26">
        <v>87769.522770057505</v>
      </c>
      <c r="V26">
        <v>455524.4</v>
      </c>
      <c r="W26">
        <v>541614.44331189897</v>
      </c>
      <c r="X26">
        <v>674686.48820328596</v>
      </c>
      <c r="Y26">
        <v>169941.82771099501</v>
      </c>
      <c r="Z26">
        <v>126023.26620842201</v>
      </c>
      <c r="AA26">
        <v>1413.4934127451099</v>
      </c>
      <c r="AB26">
        <v>24991.552694037699</v>
      </c>
      <c r="AC26">
        <v>82.215082410782699</v>
      </c>
      <c r="AD26">
        <v>0</v>
      </c>
      <c r="AE26">
        <v>87594.468294908904</v>
      </c>
      <c r="AF26">
        <v>175.054475148584</v>
      </c>
      <c r="AG26">
        <v>0</v>
      </c>
    </row>
    <row r="27" spans="1:33" x14ac:dyDescent="0.3">
      <c r="A27" t="s">
        <v>33</v>
      </c>
      <c r="B27" t="s">
        <v>102</v>
      </c>
      <c r="C27">
        <v>1900</v>
      </c>
      <c r="D27" t="s">
        <v>89</v>
      </c>
      <c r="E27">
        <v>5492</v>
      </c>
      <c r="F27" t="s">
        <v>103</v>
      </c>
      <c r="G27" t="s">
        <v>59</v>
      </c>
      <c r="H27" t="s">
        <v>64</v>
      </c>
      <c r="I27" t="s">
        <v>60</v>
      </c>
      <c r="J27" t="s">
        <v>40</v>
      </c>
      <c r="K27">
        <v>179.13492069595301</v>
      </c>
      <c r="L27">
        <v>561823.12662436103</v>
      </c>
      <c r="M27">
        <v>3136.3126990629999</v>
      </c>
      <c r="N27">
        <v>289.87665693102599</v>
      </c>
      <c r="O27">
        <v>2846.4360421319702</v>
      </c>
      <c r="P27">
        <v>99373.0133421684</v>
      </c>
      <c r="Q27">
        <v>105378.06133603099</v>
      </c>
      <c r="R27">
        <v>231729.72365422</v>
      </c>
      <c r="S27">
        <v>93871.451023125701</v>
      </c>
      <c r="T27">
        <v>31470.8772688149</v>
      </c>
      <c r="U27">
        <v>78347.956672573695</v>
      </c>
      <c r="V27">
        <v>0</v>
      </c>
      <c r="W27">
        <v>483475.16995178699</v>
      </c>
      <c r="X27">
        <v>363122.14112619101</v>
      </c>
      <c r="Y27">
        <v>50426.113227139103</v>
      </c>
      <c r="Z27">
        <v>51927.031950947399</v>
      </c>
      <c r="AA27">
        <v>1261.76282112021</v>
      </c>
      <c r="AB27">
        <v>16664.731072050199</v>
      </c>
      <c r="AC27">
        <v>73.3897543390718</v>
      </c>
      <c r="AD27">
        <v>0</v>
      </c>
      <c r="AE27">
        <v>78191.693313705793</v>
      </c>
      <c r="AF27">
        <v>156.26335886789499</v>
      </c>
      <c r="AG27">
        <v>0</v>
      </c>
    </row>
    <row r="28" spans="1:33" x14ac:dyDescent="0.3">
      <c r="A28" t="s">
        <v>33</v>
      </c>
      <c r="B28" t="s">
        <v>104</v>
      </c>
      <c r="C28">
        <v>1901</v>
      </c>
      <c r="D28" t="s">
        <v>105</v>
      </c>
      <c r="E28">
        <v>27</v>
      </c>
      <c r="F28" t="s">
        <v>106</v>
      </c>
      <c r="G28" t="s">
        <v>37</v>
      </c>
      <c r="H28" t="s">
        <v>43</v>
      </c>
      <c r="I28" t="s">
        <v>44</v>
      </c>
      <c r="J28" t="s">
        <v>40</v>
      </c>
      <c r="K28">
        <v>396.91</v>
      </c>
      <c r="L28">
        <v>5831193.1458064299</v>
      </c>
      <c r="M28">
        <v>14691.474505067699</v>
      </c>
      <c r="N28">
        <v>601.95230752946702</v>
      </c>
      <c r="O28">
        <v>14089.522197538199</v>
      </c>
      <c r="P28">
        <v>3126475.4356626598</v>
      </c>
      <c r="Q28">
        <v>1099079.2922842901</v>
      </c>
      <c r="R28">
        <v>1095774.36044278</v>
      </c>
      <c r="S28">
        <v>205219.97875275</v>
      </c>
      <c r="T28">
        <v>304644.07866393402</v>
      </c>
      <c r="U28">
        <v>165851.10958018401</v>
      </c>
      <c r="V28">
        <v>2682150.13</v>
      </c>
      <c r="W28">
        <v>2983191.9062262401</v>
      </c>
      <c r="X28">
        <v>4799790.4527046699</v>
      </c>
      <c r="Y28">
        <v>417342.06161188101</v>
      </c>
      <c r="Z28">
        <v>238920.89038152</v>
      </c>
      <c r="AA28">
        <v>154137.08807664501</v>
      </c>
      <c r="AB28">
        <v>15835.3623127427</v>
      </c>
      <c r="AC28">
        <v>39316.181138780303</v>
      </c>
      <c r="AD28">
        <v>0</v>
      </c>
      <c r="AE28">
        <v>164940.56477085801</v>
      </c>
      <c r="AF28">
        <v>910.54480932648505</v>
      </c>
      <c r="AG28">
        <v>0</v>
      </c>
    </row>
    <row r="29" spans="1:33" x14ac:dyDescent="0.3">
      <c r="A29" t="s">
        <v>33</v>
      </c>
      <c r="B29" t="s">
        <v>107</v>
      </c>
      <c r="C29">
        <v>1901</v>
      </c>
      <c r="D29" t="s">
        <v>105</v>
      </c>
      <c r="E29">
        <v>28</v>
      </c>
      <c r="F29" t="s">
        <v>108</v>
      </c>
      <c r="G29" t="s">
        <v>37</v>
      </c>
      <c r="H29" t="s">
        <v>38</v>
      </c>
      <c r="I29" t="s">
        <v>44</v>
      </c>
      <c r="J29" t="s">
        <v>40</v>
      </c>
      <c r="K29">
        <v>568.04</v>
      </c>
      <c r="L29">
        <v>8238307.4211080195</v>
      </c>
      <c r="M29">
        <v>14503.041020188701</v>
      </c>
      <c r="N29">
        <v>601.95230752946702</v>
      </c>
      <c r="O29">
        <v>13901.088712659201</v>
      </c>
      <c r="P29">
        <v>4195404.0767892497</v>
      </c>
      <c r="Q29">
        <v>1731122.4904360301</v>
      </c>
      <c r="R29">
        <v>1582086.0133018</v>
      </c>
      <c r="S29">
        <v>293701.73775090702</v>
      </c>
      <c r="T29">
        <v>435993.10283001501</v>
      </c>
      <c r="U29">
        <v>237358.75711352201</v>
      </c>
      <c r="V29">
        <v>3731536.63</v>
      </c>
      <c r="W29">
        <v>4269412.0339944903</v>
      </c>
      <c r="X29">
        <v>6741897.6082846504</v>
      </c>
      <c r="Y29">
        <v>617593.453670135</v>
      </c>
      <c r="Z29">
        <v>341932.988769038</v>
      </c>
      <c r="AA29">
        <v>220594.16873109099</v>
      </c>
      <c r="AB29">
        <v>22662.8686808858</v>
      </c>
      <c r="AC29">
        <v>56267.575858690303</v>
      </c>
      <c r="AD29">
        <v>0</v>
      </c>
      <c r="AE29">
        <v>236055.62573993701</v>
      </c>
      <c r="AF29">
        <v>1303.1313735854801</v>
      </c>
      <c r="AG29">
        <v>0</v>
      </c>
    </row>
    <row r="30" spans="1:33" x14ac:dyDescent="0.3">
      <c r="A30" t="s">
        <v>33</v>
      </c>
      <c r="B30" t="s">
        <v>109</v>
      </c>
      <c r="C30">
        <v>1901</v>
      </c>
      <c r="D30" t="s">
        <v>105</v>
      </c>
      <c r="E30">
        <v>30</v>
      </c>
      <c r="F30" t="s">
        <v>110</v>
      </c>
      <c r="G30" t="s">
        <v>37</v>
      </c>
      <c r="H30" t="s">
        <v>43</v>
      </c>
      <c r="I30" t="s">
        <v>44</v>
      </c>
      <c r="J30" t="s">
        <v>40</v>
      </c>
      <c r="K30">
        <v>414.79</v>
      </c>
      <c r="L30">
        <v>6637874.1322535304</v>
      </c>
      <c r="M30">
        <v>16002.975318241801</v>
      </c>
      <c r="N30">
        <v>1389.7103537697301</v>
      </c>
      <c r="O30">
        <v>14613.2649644721</v>
      </c>
      <c r="P30">
        <v>3685382.0508239102</v>
      </c>
      <c r="Q30">
        <v>1267918.4521092901</v>
      </c>
      <c r="R30">
        <v>1151741.2180032299</v>
      </c>
      <c r="S30">
        <v>214464.72748696999</v>
      </c>
      <c r="T30">
        <v>318367.68383012101</v>
      </c>
      <c r="U30">
        <v>173322.36966255499</v>
      </c>
      <c r="V30">
        <v>3346973.04</v>
      </c>
      <c r="W30">
        <v>3117578.7225909699</v>
      </c>
      <c r="X30">
        <v>5228367.1581798699</v>
      </c>
      <c r="Y30">
        <v>441029.98185556498</v>
      </c>
      <c r="Z30">
        <v>576437.95764014695</v>
      </c>
      <c r="AA30">
        <v>161080.65496790601</v>
      </c>
      <c r="AB30">
        <v>16548.713647180899</v>
      </c>
      <c r="AC30">
        <v>41087.296300306603</v>
      </c>
      <c r="AD30">
        <v>0</v>
      </c>
      <c r="AE30">
        <v>172370.806634512</v>
      </c>
      <c r="AF30">
        <v>951.56302804296399</v>
      </c>
      <c r="AG30">
        <v>0</v>
      </c>
    </row>
    <row r="31" spans="1:33" x14ac:dyDescent="0.3">
      <c r="A31" t="s">
        <v>33</v>
      </c>
      <c r="B31" t="s">
        <v>111</v>
      </c>
      <c r="C31">
        <v>1901</v>
      </c>
      <c r="D31" t="s">
        <v>105</v>
      </c>
      <c r="E31">
        <v>33</v>
      </c>
      <c r="F31" t="s">
        <v>112</v>
      </c>
      <c r="G31" t="s">
        <v>37</v>
      </c>
      <c r="H31" t="s">
        <v>43</v>
      </c>
      <c r="I31" t="s">
        <v>44</v>
      </c>
      <c r="J31" t="s">
        <v>40</v>
      </c>
      <c r="K31">
        <v>342.06</v>
      </c>
      <c r="L31">
        <v>4995192.2412245702</v>
      </c>
      <c r="M31">
        <v>14603.2632907226</v>
      </c>
      <c r="N31">
        <v>601.95230752946702</v>
      </c>
      <c r="O31">
        <v>14001.3109831931</v>
      </c>
      <c r="P31">
        <v>2688717.2405846901</v>
      </c>
      <c r="Q31">
        <v>916700.981450869</v>
      </c>
      <c r="R31">
        <v>950369.369570832</v>
      </c>
      <c r="S31">
        <v>176860.109173782</v>
      </c>
      <c r="T31">
        <v>262544.54044439603</v>
      </c>
      <c r="U31">
        <v>142931.723924814</v>
      </c>
      <c r="V31">
        <v>2281323.4700000002</v>
      </c>
      <c r="W31">
        <v>2570937.0472997599</v>
      </c>
      <c r="X31">
        <v>3995894.81004726</v>
      </c>
      <c r="Y31">
        <v>470095.39644040202</v>
      </c>
      <c r="Z31">
        <v>205903.806313529</v>
      </c>
      <c r="AA31">
        <v>132836.492775433</v>
      </c>
      <c r="AB31">
        <v>13647.033414871799</v>
      </c>
      <c r="AC31">
        <v>33882.978308259299</v>
      </c>
      <c r="AD31">
        <v>0</v>
      </c>
      <c r="AE31">
        <v>142147.00961306001</v>
      </c>
      <c r="AF31">
        <v>784.71431175384203</v>
      </c>
      <c r="AG31">
        <v>0</v>
      </c>
    </row>
    <row r="32" spans="1:33" x14ac:dyDescent="0.3">
      <c r="A32" t="s">
        <v>33</v>
      </c>
      <c r="B32" t="s">
        <v>113</v>
      </c>
      <c r="C32">
        <v>1901</v>
      </c>
      <c r="D32" t="s">
        <v>105</v>
      </c>
      <c r="E32">
        <v>35</v>
      </c>
      <c r="F32" t="s">
        <v>114</v>
      </c>
      <c r="G32" t="s">
        <v>37</v>
      </c>
      <c r="H32" t="s">
        <v>43</v>
      </c>
      <c r="I32" t="s">
        <v>44</v>
      </c>
      <c r="J32" t="s">
        <v>40</v>
      </c>
      <c r="K32">
        <v>311.036138613861</v>
      </c>
      <c r="L32">
        <v>4943978.3437637696</v>
      </c>
      <c r="M32">
        <v>15895.1894329601</v>
      </c>
      <c r="N32">
        <v>601.95230752946702</v>
      </c>
      <c r="O32">
        <v>15293.2371254306</v>
      </c>
      <c r="P32">
        <v>2766111.7758371001</v>
      </c>
      <c r="Q32">
        <v>906923.41562535905</v>
      </c>
      <c r="R32">
        <v>871391.24472306797</v>
      </c>
      <c r="S32">
        <v>160819.404292344</v>
      </c>
      <c r="T32">
        <v>238732.503285902</v>
      </c>
      <c r="U32">
        <v>129968.22631993399</v>
      </c>
      <c r="V32">
        <v>2476249.69</v>
      </c>
      <c r="W32">
        <v>2337760.4274438401</v>
      </c>
      <c r="X32">
        <v>4124205.6511146501</v>
      </c>
      <c r="Y32">
        <v>338567.765352257</v>
      </c>
      <c r="Z32">
        <v>187228.92136366901</v>
      </c>
      <c r="AA32">
        <v>120788.603694904</v>
      </c>
      <c r="AB32">
        <v>12409.286607308901</v>
      </c>
      <c r="AC32">
        <v>30809.8893110512</v>
      </c>
      <c r="AD32">
        <v>0</v>
      </c>
      <c r="AE32">
        <v>129254.68334664599</v>
      </c>
      <c r="AF32">
        <v>713.54297328816199</v>
      </c>
      <c r="AG32">
        <v>0</v>
      </c>
    </row>
    <row r="33" spans="1:33" x14ac:dyDescent="0.3">
      <c r="A33" t="s">
        <v>33</v>
      </c>
      <c r="B33" t="s">
        <v>115</v>
      </c>
      <c r="C33">
        <v>1901</v>
      </c>
      <c r="D33" t="s">
        <v>105</v>
      </c>
      <c r="E33">
        <v>36</v>
      </c>
      <c r="F33" t="s">
        <v>116</v>
      </c>
      <c r="G33" t="s">
        <v>37</v>
      </c>
      <c r="H33" t="s">
        <v>43</v>
      </c>
      <c r="I33" t="s">
        <v>44</v>
      </c>
      <c r="J33" t="s">
        <v>40</v>
      </c>
      <c r="K33">
        <v>328.65</v>
      </c>
      <c r="L33">
        <v>11778890.4738892</v>
      </c>
      <c r="M33">
        <v>35840.2266054746</v>
      </c>
      <c r="N33">
        <v>1082.3570846479799</v>
      </c>
      <c r="O33">
        <v>34757.8695208266</v>
      </c>
      <c r="P33">
        <v>3160778.3692137599</v>
      </c>
      <c r="Q33">
        <v>1043314.4340821099</v>
      </c>
      <c r="R33">
        <v>918472.28640049696</v>
      </c>
      <c r="S33">
        <v>169926.54762311699</v>
      </c>
      <c r="T33">
        <v>6486398.8365697498</v>
      </c>
      <c r="U33">
        <v>137328.27886303599</v>
      </c>
      <c r="V33">
        <v>9171415.2599999998</v>
      </c>
      <c r="W33">
        <v>2470146.9350262098</v>
      </c>
      <c r="X33">
        <v>4425587.2559408704</v>
      </c>
      <c r="Y33">
        <v>6686962.8037576396</v>
      </c>
      <c r="Z33">
        <v>355716.65586955898</v>
      </c>
      <c r="AA33">
        <v>127628.817606987</v>
      </c>
      <c r="AB33">
        <v>13112.0199140432</v>
      </c>
      <c r="AC33">
        <v>32554.6419371146</v>
      </c>
      <c r="AD33">
        <v>0</v>
      </c>
      <c r="AE33">
        <v>136574.32821531899</v>
      </c>
      <c r="AF33">
        <v>753.95064771648299</v>
      </c>
      <c r="AG33">
        <v>0</v>
      </c>
    </row>
    <row r="34" spans="1:33" x14ac:dyDescent="0.3">
      <c r="A34" t="s">
        <v>33</v>
      </c>
      <c r="B34" t="s">
        <v>117</v>
      </c>
      <c r="C34">
        <v>1901</v>
      </c>
      <c r="D34" t="s">
        <v>105</v>
      </c>
      <c r="E34">
        <v>37</v>
      </c>
      <c r="F34" t="s">
        <v>118</v>
      </c>
      <c r="G34" t="s">
        <v>37</v>
      </c>
      <c r="H34" t="s">
        <v>43</v>
      </c>
      <c r="I34" t="s">
        <v>44</v>
      </c>
      <c r="J34" t="s">
        <v>40</v>
      </c>
      <c r="K34">
        <v>264.97000000000003</v>
      </c>
      <c r="L34">
        <v>4059099.2197420802</v>
      </c>
      <c r="M34">
        <v>15319.0897827757</v>
      </c>
      <c r="N34">
        <v>1033.94136289422</v>
      </c>
      <c r="O34">
        <v>14285.1484198814</v>
      </c>
      <c r="P34">
        <v>2149358.4419728299</v>
      </c>
      <c r="Q34">
        <v>831114.513005135</v>
      </c>
      <c r="R34">
        <v>738250.161129285</v>
      </c>
      <c r="S34">
        <v>137001.17852943001</v>
      </c>
      <c r="T34">
        <v>203374.92510539599</v>
      </c>
      <c r="U34">
        <v>110719.227294504</v>
      </c>
      <c r="V34">
        <v>1956854.56</v>
      </c>
      <c r="W34">
        <v>1991525.4324475699</v>
      </c>
      <c r="X34">
        <v>3251462.9056578502</v>
      </c>
      <c r="Y34">
        <v>283236.305686176</v>
      </c>
      <c r="Z34">
        <v>273963.442926082</v>
      </c>
      <c r="AA34">
        <v>102899.156553547</v>
      </c>
      <c r="AB34">
        <v>10571.4039757311</v>
      </c>
      <c r="AC34">
        <v>26246.7776481888</v>
      </c>
      <c r="AD34">
        <v>0</v>
      </c>
      <c r="AE34">
        <v>110111.36390449799</v>
      </c>
      <c r="AF34">
        <v>607.86339000589203</v>
      </c>
      <c r="AG34">
        <v>0</v>
      </c>
    </row>
    <row r="35" spans="1:33" x14ac:dyDescent="0.3">
      <c r="A35" t="s">
        <v>33</v>
      </c>
      <c r="B35" t="s">
        <v>119</v>
      </c>
      <c r="C35">
        <v>1901</v>
      </c>
      <c r="D35" t="s">
        <v>105</v>
      </c>
      <c r="E35">
        <v>38</v>
      </c>
      <c r="F35" t="s">
        <v>120</v>
      </c>
      <c r="G35" t="s">
        <v>37</v>
      </c>
      <c r="H35" t="s">
        <v>38</v>
      </c>
      <c r="I35" t="s">
        <v>44</v>
      </c>
      <c r="J35" t="s">
        <v>40</v>
      </c>
      <c r="K35">
        <v>791.62</v>
      </c>
      <c r="L35">
        <v>11382086.7884482</v>
      </c>
      <c r="M35">
        <v>14378.220343660099</v>
      </c>
      <c r="N35">
        <v>601.95230752946702</v>
      </c>
      <c r="O35">
        <v>13776.268036130599</v>
      </c>
      <c r="P35">
        <v>5684805.5829721596</v>
      </c>
      <c r="Q35">
        <v>2484223.5311896601</v>
      </c>
      <c r="R35">
        <v>2196155.6432662699</v>
      </c>
      <c r="S35">
        <v>409302.46045766602</v>
      </c>
      <c r="T35">
        <v>607599.57056245406</v>
      </c>
      <c r="U35">
        <v>330782.93659989903</v>
      </c>
      <c r="V35">
        <v>5101455.33</v>
      </c>
      <c r="W35">
        <v>5949848.52184832</v>
      </c>
      <c r="X35">
        <v>9273951.5731696691</v>
      </c>
      <c r="Y35">
        <v>883417.57878662099</v>
      </c>
      <c r="Z35">
        <v>476517.48568647599</v>
      </c>
      <c r="AA35">
        <v>307419.82228523801</v>
      </c>
      <c r="AB35">
        <v>31582.952089928302</v>
      </c>
      <c r="AC35">
        <v>78414.439830393007</v>
      </c>
      <c r="AD35">
        <v>0</v>
      </c>
      <c r="AE35">
        <v>328966.89396565198</v>
      </c>
      <c r="AF35">
        <v>1816.0426342471301</v>
      </c>
      <c r="AG35">
        <v>0</v>
      </c>
    </row>
    <row r="36" spans="1:33" x14ac:dyDescent="0.3">
      <c r="A36" t="s">
        <v>33</v>
      </c>
      <c r="B36" t="s">
        <v>121</v>
      </c>
      <c r="C36">
        <v>1901</v>
      </c>
      <c r="D36" t="s">
        <v>105</v>
      </c>
      <c r="E36">
        <v>39</v>
      </c>
      <c r="F36" t="s">
        <v>122</v>
      </c>
      <c r="G36" t="s">
        <v>37</v>
      </c>
      <c r="H36" t="s">
        <v>43</v>
      </c>
      <c r="I36" t="s">
        <v>44</v>
      </c>
      <c r="J36" t="s">
        <v>40</v>
      </c>
      <c r="K36">
        <v>403.04</v>
      </c>
      <c r="L36">
        <v>6060580.4237606097</v>
      </c>
      <c r="M36">
        <v>15037.1685782071</v>
      </c>
      <c r="N36">
        <v>1156.0119294032199</v>
      </c>
      <c r="O36">
        <v>13881.156648803901</v>
      </c>
      <c r="P36">
        <v>3207360.19030128</v>
      </c>
      <c r="Q36">
        <v>1215712.5570173601</v>
      </c>
      <c r="R36">
        <v>1119769.1218547199</v>
      </c>
      <c r="S36">
        <v>208389.459163308</v>
      </c>
      <c r="T36">
        <v>309349.09542392998</v>
      </c>
      <c r="U36">
        <v>168412.56507822301</v>
      </c>
      <c r="V36">
        <v>2862902.62</v>
      </c>
      <c r="W36">
        <v>3029265.2386823799</v>
      </c>
      <c r="X36">
        <v>4782753.1503088605</v>
      </c>
      <c r="Y36">
        <v>430974.71088446397</v>
      </c>
      <c r="Z36">
        <v>465919.048026676</v>
      </c>
      <c r="AA36">
        <v>156517.628627172</v>
      </c>
      <c r="AB36">
        <v>16079.9285140909</v>
      </c>
      <c r="AC36">
        <v>39923.392321115702</v>
      </c>
      <c r="AD36">
        <v>0</v>
      </c>
      <c r="AE36">
        <v>167487.95753507499</v>
      </c>
      <c r="AF36">
        <v>924.60754314818598</v>
      </c>
      <c r="AG36">
        <v>0</v>
      </c>
    </row>
    <row r="37" spans="1:33" x14ac:dyDescent="0.3">
      <c r="A37" t="s">
        <v>33</v>
      </c>
      <c r="B37" t="s">
        <v>123</v>
      </c>
      <c r="C37">
        <v>1901</v>
      </c>
      <c r="D37" t="s">
        <v>105</v>
      </c>
      <c r="E37">
        <v>40</v>
      </c>
      <c r="F37" t="s">
        <v>124</v>
      </c>
      <c r="G37" t="s">
        <v>37</v>
      </c>
      <c r="H37" t="s">
        <v>53</v>
      </c>
      <c r="I37" t="s">
        <v>39</v>
      </c>
      <c r="J37" t="s">
        <v>40</v>
      </c>
      <c r="K37">
        <v>1136.1400000000001</v>
      </c>
      <c r="L37">
        <v>17115725.5160296</v>
      </c>
      <c r="M37">
        <v>15064.803207377199</v>
      </c>
      <c r="N37">
        <v>601.95230752946702</v>
      </c>
      <c r="O37">
        <v>14462.850899847799</v>
      </c>
      <c r="P37">
        <v>8423858.1210790407</v>
      </c>
      <c r="Q37">
        <v>4075460.3943278599</v>
      </c>
      <c r="R37">
        <v>3156940.2444477701</v>
      </c>
      <c r="S37">
        <v>587434.49814857298</v>
      </c>
      <c r="T37">
        <v>872032.25802635995</v>
      </c>
      <c r="U37">
        <v>474742.58556960302</v>
      </c>
      <c r="V37">
        <v>8101707.9000000004</v>
      </c>
      <c r="W37">
        <v>8539275.0304600205</v>
      </c>
      <c r="X37">
        <v>13724103.4239031</v>
      </c>
      <c r="Y37">
        <v>1633896.5476430999</v>
      </c>
      <c r="Z37">
        <v>683902.09467652801</v>
      </c>
      <c r="AA37">
        <v>441211.63802222098</v>
      </c>
      <c r="AB37">
        <v>45328.131158196004</v>
      </c>
      <c r="AC37">
        <v>112541.095056848</v>
      </c>
      <c r="AD37">
        <v>0</v>
      </c>
      <c r="AE37">
        <v>472136.18517740298</v>
      </c>
      <c r="AF37">
        <v>2606.4003922002298</v>
      </c>
      <c r="AG37">
        <v>0</v>
      </c>
    </row>
    <row r="38" spans="1:33" x14ac:dyDescent="0.3">
      <c r="A38" t="s">
        <v>33</v>
      </c>
      <c r="B38" t="s">
        <v>125</v>
      </c>
      <c r="C38">
        <v>1901</v>
      </c>
      <c r="D38" t="s">
        <v>105</v>
      </c>
      <c r="E38">
        <v>41</v>
      </c>
      <c r="F38" t="s">
        <v>126</v>
      </c>
      <c r="G38" t="s">
        <v>37</v>
      </c>
      <c r="H38" t="s">
        <v>53</v>
      </c>
      <c r="I38" t="s">
        <v>39</v>
      </c>
      <c r="J38" t="s">
        <v>40</v>
      </c>
      <c r="K38">
        <v>884.97</v>
      </c>
      <c r="L38">
        <v>13679186.413411099</v>
      </c>
      <c r="M38">
        <v>15457.231785722801</v>
      </c>
      <c r="N38">
        <v>601.95230752946702</v>
      </c>
      <c r="O38">
        <v>14855.279478193301</v>
      </c>
      <c r="P38">
        <v>6764174.0242306599</v>
      </c>
      <c r="Q38">
        <v>3283515.9461541101</v>
      </c>
      <c r="R38">
        <v>2494678.5374758798</v>
      </c>
      <c r="S38">
        <v>457568.52837374102</v>
      </c>
      <c r="T38">
        <v>679249.37717674603</v>
      </c>
      <c r="U38">
        <v>369789.76706350601</v>
      </c>
      <c r="V38">
        <v>6657925.6799999997</v>
      </c>
      <c r="W38">
        <v>6651470.9663476301</v>
      </c>
      <c r="X38">
        <v>10850020.755021401</v>
      </c>
      <c r="Y38">
        <v>1460025.96160809</v>
      </c>
      <c r="Z38">
        <v>532709.73359435203</v>
      </c>
      <c r="AA38">
        <v>343671.61027736397</v>
      </c>
      <c r="AB38">
        <v>35307.300360051297</v>
      </c>
      <c r="AC38">
        <v>87661.285486348104</v>
      </c>
      <c r="AD38">
        <v>0</v>
      </c>
      <c r="AE38">
        <v>367759.571704584</v>
      </c>
      <c r="AF38">
        <v>2030.1953589218199</v>
      </c>
      <c r="AG38">
        <v>0</v>
      </c>
    </row>
    <row r="39" spans="1:33" x14ac:dyDescent="0.3">
      <c r="A39" t="s">
        <v>33</v>
      </c>
      <c r="B39" t="s">
        <v>127</v>
      </c>
      <c r="C39">
        <v>1901</v>
      </c>
      <c r="D39" t="s">
        <v>105</v>
      </c>
      <c r="E39">
        <v>1322</v>
      </c>
      <c r="F39" t="s">
        <v>128</v>
      </c>
      <c r="G39" t="s">
        <v>37</v>
      </c>
      <c r="H39" t="s">
        <v>43</v>
      </c>
      <c r="I39" t="s">
        <v>44</v>
      </c>
      <c r="J39" t="s">
        <v>40</v>
      </c>
      <c r="K39">
        <v>311.49</v>
      </c>
      <c r="L39">
        <v>4603154.2332051201</v>
      </c>
      <c r="M39">
        <v>14777.8555754763</v>
      </c>
      <c r="N39">
        <v>601.95230752946702</v>
      </c>
      <c r="O39">
        <v>14175.9032679468</v>
      </c>
      <c r="P39">
        <v>2424360.0440590102</v>
      </c>
      <c r="Q39">
        <v>906400.00572657201</v>
      </c>
      <c r="R39">
        <v>872259.25297000096</v>
      </c>
      <c r="S39">
        <v>161054.07065000699</v>
      </c>
      <c r="T39">
        <v>239080.85979952299</v>
      </c>
      <c r="U39">
        <v>130157.87489136501</v>
      </c>
      <c r="V39">
        <v>2131824.69</v>
      </c>
      <c r="W39">
        <v>2341171.6683137501</v>
      </c>
      <c r="X39">
        <v>3806352.5584713798</v>
      </c>
      <c r="Y39">
        <v>314894.57714792999</v>
      </c>
      <c r="Z39">
        <v>187502.12427235299</v>
      </c>
      <c r="AA39">
        <v>120964.85743618</v>
      </c>
      <c r="AB39">
        <v>12427.394136696599</v>
      </c>
      <c r="AC39">
        <v>30854.846849206799</v>
      </c>
      <c r="AD39">
        <v>0</v>
      </c>
      <c r="AE39">
        <v>129443.290722014</v>
      </c>
      <c r="AF39">
        <v>714.58416935100399</v>
      </c>
      <c r="AG39">
        <v>0</v>
      </c>
    </row>
    <row r="40" spans="1:33" x14ac:dyDescent="0.3">
      <c r="A40" t="s">
        <v>33</v>
      </c>
      <c r="B40" t="s">
        <v>129</v>
      </c>
      <c r="C40">
        <v>1901</v>
      </c>
      <c r="D40" t="s">
        <v>105</v>
      </c>
      <c r="E40">
        <v>1901</v>
      </c>
      <c r="F40" t="s">
        <v>105</v>
      </c>
      <c r="G40" t="s">
        <v>55</v>
      </c>
      <c r="H40" t="s">
        <v>55</v>
      </c>
      <c r="I40" t="s">
        <v>56</v>
      </c>
      <c r="J40" t="s">
        <v>40</v>
      </c>
      <c r="K40">
        <v>62.69</v>
      </c>
      <c r="L40">
        <v>497375.99622308603</v>
      </c>
      <c r="M40">
        <v>7933.8968930146102</v>
      </c>
      <c r="N40">
        <v>601.95230752946702</v>
      </c>
      <c r="O40">
        <v>7331.9445854851401</v>
      </c>
      <c r="P40">
        <v>162301.79848200499</v>
      </c>
      <c r="Q40">
        <v>84896.3190564666</v>
      </c>
      <c r="R40">
        <v>169647.33584252899</v>
      </c>
      <c r="S40">
        <v>32413.495422160999</v>
      </c>
      <c r="T40">
        <v>48117.047419923998</v>
      </c>
      <c r="U40">
        <v>26195.374416320501</v>
      </c>
      <c r="V40">
        <v>0</v>
      </c>
      <c r="W40">
        <v>471180.62180676498</v>
      </c>
      <c r="X40">
        <v>341218.88427516498</v>
      </c>
      <c r="Y40">
        <v>59169.228074749597</v>
      </c>
      <c r="Z40">
        <v>37736.390159022201</v>
      </c>
      <c r="AA40">
        <v>24345.201812816202</v>
      </c>
      <c r="AB40">
        <v>2501.11829731134</v>
      </c>
      <c r="AC40">
        <v>6209.7991877003296</v>
      </c>
      <c r="AD40">
        <v>0</v>
      </c>
      <c r="AE40">
        <v>26051.5583015925</v>
      </c>
      <c r="AF40">
        <v>143.81611472796601</v>
      </c>
      <c r="AG40">
        <v>0</v>
      </c>
    </row>
    <row r="41" spans="1:33" x14ac:dyDescent="0.3">
      <c r="A41" t="s">
        <v>33</v>
      </c>
      <c r="B41" t="s">
        <v>130</v>
      </c>
      <c r="C41">
        <v>1901</v>
      </c>
      <c r="D41" t="s">
        <v>105</v>
      </c>
      <c r="E41">
        <v>4637</v>
      </c>
      <c r="F41" t="s">
        <v>131</v>
      </c>
      <c r="G41" t="s">
        <v>63</v>
      </c>
      <c r="H41" t="s">
        <v>43</v>
      </c>
      <c r="I41" t="s">
        <v>44</v>
      </c>
      <c r="J41" t="s">
        <v>40</v>
      </c>
      <c r="K41">
        <v>113.52386138613799</v>
      </c>
      <c r="L41">
        <v>900686.61113450699</v>
      </c>
      <c r="M41">
        <v>7933.8968930146102</v>
      </c>
      <c r="N41">
        <v>601.95230752946702</v>
      </c>
      <c r="O41">
        <v>7331.9445854851401</v>
      </c>
      <c r="P41">
        <v>293908.54799157998</v>
      </c>
      <c r="Q41">
        <v>153736.767534849</v>
      </c>
      <c r="R41">
        <v>307210.410571302</v>
      </c>
      <c r="S41">
        <v>58696.844175237697</v>
      </c>
      <c r="T41">
        <v>87134.040861536399</v>
      </c>
      <c r="U41">
        <v>47436.593622529501</v>
      </c>
      <c r="V41">
        <v>0</v>
      </c>
      <c r="W41">
        <v>853250.017511977</v>
      </c>
      <c r="X41">
        <v>617905.33292050997</v>
      </c>
      <c r="Y41">
        <v>107148.177480981</v>
      </c>
      <c r="Z41">
        <v>68335.950321041499</v>
      </c>
      <c r="AA41">
        <v>44086.1591324888</v>
      </c>
      <c r="AB41">
        <v>4529.2168909604097</v>
      </c>
      <c r="AC41">
        <v>11245.180765995299</v>
      </c>
      <c r="AD41">
        <v>0</v>
      </c>
      <c r="AE41">
        <v>47176.160368845201</v>
      </c>
      <c r="AF41">
        <v>260.43325368433102</v>
      </c>
      <c r="AG41">
        <v>0</v>
      </c>
    </row>
    <row r="42" spans="1:33" x14ac:dyDescent="0.3">
      <c r="A42" t="s">
        <v>33</v>
      </c>
      <c r="B42" t="s">
        <v>132</v>
      </c>
      <c r="C42">
        <v>1922</v>
      </c>
      <c r="D42" t="s">
        <v>133</v>
      </c>
      <c r="E42">
        <v>45</v>
      </c>
      <c r="F42" t="s">
        <v>134</v>
      </c>
      <c r="G42" t="s">
        <v>37</v>
      </c>
      <c r="H42" t="s">
        <v>43</v>
      </c>
      <c r="I42" t="s">
        <v>44</v>
      </c>
      <c r="J42" t="s">
        <v>40</v>
      </c>
      <c r="K42">
        <v>274.37</v>
      </c>
      <c r="L42">
        <v>4355991.5906805098</v>
      </c>
      <c r="M42">
        <v>15876.340673836399</v>
      </c>
      <c r="N42">
        <v>0</v>
      </c>
      <c r="O42">
        <v>15876.340673836399</v>
      </c>
      <c r="P42">
        <v>2771649.95261076</v>
      </c>
      <c r="Q42">
        <v>760267.00269424799</v>
      </c>
      <c r="R42">
        <v>615780.81291238801</v>
      </c>
      <c r="S42">
        <v>109416.39215705601</v>
      </c>
      <c r="T42">
        <v>98877.430306055801</v>
      </c>
      <c r="U42">
        <v>105403.163712831</v>
      </c>
      <c r="V42">
        <v>3179152.74</v>
      </c>
      <c r="W42">
        <v>1071435.68696767</v>
      </c>
      <c r="X42">
        <v>3948323.61014558</v>
      </c>
      <c r="Y42">
        <v>11550.9885006439</v>
      </c>
      <c r="Z42">
        <v>0</v>
      </c>
      <c r="AA42">
        <v>290713.82832145301</v>
      </c>
      <c r="AB42">
        <v>0</v>
      </c>
      <c r="AC42">
        <v>0</v>
      </c>
      <c r="AD42">
        <v>0</v>
      </c>
      <c r="AE42">
        <v>97012.715902185999</v>
      </c>
      <c r="AF42">
        <v>8390.4478106455008</v>
      </c>
      <c r="AG42">
        <v>0</v>
      </c>
    </row>
    <row r="43" spans="1:33" x14ac:dyDescent="0.3">
      <c r="A43" t="s">
        <v>33</v>
      </c>
      <c r="B43" t="s">
        <v>135</v>
      </c>
      <c r="C43">
        <v>1922</v>
      </c>
      <c r="D43" t="s">
        <v>133</v>
      </c>
      <c r="E43">
        <v>46</v>
      </c>
      <c r="F43" t="s">
        <v>136</v>
      </c>
      <c r="G43" t="s">
        <v>37</v>
      </c>
      <c r="H43" t="s">
        <v>38</v>
      </c>
      <c r="I43" t="s">
        <v>44</v>
      </c>
      <c r="J43" t="s">
        <v>40</v>
      </c>
      <c r="K43">
        <v>524.05999999999995</v>
      </c>
      <c r="L43">
        <v>7607436.9916952597</v>
      </c>
      <c r="M43">
        <v>14516.347348958599</v>
      </c>
      <c r="N43">
        <v>0</v>
      </c>
      <c r="O43">
        <v>14516.347348958599</v>
      </c>
      <c r="P43">
        <v>5040830.3579370696</v>
      </c>
      <c r="Q43">
        <v>1047501.53501019</v>
      </c>
      <c r="R43">
        <v>1121253.80086549</v>
      </c>
      <c r="S43">
        <v>208990.61294538999</v>
      </c>
      <c r="T43">
        <v>188860.68493709801</v>
      </c>
      <c r="U43">
        <v>201325.15207692701</v>
      </c>
      <c r="V43">
        <v>5359617.74</v>
      </c>
      <c r="W43">
        <v>2046494.0996183299</v>
      </c>
      <c r="X43">
        <v>6419886.91642706</v>
      </c>
      <c r="Y43">
        <v>135960.157966787</v>
      </c>
      <c r="Z43">
        <v>0</v>
      </c>
      <c r="AA43">
        <v>850264.765224481</v>
      </c>
      <c r="AB43">
        <v>0</v>
      </c>
      <c r="AC43">
        <v>0</v>
      </c>
      <c r="AD43">
        <v>0</v>
      </c>
      <c r="AE43">
        <v>185298.99003425799</v>
      </c>
      <c r="AF43">
        <v>16026.1620426682</v>
      </c>
      <c r="AG43">
        <v>0</v>
      </c>
    </row>
    <row r="44" spans="1:33" x14ac:dyDescent="0.3">
      <c r="A44" t="s">
        <v>33</v>
      </c>
      <c r="B44" t="s">
        <v>137</v>
      </c>
      <c r="C44">
        <v>1922</v>
      </c>
      <c r="D44" t="s">
        <v>133</v>
      </c>
      <c r="E44">
        <v>47</v>
      </c>
      <c r="F44" t="s">
        <v>138</v>
      </c>
      <c r="G44" t="s">
        <v>37</v>
      </c>
      <c r="H44" t="s">
        <v>43</v>
      </c>
      <c r="I44" t="s">
        <v>44</v>
      </c>
      <c r="J44" t="s">
        <v>40</v>
      </c>
      <c r="K44">
        <v>345.75</v>
      </c>
      <c r="L44">
        <v>5054957.86058091</v>
      </c>
      <c r="M44">
        <v>14620.2685772405</v>
      </c>
      <c r="N44">
        <v>0</v>
      </c>
      <c r="O44">
        <v>14620.2685772405</v>
      </c>
      <c r="P44">
        <v>3281276.8343596999</v>
      </c>
      <c r="Q44">
        <v>793887.30099258805</v>
      </c>
      <c r="R44">
        <v>717310.25722330401</v>
      </c>
      <c r="S44">
        <v>137882.12118053</v>
      </c>
      <c r="T44">
        <v>124601.346824794</v>
      </c>
      <c r="U44">
        <v>132824.812675261</v>
      </c>
      <c r="V44">
        <v>3571953.04</v>
      </c>
      <c r="W44">
        <v>1350180.00790565</v>
      </c>
      <c r="X44">
        <v>4443548.0919372896</v>
      </c>
      <c r="Y44">
        <v>14556.089492647199</v>
      </c>
      <c r="Z44">
        <v>0</v>
      </c>
      <c r="AA44">
        <v>464028.86647571699</v>
      </c>
      <c r="AB44">
        <v>0</v>
      </c>
      <c r="AC44">
        <v>0</v>
      </c>
      <c r="AD44">
        <v>0</v>
      </c>
      <c r="AE44">
        <v>122251.508995811</v>
      </c>
      <c r="AF44">
        <v>10573.3036794499</v>
      </c>
      <c r="AG44">
        <v>0</v>
      </c>
    </row>
    <row r="45" spans="1:33" x14ac:dyDescent="0.3">
      <c r="A45" t="s">
        <v>33</v>
      </c>
      <c r="B45" t="s">
        <v>139</v>
      </c>
      <c r="C45">
        <v>1922</v>
      </c>
      <c r="D45" t="s">
        <v>133</v>
      </c>
      <c r="E45">
        <v>48</v>
      </c>
      <c r="F45" t="s">
        <v>140</v>
      </c>
      <c r="G45" t="s">
        <v>37</v>
      </c>
      <c r="H45" t="s">
        <v>43</v>
      </c>
      <c r="I45" t="s">
        <v>44</v>
      </c>
      <c r="J45" t="s">
        <v>40</v>
      </c>
      <c r="K45">
        <v>355.66</v>
      </c>
      <c r="L45">
        <v>5596655.3715771697</v>
      </c>
      <c r="M45">
        <v>15735.9707911409</v>
      </c>
      <c r="N45">
        <v>0</v>
      </c>
      <c r="O45">
        <v>15735.9707911409</v>
      </c>
      <c r="P45">
        <v>3656292.8502749698</v>
      </c>
      <c r="Q45">
        <v>904864.90904157294</v>
      </c>
      <c r="R45">
        <v>765490.75692940096</v>
      </c>
      <c r="S45">
        <v>141834.14380062799</v>
      </c>
      <c r="T45">
        <v>128172.711530603</v>
      </c>
      <c r="U45">
        <v>136631.881058809</v>
      </c>
      <c r="V45">
        <v>4071144.18</v>
      </c>
      <c r="W45">
        <v>1388879.31051836</v>
      </c>
      <c r="X45">
        <v>4743834.3319086498</v>
      </c>
      <c r="Y45">
        <v>14973.300908040201</v>
      </c>
      <c r="Z45">
        <v>0</v>
      </c>
      <c r="AA45">
        <v>701215.85770167306</v>
      </c>
      <c r="AB45">
        <v>0</v>
      </c>
      <c r="AC45">
        <v>0</v>
      </c>
      <c r="AD45">
        <v>0</v>
      </c>
      <c r="AE45">
        <v>125755.521878381</v>
      </c>
      <c r="AF45">
        <v>10876.359180428501</v>
      </c>
      <c r="AG45">
        <v>0</v>
      </c>
    </row>
    <row r="46" spans="1:33" x14ac:dyDescent="0.3">
      <c r="A46" t="s">
        <v>33</v>
      </c>
      <c r="B46" t="s">
        <v>141</v>
      </c>
      <c r="C46">
        <v>1922</v>
      </c>
      <c r="D46" t="s">
        <v>133</v>
      </c>
      <c r="E46">
        <v>51</v>
      </c>
      <c r="F46" t="s">
        <v>142</v>
      </c>
      <c r="G46" t="s">
        <v>37</v>
      </c>
      <c r="H46" t="s">
        <v>53</v>
      </c>
      <c r="I46" t="s">
        <v>44</v>
      </c>
      <c r="J46" t="s">
        <v>40</v>
      </c>
      <c r="K46">
        <v>1874.09</v>
      </c>
      <c r="L46">
        <v>23922419.482581299</v>
      </c>
      <c r="M46">
        <v>12764.818916157299</v>
      </c>
      <c r="N46">
        <v>0</v>
      </c>
      <c r="O46">
        <v>12764.818916157299</v>
      </c>
      <c r="P46">
        <v>13673450.4406607</v>
      </c>
      <c r="Q46">
        <v>5207775.9119800404</v>
      </c>
      <c r="R46">
        <v>3590138.3869423601</v>
      </c>
      <c r="S46">
        <v>747370.94572153303</v>
      </c>
      <c r="T46">
        <v>703683.79727658303</v>
      </c>
      <c r="U46">
        <v>719958.50523956795</v>
      </c>
      <c r="V46">
        <v>15883997.199999999</v>
      </c>
      <c r="W46">
        <v>7318463.7773417505</v>
      </c>
      <c r="X46">
        <v>19773057.381647799</v>
      </c>
      <c r="Y46">
        <v>360138.57755538699</v>
      </c>
      <c r="Z46">
        <v>0</v>
      </c>
      <c r="AA46">
        <v>3062265.0181384701</v>
      </c>
      <c r="AB46">
        <v>7000</v>
      </c>
      <c r="AC46">
        <v>0</v>
      </c>
      <c r="AD46">
        <v>0</v>
      </c>
      <c r="AE46">
        <v>662647.37669981294</v>
      </c>
      <c r="AF46">
        <v>57311.128539755198</v>
      </c>
      <c r="AG46">
        <v>0</v>
      </c>
    </row>
    <row r="47" spans="1:33" x14ac:dyDescent="0.3">
      <c r="A47" t="s">
        <v>33</v>
      </c>
      <c r="B47" t="s">
        <v>143</v>
      </c>
      <c r="C47">
        <v>1922</v>
      </c>
      <c r="D47" t="s">
        <v>133</v>
      </c>
      <c r="E47">
        <v>1272</v>
      </c>
      <c r="F47" t="s">
        <v>144</v>
      </c>
      <c r="G47" t="s">
        <v>37</v>
      </c>
      <c r="H47" t="s">
        <v>43</v>
      </c>
      <c r="I47" t="s">
        <v>44</v>
      </c>
      <c r="J47" t="s">
        <v>40</v>
      </c>
      <c r="K47">
        <v>458.57</v>
      </c>
      <c r="L47">
        <v>7387567.56693793</v>
      </c>
      <c r="M47">
        <v>16110.0106132933</v>
      </c>
      <c r="N47">
        <v>0</v>
      </c>
      <c r="O47">
        <v>16110.0106132933</v>
      </c>
      <c r="P47">
        <v>5255395.0714193098</v>
      </c>
      <c r="Q47">
        <v>873885.63084995199</v>
      </c>
      <c r="R47">
        <v>910153.69352419605</v>
      </c>
      <c r="S47">
        <v>182873.76517644399</v>
      </c>
      <c r="T47">
        <v>165259.405968028</v>
      </c>
      <c r="U47">
        <v>176166.23094286199</v>
      </c>
      <c r="V47">
        <v>5420650.6600000001</v>
      </c>
      <c r="W47">
        <v>1790750.67599507</v>
      </c>
      <c r="X47">
        <v>5838377.5806223601</v>
      </c>
      <c r="Y47">
        <v>239305.446221672</v>
      </c>
      <c r="Z47">
        <v>0</v>
      </c>
      <c r="AA47">
        <v>1133718.3091510299</v>
      </c>
      <c r="AB47">
        <v>0</v>
      </c>
      <c r="AC47">
        <v>0</v>
      </c>
      <c r="AD47">
        <v>0</v>
      </c>
      <c r="AE47">
        <v>162142.803991928</v>
      </c>
      <c r="AF47">
        <v>14023.426950933799</v>
      </c>
      <c r="AG47">
        <v>0</v>
      </c>
    </row>
    <row r="48" spans="1:33" x14ac:dyDescent="0.3">
      <c r="A48" t="s">
        <v>33</v>
      </c>
      <c r="B48" t="s">
        <v>145</v>
      </c>
      <c r="C48">
        <v>1922</v>
      </c>
      <c r="D48" t="s">
        <v>133</v>
      </c>
      <c r="E48">
        <v>1286</v>
      </c>
      <c r="F48" t="s">
        <v>146</v>
      </c>
      <c r="G48" t="s">
        <v>37</v>
      </c>
      <c r="H48" t="s">
        <v>43</v>
      </c>
      <c r="I48" t="s">
        <v>44</v>
      </c>
      <c r="J48" t="s">
        <v>40</v>
      </c>
      <c r="K48">
        <v>459.00313725490099</v>
      </c>
      <c r="L48">
        <v>6373254.3266906198</v>
      </c>
      <c r="M48">
        <v>13884.990775458</v>
      </c>
      <c r="N48">
        <v>0</v>
      </c>
      <c r="O48">
        <v>13884.990775458</v>
      </c>
      <c r="P48">
        <v>4212796.6514208298</v>
      </c>
      <c r="Q48">
        <v>906312.506701048</v>
      </c>
      <c r="R48">
        <v>905683.17206262494</v>
      </c>
      <c r="S48">
        <v>183046.49658199199</v>
      </c>
      <c r="T48">
        <v>165415.49992412599</v>
      </c>
      <c r="U48">
        <v>176332.62682064899</v>
      </c>
      <c r="V48">
        <v>4404479.59</v>
      </c>
      <c r="W48">
        <v>1792442.10986997</v>
      </c>
      <c r="X48">
        <v>5806491.11217253</v>
      </c>
      <c r="Y48">
        <v>19324.0513182594</v>
      </c>
      <c r="Z48">
        <v>0</v>
      </c>
      <c r="AA48">
        <v>371106.53637918603</v>
      </c>
      <c r="AB48">
        <v>0</v>
      </c>
      <c r="AC48">
        <v>0</v>
      </c>
      <c r="AD48">
        <v>0</v>
      </c>
      <c r="AE48">
        <v>162295.954195873</v>
      </c>
      <c r="AF48">
        <v>14036.672624776</v>
      </c>
      <c r="AG48">
        <v>0</v>
      </c>
    </row>
    <row r="49" spans="1:33" x14ac:dyDescent="0.3">
      <c r="A49" t="s">
        <v>33</v>
      </c>
      <c r="B49" t="s">
        <v>147</v>
      </c>
      <c r="C49">
        <v>1922</v>
      </c>
      <c r="D49" t="s">
        <v>133</v>
      </c>
      <c r="E49">
        <v>1287</v>
      </c>
      <c r="F49" t="s">
        <v>148</v>
      </c>
      <c r="G49" t="s">
        <v>37</v>
      </c>
      <c r="H49" t="s">
        <v>38</v>
      </c>
      <c r="I49" t="s">
        <v>44</v>
      </c>
      <c r="J49" t="s">
        <v>40</v>
      </c>
      <c r="K49">
        <v>658.54</v>
      </c>
      <c r="L49">
        <v>8729839.0921268407</v>
      </c>
      <c r="M49">
        <v>13256.3535884332</v>
      </c>
      <c r="N49">
        <v>0</v>
      </c>
      <c r="O49">
        <v>13256.3535884332</v>
      </c>
      <c r="P49">
        <v>5630739.9158468097</v>
      </c>
      <c r="Q49">
        <v>1170841.0665366801</v>
      </c>
      <c r="R49">
        <v>1428313.45892562</v>
      </c>
      <c r="S49">
        <v>262620.078328926</v>
      </c>
      <c r="T49">
        <v>237324.57248879201</v>
      </c>
      <c r="U49">
        <v>252987.56945529001</v>
      </c>
      <c r="V49">
        <v>5905202.8099999996</v>
      </c>
      <c r="W49">
        <v>2571648.71267155</v>
      </c>
      <c r="X49">
        <v>7558677.57777406</v>
      </c>
      <c r="Y49">
        <v>27724.561603725</v>
      </c>
      <c r="Z49">
        <v>0</v>
      </c>
      <c r="AA49">
        <v>890449.38329376304</v>
      </c>
      <c r="AB49">
        <v>0</v>
      </c>
      <c r="AC49">
        <v>0</v>
      </c>
      <c r="AD49">
        <v>0</v>
      </c>
      <c r="AE49">
        <v>232848.904509332</v>
      </c>
      <c r="AF49">
        <v>20138.664945957898</v>
      </c>
      <c r="AG49">
        <v>0</v>
      </c>
    </row>
    <row r="50" spans="1:33" x14ac:dyDescent="0.3">
      <c r="A50" t="s">
        <v>33</v>
      </c>
      <c r="B50" t="s">
        <v>149</v>
      </c>
      <c r="C50">
        <v>1922</v>
      </c>
      <c r="D50" t="s">
        <v>133</v>
      </c>
      <c r="E50">
        <v>1323</v>
      </c>
      <c r="F50" t="s">
        <v>150</v>
      </c>
      <c r="G50" t="s">
        <v>37</v>
      </c>
      <c r="H50" t="s">
        <v>53</v>
      </c>
      <c r="I50" t="s">
        <v>44</v>
      </c>
      <c r="J50" t="s">
        <v>40</v>
      </c>
      <c r="K50">
        <v>1202.57</v>
      </c>
      <c r="L50">
        <v>17836125.981853899</v>
      </c>
      <c r="M50">
        <v>14831.673816787301</v>
      </c>
      <c r="N50">
        <v>0</v>
      </c>
      <c r="O50">
        <v>14831.673816787301</v>
      </c>
      <c r="P50">
        <v>9837507.1732519008</v>
      </c>
      <c r="Q50">
        <v>4269844.2509251097</v>
      </c>
      <c r="R50">
        <v>2802158.0586337801</v>
      </c>
      <c r="S50">
        <v>479574.55522218399</v>
      </c>
      <c r="T50">
        <v>447041.94382094801</v>
      </c>
      <c r="U50">
        <v>461984.48294689599</v>
      </c>
      <c r="V50">
        <v>12678014.32</v>
      </c>
      <c r="W50">
        <v>4696127.17890702</v>
      </c>
      <c r="X50">
        <v>13775031.3905611</v>
      </c>
      <c r="Y50">
        <v>150453.37740758501</v>
      </c>
      <c r="Z50">
        <v>0</v>
      </c>
      <c r="AA50">
        <v>3443656.7309382502</v>
      </c>
      <c r="AB50">
        <v>5000</v>
      </c>
      <c r="AC50">
        <v>0</v>
      </c>
      <c r="AD50">
        <v>0</v>
      </c>
      <c r="AE50">
        <v>425208.95783974801</v>
      </c>
      <c r="AF50">
        <v>36775.525107147099</v>
      </c>
      <c r="AG50">
        <v>0</v>
      </c>
    </row>
    <row r="51" spans="1:33" x14ac:dyDescent="0.3">
      <c r="A51" t="s">
        <v>33</v>
      </c>
      <c r="B51" t="s">
        <v>151</v>
      </c>
      <c r="C51">
        <v>1922</v>
      </c>
      <c r="D51" t="s">
        <v>133</v>
      </c>
      <c r="E51">
        <v>1922</v>
      </c>
      <c r="F51" t="s">
        <v>133</v>
      </c>
      <c r="G51" t="s">
        <v>55</v>
      </c>
      <c r="H51" t="s">
        <v>55</v>
      </c>
      <c r="I51" t="s">
        <v>56</v>
      </c>
      <c r="J51" t="s">
        <v>40</v>
      </c>
      <c r="K51">
        <v>7.01</v>
      </c>
      <c r="L51">
        <v>30067.5742365068</v>
      </c>
      <c r="M51">
        <v>4289.2402619838504</v>
      </c>
      <c r="N51">
        <v>0</v>
      </c>
      <c r="O51">
        <v>4289.2402619838504</v>
      </c>
      <c r="P51">
        <v>8693.69159092263</v>
      </c>
      <c r="Q51">
        <v>6366.1679640145803</v>
      </c>
      <c r="R51">
        <v>9685.9240504276695</v>
      </c>
      <c r="S51">
        <v>2795.5276051352598</v>
      </c>
      <c r="T51">
        <v>2526.2630260066699</v>
      </c>
      <c r="U51">
        <v>2692.9918636401499</v>
      </c>
      <c r="V51">
        <v>0</v>
      </c>
      <c r="W51">
        <v>27374.5823728666</v>
      </c>
      <c r="X51">
        <v>22892.155903052499</v>
      </c>
      <c r="Y51">
        <v>295.12129383501701</v>
      </c>
      <c r="Z51">
        <v>0</v>
      </c>
      <c r="AA51">
        <v>4187.3051759790997</v>
      </c>
      <c r="AB51">
        <v>0</v>
      </c>
      <c r="AC51">
        <v>0</v>
      </c>
      <c r="AD51">
        <v>0</v>
      </c>
      <c r="AE51">
        <v>2478.6206162274402</v>
      </c>
      <c r="AF51">
        <v>214.37124741270901</v>
      </c>
      <c r="AG51">
        <v>0</v>
      </c>
    </row>
    <row r="52" spans="1:33" x14ac:dyDescent="0.3">
      <c r="A52" t="s">
        <v>33</v>
      </c>
      <c r="B52" t="s">
        <v>152</v>
      </c>
      <c r="C52">
        <v>1922</v>
      </c>
      <c r="D52" t="s">
        <v>133</v>
      </c>
      <c r="E52">
        <v>2787</v>
      </c>
      <c r="F52" t="s">
        <v>153</v>
      </c>
      <c r="G52" t="s">
        <v>37</v>
      </c>
      <c r="H52" t="s">
        <v>38</v>
      </c>
      <c r="I52" t="s">
        <v>44</v>
      </c>
      <c r="J52" t="s">
        <v>40</v>
      </c>
      <c r="K52">
        <v>706.03</v>
      </c>
      <c r="L52">
        <v>9181868.2921684608</v>
      </c>
      <c r="M52">
        <v>13004.9265501019</v>
      </c>
      <c r="N52">
        <v>0</v>
      </c>
      <c r="O52">
        <v>13004.9265501019</v>
      </c>
      <c r="P52">
        <v>5946795.1358686304</v>
      </c>
      <c r="Q52">
        <v>1359097.89706607</v>
      </c>
      <c r="R52">
        <v>1339977.5646110401</v>
      </c>
      <c r="S52">
        <v>281558.681177411</v>
      </c>
      <c r="T52">
        <v>254439.013445291</v>
      </c>
      <c r="U52">
        <v>271231.53287957999</v>
      </c>
      <c r="V52">
        <v>6153535.9900000002</v>
      </c>
      <c r="W52">
        <v>2757100.7692888798</v>
      </c>
      <c r="X52">
        <v>7844164.5534995897</v>
      </c>
      <c r="Y52">
        <v>29723.892594342</v>
      </c>
      <c r="Z52">
        <v>0</v>
      </c>
      <c r="AA52">
        <v>1036748.31319494</v>
      </c>
      <c r="AB52">
        <v>0</v>
      </c>
      <c r="AC52">
        <v>0</v>
      </c>
      <c r="AD52">
        <v>0</v>
      </c>
      <c r="AE52">
        <v>249640.58682953799</v>
      </c>
      <c r="AF52">
        <v>21590.946050041999</v>
      </c>
      <c r="AG52">
        <v>0</v>
      </c>
    </row>
    <row r="53" spans="1:33" x14ac:dyDescent="0.3">
      <c r="A53" t="s">
        <v>33</v>
      </c>
      <c r="B53" t="s">
        <v>154</v>
      </c>
      <c r="C53">
        <v>1922</v>
      </c>
      <c r="D53" t="s">
        <v>133</v>
      </c>
      <c r="E53">
        <v>3452</v>
      </c>
      <c r="F53" t="s">
        <v>155</v>
      </c>
      <c r="G53" t="s">
        <v>63</v>
      </c>
      <c r="H53" t="s">
        <v>43</v>
      </c>
      <c r="I53" t="s">
        <v>44</v>
      </c>
      <c r="J53" t="s">
        <v>40</v>
      </c>
      <c r="K53">
        <v>108.556862745098</v>
      </c>
      <c r="L53">
        <v>483416.46640092903</v>
      </c>
      <c r="M53">
        <v>4453.1175107375502</v>
      </c>
      <c r="N53">
        <v>0</v>
      </c>
      <c r="O53">
        <v>4453.1175107375502</v>
      </c>
      <c r="P53">
        <v>145970.511381455</v>
      </c>
      <c r="Q53">
        <v>98586.479583704902</v>
      </c>
      <c r="R53">
        <v>156446.223637905</v>
      </c>
      <c r="S53">
        <v>43291.541587846099</v>
      </c>
      <c r="T53">
        <v>39121.710210017402</v>
      </c>
      <c r="U53">
        <v>41703.6730549001</v>
      </c>
      <c r="V53">
        <v>17790</v>
      </c>
      <c r="W53">
        <v>423922.79334602901</v>
      </c>
      <c r="X53">
        <v>372297.93527918099</v>
      </c>
      <c r="Y53">
        <v>4570.2484718978203</v>
      </c>
      <c r="Z53">
        <v>0</v>
      </c>
      <c r="AA53">
        <v>64844.609594950402</v>
      </c>
      <c r="AB53">
        <v>0</v>
      </c>
      <c r="AC53">
        <v>0</v>
      </c>
      <c r="AD53">
        <v>0</v>
      </c>
      <c r="AE53">
        <v>38383.9198335197</v>
      </c>
      <c r="AF53">
        <v>3319.7532213804402</v>
      </c>
      <c r="AG53">
        <v>0</v>
      </c>
    </row>
    <row r="54" spans="1:33" x14ac:dyDescent="0.3">
      <c r="A54" t="s">
        <v>33</v>
      </c>
      <c r="B54" t="s">
        <v>156</v>
      </c>
      <c r="C54">
        <v>1922</v>
      </c>
      <c r="D54" t="s">
        <v>133</v>
      </c>
      <c r="E54">
        <v>3455</v>
      </c>
      <c r="F54" t="s">
        <v>157</v>
      </c>
      <c r="G54" t="s">
        <v>37</v>
      </c>
      <c r="H54" t="s">
        <v>43</v>
      </c>
      <c r="I54" t="s">
        <v>44</v>
      </c>
      <c r="J54" t="s">
        <v>40</v>
      </c>
      <c r="K54">
        <v>281.55</v>
      </c>
      <c r="L54">
        <v>4895032.7757615503</v>
      </c>
      <c r="M54">
        <v>17386.015896862202</v>
      </c>
      <c r="N54">
        <v>0</v>
      </c>
      <c r="O54">
        <v>17386.015896862202</v>
      </c>
      <c r="P54">
        <v>3120512.1055241399</v>
      </c>
      <c r="Q54">
        <v>758638.37704255397</v>
      </c>
      <c r="R54">
        <v>802137.62098401005</v>
      </c>
      <c r="S54">
        <v>112279.71429755101</v>
      </c>
      <c r="T54">
        <v>101464.957913292</v>
      </c>
      <c r="U54">
        <v>108161.46351039701</v>
      </c>
      <c r="V54">
        <v>3687397.18</v>
      </c>
      <c r="W54">
        <v>1099474.13225115</v>
      </c>
      <c r="X54">
        <v>4048059.0253216</v>
      </c>
      <c r="Y54">
        <v>11853.266801604699</v>
      </c>
      <c r="Z54">
        <v>0</v>
      </c>
      <c r="AA54">
        <v>726959.02012794802</v>
      </c>
      <c r="AB54">
        <v>0</v>
      </c>
      <c r="AC54">
        <v>0</v>
      </c>
      <c r="AD54">
        <v>0</v>
      </c>
      <c r="AE54">
        <v>99551.445720233503</v>
      </c>
      <c r="AF54">
        <v>8610.0177901637999</v>
      </c>
      <c r="AG54">
        <v>0</v>
      </c>
    </row>
    <row r="55" spans="1:33" x14ac:dyDescent="0.3">
      <c r="A55" t="s">
        <v>33</v>
      </c>
      <c r="B55" t="s">
        <v>158</v>
      </c>
      <c r="C55">
        <v>1922</v>
      </c>
      <c r="D55" t="s">
        <v>133</v>
      </c>
      <c r="E55">
        <v>3913</v>
      </c>
      <c r="F55" t="s">
        <v>159</v>
      </c>
      <c r="G55" t="s">
        <v>37</v>
      </c>
      <c r="H55" t="s">
        <v>43</v>
      </c>
      <c r="I55" t="s">
        <v>44</v>
      </c>
      <c r="J55" t="s">
        <v>40</v>
      </c>
      <c r="K55">
        <v>522.69316831683102</v>
      </c>
      <c r="L55">
        <v>8866423.5822084509</v>
      </c>
      <c r="M55">
        <v>16962.960527607302</v>
      </c>
      <c r="N55">
        <v>0</v>
      </c>
      <c r="O55">
        <v>16962.960527607302</v>
      </c>
      <c r="P55">
        <v>6245041.5948115103</v>
      </c>
      <c r="Q55">
        <v>1052981.56970726</v>
      </c>
      <c r="R55">
        <v>1171586.77915752</v>
      </c>
      <c r="S55">
        <v>208445.53224612199</v>
      </c>
      <c r="T55">
        <v>188368.106286033</v>
      </c>
      <c r="U55">
        <v>200800.064116622</v>
      </c>
      <c r="V55">
        <v>6624467</v>
      </c>
      <c r="W55">
        <v>2041156.51809183</v>
      </c>
      <c r="X55">
        <v>7452488.4524064697</v>
      </c>
      <c r="Y55">
        <v>143852.194295633</v>
      </c>
      <c r="Z55">
        <v>0</v>
      </c>
      <c r="AA55">
        <v>1069282.8713897199</v>
      </c>
      <c r="AB55">
        <v>0</v>
      </c>
      <c r="AC55">
        <v>0</v>
      </c>
      <c r="AD55">
        <v>0</v>
      </c>
      <c r="AE55">
        <v>184815.70084897801</v>
      </c>
      <c r="AF55">
        <v>15984.363267643401</v>
      </c>
      <c r="AG55">
        <v>0</v>
      </c>
    </row>
    <row r="56" spans="1:33" x14ac:dyDescent="0.3">
      <c r="A56" t="s">
        <v>33</v>
      </c>
      <c r="B56" t="s">
        <v>160</v>
      </c>
      <c r="C56">
        <v>1922</v>
      </c>
      <c r="D56" t="s">
        <v>133</v>
      </c>
      <c r="E56">
        <v>4773</v>
      </c>
      <c r="F56" t="s">
        <v>161</v>
      </c>
      <c r="G56" t="s">
        <v>59</v>
      </c>
      <c r="H56" t="s">
        <v>53</v>
      </c>
      <c r="I56" t="s">
        <v>44</v>
      </c>
      <c r="J56" t="s">
        <v>40</v>
      </c>
      <c r="K56">
        <v>89.7</v>
      </c>
      <c r="L56">
        <v>2553189.9514999501</v>
      </c>
      <c r="M56">
        <v>28463.656092530098</v>
      </c>
      <c r="N56">
        <v>0</v>
      </c>
      <c r="O56">
        <v>28463.656092530098</v>
      </c>
      <c r="P56">
        <v>1587868.5072048099</v>
      </c>
      <c r="Q56">
        <v>486525.04159373802</v>
      </c>
      <c r="R56">
        <v>410698.73941845301</v>
      </c>
      <c r="S56">
        <v>35771.587186966201</v>
      </c>
      <c r="T56">
        <v>32326.0760959769</v>
      </c>
      <c r="U56">
        <v>34459.539253712101</v>
      </c>
      <c r="V56">
        <v>2168445.1</v>
      </c>
      <c r="W56">
        <v>350285.31224623899</v>
      </c>
      <c r="X56">
        <v>1563027.24756117</v>
      </c>
      <c r="Y56">
        <v>3776.3737599145602</v>
      </c>
      <c r="Z56">
        <v>0</v>
      </c>
      <c r="AA56">
        <v>951926.79092515295</v>
      </c>
      <c r="AB56">
        <v>0</v>
      </c>
      <c r="AC56">
        <v>0</v>
      </c>
      <c r="AD56">
        <v>0</v>
      </c>
      <c r="AE56">
        <v>31716.443548587999</v>
      </c>
      <c r="AF56">
        <v>2743.0957051240998</v>
      </c>
      <c r="AG56">
        <v>0</v>
      </c>
    </row>
    <row r="57" spans="1:33" x14ac:dyDescent="0.3">
      <c r="A57" t="s">
        <v>33</v>
      </c>
      <c r="B57" t="s">
        <v>162</v>
      </c>
      <c r="C57">
        <v>1922</v>
      </c>
      <c r="D57" t="s">
        <v>133</v>
      </c>
      <c r="E57">
        <v>5056</v>
      </c>
      <c r="F57" t="s">
        <v>163</v>
      </c>
      <c r="G57" t="s">
        <v>37</v>
      </c>
      <c r="H57" t="s">
        <v>43</v>
      </c>
      <c r="I57" t="s">
        <v>44</v>
      </c>
      <c r="J57" t="s">
        <v>40</v>
      </c>
      <c r="K57">
        <v>481.946831683168</v>
      </c>
      <c r="L57">
        <v>7667752.6945909997</v>
      </c>
      <c r="M57">
        <v>15909.955601973399</v>
      </c>
      <c r="N57">
        <v>0</v>
      </c>
      <c r="O57">
        <v>15909.955601973399</v>
      </c>
      <c r="P57">
        <v>5397377.89988242</v>
      </c>
      <c r="Q57">
        <v>909056.56214261299</v>
      </c>
      <c r="R57">
        <v>995438.04232916003</v>
      </c>
      <c r="S57">
        <v>192196.24424789901</v>
      </c>
      <c r="T57">
        <v>173683.945988908</v>
      </c>
      <c r="U57">
        <v>185146.775524953</v>
      </c>
      <c r="V57">
        <v>5600566.9399999902</v>
      </c>
      <c r="W57">
        <v>1882038.9790660399</v>
      </c>
      <c r="X57">
        <v>6190828.8522786396</v>
      </c>
      <c r="Y57">
        <v>200186.09181541001</v>
      </c>
      <c r="Z57">
        <v>0</v>
      </c>
      <c r="AA57">
        <v>1091590.9749719901</v>
      </c>
      <c r="AB57">
        <v>0</v>
      </c>
      <c r="AC57">
        <v>0</v>
      </c>
      <c r="AD57">
        <v>0</v>
      </c>
      <c r="AE57">
        <v>170408.46689520599</v>
      </c>
      <c r="AF57">
        <v>14738.3086297466</v>
      </c>
      <c r="AG57">
        <v>0</v>
      </c>
    </row>
    <row r="58" spans="1:33" x14ac:dyDescent="0.3">
      <c r="A58" t="s">
        <v>33</v>
      </c>
      <c r="B58" t="s">
        <v>164</v>
      </c>
      <c r="C58">
        <v>1922</v>
      </c>
      <c r="D58" t="s">
        <v>133</v>
      </c>
      <c r="E58">
        <v>5057</v>
      </c>
      <c r="F58" t="s">
        <v>165</v>
      </c>
      <c r="G58" t="s">
        <v>37</v>
      </c>
      <c r="H58" t="s">
        <v>43</v>
      </c>
      <c r="I58" t="s">
        <v>44</v>
      </c>
      <c r="J58" t="s">
        <v>40</v>
      </c>
      <c r="K58">
        <v>491.41</v>
      </c>
      <c r="L58">
        <v>2107775.55714148</v>
      </c>
      <c r="M58">
        <v>4289.2402619838504</v>
      </c>
      <c r="N58">
        <v>0</v>
      </c>
      <c r="O58">
        <v>4289.2402619838504</v>
      </c>
      <c r="P58">
        <v>609438.94218192401</v>
      </c>
      <c r="Q58">
        <v>446276.54767423798</v>
      </c>
      <c r="R58">
        <v>678995.71150080697</v>
      </c>
      <c r="S58">
        <v>195970.074242442</v>
      </c>
      <c r="T58">
        <v>177094.28154207399</v>
      </c>
      <c r="U58">
        <v>188782.187120029</v>
      </c>
      <c r="V58">
        <v>0</v>
      </c>
      <c r="W58">
        <v>1918993.3700214501</v>
      </c>
      <c r="X58">
        <v>1604769.5195890199</v>
      </c>
      <c r="Y58">
        <v>20688.381598211901</v>
      </c>
      <c r="Z58">
        <v>0</v>
      </c>
      <c r="AA58">
        <v>293535.46883422101</v>
      </c>
      <c r="AB58">
        <v>0</v>
      </c>
      <c r="AC58">
        <v>0</v>
      </c>
      <c r="AD58">
        <v>0</v>
      </c>
      <c r="AE58">
        <v>173754.48744940499</v>
      </c>
      <c r="AF58">
        <v>15027.699670624699</v>
      </c>
      <c r="AG58">
        <v>0</v>
      </c>
    </row>
    <row r="59" spans="1:33" x14ac:dyDescent="0.3">
      <c r="A59" t="s">
        <v>33</v>
      </c>
      <c r="B59" t="s">
        <v>166</v>
      </c>
      <c r="C59">
        <v>1922</v>
      </c>
      <c r="D59" t="s">
        <v>133</v>
      </c>
      <c r="E59">
        <v>5377</v>
      </c>
      <c r="F59" t="s">
        <v>167</v>
      </c>
      <c r="G59" t="s">
        <v>37</v>
      </c>
      <c r="H59" t="s">
        <v>38</v>
      </c>
      <c r="I59" t="s">
        <v>44</v>
      </c>
      <c r="J59" t="s">
        <v>40</v>
      </c>
      <c r="K59">
        <v>391.12</v>
      </c>
      <c r="L59">
        <v>1677607.6512671199</v>
      </c>
      <c r="M59">
        <v>4289.2402619838504</v>
      </c>
      <c r="N59">
        <v>0</v>
      </c>
      <c r="O59">
        <v>4289.2402619838504</v>
      </c>
      <c r="P59">
        <v>485060.86377199099</v>
      </c>
      <c r="Q59">
        <v>355197.66249434801</v>
      </c>
      <c r="R59">
        <v>540422.05629147904</v>
      </c>
      <c r="S59">
        <v>155975.28629393701</v>
      </c>
      <c r="T59">
        <v>140951.78241536801</v>
      </c>
      <c r="U59">
        <v>150254.347747066</v>
      </c>
      <c r="V59">
        <v>0</v>
      </c>
      <c r="W59">
        <v>1527353.3035200499</v>
      </c>
      <c r="X59">
        <v>1277258.2049646</v>
      </c>
      <c r="Y59">
        <v>16466.168394401098</v>
      </c>
      <c r="Z59">
        <v>0</v>
      </c>
      <c r="AA59">
        <v>233628.93016104799</v>
      </c>
      <c r="AB59">
        <v>0</v>
      </c>
      <c r="AC59">
        <v>0</v>
      </c>
      <c r="AD59">
        <v>0</v>
      </c>
      <c r="AE59">
        <v>138293.594210966</v>
      </c>
      <c r="AF59">
        <v>11960.753536099601</v>
      </c>
      <c r="AG59">
        <v>0</v>
      </c>
    </row>
    <row r="60" spans="1:33" x14ac:dyDescent="0.3">
      <c r="A60" t="s">
        <v>33</v>
      </c>
      <c r="B60" t="s">
        <v>168</v>
      </c>
      <c r="C60">
        <v>1923</v>
      </c>
      <c r="D60" t="s">
        <v>169</v>
      </c>
      <c r="E60">
        <v>53</v>
      </c>
      <c r="F60" t="s">
        <v>170</v>
      </c>
      <c r="G60" t="s">
        <v>37</v>
      </c>
      <c r="H60" t="s">
        <v>43</v>
      </c>
      <c r="I60" t="s">
        <v>44</v>
      </c>
      <c r="J60" t="s">
        <v>40</v>
      </c>
      <c r="K60">
        <v>405.53</v>
      </c>
      <c r="L60">
        <v>5853573.4886474302</v>
      </c>
      <c r="M60">
        <v>14434.378439689801</v>
      </c>
      <c r="N60">
        <v>251.61080481125299</v>
      </c>
      <c r="O60">
        <v>14182.767634878601</v>
      </c>
      <c r="P60">
        <v>3777076.2099779602</v>
      </c>
      <c r="Q60">
        <v>962324.72096288996</v>
      </c>
      <c r="R60">
        <v>733137.14145839203</v>
      </c>
      <c r="S60">
        <v>202480.20294675999</v>
      </c>
      <c r="T60">
        <v>178555.21330142001</v>
      </c>
      <c r="U60">
        <v>150328.92944497601</v>
      </c>
      <c r="V60">
        <v>3823947.12</v>
      </c>
      <c r="W60">
        <v>1879297.43920245</v>
      </c>
      <c r="X60">
        <v>5117450.0781181501</v>
      </c>
      <c r="Y60">
        <v>435563.36762630398</v>
      </c>
      <c r="Z60">
        <v>102035.729675107</v>
      </c>
      <c r="AA60">
        <v>48195.383782888501</v>
      </c>
      <c r="AB60">
        <v>0</v>
      </c>
      <c r="AC60">
        <v>0</v>
      </c>
      <c r="AD60">
        <v>0</v>
      </c>
      <c r="AE60">
        <v>141983.65572798299</v>
      </c>
      <c r="AF60">
        <v>8345.2737169931806</v>
      </c>
      <c r="AG60">
        <v>0</v>
      </c>
    </row>
    <row r="61" spans="1:33" x14ac:dyDescent="0.3">
      <c r="A61" t="s">
        <v>33</v>
      </c>
      <c r="B61" t="s">
        <v>171</v>
      </c>
      <c r="C61">
        <v>1923</v>
      </c>
      <c r="D61" t="s">
        <v>169</v>
      </c>
      <c r="E61">
        <v>54</v>
      </c>
      <c r="F61" t="s">
        <v>172</v>
      </c>
      <c r="G61" t="s">
        <v>37</v>
      </c>
      <c r="H61" t="s">
        <v>43</v>
      </c>
      <c r="I61" t="s">
        <v>44</v>
      </c>
      <c r="J61" t="s">
        <v>40</v>
      </c>
      <c r="K61">
        <v>386.09</v>
      </c>
      <c r="L61">
        <v>5031890.2569353301</v>
      </c>
      <c r="M61">
        <v>13032.9463517193</v>
      </c>
      <c r="N61">
        <v>248.78572076956601</v>
      </c>
      <c r="O61">
        <v>12784.1606309498</v>
      </c>
      <c r="P61">
        <v>3115632.15345965</v>
      </c>
      <c r="Q61">
        <v>844302.86381318897</v>
      </c>
      <c r="R61">
        <v>709185.62000609201</v>
      </c>
      <c r="S61">
        <v>192773.85533922099</v>
      </c>
      <c r="T61">
        <v>169995.76431717799</v>
      </c>
      <c r="U61">
        <v>143122.57137427799</v>
      </c>
      <c r="V61">
        <v>3099558.63</v>
      </c>
      <c r="W61">
        <v>1789209.0555610501</v>
      </c>
      <c r="X61">
        <v>4431643.7349718502</v>
      </c>
      <c r="Y61">
        <v>313275.57535309298</v>
      </c>
      <c r="Z61">
        <v>96053.678931921895</v>
      </c>
      <c r="AA61">
        <v>47794.696304183199</v>
      </c>
      <c r="AB61">
        <v>0</v>
      </c>
      <c r="AC61">
        <v>0</v>
      </c>
      <c r="AD61">
        <v>0</v>
      </c>
      <c r="AE61">
        <v>135177.34727398001</v>
      </c>
      <c r="AF61">
        <v>7945.22410029812</v>
      </c>
      <c r="AG61">
        <v>0</v>
      </c>
    </row>
    <row r="62" spans="1:33" x14ac:dyDescent="0.3">
      <c r="A62" t="s">
        <v>33</v>
      </c>
      <c r="B62" t="s">
        <v>173</v>
      </c>
      <c r="C62">
        <v>1923</v>
      </c>
      <c r="D62" t="s">
        <v>169</v>
      </c>
      <c r="E62">
        <v>55</v>
      </c>
      <c r="F62" t="s">
        <v>174</v>
      </c>
      <c r="G62" t="s">
        <v>37</v>
      </c>
      <c r="H62" t="s">
        <v>43</v>
      </c>
      <c r="I62" t="s">
        <v>44</v>
      </c>
      <c r="J62" t="s">
        <v>40</v>
      </c>
      <c r="K62">
        <v>345.87</v>
      </c>
      <c r="L62">
        <v>4982441.7029610304</v>
      </c>
      <c r="M62">
        <v>14405.5330122908</v>
      </c>
      <c r="N62">
        <v>252.29670195693501</v>
      </c>
      <c r="O62">
        <v>14153.236310333799</v>
      </c>
      <c r="P62">
        <v>3026913.7718049898</v>
      </c>
      <c r="Q62">
        <v>852550.11512177903</v>
      </c>
      <c r="R62">
        <v>777998.85167216696</v>
      </c>
      <c r="S62">
        <v>172692.101184119</v>
      </c>
      <c r="T62">
        <v>152286.86317796999</v>
      </c>
      <c r="U62">
        <v>128213.12067451001</v>
      </c>
      <c r="V62">
        <v>3251406.09</v>
      </c>
      <c r="W62">
        <v>1602822.4922865201</v>
      </c>
      <c r="X62">
        <v>4292289.8097278196</v>
      </c>
      <c r="Y62">
        <v>342868.30377755</v>
      </c>
      <c r="Z62">
        <v>87261.860305845403</v>
      </c>
      <c r="AA62">
        <v>131808.60847529801</v>
      </c>
      <c r="AB62">
        <v>0</v>
      </c>
      <c r="AC62">
        <v>0</v>
      </c>
      <c r="AD62">
        <v>0</v>
      </c>
      <c r="AE62">
        <v>121095.57124414299</v>
      </c>
      <c r="AF62">
        <v>7117.5494303662599</v>
      </c>
      <c r="AG62">
        <v>0</v>
      </c>
    </row>
    <row r="63" spans="1:33" x14ac:dyDescent="0.3">
      <c r="A63" t="s">
        <v>33</v>
      </c>
      <c r="B63" t="s">
        <v>175</v>
      </c>
      <c r="C63">
        <v>1923</v>
      </c>
      <c r="D63" t="s">
        <v>169</v>
      </c>
      <c r="E63">
        <v>56</v>
      </c>
      <c r="F63" t="s">
        <v>176</v>
      </c>
      <c r="G63" t="s">
        <v>37</v>
      </c>
      <c r="H63" t="s">
        <v>43</v>
      </c>
      <c r="I63" t="s">
        <v>44</v>
      </c>
      <c r="J63" t="s">
        <v>40</v>
      </c>
      <c r="K63">
        <v>523.11</v>
      </c>
      <c r="L63">
        <v>7213189.5900521697</v>
      </c>
      <c r="M63">
        <v>13789.049320510299</v>
      </c>
      <c r="N63">
        <v>523.89258965706495</v>
      </c>
      <c r="O63">
        <v>13265.156730853199</v>
      </c>
      <c r="P63">
        <v>4714235.3954318296</v>
      </c>
      <c r="Q63">
        <v>1047215.91962862</v>
      </c>
      <c r="R63">
        <v>960224.85651813599</v>
      </c>
      <c r="S63">
        <v>261187.62844544099</v>
      </c>
      <c r="T63">
        <v>230325.79002812601</v>
      </c>
      <c r="U63">
        <v>193915.53345489001</v>
      </c>
      <c r="V63">
        <v>4595090.1900000004</v>
      </c>
      <c r="W63">
        <v>2424183.8665972799</v>
      </c>
      <c r="X63">
        <v>6084144.6419320004</v>
      </c>
      <c r="Y63">
        <v>510847.01425614802</v>
      </c>
      <c r="Z63">
        <v>274053.45257550699</v>
      </c>
      <c r="AA63">
        <v>150228.94783361701</v>
      </c>
      <c r="AB63">
        <v>0</v>
      </c>
      <c r="AC63">
        <v>0</v>
      </c>
      <c r="AD63">
        <v>0</v>
      </c>
      <c r="AE63">
        <v>183150.61807477899</v>
      </c>
      <c r="AF63">
        <v>10764.9153801107</v>
      </c>
      <c r="AG63">
        <v>0</v>
      </c>
    </row>
    <row r="64" spans="1:33" x14ac:dyDescent="0.3">
      <c r="A64" t="s">
        <v>33</v>
      </c>
      <c r="B64" t="s">
        <v>177</v>
      </c>
      <c r="C64">
        <v>1923</v>
      </c>
      <c r="D64" t="s">
        <v>169</v>
      </c>
      <c r="E64">
        <v>58</v>
      </c>
      <c r="F64" t="s">
        <v>178</v>
      </c>
      <c r="G64" t="s">
        <v>37</v>
      </c>
      <c r="H64" t="s">
        <v>43</v>
      </c>
      <c r="I64" t="s">
        <v>44</v>
      </c>
      <c r="J64" t="s">
        <v>40</v>
      </c>
      <c r="K64">
        <v>421.94</v>
      </c>
      <c r="L64">
        <v>5450536.0735185901</v>
      </c>
      <c r="M64">
        <v>12917.7989133966</v>
      </c>
      <c r="N64">
        <v>245.123130131691</v>
      </c>
      <c r="O64">
        <v>12672.6757832649</v>
      </c>
      <c r="P64">
        <v>3407485.9697704301</v>
      </c>
      <c r="Q64">
        <v>915361.12803215999</v>
      </c>
      <c r="R64">
        <v>731234.74660408299</v>
      </c>
      <c r="S64">
        <v>210673.67847349399</v>
      </c>
      <c r="T64">
        <v>185780.550638427</v>
      </c>
      <c r="U64">
        <v>156412.07429786501</v>
      </c>
      <c r="V64">
        <v>3338779.73</v>
      </c>
      <c r="W64">
        <v>1955344.2692207301</v>
      </c>
      <c r="X64">
        <v>4756117.4060981199</v>
      </c>
      <c r="Y64">
        <v>386369.64855754899</v>
      </c>
      <c r="Z64">
        <v>103427.253527765</v>
      </c>
      <c r="AA64">
        <v>48209.691037289398</v>
      </c>
      <c r="AB64">
        <v>0</v>
      </c>
      <c r="AC64">
        <v>0</v>
      </c>
      <c r="AD64">
        <v>0</v>
      </c>
      <c r="AE64">
        <v>147729.104376656</v>
      </c>
      <c r="AF64">
        <v>8682.9699212095402</v>
      </c>
      <c r="AG64">
        <v>0</v>
      </c>
    </row>
    <row r="65" spans="1:33" x14ac:dyDescent="0.3">
      <c r="A65" t="s">
        <v>33</v>
      </c>
      <c r="B65" t="s">
        <v>179</v>
      </c>
      <c r="C65">
        <v>1923</v>
      </c>
      <c r="D65" t="s">
        <v>169</v>
      </c>
      <c r="E65">
        <v>59</v>
      </c>
      <c r="F65" t="s">
        <v>180</v>
      </c>
      <c r="G65" t="s">
        <v>37</v>
      </c>
      <c r="H65" t="s">
        <v>38</v>
      </c>
      <c r="I65" t="s">
        <v>44</v>
      </c>
      <c r="J65" t="s">
        <v>40</v>
      </c>
      <c r="K65">
        <v>850.19</v>
      </c>
      <c r="L65">
        <v>10306980.3491052</v>
      </c>
      <c r="M65">
        <v>12123.1493537977</v>
      </c>
      <c r="N65">
        <v>246.443267120407</v>
      </c>
      <c r="O65">
        <v>11876.706086677201</v>
      </c>
      <c r="P65">
        <v>5882935.0469138296</v>
      </c>
      <c r="Q65">
        <v>2180598.9828654798</v>
      </c>
      <c r="R65">
        <v>1444608.99399849</v>
      </c>
      <c r="S65">
        <v>424497.925537706</v>
      </c>
      <c r="T65">
        <v>374339.399789744</v>
      </c>
      <c r="U65">
        <v>315163.24938925501</v>
      </c>
      <c r="V65">
        <v>6051886.9100000001</v>
      </c>
      <c r="W65">
        <v>3939930.1897160099</v>
      </c>
      <c r="X65">
        <v>9130199.1662884895</v>
      </c>
      <c r="Y65">
        <v>551981.99357311998</v>
      </c>
      <c r="Z65">
        <v>209523.601273098</v>
      </c>
      <c r="AA65">
        <v>100112.338581298</v>
      </c>
      <c r="AB65">
        <v>0</v>
      </c>
      <c r="AC65">
        <v>0</v>
      </c>
      <c r="AD65">
        <v>0</v>
      </c>
      <c r="AE65">
        <v>297667.45805088198</v>
      </c>
      <c r="AF65">
        <v>17495.791338373001</v>
      </c>
      <c r="AG65">
        <v>0</v>
      </c>
    </row>
    <row r="66" spans="1:33" x14ac:dyDescent="0.3">
      <c r="A66" t="s">
        <v>33</v>
      </c>
      <c r="B66" t="s">
        <v>181</v>
      </c>
      <c r="C66">
        <v>1923</v>
      </c>
      <c r="D66" t="s">
        <v>169</v>
      </c>
      <c r="E66">
        <v>60</v>
      </c>
      <c r="F66" t="s">
        <v>182</v>
      </c>
      <c r="G66" t="s">
        <v>37</v>
      </c>
      <c r="H66" t="s">
        <v>38</v>
      </c>
      <c r="I66" t="s">
        <v>44</v>
      </c>
      <c r="J66" t="s">
        <v>40</v>
      </c>
      <c r="K66">
        <v>783.11</v>
      </c>
      <c r="L66">
        <v>9182340.7217159998</v>
      </c>
      <c r="M66">
        <v>11725.4801007725</v>
      </c>
      <c r="N66">
        <v>247.32020603511</v>
      </c>
      <c r="O66">
        <v>11478.1598947374</v>
      </c>
      <c r="P66">
        <v>5202439.8735574298</v>
      </c>
      <c r="Q66">
        <v>1920813.87554027</v>
      </c>
      <c r="R66">
        <v>1323277.92071556</v>
      </c>
      <c r="S66">
        <v>391005.03471910098</v>
      </c>
      <c r="T66">
        <v>344804.01718362502</v>
      </c>
      <c r="U66">
        <v>290296.86567616602</v>
      </c>
      <c r="V66">
        <v>5262974.2</v>
      </c>
      <c r="W66">
        <v>3629069.6560398298</v>
      </c>
      <c r="X66">
        <v>8171047.3519133097</v>
      </c>
      <c r="Y66">
        <v>467800.30930938502</v>
      </c>
      <c r="Z66">
        <v>193678.926548155</v>
      </c>
      <c r="AA66">
        <v>59517.268268975902</v>
      </c>
      <c r="AB66">
        <v>0</v>
      </c>
      <c r="AC66">
        <v>0</v>
      </c>
      <c r="AD66">
        <v>0</v>
      </c>
      <c r="AE66">
        <v>274181.49245959899</v>
      </c>
      <c r="AF66">
        <v>16115.373216567201</v>
      </c>
      <c r="AG66">
        <v>0</v>
      </c>
    </row>
    <row r="67" spans="1:33" x14ac:dyDescent="0.3">
      <c r="A67" t="s">
        <v>33</v>
      </c>
      <c r="B67" t="s">
        <v>183</v>
      </c>
      <c r="C67">
        <v>1923</v>
      </c>
      <c r="D67" t="s">
        <v>169</v>
      </c>
      <c r="E67">
        <v>61</v>
      </c>
      <c r="F67" t="s">
        <v>184</v>
      </c>
      <c r="G67" t="s">
        <v>37</v>
      </c>
      <c r="H67" t="s">
        <v>53</v>
      </c>
      <c r="I67" t="s">
        <v>44</v>
      </c>
      <c r="J67" t="s">
        <v>40</v>
      </c>
      <c r="K67">
        <v>1214.0999999999999</v>
      </c>
      <c r="L67">
        <v>17007389.0708155</v>
      </c>
      <c r="M67">
        <v>14008.227551944299</v>
      </c>
      <c r="N67">
        <v>255.78375082584699</v>
      </c>
      <c r="O67">
        <v>13752.443801118399</v>
      </c>
      <c r="P67">
        <v>9197458.1672779992</v>
      </c>
      <c r="Q67">
        <v>4342189.3499512803</v>
      </c>
      <c r="R67">
        <v>2326974.9053311301</v>
      </c>
      <c r="S67">
        <v>606197.35752635205</v>
      </c>
      <c r="T67">
        <v>534569.29072881094</v>
      </c>
      <c r="U67">
        <v>450063.75173019501</v>
      </c>
      <c r="V67">
        <v>10930972.1</v>
      </c>
      <c r="W67">
        <v>5626353.2190853897</v>
      </c>
      <c r="X67">
        <v>14345214.3501088</v>
      </c>
      <c r="Y67">
        <v>1615187.4004889701</v>
      </c>
      <c r="Z67">
        <v>310547.05187766103</v>
      </c>
      <c r="AA67">
        <v>286376.51660988003</v>
      </c>
      <c r="AB67">
        <v>0</v>
      </c>
      <c r="AC67">
        <v>0</v>
      </c>
      <c r="AD67">
        <v>0</v>
      </c>
      <c r="AE67">
        <v>425079.17150234198</v>
      </c>
      <c r="AF67">
        <v>24984.580227853399</v>
      </c>
      <c r="AG67">
        <v>0</v>
      </c>
    </row>
    <row r="68" spans="1:33" x14ac:dyDescent="0.3">
      <c r="A68" t="s">
        <v>33</v>
      </c>
      <c r="B68" t="s">
        <v>185</v>
      </c>
      <c r="C68">
        <v>1923</v>
      </c>
      <c r="D68" t="s">
        <v>169</v>
      </c>
      <c r="E68">
        <v>62</v>
      </c>
      <c r="F68" t="s">
        <v>186</v>
      </c>
      <c r="G68" t="s">
        <v>37</v>
      </c>
      <c r="H68" t="s">
        <v>53</v>
      </c>
      <c r="I68" t="s">
        <v>44</v>
      </c>
      <c r="J68" t="s">
        <v>40</v>
      </c>
      <c r="K68">
        <v>1234.22</v>
      </c>
      <c r="L68">
        <v>16743006.6065381</v>
      </c>
      <c r="M68">
        <v>13565.658153763599</v>
      </c>
      <c r="N68">
        <v>242.413259717198</v>
      </c>
      <c r="O68">
        <v>13323.2448940464</v>
      </c>
      <c r="P68">
        <v>8971336.1896621808</v>
      </c>
      <c r="Q68">
        <v>4240460.4927626001</v>
      </c>
      <c r="R68">
        <v>2371538.55222518</v>
      </c>
      <c r="S68">
        <v>616243.22758106701</v>
      </c>
      <c r="T68">
        <v>543428.14430715202</v>
      </c>
      <c r="U68">
        <v>457522.184054396</v>
      </c>
      <c r="V68">
        <v>10565891.58</v>
      </c>
      <c r="W68">
        <v>5719592.8424837897</v>
      </c>
      <c r="X68">
        <v>14050815.1910812</v>
      </c>
      <c r="Y68">
        <v>1648126.17662771</v>
      </c>
      <c r="Z68">
        <v>299191.29340815998</v>
      </c>
      <c r="AA68">
        <v>287351.76136664703</v>
      </c>
      <c r="AB68">
        <v>0</v>
      </c>
      <c r="AC68">
        <v>0</v>
      </c>
      <c r="AD68">
        <v>0</v>
      </c>
      <c r="AE68">
        <v>432123.56070473598</v>
      </c>
      <c r="AF68">
        <v>25398.623349659199</v>
      </c>
      <c r="AG68">
        <v>0</v>
      </c>
    </row>
    <row r="69" spans="1:33" x14ac:dyDescent="0.3">
      <c r="A69" t="s">
        <v>33</v>
      </c>
      <c r="B69" t="s">
        <v>187</v>
      </c>
      <c r="C69">
        <v>1923</v>
      </c>
      <c r="D69" t="s">
        <v>169</v>
      </c>
      <c r="E69">
        <v>1288</v>
      </c>
      <c r="F69" t="s">
        <v>188</v>
      </c>
      <c r="G69" t="s">
        <v>37</v>
      </c>
      <c r="H69" t="s">
        <v>43</v>
      </c>
      <c r="I69" t="s">
        <v>44</v>
      </c>
      <c r="J69" t="s">
        <v>40</v>
      </c>
      <c r="K69">
        <v>528.57000000000005</v>
      </c>
      <c r="L69">
        <v>6826533.7596071102</v>
      </c>
      <c r="M69">
        <v>12915.0987751993</v>
      </c>
      <c r="N69">
        <v>597.72753525348196</v>
      </c>
      <c r="O69">
        <v>12317.3712399458</v>
      </c>
      <c r="P69">
        <v>4321163.4354724698</v>
      </c>
      <c r="Q69">
        <v>1092328.5618527699</v>
      </c>
      <c r="R69">
        <v>916398.13550628198</v>
      </c>
      <c r="S69">
        <v>263913.793977188</v>
      </c>
      <c r="T69">
        <v>232729.83279839199</v>
      </c>
      <c r="U69">
        <v>195939.54143153701</v>
      </c>
      <c r="V69">
        <v>4181107.75</v>
      </c>
      <c r="W69">
        <v>2449486.46817557</v>
      </c>
      <c r="X69">
        <v>5739900.1912416099</v>
      </c>
      <c r="Y69">
        <v>510303.44588226598</v>
      </c>
      <c r="Z69">
        <v>315940.84330893302</v>
      </c>
      <c r="AA69">
        <v>64449.737742759797</v>
      </c>
      <c r="AB69">
        <v>0</v>
      </c>
      <c r="AC69">
        <v>0</v>
      </c>
      <c r="AD69">
        <v>0</v>
      </c>
      <c r="AE69">
        <v>185062.26643686101</v>
      </c>
      <c r="AF69">
        <v>10877.2749946763</v>
      </c>
      <c r="AG69">
        <v>0</v>
      </c>
    </row>
    <row r="70" spans="1:33" x14ac:dyDescent="0.3">
      <c r="A70" t="s">
        <v>33</v>
      </c>
      <c r="B70" t="s">
        <v>189</v>
      </c>
      <c r="C70">
        <v>1923</v>
      </c>
      <c r="D70" t="s">
        <v>169</v>
      </c>
      <c r="E70">
        <v>1923</v>
      </c>
      <c r="F70" t="s">
        <v>169</v>
      </c>
      <c r="G70" t="s">
        <v>55</v>
      </c>
      <c r="H70" t="s">
        <v>55</v>
      </c>
      <c r="I70" t="s">
        <v>56</v>
      </c>
      <c r="J70" t="s">
        <v>40</v>
      </c>
      <c r="K70">
        <v>42.69</v>
      </c>
      <c r="L70">
        <v>213658.05163011001</v>
      </c>
      <c r="M70">
        <v>5004.8735448608704</v>
      </c>
      <c r="N70">
        <v>236.721746048646</v>
      </c>
      <c r="O70">
        <v>4768.1517988122196</v>
      </c>
      <c r="P70">
        <v>68033.161196851899</v>
      </c>
      <c r="Q70">
        <v>49193.674697570597</v>
      </c>
      <c r="R70">
        <v>56319.751923800301</v>
      </c>
      <c r="S70">
        <v>21315.019514702199</v>
      </c>
      <c r="T70">
        <v>18796.444297185499</v>
      </c>
      <c r="U70">
        <v>15825.0733558702</v>
      </c>
      <c r="V70">
        <v>0</v>
      </c>
      <c r="W70">
        <v>197832.97827424001</v>
      </c>
      <c r="X70">
        <v>170432.78278885299</v>
      </c>
      <c r="Y70">
        <v>15305.863263548699</v>
      </c>
      <c r="Z70">
        <v>10105.6513388167</v>
      </c>
      <c r="AA70">
        <v>1988.68088302101</v>
      </c>
      <c r="AB70">
        <v>0</v>
      </c>
      <c r="AC70">
        <v>0</v>
      </c>
      <c r="AD70">
        <v>0</v>
      </c>
      <c r="AE70">
        <v>14946.569336492001</v>
      </c>
      <c r="AF70">
        <v>878.50401937819402</v>
      </c>
      <c r="AG70">
        <v>0</v>
      </c>
    </row>
    <row r="71" spans="1:33" x14ac:dyDescent="0.3">
      <c r="A71" t="s">
        <v>33</v>
      </c>
      <c r="B71" t="s">
        <v>190</v>
      </c>
      <c r="C71">
        <v>1923</v>
      </c>
      <c r="D71" t="s">
        <v>169</v>
      </c>
      <c r="E71">
        <v>5455</v>
      </c>
      <c r="F71" t="s">
        <v>191</v>
      </c>
      <c r="G71" t="s">
        <v>63</v>
      </c>
      <c r="H71" t="s">
        <v>53</v>
      </c>
      <c r="I71" t="s">
        <v>44</v>
      </c>
      <c r="J71" t="s">
        <v>40</v>
      </c>
      <c r="K71">
        <v>26.82</v>
      </c>
      <c r="L71">
        <v>134230.70847316799</v>
      </c>
      <c r="M71">
        <v>5004.8735448608704</v>
      </c>
      <c r="N71">
        <v>236.721746048646</v>
      </c>
      <c r="O71">
        <v>4768.1517988122196</v>
      </c>
      <c r="P71">
        <v>42741.845474339803</v>
      </c>
      <c r="Q71">
        <v>30905.9347713479</v>
      </c>
      <c r="R71">
        <v>35382.894040672902</v>
      </c>
      <c r="S71">
        <v>13391.1647548445</v>
      </c>
      <c r="T71">
        <v>11808.8694319633</v>
      </c>
      <c r="U71">
        <v>9942.1051160562201</v>
      </c>
      <c r="V71">
        <v>0</v>
      </c>
      <c r="W71">
        <v>124288.60335711201</v>
      </c>
      <c r="X71">
        <v>107074.42572961</v>
      </c>
      <c r="Y71">
        <v>9615.9112843377297</v>
      </c>
      <c r="Z71">
        <v>6348.8772290246998</v>
      </c>
      <c r="AA71">
        <v>1249.38911413969</v>
      </c>
      <c r="AB71">
        <v>0</v>
      </c>
      <c r="AC71">
        <v>0</v>
      </c>
      <c r="AD71">
        <v>0</v>
      </c>
      <c r="AE71">
        <v>9390.1848115417397</v>
      </c>
      <c r="AF71">
        <v>551.92030451447999</v>
      </c>
      <c r="AG71">
        <v>0</v>
      </c>
    </row>
    <row r="72" spans="1:33" x14ac:dyDescent="0.3">
      <c r="A72" t="s">
        <v>33</v>
      </c>
      <c r="B72" t="s">
        <v>192</v>
      </c>
      <c r="C72">
        <v>1924</v>
      </c>
      <c r="D72" t="s">
        <v>193</v>
      </c>
      <c r="E72">
        <v>65</v>
      </c>
      <c r="F72" t="s">
        <v>194</v>
      </c>
      <c r="G72" t="s">
        <v>37</v>
      </c>
      <c r="H72" t="s">
        <v>43</v>
      </c>
      <c r="I72" t="s">
        <v>44</v>
      </c>
      <c r="J72" t="s">
        <v>40</v>
      </c>
      <c r="K72">
        <v>372.21</v>
      </c>
      <c r="L72">
        <v>7265537.2426621802</v>
      </c>
      <c r="M72">
        <v>19519.994741307801</v>
      </c>
      <c r="N72">
        <v>0</v>
      </c>
      <c r="O72">
        <v>19519.994741307801</v>
      </c>
      <c r="P72">
        <v>3857179.1883160202</v>
      </c>
      <c r="Q72">
        <v>1166896.1369842701</v>
      </c>
      <c r="R72">
        <v>934334.16873241903</v>
      </c>
      <c r="S72">
        <v>213212.64716555999</v>
      </c>
      <c r="T72">
        <v>1093915.1014638999</v>
      </c>
      <c r="U72">
        <v>199213.59215254799</v>
      </c>
      <c r="V72">
        <v>4556034.5</v>
      </c>
      <c r="W72">
        <v>2510289.1505096401</v>
      </c>
      <c r="X72">
        <v>4907598.8877096297</v>
      </c>
      <c r="Y72">
        <v>0</v>
      </c>
      <c r="Z72">
        <v>0</v>
      </c>
      <c r="AA72">
        <v>1197208.2454343</v>
      </c>
      <c r="AB72">
        <v>114731.436140465</v>
      </c>
      <c r="AC72">
        <v>842394.32660198596</v>
      </c>
      <c r="AD72">
        <v>4390.7546232510404</v>
      </c>
      <c r="AE72">
        <v>158708.77377332299</v>
      </c>
      <c r="AF72">
        <v>40504.818379225399</v>
      </c>
      <c r="AG72">
        <v>0</v>
      </c>
    </row>
    <row r="73" spans="1:33" x14ac:dyDescent="0.3">
      <c r="A73" t="s">
        <v>33</v>
      </c>
      <c r="B73" t="s">
        <v>195</v>
      </c>
      <c r="C73">
        <v>1924</v>
      </c>
      <c r="D73" t="s">
        <v>193</v>
      </c>
      <c r="E73">
        <v>72</v>
      </c>
      <c r="F73" t="s">
        <v>196</v>
      </c>
      <c r="G73" t="s">
        <v>37</v>
      </c>
      <c r="H73" t="s">
        <v>43</v>
      </c>
      <c r="I73" t="s">
        <v>44</v>
      </c>
      <c r="J73" t="s">
        <v>40</v>
      </c>
      <c r="K73">
        <v>360.2</v>
      </c>
      <c r="L73">
        <v>7447809.5261242799</v>
      </c>
      <c r="M73">
        <v>20676.872643321101</v>
      </c>
      <c r="N73">
        <v>0</v>
      </c>
      <c r="O73">
        <v>20676.872643321101</v>
      </c>
      <c r="P73">
        <v>4221421.9898469402</v>
      </c>
      <c r="Q73">
        <v>1067589.09331408</v>
      </c>
      <c r="R73">
        <v>893346.33397280402</v>
      </c>
      <c r="S73">
        <v>206834.07200245801</v>
      </c>
      <c r="T73">
        <v>1058618.0369879899</v>
      </c>
      <c r="U73">
        <v>192785.62073385401</v>
      </c>
      <c r="V73">
        <v>4825733.58</v>
      </c>
      <c r="W73">
        <v>2429290.3253904302</v>
      </c>
      <c r="X73">
        <v>5115080.1902369801</v>
      </c>
      <c r="Y73">
        <v>0</v>
      </c>
      <c r="Z73">
        <v>0</v>
      </c>
      <c r="AA73">
        <v>1209452.1927463899</v>
      </c>
      <c r="AB73">
        <v>111029.427736481</v>
      </c>
      <c r="AC73">
        <v>815213.01534627005</v>
      </c>
      <c r="AD73">
        <v>4249.0793242928003</v>
      </c>
      <c r="AE73">
        <v>153587.76043940501</v>
      </c>
      <c r="AF73">
        <v>39197.860294449398</v>
      </c>
      <c r="AG73">
        <v>0</v>
      </c>
    </row>
    <row r="74" spans="1:33" x14ac:dyDescent="0.3">
      <c r="A74" t="s">
        <v>33</v>
      </c>
      <c r="B74" t="s">
        <v>197</v>
      </c>
      <c r="C74">
        <v>1924</v>
      </c>
      <c r="D74" t="s">
        <v>193</v>
      </c>
      <c r="E74">
        <v>76</v>
      </c>
      <c r="F74" t="s">
        <v>198</v>
      </c>
      <c r="G74" t="s">
        <v>37</v>
      </c>
      <c r="H74" t="s">
        <v>43</v>
      </c>
      <c r="I74" t="s">
        <v>44</v>
      </c>
      <c r="J74" t="s">
        <v>40</v>
      </c>
      <c r="K74">
        <v>335.26</v>
      </c>
      <c r="L74">
        <v>5993888.1429306697</v>
      </c>
      <c r="M74">
        <v>17878.3276947165</v>
      </c>
      <c r="N74">
        <v>0</v>
      </c>
      <c r="O74">
        <v>17878.3276947165</v>
      </c>
      <c r="P74">
        <v>3090596.2720352202</v>
      </c>
      <c r="Q74">
        <v>925358.97749106004</v>
      </c>
      <c r="R74">
        <v>800566.22134958999</v>
      </c>
      <c r="S74">
        <v>192046.61908257601</v>
      </c>
      <c r="T74">
        <v>985320.05297222</v>
      </c>
      <c r="U74">
        <v>179437.277088373</v>
      </c>
      <c r="V74">
        <v>3553362.93</v>
      </c>
      <c r="W74">
        <v>2261087.9358422901</v>
      </c>
      <c r="X74">
        <v>4119273.9510223502</v>
      </c>
      <c r="Y74">
        <v>0</v>
      </c>
      <c r="Z74">
        <v>0</v>
      </c>
      <c r="AA74">
        <v>829111.98477500596</v>
      </c>
      <c r="AB74">
        <v>103341.826604477</v>
      </c>
      <c r="AC74">
        <v>758768.22744306095</v>
      </c>
      <c r="AD74">
        <v>3954.87599739702</v>
      </c>
      <c r="AE74">
        <v>142953.44965273401</v>
      </c>
      <c r="AF74">
        <v>36483.827435638799</v>
      </c>
      <c r="AG74">
        <v>0</v>
      </c>
    </row>
    <row r="75" spans="1:33" x14ac:dyDescent="0.3">
      <c r="A75" t="s">
        <v>33</v>
      </c>
      <c r="B75" t="s">
        <v>199</v>
      </c>
      <c r="C75">
        <v>1924</v>
      </c>
      <c r="D75" t="s">
        <v>193</v>
      </c>
      <c r="E75">
        <v>78</v>
      </c>
      <c r="F75" t="s">
        <v>200</v>
      </c>
      <c r="G75" t="s">
        <v>37</v>
      </c>
      <c r="H75" t="s">
        <v>43</v>
      </c>
      <c r="I75" t="s">
        <v>44</v>
      </c>
      <c r="J75" t="s">
        <v>40</v>
      </c>
      <c r="K75">
        <v>461.94</v>
      </c>
      <c r="L75">
        <v>7779072.7791522797</v>
      </c>
      <c r="M75">
        <v>16840.006882175701</v>
      </c>
      <c r="N75">
        <v>0</v>
      </c>
      <c r="O75">
        <v>16840.006882175701</v>
      </c>
      <c r="P75">
        <v>3699459.4927565199</v>
      </c>
      <c r="Q75">
        <v>1072507.7950797</v>
      </c>
      <c r="R75">
        <v>1384863.76701553</v>
      </c>
      <c r="S75">
        <v>264612.58491620002</v>
      </c>
      <c r="T75">
        <v>1357629.13938432</v>
      </c>
      <c r="U75">
        <v>247238.72748971899</v>
      </c>
      <c r="V75">
        <v>4416380.49</v>
      </c>
      <c r="W75">
        <v>3115453.5616625599</v>
      </c>
      <c r="X75">
        <v>5435168.5771534499</v>
      </c>
      <c r="Y75">
        <v>0</v>
      </c>
      <c r="Z75">
        <v>0</v>
      </c>
      <c r="AA75">
        <v>903352.720870269</v>
      </c>
      <c r="AB75">
        <v>142390.15504883401</v>
      </c>
      <c r="AC75">
        <v>1045473.3489979299</v>
      </c>
      <c r="AD75">
        <v>5449.2495920705696</v>
      </c>
      <c r="AE75">
        <v>196969.26723314499</v>
      </c>
      <c r="AF75">
        <v>50269.460256573999</v>
      </c>
      <c r="AG75">
        <v>0</v>
      </c>
    </row>
    <row r="76" spans="1:33" x14ac:dyDescent="0.3">
      <c r="A76" t="s">
        <v>33</v>
      </c>
      <c r="B76" t="s">
        <v>201</v>
      </c>
      <c r="C76">
        <v>1924</v>
      </c>
      <c r="D76" t="s">
        <v>193</v>
      </c>
      <c r="E76">
        <v>79</v>
      </c>
      <c r="F76" t="s">
        <v>202</v>
      </c>
      <c r="G76" t="s">
        <v>37</v>
      </c>
      <c r="H76" t="s">
        <v>43</v>
      </c>
      <c r="I76" t="s">
        <v>44</v>
      </c>
      <c r="J76" t="s">
        <v>40</v>
      </c>
      <c r="K76">
        <v>341.17</v>
      </c>
      <c r="L76">
        <v>6272424.7386874501</v>
      </c>
      <c r="M76">
        <v>18385.041881429901</v>
      </c>
      <c r="N76">
        <v>0</v>
      </c>
      <c r="O76">
        <v>18385.041881429901</v>
      </c>
      <c r="P76">
        <v>3310270.1827556398</v>
      </c>
      <c r="Q76">
        <v>923026.81687414204</v>
      </c>
      <c r="R76">
        <v>841006.31835453003</v>
      </c>
      <c r="S76">
        <v>195432.03791804099</v>
      </c>
      <c r="T76">
        <v>1002689.38278509</v>
      </c>
      <c r="U76">
        <v>182600.417062102</v>
      </c>
      <c r="V76">
        <v>3788877.68</v>
      </c>
      <c r="W76">
        <v>2300946.6416253499</v>
      </c>
      <c r="X76">
        <v>4569323.13801347</v>
      </c>
      <c r="Y76">
        <v>0</v>
      </c>
      <c r="Z76">
        <v>0</v>
      </c>
      <c r="AA76">
        <v>639169.16612267797</v>
      </c>
      <c r="AB76">
        <v>105163.54764257401</v>
      </c>
      <c r="AC76">
        <v>772143.87686198496</v>
      </c>
      <c r="AD76">
        <v>4024.5929846445702</v>
      </c>
      <c r="AE76">
        <v>145473.448720466</v>
      </c>
      <c r="AF76">
        <v>37126.968341635999</v>
      </c>
      <c r="AG76">
        <v>0</v>
      </c>
    </row>
    <row r="77" spans="1:33" x14ac:dyDescent="0.3">
      <c r="A77" t="s">
        <v>33</v>
      </c>
      <c r="B77" t="s">
        <v>203</v>
      </c>
      <c r="C77">
        <v>1924</v>
      </c>
      <c r="D77" t="s">
        <v>193</v>
      </c>
      <c r="E77">
        <v>84</v>
      </c>
      <c r="F77" t="s">
        <v>204</v>
      </c>
      <c r="G77" t="s">
        <v>37</v>
      </c>
      <c r="H77" t="s">
        <v>38</v>
      </c>
      <c r="I77" t="s">
        <v>44</v>
      </c>
      <c r="J77" t="s">
        <v>40</v>
      </c>
      <c r="K77">
        <v>731.72</v>
      </c>
      <c r="L77">
        <v>12833471.953698101</v>
      </c>
      <c r="M77">
        <v>17538.774331298999</v>
      </c>
      <c r="N77">
        <v>0</v>
      </c>
      <c r="O77">
        <v>17538.774331298999</v>
      </c>
      <c r="P77">
        <v>6284139.0000077896</v>
      </c>
      <c r="Q77">
        <v>2261373.27143637</v>
      </c>
      <c r="R77">
        <v>1718304.06787723</v>
      </c>
      <c r="S77">
        <v>419150.36722276098</v>
      </c>
      <c r="T77">
        <v>2150505.2471539499</v>
      </c>
      <c r="U77">
        <v>391629.912280333</v>
      </c>
      <c r="V77">
        <v>7506916.1200000001</v>
      </c>
      <c r="W77">
        <v>4934925.9214177802</v>
      </c>
      <c r="X77">
        <v>9570932.3847446106</v>
      </c>
      <c r="Y77">
        <v>0</v>
      </c>
      <c r="Z77">
        <v>0</v>
      </c>
      <c r="AA77">
        <v>980684.06873402104</v>
      </c>
      <c r="AB77">
        <v>225548.17563392001</v>
      </c>
      <c r="AC77">
        <v>1656045.7179044201</v>
      </c>
      <c r="AD77">
        <v>8631.6944008093596</v>
      </c>
      <c r="AE77">
        <v>312002.32112360199</v>
      </c>
      <c r="AF77">
        <v>79627.591156730996</v>
      </c>
      <c r="AG77">
        <v>0</v>
      </c>
    </row>
    <row r="78" spans="1:33" x14ac:dyDescent="0.3">
      <c r="A78" t="s">
        <v>33</v>
      </c>
      <c r="B78" t="s">
        <v>205</v>
      </c>
      <c r="C78">
        <v>1924</v>
      </c>
      <c r="D78" t="s">
        <v>193</v>
      </c>
      <c r="E78">
        <v>85</v>
      </c>
      <c r="F78" t="s">
        <v>206</v>
      </c>
      <c r="G78" t="s">
        <v>37</v>
      </c>
      <c r="H78" t="s">
        <v>53</v>
      </c>
      <c r="I78" t="s">
        <v>44</v>
      </c>
      <c r="J78" t="s">
        <v>40</v>
      </c>
      <c r="K78">
        <v>2303.27</v>
      </c>
      <c r="L78">
        <v>33374888.969937999</v>
      </c>
      <c r="M78">
        <v>14490.2199785253</v>
      </c>
      <c r="N78">
        <v>0</v>
      </c>
      <c r="O78">
        <v>14490.2199785253</v>
      </c>
      <c r="P78">
        <v>13393807.6390901</v>
      </c>
      <c r="Q78">
        <v>6405309.1046991404</v>
      </c>
      <c r="R78">
        <v>5400691.4102313695</v>
      </c>
      <c r="S78">
        <v>1405832.7147143299</v>
      </c>
      <c r="T78">
        <v>6769248.1012030197</v>
      </c>
      <c r="U78">
        <v>1232752.18397464</v>
      </c>
      <c r="V78">
        <v>16608234.7099999</v>
      </c>
      <c r="W78">
        <v>15533902.0759634</v>
      </c>
      <c r="X78">
        <v>23275072.690276001</v>
      </c>
      <c r="Y78">
        <v>0</v>
      </c>
      <c r="Z78">
        <v>0</v>
      </c>
      <c r="AA78">
        <v>2917110.7119713901</v>
      </c>
      <c r="AB78">
        <v>709968.76741422899</v>
      </c>
      <c r="AC78">
        <v>5212814.2194797397</v>
      </c>
      <c r="AD78">
        <v>27170.396821942999</v>
      </c>
      <c r="AE78">
        <v>982104.61129169702</v>
      </c>
      <c r="AF78">
        <v>250647.57268294401</v>
      </c>
      <c r="AG78">
        <v>0</v>
      </c>
    </row>
    <row r="79" spans="1:33" x14ac:dyDescent="0.3">
      <c r="A79" t="s">
        <v>33</v>
      </c>
      <c r="B79" t="s">
        <v>207</v>
      </c>
      <c r="C79">
        <v>1924</v>
      </c>
      <c r="D79" t="s">
        <v>193</v>
      </c>
      <c r="E79">
        <v>86</v>
      </c>
      <c r="F79" t="s">
        <v>208</v>
      </c>
      <c r="G79" t="s">
        <v>37</v>
      </c>
      <c r="H79" t="s">
        <v>53</v>
      </c>
      <c r="I79" t="s">
        <v>44</v>
      </c>
      <c r="J79" t="s">
        <v>40</v>
      </c>
      <c r="K79">
        <v>814.98</v>
      </c>
      <c r="L79">
        <v>14315411.374359701</v>
      </c>
      <c r="M79">
        <v>17565.352983336601</v>
      </c>
      <c r="N79">
        <v>0</v>
      </c>
      <c r="O79">
        <v>17565.352983336601</v>
      </c>
      <c r="P79">
        <v>6938601.2740657004</v>
      </c>
      <c r="Q79">
        <v>2319575.3741158</v>
      </c>
      <c r="R79">
        <v>2195186.4937877702</v>
      </c>
      <c r="S79">
        <v>466844.10195048101</v>
      </c>
      <c r="T79">
        <v>2395204.1304399502</v>
      </c>
      <c r="U79">
        <v>436192.18541276199</v>
      </c>
      <c r="V79">
        <v>8382764.3600000003</v>
      </c>
      <c r="W79">
        <v>5496454.8289469499</v>
      </c>
      <c r="X79">
        <v>10789078.761120301</v>
      </c>
      <c r="Y79">
        <v>0</v>
      </c>
      <c r="Z79">
        <v>0</v>
      </c>
      <c r="AA79">
        <v>984832.318633702</v>
      </c>
      <c r="AB79">
        <v>251212.55695912699</v>
      </c>
      <c r="AC79">
        <v>1844481.68586036</v>
      </c>
      <c r="AD79">
        <v>9613.8663734374004</v>
      </c>
      <c r="AE79">
        <v>347504.03387814102</v>
      </c>
      <c r="AF79">
        <v>88688.151534620702</v>
      </c>
      <c r="AG79">
        <v>0</v>
      </c>
    </row>
    <row r="80" spans="1:33" x14ac:dyDescent="0.3">
      <c r="A80" t="s">
        <v>33</v>
      </c>
      <c r="B80" t="s">
        <v>209</v>
      </c>
      <c r="C80">
        <v>1924</v>
      </c>
      <c r="D80" t="s">
        <v>193</v>
      </c>
      <c r="E80">
        <v>87</v>
      </c>
      <c r="F80" t="s">
        <v>210</v>
      </c>
      <c r="G80" t="s">
        <v>37</v>
      </c>
      <c r="H80" t="s">
        <v>53</v>
      </c>
      <c r="I80" t="s">
        <v>44</v>
      </c>
      <c r="J80" t="s">
        <v>40</v>
      </c>
      <c r="K80">
        <v>1090.8599999999999</v>
      </c>
      <c r="L80">
        <v>16309260.4596866</v>
      </c>
      <c r="M80">
        <v>14950.8282086488</v>
      </c>
      <c r="N80">
        <v>0</v>
      </c>
      <c r="O80">
        <v>14950.8282086488</v>
      </c>
      <c r="P80">
        <v>7028334.8290656302</v>
      </c>
      <c r="Q80">
        <v>2754118.9647595799</v>
      </c>
      <c r="R80">
        <v>2695922.5524041401</v>
      </c>
      <c r="S80">
        <v>624876.14058467897</v>
      </c>
      <c r="T80">
        <v>3206007.97287262</v>
      </c>
      <c r="U80">
        <v>583848.20164834196</v>
      </c>
      <c r="V80">
        <v>8368344.9500000002</v>
      </c>
      <c r="W80">
        <v>7357067.3080383204</v>
      </c>
      <c r="X80">
        <v>11594036.929192999</v>
      </c>
      <c r="Y80">
        <v>0</v>
      </c>
      <c r="Z80">
        <v>0</v>
      </c>
      <c r="AA80">
        <v>1313396.4778376899</v>
      </c>
      <c r="AB80">
        <v>336250.86491009902</v>
      </c>
      <c r="AC80">
        <v>2468859.71660364</v>
      </c>
      <c r="AD80">
        <v>12868.269493886801</v>
      </c>
      <c r="AE80">
        <v>465138.10203478503</v>
      </c>
      <c r="AF80">
        <v>118710.099613556</v>
      </c>
      <c r="AG80">
        <v>0</v>
      </c>
    </row>
    <row r="81" spans="1:33" x14ac:dyDescent="0.3">
      <c r="A81" t="s">
        <v>33</v>
      </c>
      <c r="B81" t="s">
        <v>211</v>
      </c>
      <c r="C81">
        <v>1924</v>
      </c>
      <c r="D81" t="s">
        <v>193</v>
      </c>
      <c r="E81">
        <v>1264</v>
      </c>
      <c r="F81" t="s">
        <v>212</v>
      </c>
      <c r="G81" t="s">
        <v>37</v>
      </c>
      <c r="H81" t="s">
        <v>43</v>
      </c>
      <c r="I81" t="s">
        <v>44</v>
      </c>
      <c r="J81" t="s">
        <v>40</v>
      </c>
      <c r="K81">
        <v>368.31</v>
      </c>
      <c r="L81">
        <v>6384867.3021627804</v>
      </c>
      <c r="M81">
        <v>17335.5795448475</v>
      </c>
      <c r="N81">
        <v>0</v>
      </c>
      <c r="O81">
        <v>17335.5795448475</v>
      </c>
      <c r="P81">
        <v>3178352.1435258999</v>
      </c>
      <c r="Q81">
        <v>1002736.86211218</v>
      </c>
      <c r="R81">
        <v>910346.57492205303</v>
      </c>
      <c r="S81">
        <v>210978.614431497</v>
      </c>
      <c r="T81">
        <v>1082453.1071711399</v>
      </c>
      <c r="U81">
        <v>197126.24090084899</v>
      </c>
      <c r="V81">
        <v>3703754.61</v>
      </c>
      <c r="W81">
        <v>2483986.4512619302</v>
      </c>
      <c r="X81">
        <v>4540337.70395914</v>
      </c>
      <c r="Y81">
        <v>0</v>
      </c>
      <c r="Z81">
        <v>0</v>
      </c>
      <c r="AA81">
        <v>695961.56769218703</v>
      </c>
      <c r="AB81">
        <v>113529.285201619</v>
      </c>
      <c r="AC81">
        <v>833567.75591944705</v>
      </c>
      <c r="AD81">
        <v>4344.7484895343796</v>
      </c>
      <c r="AE81">
        <v>157045.83022608899</v>
      </c>
      <c r="AF81">
        <v>40080.4106747603</v>
      </c>
      <c r="AG81">
        <v>0</v>
      </c>
    </row>
    <row r="82" spans="1:33" x14ac:dyDescent="0.3">
      <c r="A82" t="s">
        <v>33</v>
      </c>
      <c r="B82" t="s">
        <v>213</v>
      </c>
      <c r="C82">
        <v>1924</v>
      </c>
      <c r="D82" t="s">
        <v>193</v>
      </c>
      <c r="E82">
        <v>1924</v>
      </c>
      <c r="F82" t="s">
        <v>193</v>
      </c>
      <c r="G82" t="s">
        <v>55</v>
      </c>
      <c r="H82" t="s">
        <v>55</v>
      </c>
      <c r="I82" t="s">
        <v>56</v>
      </c>
      <c r="J82" t="s">
        <v>40</v>
      </c>
      <c r="K82">
        <v>576.09153846153799</v>
      </c>
      <c r="L82">
        <v>4193658.42800037</v>
      </c>
      <c r="M82">
        <v>7279.50012805187</v>
      </c>
      <c r="N82">
        <v>0</v>
      </c>
      <c r="O82">
        <v>7279.50012805187</v>
      </c>
      <c r="P82">
        <v>644728.38279403804</v>
      </c>
      <c r="Q82">
        <v>556428.33363251295</v>
      </c>
      <c r="R82">
        <v>969382.40883150103</v>
      </c>
      <c r="S82">
        <v>330001.88583075401</v>
      </c>
      <c r="T82">
        <v>1693117.4169115601</v>
      </c>
      <c r="U82">
        <v>308334.71638486697</v>
      </c>
      <c r="V82">
        <v>0</v>
      </c>
      <c r="W82">
        <v>3885323.7116155</v>
      </c>
      <c r="X82">
        <v>1771734.6287571101</v>
      </c>
      <c r="Y82">
        <v>0</v>
      </c>
      <c r="Z82">
        <v>0</v>
      </c>
      <c r="AA82">
        <v>625392.82336674002</v>
      </c>
      <c r="AB82">
        <v>177576.66251863801</v>
      </c>
      <c r="AC82">
        <v>1303823.7650880101</v>
      </c>
      <c r="AD82">
        <v>6795.8318849998795</v>
      </c>
      <c r="AE82">
        <v>245643.00166684901</v>
      </c>
      <c r="AF82">
        <v>62691.714718017203</v>
      </c>
      <c r="AG82">
        <v>0</v>
      </c>
    </row>
    <row r="83" spans="1:33" x14ac:dyDescent="0.3">
      <c r="A83" t="s">
        <v>33</v>
      </c>
      <c r="B83" t="s">
        <v>214</v>
      </c>
      <c r="C83">
        <v>1924</v>
      </c>
      <c r="D83" t="s">
        <v>193</v>
      </c>
      <c r="E83">
        <v>2733</v>
      </c>
      <c r="F83" t="s">
        <v>215</v>
      </c>
      <c r="G83" t="s">
        <v>37</v>
      </c>
      <c r="H83" t="s">
        <v>43</v>
      </c>
      <c r="I83" t="s">
        <v>44</v>
      </c>
      <c r="J83" t="s">
        <v>40</v>
      </c>
      <c r="K83">
        <v>145.32</v>
      </c>
      <c r="L83">
        <v>2378829.3186084898</v>
      </c>
      <c r="M83">
        <v>16369.5934393648</v>
      </c>
      <c r="N83">
        <v>0</v>
      </c>
      <c r="O83">
        <v>16369.5934393648</v>
      </c>
      <c r="P83">
        <v>1309245.18233358</v>
      </c>
      <c r="Q83">
        <v>271637.99554137298</v>
      </c>
      <c r="R83">
        <v>248355.39290318699</v>
      </c>
      <c r="S83">
        <v>83410.496644634099</v>
      </c>
      <c r="T83">
        <v>466180.25118571502</v>
      </c>
      <c r="U83">
        <v>77777.918947928294</v>
      </c>
      <c r="V83">
        <v>1320972.3600000001</v>
      </c>
      <c r="W83">
        <v>980079.03966056998</v>
      </c>
      <c r="X83">
        <v>1517876.69697956</v>
      </c>
      <c r="Y83">
        <v>0</v>
      </c>
      <c r="Z83">
        <v>0</v>
      </c>
      <c r="AA83">
        <v>368686.13694477099</v>
      </c>
      <c r="AB83">
        <v>83882.703444379396</v>
      </c>
      <c r="AC83">
        <v>328891.60297090502</v>
      </c>
      <c r="AD83">
        <v>1714.2593209501099</v>
      </c>
      <c r="AE83">
        <v>61963.834944626302</v>
      </c>
      <c r="AF83">
        <v>15814.084003301999</v>
      </c>
      <c r="AG83">
        <v>0</v>
      </c>
    </row>
    <row r="84" spans="1:33" x14ac:dyDescent="0.3">
      <c r="A84" t="s">
        <v>33</v>
      </c>
      <c r="B84" t="s">
        <v>216</v>
      </c>
      <c r="C84">
        <v>1924</v>
      </c>
      <c r="D84" t="s">
        <v>193</v>
      </c>
      <c r="E84">
        <v>3198</v>
      </c>
      <c r="F84" t="s">
        <v>217</v>
      </c>
      <c r="G84" t="s">
        <v>37</v>
      </c>
      <c r="H84" t="s">
        <v>43</v>
      </c>
      <c r="I84" t="s">
        <v>44</v>
      </c>
      <c r="J84" t="s">
        <v>40</v>
      </c>
      <c r="K84">
        <v>411.5</v>
      </c>
      <c r="L84">
        <v>7152296.7726933397</v>
      </c>
      <c r="M84">
        <v>17381.0371146861</v>
      </c>
      <c r="N84">
        <v>0</v>
      </c>
      <c r="O84">
        <v>17381.0371146861</v>
      </c>
      <c r="P84">
        <v>3566259.1474708999</v>
      </c>
      <c r="Q84">
        <v>1071353.9874007299</v>
      </c>
      <c r="R84">
        <v>1069253.1964014601</v>
      </c>
      <c r="S84">
        <v>236043.09488898201</v>
      </c>
      <c r="T84">
        <v>1209387.34653125</v>
      </c>
      <c r="U84">
        <v>220242.317967743</v>
      </c>
      <c r="V84">
        <v>4156782.46999999</v>
      </c>
      <c r="W84">
        <v>2775271.9847256001</v>
      </c>
      <c r="X84">
        <v>5036516.9426471898</v>
      </c>
      <c r="Y84">
        <v>0</v>
      </c>
      <c r="Z84">
        <v>0</v>
      </c>
      <c r="AA84">
        <v>832524.57073887496</v>
      </c>
      <c r="AB84">
        <v>126842.336239761</v>
      </c>
      <c r="AC84">
        <v>931316.36817043403</v>
      </c>
      <c r="AD84">
        <v>4854.2369293350603</v>
      </c>
      <c r="AE84">
        <v>175461.864022252</v>
      </c>
      <c r="AF84">
        <v>44780.453945491201</v>
      </c>
      <c r="AG84">
        <v>0</v>
      </c>
    </row>
    <row r="85" spans="1:33" x14ac:dyDescent="0.3">
      <c r="A85" t="s">
        <v>33</v>
      </c>
      <c r="B85" t="s">
        <v>218</v>
      </c>
      <c r="C85">
        <v>1924</v>
      </c>
      <c r="D85" t="s">
        <v>193</v>
      </c>
      <c r="E85">
        <v>3342</v>
      </c>
      <c r="F85" t="s">
        <v>219</v>
      </c>
      <c r="G85" t="s">
        <v>37</v>
      </c>
      <c r="H85" t="s">
        <v>43</v>
      </c>
      <c r="I85" t="s">
        <v>44</v>
      </c>
      <c r="J85" t="s">
        <v>40</v>
      </c>
      <c r="K85">
        <v>279.58</v>
      </c>
      <c r="L85">
        <v>5179933.4458007403</v>
      </c>
      <c r="M85">
        <v>18527.5536368865</v>
      </c>
      <c r="N85">
        <v>0</v>
      </c>
      <c r="O85">
        <v>18527.5536368865</v>
      </c>
      <c r="P85">
        <v>2538630.8213392799</v>
      </c>
      <c r="Q85">
        <v>883706.64193268097</v>
      </c>
      <c r="R85">
        <v>775766.43479543796</v>
      </c>
      <c r="S85">
        <v>160151.505587027</v>
      </c>
      <c r="T85">
        <v>821678.04214631405</v>
      </c>
      <c r="U85">
        <v>149636.323833345</v>
      </c>
      <c r="V85">
        <v>3144730.8</v>
      </c>
      <c r="W85">
        <v>1885566.3219673899</v>
      </c>
      <c r="X85">
        <v>3510453.9939385201</v>
      </c>
      <c r="Y85">
        <v>0</v>
      </c>
      <c r="Z85">
        <v>0</v>
      </c>
      <c r="AA85">
        <v>797614.31116445805</v>
      </c>
      <c r="AB85">
        <v>86178.810123724106</v>
      </c>
      <c r="AC85">
        <v>632751.95677543106</v>
      </c>
      <c r="AD85">
        <v>3298.04996525758</v>
      </c>
      <c r="AE85">
        <v>119211.732547609</v>
      </c>
      <c r="AF85">
        <v>30424.5912857361</v>
      </c>
      <c r="AG85">
        <v>0</v>
      </c>
    </row>
    <row r="86" spans="1:33" x14ac:dyDescent="0.3">
      <c r="A86" t="s">
        <v>33</v>
      </c>
      <c r="B86" t="s">
        <v>220</v>
      </c>
      <c r="C86">
        <v>1924</v>
      </c>
      <c r="D86" t="s">
        <v>193</v>
      </c>
      <c r="E86">
        <v>3530</v>
      </c>
      <c r="F86" t="s">
        <v>221</v>
      </c>
      <c r="G86" t="s">
        <v>37</v>
      </c>
      <c r="H86" t="s">
        <v>38</v>
      </c>
      <c r="I86" t="s">
        <v>44</v>
      </c>
      <c r="J86" t="s">
        <v>40</v>
      </c>
      <c r="K86">
        <v>761.35846153846103</v>
      </c>
      <c r="L86">
        <v>13556616.7882626</v>
      </c>
      <c r="M86">
        <v>17805.826654725799</v>
      </c>
      <c r="N86">
        <v>0</v>
      </c>
      <c r="O86">
        <v>17805.826654725799</v>
      </c>
      <c r="P86">
        <v>7040301.88465543</v>
      </c>
      <c r="Q86">
        <v>1966405.09051357</v>
      </c>
      <c r="R86">
        <v>1876169.79608501</v>
      </c>
      <c r="S86">
        <v>436128.13472640101</v>
      </c>
      <c r="T86">
        <v>2237611.8822821798</v>
      </c>
      <c r="U86">
        <v>407492.95838052401</v>
      </c>
      <c r="V86">
        <v>8014307.7699999996</v>
      </c>
      <c r="W86">
        <v>5134816.0598820802</v>
      </c>
      <c r="X86">
        <v>10148650.657803001</v>
      </c>
      <c r="Y86">
        <v>0</v>
      </c>
      <c r="Z86">
        <v>0</v>
      </c>
      <c r="AA86">
        <v>1033683.62745272</v>
      </c>
      <c r="AB86">
        <v>234684.048547871</v>
      </c>
      <c r="AC86">
        <v>1723124.1732097899</v>
      </c>
      <c r="AD86">
        <v>8981.3228686797793</v>
      </c>
      <c r="AE86">
        <v>324640.03608907101</v>
      </c>
      <c r="AF86">
        <v>82852.922291453506</v>
      </c>
      <c r="AG86">
        <v>0</v>
      </c>
    </row>
    <row r="87" spans="1:33" x14ac:dyDescent="0.3">
      <c r="A87" t="s">
        <v>33</v>
      </c>
      <c r="B87" t="s">
        <v>222</v>
      </c>
      <c r="C87">
        <v>1924</v>
      </c>
      <c r="D87" t="s">
        <v>193</v>
      </c>
      <c r="E87">
        <v>4004</v>
      </c>
      <c r="F87" t="s">
        <v>223</v>
      </c>
      <c r="G87" t="s">
        <v>37</v>
      </c>
      <c r="H87" t="s">
        <v>53</v>
      </c>
      <c r="I87" t="s">
        <v>39</v>
      </c>
      <c r="J87" t="s">
        <v>40</v>
      </c>
      <c r="K87">
        <v>97.08</v>
      </c>
      <c r="L87">
        <v>3124011.2524312702</v>
      </c>
      <c r="M87">
        <v>32179.761561920801</v>
      </c>
      <c r="N87">
        <v>0</v>
      </c>
      <c r="O87">
        <v>32179.761561920801</v>
      </c>
      <c r="P87">
        <v>1630607.2400064999</v>
      </c>
      <c r="Q87">
        <v>801309.39727743203</v>
      </c>
      <c r="R87">
        <v>351168.89623342501</v>
      </c>
      <c r="S87">
        <v>55610.230210989997</v>
      </c>
      <c r="T87">
        <v>285315.48870292603</v>
      </c>
      <c r="U87">
        <v>51958.989619218803</v>
      </c>
      <c r="V87">
        <v>2417317.38</v>
      </c>
      <c r="W87">
        <v>654734.88281205704</v>
      </c>
      <c r="X87">
        <v>2712631.3792043501</v>
      </c>
      <c r="Y87">
        <v>0</v>
      </c>
      <c r="Z87">
        <v>0</v>
      </c>
      <c r="AA87">
        <v>108637.660411494</v>
      </c>
      <c r="AB87">
        <v>29924.311062347599</v>
      </c>
      <c r="AC87">
        <v>219713.71329765601</v>
      </c>
      <c r="AD87">
        <v>1145.1988362086199</v>
      </c>
      <c r="AE87">
        <v>41394.502452685898</v>
      </c>
      <c r="AF87">
        <v>10564.487166532799</v>
      </c>
      <c r="AG87">
        <v>0</v>
      </c>
    </row>
    <row r="88" spans="1:33" x14ac:dyDescent="0.3">
      <c r="A88" t="s">
        <v>33</v>
      </c>
      <c r="B88" t="s">
        <v>224</v>
      </c>
      <c r="C88">
        <v>1924</v>
      </c>
      <c r="D88" t="s">
        <v>193</v>
      </c>
      <c r="E88">
        <v>4005</v>
      </c>
      <c r="F88" t="s">
        <v>225</v>
      </c>
      <c r="G88" t="s">
        <v>37</v>
      </c>
      <c r="H88" t="s">
        <v>43</v>
      </c>
      <c r="I88" t="s">
        <v>44</v>
      </c>
      <c r="J88" t="s">
        <v>40</v>
      </c>
      <c r="K88">
        <v>392.33</v>
      </c>
      <c r="L88">
        <v>6942180.70523859</v>
      </c>
      <c r="M88">
        <v>17694.748566866099</v>
      </c>
      <c r="N88">
        <v>0</v>
      </c>
      <c r="O88">
        <v>17694.748566866099</v>
      </c>
      <c r="P88">
        <v>3698939.3904640502</v>
      </c>
      <c r="Q88">
        <v>943626.73945256695</v>
      </c>
      <c r="R88">
        <v>921829.37444128399</v>
      </c>
      <c r="S88">
        <v>224737.96475770199</v>
      </c>
      <c r="T88">
        <v>1153047.23612298</v>
      </c>
      <c r="U88">
        <v>209982.18373823701</v>
      </c>
      <c r="V88">
        <v>4086214.42</v>
      </c>
      <c r="W88">
        <v>2645984.1015003501</v>
      </c>
      <c r="X88">
        <v>4795490.9089044305</v>
      </c>
      <c r="Y88">
        <v>0</v>
      </c>
      <c r="Z88">
        <v>0</v>
      </c>
      <c r="AA88">
        <v>923215.83306800202</v>
      </c>
      <c r="AB88">
        <v>120933.30200958801</v>
      </c>
      <c r="AC88">
        <v>887930.37843087805</v>
      </c>
      <c r="AD88">
        <v>4628.0990874508498</v>
      </c>
      <c r="AE88">
        <v>167287.856893925</v>
      </c>
      <c r="AF88">
        <v>42694.326844312403</v>
      </c>
      <c r="AG88">
        <v>0</v>
      </c>
    </row>
    <row r="89" spans="1:33" x14ac:dyDescent="0.3">
      <c r="A89" t="s">
        <v>33</v>
      </c>
      <c r="B89" t="s">
        <v>226</v>
      </c>
      <c r="C89">
        <v>1924</v>
      </c>
      <c r="D89" t="s">
        <v>193</v>
      </c>
      <c r="E89">
        <v>4223</v>
      </c>
      <c r="F89" t="s">
        <v>227</v>
      </c>
      <c r="G89" t="s">
        <v>63</v>
      </c>
      <c r="H89" t="s">
        <v>64</v>
      </c>
      <c r="I89" t="s">
        <v>60</v>
      </c>
      <c r="J89" t="s">
        <v>40</v>
      </c>
      <c r="K89">
        <v>566.87178217821702</v>
      </c>
      <c r="L89">
        <v>4207912.05095533</v>
      </c>
      <c r="M89">
        <v>7423.04024163336</v>
      </c>
      <c r="N89">
        <v>0</v>
      </c>
      <c r="O89">
        <v>7423.04024163336</v>
      </c>
      <c r="P89">
        <v>639445.54396691395</v>
      </c>
      <c r="Q89">
        <v>547523.26684585901</v>
      </c>
      <c r="R89">
        <v>953868.43412770296</v>
      </c>
      <c r="S89">
        <v>324720.54292382399</v>
      </c>
      <c r="T89">
        <v>1742354.2630910301</v>
      </c>
      <c r="U89">
        <v>303400.13438016101</v>
      </c>
      <c r="V89">
        <v>81368.84</v>
      </c>
      <c r="W89">
        <v>3823143.0765751698</v>
      </c>
      <c r="X89">
        <v>1743415.20681108</v>
      </c>
      <c r="Y89">
        <v>0</v>
      </c>
      <c r="Z89">
        <v>0</v>
      </c>
      <c r="AA89">
        <v>620384.05040649604</v>
      </c>
      <c r="AB89">
        <v>251068.18952583699</v>
      </c>
      <c r="AC89">
        <v>1282957.39829044</v>
      </c>
      <c r="AD89">
        <v>6687.0715413061598</v>
      </c>
      <c r="AE89">
        <v>241711.73648263901</v>
      </c>
      <c r="AF89">
        <v>61688.397897521703</v>
      </c>
      <c r="AG89">
        <v>0</v>
      </c>
    </row>
    <row r="90" spans="1:33" x14ac:dyDescent="0.3">
      <c r="A90" t="s">
        <v>33</v>
      </c>
      <c r="B90" t="s">
        <v>228</v>
      </c>
      <c r="C90">
        <v>1924</v>
      </c>
      <c r="D90" t="s">
        <v>193</v>
      </c>
      <c r="E90">
        <v>4226</v>
      </c>
      <c r="F90" t="s">
        <v>229</v>
      </c>
      <c r="G90" t="s">
        <v>63</v>
      </c>
      <c r="H90" t="s">
        <v>53</v>
      </c>
      <c r="I90" t="s">
        <v>44</v>
      </c>
      <c r="J90" t="s">
        <v>40</v>
      </c>
      <c r="K90">
        <v>258.7</v>
      </c>
      <c r="L90">
        <v>2035518.5431270199</v>
      </c>
      <c r="M90">
        <v>7868.2587674024699</v>
      </c>
      <c r="N90">
        <v>0</v>
      </c>
      <c r="O90">
        <v>7868.2587674024699</v>
      </c>
      <c r="P90">
        <v>290735.89107830398</v>
      </c>
      <c r="Q90">
        <v>249870.02984828799</v>
      </c>
      <c r="R90">
        <v>435311.42608762998</v>
      </c>
      <c r="S90">
        <v>148190.838026196</v>
      </c>
      <c r="T90">
        <v>911410.35808659997</v>
      </c>
      <c r="U90">
        <v>138460.96636270999</v>
      </c>
      <c r="V90">
        <v>152311.85999999999</v>
      </c>
      <c r="W90">
        <v>1744745.7167643099</v>
      </c>
      <c r="X90">
        <v>796437.92878208996</v>
      </c>
      <c r="Y90">
        <v>0</v>
      </c>
      <c r="Z90">
        <v>0</v>
      </c>
      <c r="AA90">
        <v>281231.303560503</v>
      </c>
      <c r="AB90">
        <v>230840.74894344099</v>
      </c>
      <c r="AC90">
        <v>585495.85527506995</v>
      </c>
      <c r="AD90">
        <v>3051.7402032053001</v>
      </c>
      <c r="AE90">
        <v>110308.588633187</v>
      </c>
      <c r="AF90">
        <v>28152.377729522599</v>
      </c>
      <c r="AG90">
        <v>0</v>
      </c>
    </row>
    <row r="91" spans="1:33" x14ac:dyDescent="0.3">
      <c r="A91" t="s">
        <v>33</v>
      </c>
      <c r="B91" t="s">
        <v>230</v>
      </c>
      <c r="C91">
        <v>1924</v>
      </c>
      <c r="D91" t="s">
        <v>193</v>
      </c>
      <c r="E91">
        <v>4369</v>
      </c>
      <c r="F91" t="s">
        <v>231</v>
      </c>
      <c r="G91" t="s">
        <v>63</v>
      </c>
      <c r="H91" t="s">
        <v>53</v>
      </c>
      <c r="I91" t="s">
        <v>44</v>
      </c>
      <c r="J91" t="s">
        <v>40</v>
      </c>
      <c r="K91">
        <v>278.8</v>
      </c>
      <c r="L91">
        <v>2402476.3557008598</v>
      </c>
      <c r="M91">
        <v>8617.2035713804198</v>
      </c>
      <c r="N91">
        <v>0</v>
      </c>
      <c r="O91">
        <v>8617.2035713804198</v>
      </c>
      <c r="P91">
        <v>312134.020381257</v>
      </c>
      <c r="Q91">
        <v>269661.994958264</v>
      </c>
      <c r="R91">
        <v>469133.45803336398</v>
      </c>
      <c r="S91">
        <v>159704.69904021401</v>
      </c>
      <c r="T91">
        <v>1191842.18328776</v>
      </c>
      <c r="U91">
        <v>149218.853583005</v>
      </c>
      <c r="V91">
        <v>372951.72</v>
      </c>
      <c r="W91">
        <v>1880305.7821178499</v>
      </c>
      <c r="X91">
        <v>857927.69118842902</v>
      </c>
      <c r="Y91">
        <v>0</v>
      </c>
      <c r="Z91">
        <v>0</v>
      </c>
      <c r="AA91">
        <v>302659.39961603499</v>
      </c>
      <c r="AB91">
        <v>458394.91993595398</v>
      </c>
      <c r="AC91">
        <v>630986.64263892302</v>
      </c>
      <c r="AD91">
        <v>3288.8487385142498</v>
      </c>
      <c r="AE91">
        <v>118879.143838162</v>
      </c>
      <c r="AF91">
        <v>30339.709744843101</v>
      </c>
      <c r="AG91">
        <v>0</v>
      </c>
    </row>
    <row r="92" spans="1:33" x14ac:dyDescent="0.3">
      <c r="A92" t="s">
        <v>33</v>
      </c>
      <c r="B92" t="s">
        <v>232</v>
      </c>
      <c r="C92">
        <v>1924</v>
      </c>
      <c r="D92" t="s">
        <v>193</v>
      </c>
      <c r="E92">
        <v>4475</v>
      </c>
      <c r="F92" t="s">
        <v>233</v>
      </c>
      <c r="G92" t="s">
        <v>63</v>
      </c>
      <c r="H92" t="s">
        <v>43</v>
      </c>
      <c r="I92" t="s">
        <v>44</v>
      </c>
      <c r="J92" t="s">
        <v>40</v>
      </c>
      <c r="K92">
        <v>226</v>
      </c>
      <c r="L92">
        <v>1650167.02893972</v>
      </c>
      <c r="M92">
        <v>7301.6240218571802</v>
      </c>
      <c r="N92">
        <v>0</v>
      </c>
      <c r="O92">
        <v>7301.6240218571802</v>
      </c>
      <c r="P92">
        <v>257926.149376485</v>
      </c>
      <c r="Q92">
        <v>218286.14899773101</v>
      </c>
      <c r="R92">
        <v>380287.52336994401</v>
      </c>
      <c r="S92">
        <v>129459.332794435</v>
      </c>
      <c r="T92">
        <v>664207.87440112699</v>
      </c>
      <c r="U92">
        <v>120959.32894461699</v>
      </c>
      <c r="V92">
        <v>5000</v>
      </c>
      <c r="W92">
        <v>1524207.6999951</v>
      </c>
      <c r="X92">
        <v>695049.30964341795</v>
      </c>
      <c r="Y92">
        <v>0</v>
      </c>
      <c r="Z92">
        <v>0</v>
      </c>
      <c r="AA92">
        <v>250340.83326120401</v>
      </c>
      <c r="AB92">
        <v>69663.105686964904</v>
      </c>
      <c r="AC92">
        <v>511488.45493686001</v>
      </c>
      <c r="AD92">
        <v>2665.9964666578899</v>
      </c>
      <c r="AE92">
        <v>96365.446583302604</v>
      </c>
      <c r="AF92">
        <v>24593.8823613147</v>
      </c>
      <c r="AG92">
        <v>0</v>
      </c>
    </row>
    <row r="93" spans="1:33" x14ac:dyDescent="0.3">
      <c r="A93" t="s">
        <v>33</v>
      </c>
      <c r="B93" t="s">
        <v>234</v>
      </c>
      <c r="C93">
        <v>1924</v>
      </c>
      <c r="D93" t="s">
        <v>193</v>
      </c>
      <c r="E93">
        <v>4713</v>
      </c>
      <c r="F93" t="s">
        <v>235</v>
      </c>
      <c r="G93" t="s">
        <v>37</v>
      </c>
      <c r="H93" t="s">
        <v>43</v>
      </c>
      <c r="I93" t="s">
        <v>44</v>
      </c>
      <c r="J93" t="s">
        <v>40</v>
      </c>
      <c r="K93">
        <v>334.17</v>
      </c>
      <c r="L93">
        <v>5951467.3677910902</v>
      </c>
      <c r="M93">
        <v>17809.699756983198</v>
      </c>
      <c r="N93">
        <v>0</v>
      </c>
      <c r="O93">
        <v>17809.699756983198</v>
      </c>
      <c r="P93">
        <v>3042383.06697849</v>
      </c>
      <c r="Q93">
        <v>941690.29146270803</v>
      </c>
      <c r="R93">
        <v>793855.20125900104</v>
      </c>
      <c r="S93">
        <v>191422.23557485099</v>
      </c>
      <c r="T93">
        <v>982116.57251603797</v>
      </c>
      <c r="U93">
        <v>178853.889174437</v>
      </c>
      <c r="V93">
        <v>3518876.81</v>
      </c>
      <c r="W93">
        <v>2253736.6686166502</v>
      </c>
      <c r="X93">
        <v>4071421.8220510599</v>
      </c>
      <c r="Y93">
        <v>0</v>
      </c>
      <c r="Z93">
        <v>0</v>
      </c>
      <c r="AA93">
        <v>837942.48376503005</v>
      </c>
      <c r="AB93">
        <v>103005.840829261</v>
      </c>
      <c r="AC93">
        <v>756301.31409845396</v>
      </c>
      <c r="AD93">
        <v>3942.0178728454398</v>
      </c>
      <c r="AE93">
        <v>142488.67825107099</v>
      </c>
      <c r="AF93">
        <v>36365.210923365201</v>
      </c>
      <c r="AG93">
        <v>0</v>
      </c>
    </row>
    <row r="94" spans="1:33" x14ac:dyDescent="0.3">
      <c r="A94" t="s">
        <v>33</v>
      </c>
      <c r="B94" t="s">
        <v>236</v>
      </c>
      <c r="C94">
        <v>1924</v>
      </c>
      <c r="D94" t="s">
        <v>193</v>
      </c>
      <c r="E94">
        <v>4714</v>
      </c>
      <c r="F94" t="s">
        <v>237</v>
      </c>
      <c r="G94" t="s">
        <v>37</v>
      </c>
      <c r="H94" t="s">
        <v>43</v>
      </c>
      <c r="I94" t="s">
        <v>44</v>
      </c>
      <c r="J94" t="s">
        <v>40</v>
      </c>
      <c r="K94">
        <v>449.5</v>
      </c>
      <c r="L94">
        <v>7379041.9875593102</v>
      </c>
      <c r="M94">
        <v>16416.111207028502</v>
      </c>
      <c r="N94">
        <v>0</v>
      </c>
      <c r="O94">
        <v>16416.111207028502</v>
      </c>
      <c r="P94">
        <v>3638547.2931182701</v>
      </c>
      <c r="Q94">
        <v>1108844.37820566</v>
      </c>
      <c r="R94">
        <v>1053095.4063486201</v>
      </c>
      <c r="S94">
        <v>257486.59332344501</v>
      </c>
      <c r="T94">
        <v>1321068.3165633001</v>
      </c>
      <c r="U94">
        <v>240580.61221506799</v>
      </c>
      <c r="V94">
        <v>4106906.68</v>
      </c>
      <c r="W94">
        <v>3031554.6953442399</v>
      </c>
      <c r="X94">
        <v>5153638.1907288302</v>
      </c>
      <c r="Y94">
        <v>0</v>
      </c>
      <c r="Z94">
        <v>0</v>
      </c>
      <c r="AA94">
        <v>823646.22925182094</v>
      </c>
      <c r="AB94">
        <v>138555.601797746</v>
      </c>
      <c r="AC94">
        <v>1017318.85174388</v>
      </c>
      <c r="AD94">
        <v>5302.5018219589501</v>
      </c>
      <c r="AE94">
        <v>191664.90371325001</v>
      </c>
      <c r="AF94">
        <v>48915.708501818401</v>
      </c>
      <c r="AG94">
        <v>0</v>
      </c>
    </row>
    <row r="95" spans="1:33" x14ac:dyDescent="0.3">
      <c r="A95" t="s">
        <v>33</v>
      </c>
      <c r="B95" t="s">
        <v>238</v>
      </c>
      <c r="C95">
        <v>1924</v>
      </c>
      <c r="D95" t="s">
        <v>193</v>
      </c>
      <c r="E95">
        <v>4715</v>
      </c>
      <c r="F95" t="s">
        <v>239</v>
      </c>
      <c r="G95" t="s">
        <v>37</v>
      </c>
      <c r="H95" t="s">
        <v>38</v>
      </c>
      <c r="I95" t="s">
        <v>44</v>
      </c>
      <c r="J95" t="s">
        <v>40</v>
      </c>
      <c r="K95">
        <v>911.29</v>
      </c>
      <c r="L95">
        <v>14396787.491692301</v>
      </c>
      <c r="M95">
        <v>15798.250273450099</v>
      </c>
      <c r="N95">
        <v>0</v>
      </c>
      <c r="O95">
        <v>15798.250273450099</v>
      </c>
      <c r="P95">
        <v>6889063.1545367101</v>
      </c>
      <c r="Q95">
        <v>2209511.3830979699</v>
      </c>
      <c r="R95">
        <v>2097943.0901406901</v>
      </c>
      <c r="S95">
        <v>522013.25390372</v>
      </c>
      <c r="T95">
        <v>2678256.6100132801</v>
      </c>
      <c r="U95">
        <v>487739.056964338</v>
      </c>
      <c r="V95">
        <v>7763051.8200000003</v>
      </c>
      <c r="W95">
        <v>6145996.6147280503</v>
      </c>
      <c r="X95">
        <v>10370470.101968801</v>
      </c>
      <c r="Y95">
        <v>0</v>
      </c>
      <c r="Z95">
        <v>0</v>
      </c>
      <c r="AA95">
        <v>1184476.11328585</v>
      </c>
      <c r="AB95">
        <v>280899.52027201001</v>
      </c>
      <c r="AC95">
        <v>2062452.7172540301</v>
      </c>
      <c r="AD95">
        <v>10749.9819473481</v>
      </c>
      <c r="AE95">
        <v>388570.211579194</v>
      </c>
      <c r="AF95">
        <v>99168.845385143795</v>
      </c>
      <c r="AG95">
        <v>0</v>
      </c>
    </row>
    <row r="96" spans="1:33" x14ac:dyDescent="0.3">
      <c r="A96" t="s">
        <v>33</v>
      </c>
      <c r="B96" t="s">
        <v>240</v>
      </c>
      <c r="C96">
        <v>1924</v>
      </c>
      <c r="D96" t="s">
        <v>193</v>
      </c>
      <c r="E96">
        <v>4762</v>
      </c>
      <c r="F96" t="s">
        <v>241</v>
      </c>
      <c r="G96" t="s">
        <v>37</v>
      </c>
      <c r="H96" t="s">
        <v>43</v>
      </c>
      <c r="I96" t="s">
        <v>44</v>
      </c>
      <c r="J96" t="s">
        <v>40</v>
      </c>
      <c r="K96">
        <v>371.52</v>
      </c>
      <c r="L96">
        <v>8171346.8075738298</v>
      </c>
      <c r="M96">
        <v>21994.3658687926</v>
      </c>
      <c r="N96">
        <v>0</v>
      </c>
      <c r="O96">
        <v>21994.3658687926</v>
      </c>
      <c r="P96">
        <v>3808755.3101608399</v>
      </c>
      <c r="Q96">
        <v>2046627.99812228</v>
      </c>
      <c r="R96">
        <v>927752.04390443198</v>
      </c>
      <c r="S96">
        <v>296324.24522030301</v>
      </c>
      <c r="T96">
        <v>1091887.21016595</v>
      </c>
      <c r="U96">
        <v>198844.29154647901</v>
      </c>
      <c r="V96">
        <v>5466866.9199999999</v>
      </c>
      <c r="W96">
        <v>2505635.5960273501</v>
      </c>
      <c r="X96">
        <v>5879963.0245076204</v>
      </c>
      <c r="Y96">
        <v>0</v>
      </c>
      <c r="Z96">
        <v>0</v>
      </c>
      <c r="AA96">
        <v>1132805.4259876199</v>
      </c>
      <c r="AB96">
        <v>114518.747897439</v>
      </c>
      <c r="AC96">
        <v>840832.70255815203</v>
      </c>
      <c r="AD96">
        <v>4382.6150765165503</v>
      </c>
      <c r="AE96">
        <v>158414.560684197</v>
      </c>
      <c r="AF96">
        <v>40429.730862281598</v>
      </c>
      <c r="AG96">
        <v>0</v>
      </c>
    </row>
    <row r="97" spans="1:33" x14ac:dyDescent="0.3">
      <c r="A97" t="s">
        <v>33</v>
      </c>
      <c r="B97" t="s">
        <v>242</v>
      </c>
      <c r="C97">
        <v>1924</v>
      </c>
      <c r="D97" t="s">
        <v>193</v>
      </c>
      <c r="E97">
        <v>4763</v>
      </c>
      <c r="F97" t="s">
        <v>243</v>
      </c>
      <c r="G97" t="s">
        <v>37</v>
      </c>
      <c r="H97" t="s">
        <v>43</v>
      </c>
      <c r="I97" t="s">
        <v>44</v>
      </c>
      <c r="J97" t="s">
        <v>40</v>
      </c>
      <c r="K97">
        <v>402.82</v>
      </c>
      <c r="L97">
        <v>6231817.4715818502</v>
      </c>
      <c r="M97">
        <v>15470.476817392</v>
      </c>
      <c r="N97">
        <v>0</v>
      </c>
      <c r="O97">
        <v>15470.476817392</v>
      </c>
      <c r="P97">
        <v>3055832.8427072298</v>
      </c>
      <c r="Q97">
        <v>827833.08389055904</v>
      </c>
      <c r="R97">
        <v>933527.54320301197</v>
      </c>
      <c r="S97">
        <v>230746.93998342601</v>
      </c>
      <c r="T97">
        <v>1183877.06179761</v>
      </c>
      <c r="U97">
        <v>215596.62338703801</v>
      </c>
      <c r="V97">
        <v>3299489.23</v>
      </c>
      <c r="W97">
        <v>2716731.6181948101</v>
      </c>
      <c r="X97">
        <v>4207414.2384538101</v>
      </c>
      <c r="Y97">
        <v>0</v>
      </c>
      <c r="Z97">
        <v>0</v>
      </c>
      <c r="AA97">
        <v>768216.39581539098</v>
      </c>
      <c r="AB97">
        <v>124166.77979125299</v>
      </c>
      <c r="AC97">
        <v>911671.59034365497</v>
      </c>
      <c r="AD97">
        <v>4751.8437907041298</v>
      </c>
      <c r="AE97">
        <v>171760.748640203</v>
      </c>
      <c r="AF97">
        <v>43835.874746835398</v>
      </c>
      <c r="AG97">
        <v>0</v>
      </c>
    </row>
    <row r="98" spans="1:33" x14ac:dyDescent="0.3">
      <c r="A98" t="s">
        <v>33</v>
      </c>
      <c r="B98" t="s">
        <v>244</v>
      </c>
      <c r="C98">
        <v>1924</v>
      </c>
      <c r="D98" t="s">
        <v>193</v>
      </c>
      <c r="E98">
        <v>4764</v>
      </c>
      <c r="F98" t="s">
        <v>245</v>
      </c>
      <c r="G98" t="s">
        <v>37</v>
      </c>
      <c r="H98" t="s">
        <v>43</v>
      </c>
      <c r="I98" t="s">
        <v>44</v>
      </c>
      <c r="J98" t="s">
        <v>40</v>
      </c>
      <c r="K98">
        <v>266.48</v>
      </c>
      <c r="L98">
        <v>5212946.5241232598</v>
      </c>
      <c r="M98">
        <v>19562.2430355871</v>
      </c>
      <c r="N98">
        <v>0</v>
      </c>
      <c r="O98">
        <v>19562.2430355871</v>
      </c>
      <c r="P98">
        <v>2581935.7278134702</v>
      </c>
      <c r="Q98">
        <v>923585.91223413905</v>
      </c>
      <c r="R98">
        <v>771599.93994523305</v>
      </c>
      <c r="S98">
        <v>152647.446916199</v>
      </c>
      <c r="T98">
        <v>783177.49721421394</v>
      </c>
      <c r="U98">
        <v>142624.964500715</v>
      </c>
      <c r="V98">
        <v>3273105.33</v>
      </c>
      <c r="W98">
        <v>1797216.2296225401</v>
      </c>
      <c r="X98">
        <v>3711477.3774945899</v>
      </c>
      <c r="Y98">
        <v>0</v>
      </c>
      <c r="Z98">
        <v>0</v>
      </c>
      <c r="AA98">
        <v>670456.11746657395</v>
      </c>
      <c r="AB98">
        <v>82140.815944524002</v>
      </c>
      <c r="AC98">
        <v>603103.73217510898</v>
      </c>
      <c r="AD98">
        <v>3143.5165417477701</v>
      </c>
      <c r="AE98">
        <v>113625.947812028</v>
      </c>
      <c r="AF98">
        <v>28999.016688686501</v>
      </c>
      <c r="AG98">
        <v>0</v>
      </c>
    </row>
    <row r="99" spans="1:33" x14ac:dyDescent="0.3">
      <c r="A99" t="s">
        <v>33</v>
      </c>
      <c r="B99" t="s">
        <v>246</v>
      </c>
      <c r="C99">
        <v>1924</v>
      </c>
      <c r="D99" t="s">
        <v>193</v>
      </c>
      <c r="E99">
        <v>4765</v>
      </c>
      <c r="F99" t="s">
        <v>247</v>
      </c>
      <c r="G99" t="s">
        <v>37</v>
      </c>
      <c r="H99" t="s">
        <v>43</v>
      </c>
      <c r="I99" t="s">
        <v>44</v>
      </c>
      <c r="J99" t="s">
        <v>40</v>
      </c>
      <c r="K99">
        <v>242.73</v>
      </c>
      <c r="L99">
        <v>6571981.75608203</v>
      </c>
      <c r="M99">
        <v>27075.276051917899</v>
      </c>
      <c r="N99">
        <v>0</v>
      </c>
      <c r="O99">
        <v>27075.276051917899</v>
      </c>
      <c r="P99">
        <v>2855814.8992838599</v>
      </c>
      <c r="Q99">
        <v>2053666.46923105</v>
      </c>
      <c r="R99">
        <v>728289.106228258</v>
      </c>
      <c r="S99">
        <v>220834.39039466</v>
      </c>
      <c r="T99">
        <v>713376.89094418404</v>
      </c>
      <c r="U99">
        <v>129913.530596137</v>
      </c>
      <c r="V99">
        <v>4805028.6900000004</v>
      </c>
      <c r="W99">
        <v>1637039.53548589</v>
      </c>
      <c r="X99">
        <v>4720181.6111935703</v>
      </c>
      <c r="Y99">
        <v>0</v>
      </c>
      <c r="Z99">
        <v>0</v>
      </c>
      <c r="AA99">
        <v>1094851.0583959799</v>
      </c>
      <c r="AB99">
        <v>74820.024970783197</v>
      </c>
      <c r="AC99">
        <v>549352.17994169903</v>
      </c>
      <c r="AD99">
        <v>2863.3509838578302</v>
      </c>
      <c r="AE99">
        <v>103499.048005155</v>
      </c>
      <c r="AF99">
        <v>26414.482590981901</v>
      </c>
      <c r="AG99">
        <v>0</v>
      </c>
    </row>
    <row r="100" spans="1:33" x14ac:dyDescent="0.3">
      <c r="A100" t="s">
        <v>33</v>
      </c>
      <c r="B100" t="s">
        <v>248</v>
      </c>
      <c r="C100">
        <v>1924</v>
      </c>
      <c r="D100" t="s">
        <v>193</v>
      </c>
      <c r="E100">
        <v>4766</v>
      </c>
      <c r="F100" t="s">
        <v>249</v>
      </c>
      <c r="G100" t="s">
        <v>37</v>
      </c>
      <c r="H100" t="s">
        <v>43</v>
      </c>
      <c r="I100" t="s">
        <v>44</v>
      </c>
      <c r="J100" t="s">
        <v>40</v>
      </c>
      <c r="K100">
        <v>448.55</v>
      </c>
      <c r="L100">
        <v>7957840.2924376596</v>
      </c>
      <c r="M100">
        <v>17741.255807463302</v>
      </c>
      <c r="N100">
        <v>0</v>
      </c>
      <c r="O100">
        <v>17741.255807463302</v>
      </c>
      <c r="P100">
        <v>4238090.4079770902</v>
      </c>
      <c r="Q100">
        <v>1107153.47368554</v>
      </c>
      <c r="R100">
        <v>1037117.87259994</v>
      </c>
      <c r="S100">
        <v>257202.24586258299</v>
      </c>
      <c r="T100">
        <v>1318276.2923125001</v>
      </c>
      <c r="U100">
        <v>240072.15485888501</v>
      </c>
      <c r="V100">
        <v>4692620.51</v>
      </c>
      <c r="W100">
        <v>3025147.6275787801</v>
      </c>
      <c r="X100">
        <v>5688291.4332767902</v>
      </c>
      <c r="Y100">
        <v>0</v>
      </c>
      <c r="Z100">
        <v>0</v>
      </c>
      <c r="AA100">
        <v>870753.84928899701</v>
      </c>
      <c r="AB100">
        <v>138262.77015879701</v>
      </c>
      <c r="AC100">
        <v>1015168.78965455</v>
      </c>
      <c r="AD100">
        <v>5291.2951996433603</v>
      </c>
      <c r="AE100">
        <v>191259.82772097501</v>
      </c>
      <c r="AF100">
        <v>48812.327137910201</v>
      </c>
      <c r="AG100">
        <v>0</v>
      </c>
    </row>
    <row r="101" spans="1:33" x14ac:dyDescent="0.3">
      <c r="A101" t="s">
        <v>33</v>
      </c>
      <c r="B101" t="s">
        <v>250</v>
      </c>
      <c r="C101">
        <v>1924</v>
      </c>
      <c r="D101" t="s">
        <v>193</v>
      </c>
      <c r="E101">
        <v>4767</v>
      </c>
      <c r="F101" t="s">
        <v>251</v>
      </c>
      <c r="G101" t="s">
        <v>37</v>
      </c>
      <c r="H101" t="s">
        <v>38</v>
      </c>
      <c r="I101" t="s">
        <v>44</v>
      </c>
      <c r="J101" t="s">
        <v>40</v>
      </c>
      <c r="K101">
        <v>729.15821782178205</v>
      </c>
      <c r="L101">
        <v>11566261.600003701</v>
      </c>
      <c r="M101">
        <v>15862.4854212789</v>
      </c>
      <c r="N101">
        <v>0</v>
      </c>
      <c r="O101">
        <v>15862.4854212789</v>
      </c>
      <c r="P101">
        <v>5212944.0313269198</v>
      </c>
      <c r="Q101">
        <v>1953611.7882228501</v>
      </c>
      <c r="R101">
        <v>1839046.6373463999</v>
      </c>
      <c r="S101">
        <v>417682.90433976601</v>
      </c>
      <c r="T101">
        <v>2142976.2387677799</v>
      </c>
      <c r="U101">
        <v>390258.79965564498</v>
      </c>
      <c r="V101">
        <v>6258354.2599999998</v>
      </c>
      <c r="W101">
        <v>4917648.5403480902</v>
      </c>
      <c r="X101">
        <v>8409500.41884006</v>
      </c>
      <c r="Y101">
        <v>0</v>
      </c>
      <c r="Z101">
        <v>0</v>
      </c>
      <c r="AA101">
        <v>882894.55203385395</v>
      </c>
      <c r="AB101">
        <v>224758.522082468</v>
      </c>
      <c r="AC101">
        <v>1650247.83291229</v>
      </c>
      <c r="AD101">
        <v>8601.4744794134494</v>
      </c>
      <c r="AE101">
        <v>310909.98801009299</v>
      </c>
      <c r="AF101">
        <v>79348.811645552196</v>
      </c>
      <c r="AG101">
        <v>0</v>
      </c>
    </row>
    <row r="102" spans="1:33" x14ac:dyDescent="0.3">
      <c r="A102" t="s">
        <v>33</v>
      </c>
      <c r="B102" t="s">
        <v>252</v>
      </c>
      <c r="C102">
        <v>1924</v>
      </c>
      <c r="D102" t="s">
        <v>193</v>
      </c>
      <c r="E102">
        <v>5451</v>
      </c>
      <c r="F102" t="s">
        <v>253</v>
      </c>
      <c r="G102" t="s">
        <v>37</v>
      </c>
      <c r="H102" t="s">
        <v>43</v>
      </c>
      <c r="I102" t="s">
        <v>44</v>
      </c>
      <c r="J102" t="s">
        <v>40</v>
      </c>
      <c r="K102">
        <v>406.04</v>
      </c>
      <c r="L102">
        <v>6692647.2819941798</v>
      </c>
      <c r="M102">
        <v>16482.728997128801</v>
      </c>
      <c r="N102">
        <v>0</v>
      </c>
      <c r="O102">
        <v>16482.728997128801</v>
      </c>
      <c r="P102">
        <v>3421556.4107647198</v>
      </c>
      <c r="Q102">
        <v>868855.15857981797</v>
      </c>
      <c r="R102">
        <v>976303.70906695595</v>
      </c>
      <c r="S102">
        <v>232591.44906129301</v>
      </c>
      <c r="T102">
        <v>1193340.55452138</v>
      </c>
      <c r="U102">
        <v>217320.02621536399</v>
      </c>
      <c r="V102">
        <v>3736879.05</v>
      </c>
      <c r="W102">
        <v>2738448.2057788102</v>
      </c>
      <c r="X102">
        <v>4439783.9833965199</v>
      </c>
      <c r="Y102">
        <v>0</v>
      </c>
      <c r="Z102">
        <v>0</v>
      </c>
      <c r="AA102">
        <v>986634.94989990897</v>
      </c>
      <c r="AB102">
        <v>125159.324925377</v>
      </c>
      <c r="AC102">
        <v>918959.16921487998</v>
      </c>
      <c r="AD102">
        <v>4789.8283421317301</v>
      </c>
      <c r="AE102">
        <v>173133.74305612399</v>
      </c>
      <c r="AF102">
        <v>44186.283159239902</v>
      </c>
      <c r="AG102">
        <v>0</v>
      </c>
    </row>
    <row r="103" spans="1:33" x14ac:dyDescent="0.3">
      <c r="A103" t="s">
        <v>33</v>
      </c>
      <c r="B103" t="s">
        <v>254</v>
      </c>
      <c r="C103">
        <v>1925</v>
      </c>
      <c r="D103" t="s">
        <v>255</v>
      </c>
      <c r="E103">
        <v>93</v>
      </c>
      <c r="F103" t="s">
        <v>256</v>
      </c>
      <c r="G103" t="s">
        <v>37</v>
      </c>
      <c r="H103" t="s">
        <v>43</v>
      </c>
      <c r="I103" t="s">
        <v>44</v>
      </c>
      <c r="J103" t="s">
        <v>40</v>
      </c>
      <c r="K103">
        <v>138.89069454816999</v>
      </c>
      <c r="L103">
        <v>2071548.25607626</v>
      </c>
      <c r="M103">
        <v>14914.9535382142</v>
      </c>
      <c r="N103">
        <v>0</v>
      </c>
      <c r="O103">
        <v>14914.9535382142</v>
      </c>
      <c r="P103">
        <v>1130000.54180319</v>
      </c>
      <c r="Q103">
        <v>512241.14423583902</v>
      </c>
      <c r="R103">
        <v>296778.73502449901</v>
      </c>
      <c r="S103">
        <v>89762.028269951203</v>
      </c>
      <c r="T103">
        <v>42765.806742775501</v>
      </c>
      <c r="U103">
        <v>71056.345291498001</v>
      </c>
      <c r="V103">
        <v>1346614.13</v>
      </c>
      <c r="W103">
        <v>653877.78078476305</v>
      </c>
      <c r="X103">
        <v>1806597.8661158499</v>
      </c>
      <c r="Y103">
        <v>0</v>
      </c>
      <c r="Z103">
        <v>0</v>
      </c>
      <c r="AA103">
        <v>192583.400311334</v>
      </c>
      <c r="AB103">
        <v>1288.1922058334601</v>
      </c>
      <c r="AC103">
        <v>22.452151735659498</v>
      </c>
      <c r="AD103">
        <v>0</v>
      </c>
      <c r="AE103">
        <v>60848.249983362999</v>
      </c>
      <c r="AF103">
        <v>10208.0953081349</v>
      </c>
      <c r="AG103">
        <v>0</v>
      </c>
    </row>
    <row r="104" spans="1:33" x14ac:dyDescent="0.3">
      <c r="A104" t="s">
        <v>33</v>
      </c>
      <c r="B104" t="s">
        <v>257</v>
      </c>
      <c r="C104">
        <v>1925</v>
      </c>
      <c r="D104" t="s">
        <v>255</v>
      </c>
      <c r="E104">
        <v>94</v>
      </c>
      <c r="F104" t="s">
        <v>258</v>
      </c>
      <c r="G104" t="s">
        <v>37</v>
      </c>
      <c r="H104" t="s">
        <v>43</v>
      </c>
      <c r="I104" t="s">
        <v>44</v>
      </c>
      <c r="J104" t="s">
        <v>40</v>
      </c>
      <c r="K104">
        <v>404.75722772277197</v>
      </c>
      <c r="L104">
        <v>5196889.4499457302</v>
      </c>
      <c r="M104">
        <v>12839.5222963262</v>
      </c>
      <c r="N104">
        <v>0</v>
      </c>
      <c r="O104">
        <v>12839.5222963262</v>
      </c>
      <c r="P104">
        <v>3056527.07282644</v>
      </c>
      <c r="Q104">
        <v>1052300.02457764</v>
      </c>
      <c r="R104">
        <v>701847.86012833903</v>
      </c>
      <c r="S104">
        <v>261585.773154283</v>
      </c>
      <c r="T104">
        <v>124628.719259016</v>
      </c>
      <c r="U104">
        <v>207073.407083611</v>
      </c>
      <c r="V104">
        <v>3084276.16</v>
      </c>
      <c r="W104">
        <v>1905539.8828621199</v>
      </c>
      <c r="X104">
        <v>4238747.6633695904</v>
      </c>
      <c r="Y104">
        <v>0</v>
      </c>
      <c r="Z104">
        <v>0</v>
      </c>
      <c r="AA104">
        <v>747248.88115661801</v>
      </c>
      <c r="AB104">
        <v>3754.0679575650202</v>
      </c>
      <c r="AC104">
        <v>65.430378345359898</v>
      </c>
      <c r="AD104">
        <v>0</v>
      </c>
      <c r="AE104">
        <v>177324.83126511</v>
      </c>
      <c r="AF104">
        <v>29748.5758185013</v>
      </c>
      <c r="AG104">
        <v>0</v>
      </c>
    </row>
    <row r="105" spans="1:33" x14ac:dyDescent="0.3">
      <c r="A105" t="s">
        <v>33</v>
      </c>
      <c r="B105" t="s">
        <v>259</v>
      </c>
      <c r="C105">
        <v>1925</v>
      </c>
      <c r="D105" t="s">
        <v>255</v>
      </c>
      <c r="E105">
        <v>95</v>
      </c>
      <c r="F105" t="s">
        <v>260</v>
      </c>
      <c r="G105" t="s">
        <v>37</v>
      </c>
      <c r="H105" t="s">
        <v>38</v>
      </c>
      <c r="I105" t="s">
        <v>44</v>
      </c>
      <c r="J105" t="s">
        <v>40</v>
      </c>
      <c r="K105">
        <v>514.84</v>
      </c>
      <c r="L105">
        <v>6216122.6999568297</v>
      </c>
      <c r="M105">
        <v>12073.8922771285</v>
      </c>
      <c r="N105">
        <v>0</v>
      </c>
      <c r="O105">
        <v>12073.8922771285</v>
      </c>
      <c r="P105">
        <v>3278450.75151372</v>
      </c>
      <c r="Q105">
        <v>1459606.11037681</v>
      </c>
      <c r="R105">
        <v>986811.68457592197</v>
      </c>
      <c r="S105">
        <v>332729.86923162098</v>
      </c>
      <c r="T105">
        <v>158524.28425875801</v>
      </c>
      <c r="U105">
        <v>263391.64714297798</v>
      </c>
      <c r="V105">
        <v>3528937.02</v>
      </c>
      <c r="W105">
        <v>2423794.0328138601</v>
      </c>
      <c r="X105">
        <v>5276431.3212827602</v>
      </c>
      <c r="Y105">
        <v>0</v>
      </c>
      <c r="Z105">
        <v>0</v>
      </c>
      <c r="AA105">
        <v>671441.43527701299</v>
      </c>
      <c r="AB105">
        <v>4775.07062232514</v>
      </c>
      <c r="AC105">
        <v>83.225631761658207</v>
      </c>
      <c r="AD105">
        <v>0</v>
      </c>
      <c r="AE105">
        <v>225552.281406222</v>
      </c>
      <c r="AF105">
        <v>37839.365736755499</v>
      </c>
      <c r="AG105">
        <v>0</v>
      </c>
    </row>
    <row r="106" spans="1:33" x14ac:dyDescent="0.3">
      <c r="A106" t="s">
        <v>33</v>
      </c>
      <c r="B106" t="s">
        <v>261</v>
      </c>
      <c r="C106">
        <v>1925</v>
      </c>
      <c r="D106" t="s">
        <v>255</v>
      </c>
      <c r="E106">
        <v>121</v>
      </c>
      <c r="F106" t="s">
        <v>262</v>
      </c>
      <c r="G106" t="s">
        <v>37</v>
      </c>
      <c r="H106" t="s">
        <v>43</v>
      </c>
      <c r="I106" t="s">
        <v>44</v>
      </c>
      <c r="J106" t="s">
        <v>40</v>
      </c>
      <c r="K106">
        <v>241.17</v>
      </c>
      <c r="L106">
        <v>3379991.9499013098</v>
      </c>
      <c r="M106">
        <v>14014.976779455599</v>
      </c>
      <c r="N106">
        <v>0</v>
      </c>
      <c r="O106">
        <v>14014.976779455599</v>
      </c>
      <c r="P106">
        <v>1936790.6697907301</v>
      </c>
      <c r="Q106">
        <v>787936.95108630997</v>
      </c>
      <c r="R106">
        <v>425142.80739176198</v>
      </c>
      <c r="S106">
        <v>155862.91384233901</v>
      </c>
      <c r="T106">
        <v>74258.607790157694</v>
      </c>
      <c r="U106">
        <v>123382.339253888</v>
      </c>
      <c r="V106">
        <v>2121215.2999999998</v>
      </c>
      <c r="W106">
        <v>1135394.3106474199</v>
      </c>
      <c r="X106">
        <v>2890063.0668469099</v>
      </c>
      <c r="Y106">
        <v>0</v>
      </c>
      <c r="Z106">
        <v>0</v>
      </c>
      <c r="AA106">
        <v>364270.73906972498</v>
      </c>
      <c r="AB106">
        <v>2236.8187825074801</v>
      </c>
      <c r="AC106">
        <v>38.985948278997498</v>
      </c>
      <c r="AD106">
        <v>0</v>
      </c>
      <c r="AE106">
        <v>105656.988009359</v>
      </c>
      <c r="AF106">
        <v>17725.351244529</v>
      </c>
      <c r="AG106">
        <v>0</v>
      </c>
    </row>
    <row r="107" spans="1:33" x14ac:dyDescent="0.3">
      <c r="A107" t="s">
        <v>33</v>
      </c>
      <c r="B107" t="s">
        <v>263</v>
      </c>
      <c r="C107">
        <v>1925</v>
      </c>
      <c r="D107" t="s">
        <v>255</v>
      </c>
      <c r="E107">
        <v>128</v>
      </c>
      <c r="F107" t="s">
        <v>264</v>
      </c>
      <c r="G107" t="s">
        <v>37</v>
      </c>
      <c r="H107" t="s">
        <v>43</v>
      </c>
      <c r="I107" t="s">
        <v>44</v>
      </c>
      <c r="J107" t="s">
        <v>40</v>
      </c>
      <c r="K107">
        <v>203.74830054678799</v>
      </c>
      <c r="L107">
        <v>2590610.1768962601</v>
      </c>
      <c r="M107">
        <v>12714.7572271473</v>
      </c>
      <c r="N107">
        <v>0</v>
      </c>
      <c r="O107">
        <v>12714.7572271473</v>
      </c>
      <c r="P107">
        <v>1401999.2147838899</v>
      </c>
      <c r="Q107">
        <v>610241.91556948505</v>
      </c>
      <c r="R107">
        <v>383954.86172776402</v>
      </c>
      <c r="S107">
        <v>131678.08522472499</v>
      </c>
      <c r="T107">
        <v>62736.099590393103</v>
      </c>
      <c r="U107">
        <v>104237.43392821201</v>
      </c>
      <c r="V107">
        <v>1527154.51</v>
      </c>
      <c r="W107">
        <v>959218.23296804703</v>
      </c>
      <c r="X107">
        <v>2208509.6142497398</v>
      </c>
      <c r="Y107">
        <v>0</v>
      </c>
      <c r="Z107">
        <v>0</v>
      </c>
      <c r="AA107">
        <v>275940.45447907498</v>
      </c>
      <c r="AB107">
        <v>1889.73763555598</v>
      </c>
      <c r="AC107">
        <v>32.936603669820997</v>
      </c>
      <c r="AD107">
        <v>0</v>
      </c>
      <c r="AE107">
        <v>89262.477703691999</v>
      </c>
      <c r="AF107">
        <v>14974.9562245208</v>
      </c>
      <c r="AG107">
        <v>0</v>
      </c>
    </row>
    <row r="108" spans="1:33" x14ac:dyDescent="0.3">
      <c r="A108" t="s">
        <v>33</v>
      </c>
      <c r="B108" t="s">
        <v>265</v>
      </c>
      <c r="C108">
        <v>1925</v>
      </c>
      <c r="D108" t="s">
        <v>255</v>
      </c>
      <c r="E108">
        <v>142</v>
      </c>
      <c r="F108" t="s">
        <v>266</v>
      </c>
      <c r="G108" t="s">
        <v>37</v>
      </c>
      <c r="H108" t="s">
        <v>53</v>
      </c>
      <c r="I108" t="s">
        <v>44</v>
      </c>
      <c r="J108" t="s">
        <v>40</v>
      </c>
      <c r="K108">
        <v>663.72</v>
      </c>
      <c r="L108">
        <v>9551445.6647986807</v>
      </c>
      <c r="M108">
        <v>14390.7757259065</v>
      </c>
      <c r="N108">
        <v>0</v>
      </c>
      <c r="O108">
        <v>14390.7757259065</v>
      </c>
      <c r="P108">
        <v>4741685.7605436398</v>
      </c>
      <c r="Q108">
        <v>2463781.3977688099</v>
      </c>
      <c r="R108">
        <v>1557541.0425233601</v>
      </c>
      <c r="S108">
        <v>428990.327862659</v>
      </c>
      <c r="T108">
        <v>359447.13610019197</v>
      </c>
      <c r="U108">
        <v>339558.51146324602</v>
      </c>
      <c r="V108">
        <v>6087187.0999999996</v>
      </c>
      <c r="W108">
        <v>3124700.0533354301</v>
      </c>
      <c r="X108">
        <v>7253695.0073455703</v>
      </c>
      <c r="Y108">
        <v>0</v>
      </c>
      <c r="Z108">
        <v>0</v>
      </c>
      <c r="AA108">
        <v>1951928.9411305599</v>
      </c>
      <c r="AB108">
        <v>6155.91227070476</v>
      </c>
      <c r="AC108">
        <v>107.292588596161</v>
      </c>
      <c r="AD108">
        <v>0</v>
      </c>
      <c r="AE108">
        <v>290776.86313211499</v>
      </c>
      <c r="AF108">
        <v>48781.648331130797</v>
      </c>
      <c r="AG108">
        <v>0</v>
      </c>
    </row>
    <row r="109" spans="1:33" x14ac:dyDescent="0.3">
      <c r="A109" t="s">
        <v>33</v>
      </c>
      <c r="B109" t="s">
        <v>267</v>
      </c>
      <c r="C109">
        <v>1925</v>
      </c>
      <c r="D109" t="s">
        <v>255</v>
      </c>
      <c r="E109">
        <v>1925</v>
      </c>
      <c r="F109" t="s">
        <v>255</v>
      </c>
      <c r="G109" t="s">
        <v>55</v>
      </c>
      <c r="H109" t="s">
        <v>55</v>
      </c>
      <c r="I109" t="s">
        <v>56</v>
      </c>
      <c r="J109" t="s">
        <v>40</v>
      </c>
      <c r="K109">
        <v>23.69</v>
      </c>
      <c r="L109">
        <v>123648.956487797</v>
      </c>
      <c r="M109">
        <v>5219.4578508989898</v>
      </c>
      <c r="N109">
        <v>0</v>
      </c>
      <c r="O109">
        <v>5219.4578508989898</v>
      </c>
      <c r="P109">
        <v>40602.591266918003</v>
      </c>
      <c r="Q109">
        <v>30507.9952694559</v>
      </c>
      <c r="R109">
        <v>29933.656067134601</v>
      </c>
      <c r="S109">
        <v>15310.3305922171</v>
      </c>
      <c r="T109">
        <v>7294.3832920713003</v>
      </c>
      <c r="U109">
        <v>12119.781137473999</v>
      </c>
      <c r="V109">
        <v>0</v>
      </c>
      <c r="W109">
        <v>111529.175350323</v>
      </c>
      <c r="X109">
        <v>84526.792950214804</v>
      </c>
      <c r="Y109">
        <v>0</v>
      </c>
      <c r="Z109">
        <v>0</v>
      </c>
      <c r="AA109">
        <v>26778.831319657402</v>
      </c>
      <c r="AB109">
        <v>219.721511620858</v>
      </c>
      <c r="AC109">
        <v>3.8295688299931698</v>
      </c>
      <c r="AD109">
        <v>0</v>
      </c>
      <c r="AE109">
        <v>10378.6293732293</v>
      </c>
      <c r="AF109">
        <v>1741.15176424469</v>
      </c>
      <c r="AG109">
        <v>0</v>
      </c>
    </row>
    <row r="110" spans="1:33" x14ac:dyDescent="0.3">
      <c r="A110" t="s">
        <v>33</v>
      </c>
      <c r="B110" t="s">
        <v>268</v>
      </c>
      <c r="C110">
        <v>1925</v>
      </c>
      <c r="D110" t="s">
        <v>255</v>
      </c>
      <c r="E110">
        <v>4745</v>
      </c>
      <c r="F110" t="s">
        <v>269</v>
      </c>
      <c r="G110" t="s">
        <v>63</v>
      </c>
      <c r="H110" t="s">
        <v>43</v>
      </c>
      <c r="I110" t="s">
        <v>44</v>
      </c>
      <c r="J110" t="s">
        <v>40</v>
      </c>
      <c r="K110">
        <v>207.92377718226899</v>
      </c>
      <c r="L110">
        <v>1085249.3912025599</v>
      </c>
      <c r="M110">
        <v>5219.4578508989898</v>
      </c>
      <c r="N110">
        <v>0</v>
      </c>
      <c r="O110">
        <v>5219.4578508989898</v>
      </c>
      <c r="P110">
        <v>356363.19711293402</v>
      </c>
      <c r="Q110">
        <v>267764.35671946302</v>
      </c>
      <c r="R110">
        <v>262723.46282623801</v>
      </c>
      <c r="S110">
        <v>134376.60475487699</v>
      </c>
      <c r="T110">
        <v>64021.769789054502</v>
      </c>
      <c r="U110">
        <v>106373.60374529401</v>
      </c>
      <c r="V110">
        <v>0</v>
      </c>
      <c r="W110">
        <v>978875.78745727404</v>
      </c>
      <c r="X110">
        <v>741879.69874682499</v>
      </c>
      <c r="Y110">
        <v>0</v>
      </c>
      <c r="Z110">
        <v>0</v>
      </c>
      <c r="AA110">
        <v>235034.01251625299</v>
      </c>
      <c r="AB110">
        <v>1928.4646105701399</v>
      </c>
      <c r="AC110">
        <v>33.611583626494898</v>
      </c>
      <c r="AD110">
        <v>0</v>
      </c>
      <c r="AE110">
        <v>91091.761133672597</v>
      </c>
      <c r="AF110">
        <v>15281.8426116221</v>
      </c>
      <c r="AG110">
        <v>0</v>
      </c>
    </row>
    <row r="111" spans="1:33" x14ac:dyDescent="0.3">
      <c r="A111" t="s">
        <v>33</v>
      </c>
      <c r="B111" t="s">
        <v>270</v>
      </c>
      <c r="C111">
        <v>1925</v>
      </c>
      <c r="D111" t="s">
        <v>255</v>
      </c>
      <c r="E111">
        <v>4818</v>
      </c>
      <c r="F111" t="s">
        <v>271</v>
      </c>
      <c r="G111" t="s">
        <v>63</v>
      </c>
      <c r="H111" t="s">
        <v>64</v>
      </c>
      <c r="I111" t="s">
        <v>44</v>
      </c>
      <c r="J111" t="s">
        <v>40</v>
      </c>
      <c r="K111">
        <v>75.69</v>
      </c>
      <c r="L111">
        <v>395060.76473454398</v>
      </c>
      <c r="M111">
        <v>5219.4578508989898</v>
      </c>
      <c r="N111">
        <v>0</v>
      </c>
      <c r="O111">
        <v>5219.4578508989898</v>
      </c>
      <c r="P111">
        <v>129726.05035850601</v>
      </c>
      <c r="Q111">
        <v>97473.624396163897</v>
      </c>
      <c r="R111">
        <v>95638.599734969204</v>
      </c>
      <c r="S111">
        <v>48916.7970673245</v>
      </c>
      <c r="T111">
        <v>23305.6931775802</v>
      </c>
      <c r="U111">
        <v>38722.930953795403</v>
      </c>
      <c r="V111">
        <v>0</v>
      </c>
      <c r="W111">
        <v>356337.833780749</v>
      </c>
      <c r="X111">
        <v>270064.70909251802</v>
      </c>
      <c r="Y111">
        <v>0</v>
      </c>
      <c r="Z111">
        <v>0</v>
      </c>
      <c r="AA111">
        <v>85558.874739758205</v>
      </c>
      <c r="AB111">
        <v>702.01440331712695</v>
      </c>
      <c r="AC111">
        <v>12.235545155854</v>
      </c>
      <c r="AD111">
        <v>0</v>
      </c>
      <c r="AE111">
        <v>33159.917993234798</v>
      </c>
      <c r="AF111">
        <v>5563.0129605606098</v>
      </c>
      <c r="AG111">
        <v>0</v>
      </c>
    </row>
    <row r="112" spans="1:33" x14ac:dyDescent="0.3">
      <c r="A112" t="s">
        <v>33</v>
      </c>
      <c r="B112" t="s">
        <v>272</v>
      </c>
      <c r="C112">
        <v>1926</v>
      </c>
      <c r="D112" t="s">
        <v>273</v>
      </c>
      <c r="E112">
        <v>88</v>
      </c>
      <c r="F112" t="s">
        <v>274</v>
      </c>
      <c r="G112" t="s">
        <v>37</v>
      </c>
      <c r="H112" t="s">
        <v>43</v>
      </c>
      <c r="I112" t="s">
        <v>44</v>
      </c>
      <c r="J112" t="s">
        <v>40</v>
      </c>
      <c r="K112">
        <v>179.55</v>
      </c>
      <c r="L112">
        <v>2451909.7248746702</v>
      </c>
      <c r="M112">
        <v>13655.8603446097</v>
      </c>
      <c r="N112">
        <v>1046.32783600628</v>
      </c>
      <c r="O112">
        <v>12609.532508603401</v>
      </c>
      <c r="P112">
        <v>1453012.0989590799</v>
      </c>
      <c r="Q112">
        <v>373136.62132070499</v>
      </c>
      <c r="R112">
        <v>439418.14878620103</v>
      </c>
      <c r="S112">
        <v>90484.949553052502</v>
      </c>
      <c r="T112">
        <v>95857.906255627706</v>
      </c>
      <c r="U112">
        <v>118799.255169365</v>
      </c>
      <c r="V112">
        <v>1777082.82</v>
      </c>
      <c r="W112">
        <v>556027.64970530896</v>
      </c>
      <c r="X112">
        <v>2035054.1137378199</v>
      </c>
      <c r="Y112">
        <v>62237.648128714303</v>
      </c>
      <c r="Z112">
        <v>187868.162954928</v>
      </c>
      <c r="AA112">
        <v>31199.183343429198</v>
      </c>
      <c r="AB112">
        <v>367.44241253417499</v>
      </c>
      <c r="AC112">
        <v>16383.919127879301</v>
      </c>
      <c r="AD112">
        <v>0</v>
      </c>
      <c r="AE112">
        <v>79645.053617327794</v>
      </c>
      <c r="AF112">
        <v>39154.201552037397</v>
      </c>
      <c r="AG112">
        <v>0</v>
      </c>
    </row>
    <row r="113" spans="1:33" x14ac:dyDescent="0.3">
      <c r="A113" t="s">
        <v>33</v>
      </c>
      <c r="B113" t="s">
        <v>275</v>
      </c>
      <c r="C113">
        <v>1926</v>
      </c>
      <c r="D113" t="s">
        <v>273</v>
      </c>
      <c r="E113">
        <v>96</v>
      </c>
      <c r="F113" t="s">
        <v>276</v>
      </c>
      <c r="G113" t="s">
        <v>37</v>
      </c>
      <c r="H113" t="s">
        <v>43</v>
      </c>
      <c r="I113" t="s">
        <v>44</v>
      </c>
      <c r="J113" t="s">
        <v>40</v>
      </c>
      <c r="K113">
        <v>378.67</v>
      </c>
      <c r="L113">
        <v>5230678.5718679596</v>
      </c>
      <c r="M113">
        <v>13813.2901256185</v>
      </c>
      <c r="N113">
        <v>663.80124830997295</v>
      </c>
      <c r="O113">
        <v>13149.4888773085</v>
      </c>
      <c r="P113">
        <v>3070728.9227676801</v>
      </c>
      <c r="Q113">
        <v>830679.97780123295</v>
      </c>
      <c r="R113">
        <v>936273.574339577</v>
      </c>
      <c r="S113">
        <v>190832.27985103999</v>
      </c>
      <c r="T113">
        <v>202163.81710842901</v>
      </c>
      <c r="U113">
        <v>250547.000584703</v>
      </c>
      <c r="V113">
        <v>3807472.2</v>
      </c>
      <c r="W113">
        <v>1172659.3712832599</v>
      </c>
      <c r="X113">
        <v>4361619.6272692904</v>
      </c>
      <c r="Y113">
        <v>145678.439862992</v>
      </c>
      <c r="Z113">
        <v>251361.61869753699</v>
      </c>
      <c r="AA113">
        <v>186143.35259624801</v>
      </c>
      <c r="AB113">
        <v>774.93410389482801</v>
      </c>
      <c r="AC113">
        <v>34553.598753294798</v>
      </c>
      <c r="AD113">
        <v>0</v>
      </c>
      <c r="AE113">
        <v>167970.99667654399</v>
      </c>
      <c r="AF113">
        <v>82576.0039081594</v>
      </c>
      <c r="AG113">
        <v>0</v>
      </c>
    </row>
    <row r="114" spans="1:33" x14ac:dyDescent="0.3">
      <c r="A114" t="s">
        <v>33</v>
      </c>
      <c r="B114" t="s">
        <v>277</v>
      </c>
      <c r="C114">
        <v>1926</v>
      </c>
      <c r="D114" t="s">
        <v>273</v>
      </c>
      <c r="E114">
        <v>97</v>
      </c>
      <c r="F114" t="s">
        <v>278</v>
      </c>
      <c r="G114" t="s">
        <v>37</v>
      </c>
      <c r="H114" t="s">
        <v>38</v>
      </c>
      <c r="I114" t="s">
        <v>39</v>
      </c>
      <c r="J114" t="s">
        <v>40</v>
      </c>
      <c r="K114">
        <v>416.46</v>
      </c>
      <c r="L114">
        <v>4673902.0496023698</v>
      </c>
      <c r="M114">
        <v>11222.9314930662</v>
      </c>
      <c r="N114">
        <v>639.46251136666797</v>
      </c>
      <c r="O114">
        <v>10583.4689816996</v>
      </c>
      <c r="P114">
        <v>2331249.61984294</v>
      </c>
      <c r="Q114">
        <v>1033662.69540418</v>
      </c>
      <c r="R114">
        <v>876200.92081538006</v>
      </c>
      <c r="S114">
        <v>209876.703374348</v>
      </c>
      <c r="T114">
        <v>222912.11016551699</v>
      </c>
      <c r="U114">
        <v>275550.753594173</v>
      </c>
      <c r="V114">
        <v>3108664.44</v>
      </c>
      <c r="W114">
        <v>1289686.8560082</v>
      </c>
      <c r="X114">
        <v>3761818.74517434</v>
      </c>
      <c r="Y114">
        <v>259002.366937813</v>
      </c>
      <c r="Z114">
        <v>266310.55748376198</v>
      </c>
      <c r="AA114">
        <v>72365.424089136897</v>
      </c>
      <c r="AB114">
        <v>852.26993664150802</v>
      </c>
      <c r="AC114">
        <v>38001.932386503096</v>
      </c>
      <c r="AD114">
        <v>0</v>
      </c>
      <c r="AE114">
        <v>184733.94057071701</v>
      </c>
      <c r="AF114">
        <v>90816.813023455907</v>
      </c>
      <c r="AG114">
        <v>0</v>
      </c>
    </row>
    <row r="115" spans="1:33" x14ac:dyDescent="0.3">
      <c r="A115" t="s">
        <v>33</v>
      </c>
      <c r="B115" t="s">
        <v>279</v>
      </c>
      <c r="C115">
        <v>1926</v>
      </c>
      <c r="D115" t="s">
        <v>273</v>
      </c>
      <c r="E115">
        <v>99</v>
      </c>
      <c r="F115" t="s">
        <v>280</v>
      </c>
      <c r="G115" t="s">
        <v>37</v>
      </c>
      <c r="H115" t="s">
        <v>43</v>
      </c>
      <c r="I115" t="s">
        <v>44</v>
      </c>
      <c r="J115" t="s">
        <v>40</v>
      </c>
      <c r="K115">
        <v>319.41000000000003</v>
      </c>
      <c r="L115">
        <v>4973850.0165665196</v>
      </c>
      <c r="M115">
        <v>15571.992162319601</v>
      </c>
      <c r="N115">
        <v>703.87936604769402</v>
      </c>
      <c r="O115">
        <v>14868.1127962719</v>
      </c>
      <c r="P115">
        <v>2776511.6567798499</v>
      </c>
      <c r="Q115">
        <v>779071.26677051699</v>
      </c>
      <c r="R115">
        <v>806653.83005124296</v>
      </c>
      <c r="S115">
        <v>160967.96288911399</v>
      </c>
      <c r="T115">
        <v>450645.30007580097</v>
      </c>
      <c r="U115">
        <v>211337.62235392301</v>
      </c>
      <c r="V115">
        <v>3773368.46999999</v>
      </c>
      <c r="W115">
        <v>989143.92421260301</v>
      </c>
      <c r="X115">
        <v>3874256.73201781</v>
      </c>
      <c r="Y115">
        <v>509890.54825002799</v>
      </c>
      <c r="Z115">
        <v>224826.10830929401</v>
      </c>
      <c r="AA115">
        <v>123739.215105679</v>
      </c>
      <c r="AB115">
        <v>653.66071282395501</v>
      </c>
      <c r="AC115">
        <v>29146.129816964301</v>
      </c>
      <c r="AD115">
        <v>0</v>
      </c>
      <c r="AE115">
        <v>141684.35854029801</v>
      </c>
      <c r="AF115">
        <v>69653.263813624493</v>
      </c>
      <c r="AG115">
        <v>0</v>
      </c>
    </row>
    <row r="116" spans="1:33" x14ac:dyDescent="0.3">
      <c r="A116" t="s">
        <v>33</v>
      </c>
      <c r="B116" t="s">
        <v>281</v>
      </c>
      <c r="C116">
        <v>1926</v>
      </c>
      <c r="D116" t="s">
        <v>273</v>
      </c>
      <c r="E116">
        <v>100</v>
      </c>
      <c r="F116" t="s">
        <v>282</v>
      </c>
      <c r="G116" t="s">
        <v>37</v>
      </c>
      <c r="H116" t="s">
        <v>43</v>
      </c>
      <c r="I116" t="s">
        <v>44</v>
      </c>
      <c r="J116" t="s">
        <v>40</v>
      </c>
      <c r="K116">
        <v>366.39</v>
      </c>
      <c r="L116">
        <v>4613148.8568645604</v>
      </c>
      <c r="M116">
        <v>12590.8154067102</v>
      </c>
      <c r="N116">
        <v>702.34111348886495</v>
      </c>
      <c r="O116">
        <v>11888.474293221299</v>
      </c>
      <c r="P116">
        <v>2535621.3760864302</v>
      </c>
      <c r="Q116">
        <v>828449.97331157397</v>
      </c>
      <c r="R116">
        <v>867894.89568853495</v>
      </c>
      <c r="S116">
        <v>184643.72412555199</v>
      </c>
      <c r="T116">
        <v>196538.88765246101</v>
      </c>
      <c r="U116">
        <v>242421.93874410301</v>
      </c>
      <c r="V116">
        <v>3236096.06</v>
      </c>
      <c r="W116">
        <v>1134630.8581204501</v>
      </c>
      <c r="X116">
        <v>3539585.8625597302</v>
      </c>
      <c r="Y116">
        <v>413727.13099348103</v>
      </c>
      <c r="Z116">
        <v>257330.760571185</v>
      </c>
      <c r="AA116">
        <v>125900.310446666</v>
      </c>
      <c r="AB116">
        <v>749.80353956221995</v>
      </c>
      <c r="AC116">
        <v>33433.050009822997</v>
      </c>
      <c r="AD116">
        <v>0</v>
      </c>
      <c r="AE116">
        <v>162523.81617851701</v>
      </c>
      <c r="AF116">
        <v>79898.122565586207</v>
      </c>
      <c r="AG116">
        <v>0</v>
      </c>
    </row>
    <row r="117" spans="1:33" x14ac:dyDescent="0.3">
      <c r="A117" t="s">
        <v>33</v>
      </c>
      <c r="B117" t="s">
        <v>283</v>
      </c>
      <c r="C117">
        <v>1926</v>
      </c>
      <c r="D117" t="s">
        <v>273</v>
      </c>
      <c r="E117">
        <v>101</v>
      </c>
      <c r="F117" t="s">
        <v>284</v>
      </c>
      <c r="G117" t="s">
        <v>37</v>
      </c>
      <c r="H117" t="s">
        <v>43</v>
      </c>
      <c r="I117" t="s">
        <v>44</v>
      </c>
      <c r="J117" t="s">
        <v>40</v>
      </c>
      <c r="K117">
        <v>435.87</v>
      </c>
      <c r="L117">
        <v>5575403.7022095397</v>
      </c>
      <c r="M117">
        <v>12791.4371308177</v>
      </c>
      <c r="N117">
        <v>793.36178061958003</v>
      </c>
      <c r="O117">
        <v>11998.0753501982</v>
      </c>
      <c r="P117">
        <v>2990123.52245556</v>
      </c>
      <c r="Q117">
        <v>1025423.70513091</v>
      </c>
      <c r="R117">
        <v>1106880.4189682</v>
      </c>
      <c r="S117">
        <v>219658.451471395</v>
      </c>
      <c r="T117">
        <v>233317.60418346099</v>
      </c>
      <c r="U117">
        <v>288393.37984222302</v>
      </c>
      <c r="V117">
        <v>3937214.88</v>
      </c>
      <c r="W117">
        <v>1349795.4423673199</v>
      </c>
      <c r="X117">
        <v>4587795.5778056504</v>
      </c>
      <c r="Y117">
        <v>135542.66267537</v>
      </c>
      <c r="Z117">
        <v>345802.59931865602</v>
      </c>
      <c r="AA117">
        <v>177204.39788582799</v>
      </c>
      <c r="AB117">
        <v>891.99178140501897</v>
      </c>
      <c r="AC117">
        <v>39773.092900410898</v>
      </c>
      <c r="AD117">
        <v>0</v>
      </c>
      <c r="AE117">
        <v>193343.85697680101</v>
      </c>
      <c r="AF117">
        <v>95049.522865422201</v>
      </c>
      <c r="AG117">
        <v>0</v>
      </c>
    </row>
    <row r="118" spans="1:33" x14ac:dyDescent="0.3">
      <c r="A118" t="s">
        <v>33</v>
      </c>
      <c r="B118" t="s">
        <v>285</v>
      </c>
      <c r="C118">
        <v>1926</v>
      </c>
      <c r="D118" t="s">
        <v>273</v>
      </c>
      <c r="E118">
        <v>102</v>
      </c>
      <c r="F118" t="s">
        <v>286</v>
      </c>
      <c r="G118" t="s">
        <v>37</v>
      </c>
      <c r="H118" t="s">
        <v>38</v>
      </c>
      <c r="I118" t="s">
        <v>39</v>
      </c>
      <c r="J118" t="s">
        <v>40</v>
      </c>
      <c r="K118">
        <v>420.55</v>
      </c>
      <c r="L118">
        <v>5518534.7764886897</v>
      </c>
      <c r="M118">
        <v>13122.184702148799</v>
      </c>
      <c r="N118">
        <v>355.11445271516698</v>
      </c>
      <c r="O118">
        <v>12767.0702494336</v>
      </c>
      <c r="P118">
        <v>2931140.6432734202</v>
      </c>
      <c r="Q118">
        <v>1071869.73741254</v>
      </c>
      <c r="R118">
        <v>1079063.8666445899</v>
      </c>
      <c r="S118">
        <v>211937.87543601301</v>
      </c>
      <c r="T118">
        <v>224522.65372210601</v>
      </c>
      <c r="U118">
        <v>278256.90204108303</v>
      </c>
      <c r="V118">
        <v>3937925.17</v>
      </c>
      <c r="W118">
        <v>1302352.7044476001</v>
      </c>
      <c r="X118">
        <v>4656562.7270116499</v>
      </c>
      <c r="Y118">
        <v>239448.08431373301</v>
      </c>
      <c r="Z118">
        <v>149343.38308936299</v>
      </c>
      <c r="AA118">
        <v>155687.89559498199</v>
      </c>
      <c r="AB118">
        <v>860.63996987606595</v>
      </c>
      <c r="AC118">
        <v>38375.144468001497</v>
      </c>
      <c r="AD118">
        <v>0</v>
      </c>
      <c r="AE118">
        <v>186548.18879848</v>
      </c>
      <c r="AF118">
        <v>91708.713242602898</v>
      </c>
      <c r="AG118">
        <v>0</v>
      </c>
    </row>
    <row r="119" spans="1:33" x14ac:dyDescent="0.3">
      <c r="A119" t="s">
        <v>33</v>
      </c>
      <c r="B119" t="s">
        <v>287</v>
      </c>
      <c r="C119">
        <v>1926</v>
      </c>
      <c r="D119" t="s">
        <v>273</v>
      </c>
      <c r="E119">
        <v>141</v>
      </c>
      <c r="F119" t="s">
        <v>288</v>
      </c>
      <c r="G119" t="s">
        <v>37</v>
      </c>
      <c r="H119" t="s">
        <v>53</v>
      </c>
      <c r="I119" t="s">
        <v>39</v>
      </c>
      <c r="J119" t="s">
        <v>40</v>
      </c>
      <c r="K119">
        <v>1271.17</v>
      </c>
      <c r="L119">
        <v>16869369.405397002</v>
      </c>
      <c r="M119">
        <v>13270.7422338452</v>
      </c>
      <c r="N119">
        <v>364.47893354852499</v>
      </c>
      <c r="O119">
        <v>12906.2633002967</v>
      </c>
      <c r="P119">
        <v>8437439.1429151893</v>
      </c>
      <c r="Q119">
        <v>3716960.5605064901</v>
      </c>
      <c r="R119">
        <v>3393132.79748736</v>
      </c>
      <c r="S119">
        <v>640611.26885744196</v>
      </c>
      <c r="T119">
        <v>681225.63563055603</v>
      </c>
      <c r="U119">
        <v>841069.61399967701</v>
      </c>
      <c r="V119">
        <v>12091760.289999999</v>
      </c>
      <c r="W119">
        <v>3936539.5013973699</v>
      </c>
      <c r="X119">
        <v>13320410.5271941</v>
      </c>
      <c r="Y119">
        <v>1671159.57108759</v>
      </c>
      <c r="Z119">
        <v>463314.68595887802</v>
      </c>
      <c r="AA119">
        <v>454819.47249048599</v>
      </c>
      <c r="AB119">
        <v>2601.4022363746499</v>
      </c>
      <c r="AC119">
        <v>115994.13242988801</v>
      </c>
      <c r="AD119">
        <v>0</v>
      </c>
      <c r="AE119">
        <v>563867.46202583401</v>
      </c>
      <c r="AF119">
        <v>277202.151973842</v>
      </c>
      <c r="AG119">
        <v>0</v>
      </c>
    </row>
    <row r="120" spans="1:33" x14ac:dyDescent="0.3">
      <c r="A120" t="s">
        <v>33</v>
      </c>
      <c r="B120" t="s">
        <v>289</v>
      </c>
      <c r="C120">
        <v>1926</v>
      </c>
      <c r="D120" t="s">
        <v>273</v>
      </c>
      <c r="E120">
        <v>1926</v>
      </c>
      <c r="F120" t="s">
        <v>273</v>
      </c>
      <c r="G120" t="s">
        <v>55</v>
      </c>
      <c r="H120" t="s">
        <v>55</v>
      </c>
      <c r="I120" t="s">
        <v>56</v>
      </c>
      <c r="J120" t="s">
        <v>40</v>
      </c>
      <c r="K120">
        <v>86.81</v>
      </c>
      <c r="L120">
        <v>326269.694303372</v>
      </c>
      <c r="M120">
        <v>3758.4344465311801</v>
      </c>
      <c r="N120">
        <v>142.130954914668</v>
      </c>
      <c r="O120">
        <v>3616.3034916165102</v>
      </c>
      <c r="P120">
        <v>30873.019902190699</v>
      </c>
      <c r="Q120">
        <v>62489.870915903201</v>
      </c>
      <c r="R120">
        <v>142812.54944600401</v>
      </c>
      <c r="S120">
        <v>43748.2510203313</v>
      </c>
      <c r="T120">
        <v>46346.003018941999</v>
      </c>
      <c r="U120">
        <v>57437.835373169502</v>
      </c>
      <c r="V120">
        <v>0</v>
      </c>
      <c r="W120">
        <v>268831.85893020203</v>
      </c>
      <c r="X120">
        <v>209118.32476680799</v>
      </c>
      <c r="Y120">
        <v>24191.705135358901</v>
      </c>
      <c r="Z120">
        <v>12338.388196142299</v>
      </c>
      <c r="AA120">
        <v>15084.3837707774</v>
      </c>
      <c r="AB120">
        <v>177.653443787757</v>
      </c>
      <c r="AC120">
        <v>7921.40361732781</v>
      </c>
      <c r="AD120">
        <v>0</v>
      </c>
      <c r="AE120">
        <v>38507.307738903997</v>
      </c>
      <c r="AF120">
        <v>18930.527634265502</v>
      </c>
      <c r="AG120">
        <v>0</v>
      </c>
    </row>
    <row r="121" spans="1:33" x14ac:dyDescent="0.3">
      <c r="A121" t="s">
        <v>33</v>
      </c>
      <c r="B121" t="s">
        <v>290</v>
      </c>
      <c r="C121">
        <v>1926</v>
      </c>
      <c r="D121" t="s">
        <v>273</v>
      </c>
      <c r="E121">
        <v>2392</v>
      </c>
      <c r="F121" t="s">
        <v>291</v>
      </c>
      <c r="G121" t="s">
        <v>37</v>
      </c>
      <c r="H121" t="s">
        <v>38</v>
      </c>
      <c r="I121" t="s">
        <v>39</v>
      </c>
      <c r="J121" t="s">
        <v>40</v>
      </c>
      <c r="K121">
        <v>98.59</v>
      </c>
      <c r="L121">
        <v>1350745.9920834999</v>
      </c>
      <c r="M121">
        <v>13700.6389297444</v>
      </c>
      <c r="N121">
        <v>1902.69500806407</v>
      </c>
      <c r="O121">
        <v>11797.9439216804</v>
      </c>
      <c r="P121">
        <v>629541.13709315704</v>
      </c>
      <c r="Q121">
        <v>300280.132177155</v>
      </c>
      <c r="R121">
        <v>318604.79992721602</v>
      </c>
      <c r="S121">
        <v>49684.829721166498</v>
      </c>
      <c r="T121">
        <v>52635.093164813901</v>
      </c>
      <c r="U121">
        <v>65232.072220260197</v>
      </c>
      <c r="V121">
        <v>980201.94</v>
      </c>
      <c r="W121">
        <v>305311.979863249</v>
      </c>
      <c r="X121">
        <v>967235.53959405096</v>
      </c>
      <c r="Y121">
        <v>51431.706917348602</v>
      </c>
      <c r="Z121">
        <v>187586.700845037</v>
      </c>
      <c r="AA121">
        <v>70061.884318177006</v>
      </c>
      <c r="AB121">
        <v>201.76077667359701</v>
      </c>
      <c r="AC121">
        <v>8996.3274119611597</v>
      </c>
      <c r="AD121">
        <v>0</v>
      </c>
      <c r="AE121">
        <v>43732.6975000409</v>
      </c>
      <c r="AF121">
        <v>21499.374720219199</v>
      </c>
      <c r="AG121">
        <v>0</v>
      </c>
    </row>
    <row r="122" spans="1:33" x14ac:dyDescent="0.3">
      <c r="A122" t="s">
        <v>33</v>
      </c>
      <c r="B122" t="s">
        <v>292</v>
      </c>
      <c r="C122">
        <v>1926</v>
      </c>
      <c r="D122" t="s">
        <v>273</v>
      </c>
      <c r="E122">
        <v>4820</v>
      </c>
      <c r="F122" t="s">
        <v>293</v>
      </c>
      <c r="G122" t="s">
        <v>63</v>
      </c>
      <c r="H122" t="s">
        <v>64</v>
      </c>
      <c r="I122" t="s">
        <v>44</v>
      </c>
      <c r="J122" t="s">
        <v>40</v>
      </c>
      <c r="K122">
        <v>302.2</v>
      </c>
      <c r="L122">
        <v>1135798.8897417199</v>
      </c>
      <c r="M122">
        <v>3758.4344465311801</v>
      </c>
      <c r="N122">
        <v>142.130954914668</v>
      </c>
      <c r="O122">
        <v>3616.3034916165102</v>
      </c>
      <c r="P122">
        <v>107474.09992445599</v>
      </c>
      <c r="Q122">
        <v>217537.59924877199</v>
      </c>
      <c r="R122">
        <v>497154.15784567001</v>
      </c>
      <c r="S122">
        <v>152294.91370054201</v>
      </c>
      <c r="T122">
        <v>161338.119022281</v>
      </c>
      <c r="U122">
        <v>199950.626077316</v>
      </c>
      <c r="V122">
        <v>0</v>
      </c>
      <c r="W122">
        <v>935848.263664408</v>
      </c>
      <c r="X122">
        <v>727975.552868673</v>
      </c>
      <c r="Y122">
        <v>84215.335697563103</v>
      </c>
      <c r="Z122">
        <v>42951.974575212698</v>
      </c>
      <c r="AA122">
        <v>52511.240358586998</v>
      </c>
      <c r="AB122">
        <v>618.44108642621995</v>
      </c>
      <c r="AC122">
        <v>27575.7190779456</v>
      </c>
      <c r="AD122">
        <v>0</v>
      </c>
      <c r="AE122">
        <v>134050.321376532</v>
      </c>
      <c r="AF122">
        <v>65900.304700783701</v>
      </c>
      <c r="AG122">
        <v>0</v>
      </c>
    </row>
    <row r="123" spans="1:33" x14ac:dyDescent="0.3">
      <c r="A123" t="s">
        <v>33</v>
      </c>
      <c r="B123" t="s">
        <v>294</v>
      </c>
      <c r="C123">
        <v>1927</v>
      </c>
      <c r="D123" t="s">
        <v>295</v>
      </c>
      <c r="E123">
        <v>103</v>
      </c>
      <c r="F123" t="s">
        <v>296</v>
      </c>
      <c r="G123" t="s">
        <v>37</v>
      </c>
      <c r="H123" t="s">
        <v>43</v>
      </c>
      <c r="I123" t="s">
        <v>44</v>
      </c>
      <c r="J123" t="s">
        <v>40</v>
      </c>
      <c r="K123">
        <v>176.34</v>
      </c>
      <c r="L123">
        <v>2942786.4273788799</v>
      </c>
      <c r="M123">
        <v>16688.1389779907</v>
      </c>
      <c r="N123">
        <v>1392.59908147142</v>
      </c>
      <c r="O123">
        <v>15295.5398965193</v>
      </c>
      <c r="P123">
        <v>1741504.21628708</v>
      </c>
      <c r="Q123">
        <v>464848.68201256898</v>
      </c>
      <c r="R123">
        <v>503640.169428116</v>
      </c>
      <c r="S123">
        <v>129782.627450798</v>
      </c>
      <c r="T123">
        <v>103010.73220031</v>
      </c>
      <c r="U123">
        <v>117749.922285115</v>
      </c>
      <c r="V123">
        <v>1681821.01</v>
      </c>
      <c r="W123">
        <v>1143215.4950937601</v>
      </c>
      <c r="X123">
        <v>2424543.56320085</v>
      </c>
      <c r="Y123">
        <v>45992.2306093507</v>
      </c>
      <c r="Z123">
        <v>245570.92202667001</v>
      </c>
      <c r="AA123">
        <v>108929.789256894</v>
      </c>
      <c r="AB123">
        <v>0</v>
      </c>
      <c r="AC123">
        <v>0</v>
      </c>
      <c r="AD123">
        <v>0</v>
      </c>
      <c r="AE123">
        <v>110016.154221138</v>
      </c>
      <c r="AF123">
        <v>7733.7680639767896</v>
      </c>
      <c r="AG123">
        <v>0</v>
      </c>
    </row>
    <row r="124" spans="1:33" x14ac:dyDescent="0.3">
      <c r="A124" t="s">
        <v>33</v>
      </c>
      <c r="B124" t="s">
        <v>297</v>
      </c>
      <c r="C124">
        <v>1927</v>
      </c>
      <c r="D124" t="s">
        <v>295</v>
      </c>
      <c r="E124">
        <v>104</v>
      </c>
      <c r="F124" t="s">
        <v>298</v>
      </c>
      <c r="G124" t="s">
        <v>37</v>
      </c>
      <c r="H124" t="s">
        <v>53</v>
      </c>
      <c r="I124" t="s">
        <v>44</v>
      </c>
      <c r="J124" t="s">
        <v>40</v>
      </c>
      <c r="K124">
        <v>183.94</v>
      </c>
      <c r="L124">
        <v>3029874.9605743</v>
      </c>
      <c r="M124">
        <v>16472.0830736887</v>
      </c>
      <c r="N124">
        <v>897.53873340658197</v>
      </c>
      <c r="O124">
        <v>15574.5443402821</v>
      </c>
      <c r="P124">
        <v>1546211.6413022899</v>
      </c>
      <c r="Q124">
        <v>687111.919097153</v>
      </c>
      <c r="R124">
        <v>553724.98203815205</v>
      </c>
      <c r="S124">
        <v>135376.07175513101</v>
      </c>
      <c r="T124">
        <v>107450.346381564</v>
      </c>
      <c r="U124">
        <v>122824.774328706</v>
      </c>
      <c r="V124">
        <v>1714563.75</v>
      </c>
      <c r="W124">
        <v>1192486.43624559</v>
      </c>
      <c r="X124">
        <v>2383489.9143232601</v>
      </c>
      <c r="Y124">
        <v>230260.70950144</v>
      </c>
      <c r="Z124">
        <v>165093.274622806</v>
      </c>
      <c r="AA124">
        <v>128206.287798078</v>
      </c>
      <c r="AB124">
        <v>0</v>
      </c>
      <c r="AC124">
        <v>0</v>
      </c>
      <c r="AD124">
        <v>0</v>
      </c>
      <c r="AE124">
        <v>114757.692000886</v>
      </c>
      <c r="AF124">
        <v>8067.0823278206399</v>
      </c>
      <c r="AG124">
        <v>0</v>
      </c>
    </row>
    <row r="125" spans="1:33" x14ac:dyDescent="0.3">
      <c r="A125" t="s">
        <v>33</v>
      </c>
      <c r="B125" t="s">
        <v>299</v>
      </c>
      <c r="C125">
        <v>1927</v>
      </c>
      <c r="D125" t="s">
        <v>295</v>
      </c>
      <c r="E125">
        <v>1248</v>
      </c>
      <c r="F125" t="s">
        <v>300</v>
      </c>
      <c r="G125" t="s">
        <v>37</v>
      </c>
      <c r="H125" t="s">
        <v>38</v>
      </c>
      <c r="I125" t="s">
        <v>44</v>
      </c>
      <c r="J125" t="s">
        <v>40</v>
      </c>
      <c r="K125">
        <v>134.15</v>
      </c>
      <c r="L125">
        <v>1997420.7175217001</v>
      </c>
      <c r="M125">
        <v>14889.457454503899</v>
      </c>
      <c r="N125">
        <v>1209.2408029814401</v>
      </c>
      <c r="O125">
        <v>13680.2166515225</v>
      </c>
      <c r="P125">
        <v>1090030.5489855499</v>
      </c>
      <c r="Q125">
        <v>333498.74386801699</v>
      </c>
      <c r="R125">
        <v>396794.741004774</v>
      </c>
      <c r="S125">
        <v>98731.651766613606</v>
      </c>
      <c r="T125">
        <v>78365.031896742701</v>
      </c>
      <c r="U125">
        <v>89577.816006284804</v>
      </c>
      <c r="V125">
        <v>1038145.96</v>
      </c>
      <c r="W125">
        <v>869696.94151541998</v>
      </c>
      <c r="X125">
        <v>1578551.72639103</v>
      </c>
      <c r="Y125">
        <v>72664.788601816894</v>
      </c>
      <c r="Z125">
        <v>162219.65371996001</v>
      </c>
      <c r="AA125">
        <v>94406.732802610597</v>
      </c>
      <c r="AB125">
        <v>0</v>
      </c>
      <c r="AC125">
        <v>0</v>
      </c>
      <c r="AD125">
        <v>0</v>
      </c>
      <c r="AE125">
        <v>83694.380678041198</v>
      </c>
      <c r="AF125">
        <v>5883.4353282436596</v>
      </c>
      <c r="AG125">
        <v>0</v>
      </c>
    </row>
    <row r="126" spans="1:33" x14ac:dyDescent="0.3">
      <c r="A126" t="s">
        <v>33</v>
      </c>
      <c r="B126" t="s">
        <v>301</v>
      </c>
      <c r="C126">
        <v>1927</v>
      </c>
      <c r="D126" t="s">
        <v>295</v>
      </c>
      <c r="E126">
        <v>1927</v>
      </c>
      <c r="F126" t="s">
        <v>295</v>
      </c>
      <c r="G126" t="s">
        <v>55</v>
      </c>
      <c r="H126" t="s">
        <v>55</v>
      </c>
      <c r="I126" t="s">
        <v>56</v>
      </c>
      <c r="J126" t="s">
        <v>40</v>
      </c>
      <c r="K126">
        <v>2</v>
      </c>
      <c r="L126">
        <v>14301.5245251092</v>
      </c>
      <c r="M126">
        <v>7150.7622625546401</v>
      </c>
      <c r="N126">
        <v>853.18981528110703</v>
      </c>
      <c r="O126">
        <v>6297.5724472735301</v>
      </c>
      <c r="P126">
        <v>3480.7934250548901</v>
      </c>
      <c r="Q126">
        <v>2264.76502225892</v>
      </c>
      <c r="R126">
        <v>5915.6875289567497</v>
      </c>
      <c r="S126">
        <v>1471.9590274560301</v>
      </c>
      <c r="T126">
        <v>1168.31952138267</v>
      </c>
      <c r="U126">
        <v>1335.48737989243</v>
      </c>
      <c r="V126">
        <v>0</v>
      </c>
      <c r="W126">
        <v>12966.0371452168</v>
      </c>
      <c r="X126">
        <v>9404.5160848457999</v>
      </c>
      <c r="Y126">
        <v>521.63128739197805</v>
      </c>
      <c r="Z126">
        <v>1706.37963056221</v>
      </c>
      <c r="AA126">
        <v>1333.5101424168499</v>
      </c>
      <c r="AB126">
        <v>0</v>
      </c>
      <c r="AC126">
        <v>0</v>
      </c>
      <c r="AD126">
        <v>0</v>
      </c>
      <c r="AE126">
        <v>1247.7730999335199</v>
      </c>
      <c r="AF126">
        <v>87.714279958906502</v>
      </c>
      <c r="AG126">
        <v>0</v>
      </c>
    </row>
    <row r="127" spans="1:33" x14ac:dyDescent="0.3">
      <c r="A127" t="s">
        <v>33</v>
      </c>
      <c r="B127" t="s">
        <v>302</v>
      </c>
      <c r="C127">
        <v>1928</v>
      </c>
      <c r="D127" t="s">
        <v>303</v>
      </c>
      <c r="E127">
        <v>105</v>
      </c>
      <c r="F127" t="s">
        <v>304</v>
      </c>
      <c r="G127" t="s">
        <v>37</v>
      </c>
      <c r="H127" t="s">
        <v>43</v>
      </c>
      <c r="I127" t="s">
        <v>44</v>
      </c>
      <c r="J127" t="s">
        <v>40</v>
      </c>
      <c r="K127">
        <v>459.80861386138599</v>
      </c>
      <c r="L127">
        <v>6335948.8029815396</v>
      </c>
      <c r="M127">
        <v>13779.534815090599</v>
      </c>
      <c r="N127">
        <v>0</v>
      </c>
      <c r="O127">
        <v>13779.534815090599</v>
      </c>
      <c r="P127">
        <v>3523172.1572187399</v>
      </c>
      <c r="Q127">
        <v>1268506.95261928</v>
      </c>
      <c r="R127">
        <v>1041024.3735035399</v>
      </c>
      <c r="S127">
        <v>214423.82062790199</v>
      </c>
      <c r="T127">
        <v>288821.49901207199</v>
      </c>
      <c r="U127">
        <v>211715.405447622</v>
      </c>
      <c r="V127">
        <v>3724663.32</v>
      </c>
      <c r="W127">
        <v>2399570.0775339198</v>
      </c>
      <c r="X127">
        <v>5207075.04247816</v>
      </c>
      <c r="Y127">
        <v>296873.78093335603</v>
      </c>
      <c r="Z127">
        <v>0</v>
      </c>
      <c r="AA127">
        <v>454212.16239342903</v>
      </c>
      <c r="AB127">
        <v>150205.894680044</v>
      </c>
      <c r="AC127">
        <v>15866.5170489295</v>
      </c>
      <c r="AD127">
        <v>0</v>
      </c>
      <c r="AE127">
        <v>197038.84312989199</v>
      </c>
      <c r="AF127">
        <v>14676.5623177302</v>
      </c>
      <c r="AG127">
        <v>0</v>
      </c>
    </row>
    <row r="128" spans="1:33" x14ac:dyDescent="0.3">
      <c r="A128" t="s">
        <v>33</v>
      </c>
      <c r="B128" t="s">
        <v>305</v>
      </c>
      <c r="C128">
        <v>1928</v>
      </c>
      <c r="D128" t="s">
        <v>303</v>
      </c>
      <c r="E128">
        <v>106</v>
      </c>
      <c r="F128" t="s">
        <v>306</v>
      </c>
      <c r="G128" t="s">
        <v>37</v>
      </c>
      <c r="H128" t="s">
        <v>43</v>
      </c>
      <c r="I128" t="s">
        <v>44</v>
      </c>
      <c r="J128" t="s">
        <v>40</v>
      </c>
      <c r="K128">
        <v>233.833725490196</v>
      </c>
      <c r="L128">
        <v>3303343.4760728502</v>
      </c>
      <c r="M128">
        <v>14126.8906747643</v>
      </c>
      <c r="N128">
        <v>0</v>
      </c>
      <c r="O128">
        <v>14126.8906747643</v>
      </c>
      <c r="P128">
        <v>1744541.6210292899</v>
      </c>
      <c r="Q128">
        <v>651056.89541583299</v>
      </c>
      <c r="R128">
        <v>650150.98898161505</v>
      </c>
      <c r="S128">
        <v>110214.874582534</v>
      </c>
      <c r="T128">
        <v>147379.09606358199</v>
      </c>
      <c r="U128">
        <v>107666.97383883499</v>
      </c>
      <c r="V128">
        <v>1975385.29</v>
      </c>
      <c r="W128">
        <v>1220291.21223402</v>
      </c>
      <c r="X128">
        <v>2688156.5669735498</v>
      </c>
      <c r="Y128">
        <v>138406.68917754001</v>
      </c>
      <c r="Z128">
        <v>0</v>
      </c>
      <c r="AA128">
        <v>284157.67910221301</v>
      </c>
      <c r="AB128">
        <v>76386.572336400495</v>
      </c>
      <c r="AC128">
        <v>8568.9946443166591</v>
      </c>
      <c r="AD128">
        <v>0</v>
      </c>
      <c r="AE128">
        <v>100203.270157158</v>
      </c>
      <c r="AF128">
        <v>7463.7036816767204</v>
      </c>
      <c r="AG128">
        <v>0</v>
      </c>
    </row>
    <row r="129" spans="1:33" x14ac:dyDescent="0.3">
      <c r="A129" t="s">
        <v>33</v>
      </c>
      <c r="B129" t="s">
        <v>307</v>
      </c>
      <c r="C129">
        <v>1928</v>
      </c>
      <c r="D129" t="s">
        <v>303</v>
      </c>
      <c r="E129">
        <v>107</v>
      </c>
      <c r="F129" t="s">
        <v>308</v>
      </c>
      <c r="G129" t="s">
        <v>37</v>
      </c>
      <c r="H129" t="s">
        <v>43</v>
      </c>
      <c r="I129" t="s">
        <v>44</v>
      </c>
      <c r="J129" t="s">
        <v>40</v>
      </c>
      <c r="K129">
        <v>477.24</v>
      </c>
      <c r="L129">
        <v>6640172.9918176103</v>
      </c>
      <c r="M129">
        <v>13913.6974935412</v>
      </c>
      <c r="N129">
        <v>0</v>
      </c>
      <c r="O129">
        <v>13913.6974935412</v>
      </c>
      <c r="P129">
        <v>3716025.77906729</v>
      </c>
      <c r="Q129">
        <v>1213173.4469519199</v>
      </c>
      <c r="R129">
        <v>1188531.0512628399</v>
      </c>
      <c r="S129">
        <v>222680.752037094</v>
      </c>
      <c r="T129">
        <v>299761.96249845502</v>
      </c>
      <c r="U129">
        <v>219741.55561662099</v>
      </c>
      <c r="V129">
        <v>3929893.44</v>
      </c>
      <c r="W129">
        <v>2490537.9962009802</v>
      </c>
      <c r="X129">
        <v>5380349.1199755901</v>
      </c>
      <c r="Y129">
        <v>309396.62439883198</v>
      </c>
      <c r="Z129">
        <v>0</v>
      </c>
      <c r="AA129">
        <v>558326.245612078</v>
      </c>
      <c r="AB129">
        <v>155900.213732651</v>
      </c>
      <c r="AC129">
        <v>16459.232481832001</v>
      </c>
      <c r="AD129">
        <v>0</v>
      </c>
      <c r="AE129">
        <v>204508.603494012</v>
      </c>
      <c r="AF129">
        <v>15232.9521226087</v>
      </c>
      <c r="AG129">
        <v>0</v>
      </c>
    </row>
    <row r="130" spans="1:33" x14ac:dyDescent="0.3">
      <c r="A130" t="s">
        <v>33</v>
      </c>
      <c r="B130" t="s">
        <v>309</v>
      </c>
      <c r="C130">
        <v>1928</v>
      </c>
      <c r="D130" t="s">
        <v>303</v>
      </c>
      <c r="E130">
        <v>109</v>
      </c>
      <c r="F130" t="s">
        <v>310</v>
      </c>
      <c r="G130" t="s">
        <v>37</v>
      </c>
      <c r="H130" t="s">
        <v>43</v>
      </c>
      <c r="I130" t="s">
        <v>44</v>
      </c>
      <c r="J130" t="s">
        <v>40</v>
      </c>
      <c r="K130">
        <v>422.84</v>
      </c>
      <c r="L130">
        <v>6804633.5327276802</v>
      </c>
      <c r="M130">
        <v>16092.6911662276</v>
      </c>
      <c r="N130">
        <v>0</v>
      </c>
      <c r="O130">
        <v>16092.6911662276</v>
      </c>
      <c r="P130">
        <v>3905031.13274414</v>
      </c>
      <c r="Q130">
        <v>1307002.66152784</v>
      </c>
      <c r="R130">
        <v>1128515.3511758801</v>
      </c>
      <c r="S130">
        <v>198079.25490856799</v>
      </c>
      <c r="T130">
        <v>266005.13237123197</v>
      </c>
      <c r="U130">
        <v>194693.486247867</v>
      </c>
      <c r="V130">
        <v>4403295.41</v>
      </c>
      <c r="W130">
        <v>2206644.6364798099</v>
      </c>
      <c r="X130">
        <v>5676145.3165109297</v>
      </c>
      <c r="Y130">
        <v>276063.20997486002</v>
      </c>
      <c r="Z130">
        <v>0</v>
      </c>
      <c r="AA130">
        <v>504606.44793942402</v>
      </c>
      <c r="AB130">
        <v>138129.340320833</v>
      </c>
      <c r="AC130">
        <v>14995.7317337563</v>
      </c>
      <c r="AD130">
        <v>0</v>
      </c>
      <c r="AE130">
        <v>181196.919582198</v>
      </c>
      <c r="AF130">
        <v>13496.566665668999</v>
      </c>
      <c r="AG130">
        <v>0</v>
      </c>
    </row>
    <row r="131" spans="1:33" x14ac:dyDescent="0.3">
      <c r="A131" t="s">
        <v>33</v>
      </c>
      <c r="B131" t="s">
        <v>311</v>
      </c>
      <c r="C131">
        <v>1928</v>
      </c>
      <c r="D131" t="s">
        <v>303</v>
      </c>
      <c r="E131">
        <v>110</v>
      </c>
      <c r="F131" t="s">
        <v>312</v>
      </c>
      <c r="G131" t="s">
        <v>37</v>
      </c>
      <c r="H131" t="s">
        <v>43</v>
      </c>
      <c r="I131" t="s">
        <v>44</v>
      </c>
      <c r="J131" t="s">
        <v>40</v>
      </c>
      <c r="K131">
        <v>142.88999999999999</v>
      </c>
      <c r="L131">
        <v>2817135.1476959502</v>
      </c>
      <c r="M131">
        <v>19715.4114892291</v>
      </c>
      <c r="N131">
        <v>0</v>
      </c>
      <c r="O131">
        <v>19715.4114892291</v>
      </c>
      <c r="P131">
        <v>1105029.38809954</v>
      </c>
      <c r="Q131">
        <v>518300.546096429</v>
      </c>
      <c r="R131">
        <v>459709.15010340197</v>
      </c>
      <c r="S131">
        <v>67660.331349175394</v>
      </c>
      <c r="T131">
        <v>666435.73204740603</v>
      </c>
      <c r="U131">
        <v>65792.621913626397</v>
      </c>
      <c r="V131">
        <v>2005652.78</v>
      </c>
      <c r="W131">
        <v>745689.74578233005</v>
      </c>
      <c r="X131">
        <v>1868088.7237272901</v>
      </c>
      <c r="Y131">
        <v>84071.374929069498</v>
      </c>
      <c r="Z131">
        <v>0</v>
      </c>
      <c r="AA131">
        <v>170892.16811480501</v>
      </c>
      <c r="AB131">
        <v>46677.943048065099</v>
      </c>
      <c r="AC131">
        <v>581612.31596309796</v>
      </c>
      <c r="AD131">
        <v>0</v>
      </c>
      <c r="AE131">
        <v>61231.7373926316</v>
      </c>
      <c r="AF131">
        <v>4560.8845209948204</v>
      </c>
      <c r="AG131">
        <v>0</v>
      </c>
    </row>
    <row r="132" spans="1:33" x14ac:dyDescent="0.3">
      <c r="A132" t="s">
        <v>33</v>
      </c>
      <c r="B132" t="s">
        <v>313</v>
      </c>
      <c r="C132">
        <v>1928</v>
      </c>
      <c r="D132" t="s">
        <v>303</v>
      </c>
      <c r="E132">
        <v>114</v>
      </c>
      <c r="F132" t="s">
        <v>314</v>
      </c>
      <c r="G132" t="s">
        <v>37</v>
      </c>
      <c r="H132" t="s">
        <v>43</v>
      </c>
      <c r="I132" t="s">
        <v>44</v>
      </c>
      <c r="J132" t="s">
        <v>40</v>
      </c>
      <c r="K132">
        <v>581.08000000000004</v>
      </c>
      <c r="L132">
        <v>7632661.9708745601</v>
      </c>
      <c r="M132">
        <v>13135.3031783481</v>
      </c>
      <c r="N132">
        <v>0</v>
      </c>
      <c r="O132">
        <v>13135.3031783481</v>
      </c>
      <c r="P132">
        <v>4279184.9867547201</v>
      </c>
      <c r="Q132">
        <v>1396518.2898349301</v>
      </c>
      <c r="R132">
        <v>1320367.4894288201</v>
      </c>
      <c r="S132">
        <v>270960.877644194</v>
      </c>
      <c r="T132">
        <v>365630.32721189002</v>
      </c>
      <c r="U132">
        <v>267553.89979403699</v>
      </c>
      <c r="V132">
        <v>4332667.75</v>
      </c>
      <c r="W132">
        <v>3032440.3210805198</v>
      </c>
      <c r="X132">
        <v>6183909.6482654801</v>
      </c>
      <c r="Y132">
        <v>346511.15049047302</v>
      </c>
      <c r="Z132">
        <v>0</v>
      </c>
      <c r="AA132">
        <v>624180.26705193601</v>
      </c>
      <c r="AB132">
        <v>189821.67503932799</v>
      </c>
      <c r="AC132">
        <v>20685.330233305998</v>
      </c>
      <c r="AD132">
        <v>0</v>
      </c>
      <c r="AE132">
        <v>249006.494255094</v>
      </c>
      <c r="AF132">
        <v>18547.405538943702</v>
      </c>
      <c r="AG132">
        <v>0</v>
      </c>
    </row>
    <row r="133" spans="1:33" x14ac:dyDescent="0.3">
      <c r="A133" t="s">
        <v>33</v>
      </c>
      <c r="B133" t="s">
        <v>315</v>
      </c>
      <c r="C133">
        <v>1928</v>
      </c>
      <c r="D133" t="s">
        <v>303</v>
      </c>
      <c r="E133">
        <v>115</v>
      </c>
      <c r="F133" t="s">
        <v>316</v>
      </c>
      <c r="G133" t="s">
        <v>37</v>
      </c>
      <c r="H133" t="s">
        <v>38</v>
      </c>
      <c r="I133" t="s">
        <v>44</v>
      </c>
      <c r="J133" t="s">
        <v>40</v>
      </c>
      <c r="K133">
        <v>734.32</v>
      </c>
      <c r="L133">
        <v>11512496.057082999</v>
      </c>
      <c r="M133">
        <v>15677.764540095601</v>
      </c>
      <c r="N133">
        <v>0</v>
      </c>
      <c r="O133">
        <v>15677.764540095601</v>
      </c>
      <c r="P133">
        <v>6453218.5712502999</v>
      </c>
      <c r="Q133">
        <v>2237149.21712877</v>
      </c>
      <c r="R133">
        <v>2016337.2301737701</v>
      </c>
      <c r="S133">
        <v>342349.66722462402</v>
      </c>
      <c r="T133">
        <v>463441.37130556098</v>
      </c>
      <c r="U133">
        <v>338112.10108205001</v>
      </c>
      <c r="V133">
        <v>7342241.0899999999</v>
      </c>
      <c r="W133">
        <v>3832142.8660009801</v>
      </c>
      <c r="X133">
        <v>9184304.2909883391</v>
      </c>
      <c r="Y133">
        <v>739048.92677594104</v>
      </c>
      <c r="Z133">
        <v>0</v>
      </c>
      <c r="AA133">
        <v>983621.16593718296</v>
      </c>
      <c r="AB133">
        <v>239880.65742217901</v>
      </c>
      <c r="AC133">
        <v>27528.914877333998</v>
      </c>
      <c r="AD133">
        <v>0</v>
      </c>
      <c r="AE133">
        <v>314673.45092138799</v>
      </c>
      <c r="AF133">
        <v>23438.6501606614</v>
      </c>
      <c r="AG133">
        <v>0</v>
      </c>
    </row>
    <row r="134" spans="1:33" x14ac:dyDescent="0.3">
      <c r="A134" t="s">
        <v>33</v>
      </c>
      <c r="B134" t="s">
        <v>317</v>
      </c>
      <c r="C134">
        <v>1928</v>
      </c>
      <c r="D134" t="s">
        <v>303</v>
      </c>
      <c r="E134">
        <v>116</v>
      </c>
      <c r="F134" t="s">
        <v>318</v>
      </c>
      <c r="G134" t="s">
        <v>37</v>
      </c>
      <c r="H134" t="s">
        <v>38</v>
      </c>
      <c r="I134" t="s">
        <v>44</v>
      </c>
      <c r="J134" t="s">
        <v>40</v>
      </c>
      <c r="K134">
        <v>768.37</v>
      </c>
      <c r="L134">
        <v>11559183.073783601</v>
      </c>
      <c r="M134">
        <v>15043.7719767607</v>
      </c>
      <c r="N134">
        <v>0</v>
      </c>
      <c r="O134">
        <v>15043.7719767607</v>
      </c>
      <c r="P134">
        <v>6168386.2021474196</v>
      </c>
      <c r="Q134">
        <v>2530697.31932894</v>
      </c>
      <c r="R134">
        <v>2033544.0646031999</v>
      </c>
      <c r="S134">
        <v>358199.07981150498</v>
      </c>
      <c r="T134">
        <v>468356.40789254598</v>
      </c>
      <c r="U134">
        <v>353790.16656010301</v>
      </c>
      <c r="V134">
        <v>7195555.7599999998</v>
      </c>
      <c r="W134">
        <v>4009837.1472235201</v>
      </c>
      <c r="X134">
        <v>9262709.91739407</v>
      </c>
      <c r="Y134">
        <v>703319.86138322495</v>
      </c>
      <c r="Z134">
        <v>0</v>
      </c>
      <c r="AA134">
        <v>976128.402384863</v>
      </c>
      <c r="AB134">
        <v>251003.78682792201</v>
      </c>
      <c r="AC134">
        <v>12230.9392334366</v>
      </c>
      <c r="AD134">
        <v>0</v>
      </c>
      <c r="AE134">
        <v>329264.67954633798</v>
      </c>
      <c r="AF134">
        <v>24525.487013764301</v>
      </c>
      <c r="AG134">
        <v>0</v>
      </c>
    </row>
    <row r="135" spans="1:33" x14ac:dyDescent="0.3">
      <c r="A135" t="s">
        <v>33</v>
      </c>
      <c r="B135" t="s">
        <v>319</v>
      </c>
      <c r="C135">
        <v>1928</v>
      </c>
      <c r="D135" t="s">
        <v>303</v>
      </c>
      <c r="E135">
        <v>118</v>
      </c>
      <c r="F135" t="s">
        <v>320</v>
      </c>
      <c r="G135" t="s">
        <v>37</v>
      </c>
      <c r="H135" t="s">
        <v>53</v>
      </c>
      <c r="I135" t="s">
        <v>39</v>
      </c>
      <c r="J135" t="s">
        <v>40</v>
      </c>
      <c r="K135">
        <v>1971.7879207920701</v>
      </c>
      <c r="L135">
        <v>29570578.0417604</v>
      </c>
      <c r="M135">
        <v>14996.8349688853</v>
      </c>
      <c r="N135">
        <v>0</v>
      </c>
      <c r="O135">
        <v>14996.8349688853</v>
      </c>
      <c r="P135">
        <v>15115669.216765599</v>
      </c>
      <c r="Q135">
        <v>6923139.6276893597</v>
      </c>
      <c r="R135">
        <v>5357987.0813671499</v>
      </c>
      <c r="S135">
        <v>919214.45863129303</v>
      </c>
      <c r="T135">
        <v>1254567.65730689</v>
      </c>
      <c r="U135">
        <v>907894.864346902</v>
      </c>
      <c r="V135">
        <v>18372655.649999999</v>
      </c>
      <c r="W135">
        <v>10290027.5274135</v>
      </c>
      <c r="X135">
        <v>23043695.179924902</v>
      </c>
      <c r="Y135">
        <v>2578234.4007725301</v>
      </c>
      <c r="Z135">
        <v>0</v>
      </c>
      <c r="AA135">
        <v>2328837.46221453</v>
      </c>
      <c r="AB135">
        <v>644124.88116450002</v>
      </c>
      <c r="AC135">
        <v>67791.253336982496</v>
      </c>
      <c r="AD135">
        <v>0</v>
      </c>
      <c r="AE135">
        <v>844957.66085732798</v>
      </c>
      <c r="AF135">
        <v>62937.203489573498</v>
      </c>
      <c r="AG135">
        <v>0</v>
      </c>
    </row>
    <row r="136" spans="1:33" x14ac:dyDescent="0.3">
      <c r="A136" t="s">
        <v>33</v>
      </c>
      <c r="B136" t="s">
        <v>321</v>
      </c>
      <c r="C136">
        <v>1928</v>
      </c>
      <c r="D136" t="s">
        <v>303</v>
      </c>
      <c r="E136">
        <v>139</v>
      </c>
      <c r="F136" t="s">
        <v>322</v>
      </c>
      <c r="G136" t="s">
        <v>37</v>
      </c>
      <c r="H136" t="s">
        <v>43</v>
      </c>
      <c r="I136" t="s">
        <v>44</v>
      </c>
      <c r="J136" t="s">
        <v>40</v>
      </c>
      <c r="K136">
        <v>472.66</v>
      </c>
      <c r="L136">
        <v>6885412.1394420201</v>
      </c>
      <c r="M136">
        <v>14567.3679588753</v>
      </c>
      <c r="N136">
        <v>0</v>
      </c>
      <c r="O136">
        <v>14567.3679588753</v>
      </c>
      <c r="P136">
        <v>3952118.2723915498</v>
      </c>
      <c r="Q136">
        <v>1211831.68294379</v>
      </c>
      <c r="R136">
        <v>1203328.9965055201</v>
      </c>
      <c r="S136">
        <v>221245.77118693499</v>
      </c>
      <c r="T136">
        <v>296887.416414215</v>
      </c>
      <c r="U136">
        <v>217632.72918814901</v>
      </c>
      <c r="V136">
        <v>4201142.7299999902</v>
      </c>
      <c r="W136">
        <v>2466636.6802538699</v>
      </c>
      <c r="X136">
        <v>5666401.5500625698</v>
      </c>
      <c r="Y136">
        <v>310620.17564401898</v>
      </c>
      <c r="Z136">
        <v>0</v>
      </c>
      <c r="AA136">
        <v>520050.12176390202</v>
      </c>
      <c r="AB136">
        <v>154404.0629932</v>
      </c>
      <c r="AC136">
        <v>16303.499790174201</v>
      </c>
      <c r="AD136">
        <v>0</v>
      </c>
      <c r="AE136">
        <v>202545.96539996599</v>
      </c>
      <c r="AF136">
        <v>15086.763788182599</v>
      </c>
      <c r="AG136">
        <v>0</v>
      </c>
    </row>
    <row r="137" spans="1:33" x14ac:dyDescent="0.3">
      <c r="A137" t="s">
        <v>33</v>
      </c>
      <c r="B137" t="s">
        <v>323</v>
      </c>
      <c r="C137">
        <v>1928</v>
      </c>
      <c r="D137" t="s">
        <v>303</v>
      </c>
      <c r="E137">
        <v>1928</v>
      </c>
      <c r="F137" t="s">
        <v>303</v>
      </c>
      <c r="G137" t="s">
        <v>55</v>
      </c>
      <c r="H137" t="s">
        <v>55</v>
      </c>
      <c r="I137" t="s">
        <v>56</v>
      </c>
      <c r="J137" t="s">
        <v>40</v>
      </c>
      <c r="K137">
        <v>51.84</v>
      </c>
      <c r="L137">
        <v>294403.00889746199</v>
      </c>
      <c r="M137">
        <v>5679.0703876825301</v>
      </c>
      <c r="N137">
        <v>0</v>
      </c>
      <c r="O137">
        <v>5679.0703876825301</v>
      </c>
      <c r="P137">
        <v>75135.024731473604</v>
      </c>
      <c r="Q137">
        <v>73811.150345292903</v>
      </c>
      <c r="R137">
        <v>88770.168082863704</v>
      </c>
      <c r="S137">
        <v>24150.318793066301</v>
      </c>
      <c r="T137">
        <v>32536.346944765599</v>
      </c>
      <c r="U137">
        <v>23869.336692577399</v>
      </c>
      <c r="V137">
        <v>0</v>
      </c>
      <c r="W137">
        <v>270533.672204884</v>
      </c>
      <c r="X137">
        <v>176113.94836043601</v>
      </c>
      <c r="Y137">
        <v>29965.430098138098</v>
      </c>
      <c r="Z137">
        <v>0</v>
      </c>
      <c r="AA137">
        <v>45756.993076293104</v>
      </c>
      <c r="AB137">
        <v>16934.5970159682</v>
      </c>
      <c r="AC137">
        <v>1762.7036540486399</v>
      </c>
      <c r="AD137">
        <v>0</v>
      </c>
      <c r="AE137">
        <v>22214.663492434898</v>
      </c>
      <c r="AF137">
        <v>1654.6732001425601</v>
      </c>
      <c r="AG137">
        <v>0</v>
      </c>
    </row>
    <row r="138" spans="1:33" x14ac:dyDescent="0.3">
      <c r="A138" t="s">
        <v>33</v>
      </c>
      <c r="B138" t="s">
        <v>324</v>
      </c>
      <c r="C138">
        <v>1928</v>
      </c>
      <c r="D138" t="s">
        <v>303</v>
      </c>
      <c r="E138">
        <v>2735</v>
      </c>
      <c r="F138" t="s">
        <v>325</v>
      </c>
      <c r="G138" t="s">
        <v>63</v>
      </c>
      <c r="H138" t="s">
        <v>53</v>
      </c>
      <c r="I138" t="s">
        <v>39</v>
      </c>
      <c r="J138" t="s">
        <v>40</v>
      </c>
      <c r="K138">
        <v>162.912964472917</v>
      </c>
      <c r="L138">
        <v>925194.19230772404</v>
      </c>
      <c r="M138">
        <v>5679.0703876825301</v>
      </c>
      <c r="N138">
        <v>0</v>
      </c>
      <c r="O138">
        <v>5679.0703876825301</v>
      </c>
      <c r="P138">
        <v>236120.17003762201</v>
      </c>
      <c r="Q138">
        <v>231959.74756766699</v>
      </c>
      <c r="R138">
        <v>278970.124211777</v>
      </c>
      <c r="S138">
        <v>75895.062259731203</v>
      </c>
      <c r="T138">
        <v>102249.088230924</v>
      </c>
      <c r="U138">
        <v>75012.044764467297</v>
      </c>
      <c r="V138">
        <v>0</v>
      </c>
      <c r="W138">
        <v>850182.14754325605</v>
      </c>
      <c r="X138">
        <v>553457.66613482102</v>
      </c>
      <c r="Y138">
        <v>94169.6961611437</v>
      </c>
      <c r="Z138">
        <v>0</v>
      </c>
      <c r="AA138">
        <v>143796.43880064899</v>
      </c>
      <c r="AB138">
        <v>53218.854205740899</v>
      </c>
      <c r="AC138">
        <v>5539.4922409010196</v>
      </c>
      <c r="AD138">
        <v>0</v>
      </c>
      <c r="AE138">
        <v>69812.050237671094</v>
      </c>
      <c r="AF138">
        <v>5199.9945267962103</v>
      </c>
      <c r="AG138">
        <v>0</v>
      </c>
    </row>
    <row r="139" spans="1:33" x14ac:dyDescent="0.3">
      <c r="A139" t="s">
        <v>33</v>
      </c>
      <c r="B139" t="s">
        <v>326</v>
      </c>
      <c r="C139">
        <v>1928</v>
      </c>
      <c r="D139" t="s">
        <v>303</v>
      </c>
      <c r="E139">
        <v>4480</v>
      </c>
      <c r="F139" t="s">
        <v>327</v>
      </c>
      <c r="G139" t="s">
        <v>63</v>
      </c>
      <c r="H139" t="s">
        <v>43</v>
      </c>
      <c r="I139" t="s">
        <v>44</v>
      </c>
      <c r="J139" t="s">
        <v>40</v>
      </c>
      <c r="K139">
        <v>197.31627450980301</v>
      </c>
      <c r="L139">
        <v>1120573.01157646</v>
      </c>
      <c r="M139">
        <v>5679.0703876825301</v>
      </c>
      <c r="N139">
        <v>0</v>
      </c>
      <c r="O139">
        <v>5679.0703876825301</v>
      </c>
      <c r="P139">
        <v>285983.08574877202</v>
      </c>
      <c r="Q139">
        <v>280944.08185602201</v>
      </c>
      <c r="R139">
        <v>337881.92233255698</v>
      </c>
      <c r="S139">
        <v>91922.278789968404</v>
      </c>
      <c r="T139">
        <v>123841.642849143</v>
      </c>
      <c r="U139">
        <v>90852.789182090099</v>
      </c>
      <c r="V139">
        <v>0</v>
      </c>
      <c r="W139">
        <v>1029720.22239437</v>
      </c>
      <c r="X139">
        <v>670334.64852803503</v>
      </c>
      <c r="Y139">
        <v>114056.076987819</v>
      </c>
      <c r="Z139">
        <v>0</v>
      </c>
      <c r="AA139">
        <v>174162.797194927</v>
      </c>
      <c r="AB139">
        <v>64457.399566274798</v>
      </c>
      <c r="AC139">
        <v>6709.3001173166704</v>
      </c>
      <c r="AD139">
        <v>0</v>
      </c>
      <c r="AE139">
        <v>84554.680552010104</v>
      </c>
      <c r="AF139">
        <v>6298.1086300799898</v>
      </c>
      <c r="AG139">
        <v>0</v>
      </c>
    </row>
    <row r="140" spans="1:33" x14ac:dyDescent="0.3">
      <c r="A140" t="s">
        <v>33</v>
      </c>
      <c r="B140" t="s">
        <v>328</v>
      </c>
      <c r="C140">
        <v>1928</v>
      </c>
      <c r="D140" t="s">
        <v>303</v>
      </c>
      <c r="E140">
        <v>4585</v>
      </c>
      <c r="F140" t="s">
        <v>329</v>
      </c>
      <c r="G140" t="s">
        <v>63</v>
      </c>
      <c r="H140" t="s">
        <v>64</v>
      </c>
      <c r="I140" t="s">
        <v>44</v>
      </c>
      <c r="J140" t="s">
        <v>40</v>
      </c>
      <c r="K140">
        <v>388.47138613861301</v>
      </c>
      <c r="L140">
        <v>2206156.3454817799</v>
      </c>
      <c r="M140">
        <v>5679.0703876825301</v>
      </c>
      <c r="N140">
        <v>0</v>
      </c>
      <c r="O140">
        <v>5679.0703876825301</v>
      </c>
      <c r="P140">
        <v>563036.40441733296</v>
      </c>
      <c r="Q140">
        <v>553115.73856330197</v>
      </c>
      <c r="R140">
        <v>665213.54635238799</v>
      </c>
      <c r="S140">
        <v>180974.30202993599</v>
      </c>
      <c r="T140">
        <v>243816.35411882601</v>
      </c>
      <c r="U140">
        <v>178868.71742235401</v>
      </c>
      <c r="V140">
        <v>0</v>
      </c>
      <c r="W140">
        <v>2027287.62805943</v>
      </c>
      <c r="X140">
        <v>1319738.2260401801</v>
      </c>
      <c r="Y140">
        <v>224550.77481603899</v>
      </c>
      <c r="Z140">
        <v>0</v>
      </c>
      <c r="AA140">
        <v>342887.39440359798</v>
      </c>
      <c r="AB140">
        <v>126902.129176157</v>
      </c>
      <c r="AC140">
        <v>13209.103623454301</v>
      </c>
      <c r="AD140">
        <v>0</v>
      </c>
      <c r="AE140">
        <v>166469.15739793601</v>
      </c>
      <c r="AF140">
        <v>12399.5600244174</v>
      </c>
      <c r="AG140">
        <v>0</v>
      </c>
    </row>
    <row r="141" spans="1:33" x14ac:dyDescent="0.3">
      <c r="A141" t="s">
        <v>33</v>
      </c>
      <c r="B141" t="s">
        <v>330</v>
      </c>
      <c r="C141">
        <v>1928</v>
      </c>
      <c r="D141" t="s">
        <v>303</v>
      </c>
      <c r="E141">
        <v>4802</v>
      </c>
      <c r="F141" t="s">
        <v>331</v>
      </c>
      <c r="G141" t="s">
        <v>63</v>
      </c>
      <c r="H141" t="s">
        <v>53</v>
      </c>
      <c r="I141" t="s">
        <v>39</v>
      </c>
      <c r="J141" t="s">
        <v>40</v>
      </c>
      <c r="K141">
        <v>285.48911473500198</v>
      </c>
      <c r="L141">
        <v>4498941.63749725</v>
      </c>
      <c r="M141">
        <v>15758.7151498692</v>
      </c>
      <c r="N141">
        <v>0</v>
      </c>
      <c r="O141">
        <v>15758.7151498692</v>
      </c>
      <c r="P141">
        <v>677763.36759608297</v>
      </c>
      <c r="Q141">
        <v>412257.82213059103</v>
      </c>
      <c r="R141">
        <v>545823.99191462505</v>
      </c>
      <c r="S141">
        <v>132998.71012346799</v>
      </c>
      <c r="T141">
        <v>2730097.7457324802</v>
      </c>
      <c r="U141">
        <v>131451.30790269401</v>
      </c>
      <c r="V141">
        <v>2877628.86</v>
      </c>
      <c r="W141">
        <v>1489861.4695945601</v>
      </c>
      <c r="X141">
        <v>1181472.7446355501</v>
      </c>
      <c r="Y141">
        <v>221881.01745700301</v>
      </c>
      <c r="Z141">
        <v>0</v>
      </c>
      <c r="AA141">
        <v>310252.11401015701</v>
      </c>
      <c r="AB141">
        <v>2644177.0324707301</v>
      </c>
      <c r="AC141">
        <v>9707.4210211130703</v>
      </c>
      <c r="AD141">
        <v>0</v>
      </c>
      <c r="AE141">
        <v>122338.82358393499</v>
      </c>
      <c r="AF141">
        <v>9112.4843187584102</v>
      </c>
      <c r="AG141">
        <v>0</v>
      </c>
    </row>
    <row r="142" spans="1:33" x14ac:dyDescent="0.3">
      <c r="A142" t="s">
        <v>33</v>
      </c>
      <c r="B142" t="s">
        <v>332</v>
      </c>
      <c r="C142">
        <v>1929</v>
      </c>
      <c r="D142" t="s">
        <v>333</v>
      </c>
      <c r="E142">
        <v>92</v>
      </c>
      <c r="F142" t="s">
        <v>334</v>
      </c>
      <c r="G142" t="s">
        <v>37</v>
      </c>
      <c r="H142" t="s">
        <v>43</v>
      </c>
      <c r="I142" t="s">
        <v>44</v>
      </c>
      <c r="J142" t="s">
        <v>40</v>
      </c>
      <c r="K142">
        <v>396.29</v>
      </c>
      <c r="L142">
        <v>5995660.9023311697</v>
      </c>
      <c r="M142">
        <v>15129.478165815801</v>
      </c>
      <c r="N142">
        <v>1650.38446353629</v>
      </c>
      <c r="O142">
        <v>13479.093702279501</v>
      </c>
      <c r="P142">
        <v>3187966.63122785</v>
      </c>
      <c r="Q142">
        <v>1107912.8655704299</v>
      </c>
      <c r="R142">
        <v>1195682.90279581</v>
      </c>
      <c r="S142">
        <v>167861.68599236399</v>
      </c>
      <c r="T142">
        <v>336236.81674469798</v>
      </c>
      <c r="U142">
        <v>343226.03366510902</v>
      </c>
      <c r="V142">
        <v>4031281.72</v>
      </c>
      <c r="W142">
        <v>1621153.1486660601</v>
      </c>
      <c r="X142">
        <v>4616943.3673279602</v>
      </c>
      <c r="Y142">
        <v>257391.571521821</v>
      </c>
      <c r="Z142">
        <v>654030.85905479803</v>
      </c>
      <c r="AA142">
        <v>122725.50928884299</v>
      </c>
      <c r="AB142">
        <v>0</v>
      </c>
      <c r="AC142">
        <v>1343.5614726378001</v>
      </c>
      <c r="AD142">
        <v>0</v>
      </c>
      <c r="AE142">
        <v>168836.82061554099</v>
      </c>
      <c r="AF142">
        <v>174389.213049568</v>
      </c>
      <c r="AG142">
        <v>0</v>
      </c>
    </row>
    <row r="143" spans="1:33" x14ac:dyDescent="0.3">
      <c r="A143" t="s">
        <v>33</v>
      </c>
      <c r="B143" t="s">
        <v>335</v>
      </c>
      <c r="C143">
        <v>1929</v>
      </c>
      <c r="D143" t="s">
        <v>333</v>
      </c>
      <c r="E143">
        <v>122</v>
      </c>
      <c r="F143" t="s">
        <v>336</v>
      </c>
      <c r="G143" t="s">
        <v>37</v>
      </c>
      <c r="H143" t="s">
        <v>43</v>
      </c>
      <c r="I143" t="s">
        <v>44</v>
      </c>
      <c r="J143" t="s">
        <v>40</v>
      </c>
      <c r="K143">
        <v>288.67</v>
      </c>
      <c r="L143">
        <v>5666867.1538111903</v>
      </c>
      <c r="M143">
        <v>19630.952831299401</v>
      </c>
      <c r="N143">
        <v>2244.6189436612699</v>
      </c>
      <c r="O143">
        <v>17386.333887638099</v>
      </c>
      <c r="P143">
        <v>3352565.2803599499</v>
      </c>
      <c r="Q143">
        <v>1053125.0775154999</v>
      </c>
      <c r="R143">
        <v>894640.60732233396</v>
      </c>
      <c r="S143">
        <v>122275.689256392</v>
      </c>
      <c r="T143">
        <v>244260.499357016</v>
      </c>
      <c r="U143">
        <v>250016.551359123</v>
      </c>
      <c r="V143">
        <v>4235952.07</v>
      </c>
      <c r="W143">
        <v>1180898.5324520699</v>
      </c>
      <c r="X143">
        <v>4434505.2101349002</v>
      </c>
      <c r="Y143">
        <v>243310.946988832</v>
      </c>
      <c r="Z143">
        <v>647954.15046669997</v>
      </c>
      <c r="AA143">
        <v>89301.892766686899</v>
      </c>
      <c r="AB143">
        <v>0</v>
      </c>
      <c r="AC143">
        <v>1778.40209494651</v>
      </c>
      <c r="AD143">
        <v>0</v>
      </c>
      <c r="AE143">
        <v>122986.007739504</v>
      </c>
      <c r="AF143">
        <v>127030.54361961799</v>
      </c>
      <c r="AG143">
        <v>0</v>
      </c>
    </row>
    <row r="144" spans="1:33" x14ac:dyDescent="0.3">
      <c r="A144" t="s">
        <v>33</v>
      </c>
      <c r="B144" t="s">
        <v>337</v>
      </c>
      <c r="C144">
        <v>1929</v>
      </c>
      <c r="D144" t="s">
        <v>333</v>
      </c>
      <c r="E144">
        <v>124</v>
      </c>
      <c r="F144" t="s">
        <v>338</v>
      </c>
      <c r="G144" t="s">
        <v>37</v>
      </c>
      <c r="H144" t="s">
        <v>43</v>
      </c>
      <c r="I144" t="s">
        <v>44</v>
      </c>
      <c r="J144" t="s">
        <v>40</v>
      </c>
      <c r="K144">
        <v>397.54</v>
      </c>
      <c r="L144">
        <v>6075535.7466068603</v>
      </c>
      <c r="M144">
        <v>15282.828763412101</v>
      </c>
      <c r="N144">
        <v>1501.45853912247</v>
      </c>
      <c r="O144">
        <v>13781.3702242896</v>
      </c>
      <c r="P144">
        <v>3332143.9602715699</v>
      </c>
      <c r="Q144">
        <v>1109969.0295573201</v>
      </c>
      <c r="R144">
        <v>1128808.79046392</v>
      </c>
      <c r="S144">
        <v>168391.16467587999</v>
      </c>
      <c r="T144">
        <v>336222.801638162</v>
      </c>
      <c r="U144">
        <v>344308.65634567401</v>
      </c>
      <c r="V144">
        <v>4104960.41</v>
      </c>
      <c r="W144">
        <v>1626266.68026118</v>
      </c>
      <c r="X144">
        <v>4768476.9007092202</v>
      </c>
      <c r="Y144">
        <v>261613.00625018199</v>
      </c>
      <c r="Z144">
        <v>596889.82764274802</v>
      </c>
      <c r="AA144">
        <v>102899.556249934</v>
      </c>
      <c r="AB144">
        <v>0</v>
      </c>
      <c r="AC144">
        <v>1347.79940910048</v>
      </c>
      <c r="AD144">
        <v>0</v>
      </c>
      <c r="AE144">
        <v>169369.37512302099</v>
      </c>
      <c r="AF144">
        <v>174939.28122265299</v>
      </c>
      <c r="AG144">
        <v>0</v>
      </c>
    </row>
    <row r="145" spans="1:33" x14ac:dyDescent="0.3">
      <c r="A145" t="s">
        <v>33</v>
      </c>
      <c r="B145" t="s">
        <v>339</v>
      </c>
      <c r="C145">
        <v>1929</v>
      </c>
      <c r="D145" t="s">
        <v>333</v>
      </c>
      <c r="E145">
        <v>127</v>
      </c>
      <c r="F145" t="s">
        <v>340</v>
      </c>
      <c r="G145" t="s">
        <v>37</v>
      </c>
      <c r="H145" t="s">
        <v>43</v>
      </c>
      <c r="I145" t="s">
        <v>44</v>
      </c>
      <c r="J145" t="s">
        <v>40</v>
      </c>
      <c r="K145">
        <v>400.1</v>
      </c>
      <c r="L145">
        <v>6078130.8505634796</v>
      </c>
      <c r="M145">
        <v>15191.529244097601</v>
      </c>
      <c r="N145">
        <v>1269.34700032709</v>
      </c>
      <c r="O145">
        <v>13922.1822437705</v>
      </c>
      <c r="P145">
        <v>3301739.6699131099</v>
      </c>
      <c r="Q145">
        <v>1122680.8601224599</v>
      </c>
      <c r="R145">
        <v>1145544.96880821</v>
      </c>
      <c r="S145">
        <v>169475.53701972001</v>
      </c>
      <c r="T145">
        <v>338689.81469997601</v>
      </c>
      <c r="U145">
        <v>346525.86759547301</v>
      </c>
      <c r="V145">
        <v>4094865.79</v>
      </c>
      <c r="W145">
        <v>1636739.192968</v>
      </c>
      <c r="X145">
        <v>4844990.9906740403</v>
      </c>
      <c r="Y145">
        <v>289144.324653866</v>
      </c>
      <c r="Z145">
        <v>507865.73483086802</v>
      </c>
      <c r="AA145">
        <v>87184.434106250803</v>
      </c>
      <c r="AB145">
        <v>0</v>
      </c>
      <c r="AC145">
        <v>2419.49870297606</v>
      </c>
      <c r="AD145">
        <v>0</v>
      </c>
      <c r="AE145">
        <v>170460.04675434099</v>
      </c>
      <c r="AF145">
        <v>176065.820841131</v>
      </c>
      <c r="AG145">
        <v>0</v>
      </c>
    </row>
    <row r="146" spans="1:33" x14ac:dyDescent="0.3">
      <c r="A146" t="s">
        <v>33</v>
      </c>
      <c r="B146" t="s">
        <v>341</v>
      </c>
      <c r="C146">
        <v>1929</v>
      </c>
      <c r="D146" t="s">
        <v>333</v>
      </c>
      <c r="E146">
        <v>140</v>
      </c>
      <c r="F146" t="s">
        <v>342</v>
      </c>
      <c r="G146" t="s">
        <v>37</v>
      </c>
      <c r="H146" t="s">
        <v>53</v>
      </c>
      <c r="I146" t="s">
        <v>44</v>
      </c>
      <c r="J146" t="s">
        <v>40</v>
      </c>
      <c r="K146">
        <v>1346.71</v>
      </c>
      <c r="L146">
        <v>19850118.4196936</v>
      </c>
      <c r="M146">
        <v>14739.712647632799</v>
      </c>
      <c r="N146">
        <v>1039.04693362487</v>
      </c>
      <c r="O146">
        <v>13700.665714008001</v>
      </c>
      <c r="P146">
        <v>9297194.3653318696</v>
      </c>
      <c r="Q146">
        <v>4821343.2337433696</v>
      </c>
      <c r="R146">
        <v>3907863.7016148502</v>
      </c>
      <c r="S146">
        <v>570443.39030199405</v>
      </c>
      <c r="T146">
        <v>1253273.7287015801</v>
      </c>
      <c r="U146">
        <v>1166383.03211572</v>
      </c>
      <c r="V146">
        <v>13174580.08</v>
      </c>
      <c r="W146">
        <v>5509155.3075779704</v>
      </c>
      <c r="X146">
        <v>15352881.4895024</v>
      </c>
      <c r="Y146">
        <v>1570965.65770509</v>
      </c>
      <c r="Z146">
        <v>1399294.89598195</v>
      </c>
      <c r="AA146">
        <v>239214.39725750801</v>
      </c>
      <c r="AB146">
        <v>53650</v>
      </c>
      <c r="AC146">
        <v>67728.947130929504</v>
      </c>
      <c r="AD146">
        <v>0</v>
      </c>
      <c r="AE146">
        <v>573757.18461519398</v>
      </c>
      <c r="AF146">
        <v>592625.847500526</v>
      </c>
      <c r="AG146">
        <v>0</v>
      </c>
    </row>
    <row r="147" spans="1:33" x14ac:dyDescent="0.3">
      <c r="A147" t="s">
        <v>33</v>
      </c>
      <c r="B147" t="s">
        <v>343</v>
      </c>
      <c r="C147">
        <v>1929</v>
      </c>
      <c r="D147" t="s">
        <v>333</v>
      </c>
      <c r="E147">
        <v>1307</v>
      </c>
      <c r="F147" t="s">
        <v>344</v>
      </c>
      <c r="G147" t="s">
        <v>37</v>
      </c>
      <c r="H147" t="s">
        <v>43</v>
      </c>
      <c r="I147" t="s">
        <v>44</v>
      </c>
      <c r="J147" t="s">
        <v>40</v>
      </c>
      <c r="K147">
        <v>405.74</v>
      </c>
      <c r="L147">
        <v>6450194.1286554001</v>
      </c>
      <c r="M147">
        <v>15897.3582310233</v>
      </c>
      <c r="N147">
        <v>1546.53910380957</v>
      </c>
      <c r="O147">
        <v>14350.819127213699</v>
      </c>
      <c r="P147">
        <v>3776779.5359983598</v>
      </c>
      <c r="Q147">
        <v>1015062.90371129</v>
      </c>
      <c r="R147">
        <v>1142926.6315667101</v>
      </c>
      <c r="S147">
        <v>171864.544839743</v>
      </c>
      <c r="T147">
        <v>343560.51253928599</v>
      </c>
      <c r="U147">
        <v>351410.66113018501</v>
      </c>
      <c r="V147">
        <v>4438972.0199999996</v>
      </c>
      <c r="W147">
        <v>1659811.44752521</v>
      </c>
      <c r="X147">
        <v>5125354.1416902896</v>
      </c>
      <c r="Y147">
        <v>218859.12566823201</v>
      </c>
      <c r="Z147">
        <v>627492.77597969596</v>
      </c>
      <c r="AA147">
        <v>125701.823914696</v>
      </c>
      <c r="AB147">
        <v>0</v>
      </c>
      <c r="AC147">
        <v>1375.60027229569</v>
      </c>
      <c r="AD147">
        <v>0</v>
      </c>
      <c r="AE147">
        <v>172862.93269209299</v>
      </c>
      <c r="AF147">
        <v>178547.72843809199</v>
      </c>
      <c r="AG147">
        <v>0</v>
      </c>
    </row>
    <row r="148" spans="1:33" x14ac:dyDescent="0.3">
      <c r="A148" t="s">
        <v>33</v>
      </c>
      <c r="B148" t="s">
        <v>345</v>
      </c>
      <c r="C148">
        <v>1929</v>
      </c>
      <c r="D148" t="s">
        <v>333</v>
      </c>
      <c r="E148">
        <v>1929</v>
      </c>
      <c r="F148" t="s">
        <v>333</v>
      </c>
      <c r="G148" t="s">
        <v>55</v>
      </c>
      <c r="H148" t="s">
        <v>55</v>
      </c>
      <c r="I148" t="s">
        <v>56</v>
      </c>
      <c r="J148" t="s">
        <v>40</v>
      </c>
      <c r="K148">
        <v>27.15</v>
      </c>
      <c r="L148">
        <v>134580.47086802899</v>
      </c>
      <c r="M148">
        <v>4956.9234205535604</v>
      </c>
      <c r="N148">
        <v>840.16687035958205</v>
      </c>
      <c r="O148">
        <v>4116.7565501939798</v>
      </c>
      <c r="P148">
        <v>22001.253229544898</v>
      </c>
      <c r="Q148">
        <v>21313.9225951634</v>
      </c>
      <c r="R148">
        <v>56867.0361513194</v>
      </c>
      <c r="S148">
        <v>11500.277005962</v>
      </c>
      <c r="T148">
        <v>22897.981886039299</v>
      </c>
      <c r="U148">
        <v>23514.564621887199</v>
      </c>
      <c r="V148">
        <v>0</v>
      </c>
      <c r="W148">
        <v>111065.906246142</v>
      </c>
      <c r="X148">
        <v>79179.899040990596</v>
      </c>
      <c r="Y148">
        <v>5357.1235000061897</v>
      </c>
      <c r="Z148">
        <v>22810.5305302626</v>
      </c>
      <c r="AA148">
        <v>3626.3051949130399</v>
      </c>
      <c r="AB148">
        <v>0</v>
      </c>
      <c r="AC148">
        <v>92.047979969508006</v>
      </c>
      <c r="AD148">
        <v>0</v>
      </c>
      <c r="AE148">
        <v>11567.0839024753</v>
      </c>
      <c r="AF148">
        <v>11947.4807194119</v>
      </c>
      <c r="AG148">
        <v>0</v>
      </c>
    </row>
    <row r="149" spans="1:33" x14ac:dyDescent="0.3">
      <c r="A149" t="s">
        <v>33</v>
      </c>
      <c r="B149" t="s">
        <v>346</v>
      </c>
      <c r="C149">
        <v>1929</v>
      </c>
      <c r="D149" t="s">
        <v>333</v>
      </c>
      <c r="E149">
        <v>4434</v>
      </c>
      <c r="F149" t="s">
        <v>347</v>
      </c>
      <c r="G149" t="s">
        <v>37</v>
      </c>
      <c r="H149" t="s">
        <v>38</v>
      </c>
      <c r="I149" t="s">
        <v>44</v>
      </c>
      <c r="J149" t="s">
        <v>40</v>
      </c>
      <c r="K149">
        <v>445.37</v>
      </c>
      <c r="L149">
        <v>7316428.9538119398</v>
      </c>
      <c r="M149">
        <v>16427.754347647799</v>
      </c>
      <c r="N149">
        <v>1037.21694108729</v>
      </c>
      <c r="O149">
        <v>15390.537406560499</v>
      </c>
      <c r="P149">
        <v>3776857.0624803798</v>
      </c>
      <c r="Q149">
        <v>1425131.8353115199</v>
      </c>
      <c r="R149">
        <v>1543219.67339643</v>
      </c>
      <c r="S149">
        <v>188651.137021926</v>
      </c>
      <c r="T149">
        <v>382569.24560167</v>
      </c>
      <c r="U149">
        <v>385734.13059484097</v>
      </c>
      <c r="V149">
        <v>5108763.97</v>
      </c>
      <c r="W149">
        <v>1821930.8532171</v>
      </c>
      <c r="X149">
        <v>6002879.4868097901</v>
      </c>
      <c r="Y149">
        <v>229382.55013619701</v>
      </c>
      <c r="Z149">
        <v>461945.30905204703</v>
      </c>
      <c r="AA149">
        <v>228040.40740915001</v>
      </c>
      <c r="AB149">
        <v>0</v>
      </c>
      <c r="AC149">
        <v>8447.0698099086403</v>
      </c>
      <c r="AD149">
        <v>0</v>
      </c>
      <c r="AE149">
        <v>189747.04079725299</v>
      </c>
      <c r="AF149">
        <v>195987.08979758699</v>
      </c>
      <c r="AG149">
        <v>0</v>
      </c>
    </row>
    <row r="150" spans="1:33" x14ac:dyDescent="0.3">
      <c r="A150" t="s">
        <v>33</v>
      </c>
      <c r="B150" t="s">
        <v>348</v>
      </c>
      <c r="C150">
        <v>1929</v>
      </c>
      <c r="D150" t="s">
        <v>333</v>
      </c>
      <c r="E150">
        <v>4435</v>
      </c>
      <c r="F150" t="s">
        <v>349</v>
      </c>
      <c r="G150" t="s">
        <v>37</v>
      </c>
      <c r="H150" t="s">
        <v>43</v>
      </c>
      <c r="I150" t="s">
        <v>44</v>
      </c>
      <c r="J150" t="s">
        <v>40</v>
      </c>
      <c r="K150">
        <v>326.27999999999997</v>
      </c>
      <c r="L150">
        <v>5523599.1536582103</v>
      </c>
      <c r="M150">
        <v>16929.015427418799</v>
      </c>
      <c r="N150">
        <v>1660.85401023944</v>
      </c>
      <c r="O150">
        <v>15268.161417179301</v>
      </c>
      <c r="P150">
        <v>3126895.64118732</v>
      </c>
      <c r="Q150">
        <v>999587.33187292505</v>
      </c>
      <c r="R150">
        <v>981333.54788038705</v>
      </c>
      <c r="S150">
        <v>138432.983886014</v>
      </c>
      <c r="T150">
        <v>277349.64883156202</v>
      </c>
      <c r="U150">
        <v>282590.50257198402</v>
      </c>
      <c r="V150">
        <v>3906254.18</v>
      </c>
      <c r="W150">
        <v>1334754.4710862299</v>
      </c>
      <c r="X150">
        <v>4399483.07411029</v>
      </c>
      <c r="Y150">
        <v>201391.093575765</v>
      </c>
      <c r="Z150">
        <v>541903.44646092399</v>
      </c>
      <c r="AA150">
        <v>97124.833812015801</v>
      </c>
      <c r="AB150">
        <v>0</v>
      </c>
      <c r="AC150">
        <v>1106.2031272357599</v>
      </c>
      <c r="AD150">
        <v>0</v>
      </c>
      <c r="AE150">
        <v>139009.507760576</v>
      </c>
      <c r="AF150">
        <v>143580.99481140799</v>
      </c>
      <c r="AG150">
        <v>0</v>
      </c>
    </row>
    <row r="151" spans="1:33" x14ac:dyDescent="0.3">
      <c r="A151" t="s">
        <v>33</v>
      </c>
      <c r="B151" t="s">
        <v>350</v>
      </c>
      <c r="C151">
        <v>1930</v>
      </c>
      <c r="D151" t="s">
        <v>351</v>
      </c>
      <c r="E151">
        <v>131</v>
      </c>
      <c r="F151" t="s">
        <v>352</v>
      </c>
      <c r="G151" t="s">
        <v>37</v>
      </c>
      <c r="H151" t="s">
        <v>43</v>
      </c>
      <c r="I151" t="s">
        <v>39</v>
      </c>
      <c r="J151" t="s">
        <v>40</v>
      </c>
      <c r="K151">
        <v>395.47</v>
      </c>
      <c r="L151">
        <v>4722951.9848422101</v>
      </c>
      <c r="M151">
        <v>11942.630249683099</v>
      </c>
      <c r="N151">
        <v>615.67422463918797</v>
      </c>
      <c r="O151">
        <v>11326.956025044001</v>
      </c>
      <c r="P151">
        <v>2588178.0457705702</v>
      </c>
      <c r="Q151">
        <v>813099.215131843</v>
      </c>
      <c r="R151">
        <v>969261.18754620804</v>
      </c>
      <c r="S151">
        <v>204406.37942151001</v>
      </c>
      <c r="T151">
        <v>148007.15697207401</v>
      </c>
      <c r="U151">
        <v>156542.16630208099</v>
      </c>
      <c r="V151">
        <v>3107993.3</v>
      </c>
      <c r="W151">
        <v>1458416.51854013</v>
      </c>
      <c r="X151">
        <v>4050952.4500849699</v>
      </c>
      <c r="Y151">
        <v>121876.334120431</v>
      </c>
      <c r="Z151">
        <v>243480.68561805901</v>
      </c>
      <c r="AA151">
        <v>150100.34871667001</v>
      </c>
      <c r="AB151">
        <v>0</v>
      </c>
      <c r="AC151">
        <v>0</v>
      </c>
      <c r="AD151">
        <v>0</v>
      </c>
      <c r="AE151">
        <v>141670.00566574899</v>
      </c>
      <c r="AF151">
        <v>14872.160636331801</v>
      </c>
      <c r="AG151">
        <v>0</v>
      </c>
    </row>
    <row r="152" spans="1:33" x14ac:dyDescent="0.3">
      <c r="A152" t="s">
        <v>33</v>
      </c>
      <c r="B152" t="s">
        <v>353</v>
      </c>
      <c r="C152">
        <v>1930</v>
      </c>
      <c r="D152" t="s">
        <v>351</v>
      </c>
      <c r="E152">
        <v>132</v>
      </c>
      <c r="F152" t="s">
        <v>354</v>
      </c>
      <c r="G152" t="s">
        <v>37</v>
      </c>
      <c r="H152" t="s">
        <v>43</v>
      </c>
      <c r="I152" t="s">
        <v>39</v>
      </c>
      <c r="J152" t="s">
        <v>40</v>
      </c>
      <c r="K152">
        <v>443.31466766243398</v>
      </c>
      <c r="L152">
        <v>4765870.1739256801</v>
      </c>
      <c r="M152">
        <v>10750.535729069699</v>
      </c>
      <c r="N152">
        <v>584.20018907675296</v>
      </c>
      <c r="O152">
        <v>10166.335539992901</v>
      </c>
      <c r="P152">
        <v>2490045.4014559099</v>
      </c>
      <c r="Q152">
        <v>868920.71572453203</v>
      </c>
      <c r="R152">
        <v>1011854.90063714</v>
      </c>
      <c r="S152">
        <v>229135.82866292799</v>
      </c>
      <c r="T152">
        <v>165913.327445159</v>
      </c>
      <c r="U152">
        <v>175480.91746368801</v>
      </c>
      <c r="V152">
        <v>2955530.9</v>
      </c>
      <c r="W152">
        <v>1634858.3564619899</v>
      </c>
      <c r="X152">
        <v>4055348.1343393899</v>
      </c>
      <c r="Y152">
        <v>143812.44576862501</v>
      </c>
      <c r="Z152">
        <v>258984.51266889201</v>
      </c>
      <c r="AA152">
        <v>132244.16368508001</v>
      </c>
      <c r="AB152">
        <v>0</v>
      </c>
      <c r="AC152">
        <v>0</v>
      </c>
      <c r="AD152">
        <v>0</v>
      </c>
      <c r="AE152">
        <v>158809.496243576</v>
      </c>
      <c r="AF152">
        <v>16671.421220112301</v>
      </c>
      <c r="AG152">
        <v>0</v>
      </c>
    </row>
    <row r="153" spans="1:33" x14ac:dyDescent="0.3">
      <c r="A153" t="s">
        <v>33</v>
      </c>
      <c r="B153" t="s">
        <v>355</v>
      </c>
      <c r="C153">
        <v>1930</v>
      </c>
      <c r="D153" t="s">
        <v>351</v>
      </c>
      <c r="E153">
        <v>134</v>
      </c>
      <c r="F153" t="s">
        <v>356</v>
      </c>
      <c r="G153" t="s">
        <v>37</v>
      </c>
      <c r="H153" t="s">
        <v>38</v>
      </c>
      <c r="I153" t="s">
        <v>39</v>
      </c>
      <c r="J153" t="s">
        <v>40</v>
      </c>
      <c r="K153">
        <v>404.33582524271799</v>
      </c>
      <c r="L153">
        <v>4649025.2187239705</v>
      </c>
      <c r="M153">
        <v>11497.930503519399</v>
      </c>
      <c r="N153">
        <v>1074.80225641578</v>
      </c>
      <c r="O153">
        <v>10423.128247103699</v>
      </c>
      <c r="P153">
        <v>2347822.5213571601</v>
      </c>
      <c r="Q153">
        <v>818544.40611422295</v>
      </c>
      <c r="R153">
        <v>1014895.44888223</v>
      </c>
      <c r="S153">
        <v>209390.85404271499</v>
      </c>
      <c r="T153">
        <v>258371.98832764101</v>
      </c>
      <c r="U153">
        <v>160051.59935528599</v>
      </c>
      <c r="V153">
        <v>2997861.66</v>
      </c>
      <c r="W153">
        <v>1491111.9593686899</v>
      </c>
      <c r="X153">
        <v>3747006.5737459799</v>
      </c>
      <c r="Y153">
        <v>162926.865288209</v>
      </c>
      <c r="Z153">
        <v>434581.05732060998</v>
      </c>
      <c r="AA153">
        <v>144459.12301388499</v>
      </c>
      <c r="AB153">
        <v>0</v>
      </c>
      <c r="AC153">
        <v>0</v>
      </c>
      <c r="AD153">
        <v>0</v>
      </c>
      <c r="AE153">
        <v>144846.027898453</v>
      </c>
      <c r="AF153">
        <v>15205.5714568324</v>
      </c>
      <c r="AG153">
        <v>0</v>
      </c>
    </row>
    <row r="154" spans="1:33" x14ac:dyDescent="0.3">
      <c r="A154" t="s">
        <v>33</v>
      </c>
      <c r="B154" t="s">
        <v>357</v>
      </c>
      <c r="C154">
        <v>1930</v>
      </c>
      <c r="D154" t="s">
        <v>351</v>
      </c>
      <c r="E154">
        <v>135</v>
      </c>
      <c r="F154" t="s">
        <v>358</v>
      </c>
      <c r="G154" t="s">
        <v>37</v>
      </c>
      <c r="H154" t="s">
        <v>53</v>
      </c>
      <c r="I154" t="s">
        <v>39</v>
      </c>
      <c r="J154" t="s">
        <v>40</v>
      </c>
      <c r="K154">
        <v>478.44667662434603</v>
      </c>
      <c r="L154">
        <v>6910304.9108346598</v>
      </c>
      <c r="M154">
        <v>14443.2080907948</v>
      </c>
      <c r="N154">
        <v>823.25609049550405</v>
      </c>
      <c r="O154">
        <v>13619.952000299299</v>
      </c>
      <c r="P154">
        <v>3300119.6668533599</v>
      </c>
      <c r="Q154">
        <v>1644317.3159268899</v>
      </c>
      <c r="R154">
        <v>1427617.9909093699</v>
      </c>
      <c r="S154">
        <v>252141.49241418301</v>
      </c>
      <c r="T154">
        <v>286108.444730844</v>
      </c>
      <c r="U154">
        <v>189387.51161606799</v>
      </c>
      <c r="V154">
        <v>4956499.0199999996</v>
      </c>
      <c r="W154">
        <v>1764418.37921859</v>
      </c>
      <c r="X154">
        <v>5011601.8925442304</v>
      </c>
      <c r="Y154">
        <v>986219.586481935</v>
      </c>
      <c r="Z154">
        <v>393884.140508326</v>
      </c>
      <c r="AA154">
        <v>329211.77968409302</v>
      </c>
      <c r="AB154">
        <v>0</v>
      </c>
      <c r="AC154">
        <v>0</v>
      </c>
      <c r="AD154">
        <v>0</v>
      </c>
      <c r="AE154">
        <v>171394.90577826399</v>
      </c>
      <c r="AF154">
        <v>17992.605837804102</v>
      </c>
      <c r="AG154">
        <v>0</v>
      </c>
    </row>
    <row r="155" spans="1:33" x14ac:dyDescent="0.3">
      <c r="A155" t="s">
        <v>33</v>
      </c>
      <c r="B155" t="s">
        <v>359</v>
      </c>
      <c r="C155">
        <v>1930</v>
      </c>
      <c r="D155" t="s">
        <v>351</v>
      </c>
      <c r="E155">
        <v>1930</v>
      </c>
      <c r="F155" t="s">
        <v>351</v>
      </c>
      <c r="G155" t="s">
        <v>55</v>
      </c>
      <c r="H155" t="s">
        <v>55</v>
      </c>
      <c r="I155" t="s">
        <v>56</v>
      </c>
      <c r="J155" t="s">
        <v>40</v>
      </c>
      <c r="K155">
        <v>17.22</v>
      </c>
      <c r="L155">
        <v>70320.349338718297</v>
      </c>
      <c r="M155">
        <v>4083.6439801810802</v>
      </c>
      <c r="N155">
        <v>440.81646045985701</v>
      </c>
      <c r="O155">
        <v>3642.8275197212201</v>
      </c>
      <c r="P155">
        <v>21043.2617487276</v>
      </c>
      <c r="Q155">
        <v>11820.582071889999</v>
      </c>
      <c r="R155">
        <v>22111.318533759</v>
      </c>
      <c r="S155">
        <v>8900.4927140830205</v>
      </c>
      <c r="T155">
        <v>6444.6942702584902</v>
      </c>
      <c r="U155">
        <v>6816.3352560797102</v>
      </c>
      <c r="V155">
        <v>0</v>
      </c>
      <c r="W155">
        <v>63504.014082638503</v>
      </c>
      <c r="X155">
        <v>49632.867194637198</v>
      </c>
      <c r="Y155">
        <v>5148.1379183094296</v>
      </c>
      <c r="Z155">
        <v>7590.8594491187496</v>
      </c>
      <c r="AA155">
        <v>1132.1495205731701</v>
      </c>
      <c r="AB155">
        <v>0</v>
      </c>
      <c r="AC155">
        <v>0</v>
      </c>
      <c r="AD155">
        <v>0</v>
      </c>
      <c r="AE155">
        <v>6168.7548930745897</v>
      </c>
      <c r="AF155">
        <v>647.58036300512094</v>
      </c>
      <c r="AG155">
        <v>0</v>
      </c>
    </row>
    <row r="156" spans="1:33" x14ac:dyDescent="0.3">
      <c r="A156" t="s">
        <v>33</v>
      </c>
      <c r="B156" t="s">
        <v>360</v>
      </c>
      <c r="C156">
        <v>1930</v>
      </c>
      <c r="D156" t="s">
        <v>351</v>
      </c>
      <c r="E156">
        <v>4670</v>
      </c>
      <c r="F156" t="s">
        <v>361</v>
      </c>
      <c r="G156" t="s">
        <v>63</v>
      </c>
      <c r="H156" t="s">
        <v>64</v>
      </c>
      <c r="I156" t="s">
        <v>60</v>
      </c>
      <c r="J156" t="s">
        <v>40</v>
      </c>
      <c r="K156">
        <v>1383.4828304704999</v>
      </c>
      <c r="L156">
        <v>5649651.3323347401</v>
      </c>
      <c r="M156">
        <v>4083.6439801810802</v>
      </c>
      <c r="N156">
        <v>440.81646045985701</v>
      </c>
      <c r="O156">
        <v>3642.8275197212201</v>
      </c>
      <c r="P156">
        <v>1690649.90281425</v>
      </c>
      <c r="Q156">
        <v>949684.80503061705</v>
      </c>
      <c r="R156">
        <v>1776459.32349128</v>
      </c>
      <c r="S156">
        <v>715080.07274457801</v>
      </c>
      <c r="T156">
        <v>517777.22825402103</v>
      </c>
      <c r="U156">
        <v>547635.47000679502</v>
      </c>
      <c r="V156">
        <v>0</v>
      </c>
      <c r="W156">
        <v>5102015.8623279501</v>
      </c>
      <c r="X156">
        <v>3987585.3420907701</v>
      </c>
      <c r="Y156">
        <v>413609.78042248799</v>
      </c>
      <c r="Z156">
        <v>609862.00443499105</v>
      </c>
      <c r="AA156">
        <v>90958.735379697595</v>
      </c>
      <c r="AB156">
        <v>0</v>
      </c>
      <c r="AC156">
        <v>0</v>
      </c>
      <c r="AD156">
        <v>0</v>
      </c>
      <c r="AE156">
        <v>495607.80952088098</v>
      </c>
      <c r="AF156">
        <v>52027.660485913999</v>
      </c>
      <c r="AG156">
        <v>0</v>
      </c>
    </row>
    <row r="157" spans="1:33" x14ac:dyDescent="0.3">
      <c r="A157" t="s">
        <v>33</v>
      </c>
      <c r="B157" t="s">
        <v>362</v>
      </c>
      <c r="C157">
        <v>1931</v>
      </c>
      <c r="D157" t="s">
        <v>363</v>
      </c>
      <c r="E157">
        <v>136</v>
      </c>
      <c r="F157" t="s">
        <v>364</v>
      </c>
      <c r="G157" t="s">
        <v>37</v>
      </c>
      <c r="H157" t="s">
        <v>43</v>
      </c>
      <c r="I157" t="s">
        <v>44</v>
      </c>
      <c r="J157" t="s">
        <v>40</v>
      </c>
      <c r="K157">
        <v>607.94000000000005</v>
      </c>
      <c r="L157">
        <v>7601194.9526380599</v>
      </c>
      <c r="M157">
        <v>12503.1992509755</v>
      </c>
      <c r="N157">
        <v>0</v>
      </c>
      <c r="O157">
        <v>12503.1992509755</v>
      </c>
      <c r="P157">
        <v>4224539.37908829</v>
      </c>
      <c r="Q157">
        <v>1317616.3425015099</v>
      </c>
      <c r="R157">
        <v>1087890.5192446001</v>
      </c>
      <c r="S157">
        <v>569728.42656405398</v>
      </c>
      <c r="T157">
        <v>401420.28523959301</v>
      </c>
      <c r="U157">
        <v>272506.75635249802</v>
      </c>
      <c r="V157">
        <v>4466784.1399999997</v>
      </c>
      <c r="W157">
        <v>2861904.0562855601</v>
      </c>
      <c r="X157">
        <v>6107714.6617714604</v>
      </c>
      <c r="Y157">
        <v>0</v>
      </c>
      <c r="Z157">
        <v>0</v>
      </c>
      <c r="AA157">
        <v>1219601.3725471201</v>
      </c>
      <c r="AB157">
        <v>1372.1619669775801</v>
      </c>
      <c r="AC157">
        <v>0</v>
      </c>
      <c r="AD157">
        <v>0</v>
      </c>
      <c r="AE157">
        <v>245431.04014478601</v>
      </c>
      <c r="AF157">
        <v>27075.716207712601</v>
      </c>
      <c r="AG157">
        <v>0</v>
      </c>
    </row>
    <row r="158" spans="1:33" x14ac:dyDescent="0.3">
      <c r="A158" t="s">
        <v>33</v>
      </c>
      <c r="B158" t="s">
        <v>365</v>
      </c>
      <c r="C158">
        <v>1931</v>
      </c>
      <c r="D158" t="s">
        <v>363</v>
      </c>
      <c r="E158">
        <v>137</v>
      </c>
      <c r="F158" t="s">
        <v>366</v>
      </c>
      <c r="G158" t="s">
        <v>37</v>
      </c>
      <c r="H158" t="s">
        <v>38</v>
      </c>
      <c r="I158" t="s">
        <v>44</v>
      </c>
      <c r="J158" t="s">
        <v>40</v>
      </c>
      <c r="K158">
        <v>446.79</v>
      </c>
      <c r="L158">
        <v>5893343.0765400501</v>
      </c>
      <c r="M158">
        <v>13190.409535889399</v>
      </c>
      <c r="N158">
        <v>0</v>
      </c>
      <c r="O158">
        <v>13190.409535889399</v>
      </c>
      <c r="P158">
        <v>3062165.7878294801</v>
      </c>
      <c r="Q158">
        <v>1183622.4243483699</v>
      </c>
      <c r="R158">
        <v>935707.90529360995</v>
      </c>
      <c r="S158">
        <v>416833.35699896899</v>
      </c>
      <c r="T158">
        <v>295013.60206960799</v>
      </c>
      <c r="U158">
        <v>200271.89142141101</v>
      </c>
      <c r="V158">
        <v>3589787.78</v>
      </c>
      <c r="W158">
        <v>2103283.40511864</v>
      </c>
      <c r="X158">
        <v>4841564.8273855401</v>
      </c>
      <c r="Y158">
        <v>0</v>
      </c>
      <c r="Z158">
        <v>0</v>
      </c>
      <c r="AA158">
        <v>850497.922286788</v>
      </c>
      <c r="AB158">
        <v>1008.43544630377</v>
      </c>
      <c r="AC158">
        <v>0</v>
      </c>
      <c r="AD158">
        <v>0</v>
      </c>
      <c r="AE158">
        <v>180373.284248921</v>
      </c>
      <c r="AF158">
        <v>19898.6071724906</v>
      </c>
      <c r="AG158">
        <v>0</v>
      </c>
    </row>
    <row r="159" spans="1:33" x14ac:dyDescent="0.3">
      <c r="A159" t="s">
        <v>33</v>
      </c>
      <c r="B159" t="s">
        <v>367</v>
      </c>
      <c r="C159">
        <v>1931</v>
      </c>
      <c r="D159" t="s">
        <v>363</v>
      </c>
      <c r="E159">
        <v>138</v>
      </c>
      <c r="F159" t="s">
        <v>368</v>
      </c>
      <c r="G159" t="s">
        <v>37</v>
      </c>
      <c r="H159" t="s">
        <v>53</v>
      </c>
      <c r="I159" t="s">
        <v>44</v>
      </c>
      <c r="J159" t="s">
        <v>40</v>
      </c>
      <c r="K159">
        <v>597.97</v>
      </c>
      <c r="L159">
        <v>7992269.23896138</v>
      </c>
      <c r="M159">
        <v>13365.669245884201</v>
      </c>
      <c r="N159">
        <v>0</v>
      </c>
      <c r="O159">
        <v>13365.669245884201</v>
      </c>
      <c r="P159">
        <v>3869049.7696750099</v>
      </c>
      <c r="Q159">
        <v>1805298.4320839699</v>
      </c>
      <c r="R159">
        <v>1352539.08966476</v>
      </c>
      <c r="S159">
        <v>560752.81235205301</v>
      </c>
      <c r="T159">
        <v>404629.13518557698</v>
      </c>
      <c r="U159">
        <v>268037.74236948299</v>
      </c>
      <c r="V159">
        <v>4909261.6500000004</v>
      </c>
      <c r="W159">
        <v>2814969.8465918899</v>
      </c>
      <c r="X159">
        <v>6185805.0709490702</v>
      </c>
      <c r="Y159">
        <v>0</v>
      </c>
      <c r="Z159">
        <v>0</v>
      </c>
      <c r="AA159">
        <v>1527776.76664457</v>
      </c>
      <c r="AB159">
        <v>10649.658998245801</v>
      </c>
      <c r="AC159">
        <v>0</v>
      </c>
      <c r="AD159">
        <v>0</v>
      </c>
      <c r="AE159">
        <v>241406.05828762299</v>
      </c>
      <c r="AF159">
        <v>26631.684081859901</v>
      </c>
      <c r="AG159">
        <v>0</v>
      </c>
    </row>
    <row r="160" spans="1:33" x14ac:dyDescent="0.3">
      <c r="A160" t="s">
        <v>33</v>
      </c>
      <c r="B160" t="s">
        <v>369</v>
      </c>
      <c r="C160">
        <v>1931</v>
      </c>
      <c r="D160" t="s">
        <v>363</v>
      </c>
      <c r="E160">
        <v>1931</v>
      </c>
      <c r="F160" t="s">
        <v>363</v>
      </c>
      <c r="G160" t="s">
        <v>55</v>
      </c>
      <c r="H160" t="s">
        <v>55</v>
      </c>
      <c r="I160" t="s">
        <v>56</v>
      </c>
      <c r="J160" t="s">
        <v>40</v>
      </c>
      <c r="K160">
        <v>20.58</v>
      </c>
      <c r="L160">
        <v>106106.152784964</v>
      </c>
      <c r="M160">
        <v>5155.7897368787399</v>
      </c>
      <c r="N160">
        <v>0</v>
      </c>
      <c r="O160">
        <v>5155.7897368787399</v>
      </c>
      <c r="P160">
        <v>26018.052209160502</v>
      </c>
      <c r="Q160">
        <v>18821.123008325201</v>
      </c>
      <c r="R160">
        <v>28549.3925529722</v>
      </c>
      <c r="S160">
        <v>19128.695534901799</v>
      </c>
      <c r="T160">
        <v>13588.889479604601</v>
      </c>
      <c r="U160">
        <v>9224.9054935263794</v>
      </c>
      <c r="V160">
        <v>0</v>
      </c>
      <c r="W160">
        <v>96881.247291438107</v>
      </c>
      <c r="X160">
        <v>72752.840654433996</v>
      </c>
      <c r="Y160">
        <v>0</v>
      </c>
      <c r="Z160">
        <v>0</v>
      </c>
      <c r="AA160">
        <v>24081.956175971001</v>
      </c>
      <c r="AB160">
        <v>46.450461032994497</v>
      </c>
      <c r="AC160">
        <v>0</v>
      </c>
      <c r="AD160">
        <v>0</v>
      </c>
      <c r="AE160">
        <v>8308.3376750661191</v>
      </c>
      <c r="AF160">
        <v>916.56781846025297</v>
      </c>
      <c r="AG160">
        <v>0</v>
      </c>
    </row>
    <row r="161" spans="1:33" x14ac:dyDescent="0.3">
      <c r="A161" t="s">
        <v>33</v>
      </c>
      <c r="B161" t="s">
        <v>370</v>
      </c>
      <c r="C161">
        <v>1931</v>
      </c>
      <c r="D161" t="s">
        <v>363</v>
      </c>
      <c r="E161">
        <v>4719</v>
      </c>
      <c r="F161" t="s">
        <v>371</v>
      </c>
      <c r="G161" t="s">
        <v>37</v>
      </c>
      <c r="H161" t="s">
        <v>43</v>
      </c>
      <c r="I161" t="s">
        <v>44</v>
      </c>
      <c r="J161" t="s">
        <v>40</v>
      </c>
      <c r="K161">
        <v>122.47</v>
      </c>
      <c r="L161">
        <v>2154884.5690755299</v>
      </c>
      <c r="M161">
        <v>17595.203470854402</v>
      </c>
      <c r="N161">
        <v>0</v>
      </c>
      <c r="O161">
        <v>17595.203470854402</v>
      </c>
      <c r="P161">
        <v>1235327.5611980499</v>
      </c>
      <c r="Q161">
        <v>382469.20805780299</v>
      </c>
      <c r="R161">
        <v>340480.03324404801</v>
      </c>
      <c r="S161">
        <v>115741.32855002</v>
      </c>
      <c r="T161">
        <v>80866.438025615993</v>
      </c>
      <c r="U161">
        <v>54896.7043630794</v>
      </c>
      <c r="V161">
        <v>1523455</v>
      </c>
      <c r="W161">
        <v>576532.86471245997</v>
      </c>
      <c r="X161">
        <v>1690263.63923948</v>
      </c>
      <c r="Y161">
        <v>0</v>
      </c>
      <c r="Z161">
        <v>0</v>
      </c>
      <c r="AA161">
        <v>409447.80234553799</v>
      </c>
      <c r="AB161">
        <v>276.423127439788</v>
      </c>
      <c r="AC161">
        <v>0</v>
      </c>
      <c r="AD161">
        <v>0</v>
      </c>
      <c r="AE161">
        <v>49442.279643602902</v>
      </c>
      <c r="AF161">
        <v>5454.4247194765403</v>
      </c>
      <c r="AG161">
        <v>0</v>
      </c>
    </row>
    <row r="162" spans="1:33" x14ac:dyDescent="0.3">
      <c r="A162" t="s">
        <v>33</v>
      </c>
      <c r="B162" t="s">
        <v>372</v>
      </c>
      <c r="C162">
        <v>1933</v>
      </c>
      <c r="D162" t="s">
        <v>373</v>
      </c>
      <c r="E162">
        <v>143</v>
      </c>
      <c r="F162" t="s">
        <v>374</v>
      </c>
      <c r="G162" t="s">
        <v>37</v>
      </c>
      <c r="H162" t="s">
        <v>43</v>
      </c>
      <c r="I162" t="s">
        <v>39</v>
      </c>
      <c r="J162" t="s">
        <v>40</v>
      </c>
      <c r="K162">
        <v>360.38</v>
      </c>
      <c r="L162">
        <v>5172732.9693208802</v>
      </c>
      <c r="M162">
        <v>14353.551721296601</v>
      </c>
      <c r="N162">
        <v>1412.05315038301</v>
      </c>
      <c r="O162">
        <v>12941.4985709136</v>
      </c>
      <c r="P162">
        <v>3292501.6803759802</v>
      </c>
      <c r="Q162">
        <v>751679.93535083905</v>
      </c>
      <c r="R162">
        <v>960485.04364368098</v>
      </c>
      <c r="S162">
        <v>160814.86207169399</v>
      </c>
      <c r="T162">
        <v>7251.4478786824102</v>
      </c>
      <c r="U162">
        <v>134190.89482665699</v>
      </c>
      <c r="V162">
        <v>3806333.06</v>
      </c>
      <c r="W162">
        <v>1232209.01449422</v>
      </c>
      <c r="X162">
        <v>4207651.9964381596</v>
      </c>
      <c r="Y162">
        <v>201353.62197098901</v>
      </c>
      <c r="Z162">
        <v>508875.71433503198</v>
      </c>
      <c r="AA162">
        <v>120660.74175004401</v>
      </c>
      <c r="AB162">
        <v>0</v>
      </c>
      <c r="AC162">
        <v>0</v>
      </c>
      <c r="AD162">
        <v>0</v>
      </c>
      <c r="AE162">
        <v>134190.89482665699</v>
      </c>
      <c r="AF162">
        <v>0</v>
      </c>
      <c r="AG162">
        <v>0</v>
      </c>
    </row>
    <row r="163" spans="1:33" x14ac:dyDescent="0.3">
      <c r="A163" t="s">
        <v>33</v>
      </c>
      <c r="B163" t="s">
        <v>375</v>
      </c>
      <c r="C163">
        <v>1933</v>
      </c>
      <c r="D163" t="s">
        <v>373</v>
      </c>
      <c r="E163">
        <v>144</v>
      </c>
      <c r="F163" t="s">
        <v>376</v>
      </c>
      <c r="G163" t="s">
        <v>37</v>
      </c>
      <c r="H163" t="s">
        <v>38</v>
      </c>
      <c r="I163" t="s">
        <v>39</v>
      </c>
      <c r="J163" t="s">
        <v>40</v>
      </c>
      <c r="K163">
        <v>428.65</v>
      </c>
      <c r="L163">
        <v>5427927.45005327</v>
      </c>
      <c r="M163">
        <v>12662.8425289939</v>
      </c>
      <c r="N163">
        <v>451.81092990896099</v>
      </c>
      <c r="O163">
        <v>12211.031599084999</v>
      </c>
      <c r="P163">
        <v>3024258.8545423299</v>
      </c>
      <c r="Q163">
        <v>1054412.06028286</v>
      </c>
      <c r="R163">
        <v>1152656.83410168</v>
      </c>
      <c r="S163">
        <v>187974.546752683</v>
      </c>
      <c r="T163">
        <v>8625.1543737088996</v>
      </c>
      <c r="U163">
        <v>159611.873765044</v>
      </c>
      <c r="V163">
        <v>3802678.21</v>
      </c>
      <c r="W163">
        <v>1465637.36628822</v>
      </c>
      <c r="X163">
        <v>4569408.8353075003</v>
      </c>
      <c r="Y163">
        <v>309960.44227389002</v>
      </c>
      <c r="Z163">
        <v>193668.75510547601</v>
      </c>
      <c r="AA163">
        <v>195277.54360135601</v>
      </c>
      <c r="AB163">
        <v>0</v>
      </c>
      <c r="AC163">
        <v>0</v>
      </c>
      <c r="AD163">
        <v>0</v>
      </c>
      <c r="AE163">
        <v>159611.873765044</v>
      </c>
      <c r="AF163">
        <v>0</v>
      </c>
      <c r="AG163">
        <v>0</v>
      </c>
    </row>
    <row r="164" spans="1:33" x14ac:dyDescent="0.3">
      <c r="A164" t="s">
        <v>33</v>
      </c>
      <c r="B164" t="s">
        <v>377</v>
      </c>
      <c r="C164">
        <v>1933</v>
      </c>
      <c r="D164" t="s">
        <v>373</v>
      </c>
      <c r="E164">
        <v>146</v>
      </c>
      <c r="F164" t="s">
        <v>378</v>
      </c>
      <c r="G164" t="s">
        <v>37</v>
      </c>
      <c r="H164" t="s">
        <v>53</v>
      </c>
      <c r="I164" t="s">
        <v>39</v>
      </c>
      <c r="J164" t="s">
        <v>40</v>
      </c>
      <c r="K164">
        <v>560.54</v>
      </c>
      <c r="L164">
        <v>7761064.9295624802</v>
      </c>
      <c r="M164">
        <v>13845.693312809901</v>
      </c>
      <c r="N164">
        <v>550.88636589426801</v>
      </c>
      <c r="O164">
        <v>13294.8069469156</v>
      </c>
      <c r="P164">
        <v>4122756.11381141</v>
      </c>
      <c r="Q164">
        <v>1980123.74952094</v>
      </c>
      <c r="R164">
        <v>1401579.9272407701</v>
      </c>
      <c r="S164">
        <v>245326.13739682501</v>
      </c>
      <c r="T164">
        <v>11279.0015925318</v>
      </c>
      <c r="U164">
        <v>208722.36024788901</v>
      </c>
      <c r="V164">
        <v>5635747.75</v>
      </c>
      <c r="W164">
        <v>1916594.81931459</v>
      </c>
      <c r="X164">
        <v>6009909.4075482702</v>
      </c>
      <c r="Y164">
        <v>1074757.4206399301</v>
      </c>
      <c r="Z164">
        <v>308793.84353837301</v>
      </c>
      <c r="AA164">
        <v>158881.89758801801</v>
      </c>
      <c r="AB164">
        <v>0</v>
      </c>
      <c r="AC164">
        <v>0</v>
      </c>
      <c r="AD164">
        <v>0</v>
      </c>
      <c r="AE164">
        <v>208722.36024788901</v>
      </c>
      <c r="AF164">
        <v>0</v>
      </c>
      <c r="AG164">
        <v>0</v>
      </c>
    </row>
    <row r="165" spans="1:33" x14ac:dyDescent="0.3">
      <c r="A165" t="s">
        <v>33</v>
      </c>
      <c r="B165" t="s">
        <v>379</v>
      </c>
      <c r="C165">
        <v>1933</v>
      </c>
      <c r="D165" t="s">
        <v>373</v>
      </c>
      <c r="E165">
        <v>147</v>
      </c>
      <c r="F165" t="s">
        <v>380</v>
      </c>
      <c r="G165" t="s">
        <v>37</v>
      </c>
      <c r="H165" t="s">
        <v>43</v>
      </c>
      <c r="I165" t="s">
        <v>39</v>
      </c>
      <c r="J165" t="s">
        <v>40</v>
      </c>
      <c r="K165">
        <v>425.04</v>
      </c>
      <c r="L165">
        <v>5287138.3633307796</v>
      </c>
      <c r="M165">
        <v>12439.154816795501</v>
      </c>
      <c r="N165">
        <v>618.40229828874601</v>
      </c>
      <c r="O165">
        <v>11820.752518506801</v>
      </c>
      <c r="P165">
        <v>3192047.0380864898</v>
      </c>
      <c r="Q165">
        <v>845843.54224851797</v>
      </c>
      <c r="R165">
        <v>1054799.3504081999</v>
      </c>
      <c r="S165">
        <v>185895.91744700901</v>
      </c>
      <c r="T165">
        <v>8552.5151405604392</v>
      </c>
      <c r="U165">
        <v>158267.656188252</v>
      </c>
      <c r="V165">
        <v>3675576.63</v>
      </c>
      <c r="W165">
        <v>1453294.0771425299</v>
      </c>
      <c r="X165">
        <v>4320793.2726091202</v>
      </c>
      <c r="Y165">
        <v>428324.77505119401</v>
      </c>
      <c r="Z165">
        <v>262845.71286464803</v>
      </c>
      <c r="AA165">
        <v>116906.94661756699</v>
      </c>
      <c r="AB165">
        <v>0</v>
      </c>
      <c r="AC165">
        <v>0</v>
      </c>
      <c r="AD165">
        <v>0</v>
      </c>
      <c r="AE165">
        <v>158267.656188252</v>
      </c>
      <c r="AF165">
        <v>0</v>
      </c>
      <c r="AG165">
        <v>0</v>
      </c>
    </row>
    <row r="166" spans="1:33" x14ac:dyDescent="0.3">
      <c r="A166" t="s">
        <v>33</v>
      </c>
      <c r="B166" t="s">
        <v>381</v>
      </c>
      <c r="C166">
        <v>1933</v>
      </c>
      <c r="D166" t="s">
        <v>373</v>
      </c>
      <c r="E166">
        <v>1933</v>
      </c>
      <c r="F166" t="s">
        <v>373</v>
      </c>
      <c r="G166" t="s">
        <v>55</v>
      </c>
      <c r="H166" t="s">
        <v>55</v>
      </c>
      <c r="I166" t="s">
        <v>56</v>
      </c>
      <c r="J166" t="s">
        <v>40</v>
      </c>
      <c r="K166">
        <v>6.83</v>
      </c>
      <c r="L166">
        <v>25896.307732564601</v>
      </c>
      <c r="M166">
        <v>3791.5531087210302</v>
      </c>
      <c r="N166">
        <v>393.69314150350198</v>
      </c>
      <c r="O166">
        <v>3397.8599672175301</v>
      </c>
      <c r="P166">
        <v>1472.4731837726699</v>
      </c>
      <c r="Q166">
        <v>7344.7625968317698</v>
      </c>
      <c r="R166">
        <v>13975.454605655999</v>
      </c>
      <c r="S166">
        <v>2966.1863317877601</v>
      </c>
      <c r="T166">
        <v>137.43101451634601</v>
      </c>
      <c r="U166">
        <v>2543.2149721573501</v>
      </c>
      <c r="V166">
        <v>0</v>
      </c>
      <c r="W166">
        <v>23353.0927604073</v>
      </c>
      <c r="X166">
        <v>16952.5380969328</v>
      </c>
      <c r="Y166">
        <v>2251.7000639931698</v>
      </c>
      <c r="Z166">
        <v>2688.92415646892</v>
      </c>
      <c r="AA166">
        <v>1459.93044301239</v>
      </c>
      <c r="AB166">
        <v>0</v>
      </c>
      <c r="AC166">
        <v>0</v>
      </c>
      <c r="AD166">
        <v>0</v>
      </c>
      <c r="AE166">
        <v>2543.2149721573501</v>
      </c>
      <c r="AF166">
        <v>0</v>
      </c>
      <c r="AG166">
        <v>0</v>
      </c>
    </row>
    <row r="167" spans="1:33" x14ac:dyDescent="0.3">
      <c r="A167" t="s">
        <v>33</v>
      </c>
      <c r="B167" t="s">
        <v>382</v>
      </c>
      <c r="C167">
        <v>1934</v>
      </c>
      <c r="D167" t="s">
        <v>383</v>
      </c>
      <c r="E167">
        <v>3352</v>
      </c>
      <c r="F167" t="s">
        <v>384</v>
      </c>
      <c r="G167" t="s">
        <v>37</v>
      </c>
      <c r="H167" t="s">
        <v>64</v>
      </c>
      <c r="I167" t="s">
        <v>39</v>
      </c>
      <c r="J167" t="s">
        <v>40</v>
      </c>
      <c r="K167">
        <v>103.35</v>
      </c>
      <c r="L167">
        <v>5589004.96</v>
      </c>
      <c r="M167">
        <v>54078.422447992198</v>
      </c>
      <c r="N167">
        <v>3713.1334300919202</v>
      </c>
      <c r="O167">
        <v>50365.289017900301</v>
      </c>
      <c r="P167">
        <v>2615785.04</v>
      </c>
      <c r="Q167">
        <v>847651.53</v>
      </c>
      <c r="R167">
        <v>1595031.86</v>
      </c>
      <c r="S167">
        <v>488550.37</v>
      </c>
      <c r="T167">
        <v>41986.16</v>
      </c>
      <c r="U167">
        <v>68066</v>
      </c>
      <c r="V167">
        <v>5520938.96</v>
      </c>
      <c r="W167">
        <v>0</v>
      </c>
      <c r="X167">
        <v>4457954.4400000004</v>
      </c>
      <c r="Y167">
        <v>436070.44</v>
      </c>
      <c r="Z167">
        <v>383752.34</v>
      </c>
      <c r="AA167">
        <v>243161.74</v>
      </c>
      <c r="AB167">
        <v>0</v>
      </c>
      <c r="AC167">
        <v>0</v>
      </c>
      <c r="AD167">
        <v>0</v>
      </c>
      <c r="AE167">
        <v>68066</v>
      </c>
      <c r="AF167">
        <v>0</v>
      </c>
      <c r="AG167">
        <v>0</v>
      </c>
    </row>
    <row r="168" spans="1:33" x14ac:dyDescent="0.3">
      <c r="A168" t="s">
        <v>33</v>
      </c>
      <c r="B168" t="s">
        <v>385</v>
      </c>
      <c r="C168">
        <v>1935</v>
      </c>
      <c r="D168" t="s">
        <v>386</v>
      </c>
      <c r="E168">
        <v>150</v>
      </c>
      <c r="F168" t="s">
        <v>387</v>
      </c>
      <c r="G168" t="s">
        <v>37</v>
      </c>
      <c r="H168" t="s">
        <v>38</v>
      </c>
      <c r="I168" t="s">
        <v>44</v>
      </c>
      <c r="J168" t="s">
        <v>40</v>
      </c>
      <c r="K168">
        <v>363.94</v>
      </c>
      <c r="L168">
        <v>4356903.7395764301</v>
      </c>
      <c r="M168">
        <v>11971.4890904446</v>
      </c>
      <c r="N168">
        <v>325.75612348662497</v>
      </c>
      <c r="O168">
        <v>11645.732966957999</v>
      </c>
      <c r="P168">
        <v>2443463.60233946</v>
      </c>
      <c r="Q168">
        <v>898300.74556156702</v>
      </c>
      <c r="R168">
        <v>783920.73214828898</v>
      </c>
      <c r="S168">
        <v>227628.273223297</v>
      </c>
      <c r="T168">
        <v>3590.38630381025</v>
      </c>
      <c r="U168">
        <v>136340.329389241</v>
      </c>
      <c r="V168">
        <v>3255892.22</v>
      </c>
      <c r="W168">
        <v>964671.19018718903</v>
      </c>
      <c r="X168">
        <v>3863836.0047523198</v>
      </c>
      <c r="Y168">
        <v>82359.450341540505</v>
      </c>
      <c r="Z168">
        <v>118555.683581722</v>
      </c>
      <c r="AA168">
        <v>155812.271511606</v>
      </c>
      <c r="AB168">
        <v>0</v>
      </c>
      <c r="AC168">
        <v>0</v>
      </c>
      <c r="AD168">
        <v>0</v>
      </c>
      <c r="AE168">
        <v>136340.329389241</v>
      </c>
      <c r="AF168">
        <v>0</v>
      </c>
      <c r="AG168">
        <v>0</v>
      </c>
    </row>
    <row r="169" spans="1:33" x14ac:dyDescent="0.3">
      <c r="A169" t="s">
        <v>33</v>
      </c>
      <c r="B169" t="s">
        <v>388</v>
      </c>
      <c r="C169">
        <v>1935</v>
      </c>
      <c r="D169" t="s">
        <v>386</v>
      </c>
      <c r="E169">
        <v>152</v>
      </c>
      <c r="F169" t="s">
        <v>389</v>
      </c>
      <c r="G169" t="s">
        <v>37</v>
      </c>
      <c r="H169" t="s">
        <v>43</v>
      </c>
      <c r="I169" t="s">
        <v>44</v>
      </c>
      <c r="J169" t="s">
        <v>40</v>
      </c>
      <c r="K169">
        <v>647</v>
      </c>
      <c r="L169">
        <v>10384651.0469999</v>
      </c>
      <c r="M169">
        <v>16050.465296754101</v>
      </c>
      <c r="N169">
        <v>1434.5160852081499</v>
      </c>
      <c r="O169">
        <v>14615.9492115459</v>
      </c>
      <c r="P169">
        <v>6412874.4184251102</v>
      </c>
      <c r="Q169">
        <v>1887809.0925650699</v>
      </c>
      <c r="R169">
        <v>1483271.67494296</v>
      </c>
      <c r="S169">
        <v>404669.70592810202</v>
      </c>
      <c r="T169">
        <v>196026.15513866299</v>
      </c>
      <c r="U169">
        <v>242381.142811561</v>
      </c>
      <c r="V169">
        <v>8427310.6799999997</v>
      </c>
      <c r="W169">
        <v>1714959.2241883499</v>
      </c>
      <c r="X169">
        <v>8234677.4298558803</v>
      </c>
      <c r="Y169">
        <v>709207.74485787901</v>
      </c>
      <c r="Z169">
        <v>928131.90712967596</v>
      </c>
      <c r="AA169">
        <v>270252.82234491699</v>
      </c>
      <c r="AB169">
        <v>0</v>
      </c>
      <c r="AC169">
        <v>0</v>
      </c>
      <c r="AD169">
        <v>0</v>
      </c>
      <c r="AE169">
        <v>242381.142811561</v>
      </c>
      <c r="AF169">
        <v>0</v>
      </c>
      <c r="AG169">
        <v>0</v>
      </c>
    </row>
    <row r="170" spans="1:33" x14ac:dyDescent="0.3">
      <c r="A170" t="s">
        <v>33</v>
      </c>
      <c r="B170" t="s">
        <v>390</v>
      </c>
      <c r="C170">
        <v>1935</v>
      </c>
      <c r="D170" t="s">
        <v>386</v>
      </c>
      <c r="E170">
        <v>154</v>
      </c>
      <c r="F170" t="s">
        <v>391</v>
      </c>
      <c r="G170" t="s">
        <v>37</v>
      </c>
      <c r="H170" t="s">
        <v>53</v>
      </c>
      <c r="I170" t="s">
        <v>44</v>
      </c>
      <c r="J170" t="s">
        <v>40</v>
      </c>
      <c r="K170">
        <v>445.42</v>
      </c>
      <c r="L170">
        <v>7042991.7350836201</v>
      </c>
      <c r="M170">
        <v>15812.0240112334</v>
      </c>
      <c r="N170">
        <v>906.83126200567199</v>
      </c>
      <c r="O170">
        <v>14905.192749227799</v>
      </c>
      <c r="P170">
        <v>3935934.8826752901</v>
      </c>
      <c r="Q170">
        <v>1836844.2426104101</v>
      </c>
      <c r="R170">
        <v>987228.00979087397</v>
      </c>
      <c r="S170">
        <v>278590.387039405</v>
      </c>
      <c r="T170">
        <v>4394.2129676407203</v>
      </c>
      <c r="U170">
        <v>166864.619213486</v>
      </c>
      <c r="V170">
        <v>5695482.3899999997</v>
      </c>
      <c r="W170">
        <v>1180644.7258701299</v>
      </c>
      <c r="X170">
        <v>5631321.3444133</v>
      </c>
      <c r="Y170">
        <v>677520.03232271504</v>
      </c>
      <c r="Z170">
        <v>403920.78072256601</v>
      </c>
      <c r="AA170">
        <v>163364.95841155</v>
      </c>
      <c r="AB170">
        <v>0</v>
      </c>
      <c r="AC170">
        <v>0</v>
      </c>
      <c r="AD170">
        <v>0</v>
      </c>
      <c r="AE170">
        <v>166864.619213486</v>
      </c>
      <c r="AF170">
        <v>0</v>
      </c>
      <c r="AG170">
        <v>0</v>
      </c>
    </row>
    <row r="171" spans="1:33" x14ac:dyDescent="0.3">
      <c r="A171" t="s">
        <v>33</v>
      </c>
      <c r="B171" t="s">
        <v>392</v>
      </c>
      <c r="C171">
        <v>1935</v>
      </c>
      <c r="D171" t="s">
        <v>386</v>
      </c>
      <c r="E171">
        <v>1935</v>
      </c>
      <c r="F171" t="s">
        <v>386</v>
      </c>
      <c r="G171" t="s">
        <v>55</v>
      </c>
      <c r="H171" t="s">
        <v>55</v>
      </c>
      <c r="I171" t="s">
        <v>56</v>
      </c>
      <c r="J171" t="s">
        <v>40</v>
      </c>
      <c r="K171">
        <v>6.26</v>
      </c>
      <c r="L171">
        <v>18938.0999960115</v>
      </c>
      <c r="M171">
        <v>3025.25559041718</v>
      </c>
      <c r="N171">
        <v>141.57851179239</v>
      </c>
      <c r="O171">
        <v>2883.6770786247898</v>
      </c>
      <c r="P171">
        <v>1019.0662555505299</v>
      </c>
      <c r="Q171">
        <v>5613.0132538753996</v>
      </c>
      <c r="R171">
        <v>8328.9121482889695</v>
      </c>
      <c r="S171">
        <v>3915.3514051157899</v>
      </c>
      <c r="T171">
        <v>61.756933180887501</v>
      </c>
      <c r="U171">
        <v>2345.14057805312</v>
      </c>
      <c r="V171">
        <v>0</v>
      </c>
      <c r="W171">
        <v>16592.959417958398</v>
      </c>
      <c r="X171">
        <v>13405.372794277901</v>
      </c>
      <c r="Y171">
        <v>875.10789398814097</v>
      </c>
      <c r="Z171">
        <v>886.28148382036204</v>
      </c>
      <c r="AA171">
        <v>1426.1972458719899</v>
      </c>
      <c r="AB171">
        <v>0</v>
      </c>
      <c r="AC171">
        <v>0</v>
      </c>
      <c r="AD171">
        <v>0</v>
      </c>
      <c r="AE171">
        <v>2345.14057805312</v>
      </c>
      <c r="AF171">
        <v>0</v>
      </c>
      <c r="AG171">
        <v>0</v>
      </c>
    </row>
    <row r="172" spans="1:33" x14ac:dyDescent="0.3">
      <c r="A172" t="s">
        <v>33</v>
      </c>
      <c r="B172" t="s">
        <v>393</v>
      </c>
      <c r="C172">
        <v>1935</v>
      </c>
      <c r="D172" t="s">
        <v>386</v>
      </c>
      <c r="E172">
        <v>5385</v>
      </c>
      <c r="F172" t="s">
        <v>394</v>
      </c>
      <c r="G172" t="s">
        <v>63</v>
      </c>
      <c r="H172" t="s">
        <v>43</v>
      </c>
      <c r="I172" t="s">
        <v>44</v>
      </c>
      <c r="J172" t="s">
        <v>40</v>
      </c>
      <c r="K172">
        <v>41.74</v>
      </c>
      <c r="L172">
        <v>126274.168344013</v>
      </c>
      <c r="M172">
        <v>3025.25559041718</v>
      </c>
      <c r="N172">
        <v>141.57851179239</v>
      </c>
      <c r="O172">
        <v>2883.6770786247898</v>
      </c>
      <c r="P172">
        <v>6794.8603045813497</v>
      </c>
      <c r="Q172">
        <v>37426.066009066897</v>
      </c>
      <c r="R172">
        <v>55534.950969581703</v>
      </c>
      <c r="S172">
        <v>26106.5124040788</v>
      </c>
      <c r="T172">
        <v>411.778656704512</v>
      </c>
      <c r="U172">
        <v>15636.7680076577</v>
      </c>
      <c r="V172">
        <v>0</v>
      </c>
      <c r="W172">
        <v>110637.400336355</v>
      </c>
      <c r="X172">
        <v>89383.428184211196</v>
      </c>
      <c r="Y172">
        <v>5834.9845838761903</v>
      </c>
      <c r="Z172">
        <v>5909.4870822143603</v>
      </c>
      <c r="AA172">
        <v>9509.5004860538702</v>
      </c>
      <c r="AB172">
        <v>0</v>
      </c>
      <c r="AC172">
        <v>0</v>
      </c>
      <c r="AD172">
        <v>0</v>
      </c>
      <c r="AE172">
        <v>15636.7680076577</v>
      </c>
      <c r="AF172">
        <v>0</v>
      </c>
      <c r="AG172">
        <v>0</v>
      </c>
    </row>
    <row r="173" spans="1:33" x14ac:dyDescent="0.3">
      <c r="A173" t="s">
        <v>33</v>
      </c>
      <c r="B173" t="s">
        <v>395</v>
      </c>
      <c r="C173">
        <v>1936</v>
      </c>
      <c r="D173" t="s">
        <v>396</v>
      </c>
      <c r="E173">
        <v>156</v>
      </c>
      <c r="F173" t="s">
        <v>397</v>
      </c>
      <c r="G173" t="s">
        <v>37</v>
      </c>
      <c r="H173" t="s">
        <v>43</v>
      </c>
      <c r="I173" t="s">
        <v>44</v>
      </c>
      <c r="J173" t="s">
        <v>40</v>
      </c>
      <c r="K173">
        <v>601.25</v>
      </c>
      <c r="L173">
        <v>9091605.8863946497</v>
      </c>
      <c r="M173">
        <v>15121.1740314256</v>
      </c>
      <c r="N173">
        <v>0</v>
      </c>
      <c r="O173">
        <v>15121.1740314256</v>
      </c>
      <c r="P173">
        <v>5818193.83926271</v>
      </c>
      <c r="Q173">
        <v>1290739.84756226</v>
      </c>
      <c r="R173">
        <v>1579688.38124174</v>
      </c>
      <c r="S173">
        <v>391467.230814896</v>
      </c>
      <c r="T173">
        <v>11516.5875130313</v>
      </c>
      <c r="U173">
        <v>237767.10876867801</v>
      </c>
      <c r="V173">
        <v>5883026.8899999997</v>
      </c>
      <c r="W173">
        <v>2970811.8876259699</v>
      </c>
      <c r="X173">
        <v>7370284.62104367</v>
      </c>
      <c r="Y173">
        <v>0</v>
      </c>
      <c r="Z173">
        <v>0</v>
      </c>
      <c r="AA173">
        <v>1483554.1565823001</v>
      </c>
      <c r="AB173">
        <v>0</v>
      </c>
      <c r="AC173">
        <v>0</v>
      </c>
      <c r="AD173">
        <v>0</v>
      </c>
      <c r="AE173">
        <v>237767.10876867801</v>
      </c>
      <c r="AF173">
        <v>0</v>
      </c>
      <c r="AG173">
        <v>0</v>
      </c>
    </row>
    <row r="174" spans="1:33" x14ac:dyDescent="0.3">
      <c r="A174" t="s">
        <v>33</v>
      </c>
      <c r="B174" t="s">
        <v>398</v>
      </c>
      <c r="C174">
        <v>1936</v>
      </c>
      <c r="D174" t="s">
        <v>396</v>
      </c>
      <c r="E174">
        <v>157</v>
      </c>
      <c r="F174" t="s">
        <v>399</v>
      </c>
      <c r="G174" t="s">
        <v>37</v>
      </c>
      <c r="H174" t="s">
        <v>53</v>
      </c>
      <c r="I174" t="s">
        <v>39</v>
      </c>
      <c r="J174" t="s">
        <v>40</v>
      </c>
      <c r="K174">
        <v>255.44</v>
      </c>
      <c r="L174">
        <v>3860088.1265722201</v>
      </c>
      <c r="M174">
        <v>15111.525706906599</v>
      </c>
      <c r="N174">
        <v>0</v>
      </c>
      <c r="O174">
        <v>15111.525706906599</v>
      </c>
      <c r="P174">
        <v>2019304.1333635999</v>
      </c>
      <c r="Q174">
        <v>942299.93663268804</v>
      </c>
      <c r="R174">
        <v>727277.09349287604</v>
      </c>
      <c r="S174">
        <v>166314.1612297</v>
      </c>
      <c r="T174">
        <v>4892.8018533534096</v>
      </c>
      <c r="U174">
        <v>101014.93598980601</v>
      </c>
      <c r="V174">
        <v>2496929.0099999998</v>
      </c>
      <c r="W174">
        <v>1262144.18058241</v>
      </c>
      <c r="X174">
        <v>3090466.8773218999</v>
      </c>
      <c r="Y174">
        <v>0</v>
      </c>
      <c r="Z174">
        <v>0</v>
      </c>
      <c r="AA174">
        <v>668606.31326051196</v>
      </c>
      <c r="AB174">
        <v>0</v>
      </c>
      <c r="AC174">
        <v>0</v>
      </c>
      <c r="AD174">
        <v>0</v>
      </c>
      <c r="AE174">
        <v>101014.93598980601</v>
      </c>
      <c r="AF174">
        <v>0</v>
      </c>
      <c r="AG174">
        <v>0</v>
      </c>
    </row>
    <row r="175" spans="1:33" x14ac:dyDescent="0.3">
      <c r="A175" t="s">
        <v>33</v>
      </c>
      <c r="B175" t="s">
        <v>400</v>
      </c>
      <c r="C175">
        <v>1936</v>
      </c>
      <c r="D175" t="s">
        <v>396</v>
      </c>
      <c r="E175">
        <v>1936</v>
      </c>
      <c r="F175" t="s">
        <v>396</v>
      </c>
      <c r="G175" t="s">
        <v>55</v>
      </c>
      <c r="H175" t="s">
        <v>55</v>
      </c>
      <c r="I175" t="s">
        <v>56</v>
      </c>
      <c r="J175" t="s">
        <v>40</v>
      </c>
      <c r="K175">
        <v>6.61</v>
      </c>
      <c r="L175">
        <v>35274.357033128697</v>
      </c>
      <c r="M175">
        <v>5336.5139233174996</v>
      </c>
      <c r="N175">
        <v>0</v>
      </c>
      <c r="O175">
        <v>5336.5139233174996</v>
      </c>
      <c r="P175">
        <v>10786.547373682301</v>
      </c>
      <c r="Q175">
        <v>7279.9158050503802</v>
      </c>
      <c r="R175">
        <v>12777.585265377</v>
      </c>
      <c r="S175">
        <v>4303.6979554036798</v>
      </c>
      <c r="T175">
        <v>126.610633615197</v>
      </c>
      <c r="U175">
        <v>2613.9552415151102</v>
      </c>
      <c r="V175">
        <v>0</v>
      </c>
      <c r="W175">
        <v>32660.401791613502</v>
      </c>
      <c r="X175">
        <v>23159.601634425999</v>
      </c>
      <c r="Y175">
        <v>0</v>
      </c>
      <c r="Z175">
        <v>0</v>
      </c>
      <c r="AA175">
        <v>9500.8001571875302</v>
      </c>
      <c r="AB175">
        <v>0</v>
      </c>
      <c r="AC175">
        <v>0</v>
      </c>
      <c r="AD175">
        <v>0</v>
      </c>
      <c r="AE175">
        <v>2613.9552415151102</v>
      </c>
      <c r="AF175">
        <v>0</v>
      </c>
      <c r="AG175">
        <v>0</v>
      </c>
    </row>
    <row r="176" spans="1:33" x14ac:dyDescent="0.3">
      <c r="A176" t="s">
        <v>33</v>
      </c>
      <c r="B176" t="s">
        <v>401</v>
      </c>
      <c r="C176">
        <v>1944</v>
      </c>
      <c r="D176" t="s">
        <v>402</v>
      </c>
      <c r="E176">
        <v>158</v>
      </c>
      <c r="F176" t="s">
        <v>403</v>
      </c>
      <c r="G176" t="s">
        <v>37</v>
      </c>
      <c r="H176" t="s">
        <v>43</v>
      </c>
      <c r="I176" t="s">
        <v>44</v>
      </c>
      <c r="J176" t="s">
        <v>40</v>
      </c>
      <c r="K176">
        <v>292.38</v>
      </c>
      <c r="L176">
        <v>3376179.5633995198</v>
      </c>
      <c r="M176">
        <v>11547.231559612501</v>
      </c>
      <c r="N176">
        <v>0</v>
      </c>
      <c r="O176">
        <v>11547.231559612501</v>
      </c>
      <c r="P176">
        <v>2087338.1773995</v>
      </c>
      <c r="Q176">
        <v>543885.97368237004</v>
      </c>
      <c r="R176">
        <v>566628.36984398705</v>
      </c>
      <c r="S176">
        <v>166521.76142336999</v>
      </c>
      <c r="T176">
        <v>11805.281050289799</v>
      </c>
      <c r="U176">
        <v>134358.01172980899</v>
      </c>
      <c r="V176">
        <v>2463227.13</v>
      </c>
      <c r="W176">
        <v>778594.42166971602</v>
      </c>
      <c r="X176">
        <v>2965388.3659866299</v>
      </c>
      <c r="Y176">
        <v>0</v>
      </c>
      <c r="Z176">
        <v>0</v>
      </c>
      <c r="AA176">
        <v>276433.18568308302</v>
      </c>
      <c r="AB176">
        <v>0</v>
      </c>
      <c r="AC176">
        <v>0</v>
      </c>
      <c r="AD176">
        <v>0</v>
      </c>
      <c r="AE176">
        <v>134358.01172980899</v>
      </c>
      <c r="AF176">
        <v>0</v>
      </c>
      <c r="AG176">
        <v>0</v>
      </c>
    </row>
    <row r="177" spans="1:33" x14ac:dyDescent="0.3">
      <c r="A177" t="s">
        <v>33</v>
      </c>
      <c r="B177" t="s">
        <v>404</v>
      </c>
      <c r="C177">
        <v>1944</v>
      </c>
      <c r="D177" t="s">
        <v>402</v>
      </c>
      <c r="E177">
        <v>159</v>
      </c>
      <c r="F177" t="s">
        <v>405</v>
      </c>
      <c r="G177" t="s">
        <v>37</v>
      </c>
      <c r="H177" t="s">
        <v>43</v>
      </c>
      <c r="I177" t="s">
        <v>44</v>
      </c>
      <c r="J177" t="s">
        <v>40</v>
      </c>
      <c r="K177">
        <v>407.24</v>
      </c>
      <c r="L177">
        <v>4822542.54621391</v>
      </c>
      <c r="M177">
        <v>11842.015878140401</v>
      </c>
      <c r="N177">
        <v>0</v>
      </c>
      <c r="O177">
        <v>11842.015878140401</v>
      </c>
      <c r="P177">
        <v>2914616.7284177202</v>
      </c>
      <c r="Q177">
        <v>807292.74315414298</v>
      </c>
      <c r="R177">
        <v>850684.48092162702</v>
      </c>
      <c r="S177">
        <v>233505.667887863</v>
      </c>
      <c r="T177">
        <v>16442.9258325468</v>
      </c>
      <c r="U177">
        <v>187139.87515167799</v>
      </c>
      <c r="V177">
        <v>3550941.38</v>
      </c>
      <c r="W177">
        <v>1084461.29106223</v>
      </c>
      <c r="X177">
        <v>4045729.4594493299</v>
      </c>
      <c r="Y177">
        <v>0</v>
      </c>
      <c r="Z177">
        <v>0</v>
      </c>
      <c r="AA177">
        <v>589673.21161289699</v>
      </c>
      <c r="AB177">
        <v>0</v>
      </c>
      <c r="AC177">
        <v>0</v>
      </c>
      <c r="AD177">
        <v>0</v>
      </c>
      <c r="AE177">
        <v>187139.87515167799</v>
      </c>
      <c r="AF177">
        <v>0</v>
      </c>
      <c r="AG177">
        <v>0</v>
      </c>
    </row>
    <row r="178" spans="1:33" x14ac:dyDescent="0.3">
      <c r="A178" t="s">
        <v>33</v>
      </c>
      <c r="B178" t="s">
        <v>406</v>
      </c>
      <c r="C178">
        <v>1944</v>
      </c>
      <c r="D178" t="s">
        <v>402</v>
      </c>
      <c r="E178">
        <v>160</v>
      </c>
      <c r="F178" t="s">
        <v>407</v>
      </c>
      <c r="G178" t="s">
        <v>37</v>
      </c>
      <c r="H178" t="s">
        <v>43</v>
      </c>
      <c r="I178" t="s">
        <v>44</v>
      </c>
      <c r="J178" t="s">
        <v>40</v>
      </c>
      <c r="K178">
        <v>123.84900990099</v>
      </c>
      <c r="L178">
        <v>2001933.3696683401</v>
      </c>
      <c r="M178">
        <v>16164.306612291601</v>
      </c>
      <c r="N178">
        <v>0</v>
      </c>
      <c r="O178">
        <v>16164.306612291601</v>
      </c>
      <c r="P178">
        <v>1183526.35739594</v>
      </c>
      <c r="Q178">
        <v>381054.28842917201</v>
      </c>
      <c r="R178">
        <v>360185.00101168599</v>
      </c>
      <c r="S178">
        <v>72167.133291620004</v>
      </c>
      <c r="T178">
        <v>5000.58953991833</v>
      </c>
      <c r="U178">
        <v>56912.602520701003</v>
      </c>
      <c r="V178">
        <v>1615216.58</v>
      </c>
      <c r="W178">
        <v>329804.187147644</v>
      </c>
      <c r="X178">
        <v>1745772.1378576099</v>
      </c>
      <c r="Y178">
        <v>0</v>
      </c>
      <c r="Z178">
        <v>0</v>
      </c>
      <c r="AA178">
        <v>199248.62929003101</v>
      </c>
      <c r="AB178">
        <v>0</v>
      </c>
      <c r="AC178">
        <v>0</v>
      </c>
      <c r="AD178">
        <v>0</v>
      </c>
      <c r="AE178">
        <v>56912.602520701003</v>
      </c>
      <c r="AF178">
        <v>0</v>
      </c>
      <c r="AG178">
        <v>0</v>
      </c>
    </row>
    <row r="179" spans="1:33" x14ac:dyDescent="0.3">
      <c r="A179" t="s">
        <v>33</v>
      </c>
      <c r="B179" t="s">
        <v>408</v>
      </c>
      <c r="C179">
        <v>1944</v>
      </c>
      <c r="D179" t="s">
        <v>402</v>
      </c>
      <c r="E179">
        <v>161</v>
      </c>
      <c r="F179" t="s">
        <v>409</v>
      </c>
      <c r="G179" t="s">
        <v>37</v>
      </c>
      <c r="H179" t="s">
        <v>38</v>
      </c>
      <c r="I179" t="s">
        <v>44</v>
      </c>
      <c r="J179" t="s">
        <v>40</v>
      </c>
      <c r="K179">
        <v>311.51</v>
      </c>
      <c r="L179">
        <v>3782843.2990563102</v>
      </c>
      <c r="M179">
        <v>12143.569384791201</v>
      </c>
      <c r="N179">
        <v>0</v>
      </c>
      <c r="O179">
        <v>12143.569384791201</v>
      </c>
      <c r="P179">
        <v>2132418.7281846199</v>
      </c>
      <c r="Q179">
        <v>729517.44988814299</v>
      </c>
      <c r="R179">
        <v>730270.77927560196</v>
      </c>
      <c r="S179">
        <v>178058.65821394799</v>
      </c>
      <c r="T179">
        <v>12577.683494000201</v>
      </c>
      <c r="U179">
        <v>143148.86187137599</v>
      </c>
      <c r="V179">
        <v>2810157.71</v>
      </c>
      <c r="W179">
        <v>829536.72718494094</v>
      </c>
      <c r="X179">
        <v>3158549.2700441</v>
      </c>
      <c r="Y179">
        <v>0</v>
      </c>
      <c r="Z179">
        <v>0</v>
      </c>
      <c r="AA179">
        <v>481145.16714083398</v>
      </c>
      <c r="AB179">
        <v>0</v>
      </c>
      <c r="AC179">
        <v>0</v>
      </c>
      <c r="AD179">
        <v>0</v>
      </c>
      <c r="AE179">
        <v>143148.86187137599</v>
      </c>
      <c r="AF179">
        <v>0</v>
      </c>
      <c r="AG179">
        <v>0</v>
      </c>
    </row>
    <row r="180" spans="1:33" x14ac:dyDescent="0.3">
      <c r="A180" t="s">
        <v>33</v>
      </c>
      <c r="B180" t="s">
        <v>410</v>
      </c>
      <c r="C180">
        <v>1944</v>
      </c>
      <c r="D180" t="s">
        <v>402</v>
      </c>
      <c r="E180">
        <v>162</v>
      </c>
      <c r="F180" t="s">
        <v>411</v>
      </c>
      <c r="G180" t="s">
        <v>37</v>
      </c>
      <c r="H180" t="s">
        <v>53</v>
      </c>
      <c r="I180" t="s">
        <v>44</v>
      </c>
      <c r="J180" t="s">
        <v>40</v>
      </c>
      <c r="K180">
        <v>618.50026434682297</v>
      </c>
      <c r="L180">
        <v>8422448.61717177</v>
      </c>
      <c r="M180">
        <v>13617.5343854807</v>
      </c>
      <c r="N180">
        <v>0</v>
      </c>
      <c r="O180">
        <v>13617.5343854807</v>
      </c>
      <c r="P180">
        <v>4709553.6308494797</v>
      </c>
      <c r="Q180">
        <v>2021091.5842542001</v>
      </c>
      <c r="R180">
        <v>1314021.15786164</v>
      </c>
      <c r="S180">
        <v>352809.36832472897</v>
      </c>
      <c r="T180">
        <v>24972.875881704698</v>
      </c>
      <c r="U180">
        <v>284220.75987413898</v>
      </c>
      <c r="V180">
        <v>6491190.25</v>
      </c>
      <c r="W180">
        <v>1647037.60729763</v>
      </c>
      <c r="X180">
        <v>7183795.30090544</v>
      </c>
      <c r="Y180">
        <v>0</v>
      </c>
      <c r="Z180">
        <v>0</v>
      </c>
      <c r="AA180">
        <v>954432.55639218795</v>
      </c>
      <c r="AB180">
        <v>0</v>
      </c>
      <c r="AC180">
        <v>0</v>
      </c>
      <c r="AD180">
        <v>0</v>
      </c>
      <c r="AE180">
        <v>284220.75987413898</v>
      </c>
      <c r="AF180">
        <v>0</v>
      </c>
      <c r="AG180">
        <v>0</v>
      </c>
    </row>
    <row r="181" spans="1:33" x14ac:dyDescent="0.3">
      <c r="A181" t="s">
        <v>33</v>
      </c>
      <c r="B181" t="s">
        <v>412</v>
      </c>
      <c r="C181">
        <v>1944</v>
      </c>
      <c r="D181" t="s">
        <v>402</v>
      </c>
      <c r="E181">
        <v>958</v>
      </c>
      <c r="F181" t="s">
        <v>413</v>
      </c>
      <c r="G181" t="s">
        <v>63</v>
      </c>
      <c r="H181" t="s">
        <v>43</v>
      </c>
      <c r="I181" t="s">
        <v>44</v>
      </c>
      <c r="J181" t="s">
        <v>40</v>
      </c>
      <c r="K181">
        <v>215.94029702970201</v>
      </c>
      <c r="L181">
        <v>1073596.29711705</v>
      </c>
      <c r="M181">
        <v>4971.7274259809701</v>
      </c>
      <c r="N181">
        <v>0</v>
      </c>
      <c r="O181">
        <v>4971.7274259809701</v>
      </c>
      <c r="P181">
        <v>363139.10254542</v>
      </c>
      <c r="Q181">
        <v>151839.05995373501</v>
      </c>
      <c r="R181">
        <v>427256.68255036202</v>
      </c>
      <c r="S181">
        <v>122642.538679071</v>
      </c>
      <c r="T181">
        <v>8718.9133884626808</v>
      </c>
      <c r="U181">
        <v>99231.510230711603</v>
      </c>
      <c r="V181">
        <v>399325.76</v>
      </c>
      <c r="W181">
        <v>575039.02688634</v>
      </c>
      <c r="X181">
        <v>699130.74931686197</v>
      </c>
      <c r="Y181">
        <v>0</v>
      </c>
      <c r="Z181">
        <v>0</v>
      </c>
      <c r="AA181">
        <v>275234.03756947798</v>
      </c>
      <c r="AB181">
        <v>0</v>
      </c>
      <c r="AC181">
        <v>0</v>
      </c>
      <c r="AD181">
        <v>0</v>
      </c>
      <c r="AE181">
        <v>99231.510230711603</v>
      </c>
      <c r="AF181">
        <v>0</v>
      </c>
      <c r="AG181">
        <v>0</v>
      </c>
    </row>
    <row r="182" spans="1:33" x14ac:dyDescent="0.3">
      <c r="A182" t="s">
        <v>33</v>
      </c>
      <c r="B182" t="s">
        <v>414</v>
      </c>
      <c r="C182">
        <v>1944</v>
      </c>
      <c r="D182" t="s">
        <v>402</v>
      </c>
      <c r="E182">
        <v>1944</v>
      </c>
      <c r="F182" t="s">
        <v>402</v>
      </c>
      <c r="G182" t="s">
        <v>55</v>
      </c>
      <c r="H182" t="s">
        <v>55</v>
      </c>
      <c r="I182" t="s">
        <v>56</v>
      </c>
      <c r="J182" t="s">
        <v>40</v>
      </c>
      <c r="K182">
        <v>32.399735653176897</v>
      </c>
      <c r="L182">
        <v>101167.718400948</v>
      </c>
      <c r="M182">
        <v>3122.4859203759702</v>
      </c>
      <c r="N182">
        <v>0</v>
      </c>
      <c r="O182">
        <v>3122.4859203759702</v>
      </c>
      <c r="P182">
        <v>20940.883689602499</v>
      </c>
      <c r="Q182">
        <v>22781.9701648888</v>
      </c>
      <c r="R182">
        <v>37735.359740968401</v>
      </c>
      <c r="S182">
        <v>18401.3168810723</v>
      </c>
      <c r="T182">
        <v>1308.1879244163399</v>
      </c>
      <c r="U182">
        <v>14888.720373939001</v>
      </c>
      <c r="V182">
        <v>0</v>
      </c>
      <c r="W182">
        <v>86278.998027009395</v>
      </c>
      <c r="X182">
        <v>58950.9617558182</v>
      </c>
      <c r="Y182">
        <v>0</v>
      </c>
      <c r="Z182">
        <v>0</v>
      </c>
      <c r="AA182">
        <v>27328.0362711911</v>
      </c>
      <c r="AB182">
        <v>0</v>
      </c>
      <c r="AC182">
        <v>0</v>
      </c>
      <c r="AD182">
        <v>0</v>
      </c>
      <c r="AE182">
        <v>14888.720373939001</v>
      </c>
      <c r="AF182">
        <v>0</v>
      </c>
      <c r="AG182">
        <v>0</v>
      </c>
    </row>
    <row r="183" spans="1:33" x14ac:dyDescent="0.3">
      <c r="A183" t="s">
        <v>33</v>
      </c>
      <c r="B183" t="s">
        <v>415</v>
      </c>
      <c r="C183">
        <v>1944</v>
      </c>
      <c r="D183" t="s">
        <v>402</v>
      </c>
      <c r="E183">
        <v>4221</v>
      </c>
      <c r="F183" t="s">
        <v>416</v>
      </c>
      <c r="G183" t="s">
        <v>63</v>
      </c>
      <c r="H183" t="s">
        <v>43</v>
      </c>
      <c r="I183" t="s">
        <v>44</v>
      </c>
      <c r="J183" t="s">
        <v>40</v>
      </c>
      <c r="K183">
        <v>74.940693069306903</v>
      </c>
      <c r="L183">
        <v>234001.25897212699</v>
      </c>
      <c r="M183">
        <v>3122.4859203759602</v>
      </c>
      <c r="N183">
        <v>0</v>
      </c>
      <c r="O183">
        <v>3122.4859203759602</v>
      </c>
      <c r="P183">
        <v>48436.331517682498</v>
      </c>
      <c r="Q183">
        <v>52694.770473339602</v>
      </c>
      <c r="R183">
        <v>87282.008794121197</v>
      </c>
      <c r="S183">
        <v>42562.305298323598</v>
      </c>
      <c r="T183">
        <v>3025.8428886609099</v>
      </c>
      <c r="U183">
        <v>34437.6582476435</v>
      </c>
      <c r="V183">
        <v>0</v>
      </c>
      <c r="W183">
        <v>199563.60072448399</v>
      </c>
      <c r="X183">
        <v>136353.76468418899</v>
      </c>
      <c r="Y183">
        <v>0</v>
      </c>
      <c r="Z183">
        <v>0</v>
      </c>
      <c r="AA183">
        <v>63209.836040295202</v>
      </c>
      <c r="AB183">
        <v>0</v>
      </c>
      <c r="AC183">
        <v>0</v>
      </c>
      <c r="AD183">
        <v>0</v>
      </c>
      <c r="AE183">
        <v>34437.6582476435</v>
      </c>
      <c r="AF183">
        <v>0</v>
      </c>
      <c r="AG183">
        <v>0</v>
      </c>
    </row>
    <row r="184" spans="1:33" x14ac:dyDescent="0.3">
      <c r="A184" t="s">
        <v>33</v>
      </c>
      <c r="B184" t="s">
        <v>417</v>
      </c>
      <c r="C184">
        <v>1945</v>
      </c>
      <c r="D184" t="s">
        <v>418</v>
      </c>
      <c r="E184">
        <v>163</v>
      </c>
      <c r="F184" t="s">
        <v>419</v>
      </c>
      <c r="G184" t="s">
        <v>37</v>
      </c>
      <c r="H184" t="s">
        <v>43</v>
      </c>
      <c r="I184" t="s">
        <v>44</v>
      </c>
      <c r="J184" t="s">
        <v>40</v>
      </c>
      <c r="K184">
        <v>364.47</v>
      </c>
      <c r="L184">
        <v>5250375.1969335396</v>
      </c>
      <c r="M184">
        <v>14405.507166388301</v>
      </c>
      <c r="N184">
        <v>2275.6524479231898</v>
      </c>
      <c r="O184">
        <v>12129.8547184651</v>
      </c>
      <c r="P184">
        <v>3137861.6506496398</v>
      </c>
      <c r="Q184">
        <v>701893.92727467604</v>
      </c>
      <c r="R184">
        <v>1087508.8724140101</v>
      </c>
      <c r="S184">
        <v>320103.36708640098</v>
      </c>
      <c r="T184">
        <v>3007.3795088079</v>
      </c>
      <c r="U184">
        <v>69644.717168421994</v>
      </c>
      <c r="V184">
        <v>2777464.23999999</v>
      </c>
      <c r="W184">
        <v>2403266.2397651202</v>
      </c>
      <c r="X184">
        <v>4351323.4320705496</v>
      </c>
      <c r="Y184">
        <v>0</v>
      </c>
      <c r="Z184">
        <v>829407.04769456596</v>
      </c>
      <c r="AA184">
        <v>0</v>
      </c>
      <c r="AB184">
        <v>0</v>
      </c>
      <c r="AC184">
        <v>0</v>
      </c>
      <c r="AD184">
        <v>0</v>
      </c>
      <c r="AE184">
        <v>69644.717168421994</v>
      </c>
      <c r="AF184">
        <v>0</v>
      </c>
      <c r="AG184">
        <v>0</v>
      </c>
    </row>
    <row r="185" spans="1:33" x14ac:dyDescent="0.3">
      <c r="A185" t="s">
        <v>33</v>
      </c>
      <c r="B185" t="s">
        <v>420</v>
      </c>
      <c r="C185">
        <v>1945</v>
      </c>
      <c r="D185" t="s">
        <v>418</v>
      </c>
      <c r="E185">
        <v>168</v>
      </c>
      <c r="F185" t="s">
        <v>421</v>
      </c>
      <c r="G185" t="s">
        <v>37</v>
      </c>
      <c r="H185" t="s">
        <v>53</v>
      </c>
      <c r="I185" t="s">
        <v>39</v>
      </c>
      <c r="J185" t="s">
        <v>40</v>
      </c>
      <c r="K185">
        <v>279.27</v>
      </c>
      <c r="L185">
        <v>5333230.5130664501</v>
      </c>
      <c r="M185">
        <v>19097.0405452302</v>
      </c>
      <c r="N185">
        <v>3378.3796408688099</v>
      </c>
      <c r="O185">
        <v>15718.660904361401</v>
      </c>
      <c r="P185">
        <v>2773990.1893503498</v>
      </c>
      <c r="Q185">
        <v>995572.80272532301</v>
      </c>
      <c r="R185">
        <v>1251643.45758598</v>
      </c>
      <c r="S185">
        <v>245274.692913598</v>
      </c>
      <c r="T185">
        <v>66749.370491192094</v>
      </c>
      <c r="U185">
        <v>53364.282831577897</v>
      </c>
      <c r="V185">
        <v>3438397.35</v>
      </c>
      <c r="W185">
        <v>1841468.8802348699</v>
      </c>
      <c r="X185">
        <v>4336386.1479294403</v>
      </c>
      <c r="Y185">
        <v>0</v>
      </c>
      <c r="Z185">
        <v>943480.082305433</v>
      </c>
      <c r="AA185">
        <v>0</v>
      </c>
      <c r="AB185">
        <v>0</v>
      </c>
      <c r="AC185">
        <v>0</v>
      </c>
      <c r="AD185">
        <v>0</v>
      </c>
      <c r="AE185">
        <v>53364.282831577897</v>
      </c>
      <c r="AF185">
        <v>0</v>
      </c>
      <c r="AG185">
        <v>0</v>
      </c>
    </row>
    <row r="186" spans="1:33" x14ac:dyDescent="0.3">
      <c r="A186" t="s">
        <v>33</v>
      </c>
      <c r="B186" t="s">
        <v>422</v>
      </c>
      <c r="C186">
        <v>1946</v>
      </c>
      <c r="D186" t="s">
        <v>423</v>
      </c>
      <c r="E186">
        <v>171</v>
      </c>
      <c r="F186" t="s">
        <v>424</v>
      </c>
      <c r="G186" t="s">
        <v>37</v>
      </c>
      <c r="H186" t="s">
        <v>43</v>
      </c>
      <c r="I186" t="s">
        <v>44</v>
      </c>
      <c r="J186" t="s">
        <v>40</v>
      </c>
      <c r="K186">
        <v>255.77</v>
      </c>
      <c r="L186">
        <v>5289029.9917897703</v>
      </c>
      <c r="M186">
        <v>20678.8520615778</v>
      </c>
      <c r="N186">
        <v>2027.90287717246</v>
      </c>
      <c r="O186">
        <v>18650.949184405399</v>
      </c>
      <c r="P186">
        <v>3299097.2316146502</v>
      </c>
      <c r="Q186">
        <v>861199.56404485798</v>
      </c>
      <c r="R186">
        <v>950482.575637348</v>
      </c>
      <c r="S186">
        <v>171485.25132401701</v>
      </c>
      <c r="T186">
        <v>6765.3691688929302</v>
      </c>
      <c r="U186">
        <v>103890.46565188</v>
      </c>
      <c r="V186">
        <v>3893189.47</v>
      </c>
      <c r="W186">
        <v>1291950.0561378901</v>
      </c>
      <c r="X186">
        <v>3828027.1073104199</v>
      </c>
      <c r="Y186">
        <v>601052.77193670499</v>
      </c>
      <c r="Z186">
        <v>518676.71889440098</v>
      </c>
      <c r="AA186">
        <v>233135.23727622299</v>
      </c>
      <c r="AB186">
        <v>4247.6907201362101</v>
      </c>
      <c r="AC186">
        <v>0</v>
      </c>
      <c r="AD186">
        <v>0</v>
      </c>
      <c r="AE186">
        <v>103890.46565188</v>
      </c>
      <c r="AF186">
        <v>0</v>
      </c>
      <c r="AG186">
        <v>0</v>
      </c>
    </row>
    <row r="187" spans="1:33" x14ac:dyDescent="0.3">
      <c r="A187" t="s">
        <v>33</v>
      </c>
      <c r="B187" t="s">
        <v>425</v>
      </c>
      <c r="C187">
        <v>1946</v>
      </c>
      <c r="D187" t="s">
        <v>423</v>
      </c>
      <c r="E187">
        <v>174</v>
      </c>
      <c r="F187" t="s">
        <v>426</v>
      </c>
      <c r="G187" t="s">
        <v>37</v>
      </c>
      <c r="H187" t="s">
        <v>53</v>
      </c>
      <c r="I187" t="s">
        <v>39</v>
      </c>
      <c r="J187" t="s">
        <v>40</v>
      </c>
      <c r="K187">
        <v>376.55495049504901</v>
      </c>
      <c r="L187">
        <v>5454096.4257685803</v>
      </c>
      <c r="M187">
        <v>14484.197906834501</v>
      </c>
      <c r="N187">
        <v>744.71271816195303</v>
      </c>
      <c r="O187">
        <v>13739.485188672599</v>
      </c>
      <c r="P187">
        <v>2748280.8310341001</v>
      </c>
      <c r="Q187">
        <v>1026769.4395155601</v>
      </c>
      <c r="R187">
        <v>1415143.3741053401</v>
      </c>
      <c r="S187">
        <v>252467.530683608</v>
      </c>
      <c r="T187">
        <v>11435.250429969101</v>
      </c>
      <c r="U187">
        <v>152951.75020702701</v>
      </c>
      <c r="V187">
        <v>3399083.49</v>
      </c>
      <c r="W187">
        <v>1902061.1855615501</v>
      </c>
      <c r="X187">
        <v>4258769.6591023896</v>
      </c>
      <c r="Y187">
        <v>412464.99716635398</v>
      </c>
      <c r="Z187">
        <v>280425.260720508</v>
      </c>
      <c r="AA187">
        <v>343231.13629901799</v>
      </c>
      <c r="AB187">
        <v>6253.6222732891802</v>
      </c>
      <c r="AC187">
        <v>0</v>
      </c>
      <c r="AD187">
        <v>0</v>
      </c>
      <c r="AE187">
        <v>152951.75020702701</v>
      </c>
      <c r="AF187">
        <v>0</v>
      </c>
      <c r="AG187">
        <v>0</v>
      </c>
    </row>
    <row r="188" spans="1:33" x14ac:dyDescent="0.3">
      <c r="A188" t="s">
        <v>33</v>
      </c>
      <c r="B188" t="s">
        <v>427</v>
      </c>
      <c r="C188">
        <v>1946</v>
      </c>
      <c r="D188" t="s">
        <v>423</v>
      </c>
      <c r="E188">
        <v>1946</v>
      </c>
      <c r="F188" t="s">
        <v>423</v>
      </c>
      <c r="G188" t="s">
        <v>55</v>
      </c>
      <c r="H188" t="s">
        <v>55</v>
      </c>
      <c r="I188" t="s">
        <v>56</v>
      </c>
      <c r="J188" t="s">
        <v>40</v>
      </c>
      <c r="K188">
        <v>48.935049504950499</v>
      </c>
      <c r="L188">
        <v>267058.39244164003</v>
      </c>
      <c r="M188">
        <v>5457.4051757038396</v>
      </c>
      <c r="N188">
        <v>389.87863664386498</v>
      </c>
      <c r="O188">
        <v>5067.5265390599698</v>
      </c>
      <c r="P188">
        <v>11002.4273512417</v>
      </c>
      <c r="Q188">
        <v>41261.136439579197</v>
      </c>
      <c r="R188">
        <v>180691.130257307</v>
      </c>
      <c r="S188">
        <v>32809.317992374599</v>
      </c>
      <c r="T188">
        <v>1294.3804011379</v>
      </c>
      <c r="U188">
        <v>19876.784141092001</v>
      </c>
      <c r="V188">
        <v>0</v>
      </c>
      <c r="W188">
        <v>247181.60830054799</v>
      </c>
      <c r="X188">
        <v>176682.84358718499</v>
      </c>
      <c r="Y188">
        <v>6002.8808969402298</v>
      </c>
      <c r="Z188">
        <v>19078.730385090101</v>
      </c>
      <c r="AA188">
        <v>44604.466424758</v>
      </c>
      <c r="AB188">
        <v>812.68700657459601</v>
      </c>
      <c r="AC188">
        <v>0</v>
      </c>
      <c r="AD188">
        <v>0</v>
      </c>
      <c r="AE188">
        <v>19876.784141092001</v>
      </c>
      <c r="AF188">
        <v>0</v>
      </c>
      <c r="AG188">
        <v>0</v>
      </c>
    </row>
    <row r="189" spans="1:33" x14ac:dyDescent="0.3">
      <c r="A189" t="s">
        <v>33</v>
      </c>
      <c r="B189" t="s">
        <v>428</v>
      </c>
      <c r="C189">
        <v>1947</v>
      </c>
      <c r="D189" t="s">
        <v>429</v>
      </c>
      <c r="E189">
        <v>176</v>
      </c>
      <c r="F189" t="s">
        <v>430</v>
      </c>
      <c r="G189" t="s">
        <v>37</v>
      </c>
      <c r="H189" t="s">
        <v>43</v>
      </c>
      <c r="I189" t="s">
        <v>44</v>
      </c>
      <c r="J189" t="s">
        <v>40</v>
      </c>
      <c r="K189">
        <v>18.600000000000001</v>
      </c>
      <c r="L189">
        <v>444720.85776627198</v>
      </c>
      <c r="M189">
        <v>23909.723535820998</v>
      </c>
      <c r="N189">
        <v>656.46064949576805</v>
      </c>
      <c r="O189">
        <v>23253.262886325301</v>
      </c>
      <c r="P189">
        <v>292934.630229289</v>
      </c>
      <c r="Q189">
        <v>30384.885565828401</v>
      </c>
      <c r="R189">
        <v>94229.832226331302</v>
      </c>
      <c r="S189">
        <v>23107.838287721799</v>
      </c>
      <c r="T189">
        <v>4063.67145710059</v>
      </c>
      <c r="U189">
        <v>9792.6179733727804</v>
      </c>
      <c r="V189">
        <v>291178.06</v>
      </c>
      <c r="W189">
        <v>143750.179792899</v>
      </c>
      <c r="X189">
        <v>401275.74614275101</v>
      </c>
      <c r="Y189">
        <v>7220.0457137573903</v>
      </c>
      <c r="Z189">
        <v>12210.168080621301</v>
      </c>
      <c r="AA189">
        <v>14222.2798557692</v>
      </c>
      <c r="AB189">
        <v>0</v>
      </c>
      <c r="AC189">
        <v>0</v>
      </c>
      <c r="AD189">
        <v>0</v>
      </c>
      <c r="AE189">
        <v>9792.6179733727804</v>
      </c>
      <c r="AF189">
        <v>0</v>
      </c>
      <c r="AG189">
        <v>0</v>
      </c>
    </row>
    <row r="190" spans="1:33" x14ac:dyDescent="0.3">
      <c r="A190" t="s">
        <v>33</v>
      </c>
      <c r="B190" t="s">
        <v>431</v>
      </c>
      <c r="C190">
        <v>1947</v>
      </c>
      <c r="D190" t="s">
        <v>429</v>
      </c>
      <c r="E190">
        <v>177</v>
      </c>
      <c r="F190" t="s">
        <v>432</v>
      </c>
      <c r="G190" t="s">
        <v>37</v>
      </c>
      <c r="H190" t="s">
        <v>43</v>
      </c>
      <c r="I190" t="s">
        <v>44</v>
      </c>
      <c r="J190" t="s">
        <v>40</v>
      </c>
      <c r="K190">
        <v>211.81</v>
      </c>
      <c r="L190">
        <v>3180915.7670362401</v>
      </c>
      <c r="M190">
        <v>15017.7789860546</v>
      </c>
      <c r="N190">
        <v>1322.2606961240799</v>
      </c>
      <c r="O190">
        <v>13695.5182899305</v>
      </c>
      <c r="P190">
        <v>1365177.74627773</v>
      </c>
      <c r="Q190">
        <v>643556.22646764002</v>
      </c>
      <c r="R190">
        <v>845552.57498705597</v>
      </c>
      <c r="S190">
        <v>263143.61439367599</v>
      </c>
      <c r="T190">
        <v>63485.604910133101</v>
      </c>
      <c r="U190">
        <v>111514.753383875</v>
      </c>
      <c r="V190">
        <v>1432426.52</v>
      </c>
      <c r="W190">
        <v>1636974.49365236</v>
      </c>
      <c r="X190">
        <v>2515992.6811503302</v>
      </c>
      <c r="Y190">
        <v>111382.171001664</v>
      </c>
      <c r="Z190">
        <v>280068.03804604203</v>
      </c>
      <c r="AA190">
        <v>161958.12345432601</v>
      </c>
      <c r="AB190">
        <v>0</v>
      </c>
      <c r="AC190">
        <v>0</v>
      </c>
      <c r="AD190">
        <v>0</v>
      </c>
      <c r="AE190">
        <v>111514.753383875</v>
      </c>
      <c r="AF190">
        <v>0</v>
      </c>
      <c r="AG190">
        <v>0</v>
      </c>
    </row>
    <row r="191" spans="1:33" x14ac:dyDescent="0.3">
      <c r="A191" t="s">
        <v>33</v>
      </c>
      <c r="B191" t="s">
        <v>433</v>
      </c>
      <c r="C191">
        <v>1947</v>
      </c>
      <c r="D191" t="s">
        <v>429</v>
      </c>
      <c r="E191">
        <v>178</v>
      </c>
      <c r="F191" t="s">
        <v>434</v>
      </c>
      <c r="G191" t="s">
        <v>37</v>
      </c>
      <c r="H191" t="s">
        <v>53</v>
      </c>
      <c r="I191" t="s">
        <v>39</v>
      </c>
      <c r="J191" t="s">
        <v>40</v>
      </c>
      <c r="K191">
        <v>162.02000000000001</v>
      </c>
      <c r="L191">
        <v>3840982.2683920101</v>
      </c>
      <c r="M191">
        <v>23706.8403184298</v>
      </c>
      <c r="N191">
        <v>1615.50073780293</v>
      </c>
      <c r="O191">
        <v>22091.3395806269</v>
      </c>
      <c r="P191">
        <v>2125809.0493306201</v>
      </c>
      <c r="Q191">
        <v>727795.63336427498</v>
      </c>
      <c r="R191">
        <v>703963.28414570994</v>
      </c>
      <c r="S191">
        <v>201286.66448261801</v>
      </c>
      <c r="T191">
        <v>82127.637068786906</v>
      </c>
      <c r="U191">
        <v>85301.073335798807</v>
      </c>
      <c r="V191">
        <v>2503508.9300000002</v>
      </c>
      <c r="W191">
        <v>1252172.2650562101</v>
      </c>
      <c r="X191">
        <v>2985199.7404219601</v>
      </c>
      <c r="Y191">
        <v>384851.26260983699</v>
      </c>
      <c r="Z191">
        <v>261743.429538831</v>
      </c>
      <c r="AA191">
        <v>123886.76248557599</v>
      </c>
      <c r="AB191">
        <v>0</v>
      </c>
      <c r="AC191">
        <v>0</v>
      </c>
      <c r="AD191">
        <v>0</v>
      </c>
      <c r="AE191">
        <v>85301.073335798807</v>
      </c>
      <c r="AF191">
        <v>0</v>
      </c>
      <c r="AG191">
        <v>0</v>
      </c>
    </row>
    <row r="192" spans="1:33" x14ac:dyDescent="0.3">
      <c r="A192" t="s">
        <v>33</v>
      </c>
      <c r="B192" t="s">
        <v>435</v>
      </c>
      <c r="C192">
        <v>1947</v>
      </c>
      <c r="D192" t="s">
        <v>429</v>
      </c>
      <c r="E192">
        <v>1947</v>
      </c>
      <c r="F192" t="s">
        <v>429</v>
      </c>
      <c r="G192" t="s">
        <v>55</v>
      </c>
      <c r="H192" t="s">
        <v>55</v>
      </c>
      <c r="I192" t="s">
        <v>56</v>
      </c>
      <c r="J192" t="s">
        <v>40</v>
      </c>
      <c r="K192">
        <v>9.26</v>
      </c>
      <c r="L192">
        <v>76441.199318047293</v>
      </c>
      <c r="M192">
        <v>8254.9891272189307</v>
      </c>
      <c r="N192">
        <v>647.86118713017697</v>
      </c>
      <c r="O192">
        <v>7607.1279400887497</v>
      </c>
      <c r="P192">
        <v>21579.195447485199</v>
      </c>
      <c r="Q192">
        <v>10329.8513946005</v>
      </c>
      <c r="R192">
        <v>31004.8309578402</v>
      </c>
      <c r="S192">
        <v>11504.2248679733</v>
      </c>
      <c r="T192">
        <v>2023.0966501479199</v>
      </c>
      <c r="U192">
        <v>4875.2495931952599</v>
      </c>
      <c r="V192">
        <v>0</v>
      </c>
      <c r="W192">
        <v>71565.949724852006</v>
      </c>
      <c r="X192">
        <v>54891.704875369804</v>
      </c>
      <c r="Y192">
        <v>3594.4958768491101</v>
      </c>
      <c r="Z192">
        <v>5999.1945928254399</v>
      </c>
      <c r="AA192">
        <v>7080.5543798076897</v>
      </c>
      <c r="AB192">
        <v>0</v>
      </c>
      <c r="AC192">
        <v>0</v>
      </c>
      <c r="AD192">
        <v>0</v>
      </c>
      <c r="AE192">
        <v>4875.2495931952599</v>
      </c>
      <c r="AF192">
        <v>0</v>
      </c>
      <c r="AG192">
        <v>0</v>
      </c>
    </row>
    <row r="193" spans="1:33" x14ac:dyDescent="0.3">
      <c r="A193" t="s">
        <v>33</v>
      </c>
      <c r="B193" t="s">
        <v>436</v>
      </c>
      <c r="C193">
        <v>1947</v>
      </c>
      <c r="D193" t="s">
        <v>429</v>
      </c>
      <c r="E193">
        <v>4396</v>
      </c>
      <c r="F193" t="s">
        <v>437</v>
      </c>
      <c r="G193" t="s">
        <v>37</v>
      </c>
      <c r="H193" t="s">
        <v>38</v>
      </c>
      <c r="I193" t="s">
        <v>44</v>
      </c>
      <c r="J193" t="s">
        <v>40</v>
      </c>
      <c r="K193">
        <v>139.11000000000001</v>
      </c>
      <c r="L193">
        <v>2022269.3474874201</v>
      </c>
      <c r="M193">
        <v>14537.196085740899</v>
      </c>
      <c r="N193">
        <v>1025.6516407280401</v>
      </c>
      <c r="O193">
        <v>13511.5444450129</v>
      </c>
      <c r="P193">
        <v>1010633.9987148599</v>
      </c>
      <c r="Q193">
        <v>290086.273207655</v>
      </c>
      <c r="R193">
        <v>514029.97768306202</v>
      </c>
      <c r="S193">
        <v>172824.26796801001</v>
      </c>
      <c r="T193">
        <v>34694.829913831301</v>
      </c>
      <c r="U193">
        <v>73239.305713757407</v>
      </c>
      <c r="V193">
        <v>873917.81</v>
      </c>
      <c r="W193">
        <v>1075112.2317736601</v>
      </c>
      <c r="X193">
        <v>1622162.8274095701</v>
      </c>
      <c r="Y193">
        <v>77819.924797892003</v>
      </c>
      <c r="Z193">
        <v>142678.39974167899</v>
      </c>
      <c r="AA193">
        <v>106368.88982451901</v>
      </c>
      <c r="AB193">
        <v>0</v>
      </c>
      <c r="AC193">
        <v>0</v>
      </c>
      <c r="AD193">
        <v>0</v>
      </c>
      <c r="AE193">
        <v>73239.305713757407</v>
      </c>
      <c r="AF193">
        <v>0</v>
      </c>
      <c r="AG193">
        <v>0</v>
      </c>
    </row>
    <row r="194" spans="1:33" x14ac:dyDescent="0.3">
      <c r="A194" t="s">
        <v>33</v>
      </c>
      <c r="B194" t="s">
        <v>438</v>
      </c>
      <c r="C194">
        <v>1948</v>
      </c>
      <c r="D194" t="s">
        <v>439</v>
      </c>
      <c r="E194">
        <v>179</v>
      </c>
      <c r="F194" t="s">
        <v>440</v>
      </c>
      <c r="G194" t="s">
        <v>37</v>
      </c>
      <c r="H194" t="s">
        <v>43</v>
      </c>
      <c r="I194" t="s">
        <v>44</v>
      </c>
      <c r="J194" t="s">
        <v>40</v>
      </c>
      <c r="K194">
        <v>156.76</v>
      </c>
      <c r="L194">
        <v>2808830.6048062998</v>
      </c>
      <c r="M194">
        <v>17918.031416217698</v>
      </c>
      <c r="N194">
        <v>2774.1867044697201</v>
      </c>
      <c r="O194">
        <v>15143.844711747999</v>
      </c>
      <c r="P194">
        <v>1680485.40266069</v>
      </c>
      <c r="Q194">
        <v>635383.850275176</v>
      </c>
      <c r="R194">
        <v>403515.10700998601</v>
      </c>
      <c r="S194">
        <v>72495.062934356494</v>
      </c>
      <c r="T194">
        <v>16951.1819260837</v>
      </c>
      <c r="U194">
        <v>61987.531949741802</v>
      </c>
      <c r="V194">
        <v>2426634.75</v>
      </c>
      <c r="W194">
        <v>320208.32285655697</v>
      </c>
      <c r="X194">
        <v>2194936.2541884598</v>
      </c>
      <c r="Y194">
        <v>36761.065943099296</v>
      </c>
      <c r="Z194">
        <v>434881.50779267302</v>
      </c>
      <c r="AA194">
        <v>80264.244932324305</v>
      </c>
      <c r="AB194">
        <v>0</v>
      </c>
      <c r="AC194">
        <v>0</v>
      </c>
      <c r="AD194">
        <v>0</v>
      </c>
      <c r="AE194">
        <v>61987.531949741802</v>
      </c>
      <c r="AF194">
        <v>0</v>
      </c>
      <c r="AG194">
        <v>0</v>
      </c>
    </row>
    <row r="195" spans="1:33" x14ac:dyDescent="0.3">
      <c r="A195" t="s">
        <v>33</v>
      </c>
      <c r="B195" t="s">
        <v>441</v>
      </c>
      <c r="C195">
        <v>1948</v>
      </c>
      <c r="D195" t="s">
        <v>439</v>
      </c>
      <c r="E195">
        <v>182</v>
      </c>
      <c r="F195" t="s">
        <v>442</v>
      </c>
      <c r="G195" t="s">
        <v>37</v>
      </c>
      <c r="H195" t="s">
        <v>43</v>
      </c>
      <c r="I195" t="s">
        <v>44</v>
      </c>
      <c r="J195" t="s">
        <v>40</v>
      </c>
      <c r="K195">
        <v>408.34</v>
      </c>
      <c r="L195">
        <v>5926106.0174789699</v>
      </c>
      <c r="M195">
        <v>14512.6757542219</v>
      </c>
      <c r="N195">
        <v>1192.2048124534699</v>
      </c>
      <c r="O195">
        <v>13320.470941768401</v>
      </c>
      <c r="P195">
        <v>3802535.5787845599</v>
      </c>
      <c r="Q195">
        <v>1117833.79015415</v>
      </c>
      <c r="R195">
        <v>786632.90550049604</v>
      </c>
      <c r="S195">
        <v>188538.434413212</v>
      </c>
      <c r="T195">
        <v>30565.308626544</v>
      </c>
      <c r="U195">
        <v>161469.69122453101</v>
      </c>
      <c r="V195">
        <v>4930534.09</v>
      </c>
      <c r="W195">
        <v>834102.23625444504</v>
      </c>
      <c r="X195">
        <v>4799674.3857853701</v>
      </c>
      <c r="Y195">
        <v>348139.85180278798</v>
      </c>
      <c r="Z195">
        <v>486824.91311725101</v>
      </c>
      <c r="AA195">
        <v>129997.175549026</v>
      </c>
      <c r="AB195">
        <v>0</v>
      </c>
      <c r="AC195">
        <v>0</v>
      </c>
      <c r="AD195">
        <v>0</v>
      </c>
      <c r="AE195">
        <v>161469.69122453101</v>
      </c>
      <c r="AF195">
        <v>0</v>
      </c>
      <c r="AG195">
        <v>0</v>
      </c>
    </row>
    <row r="196" spans="1:33" x14ac:dyDescent="0.3">
      <c r="A196" t="s">
        <v>33</v>
      </c>
      <c r="B196" t="s">
        <v>443</v>
      </c>
      <c r="C196">
        <v>1948</v>
      </c>
      <c r="D196" t="s">
        <v>439</v>
      </c>
      <c r="E196">
        <v>184</v>
      </c>
      <c r="F196" t="s">
        <v>444</v>
      </c>
      <c r="G196" t="s">
        <v>37</v>
      </c>
      <c r="H196" t="s">
        <v>38</v>
      </c>
      <c r="I196" t="s">
        <v>44</v>
      </c>
      <c r="J196" t="s">
        <v>40</v>
      </c>
      <c r="K196">
        <v>613.52499999999998</v>
      </c>
      <c r="L196">
        <v>7079038.1881783297</v>
      </c>
      <c r="M196">
        <v>11538.304369305701</v>
      </c>
      <c r="N196">
        <v>524.83975550588298</v>
      </c>
      <c r="O196">
        <v>11013.464613799801</v>
      </c>
      <c r="P196">
        <v>4295846.9504998298</v>
      </c>
      <c r="Q196">
        <v>1357705.8789619601</v>
      </c>
      <c r="R196">
        <v>1120238.4273000199</v>
      </c>
      <c r="S196">
        <v>283232.65534448199</v>
      </c>
      <c r="T196">
        <v>22014.276072024299</v>
      </c>
      <c r="U196">
        <v>242605.89780215101</v>
      </c>
      <c r="V196">
        <v>5583205.6299999999</v>
      </c>
      <c r="W196">
        <v>1253226.66037617</v>
      </c>
      <c r="X196">
        <v>6000158.8332838397</v>
      </c>
      <c r="Y196">
        <v>276012.30201830802</v>
      </c>
      <c r="Z196">
        <v>322002.31099674699</v>
      </c>
      <c r="AA196">
        <v>238258.84407727901</v>
      </c>
      <c r="AB196">
        <v>0</v>
      </c>
      <c r="AC196">
        <v>0</v>
      </c>
      <c r="AD196">
        <v>0</v>
      </c>
      <c r="AE196">
        <v>242605.89780215101</v>
      </c>
      <c r="AF196">
        <v>0</v>
      </c>
      <c r="AG196">
        <v>0</v>
      </c>
    </row>
    <row r="197" spans="1:33" x14ac:dyDescent="0.3">
      <c r="A197" t="s">
        <v>33</v>
      </c>
      <c r="B197" t="s">
        <v>445</v>
      </c>
      <c r="C197">
        <v>1948</v>
      </c>
      <c r="D197" t="s">
        <v>439</v>
      </c>
      <c r="E197">
        <v>185</v>
      </c>
      <c r="F197" t="s">
        <v>446</v>
      </c>
      <c r="G197" t="s">
        <v>37</v>
      </c>
      <c r="H197" t="s">
        <v>53</v>
      </c>
      <c r="I197" t="s">
        <v>39</v>
      </c>
      <c r="J197" t="s">
        <v>40</v>
      </c>
      <c r="K197">
        <v>772.94980392156799</v>
      </c>
      <c r="L197">
        <v>10473889.329506001</v>
      </c>
      <c r="M197">
        <v>13550.542708422499</v>
      </c>
      <c r="N197">
        <v>678.762910905323</v>
      </c>
      <c r="O197">
        <v>12871.7797975172</v>
      </c>
      <c r="P197">
        <v>5749257.5485291099</v>
      </c>
      <c r="Q197">
        <v>2705865.39435304</v>
      </c>
      <c r="R197">
        <v>1588281.7879532501</v>
      </c>
      <c r="S197">
        <v>357085.42582641903</v>
      </c>
      <c r="T197">
        <v>73399.172844196597</v>
      </c>
      <c r="U197">
        <v>305647.17189419997</v>
      </c>
      <c r="V197">
        <v>8589363.8699999992</v>
      </c>
      <c r="W197">
        <v>1578878.28761183</v>
      </c>
      <c r="X197">
        <v>8228761.9294663696</v>
      </c>
      <c r="Y197">
        <v>1194170.9931586599</v>
      </c>
      <c r="Z197">
        <v>524649.65889350197</v>
      </c>
      <c r="AA197">
        <v>220659.57609329</v>
      </c>
      <c r="AB197">
        <v>0</v>
      </c>
      <c r="AC197">
        <v>0</v>
      </c>
      <c r="AD197">
        <v>0</v>
      </c>
      <c r="AE197">
        <v>305647.17189419997</v>
      </c>
      <c r="AF197">
        <v>0</v>
      </c>
      <c r="AG197">
        <v>0</v>
      </c>
    </row>
    <row r="198" spans="1:33" x14ac:dyDescent="0.3">
      <c r="A198" t="s">
        <v>33</v>
      </c>
      <c r="B198" t="s">
        <v>447</v>
      </c>
      <c r="C198">
        <v>1948</v>
      </c>
      <c r="D198" t="s">
        <v>439</v>
      </c>
      <c r="E198">
        <v>1948</v>
      </c>
      <c r="F198" t="s">
        <v>439</v>
      </c>
      <c r="G198" t="s">
        <v>55</v>
      </c>
      <c r="H198" t="s">
        <v>55</v>
      </c>
      <c r="I198" t="s">
        <v>56</v>
      </c>
      <c r="J198" t="s">
        <v>40</v>
      </c>
      <c r="K198">
        <v>71.851960784313704</v>
      </c>
      <c r="L198">
        <v>175181.944191563</v>
      </c>
      <c r="M198">
        <v>2438.0955269603101</v>
      </c>
      <c r="N198">
        <v>130.587508246195</v>
      </c>
      <c r="O198">
        <v>2307.5080187141202</v>
      </c>
      <c r="P198">
        <v>26261.879135519899</v>
      </c>
      <c r="Q198">
        <v>37745.550296052701</v>
      </c>
      <c r="R198">
        <v>76201.945689832399</v>
      </c>
      <c r="S198">
        <v>33130.0347502367</v>
      </c>
      <c r="T198">
        <v>1842.53431992175</v>
      </c>
      <c r="U198">
        <v>28412.386544840701</v>
      </c>
      <c r="V198">
        <v>0</v>
      </c>
      <c r="W198">
        <v>146769.55764672201</v>
      </c>
      <c r="X198">
        <v>114419.44130942</v>
      </c>
      <c r="Y198">
        <v>8501.1356543148795</v>
      </c>
      <c r="Z198">
        <v>9382.9685214268702</v>
      </c>
      <c r="AA198">
        <v>14466.0121615603</v>
      </c>
      <c r="AB198">
        <v>0</v>
      </c>
      <c r="AC198">
        <v>0</v>
      </c>
      <c r="AD198">
        <v>0</v>
      </c>
      <c r="AE198">
        <v>28412.386544840701</v>
      </c>
      <c r="AF198">
        <v>0</v>
      </c>
      <c r="AG198">
        <v>0</v>
      </c>
    </row>
    <row r="199" spans="1:33" x14ac:dyDescent="0.3">
      <c r="A199" t="s">
        <v>33</v>
      </c>
      <c r="B199" t="s">
        <v>448</v>
      </c>
      <c r="C199">
        <v>1948</v>
      </c>
      <c r="D199" t="s">
        <v>439</v>
      </c>
      <c r="E199">
        <v>2716</v>
      </c>
      <c r="F199" t="s">
        <v>449</v>
      </c>
      <c r="G199" t="s">
        <v>59</v>
      </c>
      <c r="H199" t="s">
        <v>53</v>
      </c>
      <c r="I199" t="s">
        <v>39</v>
      </c>
      <c r="J199" t="s">
        <v>40</v>
      </c>
      <c r="K199">
        <v>63.170196078431303</v>
      </c>
      <c r="L199">
        <v>1028195.99249602</v>
      </c>
      <c r="M199">
        <v>16276.599667656999</v>
      </c>
      <c r="N199">
        <v>1416.36949155924</v>
      </c>
      <c r="O199">
        <v>14860.230176097801</v>
      </c>
      <c r="P199">
        <v>696849.89564963896</v>
      </c>
      <c r="Q199">
        <v>179829.76203940201</v>
      </c>
      <c r="R199">
        <v>120769.448829024</v>
      </c>
      <c r="S199">
        <v>29126.982317712798</v>
      </c>
      <c r="T199">
        <v>1619.9036602506501</v>
      </c>
      <c r="U199">
        <v>24979.36047259</v>
      </c>
      <c r="V199">
        <v>874181.02</v>
      </c>
      <c r="W199">
        <v>129035.612023439</v>
      </c>
      <c r="X199">
        <v>826205.44174602802</v>
      </c>
      <c r="Y199">
        <v>74820.746177541805</v>
      </c>
      <c r="Z199">
        <v>89472.338501305901</v>
      </c>
      <c r="AA199">
        <v>12718.105598563299</v>
      </c>
      <c r="AB199">
        <v>0</v>
      </c>
      <c r="AC199">
        <v>0</v>
      </c>
      <c r="AD199">
        <v>0</v>
      </c>
      <c r="AE199">
        <v>24979.36047259</v>
      </c>
      <c r="AF199">
        <v>0</v>
      </c>
      <c r="AG199">
        <v>0</v>
      </c>
    </row>
    <row r="200" spans="1:33" x14ac:dyDescent="0.3">
      <c r="A200" t="s">
        <v>33</v>
      </c>
      <c r="B200" t="s">
        <v>450</v>
      </c>
      <c r="C200">
        <v>1948</v>
      </c>
      <c r="D200" t="s">
        <v>439</v>
      </c>
      <c r="E200">
        <v>3569</v>
      </c>
      <c r="F200" t="s">
        <v>380</v>
      </c>
      <c r="G200" t="s">
        <v>37</v>
      </c>
      <c r="H200" t="s">
        <v>43</v>
      </c>
      <c r="I200" t="s">
        <v>44</v>
      </c>
      <c r="J200" t="s">
        <v>40</v>
      </c>
      <c r="K200">
        <v>353.89196078431303</v>
      </c>
      <c r="L200">
        <v>5046671.4366154503</v>
      </c>
      <c r="M200">
        <v>14260.4862383162</v>
      </c>
      <c r="N200">
        <v>1627.0990673849301</v>
      </c>
      <c r="O200">
        <v>12633.387170931201</v>
      </c>
      <c r="P200">
        <v>3108856.8299470898</v>
      </c>
      <c r="Q200">
        <v>958110.15533567197</v>
      </c>
      <c r="R200">
        <v>791965.05106809502</v>
      </c>
      <c r="S200">
        <v>163304.12884315499</v>
      </c>
      <c r="T200">
        <v>24435.2714214314</v>
      </c>
      <c r="U200">
        <v>139939.32907549301</v>
      </c>
      <c r="V200">
        <v>4183849.03</v>
      </c>
      <c r="W200">
        <v>722883.07753995794</v>
      </c>
      <c r="X200">
        <v>3901772.2854106799</v>
      </c>
      <c r="Y200">
        <v>261327.46408370801</v>
      </c>
      <c r="Z200">
        <v>575817.27934718295</v>
      </c>
      <c r="AA200">
        <v>167815.07869838501</v>
      </c>
      <c r="AB200">
        <v>0</v>
      </c>
      <c r="AC200">
        <v>0</v>
      </c>
      <c r="AD200">
        <v>0</v>
      </c>
      <c r="AE200">
        <v>139939.32907549301</v>
      </c>
      <c r="AF200">
        <v>0</v>
      </c>
      <c r="AG200">
        <v>0</v>
      </c>
    </row>
    <row r="201" spans="1:33" x14ac:dyDescent="0.3">
      <c r="A201" t="s">
        <v>33</v>
      </c>
      <c r="B201" t="s">
        <v>451</v>
      </c>
      <c r="C201">
        <v>1948</v>
      </c>
      <c r="D201" t="s">
        <v>439</v>
      </c>
      <c r="E201">
        <v>4602</v>
      </c>
      <c r="F201" t="s">
        <v>452</v>
      </c>
      <c r="G201" t="s">
        <v>63</v>
      </c>
      <c r="H201" t="s">
        <v>43</v>
      </c>
      <c r="I201" t="s">
        <v>44</v>
      </c>
      <c r="J201" t="s">
        <v>40</v>
      </c>
      <c r="K201">
        <v>197.09107843137201</v>
      </c>
      <c r="L201">
        <v>480526.87672731403</v>
      </c>
      <c r="M201">
        <v>2438.0955269603101</v>
      </c>
      <c r="N201">
        <v>130.587508246195</v>
      </c>
      <c r="O201">
        <v>2307.5080187141202</v>
      </c>
      <c r="P201">
        <v>72036.754793530607</v>
      </c>
      <c r="Q201">
        <v>103536.648584526</v>
      </c>
      <c r="R201">
        <v>209023.156649285</v>
      </c>
      <c r="S201">
        <v>90876.2155704248</v>
      </c>
      <c r="T201">
        <v>5054.10112954737</v>
      </c>
      <c r="U201">
        <v>77935.631036449195</v>
      </c>
      <c r="V201">
        <v>0</v>
      </c>
      <c r="W201">
        <v>402591.24569086498</v>
      </c>
      <c r="X201">
        <v>313854.35880981601</v>
      </c>
      <c r="Y201">
        <v>23318.751161570101</v>
      </c>
      <c r="Z201">
        <v>25737.632829908402</v>
      </c>
      <c r="AA201">
        <v>39680.502889570504</v>
      </c>
      <c r="AB201">
        <v>0</v>
      </c>
      <c r="AC201">
        <v>0</v>
      </c>
      <c r="AD201">
        <v>0</v>
      </c>
      <c r="AE201">
        <v>77935.631036449195</v>
      </c>
      <c r="AF201">
        <v>0</v>
      </c>
      <c r="AG201">
        <v>0</v>
      </c>
    </row>
    <row r="202" spans="1:33" x14ac:dyDescent="0.3">
      <c r="A202" t="s">
        <v>33</v>
      </c>
      <c r="B202" t="s">
        <v>453</v>
      </c>
      <c r="C202">
        <v>1964</v>
      </c>
      <c r="D202" t="s">
        <v>454</v>
      </c>
      <c r="E202">
        <v>189</v>
      </c>
      <c r="F202" t="s">
        <v>455</v>
      </c>
      <c r="G202" t="s">
        <v>37</v>
      </c>
      <c r="H202" t="s">
        <v>43</v>
      </c>
      <c r="I202" t="s">
        <v>44</v>
      </c>
      <c r="J202" t="s">
        <v>40</v>
      </c>
      <c r="K202">
        <v>151.737058823529</v>
      </c>
      <c r="L202">
        <v>2834165.1796528399</v>
      </c>
      <c r="M202">
        <v>18678.1344097949</v>
      </c>
      <c r="N202">
        <v>2188.30936777033</v>
      </c>
      <c r="O202">
        <v>16489.825042024499</v>
      </c>
      <c r="P202">
        <v>1482052.6465501101</v>
      </c>
      <c r="Q202">
        <v>650772.55134030594</v>
      </c>
      <c r="R202">
        <v>582627.62904945796</v>
      </c>
      <c r="S202">
        <v>102316.22449644101</v>
      </c>
      <c r="T202">
        <v>16396.1282165216</v>
      </c>
      <c r="U202">
        <v>72632.473501778004</v>
      </c>
      <c r="V202">
        <v>2228571.29</v>
      </c>
      <c r="W202">
        <v>532961.41615106398</v>
      </c>
      <c r="X202">
        <v>2194629.28434871</v>
      </c>
      <c r="Y202">
        <v>70220.488186116301</v>
      </c>
      <c r="Z202">
        <v>332047.62726144702</v>
      </c>
      <c r="AA202">
        <v>164635.30635478999</v>
      </c>
      <c r="AB202">
        <v>0</v>
      </c>
      <c r="AC202">
        <v>0</v>
      </c>
      <c r="AD202">
        <v>0</v>
      </c>
      <c r="AE202">
        <v>59916.800732988399</v>
      </c>
      <c r="AF202">
        <v>12715.6727687896</v>
      </c>
      <c r="AG202">
        <v>0</v>
      </c>
    </row>
    <row r="203" spans="1:33" x14ac:dyDescent="0.3">
      <c r="A203" t="s">
        <v>33</v>
      </c>
      <c r="B203" t="s">
        <v>456</v>
      </c>
      <c r="C203">
        <v>1964</v>
      </c>
      <c r="D203" t="s">
        <v>454</v>
      </c>
      <c r="E203">
        <v>191</v>
      </c>
      <c r="F203" t="s">
        <v>457</v>
      </c>
      <c r="G203" t="s">
        <v>37</v>
      </c>
      <c r="H203" t="s">
        <v>53</v>
      </c>
      <c r="I203" t="s">
        <v>39</v>
      </c>
      <c r="J203" t="s">
        <v>40</v>
      </c>
      <c r="K203">
        <v>361.35</v>
      </c>
      <c r="L203">
        <v>5515555.5612273598</v>
      </c>
      <c r="M203">
        <v>15263.748612778099</v>
      </c>
      <c r="N203">
        <v>815.18720614949905</v>
      </c>
      <c r="O203">
        <v>14448.5614066286</v>
      </c>
      <c r="P203">
        <v>2875388.3823757102</v>
      </c>
      <c r="Q203">
        <v>1227012.9289675299</v>
      </c>
      <c r="R203">
        <v>1049370.2080674199</v>
      </c>
      <c r="S203">
        <v>244050.40813590499</v>
      </c>
      <c r="T203">
        <v>119733.63368077901</v>
      </c>
      <c r="U203">
        <v>172968.58462500799</v>
      </c>
      <c r="V203">
        <v>4073380.83</v>
      </c>
      <c r="W203">
        <v>1269206.1466023501</v>
      </c>
      <c r="X203">
        <v>4278779.18282873</v>
      </c>
      <c r="Y203">
        <v>536838.50451175298</v>
      </c>
      <c r="Z203">
        <v>294567.89694212098</v>
      </c>
      <c r="AA203">
        <v>232401.39231974701</v>
      </c>
      <c r="AB203">
        <v>0</v>
      </c>
      <c r="AC203">
        <v>0</v>
      </c>
      <c r="AD203">
        <v>0</v>
      </c>
      <c r="AE203">
        <v>142687.199242773</v>
      </c>
      <c r="AF203">
        <v>30281.385382234799</v>
      </c>
      <c r="AG203">
        <v>0</v>
      </c>
    </row>
    <row r="204" spans="1:33" x14ac:dyDescent="0.3">
      <c r="A204" t="s">
        <v>33</v>
      </c>
      <c r="B204" t="s">
        <v>458</v>
      </c>
      <c r="C204">
        <v>1964</v>
      </c>
      <c r="D204" t="s">
        <v>454</v>
      </c>
      <c r="E204">
        <v>4025</v>
      </c>
      <c r="F204" t="s">
        <v>459</v>
      </c>
      <c r="G204" t="s">
        <v>37</v>
      </c>
      <c r="H204" t="s">
        <v>43</v>
      </c>
      <c r="I204" t="s">
        <v>44</v>
      </c>
      <c r="J204" t="s">
        <v>40</v>
      </c>
      <c r="K204">
        <v>352.71</v>
      </c>
      <c r="L204">
        <v>4871945.42848818</v>
      </c>
      <c r="M204">
        <v>13812.8928255172</v>
      </c>
      <c r="N204">
        <v>1110.5029395036199</v>
      </c>
      <c r="O204">
        <v>12702.3898860136</v>
      </c>
      <c r="P204">
        <v>2674312.0518805501</v>
      </c>
      <c r="Q204">
        <v>897638.60474813904</v>
      </c>
      <c r="R204">
        <v>1014182.85328175</v>
      </c>
      <c r="S204">
        <v>247699.42036478501</v>
      </c>
      <c r="T204">
        <v>38112.498212945196</v>
      </c>
      <c r="U204">
        <v>168832.84760782201</v>
      </c>
      <c r="V204">
        <v>3464253.58</v>
      </c>
      <c r="W204">
        <v>1238859.0008803499</v>
      </c>
      <c r="X204">
        <v>3932939.2164298398</v>
      </c>
      <c r="Y204">
        <v>154679.88397050099</v>
      </c>
      <c r="Z204">
        <v>391685.49179232202</v>
      </c>
      <c r="AA204">
        <v>223807.988687693</v>
      </c>
      <c r="AB204">
        <v>0</v>
      </c>
      <c r="AC204">
        <v>0</v>
      </c>
      <c r="AD204">
        <v>0</v>
      </c>
      <c r="AE204">
        <v>139275.50033186199</v>
      </c>
      <c r="AF204">
        <v>29557.347275959699</v>
      </c>
      <c r="AG204">
        <v>0</v>
      </c>
    </row>
    <row r="205" spans="1:33" x14ac:dyDescent="0.3">
      <c r="A205" t="s">
        <v>33</v>
      </c>
      <c r="B205" t="s">
        <v>460</v>
      </c>
      <c r="C205">
        <v>1964</v>
      </c>
      <c r="D205" t="s">
        <v>454</v>
      </c>
      <c r="E205">
        <v>4857</v>
      </c>
      <c r="F205" t="s">
        <v>461</v>
      </c>
      <c r="G205" t="s">
        <v>59</v>
      </c>
      <c r="H205" t="s">
        <v>53</v>
      </c>
      <c r="I205" t="s">
        <v>60</v>
      </c>
      <c r="J205" t="s">
        <v>40</v>
      </c>
      <c r="K205">
        <v>364.47</v>
      </c>
      <c r="L205">
        <v>3589063.0033276202</v>
      </c>
      <c r="M205">
        <v>9847.3482133718098</v>
      </c>
      <c r="N205">
        <v>864.02785222863599</v>
      </c>
      <c r="O205">
        <v>8983.32036114318</v>
      </c>
      <c r="P205">
        <v>1489071.5069989599</v>
      </c>
      <c r="Q205">
        <v>885132.61382454296</v>
      </c>
      <c r="R205">
        <v>759500.72090669605</v>
      </c>
      <c r="S205">
        <v>246154.44260881</v>
      </c>
      <c r="T205">
        <v>209203.71898860799</v>
      </c>
      <c r="U205">
        <v>174462.04521454699</v>
      </c>
      <c r="V205">
        <v>2134436.12</v>
      </c>
      <c r="W205">
        <v>1280164.83811307</v>
      </c>
      <c r="X205">
        <v>2589590.5590283298</v>
      </c>
      <c r="Y205">
        <v>480875.75637387199</v>
      </c>
      <c r="Z205">
        <v>314912.23130177101</v>
      </c>
      <c r="AA205">
        <v>29222.411409099801</v>
      </c>
      <c r="AB205">
        <v>0</v>
      </c>
      <c r="AC205">
        <v>0</v>
      </c>
      <c r="AD205">
        <v>0</v>
      </c>
      <c r="AE205">
        <v>143919.20162726799</v>
      </c>
      <c r="AF205">
        <v>30542.843587278501</v>
      </c>
      <c r="AG205">
        <v>0</v>
      </c>
    </row>
    <row r="206" spans="1:33" x14ac:dyDescent="0.3">
      <c r="A206" t="s">
        <v>33</v>
      </c>
      <c r="B206" t="s">
        <v>462</v>
      </c>
      <c r="C206">
        <v>1964</v>
      </c>
      <c r="D206" t="s">
        <v>454</v>
      </c>
      <c r="E206">
        <v>5498</v>
      </c>
      <c r="F206" t="s">
        <v>463</v>
      </c>
      <c r="G206" t="s">
        <v>59</v>
      </c>
      <c r="H206" t="s">
        <v>43</v>
      </c>
      <c r="I206" t="s">
        <v>60</v>
      </c>
      <c r="J206" t="s">
        <v>40</v>
      </c>
      <c r="K206">
        <v>136.56294117646999</v>
      </c>
      <c r="L206">
        <v>545032.85730398505</v>
      </c>
      <c r="M206">
        <v>3991.07439110935</v>
      </c>
      <c r="N206">
        <v>407.59434604157002</v>
      </c>
      <c r="O206">
        <v>3583.4800450677799</v>
      </c>
      <c r="P206">
        <v>60924.782194644402</v>
      </c>
      <c r="Q206">
        <v>158227.201119473</v>
      </c>
      <c r="R206">
        <v>219040.07869466499</v>
      </c>
      <c r="S206">
        <v>92084.324394057301</v>
      </c>
      <c r="T206">
        <v>14756.470901144799</v>
      </c>
      <c r="U206">
        <v>65369.029050843703</v>
      </c>
      <c r="V206">
        <v>0</v>
      </c>
      <c r="W206">
        <v>479663.82825314102</v>
      </c>
      <c r="X206">
        <v>364337.06736437802</v>
      </c>
      <c r="Y206">
        <v>49220.516957756699</v>
      </c>
      <c r="Z206">
        <v>55662.282702336997</v>
      </c>
      <c r="AA206">
        <v>10443.961228669499</v>
      </c>
      <c r="AB206">
        <v>0</v>
      </c>
      <c r="AC206">
        <v>0</v>
      </c>
      <c r="AD206">
        <v>0</v>
      </c>
      <c r="AE206">
        <v>53924.958065106403</v>
      </c>
      <c r="AF206">
        <v>11444.0709857372</v>
      </c>
      <c r="AG206">
        <v>0</v>
      </c>
    </row>
    <row r="207" spans="1:33" x14ac:dyDescent="0.3">
      <c r="A207" t="s">
        <v>33</v>
      </c>
      <c r="B207" t="s">
        <v>464</v>
      </c>
      <c r="C207">
        <v>1965</v>
      </c>
      <c r="D207" t="s">
        <v>465</v>
      </c>
      <c r="E207">
        <v>192</v>
      </c>
      <c r="F207" t="s">
        <v>466</v>
      </c>
      <c r="G207" t="s">
        <v>37</v>
      </c>
      <c r="H207" t="s">
        <v>43</v>
      </c>
      <c r="I207" t="s">
        <v>44</v>
      </c>
      <c r="J207" t="s">
        <v>40</v>
      </c>
      <c r="K207">
        <v>350.72346153846098</v>
      </c>
      <c r="L207">
        <v>5589873.3272411898</v>
      </c>
      <c r="M207">
        <v>15938.122025601</v>
      </c>
      <c r="N207">
        <v>0</v>
      </c>
      <c r="O207">
        <v>15938.122025601</v>
      </c>
      <c r="P207">
        <v>2902659.5785430302</v>
      </c>
      <c r="Q207">
        <v>1140721.5327614399</v>
      </c>
      <c r="R207">
        <v>1368366.6397756999</v>
      </c>
      <c r="S207">
        <v>149481.40322848799</v>
      </c>
      <c r="T207">
        <v>28644.1729325179</v>
      </c>
      <c r="U207">
        <v>216438.00568742899</v>
      </c>
      <c r="V207">
        <v>3445938.15</v>
      </c>
      <c r="W207">
        <v>1927497.1715537601</v>
      </c>
      <c r="X207">
        <v>4321070.6539376602</v>
      </c>
      <c r="Y207">
        <v>0</v>
      </c>
      <c r="Z207">
        <v>0</v>
      </c>
      <c r="AA207">
        <v>1052364.6676161001</v>
      </c>
      <c r="AB207">
        <v>0</v>
      </c>
      <c r="AC207">
        <v>0</v>
      </c>
      <c r="AD207">
        <v>0</v>
      </c>
      <c r="AE207">
        <v>182345.11854289001</v>
      </c>
      <c r="AF207">
        <v>34092.887144539498</v>
      </c>
      <c r="AG207">
        <v>0</v>
      </c>
    </row>
    <row r="208" spans="1:33" x14ac:dyDescent="0.3">
      <c r="A208" t="s">
        <v>33</v>
      </c>
      <c r="B208" t="s">
        <v>467</v>
      </c>
      <c r="C208">
        <v>1965</v>
      </c>
      <c r="D208" t="s">
        <v>465</v>
      </c>
      <c r="E208">
        <v>196</v>
      </c>
      <c r="F208" t="s">
        <v>468</v>
      </c>
      <c r="G208" t="s">
        <v>37</v>
      </c>
      <c r="H208" t="s">
        <v>43</v>
      </c>
      <c r="I208" t="s">
        <v>44</v>
      </c>
      <c r="J208" t="s">
        <v>40</v>
      </c>
      <c r="K208">
        <v>275.26</v>
      </c>
      <c r="L208">
        <v>4206780.8017991399</v>
      </c>
      <c r="M208">
        <v>15282.935413060801</v>
      </c>
      <c r="N208">
        <v>0</v>
      </c>
      <c r="O208">
        <v>15282.935413060801</v>
      </c>
      <c r="P208">
        <v>2444142.5700117</v>
      </c>
      <c r="Q208">
        <v>841591.08338818594</v>
      </c>
      <c r="R208">
        <v>781247.98617894901</v>
      </c>
      <c r="S208">
        <v>117318.216671859</v>
      </c>
      <c r="T208">
        <v>22480.945548435298</v>
      </c>
      <c r="U208">
        <v>169868.09261115899</v>
      </c>
      <c r="V208">
        <v>2524145.73</v>
      </c>
      <c r="W208">
        <v>1512766.9791879801</v>
      </c>
      <c r="X208">
        <v>3438962.59103989</v>
      </c>
      <c r="Y208">
        <v>0</v>
      </c>
      <c r="Z208">
        <v>0</v>
      </c>
      <c r="AA208">
        <v>597950.11814808601</v>
      </c>
      <c r="AB208">
        <v>0</v>
      </c>
      <c r="AC208">
        <v>0</v>
      </c>
      <c r="AD208">
        <v>0</v>
      </c>
      <c r="AE208">
        <v>143110.80618885701</v>
      </c>
      <c r="AF208">
        <v>26757.286422302299</v>
      </c>
      <c r="AG208">
        <v>0</v>
      </c>
    </row>
    <row r="209" spans="1:33" x14ac:dyDescent="0.3">
      <c r="A209" t="s">
        <v>33</v>
      </c>
      <c r="B209" t="s">
        <v>469</v>
      </c>
      <c r="C209">
        <v>1965</v>
      </c>
      <c r="D209" t="s">
        <v>465</v>
      </c>
      <c r="E209">
        <v>197</v>
      </c>
      <c r="F209" t="s">
        <v>470</v>
      </c>
      <c r="G209" t="s">
        <v>37</v>
      </c>
      <c r="H209" t="s">
        <v>43</v>
      </c>
      <c r="I209" t="s">
        <v>44</v>
      </c>
      <c r="J209" t="s">
        <v>40</v>
      </c>
      <c r="K209">
        <v>477.38</v>
      </c>
      <c r="L209">
        <v>6306819.3111511702</v>
      </c>
      <c r="M209">
        <v>13211.3186793564</v>
      </c>
      <c r="N209">
        <v>0</v>
      </c>
      <c r="O209">
        <v>13211.3186793564</v>
      </c>
      <c r="P209">
        <v>3435617.17854679</v>
      </c>
      <c r="Q209">
        <v>1194542.4561550899</v>
      </c>
      <c r="R209">
        <v>1434207.72534588</v>
      </c>
      <c r="S209">
        <v>203463.52639254599</v>
      </c>
      <c r="T209">
        <v>38988.4247108626</v>
      </c>
      <c r="U209">
        <v>294600.12370382698</v>
      </c>
      <c r="V209">
        <v>3388646.2</v>
      </c>
      <c r="W209">
        <v>2623572.9874473498</v>
      </c>
      <c r="X209">
        <v>5106810.2342709601</v>
      </c>
      <c r="Y209">
        <v>0</v>
      </c>
      <c r="Z209">
        <v>0</v>
      </c>
      <c r="AA209">
        <v>905408.95317639096</v>
      </c>
      <c r="AB209">
        <v>0</v>
      </c>
      <c r="AC209">
        <v>0</v>
      </c>
      <c r="AD209">
        <v>0</v>
      </c>
      <c r="AE209">
        <v>248195.294116242</v>
      </c>
      <c r="AF209">
        <v>46404.829587585104</v>
      </c>
      <c r="AG209">
        <v>0</v>
      </c>
    </row>
    <row r="210" spans="1:33" x14ac:dyDescent="0.3">
      <c r="A210" t="s">
        <v>33</v>
      </c>
      <c r="B210" t="s">
        <v>471</v>
      </c>
      <c r="C210">
        <v>1965</v>
      </c>
      <c r="D210" t="s">
        <v>465</v>
      </c>
      <c r="E210">
        <v>199</v>
      </c>
      <c r="F210" t="s">
        <v>472</v>
      </c>
      <c r="G210" t="s">
        <v>37</v>
      </c>
      <c r="H210" t="s">
        <v>43</v>
      </c>
      <c r="I210" t="s">
        <v>44</v>
      </c>
      <c r="J210" t="s">
        <v>40</v>
      </c>
      <c r="K210">
        <v>361.38</v>
      </c>
      <c r="L210">
        <v>5100812.6122058099</v>
      </c>
      <c r="M210">
        <v>14114.817123819201</v>
      </c>
      <c r="N210">
        <v>0</v>
      </c>
      <c r="O210">
        <v>14114.817123819201</v>
      </c>
      <c r="P210">
        <v>2719753.3349169199</v>
      </c>
      <c r="Q210">
        <v>1013152.21937812</v>
      </c>
      <c r="R210">
        <v>1184369.23460491</v>
      </c>
      <c r="S210">
        <v>154023.31301633501</v>
      </c>
      <c r="T210">
        <v>29514.510289521</v>
      </c>
      <c r="U210">
        <v>223014.35482024599</v>
      </c>
      <c r="V210">
        <v>2891735.15</v>
      </c>
      <c r="W210">
        <v>1986063.10738557</v>
      </c>
      <c r="X210">
        <v>4087296.2021514</v>
      </c>
      <c r="Y210">
        <v>0</v>
      </c>
      <c r="Z210">
        <v>0</v>
      </c>
      <c r="AA210">
        <v>790502.05523416202</v>
      </c>
      <c r="AB210">
        <v>0</v>
      </c>
      <c r="AC210">
        <v>0</v>
      </c>
      <c r="AD210">
        <v>0</v>
      </c>
      <c r="AE210">
        <v>187885.57415000099</v>
      </c>
      <c r="AF210">
        <v>35128.780670244902</v>
      </c>
      <c r="AG210">
        <v>0</v>
      </c>
    </row>
    <row r="211" spans="1:33" x14ac:dyDescent="0.3">
      <c r="A211" t="s">
        <v>33</v>
      </c>
      <c r="B211" t="s">
        <v>473</v>
      </c>
      <c r="C211">
        <v>1965</v>
      </c>
      <c r="D211" t="s">
        <v>465</v>
      </c>
      <c r="E211">
        <v>201</v>
      </c>
      <c r="F211" t="s">
        <v>474</v>
      </c>
      <c r="G211" t="s">
        <v>37</v>
      </c>
      <c r="H211" t="s">
        <v>53</v>
      </c>
      <c r="I211" t="s">
        <v>39</v>
      </c>
      <c r="J211" t="s">
        <v>40</v>
      </c>
      <c r="K211">
        <v>962.40436893203798</v>
      </c>
      <c r="L211">
        <v>17231999.995652702</v>
      </c>
      <c r="M211">
        <v>17905.1556205784</v>
      </c>
      <c r="N211">
        <v>0</v>
      </c>
      <c r="O211">
        <v>17905.1556205784</v>
      </c>
      <c r="P211">
        <v>8763382.9643706903</v>
      </c>
      <c r="Q211">
        <v>4063849.55129012</v>
      </c>
      <c r="R211">
        <v>3811423.5225420301</v>
      </c>
      <c r="S211">
        <v>514742.77960514801</v>
      </c>
      <c r="T211">
        <v>78601.177844719103</v>
      </c>
      <c r="U211">
        <v>593917.73040446197</v>
      </c>
      <c r="V211">
        <v>11348924.560000001</v>
      </c>
      <c r="W211">
        <v>5289157.7052482497</v>
      </c>
      <c r="X211">
        <v>13162106.3774522</v>
      </c>
      <c r="Y211">
        <v>0</v>
      </c>
      <c r="Z211">
        <v>0</v>
      </c>
      <c r="AA211">
        <v>3475975.8877960299</v>
      </c>
      <c r="AB211">
        <v>0</v>
      </c>
      <c r="AC211">
        <v>0</v>
      </c>
      <c r="AD211">
        <v>0</v>
      </c>
      <c r="AE211">
        <v>500364.98262567201</v>
      </c>
      <c r="AF211">
        <v>93552.747778789897</v>
      </c>
      <c r="AG211">
        <v>0</v>
      </c>
    </row>
    <row r="212" spans="1:33" x14ac:dyDescent="0.3">
      <c r="A212" t="s">
        <v>33</v>
      </c>
      <c r="B212" t="s">
        <v>475</v>
      </c>
      <c r="C212">
        <v>1965</v>
      </c>
      <c r="D212" t="s">
        <v>465</v>
      </c>
      <c r="E212">
        <v>1965</v>
      </c>
      <c r="F212" t="s">
        <v>465</v>
      </c>
      <c r="G212" t="s">
        <v>55</v>
      </c>
      <c r="H212" t="s">
        <v>55</v>
      </c>
      <c r="I212" t="s">
        <v>56</v>
      </c>
      <c r="J212" t="s">
        <v>40</v>
      </c>
      <c r="K212">
        <v>40.72</v>
      </c>
      <c r="L212">
        <v>248917.02435392301</v>
      </c>
      <c r="M212">
        <v>6112.8935253910404</v>
      </c>
      <c r="N212">
        <v>0</v>
      </c>
      <c r="O212">
        <v>6112.8935253910404</v>
      </c>
      <c r="P212">
        <v>96315.076950071802</v>
      </c>
      <c r="Q212">
        <v>47447.3184755029</v>
      </c>
      <c r="R212">
        <v>84473.738549759597</v>
      </c>
      <c r="S212">
        <v>17355.219729993802</v>
      </c>
      <c r="T212">
        <v>3325.6706485950899</v>
      </c>
      <c r="U212">
        <v>25129.073352926</v>
      </c>
      <c r="V212">
        <v>0</v>
      </c>
      <c r="W212">
        <v>223787.95100099701</v>
      </c>
      <c r="X212">
        <v>160462.503488863</v>
      </c>
      <c r="Y212">
        <v>0</v>
      </c>
      <c r="Z212">
        <v>0</v>
      </c>
      <c r="AA212">
        <v>63325.447512134197</v>
      </c>
      <c r="AB212">
        <v>0</v>
      </c>
      <c r="AC212">
        <v>0</v>
      </c>
      <c r="AD212">
        <v>0</v>
      </c>
      <c r="AE212">
        <v>21170.791353666598</v>
      </c>
      <c r="AF212">
        <v>3958.28199925943</v>
      </c>
      <c r="AG212">
        <v>0</v>
      </c>
    </row>
    <row r="213" spans="1:33" x14ac:dyDescent="0.3">
      <c r="A213" t="s">
        <v>33</v>
      </c>
      <c r="B213" t="s">
        <v>476</v>
      </c>
      <c r="C213">
        <v>1965</v>
      </c>
      <c r="D213" t="s">
        <v>465</v>
      </c>
      <c r="E213">
        <v>3227</v>
      </c>
      <c r="F213" t="s">
        <v>477</v>
      </c>
      <c r="G213" t="s">
        <v>59</v>
      </c>
      <c r="H213" t="s">
        <v>53</v>
      </c>
      <c r="I213" t="s">
        <v>39</v>
      </c>
      <c r="J213" t="s">
        <v>40</v>
      </c>
      <c r="K213">
        <v>45.89</v>
      </c>
      <c r="L213">
        <v>280520.68388019502</v>
      </c>
      <c r="M213">
        <v>6112.8935253910404</v>
      </c>
      <c r="N213">
        <v>0</v>
      </c>
      <c r="O213">
        <v>6112.8935253910404</v>
      </c>
      <c r="P213">
        <v>108543.685688575</v>
      </c>
      <c r="Q213">
        <v>53471.450020649099</v>
      </c>
      <c r="R213">
        <v>95198.916062093995</v>
      </c>
      <c r="S213">
        <v>19558.718895123198</v>
      </c>
      <c r="T213">
        <v>3747.9132137531601</v>
      </c>
      <c r="U213">
        <v>28319.577017823602</v>
      </c>
      <c r="V213">
        <v>0</v>
      </c>
      <c r="W213">
        <v>252201.106862371</v>
      </c>
      <c r="X213">
        <v>180835.566922984</v>
      </c>
      <c r="Y213">
        <v>0</v>
      </c>
      <c r="Z213">
        <v>0</v>
      </c>
      <c r="AA213">
        <v>71365.539939387003</v>
      </c>
      <c r="AB213">
        <v>0</v>
      </c>
      <c r="AC213">
        <v>0</v>
      </c>
      <c r="AD213">
        <v>0</v>
      </c>
      <c r="AE213">
        <v>23858.733183196498</v>
      </c>
      <c r="AF213">
        <v>4460.8438346270896</v>
      </c>
      <c r="AG213">
        <v>0</v>
      </c>
    </row>
    <row r="214" spans="1:33" x14ac:dyDescent="0.3">
      <c r="A214" t="s">
        <v>33</v>
      </c>
      <c r="B214" t="s">
        <v>478</v>
      </c>
      <c r="C214">
        <v>1965</v>
      </c>
      <c r="D214" t="s">
        <v>465</v>
      </c>
      <c r="E214">
        <v>3615</v>
      </c>
      <c r="F214" t="s">
        <v>479</v>
      </c>
      <c r="G214" t="s">
        <v>63</v>
      </c>
      <c r="H214" t="s">
        <v>43</v>
      </c>
      <c r="I214" t="s">
        <v>44</v>
      </c>
      <c r="J214" t="s">
        <v>40</v>
      </c>
      <c r="K214">
        <v>211.72653846153801</v>
      </c>
      <c r="L214">
        <v>1294261.78611499</v>
      </c>
      <c r="M214">
        <v>6112.8935253910404</v>
      </c>
      <c r="N214">
        <v>0</v>
      </c>
      <c r="O214">
        <v>6112.8935253910404</v>
      </c>
      <c r="P214">
        <v>500797.09833731398</v>
      </c>
      <c r="Q214">
        <v>246705.70972741701</v>
      </c>
      <c r="R214">
        <v>439227.21645495098</v>
      </c>
      <c r="S214">
        <v>90239.700335731904</v>
      </c>
      <c r="T214">
        <v>17292.0612595819</v>
      </c>
      <c r="U214">
        <v>130660.40559334699</v>
      </c>
      <c r="V214">
        <v>0</v>
      </c>
      <c r="W214">
        <v>1163601.3805216399</v>
      </c>
      <c r="X214">
        <v>834336.20865838695</v>
      </c>
      <c r="Y214">
        <v>0</v>
      </c>
      <c r="Z214">
        <v>0</v>
      </c>
      <c r="AA214">
        <v>329265.17186326202</v>
      </c>
      <c r="AB214">
        <v>0</v>
      </c>
      <c r="AC214">
        <v>0</v>
      </c>
      <c r="AD214">
        <v>0</v>
      </c>
      <c r="AE214">
        <v>110079.03658652501</v>
      </c>
      <c r="AF214">
        <v>20581.369006822599</v>
      </c>
      <c r="AG214">
        <v>0</v>
      </c>
    </row>
    <row r="215" spans="1:33" x14ac:dyDescent="0.3">
      <c r="A215" t="s">
        <v>33</v>
      </c>
      <c r="B215" t="s">
        <v>480</v>
      </c>
      <c r="C215">
        <v>1965</v>
      </c>
      <c r="D215" t="s">
        <v>465</v>
      </c>
      <c r="E215">
        <v>4079</v>
      </c>
      <c r="F215" t="s">
        <v>481</v>
      </c>
      <c r="G215" t="s">
        <v>63</v>
      </c>
      <c r="H215" t="s">
        <v>64</v>
      </c>
      <c r="I215" t="s">
        <v>39</v>
      </c>
      <c r="J215" t="s">
        <v>40</v>
      </c>
      <c r="K215">
        <v>57.745631067961099</v>
      </c>
      <c r="L215">
        <v>352992.89427495899</v>
      </c>
      <c r="M215">
        <v>6112.8935253910404</v>
      </c>
      <c r="N215">
        <v>0</v>
      </c>
      <c r="O215">
        <v>6112.8935253910404</v>
      </c>
      <c r="P215">
        <v>136585.82759924201</v>
      </c>
      <c r="Q215">
        <v>67285.740369608306</v>
      </c>
      <c r="R215">
        <v>119793.451405349</v>
      </c>
      <c r="S215">
        <v>24611.6924271028</v>
      </c>
      <c r="T215">
        <v>4716.1824736571498</v>
      </c>
      <c r="U215">
        <v>35635.9086178242</v>
      </c>
      <c r="V215">
        <v>0</v>
      </c>
      <c r="W215">
        <v>317356.98565713502</v>
      </c>
      <c r="X215">
        <v>227554.23690347001</v>
      </c>
      <c r="Y215">
        <v>0</v>
      </c>
      <c r="Z215">
        <v>0</v>
      </c>
      <c r="AA215">
        <v>89802.748753665102</v>
      </c>
      <c r="AB215">
        <v>0</v>
      </c>
      <c r="AC215">
        <v>0</v>
      </c>
      <c r="AD215">
        <v>0</v>
      </c>
      <c r="AE215">
        <v>30022.610680884402</v>
      </c>
      <c r="AF215">
        <v>5613.2979369397599</v>
      </c>
      <c r="AG215">
        <v>0</v>
      </c>
    </row>
    <row r="216" spans="1:33" x14ac:dyDescent="0.3">
      <c r="A216" t="s">
        <v>33</v>
      </c>
      <c r="B216" t="s">
        <v>482</v>
      </c>
      <c r="C216">
        <v>1965</v>
      </c>
      <c r="D216" t="s">
        <v>465</v>
      </c>
      <c r="E216">
        <v>5496</v>
      </c>
      <c r="F216" t="s">
        <v>483</v>
      </c>
      <c r="G216" t="s">
        <v>37</v>
      </c>
      <c r="H216" t="s">
        <v>38</v>
      </c>
      <c r="I216" t="s">
        <v>44</v>
      </c>
      <c r="J216" t="s">
        <v>40</v>
      </c>
      <c r="K216">
        <v>214.48</v>
      </c>
      <c r="L216">
        <v>1311093.4033258699</v>
      </c>
      <c r="M216">
        <v>6112.8935253910404</v>
      </c>
      <c r="N216">
        <v>0</v>
      </c>
      <c r="O216">
        <v>6112.8935253910404</v>
      </c>
      <c r="P216">
        <v>507309.86503564299</v>
      </c>
      <c r="Q216">
        <v>249914.068433837</v>
      </c>
      <c r="R216">
        <v>444939.27908036398</v>
      </c>
      <c r="S216">
        <v>91413.249697669205</v>
      </c>
      <c r="T216">
        <v>17516.941078356402</v>
      </c>
      <c r="U216">
        <v>132359.61819095199</v>
      </c>
      <c r="V216">
        <v>0</v>
      </c>
      <c r="W216">
        <v>1178733.7851349099</v>
      </c>
      <c r="X216">
        <v>845186.58517414902</v>
      </c>
      <c r="Y216">
        <v>0</v>
      </c>
      <c r="Z216">
        <v>0</v>
      </c>
      <c r="AA216">
        <v>333547.19996077003</v>
      </c>
      <c r="AB216">
        <v>0</v>
      </c>
      <c r="AC216">
        <v>0</v>
      </c>
      <c r="AD216">
        <v>0</v>
      </c>
      <c r="AE216">
        <v>111510.592572063</v>
      </c>
      <c r="AF216">
        <v>20849.025618889002</v>
      </c>
      <c r="AG216">
        <v>0</v>
      </c>
    </row>
    <row r="217" spans="1:33" x14ac:dyDescent="0.3">
      <c r="A217" t="s">
        <v>33</v>
      </c>
      <c r="B217" t="s">
        <v>484</v>
      </c>
      <c r="C217">
        <v>1966</v>
      </c>
      <c r="D217" t="s">
        <v>485</v>
      </c>
      <c r="E217">
        <v>204</v>
      </c>
      <c r="F217" t="s">
        <v>486</v>
      </c>
      <c r="G217" t="s">
        <v>37</v>
      </c>
      <c r="H217" t="s">
        <v>43</v>
      </c>
      <c r="I217" t="s">
        <v>44</v>
      </c>
      <c r="J217" t="s">
        <v>40</v>
      </c>
      <c r="K217">
        <v>468.61</v>
      </c>
      <c r="L217">
        <v>5327858.0930546103</v>
      </c>
      <c r="M217">
        <v>11369.492953745301</v>
      </c>
      <c r="N217">
        <v>0</v>
      </c>
      <c r="O217">
        <v>11369.492953745301</v>
      </c>
      <c r="P217">
        <v>3430400.8802502798</v>
      </c>
      <c r="Q217">
        <v>811119.19171354803</v>
      </c>
      <c r="R217">
        <v>803020.34212888696</v>
      </c>
      <c r="S217">
        <v>137205.07068650599</v>
      </c>
      <c r="T217">
        <v>146112.60827538601</v>
      </c>
      <c r="U217">
        <v>195115.64323067499</v>
      </c>
      <c r="V217">
        <v>4497384.3</v>
      </c>
      <c r="W217">
        <v>635358.14982394001</v>
      </c>
      <c r="X217">
        <v>4120050.18749284</v>
      </c>
      <c r="Y217">
        <v>0</v>
      </c>
      <c r="Z217">
        <v>0</v>
      </c>
      <c r="AA217">
        <v>1012692.2623310901</v>
      </c>
      <c r="AB217">
        <v>0</v>
      </c>
      <c r="AC217">
        <v>0</v>
      </c>
      <c r="AD217">
        <v>0</v>
      </c>
      <c r="AE217">
        <v>159585.571511113</v>
      </c>
      <c r="AF217">
        <v>35530.071719561303</v>
      </c>
      <c r="AG217">
        <v>0</v>
      </c>
    </row>
    <row r="218" spans="1:33" x14ac:dyDescent="0.3">
      <c r="A218" t="s">
        <v>33</v>
      </c>
      <c r="B218" t="s">
        <v>487</v>
      </c>
      <c r="C218">
        <v>1966</v>
      </c>
      <c r="D218" t="s">
        <v>485</v>
      </c>
      <c r="E218">
        <v>205</v>
      </c>
      <c r="F218" t="s">
        <v>488</v>
      </c>
      <c r="G218" t="s">
        <v>37</v>
      </c>
      <c r="H218" t="s">
        <v>43</v>
      </c>
      <c r="I218" t="s">
        <v>44</v>
      </c>
      <c r="J218" t="s">
        <v>40</v>
      </c>
      <c r="K218">
        <v>436.290493108134</v>
      </c>
      <c r="L218">
        <v>5484824.5456161397</v>
      </c>
      <c r="M218">
        <v>12571.496817503899</v>
      </c>
      <c r="N218">
        <v>0</v>
      </c>
      <c r="O218">
        <v>12571.496817503899</v>
      </c>
      <c r="P218">
        <v>3706090.8247583401</v>
      </c>
      <c r="Q218">
        <v>791655.72802101297</v>
      </c>
      <c r="R218">
        <v>756330.23629784898</v>
      </c>
      <c r="S218">
        <v>127750.915184</v>
      </c>
      <c r="T218">
        <v>102996.841354934</v>
      </c>
      <c r="U218">
        <v>181658.73583197501</v>
      </c>
      <c r="V218">
        <v>4711627.5999999996</v>
      </c>
      <c r="W218">
        <v>591538.209784167</v>
      </c>
      <c r="X218">
        <v>4240009.5850991504</v>
      </c>
      <c r="Y218">
        <v>0</v>
      </c>
      <c r="Z218">
        <v>0</v>
      </c>
      <c r="AA218">
        <v>1063156.22468501</v>
      </c>
      <c r="AB218">
        <v>0</v>
      </c>
      <c r="AC218">
        <v>0</v>
      </c>
      <c r="AD218">
        <v>0</v>
      </c>
      <c r="AE218">
        <v>148579.13336789</v>
      </c>
      <c r="AF218">
        <v>33079.602464084797</v>
      </c>
      <c r="AG218">
        <v>0</v>
      </c>
    </row>
    <row r="219" spans="1:33" x14ac:dyDescent="0.3">
      <c r="A219" t="s">
        <v>33</v>
      </c>
      <c r="B219" t="s">
        <v>489</v>
      </c>
      <c r="C219">
        <v>1966</v>
      </c>
      <c r="D219" t="s">
        <v>485</v>
      </c>
      <c r="E219">
        <v>208</v>
      </c>
      <c r="F219" t="s">
        <v>490</v>
      </c>
      <c r="G219" t="s">
        <v>37</v>
      </c>
      <c r="H219" t="s">
        <v>38</v>
      </c>
      <c r="I219" t="s">
        <v>39</v>
      </c>
      <c r="J219" t="s">
        <v>40</v>
      </c>
      <c r="K219">
        <v>523.48049504950495</v>
      </c>
      <c r="L219">
        <v>5954925.3433447201</v>
      </c>
      <c r="M219">
        <v>11375.639397570199</v>
      </c>
      <c r="N219">
        <v>0</v>
      </c>
      <c r="O219">
        <v>11375.639397570199</v>
      </c>
      <c r="P219">
        <v>3453538.1523256502</v>
      </c>
      <c r="Q219">
        <v>1413110.93028497</v>
      </c>
      <c r="R219">
        <v>857361.02868831996</v>
      </c>
      <c r="S219">
        <v>153319.12846749101</v>
      </c>
      <c r="T219">
        <v>77596.103578283</v>
      </c>
      <c r="U219">
        <v>217962.12951131299</v>
      </c>
      <c r="V219">
        <v>5027209.6900000004</v>
      </c>
      <c r="W219">
        <v>709753.52383340895</v>
      </c>
      <c r="X219">
        <v>4740113.1337546399</v>
      </c>
      <c r="Y219">
        <v>0</v>
      </c>
      <c r="Z219">
        <v>0</v>
      </c>
      <c r="AA219">
        <v>996850.08007876202</v>
      </c>
      <c r="AB219">
        <v>0</v>
      </c>
      <c r="AC219">
        <v>0</v>
      </c>
      <c r="AD219">
        <v>0</v>
      </c>
      <c r="AE219">
        <v>178271.76965364799</v>
      </c>
      <c r="AF219">
        <v>39690.359857664902</v>
      </c>
      <c r="AG219">
        <v>0</v>
      </c>
    </row>
    <row r="220" spans="1:33" x14ac:dyDescent="0.3">
      <c r="A220" t="s">
        <v>33</v>
      </c>
      <c r="B220" t="s">
        <v>491</v>
      </c>
      <c r="C220">
        <v>1966</v>
      </c>
      <c r="D220" t="s">
        <v>485</v>
      </c>
      <c r="E220">
        <v>209</v>
      </c>
      <c r="F220" t="s">
        <v>492</v>
      </c>
      <c r="G220" t="s">
        <v>37</v>
      </c>
      <c r="H220" t="s">
        <v>53</v>
      </c>
      <c r="I220" t="s">
        <v>39</v>
      </c>
      <c r="J220" t="s">
        <v>40</v>
      </c>
      <c r="K220">
        <v>752.05</v>
      </c>
      <c r="L220">
        <v>9654745.7369783409</v>
      </c>
      <c r="M220">
        <v>12837.904044915</v>
      </c>
      <c r="N220">
        <v>0</v>
      </c>
      <c r="O220">
        <v>12837.904044915</v>
      </c>
      <c r="P220">
        <v>5115988.3513273802</v>
      </c>
      <c r="Q220">
        <v>2693995.19743683</v>
      </c>
      <c r="R220">
        <v>1510037.3120595501</v>
      </c>
      <c r="S220">
        <v>220180.65733186901</v>
      </c>
      <c r="T220">
        <v>114544.218822697</v>
      </c>
      <c r="U220">
        <v>313131.85696342197</v>
      </c>
      <c r="V220">
        <v>8321957.6699999999</v>
      </c>
      <c r="W220">
        <v>1019656.21001492</v>
      </c>
      <c r="X220">
        <v>7175435.0759550501</v>
      </c>
      <c r="Y220">
        <v>0</v>
      </c>
      <c r="Z220">
        <v>0</v>
      </c>
      <c r="AA220">
        <v>2166178.8040598701</v>
      </c>
      <c r="AB220">
        <v>0</v>
      </c>
      <c r="AC220">
        <v>0</v>
      </c>
      <c r="AD220">
        <v>0</v>
      </c>
      <c r="AE220">
        <v>256111.327233591</v>
      </c>
      <c r="AF220">
        <v>57020.529729830901</v>
      </c>
      <c r="AG220">
        <v>0</v>
      </c>
    </row>
    <row r="221" spans="1:33" x14ac:dyDescent="0.3">
      <c r="A221" t="s">
        <v>33</v>
      </c>
      <c r="B221" t="s">
        <v>493</v>
      </c>
      <c r="C221">
        <v>1966</v>
      </c>
      <c r="D221" t="s">
        <v>485</v>
      </c>
      <c r="E221">
        <v>4690</v>
      </c>
      <c r="F221" t="s">
        <v>494</v>
      </c>
      <c r="G221" t="s">
        <v>63</v>
      </c>
      <c r="H221" t="s">
        <v>64</v>
      </c>
      <c r="I221" t="s">
        <v>56</v>
      </c>
      <c r="J221" t="s">
        <v>40</v>
      </c>
      <c r="K221">
        <v>3025.1990118423601</v>
      </c>
      <c r="L221">
        <v>5361278.0310061602</v>
      </c>
      <c r="M221">
        <v>1772.20672425815</v>
      </c>
      <c r="N221">
        <v>0</v>
      </c>
      <c r="O221">
        <v>1772.20672425815</v>
      </c>
      <c r="P221">
        <v>485805.09133832302</v>
      </c>
      <c r="Q221">
        <v>1396339.13254363</v>
      </c>
      <c r="R221">
        <v>2145768.9408253799</v>
      </c>
      <c r="S221">
        <v>884936.20833013195</v>
      </c>
      <c r="T221">
        <v>448428.65796869801</v>
      </c>
      <c r="U221">
        <v>1259605.3244626101</v>
      </c>
      <c r="V221">
        <v>0</v>
      </c>
      <c r="W221">
        <v>4101672.7065435499</v>
      </c>
      <c r="X221">
        <v>3086402.7076983</v>
      </c>
      <c r="Y221">
        <v>0</v>
      </c>
      <c r="Z221">
        <v>0</v>
      </c>
      <c r="AA221">
        <v>1015269.99884525</v>
      </c>
      <c r="AB221">
        <v>0</v>
      </c>
      <c r="AC221">
        <v>0</v>
      </c>
      <c r="AD221">
        <v>0</v>
      </c>
      <c r="AE221">
        <v>1030234.33823375</v>
      </c>
      <c r="AF221">
        <v>229370.98622885699</v>
      </c>
      <c r="AG221">
        <v>0</v>
      </c>
    </row>
    <row r="222" spans="1:33" x14ac:dyDescent="0.3">
      <c r="A222" t="s">
        <v>33</v>
      </c>
      <c r="B222" t="s">
        <v>495</v>
      </c>
      <c r="C222">
        <v>1967</v>
      </c>
      <c r="D222" t="s">
        <v>496</v>
      </c>
      <c r="E222">
        <v>210</v>
      </c>
      <c r="F222" t="s">
        <v>497</v>
      </c>
      <c r="G222" t="s">
        <v>37</v>
      </c>
      <c r="H222" t="s">
        <v>43</v>
      </c>
      <c r="I222" t="s">
        <v>44</v>
      </c>
      <c r="J222" t="s">
        <v>40</v>
      </c>
      <c r="K222">
        <v>75.34</v>
      </c>
      <c r="L222">
        <v>1247620.0180345399</v>
      </c>
      <c r="M222">
        <v>16559.862198494</v>
      </c>
      <c r="N222">
        <v>3419.52013182377</v>
      </c>
      <c r="O222">
        <v>13140.3420666703</v>
      </c>
      <c r="P222">
        <v>809854.39718984102</v>
      </c>
      <c r="Q222">
        <v>69055.866718984107</v>
      </c>
      <c r="R222">
        <v>257254.77434024701</v>
      </c>
      <c r="S222">
        <v>108196.386631437</v>
      </c>
      <c r="T222">
        <v>3258.5931540342299</v>
      </c>
      <c r="U222">
        <v>40089.5317107027</v>
      </c>
      <c r="V222">
        <v>790226.16</v>
      </c>
      <c r="W222">
        <v>417304.32632384199</v>
      </c>
      <c r="X222">
        <v>900834.30498698598</v>
      </c>
      <c r="Y222">
        <v>49069.534605252702</v>
      </c>
      <c r="Z222">
        <v>257626.64673160299</v>
      </c>
      <c r="AA222">
        <v>0</v>
      </c>
      <c r="AB222">
        <v>0</v>
      </c>
      <c r="AC222">
        <v>0</v>
      </c>
      <c r="AD222">
        <v>0</v>
      </c>
      <c r="AE222">
        <v>34730.515925546097</v>
      </c>
      <c r="AF222">
        <v>5359.01578515655</v>
      </c>
      <c r="AG222">
        <v>0</v>
      </c>
    </row>
    <row r="223" spans="1:33" x14ac:dyDescent="0.3">
      <c r="A223" t="s">
        <v>33</v>
      </c>
      <c r="B223" t="s">
        <v>498</v>
      </c>
      <c r="C223">
        <v>1967</v>
      </c>
      <c r="D223" t="s">
        <v>496</v>
      </c>
      <c r="E223">
        <v>211</v>
      </c>
      <c r="F223" t="s">
        <v>499</v>
      </c>
      <c r="G223" t="s">
        <v>37</v>
      </c>
      <c r="H223" t="s">
        <v>53</v>
      </c>
      <c r="I223" t="s">
        <v>39</v>
      </c>
      <c r="J223" t="s">
        <v>40</v>
      </c>
      <c r="K223">
        <v>51.45</v>
      </c>
      <c r="L223">
        <v>1148267.58196545</v>
      </c>
      <c r="M223">
        <v>22318.125985723102</v>
      </c>
      <c r="N223">
        <v>1743.4342714945799</v>
      </c>
      <c r="O223">
        <v>20574.691714228498</v>
      </c>
      <c r="P223">
        <v>617467.49281015794</v>
      </c>
      <c r="Q223">
        <v>254341.27328101499</v>
      </c>
      <c r="R223">
        <v>200345.74565975199</v>
      </c>
      <c r="S223">
        <v>73887.763368562097</v>
      </c>
      <c r="T223">
        <v>2225.3068459657602</v>
      </c>
      <c r="U223">
        <v>27377.308289297202</v>
      </c>
      <c r="V223">
        <v>835911.41</v>
      </c>
      <c r="W223">
        <v>284978.86367615702</v>
      </c>
      <c r="X223">
        <v>971320.90501301305</v>
      </c>
      <c r="Y223">
        <v>59869.675394747203</v>
      </c>
      <c r="Z223">
        <v>89699.693268396499</v>
      </c>
      <c r="AA223">
        <v>0</v>
      </c>
      <c r="AB223">
        <v>0</v>
      </c>
      <c r="AC223">
        <v>0</v>
      </c>
      <c r="AD223">
        <v>0</v>
      </c>
      <c r="AE223">
        <v>23717.614074453799</v>
      </c>
      <c r="AF223">
        <v>3659.69421484344</v>
      </c>
      <c r="AG223">
        <v>0</v>
      </c>
    </row>
    <row r="224" spans="1:33" x14ac:dyDescent="0.3">
      <c r="A224" t="s">
        <v>33</v>
      </c>
      <c r="B224" t="s">
        <v>500</v>
      </c>
      <c r="C224">
        <v>1968</v>
      </c>
      <c r="D224" t="s">
        <v>501</v>
      </c>
      <c r="E224">
        <v>214</v>
      </c>
      <c r="F224" t="s">
        <v>502</v>
      </c>
      <c r="G224" t="s">
        <v>37</v>
      </c>
      <c r="H224" t="s">
        <v>43</v>
      </c>
      <c r="I224" t="s">
        <v>44</v>
      </c>
      <c r="J224" t="s">
        <v>40</v>
      </c>
      <c r="K224">
        <v>270.86</v>
      </c>
      <c r="L224">
        <v>4397848.1433855798</v>
      </c>
      <c r="M224">
        <v>16236.609847838599</v>
      </c>
      <c r="N224">
        <v>0</v>
      </c>
      <c r="O224">
        <v>16236.609847838599</v>
      </c>
      <c r="P224">
        <v>2392670.4857784798</v>
      </c>
      <c r="Q224">
        <v>549272.06388140598</v>
      </c>
      <c r="R224">
        <v>1061077.1420255699</v>
      </c>
      <c r="S224">
        <v>307436.99361658201</v>
      </c>
      <c r="T224">
        <v>87391.458083530903</v>
      </c>
      <c r="U224">
        <v>186405.433014746</v>
      </c>
      <c r="V224">
        <v>2789424.23</v>
      </c>
      <c r="W224">
        <v>1422018.48037083</v>
      </c>
      <c r="X224">
        <v>2965021.2575650201</v>
      </c>
      <c r="Y224">
        <v>0</v>
      </c>
      <c r="Z224">
        <v>0</v>
      </c>
      <c r="AA224">
        <v>1246421.4528058099</v>
      </c>
      <c r="AB224">
        <v>0</v>
      </c>
      <c r="AC224">
        <v>0</v>
      </c>
      <c r="AD224">
        <v>0</v>
      </c>
      <c r="AE224">
        <v>164913.08167103201</v>
      </c>
      <c r="AF224">
        <v>21492.351343714501</v>
      </c>
      <c r="AG224">
        <v>0</v>
      </c>
    </row>
    <row r="225" spans="1:33" x14ac:dyDescent="0.3">
      <c r="A225" t="s">
        <v>33</v>
      </c>
      <c r="B225" t="s">
        <v>503</v>
      </c>
      <c r="C225">
        <v>1968</v>
      </c>
      <c r="D225" t="s">
        <v>501</v>
      </c>
      <c r="E225">
        <v>215</v>
      </c>
      <c r="F225" t="s">
        <v>504</v>
      </c>
      <c r="G225" t="s">
        <v>37</v>
      </c>
      <c r="H225" t="s">
        <v>53</v>
      </c>
      <c r="I225" t="s">
        <v>39</v>
      </c>
      <c r="J225" t="s">
        <v>40</v>
      </c>
      <c r="K225">
        <v>213.99</v>
      </c>
      <c r="L225">
        <v>3883129.4266144098</v>
      </c>
      <c r="M225">
        <v>18146.312568878999</v>
      </c>
      <c r="N225">
        <v>0</v>
      </c>
      <c r="O225">
        <v>18146.312568878999</v>
      </c>
      <c r="P225">
        <v>1767942.7142215101</v>
      </c>
      <c r="Q225">
        <v>930285.99611859303</v>
      </c>
      <c r="R225">
        <v>832213.60797442496</v>
      </c>
      <c r="S225">
        <v>242887.256383417</v>
      </c>
      <c r="T225">
        <v>109799.85191646899</v>
      </c>
      <c r="U225">
        <v>147267.586985253</v>
      </c>
      <c r="V225">
        <v>2612411.59</v>
      </c>
      <c r="W225">
        <v>1123450.2496291599</v>
      </c>
      <c r="X225">
        <v>3157185.8024349799</v>
      </c>
      <c r="Y225">
        <v>0</v>
      </c>
      <c r="Z225">
        <v>0</v>
      </c>
      <c r="AA225">
        <v>578676.03719418298</v>
      </c>
      <c r="AB225">
        <v>0</v>
      </c>
      <c r="AC225">
        <v>0</v>
      </c>
      <c r="AD225">
        <v>0</v>
      </c>
      <c r="AE225">
        <v>130287.788328967</v>
      </c>
      <c r="AF225">
        <v>16979.798656285398</v>
      </c>
      <c r="AG225">
        <v>0</v>
      </c>
    </row>
    <row r="226" spans="1:33" x14ac:dyDescent="0.3">
      <c r="A226" t="s">
        <v>33</v>
      </c>
      <c r="B226" t="s">
        <v>505</v>
      </c>
      <c r="C226">
        <v>1969</v>
      </c>
      <c r="D226" t="s">
        <v>506</v>
      </c>
      <c r="E226">
        <v>216</v>
      </c>
      <c r="F226" t="s">
        <v>507</v>
      </c>
      <c r="G226" t="s">
        <v>37</v>
      </c>
      <c r="H226" t="s">
        <v>38</v>
      </c>
      <c r="I226" t="s">
        <v>44</v>
      </c>
      <c r="J226" t="s">
        <v>40</v>
      </c>
      <c r="K226">
        <v>206.58</v>
      </c>
      <c r="L226">
        <v>2894879.1515993001</v>
      </c>
      <c r="M226">
        <v>14013.3563345885</v>
      </c>
      <c r="N226">
        <v>1269.27285447699</v>
      </c>
      <c r="O226">
        <v>12744.0834801115</v>
      </c>
      <c r="P226">
        <v>1530663.19525451</v>
      </c>
      <c r="Q226">
        <v>433183.53836344398</v>
      </c>
      <c r="R226">
        <v>607901.52731306804</v>
      </c>
      <c r="S226">
        <v>193713.32897237199</v>
      </c>
      <c r="T226">
        <v>129417.561695898</v>
      </c>
      <c r="U226">
        <v>167513.35666853399</v>
      </c>
      <c r="V226">
        <v>1744501.13</v>
      </c>
      <c r="W226">
        <v>982864.66493076598</v>
      </c>
      <c r="X226">
        <v>2182332.9067842499</v>
      </c>
      <c r="Y226">
        <v>193020.495122972</v>
      </c>
      <c r="Z226">
        <v>262206.38627785799</v>
      </c>
      <c r="AA226">
        <v>89806.006745681094</v>
      </c>
      <c r="AB226">
        <v>0</v>
      </c>
      <c r="AC226">
        <v>0</v>
      </c>
      <c r="AD226">
        <v>0</v>
      </c>
      <c r="AE226">
        <v>151044.938958855</v>
      </c>
      <c r="AF226">
        <v>16468.417709679499</v>
      </c>
      <c r="AG226">
        <v>0</v>
      </c>
    </row>
    <row r="227" spans="1:33" x14ac:dyDescent="0.3">
      <c r="A227" t="s">
        <v>33</v>
      </c>
      <c r="B227" t="s">
        <v>508</v>
      </c>
      <c r="C227">
        <v>1969</v>
      </c>
      <c r="D227" t="s">
        <v>506</v>
      </c>
      <c r="E227">
        <v>217</v>
      </c>
      <c r="F227" t="s">
        <v>509</v>
      </c>
      <c r="G227" t="s">
        <v>37</v>
      </c>
      <c r="H227" t="s">
        <v>43</v>
      </c>
      <c r="I227" t="s">
        <v>44</v>
      </c>
      <c r="J227" t="s">
        <v>40</v>
      </c>
      <c r="K227">
        <v>203.68</v>
      </c>
      <c r="L227">
        <v>3178490.03809442</v>
      </c>
      <c r="M227">
        <v>15605.3124415476</v>
      </c>
      <c r="N227">
        <v>2206.7059770537198</v>
      </c>
      <c r="O227">
        <v>13398.6064644939</v>
      </c>
      <c r="P227">
        <v>1939905.4586350999</v>
      </c>
      <c r="Q227">
        <v>313327.610900698</v>
      </c>
      <c r="R227">
        <v>606662.23619675601</v>
      </c>
      <c r="S227">
        <v>190993.95316629301</v>
      </c>
      <c r="T227">
        <v>127600.779195569</v>
      </c>
      <c r="U227">
        <v>165161.77987340101</v>
      </c>
      <c r="V227">
        <v>2044261.19</v>
      </c>
      <c r="W227">
        <v>969067.06822102005</v>
      </c>
      <c r="X227">
        <v>2357516.10556112</v>
      </c>
      <c r="Y227">
        <v>117804.982255044</v>
      </c>
      <c r="Z227">
        <v>449461.873406303</v>
      </c>
      <c r="AA227">
        <v>88545.296998549398</v>
      </c>
      <c r="AB227">
        <v>0</v>
      </c>
      <c r="AC227">
        <v>0</v>
      </c>
      <c r="AD227">
        <v>0</v>
      </c>
      <c r="AE227">
        <v>148924.54819992001</v>
      </c>
      <c r="AF227">
        <v>16237.231673480101</v>
      </c>
      <c r="AG227">
        <v>0</v>
      </c>
    </row>
    <row r="228" spans="1:33" x14ac:dyDescent="0.3">
      <c r="A228" t="s">
        <v>33</v>
      </c>
      <c r="B228" t="s">
        <v>510</v>
      </c>
      <c r="C228">
        <v>1969</v>
      </c>
      <c r="D228" t="s">
        <v>506</v>
      </c>
      <c r="E228">
        <v>218</v>
      </c>
      <c r="F228" t="s">
        <v>511</v>
      </c>
      <c r="G228" t="s">
        <v>37</v>
      </c>
      <c r="H228" t="s">
        <v>53</v>
      </c>
      <c r="I228" t="s">
        <v>44</v>
      </c>
      <c r="J228" t="s">
        <v>40</v>
      </c>
      <c r="K228">
        <v>196.38</v>
      </c>
      <c r="L228">
        <v>3820710.8503062702</v>
      </c>
      <c r="M228">
        <v>19455.702466169001</v>
      </c>
      <c r="N228">
        <v>1525.68092634605</v>
      </c>
      <c r="O228">
        <v>17930.021539822901</v>
      </c>
      <c r="P228">
        <v>2253302.88611037</v>
      </c>
      <c r="Q228">
        <v>666922.08073585597</v>
      </c>
      <c r="R228">
        <v>581809.75649017503</v>
      </c>
      <c r="S228">
        <v>184148.62786133401</v>
      </c>
      <c r="T228">
        <v>134527.49910853201</v>
      </c>
      <c r="U228">
        <v>159242.293458064</v>
      </c>
      <c r="V228">
        <v>2727133.37</v>
      </c>
      <c r="W228">
        <v>934335.18684821296</v>
      </c>
      <c r="X228">
        <v>2954702.9876546199</v>
      </c>
      <c r="Y228">
        <v>321780.562621983</v>
      </c>
      <c r="Z228">
        <v>299613.220315838</v>
      </c>
      <c r="AA228">
        <v>85371.786255769402</v>
      </c>
      <c r="AB228">
        <v>0</v>
      </c>
      <c r="AC228">
        <v>0</v>
      </c>
      <c r="AD228">
        <v>0</v>
      </c>
      <c r="AE228">
        <v>143587.01284122301</v>
      </c>
      <c r="AF228">
        <v>15655.2806168403</v>
      </c>
      <c r="AG228">
        <v>0</v>
      </c>
    </row>
    <row r="229" spans="1:33" x14ac:dyDescent="0.3">
      <c r="A229" t="s">
        <v>33</v>
      </c>
      <c r="B229" t="s">
        <v>512</v>
      </c>
      <c r="C229">
        <v>1970</v>
      </c>
      <c r="D229" t="s">
        <v>513</v>
      </c>
      <c r="E229">
        <v>219</v>
      </c>
      <c r="F229" t="s">
        <v>514</v>
      </c>
      <c r="G229" t="s">
        <v>37</v>
      </c>
      <c r="H229" t="s">
        <v>43</v>
      </c>
      <c r="I229" t="s">
        <v>56</v>
      </c>
      <c r="J229" t="s">
        <v>40</v>
      </c>
      <c r="K229">
        <v>478.36</v>
      </c>
      <c r="L229">
        <v>7424490.7790651899</v>
      </c>
      <c r="M229">
        <v>15520.7182437185</v>
      </c>
      <c r="N229">
        <v>1468.67757693206</v>
      </c>
      <c r="O229">
        <v>14052.040666786401</v>
      </c>
      <c r="P229">
        <v>4112406.9499258599</v>
      </c>
      <c r="Q229">
        <v>1429203.4784162</v>
      </c>
      <c r="R229">
        <v>1399059.2246335</v>
      </c>
      <c r="S229">
        <v>285108.51514824101</v>
      </c>
      <c r="T229">
        <v>198712.61094138</v>
      </c>
      <c r="U229">
        <v>226150.29611974701</v>
      </c>
      <c r="V229">
        <v>5190062.17</v>
      </c>
      <c r="W229">
        <v>2008278.3129454399</v>
      </c>
      <c r="X229">
        <v>5785068.5518225702</v>
      </c>
      <c r="Y229">
        <v>710715.32542164496</v>
      </c>
      <c r="Z229">
        <v>702556.60570122104</v>
      </c>
      <c r="AA229">
        <v>0</v>
      </c>
      <c r="AB229">
        <v>0</v>
      </c>
      <c r="AC229">
        <v>0</v>
      </c>
      <c r="AD229">
        <v>0</v>
      </c>
      <c r="AE229">
        <v>226150.29611974701</v>
      </c>
      <c r="AF229">
        <v>0</v>
      </c>
      <c r="AG229">
        <v>0</v>
      </c>
    </row>
    <row r="230" spans="1:33" x14ac:dyDescent="0.3">
      <c r="A230" t="s">
        <v>33</v>
      </c>
      <c r="B230" t="s">
        <v>515</v>
      </c>
      <c r="C230">
        <v>1970</v>
      </c>
      <c r="D230" t="s">
        <v>513</v>
      </c>
      <c r="E230">
        <v>222</v>
      </c>
      <c r="F230" t="s">
        <v>516</v>
      </c>
      <c r="G230" t="s">
        <v>37</v>
      </c>
      <c r="H230" t="s">
        <v>43</v>
      </c>
      <c r="I230" t="s">
        <v>44</v>
      </c>
      <c r="J230" t="s">
        <v>40</v>
      </c>
      <c r="K230">
        <v>20.09</v>
      </c>
      <c r="L230">
        <v>592770.48003955104</v>
      </c>
      <c r="M230">
        <v>29505.748135368402</v>
      </c>
      <c r="N230">
        <v>1100.5724443447</v>
      </c>
      <c r="O230">
        <v>28405.175691023702</v>
      </c>
      <c r="P230">
        <v>300225.135779351</v>
      </c>
      <c r="Q230">
        <v>89307.378477258797</v>
      </c>
      <c r="R230">
        <v>182918.61127349001</v>
      </c>
      <c r="S230">
        <v>11973.8901022831</v>
      </c>
      <c r="T230">
        <v>8345.4644071668608</v>
      </c>
      <c r="U230">
        <v>9497.7829439035995</v>
      </c>
      <c r="V230">
        <v>498929.71</v>
      </c>
      <c r="W230">
        <v>84342.987095647593</v>
      </c>
      <c r="X230">
        <v>514790.40362345398</v>
      </c>
      <c r="Y230">
        <v>46371.7930653082</v>
      </c>
      <c r="Z230">
        <v>22110.500406884999</v>
      </c>
      <c r="AA230">
        <v>0</v>
      </c>
      <c r="AB230">
        <v>0</v>
      </c>
      <c r="AC230">
        <v>0</v>
      </c>
      <c r="AD230">
        <v>0</v>
      </c>
      <c r="AE230">
        <v>9497.7829439035995</v>
      </c>
      <c r="AF230">
        <v>0</v>
      </c>
      <c r="AG230">
        <v>0</v>
      </c>
    </row>
    <row r="231" spans="1:33" x14ac:dyDescent="0.3">
      <c r="A231" t="s">
        <v>33</v>
      </c>
      <c r="B231" t="s">
        <v>517</v>
      </c>
      <c r="C231">
        <v>1970</v>
      </c>
      <c r="D231" t="s">
        <v>513</v>
      </c>
      <c r="E231">
        <v>223</v>
      </c>
      <c r="F231" t="s">
        <v>518</v>
      </c>
      <c r="G231" t="s">
        <v>63</v>
      </c>
      <c r="H231" t="s">
        <v>43</v>
      </c>
      <c r="I231" t="s">
        <v>44</v>
      </c>
      <c r="J231" t="s">
        <v>40</v>
      </c>
      <c r="K231">
        <v>211.296732673267</v>
      </c>
      <c r="L231">
        <v>1151588.5653857901</v>
      </c>
      <c r="M231">
        <v>5450.1011483529201</v>
      </c>
      <c r="N231">
        <v>546.87661936580002</v>
      </c>
      <c r="O231">
        <v>4903.2245289871198</v>
      </c>
      <c r="P231">
        <v>316973.35679017002</v>
      </c>
      <c r="Q231">
        <v>167533.35498431601</v>
      </c>
      <c r="R231">
        <v>448279.10308484599</v>
      </c>
      <c r="S231">
        <v>125935.48312599301</v>
      </c>
      <c r="T231">
        <v>92867.267400468103</v>
      </c>
      <c r="U231">
        <v>99893.006654391094</v>
      </c>
      <c r="V231">
        <v>164617.53</v>
      </c>
      <c r="W231">
        <v>887078.02873140306</v>
      </c>
      <c r="X231">
        <v>682711.91413240903</v>
      </c>
      <c r="Y231">
        <v>253430.40175159799</v>
      </c>
      <c r="Z231">
        <v>115553.242847395</v>
      </c>
      <c r="AA231">
        <v>0</v>
      </c>
      <c r="AB231">
        <v>0</v>
      </c>
      <c r="AC231">
        <v>0</v>
      </c>
      <c r="AD231">
        <v>0</v>
      </c>
      <c r="AE231">
        <v>99893.006654391094</v>
      </c>
      <c r="AF231">
        <v>0</v>
      </c>
      <c r="AG231">
        <v>0</v>
      </c>
    </row>
    <row r="232" spans="1:33" x14ac:dyDescent="0.3">
      <c r="A232" t="s">
        <v>33</v>
      </c>
      <c r="B232" t="s">
        <v>519</v>
      </c>
      <c r="C232">
        <v>1970</v>
      </c>
      <c r="D232" t="s">
        <v>513</v>
      </c>
      <c r="E232">
        <v>224</v>
      </c>
      <c r="F232" t="s">
        <v>520</v>
      </c>
      <c r="G232" t="s">
        <v>37</v>
      </c>
      <c r="H232" t="s">
        <v>38</v>
      </c>
      <c r="I232" t="s">
        <v>44</v>
      </c>
      <c r="J232" t="s">
        <v>40</v>
      </c>
      <c r="K232">
        <v>577.02188118811796</v>
      </c>
      <c r="L232">
        <v>8400587.5924670696</v>
      </c>
      <c r="M232">
        <v>14558.525190015</v>
      </c>
      <c r="N232">
        <v>764.96036845720005</v>
      </c>
      <c r="O232">
        <v>13793.5648215578</v>
      </c>
      <c r="P232">
        <v>4618141.5813723505</v>
      </c>
      <c r="Q232">
        <v>1511015.3780722599</v>
      </c>
      <c r="R232">
        <v>1687821.26699103</v>
      </c>
      <c r="S232">
        <v>343912.22458731802</v>
      </c>
      <c r="T232">
        <v>239697.14144409701</v>
      </c>
      <c r="U232">
        <v>272793.85671516502</v>
      </c>
      <c r="V232">
        <v>5705307.4699999997</v>
      </c>
      <c r="W232">
        <v>2422486.2657519002</v>
      </c>
      <c r="X232">
        <v>6751991.31185662</v>
      </c>
      <c r="Y232">
        <v>934403.55305375496</v>
      </c>
      <c r="Z232">
        <v>441398.87084152998</v>
      </c>
      <c r="AA232">
        <v>0</v>
      </c>
      <c r="AB232">
        <v>0</v>
      </c>
      <c r="AC232">
        <v>0</v>
      </c>
      <c r="AD232">
        <v>0</v>
      </c>
      <c r="AE232">
        <v>272793.85671516502</v>
      </c>
      <c r="AF232">
        <v>0</v>
      </c>
      <c r="AG232">
        <v>0</v>
      </c>
    </row>
    <row r="233" spans="1:33" x14ac:dyDescent="0.3">
      <c r="A233" t="s">
        <v>33</v>
      </c>
      <c r="B233" t="s">
        <v>521</v>
      </c>
      <c r="C233">
        <v>1970</v>
      </c>
      <c r="D233" t="s">
        <v>513</v>
      </c>
      <c r="E233">
        <v>225</v>
      </c>
      <c r="F233" t="s">
        <v>522</v>
      </c>
      <c r="G233" t="s">
        <v>37</v>
      </c>
      <c r="H233" t="s">
        <v>53</v>
      </c>
      <c r="I233" t="s">
        <v>44</v>
      </c>
      <c r="J233" t="s">
        <v>40</v>
      </c>
      <c r="K233">
        <v>581.17999999999995</v>
      </c>
      <c r="L233">
        <v>10678983.4440958</v>
      </c>
      <c r="M233">
        <v>18374.657496981799</v>
      </c>
      <c r="N233">
        <v>794.37340172135498</v>
      </c>
      <c r="O233">
        <v>17580.284095260398</v>
      </c>
      <c r="P233">
        <v>5385940.50503451</v>
      </c>
      <c r="Q233">
        <v>2680955.9026288302</v>
      </c>
      <c r="R233">
        <v>1919036.42104168</v>
      </c>
      <c r="S233">
        <v>346390.51516400801</v>
      </c>
      <c r="T233">
        <v>346660.10022684099</v>
      </c>
      <c r="U233">
        <v>274759.65611437999</v>
      </c>
      <c r="V233">
        <v>7964280.6699999999</v>
      </c>
      <c r="W233">
        <v>2439943.1179815</v>
      </c>
      <c r="X233">
        <v>7626957.6185405198</v>
      </c>
      <c r="Y233">
        <v>2315592.2358285598</v>
      </c>
      <c r="Z233">
        <v>461673.93361241702</v>
      </c>
      <c r="AA233">
        <v>0</v>
      </c>
      <c r="AB233">
        <v>0</v>
      </c>
      <c r="AC233">
        <v>0</v>
      </c>
      <c r="AD233">
        <v>0</v>
      </c>
      <c r="AE233">
        <v>274759.65611437999</v>
      </c>
      <c r="AF233">
        <v>0</v>
      </c>
      <c r="AG233">
        <v>0</v>
      </c>
    </row>
    <row r="234" spans="1:33" x14ac:dyDescent="0.3">
      <c r="A234" t="s">
        <v>33</v>
      </c>
      <c r="B234" t="s">
        <v>523</v>
      </c>
      <c r="C234">
        <v>1970</v>
      </c>
      <c r="D234" t="s">
        <v>513</v>
      </c>
      <c r="E234">
        <v>265</v>
      </c>
      <c r="F234" t="s">
        <v>524</v>
      </c>
      <c r="G234" t="s">
        <v>37</v>
      </c>
      <c r="H234" t="s">
        <v>43</v>
      </c>
      <c r="I234" t="s">
        <v>44</v>
      </c>
      <c r="J234" t="s">
        <v>40</v>
      </c>
      <c r="K234">
        <v>12.99</v>
      </c>
      <c r="L234">
        <v>458498.31572990399</v>
      </c>
      <c r="M234">
        <v>35296.252173202702</v>
      </c>
      <c r="N234">
        <v>1023.05108568576</v>
      </c>
      <c r="O234">
        <v>34273.201087517002</v>
      </c>
      <c r="P234">
        <v>306137.15569306997</v>
      </c>
      <c r="Q234">
        <v>45493.660643085699</v>
      </c>
      <c r="R234">
        <v>93729.200982710099</v>
      </c>
      <c r="S234">
        <v>7742.2017137211697</v>
      </c>
      <c r="T234">
        <v>5396.0966973169498</v>
      </c>
      <c r="U234">
        <v>6141.17473575449</v>
      </c>
      <c r="V234">
        <v>397821.78</v>
      </c>
      <c r="W234">
        <v>54535.3609941494</v>
      </c>
      <c r="X234">
        <v>423527.66954547801</v>
      </c>
      <c r="Y234">
        <v>15540.0378456124</v>
      </c>
      <c r="Z234">
        <v>13289.433603058</v>
      </c>
      <c r="AA234">
        <v>0</v>
      </c>
      <c r="AB234">
        <v>0</v>
      </c>
      <c r="AC234">
        <v>0</v>
      </c>
      <c r="AD234">
        <v>0</v>
      </c>
      <c r="AE234">
        <v>6141.17473575449</v>
      </c>
      <c r="AF234">
        <v>0</v>
      </c>
      <c r="AG234">
        <v>0</v>
      </c>
    </row>
    <row r="235" spans="1:33" x14ac:dyDescent="0.3">
      <c r="A235" t="s">
        <v>33</v>
      </c>
      <c r="B235" t="s">
        <v>525</v>
      </c>
      <c r="C235">
        <v>1970</v>
      </c>
      <c r="D235" t="s">
        <v>513</v>
      </c>
      <c r="E235">
        <v>1970</v>
      </c>
      <c r="F235" t="s">
        <v>513</v>
      </c>
      <c r="G235" t="s">
        <v>55</v>
      </c>
      <c r="H235" t="s">
        <v>55</v>
      </c>
      <c r="I235" t="s">
        <v>56</v>
      </c>
      <c r="J235" t="s">
        <v>40</v>
      </c>
      <c r="K235">
        <v>402.71274898078002</v>
      </c>
      <c r="L235">
        <v>1881078.86854658</v>
      </c>
      <c r="M235">
        <v>4671.01891685173</v>
      </c>
      <c r="N235">
        <v>346.08264842633503</v>
      </c>
      <c r="O235">
        <v>4324.9362684253902</v>
      </c>
      <c r="P235">
        <v>368826.46125163598</v>
      </c>
      <c r="Q235">
        <v>318048.22627271799</v>
      </c>
      <c r="R235">
        <v>786893.92158890096</v>
      </c>
      <c r="S235">
        <v>240021.81180110501</v>
      </c>
      <c r="T235">
        <v>167288.44763222599</v>
      </c>
      <c r="U235">
        <v>190387.17165565799</v>
      </c>
      <c r="V235">
        <v>0</v>
      </c>
      <c r="W235">
        <v>1690691.6968909199</v>
      </c>
      <c r="X235">
        <v>1192501.87956398</v>
      </c>
      <c r="Y235">
        <v>358817.92260462599</v>
      </c>
      <c r="Z235">
        <v>139371.89472231799</v>
      </c>
      <c r="AA235">
        <v>0</v>
      </c>
      <c r="AB235">
        <v>0</v>
      </c>
      <c r="AC235">
        <v>0</v>
      </c>
      <c r="AD235">
        <v>0</v>
      </c>
      <c r="AE235">
        <v>190387.17165565799</v>
      </c>
      <c r="AF235">
        <v>0</v>
      </c>
      <c r="AG235">
        <v>0</v>
      </c>
    </row>
    <row r="236" spans="1:33" x14ac:dyDescent="0.3">
      <c r="A236" t="s">
        <v>33</v>
      </c>
      <c r="B236" t="s">
        <v>526</v>
      </c>
      <c r="C236">
        <v>1970</v>
      </c>
      <c r="D236" t="s">
        <v>513</v>
      </c>
      <c r="E236">
        <v>4392</v>
      </c>
      <c r="F236" t="s">
        <v>527</v>
      </c>
      <c r="G236" t="s">
        <v>59</v>
      </c>
      <c r="H236" t="s">
        <v>53</v>
      </c>
      <c r="I236" t="s">
        <v>39</v>
      </c>
      <c r="J236" t="s">
        <v>40</v>
      </c>
      <c r="K236">
        <v>85.375765870704697</v>
      </c>
      <c r="L236">
        <v>1341943.66742276</v>
      </c>
      <c r="M236">
        <v>15718.0864351488</v>
      </c>
      <c r="N236">
        <v>1403.5471300536501</v>
      </c>
      <c r="O236">
        <v>14314.539305095101</v>
      </c>
      <c r="P236">
        <v>516334.19707664999</v>
      </c>
      <c r="Q236">
        <v>385509.35765220399</v>
      </c>
      <c r="R236">
        <v>212093.13703723301</v>
      </c>
      <c r="S236">
        <v>50885.019309809599</v>
      </c>
      <c r="T236">
        <v>177121.95634686699</v>
      </c>
      <c r="U236">
        <v>40362.393873045599</v>
      </c>
      <c r="V236">
        <v>943151.85</v>
      </c>
      <c r="W236">
        <v>358429.42354972003</v>
      </c>
      <c r="X236">
        <v>1012560.50198183</v>
      </c>
      <c r="Y236">
        <v>169191.86040392201</v>
      </c>
      <c r="Z236">
        <v>119828.91116396</v>
      </c>
      <c r="AA236">
        <v>0</v>
      </c>
      <c r="AB236">
        <v>0</v>
      </c>
      <c r="AC236">
        <v>0</v>
      </c>
      <c r="AD236">
        <v>0</v>
      </c>
      <c r="AE236">
        <v>40362.393873045599</v>
      </c>
      <c r="AF236">
        <v>0</v>
      </c>
      <c r="AG236">
        <v>0</v>
      </c>
    </row>
    <row r="237" spans="1:33" x14ac:dyDescent="0.3">
      <c r="A237" t="s">
        <v>33</v>
      </c>
      <c r="B237" t="s">
        <v>528</v>
      </c>
      <c r="C237">
        <v>1970</v>
      </c>
      <c r="D237" t="s">
        <v>513</v>
      </c>
      <c r="E237">
        <v>5302</v>
      </c>
      <c r="F237" t="s">
        <v>529</v>
      </c>
      <c r="G237" t="s">
        <v>37</v>
      </c>
      <c r="H237" t="s">
        <v>43</v>
      </c>
      <c r="I237" t="s">
        <v>44</v>
      </c>
      <c r="J237" t="s">
        <v>40</v>
      </c>
      <c r="K237">
        <v>415.04</v>
      </c>
      <c r="L237">
        <v>6880010.8012501402</v>
      </c>
      <c r="M237">
        <v>16576.7415219018</v>
      </c>
      <c r="N237">
        <v>1442.73497109403</v>
      </c>
      <c r="O237">
        <v>15134.006550807801</v>
      </c>
      <c r="P237">
        <v>3967257.9750155299</v>
      </c>
      <c r="Q237">
        <v>1248034.9413091801</v>
      </c>
      <c r="R237">
        <v>1235744.6222374099</v>
      </c>
      <c r="S237">
        <v>247369.00687165701</v>
      </c>
      <c r="T237">
        <v>181604.25581635299</v>
      </c>
      <c r="U237">
        <v>196215.02404369001</v>
      </c>
      <c r="V237">
        <v>4941351.1100000003</v>
      </c>
      <c r="W237">
        <v>1742444.6672064499</v>
      </c>
      <c r="X237">
        <v>5435491.5351159004</v>
      </c>
      <c r="Y237">
        <v>649511.51968768204</v>
      </c>
      <c r="Z237">
        <v>598792.722402866</v>
      </c>
      <c r="AA237">
        <v>0</v>
      </c>
      <c r="AB237">
        <v>0</v>
      </c>
      <c r="AC237">
        <v>0</v>
      </c>
      <c r="AD237">
        <v>0</v>
      </c>
      <c r="AE237">
        <v>196215.02404369001</v>
      </c>
      <c r="AF237">
        <v>0</v>
      </c>
      <c r="AG237">
        <v>0</v>
      </c>
    </row>
    <row r="238" spans="1:33" x14ac:dyDescent="0.3">
      <c r="A238" t="s">
        <v>33</v>
      </c>
      <c r="B238" t="s">
        <v>530</v>
      </c>
      <c r="C238">
        <v>1970</v>
      </c>
      <c r="D238" t="s">
        <v>513</v>
      </c>
      <c r="E238">
        <v>5489</v>
      </c>
      <c r="F238" t="s">
        <v>531</v>
      </c>
      <c r="G238" t="s">
        <v>37</v>
      </c>
      <c r="H238" t="s">
        <v>43</v>
      </c>
      <c r="I238" t="s">
        <v>44</v>
      </c>
      <c r="J238" t="s">
        <v>40</v>
      </c>
      <c r="K238">
        <v>196.87287128712799</v>
      </c>
      <c r="L238">
        <v>2983633.4759970899</v>
      </c>
      <c r="M238">
        <v>15155.1275525698</v>
      </c>
      <c r="N238">
        <v>532.06093868350399</v>
      </c>
      <c r="O238">
        <v>14623.0666138863</v>
      </c>
      <c r="P238">
        <v>1505118.5120608399</v>
      </c>
      <c r="Q238">
        <v>605431.391543929</v>
      </c>
      <c r="R238">
        <v>640900.63112917403</v>
      </c>
      <c r="S238">
        <v>117338.68217585899</v>
      </c>
      <c r="T238">
        <v>114844.259087281</v>
      </c>
      <c r="U238">
        <v>93073.957144261803</v>
      </c>
      <c r="V238">
        <v>2064036.57</v>
      </c>
      <c r="W238">
        <v>826522.94885283196</v>
      </c>
      <c r="X238">
        <v>1530126.3138172</v>
      </c>
      <c r="Y238">
        <v>1255684.84033728</v>
      </c>
      <c r="Z238">
        <v>104748.36469834601</v>
      </c>
      <c r="AA238">
        <v>0</v>
      </c>
      <c r="AB238">
        <v>0</v>
      </c>
      <c r="AC238">
        <v>0</v>
      </c>
      <c r="AD238">
        <v>0</v>
      </c>
      <c r="AE238">
        <v>93073.957144261803</v>
      </c>
      <c r="AF238">
        <v>0</v>
      </c>
      <c r="AG238">
        <v>0</v>
      </c>
    </row>
    <row r="239" spans="1:33" x14ac:dyDescent="0.3">
      <c r="A239" t="s">
        <v>33</v>
      </c>
      <c r="B239" t="s">
        <v>532</v>
      </c>
      <c r="C239">
        <v>1972</v>
      </c>
      <c r="D239" t="s">
        <v>533</v>
      </c>
      <c r="E239">
        <v>231</v>
      </c>
      <c r="F239" t="s">
        <v>534</v>
      </c>
      <c r="G239" t="s">
        <v>37</v>
      </c>
      <c r="H239" t="s">
        <v>43</v>
      </c>
      <c r="I239" t="s">
        <v>44</v>
      </c>
      <c r="J239" t="s">
        <v>40</v>
      </c>
      <c r="K239">
        <v>297.70999999999998</v>
      </c>
      <c r="L239">
        <v>4268381.8888494996</v>
      </c>
      <c r="M239">
        <v>14337.3816427043</v>
      </c>
      <c r="N239">
        <v>1453.4959219392299</v>
      </c>
      <c r="O239">
        <v>12883.8857207651</v>
      </c>
      <c r="P239">
        <v>2257823.0484717898</v>
      </c>
      <c r="Q239">
        <v>664700.35146951303</v>
      </c>
      <c r="R239">
        <v>977841.52917949297</v>
      </c>
      <c r="S239">
        <v>368016.959728705</v>
      </c>
      <c r="T239">
        <v>0</v>
      </c>
      <c r="U239">
        <v>197704.390803836</v>
      </c>
      <c r="V239">
        <v>3401513.99</v>
      </c>
      <c r="W239">
        <v>669163.50804567197</v>
      </c>
      <c r="X239">
        <v>3473140.8971251398</v>
      </c>
      <c r="Y239">
        <v>164816.32999999999</v>
      </c>
      <c r="Z239">
        <v>432720.27092052897</v>
      </c>
      <c r="AA239">
        <v>0</v>
      </c>
      <c r="AB239">
        <v>0</v>
      </c>
      <c r="AC239">
        <v>0</v>
      </c>
      <c r="AD239">
        <v>0</v>
      </c>
      <c r="AE239">
        <v>149645.954078785</v>
      </c>
      <c r="AF239">
        <v>48058.436725051302</v>
      </c>
      <c r="AG239">
        <v>0</v>
      </c>
    </row>
    <row r="240" spans="1:33" x14ac:dyDescent="0.3">
      <c r="A240" t="s">
        <v>33</v>
      </c>
      <c r="B240" t="s">
        <v>535</v>
      </c>
      <c r="C240">
        <v>1972</v>
      </c>
      <c r="D240" t="s">
        <v>533</v>
      </c>
      <c r="E240">
        <v>239</v>
      </c>
      <c r="F240" t="s">
        <v>536</v>
      </c>
      <c r="G240" t="s">
        <v>37</v>
      </c>
      <c r="H240" t="s">
        <v>53</v>
      </c>
      <c r="I240" t="s">
        <v>39</v>
      </c>
      <c r="J240" t="s">
        <v>40</v>
      </c>
      <c r="K240">
        <v>140.19</v>
      </c>
      <c r="L240">
        <v>2758614.9011504902</v>
      </c>
      <c r="M240">
        <v>19677.686719099001</v>
      </c>
      <c r="N240">
        <v>460.779007628719</v>
      </c>
      <c r="O240">
        <v>19216.907711470201</v>
      </c>
      <c r="P240">
        <v>1190878.6615281999</v>
      </c>
      <c r="Q240">
        <v>704918.43853048596</v>
      </c>
      <c r="R240">
        <v>689520.64082050696</v>
      </c>
      <c r="S240">
        <v>173297.16027129401</v>
      </c>
      <c r="T240">
        <v>0</v>
      </c>
      <c r="U240">
        <v>93097.909196163499</v>
      </c>
      <c r="V240">
        <v>2350411.58</v>
      </c>
      <c r="W240">
        <v>315105.41195432702</v>
      </c>
      <c r="X240">
        <v>2329777.3828748502</v>
      </c>
      <c r="Y240">
        <v>271143</v>
      </c>
      <c r="Z240">
        <v>64596.609079470101</v>
      </c>
      <c r="AA240">
        <v>0</v>
      </c>
      <c r="AB240">
        <v>0</v>
      </c>
      <c r="AC240">
        <v>0</v>
      </c>
      <c r="AD240">
        <v>0</v>
      </c>
      <c r="AE240">
        <v>70467.455921214801</v>
      </c>
      <c r="AF240">
        <v>22630.453274948599</v>
      </c>
      <c r="AG240">
        <v>0</v>
      </c>
    </row>
    <row r="241" spans="1:33" x14ac:dyDescent="0.3">
      <c r="A241" t="s">
        <v>33</v>
      </c>
      <c r="B241" t="s">
        <v>537</v>
      </c>
      <c r="C241">
        <v>1973</v>
      </c>
      <c r="D241" t="s">
        <v>538</v>
      </c>
      <c r="E241">
        <v>228</v>
      </c>
      <c r="F241" t="s">
        <v>539</v>
      </c>
      <c r="G241" t="s">
        <v>37</v>
      </c>
      <c r="H241" t="s">
        <v>43</v>
      </c>
      <c r="I241" t="s">
        <v>39</v>
      </c>
      <c r="J241" t="s">
        <v>40</v>
      </c>
      <c r="K241">
        <v>144.72</v>
      </c>
      <c r="L241">
        <v>3184023.7265142198</v>
      </c>
      <c r="M241">
        <v>22001.269530916401</v>
      </c>
      <c r="N241">
        <v>0</v>
      </c>
      <c r="O241">
        <v>22001.269530916401</v>
      </c>
      <c r="P241">
        <v>1429128.8599871299</v>
      </c>
      <c r="Q241">
        <v>407832.840625546</v>
      </c>
      <c r="R241">
        <v>949563.85513143602</v>
      </c>
      <c r="S241">
        <v>274862.80458871298</v>
      </c>
      <c r="T241">
        <v>122635.366181387</v>
      </c>
      <c r="U241">
        <v>132301.127057976</v>
      </c>
      <c r="V241">
        <v>1407459.09</v>
      </c>
      <c r="W241">
        <v>1644263.5094562401</v>
      </c>
      <c r="X241">
        <v>2083385.1121261299</v>
      </c>
      <c r="Y241">
        <v>0</v>
      </c>
      <c r="Z241">
        <v>0</v>
      </c>
      <c r="AA241">
        <v>968337.487330109</v>
      </c>
      <c r="AB241">
        <v>0</v>
      </c>
      <c r="AC241">
        <v>0</v>
      </c>
      <c r="AD241">
        <v>0</v>
      </c>
      <c r="AE241">
        <v>107659.485372704</v>
      </c>
      <c r="AF241">
        <v>24641.641685271799</v>
      </c>
      <c r="AG241">
        <v>0</v>
      </c>
    </row>
    <row r="242" spans="1:33" x14ac:dyDescent="0.3">
      <c r="A242" t="s">
        <v>33</v>
      </c>
      <c r="B242" t="s">
        <v>540</v>
      </c>
      <c r="C242">
        <v>1973</v>
      </c>
      <c r="D242" t="s">
        <v>538</v>
      </c>
      <c r="E242">
        <v>229</v>
      </c>
      <c r="F242" t="s">
        <v>541</v>
      </c>
      <c r="G242" t="s">
        <v>37</v>
      </c>
      <c r="H242" t="s">
        <v>53</v>
      </c>
      <c r="I242" t="s">
        <v>39</v>
      </c>
      <c r="J242" t="s">
        <v>40</v>
      </c>
      <c r="K242">
        <v>49.67</v>
      </c>
      <c r="L242">
        <v>1456920.1434857701</v>
      </c>
      <c r="M242">
        <v>29331.9940303156</v>
      </c>
      <c r="N242">
        <v>0</v>
      </c>
      <c r="O242">
        <v>29331.9940303156</v>
      </c>
      <c r="P242">
        <v>580137.56001285999</v>
      </c>
      <c r="Q242">
        <v>399731.09937445301</v>
      </c>
      <c r="R242">
        <v>327733.29486856301</v>
      </c>
      <c r="S242">
        <v>94336.895411286605</v>
      </c>
      <c r="T242">
        <v>54981.293818612001</v>
      </c>
      <c r="U242">
        <v>45407.6629420237</v>
      </c>
      <c r="V242">
        <v>847177.429999999</v>
      </c>
      <c r="W242">
        <v>564335.05054375203</v>
      </c>
      <c r="X242">
        <v>1107688.82787386</v>
      </c>
      <c r="Y242">
        <v>0</v>
      </c>
      <c r="Z242">
        <v>0</v>
      </c>
      <c r="AA242">
        <v>303823.65266989003</v>
      </c>
      <c r="AB242">
        <v>0</v>
      </c>
      <c r="AC242">
        <v>0</v>
      </c>
      <c r="AD242">
        <v>0</v>
      </c>
      <c r="AE242">
        <v>36950.294627295603</v>
      </c>
      <c r="AF242">
        <v>8457.3683147281208</v>
      </c>
      <c r="AG242">
        <v>0</v>
      </c>
    </row>
    <row r="243" spans="1:33" x14ac:dyDescent="0.3">
      <c r="A243" t="s">
        <v>33</v>
      </c>
      <c r="B243" t="s">
        <v>542</v>
      </c>
      <c r="C243">
        <v>1974</v>
      </c>
      <c r="D243" t="s">
        <v>543</v>
      </c>
      <c r="E243">
        <v>235</v>
      </c>
      <c r="F243" t="s">
        <v>544</v>
      </c>
      <c r="G243" t="s">
        <v>37</v>
      </c>
      <c r="H243" t="s">
        <v>38</v>
      </c>
      <c r="I243" t="s">
        <v>39</v>
      </c>
      <c r="J243" t="s">
        <v>40</v>
      </c>
      <c r="K243">
        <v>318.58</v>
      </c>
      <c r="L243">
        <v>4719809.5927611897</v>
      </c>
      <c r="M243">
        <v>14815.1471930478</v>
      </c>
      <c r="N243">
        <v>1329.43370931239</v>
      </c>
      <c r="O243">
        <v>13485.713483735401</v>
      </c>
      <c r="P243">
        <v>2279483.12580017</v>
      </c>
      <c r="Q243">
        <v>1133190.81478463</v>
      </c>
      <c r="R243">
        <v>991240.28362840298</v>
      </c>
      <c r="S243">
        <v>185249.56523206699</v>
      </c>
      <c r="T243">
        <v>130645.80331590799</v>
      </c>
      <c r="U243">
        <v>136704.778744257</v>
      </c>
      <c r="V243">
        <v>3493392.62</v>
      </c>
      <c r="W243">
        <v>1089712.1940169299</v>
      </c>
      <c r="X243">
        <v>3752982.5778496801</v>
      </c>
      <c r="Y243">
        <v>240136.096825074</v>
      </c>
      <c r="Z243">
        <v>423530.99111274298</v>
      </c>
      <c r="AA243">
        <v>166455.148229432</v>
      </c>
      <c r="AB243">
        <v>0</v>
      </c>
      <c r="AC243">
        <v>0</v>
      </c>
      <c r="AD243">
        <v>0</v>
      </c>
      <c r="AE243">
        <v>120231.030387811</v>
      </c>
      <c r="AF243">
        <v>16473.748356446398</v>
      </c>
      <c r="AG243">
        <v>0</v>
      </c>
    </row>
    <row r="244" spans="1:33" x14ac:dyDescent="0.3">
      <c r="A244" t="s">
        <v>33</v>
      </c>
      <c r="B244" t="s">
        <v>545</v>
      </c>
      <c r="C244">
        <v>1974</v>
      </c>
      <c r="D244" t="s">
        <v>543</v>
      </c>
      <c r="E244">
        <v>236</v>
      </c>
      <c r="F244" t="s">
        <v>546</v>
      </c>
      <c r="G244" t="s">
        <v>37</v>
      </c>
      <c r="H244" t="s">
        <v>43</v>
      </c>
      <c r="I244" t="s">
        <v>39</v>
      </c>
      <c r="J244" t="s">
        <v>40</v>
      </c>
      <c r="K244">
        <v>595.91999999999996</v>
      </c>
      <c r="L244">
        <v>7781289.2251825202</v>
      </c>
      <c r="M244">
        <v>13057.6071036087</v>
      </c>
      <c r="N244">
        <v>2077.6405660701798</v>
      </c>
      <c r="O244">
        <v>10979.966537538499</v>
      </c>
      <c r="P244">
        <v>4259138.8491601497</v>
      </c>
      <c r="Q244">
        <v>1392416.11327472</v>
      </c>
      <c r="R244">
        <v>1627943.61372791</v>
      </c>
      <c r="S244">
        <v>346518.67949367</v>
      </c>
      <c r="T244">
        <v>155271.969526072</v>
      </c>
      <c r="U244">
        <v>255713.20154836401</v>
      </c>
      <c r="V244">
        <v>5487214.2599999998</v>
      </c>
      <c r="W244">
        <v>2038361.7636341599</v>
      </c>
      <c r="X244">
        <v>5699943.8701926796</v>
      </c>
      <c r="Y244">
        <v>276161.81521752197</v>
      </c>
      <c r="Z244">
        <v>1238107.5661325401</v>
      </c>
      <c r="AA244">
        <v>311362.77209141501</v>
      </c>
      <c r="AB244">
        <v>0</v>
      </c>
      <c r="AC244">
        <v>0</v>
      </c>
      <c r="AD244">
        <v>0</v>
      </c>
      <c r="AE244">
        <v>224898.22220071699</v>
      </c>
      <c r="AF244">
        <v>30814.979347647601</v>
      </c>
      <c r="AG244">
        <v>0</v>
      </c>
    </row>
    <row r="245" spans="1:33" x14ac:dyDescent="0.3">
      <c r="A245" t="s">
        <v>33</v>
      </c>
      <c r="B245" t="s">
        <v>547</v>
      </c>
      <c r="C245">
        <v>1974</v>
      </c>
      <c r="D245" t="s">
        <v>543</v>
      </c>
      <c r="E245">
        <v>237</v>
      </c>
      <c r="F245" t="s">
        <v>548</v>
      </c>
      <c r="G245" t="s">
        <v>37</v>
      </c>
      <c r="H245" t="s">
        <v>53</v>
      </c>
      <c r="I245" t="s">
        <v>39</v>
      </c>
      <c r="J245" t="s">
        <v>40</v>
      </c>
      <c r="K245">
        <v>474.32</v>
      </c>
      <c r="L245">
        <v>6791986.08205627</v>
      </c>
      <c r="M245">
        <v>14319.417444038299</v>
      </c>
      <c r="N245">
        <v>1605.7541802047399</v>
      </c>
      <c r="O245">
        <v>12713.6632638336</v>
      </c>
      <c r="P245">
        <v>3043657.8950396702</v>
      </c>
      <c r="Q245">
        <v>1894132.9919406399</v>
      </c>
      <c r="R245">
        <v>1378197.33264368</v>
      </c>
      <c r="S245">
        <v>275810.07527426101</v>
      </c>
      <c r="T245">
        <v>200187.787158019</v>
      </c>
      <c r="U245">
        <v>203533.83970737699</v>
      </c>
      <c r="V245">
        <v>4966026.83</v>
      </c>
      <c r="W245">
        <v>1622425.4123489</v>
      </c>
      <c r="X245">
        <v>4763942.7119576298</v>
      </c>
      <c r="Y245">
        <v>815040.32795740198</v>
      </c>
      <c r="Z245">
        <v>761641.32275471196</v>
      </c>
      <c r="AA245">
        <v>247827.87967915201</v>
      </c>
      <c r="AB245">
        <v>0</v>
      </c>
      <c r="AC245">
        <v>0</v>
      </c>
      <c r="AD245">
        <v>0</v>
      </c>
      <c r="AE245">
        <v>179006.78741147101</v>
      </c>
      <c r="AF245">
        <v>24527.0522959058</v>
      </c>
      <c r="AG245">
        <v>0</v>
      </c>
    </row>
    <row r="246" spans="1:33" x14ac:dyDescent="0.3">
      <c r="A246" t="s">
        <v>33</v>
      </c>
      <c r="B246" t="s">
        <v>549</v>
      </c>
      <c r="C246">
        <v>1976</v>
      </c>
      <c r="D246" t="s">
        <v>550</v>
      </c>
      <c r="E246">
        <v>241</v>
      </c>
      <c r="F246" t="s">
        <v>551</v>
      </c>
      <c r="G246" t="s">
        <v>37</v>
      </c>
      <c r="H246" t="s">
        <v>43</v>
      </c>
      <c r="I246" t="s">
        <v>44</v>
      </c>
      <c r="J246" t="s">
        <v>40</v>
      </c>
      <c r="K246">
        <v>520.87185400892997</v>
      </c>
      <c r="L246">
        <v>6920358.5933953896</v>
      </c>
      <c r="M246">
        <v>13286.1058629532</v>
      </c>
      <c r="N246">
        <v>1340.5160964787001</v>
      </c>
      <c r="O246">
        <v>11945.589766474501</v>
      </c>
      <c r="P246">
        <v>4312780.1110049803</v>
      </c>
      <c r="Q246">
        <v>1275573.4740099399</v>
      </c>
      <c r="R246">
        <v>1071792.6813413601</v>
      </c>
      <c r="S246">
        <v>169624.649395958</v>
      </c>
      <c r="T246">
        <v>90587.677643140094</v>
      </c>
      <c r="U246">
        <v>234937.573587619</v>
      </c>
      <c r="V246">
        <v>4089039.49</v>
      </c>
      <c r="W246">
        <v>2596381.5298077702</v>
      </c>
      <c r="X246">
        <v>5513994.5323395701</v>
      </c>
      <c r="Y246">
        <v>268467.31424714701</v>
      </c>
      <c r="Z246">
        <v>698237.10450167605</v>
      </c>
      <c r="AA246">
        <v>204166.32774353199</v>
      </c>
      <c r="AB246">
        <v>555.74097584557103</v>
      </c>
      <c r="AC246">
        <v>0</v>
      </c>
      <c r="AD246">
        <v>0</v>
      </c>
      <c r="AE246">
        <v>234937.573587619</v>
      </c>
      <c r="AF246">
        <v>0</v>
      </c>
      <c r="AG246">
        <v>0</v>
      </c>
    </row>
    <row r="247" spans="1:33" x14ac:dyDescent="0.3">
      <c r="A247" t="s">
        <v>33</v>
      </c>
      <c r="B247" t="s">
        <v>552</v>
      </c>
      <c r="C247">
        <v>1976</v>
      </c>
      <c r="D247" t="s">
        <v>550</v>
      </c>
      <c r="E247">
        <v>242</v>
      </c>
      <c r="F247" t="s">
        <v>553</v>
      </c>
      <c r="G247" t="s">
        <v>37</v>
      </c>
      <c r="H247" t="s">
        <v>38</v>
      </c>
      <c r="I247" t="s">
        <v>44</v>
      </c>
      <c r="J247" t="s">
        <v>40</v>
      </c>
      <c r="K247">
        <v>681.55673267326699</v>
      </c>
      <c r="L247">
        <v>8807232.7339092698</v>
      </c>
      <c r="M247">
        <v>12922.229818440301</v>
      </c>
      <c r="N247">
        <v>847.45679979496094</v>
      </c>
      <c r="O247">
        <v>12074.773018645301</v>
      </c>
      <c r="P247">
        <v>5043069.8693528799</v>
      </c>
      <c r="Q247">
        <v>1966995.9212498299</v>
      </c>
      <c r="R247">
        <v>1456681.15576957</v>
      </c>
      <c r="S247">
        <v>221952.52235912799</v>
      </c>
      <c r="T247">
        <v>118533.265177847</v>
      </c>
      <c r="U247">
        <v>307413.97102600499</v>
      </c>
      <c r="V247">
        <v>5102473.91</v>
      </c>
      <c r="W247">
        <v>3397344.8528832602</v>
      </c>
      <c r="X247">
        <v>7413463.2267386802</v>
      </c>
      <c r="Y247">
        <v>240888.42852867401</v>
      </c>
      <c r="Z247">
        <v>577589.88754999696</v>
      </c>
      <c r="AA247">
        <v>267150.03736100398</v>
      </c>
      <c r="AB247">
        <v>727.18270491049896</v>
      </c>
      <c r="AC247">
        <v>0</v>
      </c>
      <c r="AD247">
        <v>0</v>
      </c>
      <c r="AE247">
        <v>307413.97102600499</v>
      </c>
      <c r="AF247">
        <v>0</v>
      </c>
      <c r="AG247">
        <v>0</v>
      </c>
    </row>
    <row r="248" spans="1:33" x14ac:dyDescent="0.3">
      <c r="A248" t="s">
        <v>33</v>
      </c>
      <c r="B248" t="s">
        <v>554</v>
      </c>
      <c r="C248">
        <v>1976</v>
      </c>
      <c r="D248" t="s">
        <v>550</v>
      </c>
      <c r="E248">
        <v>245</v>
      </c>
      <c r="F248" t="s">
        <v>555</v>
      </c>
      <c r="G248" t="s">
        <v>37</v>
      </c>
      <c r="H248" t="s">
        <v>43</v>
      </c>
      <c r="I248" t="s">
        <v>44</v>
      </c>
      <c r="J248" t="s">
        <v>40</v>
      </c>
      <c r="K248">
        <v>284.30950495049501</v>
      </c>
      <c r="L248">
        <v>4248183.6511482699</v>
      </c>
      <c r="M248">
        <v>14942.1091352115</v>
      </c>
      <c r="N248">
        <v>2269.9411450524999</v>
      </c>
      <c r="O248">
        <v>12672.167990159</v>
      </c>
      <c r="P248">
        <v>2473384.3594763898</v>
      </c>
      <c r="Q248">
        <v>949781.28251829697</v>
      </c>
      <c r="R248">
        <v>682985.30511495797</v>
      </c>
      <c r="S248">
        <v>92586.880488918599</v>
      </c>
      <c r="T248">
        <v>49445.8235497106</v>
      </c>
      <c r="U248">
        <v>128236.887301308</v>
      </c>
      <c r="V248">
        <v>2702753.76</v>
      </c>
      <c r="W248">
        <v>1417193.0038469699</v>
      </c>
      <c r="X248">
        <v>3261949.0869025998</v>
      </c>
      <c r="Y248">
        <v>100887.59267866101</v>
      </c>
      <c r="Z248">
        <v>645365.84321663599</v>
      </c>
      <c r="AA248">
        <v>111440.89879605699</v>
      </c>
      <c r="AB248">
        <v>303.342253007686</v>
      </c>
      <c r="AC248">
        <v>0</v>
      </c>
      <c r="AD248">
        <v>0</v>
      </c>
      <c r="AE248">
        <v>128236.887301308</v>
      </c>
      <c r="AF248">
        <v>0</v>
      </c>
      <c r="AG248">
        <v>0</v>
      </c>
    </row>
    <row r="249" spans="1:33" x14ac:dyDescent="0.3">
      <c r="A249" t="s">
        <v>33</v>
      </c>
      <c r="B249" t="s">
        <v>556</v>
      </c>
      <c r="C249">
        <v>1976</v>
      </c>
      <c r="D249" t="s">
        <v>550</v>
      </c>
      <c r="E249">
        <v>246</v>
      </c>
      <c r="F249" t="s">
        <v>557</v>
      </c>
      <c r="G249" t="s">
        <v>37</v>
      </c>
      <c r="H249" t="s">
        <v>43</v>
      </c>
      <c r="I249" t="s">
        <v>44</v>
      </c>
      <c r="J249" t="s">
        <v>40</v>
      </c>
      <c r="K249">
        <v>384.44772277227702</v>
      </c>
      <c r="L249">
        <v>5519428.0713516204</v>
      </c>
      <c r="M249">
        <v>14356.771400674899</v>
      </c>
      <c r="N249">
        <v>1379.0391395895699</v>
      </c>
      <c r="O249">
        <v>12977.732261085301</v>
      </c>
      <c r="P249">
        <v>3471491.3754650899</v>
      </c>
      <c r="Q249">
        <v>1042055.96795866</v>
      </c>
      <c r="R249">
        <v>813821.90233093</v>
      </c>
      <c r="S249">
        <v>125197.415994768</v>
      </c>
      <c r="T249">
        <v>66861.409602172993</v>
      </c>
      <c r="U249">
        <v>173403.90820552199</v>
      </c>
      <c r="V249">
        <v>3429673.8</v>
      </c>
      <c r="W249">
        <v>1916350.3631461</v>
      </c>
      <c r="X249">
        <v>4515162.8569764104</v>
      </c>
      <c r="Y249">
        <v>149590.55322954099</v>
      </c>
      <c r="Z249">
        <v>530168.45682905405</v>
      </c>
      <c r="AA249">
        <v>150692.112011169</v>
      </c>
      <c r="AB249">
        <v>410.18409992913502</v>
      </c>
      <c r="AC249">
        <v>0</v>
      </c>
      <c r="AD249">
        <v>0</v>
      </c>
      <c r="AE249">
        <v>173403.90820552199</v>
      </c>
      <c r="AF249">
        <v>0</v>
      </c>
      <c r="AG249">
        <v>0</v>
      </c>
    </row>
    <row r="250" spans="1:33" x14ac:dyDescent="0.3">
      <c r="A250" t="s">
        <v>33</v>
      </c>
      <c r="B250" t="s">
        <v>558</v>
      </c>
      <c r="C250">
        <v>1976</v>
      </c>
      <c r="D250" t="s">
        <v>550</v>
      </c>
      <c r="E250">
        <v>247</v>
      </c>
      <c r="F250" t="s">
        <v>559</v>
      </c>
      <c r="G250" t="s">
        <v>37</v>
      </c>
      <c r="H250" t="s">
        <v>43</v>
      </c>
      <c r="I250" t="s">
        <v>44</v>
      </c>
      <c r="J250" t="s">
        <v>40</v>
      </c>
      <c r="K250">
        <v>403.52480877499499</v>
      </c>
      <c r="L250">
        <v>5771062.29251655</v>
      </c>
      <c r="M250">
        <v>14301.6294587589</v>
      </c>
      <c r="N250">
        <v>1352.27401442521</v>
      </c>
      <c r="O250">
        <v>12949.3554443337</v>
      </c>
      <c r="P250">
        <v>3660141.1502720099</v>
      </c>
      <c r="Q250">
        <v>1013350.0193948</v>
      </c>
      <c r="R250">
        <v>895981.943666426</v>
      </c>
      <c r="S250">
        <v>131409.96904366399</v>
      </c>
      <c r="T250">
        <v>70179.210139644594</v>
      </c>
      <c r="U250">
        <v>182008.56645707699</v>
      </c>
      <c r="V250">
        <v>3577610.12</v>
      </c>
      <c r="W250">
        <v>2011443.60605948</v>
      </c>
      <c r="X250">
        <v>4619524.1198428003</v>
      </c>
      <c r="Y250">
        <v>265253.19059123198</v>
      </c>
      <c r="Z250">
        <v>545676.11308233102</v>
      </c>
      <c r="AA250">
        <v>158169.76426525999</v>
      </c>
      <c r="AB250">
        <v>430.53827785186502</v>
      </c>
      <c r="AC250">
        <v>0</v>
      </c>
      <c r="AD250">
        <v>0</v>
      </c>
      <c r="AE250">
        <v>182008.56645707699</v>
      </c>
      <c r="AF250">
        <v>0</v>
      </c>
      <c r="AG250">
        <v>0</v>
      </c>
    </row>
    <row r="251" spans="1:33" x14ac:dyDescent="0.3">
      <c r="A251" t="s">
        <v>33</v>
      </c>
      <c r="B251" t="s">
        <v>560</v>
      </c>
      <c r="C251">
        <v>1976</v>
      </c>
      <c r="D251" t="s">
        <v>550</v>
      </c>
      <c r="E251">
        <v>249</v>
      </c>
      <c r="F251" t="s">
        <v>561</v>
      </c>
      <c r="G251" t="s">
        <v>37</v>
      </c>
      <c r="H251" t="s">
        <v>38</v>
      </c>
      <c r="I251" t="s">
        <v>39</v>
      </c>
      <c r="J251" t="s">
        <v>40</v>
      </c>
      <c r="K251">
        <v>568.17772277227698</v>
      </c>
      <c r="L251">
        <v>7689557.4243240003</v>
      </c>
      <c r="M251">
        <v>13533.718616782</v>
      </c>
      <c r="N251">
        <v>847.45679979496094</v>
      </c>
      <c r="O251">
        <v>12686.2618169871</v>
      </c>
      <c r="P251">
        <v>4363367.7566882204</v>
      </c>
      <c r="Q251">
        <v>1784130.70812509</v>
      </c>
      <c r="R251">
        <v>1258214.0055619699</v>
      </c>
      <c r="S251">
        <v>185030.05351137501</v>
      </c>
      <c r="T251">
        <v>98814.900437346398</v>
      </c>
      <c r="U251">
        <v>256274.73346327001</v>
      </c>
      <c r="V251">
        <v>4601096.3600000003</v>
      </c>
      <c r="W251">
        <v>2832186.3308607298</v>
      </c>
      <c r="X251">
        <v>6531849.40120281</v>
      </c>
      <c r="Y251">
        <v>196612.175207336</v>
      </c>
      <c r="Z251">
        <v>481506.07465538202</v>
      </c>
      <c r="AA251">
        <v>222708.82611773699</v>
      </c>
      <c r="AB251">
        <v>606.21367746579404</v>
      </c>
      <c r="AC251">
        <v>0</v>
      </c>
      <c r="AD251">
        <v>0</v>
      </c>
      <c r="AE251">
        <v>256274.73346327001</v>
      </c>
      <c r="AF251">
        <v>0</v>
      </c>
      <c r="AG251">
        <v>0</v>
      </c>
    </row>
    <row r="252" spans="1:33" x14ac:dyDescent="0.3">
      <c r="A252" t="s">
        <v>33</v>
      </c>
      <c r="B252" t="s">
        <v>562</v>
      </c>
      <c r="C252">
        <v>1976</v>
      </c>
      <c r="D252" t="s">
        <v>550</v>
      </c>
      <c r="E252">
        <v>250</v>
      </c>
      <c r="F252" t="s">
        <v>563</v>
      </c>
      <c r="G252" t="s">
        <v>37</v>
      </c>
      <c r="H252" t="s">
        <v>43</v>
      </c>
      <c r="I252" t="s">
        <v>44</v>
      </c>
      <c r="J252" t="s">
        <v>40</v>
      </c>
      <c r="K252">
        <v>375.31445544554401</v>
      </c>
      <c r="L252">
        <v>5448058.7201768504</v>
      </c>
      <c r="M252">
        <v>14515.9842396939</v>
      </c>
      <c r="N252">
        <v>996.85701389925202</v>
      </c>
      <c r="O252">
        <v>13519.1272257947</v>
      </c>
      <c r="P252">
        <v>3433187.4427464399</v>
      </c>
      <c r="Q252">
        <v>1028938.80546851</v>
      </c>
      <c r="R252">
        <v>798436.35929765296</v>
      </c>
      <c r="S252">
        <v>122223.119618005</v>
      </c>
      <c r="T252">
        <v>65272.993046248899</v>
      </c>
      <c r="U252">
        <v>169284.37736860901</v>
      </c>
      <c r="V252">
        <v>3407950.43</v>
      </c>
      <c r="W252">
        <v>1870823.9128082399</v>
      </c>
      <c r="X252">
        <v>4594443.1606849199</v>
      </c>
      <c r="Y252">
        <v>162683.75344142999</v>
      </c>
      <c r="Z252">
        <v>374134.84732866898</v>
      </c>
      <c r="AA252">
        <v>147112.14193590599</v>
      </c>
      <c r="AB252">
        <v>400.43941732102098</v>
      </c>
      <c r="AC252">
        <v>0</v>
      </c>
      <c r="AD252">
        <v>0</v>
      </c>
      <c r="AE252">
        <v>169284.37736860901</v>
      </c>
      <c r="AF252">
        <v>0</v>
      </c>
      <c r="AG252">
        <v>0</v>
      </c>
    </row>
    <row r="253" spans="1:33" x14ac:dyDescent="0.3">
      <c r="A253" t="s">
        <v>33</v>
      </c>
      <c r="B253" t="s">
        <v>564</v>
      </c>
      <c r="C253">
        <v>1976</v>
      </c>
      <c r="D253" t="s">
        <v>550</v>
      </c>
      <c r="E253">
        <v>251</v>
      </c>
      <c r="F253" t="s">
        <v>565</v>
      </c>
      <c r="G253" t="s">
        <v>37</v>
      </c>
      <c r="H253" t="s">
        <v>53</v>
      </c>
      <c r="I253" t="s">
        <v>39</v>
      </c>
      <c r="J253" t="s">
        <v>40</v>
      </c>
      <c r="K253">
        <v>1565.8780348309399</v>
      </c>
      <c r="L253">
        <v>20321338.883614</v>
      </c>
      <c r="M253">
        <v>12977.6000630904</v>
      </c>
      <c r="N253">
        <v>872.97723568530398</v>
      </c>
      <c r="O253">
        <v>12104.622827405101</v>
      </c>
      <c r="P253">
        <v>11043469.032076599</v>
      </c>
      <c r="Q253">
        <v>5058000.6220074696</v>
      </c>
      <c r="R253">
        <v>3415332.7525253901</v>
      </c>
      <c r="S253">
        <v>509936.389556724</v>
      </c>
      <c r="T253">
        <v>294600.08744772099</v>
      </c>
      <c r="U253">
        <v>706284.248622549</v>
      </c>
      <c r="V253">
        <v>11809647.65</v>
      </c>
      <c r="W253">
        <v>7805406.9849914499</v>
      </c>
      <c r="X253">
        <v>16198688.1734643</v>
      </c>
      <c r="Y253">
        <v>1433942.1035897899</v>
      </c>
      <c r="Z253">
        <v>1366975.87826705</v>
      </c>
      <c r="AA253">
        <v>613777.77586771001</v>
      </c>
      <c r="AB253">
        <v>1670.7038025463601</v>
      </c>
      <c r="AC253">
        <v>0</v>
      </c>
      <c r="AD253">
        <v>0</v>
      </c>
      <c r="AE253">
        <v>706284.248622549</v>
      </c>
      <c r="AF253">
        <v>0</v>
      </c>
      <c r="AG253">
        <v>0</v>
      </c>
    </row>
    <row r="254" spans="1:33" x14ac:dyDescent="0.3">
      <c r="A254" t="s">
        <v>33</v>
      </c>
      <c r="B254" t="s">
        <v>566</v>
      </c>
      <c r="C254">
        <v>1976</v>
      </c>
      <c r="D254" t="s">
        <v>550</v>
      </c>
      <c r="E254">
        <v>252</v>
      </c>
      <c r="F254" t="s">
        <v>567</v>
      </c>
      <c r="G254" t="s">
        <v>37</v>
      </c>
      <c r="H254" t="s">
        <v>53</v>
      </c>
      <c r="I254" t="s">
        <v>39</v>
      </c>
      <c r="J254" t="s">
        <v>40</v>
      </c>
      <c r="K254">
        <v>1137.19947565238</v>
      </c>
      <c r="L254">
        <v>15386605.538977601</v>
      </c>
      <c r="M254">
        <v>13530.2608455308</v>
      </c>
      <c r="N254">
        <v>850.54420888647996</v>
      </c>
      <c r="O254">
        <v>12679.7166366443</v>
      </c>
      <c r="P254">
        <v>8161749.3142604502</v>
      </c>
      <c r="Q254">
        <v>4173016.7054251698</v>
      </c>
      <c r="R254">
        <v>2483727.9586660401</v>
      </c>
      <c r="S254">
        <v>370334.96985132998</v>
      </c>
      <c r="T254">
        <v>197776.59077462801</v>
      </c>
      <c r="U254">
        <v>512930.163990592</v>
      </c>
      <c r="V254">
        <v>9205095.4900000002</v>
      </c>
      <c r="W254">
        <v>5668579.8849870404</v>
      </c>
      <c r="X254">
        <v>12332632.1145164</v>
      </c>
      <c r="Y254">
        <v>1126843.0171980399</v>
      </c>
      <c r="Z254">
        <v>967238.42836487701</v>
      </c>
      <c r="AA254">
        <v>445748.48702006601</v>
      </c>
      <c r="AB254">
        <v>1213.3278875907399</v>
      </c>
      <c r="AC254">
        <v>0</v>
      </c>
      <c r="AD254">
        <v>0</v>
      </c>
      <c r="AE254">
        <v>512930.163990592</v>
      </c>
      <c r="AF254">
        <v>0</v>
      </c>
      <c r="AG254">
        <v>0</v>
      </c>
    </row>
    <row r="255" spans="1:33" x14ac:dyDescent="0.3">
      <c r="A255" t="s">
        <v>33</v>
      </c>
      <c r="B255" t="s">
        <v>568</v>
      </c>
      <c r="C255">
        <v>1976</v>
      </c>
      <c r="D255" t="s">
        <v>550</v>
      </c>
      <c r="E255">
        <v>253</v>
      </c>
      <c r="F255" t="s">
        <v>569</v>
      </c>
      <c r="G255" t="s">
        <v>37</v>
      </c>
      <c r="H255" t="s">
        <v>53</v>
      </c>
      <c r="I255" t="s">
        <v>39</v>
      </c>
      <c r="J255" t="s">
        <v>40</v>
      </c>
      <c r="K255">
        <v>385.534257425742</v>
      </c>
      <c r="L255">
        <v>6583422.6210735803</v>
      </c>
      <c r="M255">
        <v>17076.1028216581</v>
      </c>
      <c r="N255">
        <v>1270.44559225372</v>
      </c>
      <c r="O255">
        <v>15805.6572294043</v>
      </c>
      <c r="P255">
        <v>3292135.7110117199</v>
      </c>
      <c r="Q255">
        <v>1969198.0508208601</v>
      </c>
      <c r="R255">
        <v>1129487.2327451101</v>
      </c>
      <c r="S255">
        <v>125551.25169971499</v>
      </c>
      <c r="T255">
        <v>67050.374796161996</v>
      </c>
      <c r="U255">
        <v>173893.98616450399</v>
      </c>
      <c r="V255">
        <v>4487762.24</v>
      </c>
      <c r="W255">
        <v>1921766.3949090799</v>
      </c>
      <c r="X255">
        <v>5340806.4823362399</v>
      </c>
      <c r="Y255">
        <v>427392.50980255997</v>
      </c>
      <c r="Z255">
        <v>489800.29800934601</v>
      </c>
      <c r="AA255">
        <v>151118.001389635</v>
      </c>
      <c r="AB255">
        <v>411.34337130070003</v>
      </c>
      <c r="AC255">
        <v>0</v>
      </c>
      <c r="AD255">
        <v>0</v>
      </c>
      <c r="AE255">
        <v>173893.98616450399</v>
      </c>
      <c r="AF255">
        <v>0</v>
      </c>
      <c r="AG255">
        <v>0</v>
      </c>
    </row>
    <row r="256" spans="1:33" x14ac:dyDescent="0.3">
      <c r="A256" t="s">
        <v>33</v>
      </c>
      <c r="B256" t="s">
        <v>570</v>
      </c>
      <c r="C256">
        <v>1976</v>
      </c>
      <c r="D256" t="s">
        <v>550</v>
      </c>
      <c r="E256">
        <v>1266</v>
      </c>
      <c r="F256" t="s">
        <v>571</v>
      </c>
      <c r="G256" t="s">
        <v>37</v>
      </c>
      <c r="H256" t="s">
        <v>43</v>
      </c>
      <c r="I256" t="s">
        <v>39</v>
      </c>
      <c r="J256" t="s">
        <v>40</v>
      </c>
      <c r="K256">
        <v>375.38009900990102</v>
      </c>
      <c r="L256">
        <v>5539384.9509118302</v>
      </c>
      <c r="M256">
        <v>14756.7358139722</v>
      </c>
      <c r="N256">
        <v>1167.85042299773</v>
      </c>
      <c r="O256">
        <v>13588.885390974399</v>
      </c>
      <c r="P256">
        <v>3371711.0888360501</v>
      </c>
      <c r="Q256">
        <v>1069786.7129651001</v>
      </c>
      <c r="R256">
        <v>910358.24284372595</v>
      </c>
      <c r="S256">
        <v>122244.496788807</v>
      </c>
      <c r="T256">
        <v>65284.409478143803</v>
      </c>
      <c r="U256">
        <v>169313.98568707099</v>
      </c>
      <c r="V256">
        <v>3498919.84</v>
      </c>
      <c r="W256">
        <v>1871151.12522476</v>
      </c>
      <c r="X256">
        <v>4535328.3515746202</v>
      </c>
      <c r="Y256">
        <v>248816.42451377501</v>
      </c>
      <c r="Z256">
        <v>438387.80741364602</v>
      </c>
      <c r="AA256">
        <v>147137.87226740899</v>
      </c>
      <c r="AB256">
        <v>400.50945531257798</v>
      </c>
      <c r="AC256">
        <v>0</v>
      </c>
      <c r="AD256">
        <v>0</v>
      </c>
      <c r="AE256">
        <v>169313.98568707099</v>
      </c>
      <c r="AF256">
        <v>0</v>
      </c>
      <c r="AG256">
        <v>0</v>
      </c>
    </row>
    <row r="257" spans="1:33" x14ac:dyDescent="0.3">
      <c r="A257" t="s">
        <v>33</v>
      </c>
      <c r="B257" t="s">
        <v>572</v>
      </c>
      <c r="C257">
        <v>1976</v>
      </c>
      <c r="D257" t="s">
        <v>550</v>
      </c>
      <c r="E257">
        <v>1308</v>
      </c>
      <c r="F257" t="s">
        <v>573</v>
      </c>
      <c r="G257" t="s">
        <v>37</v>
      </c>
      <c r="H257" t="s">
        <v>43</v>
      </c>
      <c r="I257" t="s">
        <v>44</v>
      </c>
      <c r="J257" t="s">
        <v>40</v>
      </c>
      <c r="K257">
        <v>420.340495049504</v>
      </c>
      <c r="L257">
        <v>6415477.7838589903</v>
      </c>
      <c r="M257">
        <v>15262.5736977909</v>
      </c>
      <c r="N257">
        <v>1272.96748008032</v>
      </c>
      <c r="O257">
        <v>13989.6062177106</v>
      </c>
      <c r="P257">
        <v>4151259.09837359</v>
      </c>
      <c r="Q257">
        <v>1167252.7472850599</v>
      </c>
      <c r="R257">
        <v>886976.13452066795</v>
      </c>
      <c r="S257">
        <v>136886.085417995</v>
      </c>
      <c r="T257">
        <v>73103.718261669899</v>
      </c>
      <c r="U257">
        <v>189593.22763839699</v>
      </c>
      <c r="V257">
        <v>4130620.07</v>
      </c>
      <c r="W257">
        <v>2095264.4862205901</v>
      </c>
      <c r="X257">
        <v>5276980.4925440401</v>
      </c>
      <c r="Y257">
        <v>248614.78839276399</v>
      </c>
      <c r="Z257">
        <v>535079.78075888299</v>
      </c>
      <c r="AA257">
        <v>164761.01485545799</v>
      </c>
      <c r="AB257">
        <v>448.47966943941901</v>
      </c>
      <c r="AC257">
        <v>0</v>
      </c>
      <c r="AD257">
        <v>0</v>
      </c>
      <c r="AE257">
        <v>189593.22763839699</v>
      </c>
      <c r="AF257">
        <v>0</v>
      </c>
      <c r="AG257">
        <v>0</v>
      </c>
    </row>
    <row r="258" spans="1:33" x14ac:dyDescent="0.3">
      <c r="A258" t="s">
        <v>33</v>
      </c>
      <c r="B258" t="s">
        <v>574</v>
      </c>
      <c r="C258">
        <v>1976</v>
      </c>
      <c r="D258" t="s">
        <v>550</v>
      </c>
      <c r="E258">
        <v>1309</v>
      </c>
      <c r="F258" t="s">
        <v>575</v>
      </c>
      <c r="G258" t="s">
        <v>37</v>
      </c>
      <c r="H258" t="s">
        <v>38</v>
      </c>
      <c r="I258" t="s">
        <v>39</v>
      </c>
      <c r="J258" t="s">
        <v>40</v>
      </c>
      <c r="K258">
        <v>725.98822947000497</v>
      </c>
      <c r="L258">
        <v>8924900.5430293493</v>
      </c>
      <c r="M258">
        <v>12293.4507485676</v>
      </c>
      <c r="N258">
        <v>847.45679979496094</v>
      </c>
      <c r="O258">
        <v>11445.993948772701</v>
      </c>
      <c r="P258">
        <v>5095375.1965694204</v>
      </c>
      <c r="Q258">
        <v>1960609.06239254</v>
      </c>
      <c r="R258">
        <v>1506233.8216931699</v>
      </c>
      <c r="S258">
        <v>236421.87217766399</v>
      </c>
      <c r="T258">
        <v>126260.590196558</v>
      </c>
      <c r="U258">
        <v>327454.65467583202</v>
      </c>
      <c r="V258">
        <v>4978624.07</v>
      </c>
      <c r="W258">
        <v>3618821.8183535198</v>
      </c>
      <c r="X258">
        <v>7468616.7945499597</v>
      </c>
      <c r="Y258">
        <v>228244.976431994</v>
      </c>
      <c r="Z258">
        <v>615243.66163546103</v>
      </c>
      <c r="AA258">
        <v>284565.86712281499</v>
      </c>
      <c r="AB258">
        <v>774.58861328902196</v>
      </c>
      <c r="AC258">
        <v>0</v>
      </c>
      <c r="AD258">
        <v>0</v>
      </c>
      <c r="AE258">
        <v>327454.65467583202</v>
      </c>
      <c r="AF258">
        <v>0</v>
      </c>
      <c r="AG258">
        <v>0</v>
      </c>
    </row>
    <row r="259" spans="1:33" x14ac:dyDescent="0.3">
      <c r="A259" t="s">
        <v>33</v>
      </c>
      <c r="B259" t="s">
        <v>576</v>
      </c>
      <c r="C259">
        <v>1976</v>
      </c>
      <c r="D259" t="s">
        <v>550</v>
      </c>
      <c r="E259">
        <v>1310</v>
      </c>
      <c r="F259" t="s">
        <v>577</v>
      </c>
      <c r="G259" t="s">
        <v>37</v>
      </c>
      <c r="H259" t="s">
        <v>38</v>
      </c>
      <c r="I259" t="s">
        <v>39</v>
      </c>
      <c r="J259" t="s">
        <v>40</v>
      </c>
      <c r="K259">
        <v>291.55297029702899</v>
      </c>
      <c r="L259">
        <v>3846993.1077701901</v>
      </c>
      <c r="M259">
        <v>13194.834214348501</v>
      </c>
      <c r="N259">
        <v>870.61653640515794</v>
      </c>
      <c r="O259">
        <v>12324.217677943299</v>
      </c>
      <c r="P259">
        <v>2051415.5984809401</v>
      </c>
      <c r="Q259">
        <v>971410.14249333297</v>
      </c>
      <c r="R259">
        <v>678516.03956015396</v>
      </c>
      <c r="S259">
        <v>94945.752945476095</v>
      </c>
      <c r="T259">
        <v>50705.574290283097</v>
      </c>
      <c r="U259">
        <v>131504.02903642601</v>
      </c>
      <c r="V259">
        <v>2262189.69</v>
      </c>
      <c r="W259">
        <v>1453299.38873376</v>
      </c>
      <c r="X259">
        <v>3257167.8662382802</v>
      </c>
      <c r="Y259">
        <v>89899.182183446494</v>
      </c>
      <c r="Z259">
        <v>253830.83717863599</v>
      </c>
      <c r="AA259">
        <v>114280.12251021501</v>
      </c>
      <c r="AB259">
        <v>311.07062318012697</v>
      </c>
      <c r="AC259">
        <v>0</v>
      </c>
      <c r="AD259">
        <v>0</v>
      </c>
      <c r="AE259">
        <v>131504.02903642601</v>
      </c>
      <c r="AF259">
        <v>0</v>
      </c>
      <c r="AG259">
        <v>0</v>
      </c>
    </row>
    <row r="260" spans="1:33" x14ac:dyDescent="0.3">
      <c r="A260" t="s">
        <v>33</v>
      </c>
      <c r="B260" t="s">
        <v>578</v>
      </c>
      <c r="C260">
        <v>1976</v>
      </c>
      <c r="D260" t="s">
        <v>550</v>
      </c>
      <c r="E260">
        <v>1317</v>
      </c>
      <c r="F260" t="s">
        <v>579</v>
      </c>
      <c r="G260" t="s">
        <v>37</v>
      </c>
      <c r="H260" t="s">
        <v>43</v>
      </c>
      <c r="I260" t="s">
        <v>44</v>
      </c>
      <c r="J260" t="s">
        <v>40</v>
      </c>
      <c r="K260">
        <v>408.06573675014499</v>
      </c>
      <c r="L260">
        <v>5991868.1739065396</v>
      </c>
      <c r="M260">
        <v>14683.5855948751</v>
      </c>
      <c r="N260">
        <v>966.36788599995202</v>
      </c>
      <c r="O260">
        <v>13717.2177088751</v>
      </c>
      <c r="P260">
        <v>3900492.2144358</v>
      </c>
      <c r="Q260">
        <v>996365.84364161803</v>
      </c>
      <c r="R260">
        <v>891152.42198862601</v>
      </c>
      <c r="S260">
        <v>132888.74603994199</v>
      </c>
      <c r="T260">
        <v>70968.9478005446</v>
      </c>
      <c r="U260">
        <v>184056.73740758401</v>
      </c>
      <c r="V260">
        <v>3773732.74</v>
      </c>
      <c r="W260">
        <v>2034078.69649895</v>
      </c>
      <c r="X260">
        <v>5095387.91436907</v>
      </c>
      <c r="Y260">
        <v>157696.842129953</v>
      </c>
      <c r="Z260">
        <v>394341.62337225099</v>
      </c>
      <c r="AA260">
        <v>159949.67343504701</v>
      </c>
      <c r="AB260">
        <v>435.383192632212</v>
      </c>
      <c r="AC260">
        <v>0</v>
      </c>
      <c r="AD260">
        <v>0</v>
      </c>
      <c r="AE260">
        <v>184056.73740758401</v>
      </c>
      <c r="AF260">
        <v>0</v>
      </c>
      <c r="AG260">
        <v>0</v>
      </c>
    </row>
    <row r="261" spans="1:33" x14ac:dyDescent="0.3">
      <c r="A261" t="s">
        <v>33</v>
      </c>
      <c r="B261" t="s">
        <v>580</v>
      </c>
      <c r="C261">
        <v>1976</v>
      </c>
      <c r="D261" t="s">
        <v>550</v>
      </c>
      <c r="E261">
        <v>1324</v>
      </c>
      <c r="F261" t="s">
        <v>581</v>
      </c>
      <c r="G261" t="s">
        <v>37</v>
      </c>
      <c r="H261" t="s">
        <v>43</v>
      </c>
      <c r="I261" t="s">
        <v>44</v>
      </c>
      <c r="J261" t="s">
        <v>40</v>
      </c>
      <c r="K261">
        <v>120.855105804698</v>
      </c>
      <c r="L261">
        <v>2761473.6132577499</v>
      </c>
      <c r="M261">
        <v>22849.457578733101</v>
      </c>
      <c r="N261">
        <v>847.45679979496094</v>
      </c>
      <c r="O261">
        <v>22002.000778938102</v>
      </c>
      <c r="P261">
        <v>1173740.4860538</v>
      </c>
      <c r="Q261">
        <v>381713.91590911901</v>
      </c>
      <c r="R261">
        <v>1145643.5390945401</v>
      </c>
      <c r="S261">
        <v>39357.0986645823</v>
      </c>
      <c r="T261">
        <v>21018.5735357009</v>
      </c>
      <c r="U261">
        <v>54511.306562062702</v>
      </c>
      <c r="V261">
        <v>2104537.81</v>
      </c>
      <c r="W261">
        <v>602424.49669569195</v>
      </c>
      <c r="X261">
        <v>1641743.76536132</v>
      </c>
      <c r="Y261">
        <v>915298.49528839905</v>
      </c>
      <c r="Z261">
        <v>102419.48120413</v>
      </c>
      <c r="AA261">
        <v>47371.619240494001</v>
      </c>
      <c r="AB261">
        <v>128.94560133915601</v>
      </c>
      <c r="AC261">
        <v>0</v>
      </c>
      <c r="AD261">
        <v>0</v>
      </c>
      <c r="AE261">
        <v>54511.306562062702</v>
      </c>
      <c r="AF261">
        <v>0</v>
      </c>
      <c r="AG261">
        <v>0</v>
      </c>
    </row>
    <row r="262" spans="1:33" x14ac:dyDescent="0.3">
      <c r="A262" t="s">
        <v>33</v>
      </c>
      <c r="B262" t="s">
        <v>582</v>
      </c>
      <c r="C262">
        <v>1976</v>
      </c>
      <c r="D262" t="s">
        <v>550</v>
      </c>
      <c r="E262">
        <v>1338</v>
      </c>
      <c r="F262" t="s">
        <v>583</v>
      </c>
      <c r="G262" t="s">
        <v>59</v>
      </c>
      <c r="H262" t="s">
        <v>53</v>
      </c>
      <c r="I262" t="s">
        <v>39</v>
      </c>
      <c r="J262" t="s">
        <v>40</v>
      </c>
      <c r="K262">
        <v>96.955175517551694</v>
      </c>
      <c r="L262">
        <v>2331703.7695787698</v>
      </c>
      <c r="M262">
        <v>24049.2965654697</v>
      </c>
      <c r="N262">
        <v>2211.1161330304999</v>
      </c>
      <c r="O262">
        <v>21838.1804324392</v>
      </c>
      <c r="P262">
        <v>1384437.93948979</v>
      </c>
      <c r="Q262">
        <v>567385.05580288696</v>
      </c>
      <c r="R262">
        <v>331444.80746290297</v>
      </c>
      <c r="S262">
        <v>31573.9610956332</v>
      </c>
      <c r="T262">
        <v>16862.005727549698</v>
      </c>
      <c r="U262">
        <v>43731.3199159055</v>
      </c>
      <c r="V262">
        <v>1804681.55</v>
      </c>
      <c r="W262">
        <v>483290.899662868</v>
      </c>
      <c r="X262">
        <v>1872010.5853967201</v>
      </c>
      <c r="Y262">
        <v>163475.71079910101</v>
      </c>
      <c r="Z262">
        <v>214379.15276766301</v>
      </c>
      <c r="AA262">
        <v>38003.5549795876</v>
      </c>
      <c r="AB262">
        <v>103.445719788266</v>
      </c>
      <c r="AC262">
        <v>0</v>
      </c>
      <c r="AD262">
        <v>0</v>
      </c>
      <c r="AE262">
        <v>43731.3199159055</v>
      </c>
      <c r="AF262">
        <v>0</v>
      </c>
      <c r="AG262">
        <v>0</v>
      </c>
    </row>
    <row r="263" spans="1:33" x14ac:dyDescent="0.3">
      <c r="A263" t="s">
        <v>33</v>
      </c>
      <c r="B263" t="s">
        <v>584</v>
      </c>
      <c r="C263">
        <v>1976</v>
      </c>
      <c r="D263" t="s">
        <v>550</v>
      </c>
      <c r="E263">
        <v>1976</v>
      </c>
      <c r="F263" t="s">
        <v>550</v>
      </c>
      <c r="G263" t="s">
        <v>55</v>
      </c>
      <c r="H263" t="s">
        <v>55</v>
      </c>
      <c r="I263" t="s">
        <v>56</v>
      </c>
      <c r="J263" t="s">
        <v>40</v>
      </c>
      <c r="K263">
        <v>1777.3960336487501</v>
      </c>
      <c r="L263">
        <v>9661446.1035604905</v>
      </c>
      <c r="M263">
        <v>5435.7306535262396</v>
      </c>
      <c r="N263">
        <v>847.45679979496094</v>
      </c>
      <c r="O263">
        <v>4588.2738537312798</v>
      </c>
      <c r="P263">
        <v>3972824.6366295698</v>
      </c>
      <c r="Q263">
        <v>1958644.0924391299</v>
      </c>
      <c r="R263">
        <v>2842042.3585639098</v>
      </c>
      <c r="S263">
        <v>578818.33453851403</v>
      </c>
      <c r="T263">
        <v>309116.68138937</v>
      </c>
      <c r="U263">
        <v>801688.761325425</v>
      </c>
      <c r="V263">
        <v>0</v>
      </c>
      <c r="W263">
        <v>8859757.3422350697</v>
      </c>
      <c r="X263">
        <v>6158567.3045931803</v>
      </c>
      <c r="Y263">
        <v>496340.73953158298</v>
      </c>
      <c r="Z263">
        <v>1506266.3546442201</v>
      </c>
      <c r="AA263">
        <v>696686.56185397098</v>
      </c>
      <c r="AB263">
        <v>1896.38161210198</v>
      </c>
      <c r="AC263">
        <v>0</v>
      </c>
      <c r="AD263">
        <v>0</v>
      </c>
      <c r="AE263">
        <v>801688.761325425</v>
      </c>
      <c r="AF263">
        <v>0</v>
      </c>
      <c r="AG263">
        <v>0</v>
      </c>
    </row>
    <row r="264" spans="1:33" x14ac:dyDescent="0.3">
      <c r="A264" t="s">
        <v>33</v>
      </c>
      <c r="B264" t="s">
        <v>585</v>
      </c>
      <c r="C264">
        <v>1976</v>
      </c>
      <c r="D264" t="s">
        <v>550</v>
      </c>
      <c r="E264">
        <v>3216</v>
      </c>
      <c r="F264" t="s">
        <v>586</v>
      </c>
      <c r="G264" t="s">
        <v>37</v>
      </c>
      <c r="H264" t="s">
        <v>53</v>
      </c>
      <c r="I264" t="s">
        <v>39</v>
      </c>
      <c r="J264" t="s">
        <v>40</v>
      </c>
      <c r="K264">
        <v>1499.7037808357099</v>
      </c>
      <c r="L264">
        <v>18656011.742697801</v>
      </c>
      <c r="M264">
        <v>12439.7977661307</v>
      </c>
      <c r="N264">
        <v>847.45679979496094</v>
      </c>
      <c r="O264">
        <v>11592.3409663357</v>
      </c>
      <c r="P264">
        <v>10184595.2282604</v>
      </c>
      <c r="Q264">
        <v>4647121.4892648105</v>
      </c>
      <c r="R264">
        <v>3075086.9278698098</v>
      </c>
      <c r="S264">
        <v>488386.396892333</v>
      </c>
      <c r="T264">
        <v>260821.70041043201</v>
      </c>
      <c r="U264">
        <v>676436.56430642901</v>
      </c>
      <c r="V264">
        <v>10504025.93</v>
      </c>
      <c r="W264">
        <v>7475549.2483914504</v>
      </c>
      <c r="X264">
        <v>15059984.756995101</v>
      </c>
      <c r="Y264">
        <v>1059216.72529835</v>
      </c>
      <c r="Z264">
        <v>1270934.1667474301</v>
      </c>
      <c r="AA264">
        <v>587839.42975553498</v>
      </c>
      <c r="AB264">
        <v>1600.0995949891301</v>
      </c>
      <c r="AC264">
        <v>0</v>
      </c>
      <c r="AD264">
        <v>0</v>
      </c>
      <c r="AE264">
        <v>676436.56430642901</v>
      </c>
      <c r="AF264">
        <v>0</v>
      </c>
      <c r="AG264">
        <v>0</v>
      </c>
    </row>
    <row r="265" spans="1:33" x14ac:dyDescent="0.3">
      <c r="A265" t="s">
        <v>33</v>
      </c>
      <c r="B265" t="s">
        <v>587</v>
      </c>
      <c r="C265">
        <v>1976</v>
      </c>
      <c r="D265" t="s">
        <v>550</v>
      </c>
      <c r="E265">
        <v>3217</v>
      </c>
      <c r="F265" t="s">
        <v>588</v>
      </c>
      <c r="G265" t="s">
        <v>37</v>
      </c>
      <c r="H265" t="s">
        <v>38</v>
      </c>
      <c r="I265" t="s">
        <v>39</v>
      </c>
      <c r="J265" t="s">
        <v>40</v>
      </c>
      <c r="K265">
        <v>553.80198019801901</v>
      </c>
      <c r="L265">
        <v>7561854.66974591</v>
      </c>
      <c r="M265">
        <v>13654.4377595798</v>
      </c>
      <c r="N265">
        <v>847.45679979496094</v>
      </c>
      <c r="O265">
        <v>12806.9809597848</v>
      </c>
      <c r="P265">
        <v>4181146.3956755502</v>
      </c>
      <c r="Q265">
        <v>1833325.5045832701</v>
      </c>
      <c r="R265">
        <v>1270719.5156040599</v>
      </c>
      <c r="S265">
        <v>180348.517591941</v>
      </c>
      <c r="T265">
        <v>96314.736291070105</v>
      </c>
      <c r="U265">
        <v>249790.60103622099</v>
      </c>
      <c r="V265">
        <v>4551536.2699999996</v>
      </c>
      <c r="W265">
        <v>2760527.7987096901</v>
      </c>
      <c r="X265">
        <v>6411843.6424848903</v>
      </c>
      <c r="Y265">
        <v>213232.33566117901</v>
      </c>
      <c r="Z265">
        <v>469323.25385872601</v>
      </c>
      <c r="AA265">
        <v>217073.961136297</v>
      </c>
      <c r="AB265">
        <v>590.87556859077404</v>
      </c>
      <c r="AC265">
        <v>0</v>
      </c>
      <c r="AD265">
        <v>0</v>
      </c>
      <c r="AE265">
        <v>249790.60103622099</v>
      </c>
      <c r="AF265">
        <v>0</v>
      </c>
      <c r="AG265">
        <v>0</v>
      </c>
    </row>
    <row r="266" spans="1:33" x14ac:dyDescent="0.3">
      <c r="A266" t="s">
        <v>33</v>
      </c>
      <c r="B266" t="s">
        <v>589</v>
      </c>
      <c r="C266">
        <v>1976</v>
      </c>
      <c r="D266" t="s">
        <v>550</v>
      </c>
      <c r="E266">
        <v>3218</v>
      </c>
      <c r="F266" t="s">
        <v>590</v>
      </c>
      <c r="G266" t="s">
        <v>37</v>
      </c>
      <c r="H266" t="s">
        <v>43</v>
      </c>
      <c r="I266" t="s">
        <v>44</v>
      </c>
      <c r="J266" t="s">
        <v>40</v>
      </c>
      <c r="K266">
        <v>455.55091826829698</v>
      </c>
      <c r="L266">
        <v>5985264.6406730097</v>
      </c>
      <c r="M266">
        <v>13138.5195389903</v>
      </c>
      <c r="N266">
        <v>847.498266070721</v>
      </c>
      <c r="O266">
        <v>12291.021272919599</v>
      </c>
      <c r="P266">
        <v>3714663.9788810899</v>
      </c>
      <c r="Q266">
        <v>1073276.1857378799</v>
      </c>
      <c r="R266">
        <v>969744.57590193895</v>
      </c>
      <c r="S266">
        <v>148352.54429382499</v>
      </c>
      <c r="T266">
        <v>79227.355858274997</v>
      </c>
      <c r="U266">
        <v>205474.775724262</v>
      </c>
      <c r="V266">
        <v>3509012.55</v>
      </c>
      <c r="W266">
        <v>2270777.3149487502</v>
      </c>
      <c r="X266">
        <v>4943999.8308351897</v>
      </c>
      <c r="Y266">
        <v>270662.916469199</v>
      </c>
      <c r="Z266">
        <v>386078.61333930702</v>
      </c>
      <c r="AA266">
        <v>178562.45709417301</v>
      </c>
      <c r="AB266">
        <v>486.04721087776198</v>
      </c>
      <c r="AC266">
        <v>0</v>
      </c>
      <c r="AD266">
        <v>0</v>
      </c>
      <c r="AE266">
        <v>205474.775724262</v>
      </c>
      <c r="AF266">
        <v>0</v>
      </c>
      <c r="AG266">
        <v>0</v>
      </c>
    </row>
    <row r="267" spans="1:33" x14ac:dyDescent="0.3">
      <c r="A267" t="s">
        <v>33</v>
      </c>
      <c r="B267" t="s">
        <v>591</v>
      </c>
      <c r="C267">
        <v>1976</v>
      </c>
      <c r="D267" t="s">
        <v>550</v>
      </c>
      <c r="E267">
        <v>3219</v>
      </c>
      <c r="F267" t="s">
        <v>592</v>
      </c>
      <c r="G267" t="s">
        <v>37</v>
      </c>
      <c r="H267" t="s">
        <v>43</v>
      </c>
      <c r="I267" t="s">
        <v>44</v>
      </c>
      <c r="J267" t="s">
        <v>40</v>
      </c>
      <c r="K267">
        <v>340.89495049504899</v>
      </c>
      <c r="L267">
        <v>4709489.9320382504</v>
      </c>
      <c r="M267">
        <v>13815.0768299709</v>
      </c>
      <c r="N267">
        <v>847.45679979496094</v>
      </c>
      <c r="O267">
        <v>12967.6200301759</v>
      </c>
      <c r="P267">
        <v>2978940.4778672699</v>
      </c>
      <c r="Q267">
        <v>785330.64832814794</v>
      </c>
      <c r="R267">
        <v>774917.670042407</v>
      </c>
      <c r="S267">
        <v>111014.22742182499</v>
      </c>
      <c r="T267">
        <v>59286.908378601504</v>
      </c>
      <c r="U267">
        <v>153759.57042248899</v>
      </c>
      <c r="V267">
        <v>2856476.8</v>
      </c>
      <c r="W267">
        <v>1699253.56161576</v>
      </c>
      <c r="X267">
        <v>3923698.8852662002</v>
      </c>
      <c r="Y267">
        <v>209153.30058060499</v>
      </c>
      <c r="Z267">
        <v>288893.74381279602</v>
      </c>
      <c r="AA267">
        <v>133620.71621496</v>
      </c>
      <c r="AB267">
        <v>363.71574119591099</v>
      </c>
      <c r="AC267">
        <v>0</v>
      </c>
      <c r="AD267">
        <v>0</v>
      </c>
      <c r="AE267">
        <v>153759.57042248899</v>
      </c>
      <c r="AF267">
        <v>0</v>
      </c>
      <c r="AG267">
        <v>0</v>
      </c>
    </row>
    <row r="268" spans="1:33" x14ac:dyDescent="0.3">
      <c r="A268" t="s">
        <v>33</v>
      </c>
      <c r="B268" t="s">
        <v>593</v>
      </c>
      <c r="C268">
        <v>1976</v>
      </c>
      <c r="D268" t="s">
        <v>550</v>
      </c>
      <c r="E268">
        <v>3221</v>
      </c>
      <c r="F268" t="s">
        <v>594</v>
      </c>
      <c r="G268" t="s">
        <v>37</v>
      </c>
      <c r="H268" t="s">
        <v>43</v>
      </c>
      <c r="I268" t="s">
        <v>39</v>
      </c>
      <c r="J268" t="s">
        <v>40</v>
      </c>
      <c r="K268">
        <v>231.66485148514801</v>
      </c>
      <c r="L268">
        <v>3219759.87456242</v>
      </c>
      <c r="M268">
        <v>13898.352960845399</v>
      </c>
      <c r="N268">
        <v>1156.1061246347399</v>
      </c>
      <c r="O268">
        <v>12742.246836210599</v>
      </c>
      <c r="P268">
        <v>2035354.8752013301</v>
      </c>
      <c r="Q268">
        <v>482293.80684344401</v>
      </c>
      <c r="R268">
        <v>586378.21590516204</v>
      </c>
      <c r="S268">
        <v>75442.873152177301</v>
      </c>
      <c r="T268">
        <v>40290.103460308601</v>
      </c>
      <c r="U268">
        <v>104491.68576600299</v>
      </c>
      <c r="V268">
        <v>1960492.14</v>
      </c>
      <c r="W268">
        <v>1154776.04879642</v>
      </c>
      <c r="X268">
        <v>2680422.7093110001</v>
      </c>
      <c r="Y268">
        <v>75963.397388281199</v>
      </c>
      <c r="Z268">
        <v>267829.15366457799</v>
      </c>
      <c r="AA268">
        <v>90805.755064205398</v>
      </c>
      <c r="AB268">
        <v>247.173368348807</v>
      </c>
      <c r="AC268">
        <v>0</v>
      </c>
      <c r="AD268">
        <v>0</v>
      </c>
      <c r="AE268">
        <v>104491.68576600299</v>
      </c>
      <c r="AF268">
        <v>0</v>
      </c>
      <c r="AG268">
        <v>0</v>
      </c>
    </row>
    <row r="269" spans="1:33" x14ac:dyDescent="0.3">
      <c r="A269" t="s">
        <v>33</v>
      </c>
      <c r="B269" t="s">
        <v>595</v>
      </c>
      <c r="C269">
        <v>1976</v>
      </c>
      <c r="D269" t="s">
        <v>550</v>
      </c>
      <c r="E269">
        <v>3448</v>
      </c>
      <c r="F269" t="s">
        <v>596</v>
      </c>
      <c r="G269" t="s">
        <v>37</v>
      </c>
      <c r="H269" t="s">
        <v>38</v>
      </c>
      <c r="I269" t="s">
        <v>39</v>
      </c>
      <c r="J269" t="s">
        <v>40</v>
      </c>
      <c r="K269">
        <v>142.69128712871199</v>
      </c>
      <c r="L269">
        <v>2222502.2634366602</v>
      </c>
      <c r="M269">
        <v>15575.5989602356</v>
      </c>
      <c r="N269">
        <v>847.55484362287405</v>
      </c>
      <c r="O269">
        <v>14728.0441166127</v>
      </c>
      <c r="P269">
        <v>1212383.2536818001</v>
      </c>
      <c r="Q269">
        <v>496736.00845983002</v>
      </c>
      <c r="R269">
        <v>442098.61227266799</v>
      </c>
      <c r="S269">
        <v>46468.165566594398</v>
      </c>
      <c r="T269">
        <v>24816.223455758001</v>
      </c>
      <c r="U269">
        <v>64360.445879533603</v>
      </c>
      <c r="V269">
        <v>1446870.86</v>
      </c>
      <c r="W269">
        <v>711270.95755712595</v>
      </c>
      <c r="X269">
        <v>1891666.05283483</v>
      </c>
      <c r="Y269">
        <v>89454.074515856104</v>
      </c>
      <c r="Z269">
        <v>120938.691548722</v>
      </c>
      <c r="AA269">
        <v>55930.755078902199</v>
      </c>
      <c r="AB269">
        <v>152.24357880587601</v>
      </c>
      <c r="AC269">
        <v>0</v>
      </c>
      <c r="AD269">
        <v>0</v>
      </c>
      <c r="AE269">
        <v>64360.445879533603</v>
      </c>
      <c r="AF269">
        <v>0</v>
      </c>
      <c r="AG269">
        <v>0</v>
      </c>
    </row>
    <row r="270" spans="1:33" x14ac:dyDescent="0.3">
      <c r="A270" t="s">
        <v>33</v>
      </c>
      <c r="B270" t="s">
        <v>597</v>
      </c>
      <c r="C270">
        <v>1976</v>
      </c>
      <c r="D270" t="s">
        <v>550</v>
      </c>
      <c r="E270">
        <v>3947</v>
      </c>
      <c r="F270" t="s">
        <v>598</v>
      </c>
      <c r="G270" t="s">
        <v>37</v>
      </c>
      <c r="H270" t="s">
        <v>43</v>
      </c>
      <c r="I270" t="s">
        <v>44</v>
      </c>
      <c r="J270" t="s">
        <v>40</v>
      </c>
      <c r="K270">
        <v>440.25914967967299</v>
      </c>
      <c r="L270">
        <v>6253852.9054092001</v>
      </c>
      <c r="M270">
        <v>14204.9356838112</v>
      </c>
      <c r="N270">
        <v>847.76679903086404</v>
      </c>
      <c r="O270">
        <v>13357.1688847804</v>
      </c>
      <c r="P270">
        <v>3990921.3921787799</v>
      </c>
      <c r="Q270">
        <v>1098324.045409</v>
      </c>
      <c r="R270">
        <v>944666.88751039002</v>
      </c>
      <c r="S270">
        <v>143372.69970148301</v>
      </c>
      <c r="T270">
        <v>76567.880609539498</v>
      </c>
      <c r="U270">
        <v>198577.472711201</v>
      </c>
      <c r="V270">
        <v>3860722.75</v>
      </c>
      <c r="W270">
        <v>2194552.6826980002</v>
      </c>
      <c r="X270">
        <v>5338622.1986440402</v>
      </c>
      <c r="Y270">
        <v>170377.87516541799</v>
      </c>
      <c r="Z270">
        <v>373237.09006798698</v>
      </c>
      <c r="AA270">
        <v>172568.53706679199</v>
      </c>
      <c r="AB270">
        <v>469.731753760164</v>
      </c>
      <c r="AC270">
        <v>0</v>
      </c>
      <c r="AD270">
        <v>0</v>
      </c>
      <c r="AE270">
        <v>198577.472711201</v>
      </c>
      <c r="AF270">
        <v>0</v>
      </c>
      <c r="AG270">
        <v>0</v>
      </c>
    </row>
    <row r="271" spans="1:33" x14ac:dyDescent="0.3">
      <c r="A271" t="s">
        <v>33</v>
      </c>
      <c r="B271" t="s">
        <v>599</v>
      </c>
      <c r="C271">
        <v>1976</v>
      </c>
      <c r="D271" t="s">
        <v>550</v>
      </c>
      <c r="E271">
        <v>4129</v>
      </c>
      <c r="F271" t="s">
        <v>600</v>
      </c>
      <c r="G271" t="s">
        <v>37</v>
      </c>
      <c r="H271" t="s">
        <v>43</v>
      </c>
      <c r="I271" t="s">
        <v>44</v>
      </c>
      <c r="J271" t="s">
        <v>40</v>
      </c>
      <c r="K271">
        <v>169.58871287128699</v>
      </c>
      <c r="L271">
        <v>2721050.5250465102</v>
      </c>
      <c r="M271">
        <v>16044.9978007186</v>
      </c>
      <c r="N271">
        <v>1910.51168680757</v>
      </c>
      <c r="O271">
        <v>14134.4861139111</v>
      </c>
      <c r="P271">
        <v>1600378.23357426</v>
      </c>
      <c r="Q271">
        <v>566649.69041336002</v>
      </c>
      <c r="R271">
        <v>469301.04569712299</v>
      </c>
      <c r="S271">
        <v>55227.4532419077</v>
      </c>
      <c r="T271">
        <v>29494.1021198581</v>
      </c>
      <c r="U271">
        <v>76492.443204935698</v>
      </c>
      <c r="V271">
        <v>1799211.96</v>
      </c>
      <c r="W271">
        <v>845346.12184158096</v>
      </c>
      <c r="X271">
        <v>2188511.1291235802</v>
      </c>
      <c r="Y271">
        <v>65391.044496965696</v>
      </c>
      <c r="Z271">
        <v>324001.21789124701</v>
      </c>
      <c r="AA271">
        <v>66473.748710348402</v>
      </c>
      <c r="AB271">
        <v>180.94161943691299</v>
      </c>
      <c r="AC271">
        <v>0</v>
      </c>
      <c r="AD271">
        <v>0</v>
      </c>
      <c r="AE271">
        <v>76492.443204935698</v>
      </c>
      <c r="AF271">
        <v>0</v>
      </c>
      <c r="AG271">
        <v>0</v>
      </c>
    </row>
    <row r="272" spans="1:33" x14ac:dyDescent="0.3">
      <c r="A272" t="s">
        <v>33</v>
      </c>
      <c r="B272" t="s">
        <v>601</v>
      </c>
      <c r="C272">
        <v>1976</v>
      </c>
      <c r="D272" t="s">
        <v>550</v>
      </c>
      <c r="E272">
        <v>4646</v>
      </c>
      <c r="F272" t="s">
        <v>602</v>
      </c>
      <c r="G272" t="s">
        <v>37</v>
      </c>
      <c r="H272" t="s">
        <v>43</v>
      </c>
      <c r="I272" t="s">
        <v>44</v>
      </c>
      <c r="J272" t="s">
        <v>40</v>
      </c>
      <c r="K272">
        <v>388.26837313143</v>
      </c>
      <c r="L272">
        <v>5764107.6476252796</v>
      </c>
      <c r="M272">
        <v>14845.679036736999</v>
      </c>
      <c r="N272">
        <v>845.69680581324997</v>
      </c>
      <c r="O272">
        <v>13999.982230923801</v>
      </c>
      <c r="P272">
        <v>3745292.9995502802</v>
      </c>
      <c r="Q272">
        <v>975012.19505025295</v>
      </c>
      <c r="R272">
        <v>849834.94237772305</v>
      </c>
      <c r="S272">
        <v>126441.630810078</v>
      </c>
      <c r="T272">
        <v>67525.879836950204</v>
      </c>
      <c r="U272">
        <v>175127.20025518301</v>
      </c>
      <c r="V272">
        <v>3653585.35</v>
      </c>
      <c r="W272">
        <v>1935395.0973701</v>
      </c>
      <c r="X272">
        <v>4954424.6541205402</v>
      </c>
      <c r="Y272">
        <v>153594.516069951</v>
      </c>
      <c r="Z272">
        <v>328357.32295555802</v>
      </c>
      <c r="AA272">
        <v>152189.693705048</v>
      </c>
      <c r="AB272">
        <v>414.26051899961999</v>
      </c>
      <c r="AC272">
        <v>0</v>
      </c>
      <c r="AD272">
        <v>0</v>
      </c>
      <c r="AE272">
        <v>175127.20025518301</v>
      </c>
      <c r="AF272">
        <v>0</v>
      </c>
      <c r="AG272">
        <v>0</v>
      </c>
    </row>
    <row r="273" spans="1:33" x14ac:dyDescent="0.3">
      <c r="A273" t="s">
        <v>33</v>
      </c>
      <c r="B273" t="s">
        <v>603</v>
      </c>
      <c r="C273">
        <v>1976</v>
      </c>
      <c r="D273" t="s">
        <v>550</v>
      </c>
      <c r="E273">
        <v>4680</v>
      </c>
      <c r="F273" t="s">
        <v>604</v>
      </c>
      <c r="G273" t="s">
        <v>37</v>
      </c>
      <c r="H273" t="s">
        <v>43</v>
      </c>
      <c r="I273" t="s">
        <v>44</v>
      </c>
      <c r="J273" t="s">
        <v>40</v>
      </c>
      <c r="K273">
        <v>476.688118811881</v>
      </c>
      <c r="L273">
        <v>6348668.6995975003</v>
      </c>
      <c r="M273">
        <v>13318.2860009626</v>
      </c>
      <c r="N273">
        <v>847.45679979496094</v>
      </c>
      <c r="O273">
        <v>12470.8292011677</v>
      </c>
      <c r="P273">
        <v>4019593.8889858099</v>
      </c>
      <c r="Q273">
        <v>1096360.54969096</v>
      </c>
      <c r="R273">
        <v>994574.83427818003</v>
      </c>
      <c r="S273">
        <v>155235.984440998</v>
      </c>
      <c r="T273">
        <v>82903.442201553902</v>
      </c>
      <c r="U273">
        <v>215008.64201003601</v>
      </c>
      <c r="V273">
        <v>3757520.48</v>
      </c>
      <c r="W273">
        <v>2376139.5775874602</v>
      </c>
      <c r="X273">
        <v>5235780.4731443599</v>
      </c>
      <c r="Y273">
        <v>306550.78417438897</v>
      </c>
      <c r="Z273">
        <v>403972.587668597</v>
      </c>
      <c r="AA273">
        <v>186847.613184961</v>
      </c>
      <c r="AB273">
        <v>508.599415160494</v>
      </c>
      <c r="AC273">
        <v>0</v>
      </c>
      <c r="AD273">
        <v>0</v>
      </c>
      <c r="AE273">
        <v>215008.64201003601</v>
      </c>
      <c r="AF273">
        <v>0</v>
      </c>
      <c r="AG273">
        <v>0</v>
      </c>
    </row>
    <row r="274" spans="1:33" x14ac:dyDescent="0.3">
      <c r="A274" t="s">
        <v>33</v>
      </c>
      <c r="B274" t="s">
        <v>605</v>
      </c>
      <c r="C274">
        <v>1976</v>
      </c>
      <c r="D274" t="s">
        <v>550</v>
      </c>
      <c r="E274">
        <v>4793</v>
      </c>
      <c r="F274" t="s">
        <v>606</v>
      </c>
      <c r="G274" t="s">
        <v>37</v>
      </c>
      <c r="H274" t="s">
        <v>43</v>
      </c>
      <c r="I274" t="s">
        <v>44</v>
      </c>
      <c r="J274" t="s">
        <v>40</v>
      </c>
      <c r="K274">
        <v>193.53940594059401</v>
      </c>
      <c r="L274">
        <v>3020235.9415365402</v>
      </c>
      <c r="M274">
        <v>15605.276490636699</v>
      </c>
      <c r="N274">
        <v>1966.8911545046201</v>
      </c>
      <c r="O274">
        <v>13638.385336132</v>
      </c>
      <c r="P274">
        <v>1789217.82479542</v>
      </c>
      <c r="Q274">
        <v>619819.21978214895</v>
      </c>
      <c r="R274">
        <v>514512.27662047802</v>
      </c>
      <c r="S274">
        <v>63027.121976939299</v>
      </c>
      <c r="T274">
        <v>33659.498361550497</v>
      </c>
      <c r="U274">
        <v>87295.326240632101</v>
      </c>
      <c r="V274">
        <v>1968207.86</v>
      </c>
      <c r="W274">
        <v>964732.75529591495</v>
      </c>
      <c r="X274">
        <v>2335710.3289881102</v>
      </c>
      <c r="Y274">
        <v>140491.13457592399</v>
      </c>
      <c r="Z274">
        <v>380670.94559263298</v>
      </c>
      <c r="AA274">
        <v>75861.710477215194</v>
      </c>
      <c r="AB274">
        <v>206.49566202161</v>
      </c>
      <c r="AC274">
        <v>0</v>
      </c>
      <c r="AD274">
        <v>0</v>
      </c>
      <c r="AE274">
        <v>87295.326240632101</v>
      </c>
      <c r="AF274">
        <v>0</v>
      </c>
      <c r="AG274">
        <v>0</v>
      </c>
    </row>
    <row r="275" spans="1:33" x14ac:dyDescent="0.3">
      <c r="A275" t="s">
        <v>33</v>
      </c>
      <c r="B275" t="s">
        <v>607</v>
      </c>
      <c r="C275">
        <v>1976</v>
      </c>
      <c r="D275" t="s">
        <v>550</v>
      </c>
      <c r="E275">
        <v>5292</v>
      </c>
      <c r="F275" t="s">
        <v>608</v>
      </c>
      <c r="G275" t="s">
        <v>37</v>
      </c>
      <c r="H275" t="s">
        <v>38</v>
      </c>
      <c r="I275" t="s">
        <v>39</v>
      </c>
      <c r="J275" t="s">
        <v>40</v>
      </c>
      <c r="K275">
        <v>542.88910891089097</v>
      </c>
      <c r="L275">
        <v>7029804.0707724802</v>
      </c>
      <c r="M275">
        <v>12948.8765852665</v>
      </c>
      <c r="N275">
        <v>847.65691432703898</v>
      </c>
      <c r="O275">
        <v>12101.219670939499</v>
      </c>
      <c r="P275">
        <v>3940961.77317604</v>
      </c>
      <c r="Q275">
        <v>1599575.6849229699</v>
      </c>
      <c r="R275">
        <v>1218055.1097546199</v>
      </c>
      <c r="S275">
        <v>176794.68385772099</v>
      </c>
      <c r="T275">
        <v>94416.819061120201</v>
      </c>
      <c r="U275">
        <v>244868.38555972901</v>
      </c>
      <c r="V275">
        <v>4078805.1</v>
      </c>
      <c r="W275">
        <v>2706130.5852127499</v>
      </c>
      <c r="X275">
        <v>5914389.51855921</v>
      </c>
      <c r="Y275">
        <v>196986.78856639299</v>
      </c>
      <c r="Z275">
        <v>460183.70688116102</v>
      </c>
      <c r="AA275">
        <v>212796.43905734</v>
      </c>
      <c r="AB275">
        <v>579.232148636886</v>
      </c>
      <c r="AC275">
        <v>0</v>
      </c>
      <c r="AD275">
        <v>0</v>
      </c>
      <c r="AE275">
        <v>244868.38555972901</v>
      </c>
      <c r="AF275">
        <v>0</v>
      </c>
      <c r="AG275">
        <v>0</v>
      </c>
    </row>
    <row r="276" spans="1:33" x14ac:dyDescent="0.3">
      <c r="A276" t="s">
        <v>33</v>
      </c>
      <c r="B276" t="s">
        <v>609</v>
      </c>
      <c r="C276">
        <v>1976</v>
      </c>
      <c r="D276" t="s">
        <v>550</v>
      </c>
      <c r="E276">
        <v>5293</v>
      </c>
      <c r="F276" t="s">
        <v>610</v>
      </c>
      <c r="G276" t="s">
        <v>37</v>
      </c>
      <c r="H276" t="s">
        <v>43</v>
      </c>
      <c r="I276" t="s">
        <v>44</v>
      </c>
      <c r="J276" t="s">
        <v>40</v>
      </c>
      <c r="K276">
        <v>402.80005629974698</v>
      </c>
      <c r="L276">
        <v>5853329.7232706305</v>
      </c>
      <c r="M276">
        <v>14531.601055474501</v>
      </c>
      <c r="N276">
        <v>1247.40848172847</v>
      </c>
      <c r="O276">
        <v>13284.192573746101</v>
      </c>
      <c r="P276">
        <v>3707780.2280156501</v>
      </c>
      <c r="Q276">
        <v>1079562.0610613499</v>
      </c>
      <c r="R276">
        <v>864760.32012607099</v>
      </c>
      <c r="S276">
        <v>131173.94960132599</v>
      </c>
      <c r="T276">
        <v>70053.164466234797</v>
      </c>
      <c r="U276">
        <v>181681.66918536701</v>
      </c>
      <c r="V276">
        <v>3663817.11</v>
      </c>
      <c r="W276">
        <v>2007830.9440852699</v>
      </c>
      <c r="X276">
        <v>4849966.4373501902</v>
      </c>
      <c r="Y276">
        <v>160909.96228117999</v>
      </c>
      <c r="Z276">
        <v>502456.20666901401</v>
      </c>
      <c r="AA276">
        <v>157885.68277716401</v>
      </c>
      <c r="AB276">
        <v>429.76500771883599</v>
      </c>
      <c r="AC276">
        <v>0</v>
      </c>
      <c r="AD276">
        <v>0</v>
      </c>
      <c r="AE276">
        <v>181681.66918536701</v>
      </c>
      <c r="AF276">
        <v>0</v>
      </c>
      <c r="AG276">
        <v>0</v>
      </c>
    </row>
    <row r="277" spans="1:33" x14ac:dyDescent="0.3">
      <c r="A277" t="s">
        <v>33</v>
      </c>
      <c r="B277" t="s">
        <v>611</v>
      </c>
      <c r="C277">
        <v>1976</v>
      </c>
      <c r="D277" t="s">
        <v>550</v>
      </c>
      <c r="E277">
        <v>5309</v>
      </c>
      <c r="F277" t="s">
        <v>612</v>
      </c>
      <c r="G277" t="s">
        <v>63</v>
      </c>
      <c r="H277" t="s">
        <v>43</v>
      </c>
      <c r="I277" t="s">
        <v>44</v>
      </c>
      <c r="J277" t="s">
        <v>40</v>
      </c>
      <c r="K277">
        <v>215.74188118811799</v>
      </c>
      <c r="L277">
        <v>1172714.7568236699</v>
      </c>
      <c r="M277">
        <v>5435.7306535262496</v>
      </c>
      <c r="N277">
        <v>847.45679979496094</v>
      </c>
      <c r="O277">
        <v>4588.2738537312798</v>
      </c>
      <c r="P277">
        <v>482224.92033891199</v>
      </c>
      <c r="Q277">
        <v>237741.928687301</v>
      </c>
      <c r="R277">
        <v>344969.58091786999</v>
      </c>
      <c r="S277">
        <v>70257.474415063698</v>
      </c>
      <c r="T277">
        <v>37520.852464527401</v>
      </c>
      <c r="U277">
        <v>97309.681253570103</v>
      </c>
      <c r="V277">
        <v>0</v>
      </c>
      <c r="W277">
        <v>1075405.0755701</v>
      </c>
      <c r="X277">
        <v>747532.27224717895</v>
      </c>
      <c r="Y277">
        <v>60246.2719785765</v>
      </c>
      <c r="Z277">
        <v>182831.924213427</v>
      </c>
      <c r="AA277">
        <v>84564.422676415896</v>
      </c>
      <c r="AB277">
        <v>230.18445450536601</v>
      </c>
      <c r="AC277">
        <v>0</v>
      </c>
      <c r="AD277">
        <v>0</v>
      </c>
      <c r="AE277">
        <v>97309.681253570103</v>
      </c>
      <c r="AF277">
        <v>0</v>
      </c>
      <c r="AG277">
        <v>0</v>
      </c>
    </row>
    <row r="278" spans="1:33" x14ac:dyDescent="0.3">
      <c r="A278" t="s">
        <v>33</v>
      </c>
      <c r="B278" t="s">
        <v>613</v>
      </c>
      <c r="C278">
        <v>1976</v>
      </c>
      <c r="D278" t="s">
        <v>550</v>
      </c>
      <c r="E278">
        <v>5384</v>
      </c>
      <c r="F278" t="s">
        <v>614</v>
      </c>
      <c r="G278" t="s">
        <v>63</v>
      </c>
      <c r="H278" t="s">
        <v>43</v>
      </c>
      <c r="I278" t="s">
        <v>44</v>
      </c>
      <c r="J278" t="s">
        <v>40</v>
      </c>
      <c r="K278">
        <v>158.28</v>
      </c>
      <c r="L278">
        <v>860367.44784013403</v>
      </c>
      <c r="M278">
        <v>5435.7306535262496</v>
      </c>
      <c r="N278">
        <v>847.45679979496094</v>
      </c>
      <c r="O278">
        <v>4588.2738537312798</v>
      </c>
      <c r="P278">
        <v>353786.47841069399</v>
      </c>
      <c r="Q278">
        <v>174420.433646883</v>
      </c>
      <c r="R278">
        <v>253088.48225009101</v>
      </c>
      <c r="S278">
        <v>51544.711621012299</v>
      </c>
      <c r="T278">
        <v>27527.341911452899</v>
      </c>
      <c r="U278">
        <v>71391.684655724996</v>
      </c>
      <c r="V278">
        <v>0</v>
      </c>
      <c r="W278">
        <v>788975.76318440901</v>
      </c>
      <c r="X278">
        <v>548430.40859606396</v>
      </c>
      <c r="Y278">
        <v>44199.9479945864</v>
      </c>
      <c r="Z278">
        <v>134135.46227154601</v>
      </c>
      <c r="AA278">
        <v>62041.068463438598</v>
      </c>
      <c r="AB278">
        <v>168.87585877375599</v>
      </c>
      <c r="AC278">
        <v>0</v>
      </c>
      <c r="AD278">
        <v>0</v>
      </c>
      <c r="AE278">
        <v>71391.684655724996</v>
      </c>
      <c r="AF278">
        <v>0</v>
      </c>
      <c r="AG278">
        <v>0</v>
      </c>
    </row>
    <row r="279" spans="1:33" x14ac:dyDescent="0.3">
      <c r="A279" t="s">
        <v>33</v>
      </c>
      <c r="B279" t="s">
        <v>615</v>
      </c>
      <c r="C279">
        <v>1976</v>
      </c>
      <c r="D279" t="s">
        <v>550</v>
      </c>
      <c r="E279">
        <v>5428</v>
      </c>
      <c r="F279" t="s">
        <v>616</v>
      </c>
      <c r="G279" t="s">
        <v>37</v>
      </c>
      <c r="H279" t="s">
        <v>53</v>
      </c>
      <c r="I279" t="s">
        <v>39</v>
      </c>
      <c r="J279" t="s">
        <v>40</v>
      </c>
      <c r="K279">
        <v>124.970594059405</v>
      </c>
      <c r="L279">
        <v>2897594.9489180902</v>
      </c>
      <c r="M279">
        <v>23186.214090818001</v>
      </c>
      <c r="N279">
        <v>931.98764546716995</v>
      </c>
      <c r="O279">
        <v>22254.2264453508</v>
      </c>
      <c r="P279">
        <v>1059895.4099821099</v>
      </c>
      <c r="Q279">
        <v>520365.026675197</v>
      </c>
      <c r="R279">
        <v>1254902.8626307</v>
      </c>
      <c r="S279">
        <v>40697.328985965803</v>
      </c>
      <c r="T279">
        <v>21734.3206441158</v>
      </c>
      <c r="U279">
        <v>56367.5842957274</v>
      </c>
      <c r="V279">
        <v>2218288.46</v>
      </c>
      <c r="W279">
        <v>622938.90462237003</v>
      </c>
      <c r="X279">
        <v>1551358.2675745001</v>
      </c>
      <c r="Y279">
        <v>1124279.9420917199</v>
      </c>
      <c r="Z279">
        <v>116471.049710059</v>
      </c>
      <c r="AA279">
        <v>48984.768650216</v>
      </c>
      <c r="AB279">
        <v>133.33659586333499</v>
      </c>
      <c r="AC279">
        <v>0</v>
      </c>
      <c r="AD279">
        <v>0</v>
      </c>
      <c r="AE279">
        <v>56367.5842957274</v>
      </c>
      <c r="AF279">
        <v>0</v>
      </c>
      <c r="AG279">
        <v>0</v>
      </c>
    </row>
    <row r="280" spans="1:33" x14ac:dyDescent="0.3">
      <c r="A280" t="s">
        <v>33</v>
      </c>
      <c r="B280" t="s">
        <v>617</v>
      </c>
      <c r="C280">
        <v>1976</v>
      </c>
      <c r="D280" t="s">
        <v>550</v>
      </c>
      <c r="E280">
        <v>5429</v>
      </c>
      <c r="F280" t="s">
        <v>618</v>
      </c>
      <c r="G280" t="s">
        <v>37</v>
      </c>
      <c r="H280" t="s">
        <v>53</v>
      </c>
      <c r="I280" t="s">
        <v>39</v>
      </c>
      <c r="J280" t="s">
        <v>40</v>
      </c>
      <c r="K280">
        <v>137.72475247524699</v>
      </c>
      <c r="L280">
        <v>3062000.4087790102</v>
      </c>
      <c r="M280">
        <v>22232.753036381899</v>
      </c>
      <c r="N280">
        <v>962.99913851043596</v>
      </c>
      <c r="O280">
        <v>21269.753897871498</v>
      </c>
      <c r="P280">
        <v>1181165.44609933</v>
      </c>
      <c r="Q280">
        <v>533181.266749067</v>
      </c>
      <c r="R280">
        <v>1278850.44220008</v>
      </c>
      <c r="S280">
        <v>44850.787524715197</v>
      </c>
      <c r="T280">
        <v>23952.466205814701</v>
      </c>
      <c r="U280">
        <v>62120.306406372598</v>
      </c>
      <c r="V280">
        <v>2313365.75</v>
      </c>
      <c r="W280">
        <v>686514.35237264505</v>
      </c>
      <c r="X280">
        <v>1854387.9174967799</v>
      </c>
      <c r="Y280">
        <v>958732.40161848103</v>
      </c>
      <c r="Z280">
        <v>132628.81798522599</v>
      </c>
      <c r="AA280">
        <v>53984.020706513496</v>
      </c>
      <c r="AB280">
        <v>146.94456563470101</v>
      </c>
      <c r="AC280">
        <v>0</v>
      </c>
      <c r="AD280">
        <v>0</v>
      </c>
      <c r="AE280">
        <v>62120.306406372598</v>
      </c>
      <c r="AF280">
        <v>0</v>
      </c>
      <c r="AG280">
        <v>0</v>
      </c>
    </row>
    <row r="281" spans="1:33" x14ac:dyDescent="0.3">
      <c r="A281" t="s">
        <v>33</v>
      </c>
      <c r="B281" t="s">
        <v>619</v>
      </c>
      <c r="C281">
        <v>1976</v>
      </c>
      <c r="D281" t="s">
        <v>550</v>
      </c>
      <c r="E281">
        <v>5452</v>
      </c>
      <c r="F281" t="s">
        <v>620</v>
      </c>
      <c r="G281" t="s">
        <v>37</v>
      </c>
      <c r="H281" t="s">
        <v>43</v>
      </c>
      <c r="I281" t="s">
        <v>44</v>
      </c>
      <c r="J281" t="s">
        <v>40</v>
      </c>
      <c r="K281">
        <v>247.113663366336</v>
      </c>
      <c r="L281">
        <v>3671198.4448655602</v>
      </c>
      <c r="M281">
        <v>14856.315085350599</v>
      </c>
      <c r="N281">
        <v>847.88955611665995</v>
      </c>
      <c r="O281">
        <v>14008.4255292339</v>
      </c>
      <c r="P281">
        <v>2213979.0941012199</v>
      </c>
      <c r="Q281">
        <v>760216.20478662103</v>
      </c>
      <c r="R281">
        <v>573552.395293443</v>
      </c>
      <c r="S281">
        <v>80473.859715881496</v>
      </c>
      <c r="T281">
        <v>42976.890968390297</v>
      </c>
      <c r="U281">
        <v>111459.82265081099</v>
      </c>
      <c r="V281">
        <v>2327955.13</v>
      </c>
      <c r="W281">
        <v>1231783.49221475</v>
      </c>
      <c r="X281">
        <v>3154991.1467959899</v>
      </c>
      <c r="Y281">
        <v>98097.493287489298</v>
      </c>
      <c r="Z281">
        <v>209525.09434204499</v>
      </c>
      <c r="AA281">
        <v>96861.231407391999</v>
      </c>
      <c r="AB281">
        <v>263.65638182789399</v>
      </c>
      <c r="AC281">
        <v>0</v>
      </c>
      <c r="AD281">
        <v>0</v>
      </c>
      <c r="AE281">
        <v>111459.82265081099</v>
      </c>
      <c r="AF281">
        <v>0</v>
      </c>
      <c r="AG281">
        <v>0</v>
      </c>
    </row>
    <row r="282" spans="1:33" x14ac:dyDescent="0.3">
      <c r="A282" t="s">
        <v>33</v>
      </c>
      <c r="B282" t="s">
        <v>621</v>
      </c>
      <c r="C282">
        <v>1977</v>
      </c>
      <c r="D282" t="s">
        <v>622</v>
      </c>
      <c r="E282">
        <v>256</v>
      </c>
      <c r="F282" t="s">
        <v>623</v>
      </c>
      <c r="G282" t="s">
        <v>37</v>
      </c>
      <c r="H282" t="s">
        <v>43</v>
      </c>
      <c r="I282" t="s">
        <v>39</v>
      </c>
      <c r="J282" t="s">
        <v>40</v>
      </c>
      <c r="K282">
        <v>476.73465346534601</v>
      </c>
      <c r="L282">
        <v>6629268.0706904102</v>
      </c>
      <c r="M282">
        <v>13905.572046216401</v>
      </c>
      <c r="N282">
        <v>987.73914015759999</v>
      </c>
      <c r="O282">
        <v>12917.8329060588</v>
      </c>
      <c r="P282">
        <v>4058009.3092081598</v>
      </c>
      <c r="Q282">
        <v>1343690.4254398299</v>
      </c>
      <c r="R282">
        <v>983422.31148885202</v>
      </c>
      <c r="S282">
        <v>183225.785121094</v>
      </c>
      <c r="T282">
        <v>60920.239432465598</v>
      </c>
      <c r="U282">
        <v>181721.30879060199</v>
      </c>
      <c r="V282">
        <v>4966812.2699999996</v>
      </c>
      <c r="W282">
        <v>1480734.49189981</v>
      </c>
      <c r="X282">
        <v>5573961.5069676097</v>
      </c>
      <c r="Y282">
        <v>237849.77426854899</v>
      </c>
      <c r="Z282">
        <v>470889.47669719299</v>
      </c>
      <c r="AA282">
        <v>136268.182258124</v>
      </c>
      <c r="AB282">
        <v>0</v>
      </c>
      <c r="AC282">
        <v>28577.821708336</v>
      </c>
      <c r="AD282">
        <v>0</v>
      </c>
      <c r="AE282">
        <v>181721.30879060199</v>
      </c>
      <c r="AF282">
        <v>0</v>
      </c>
      <c r="AG282">
        <v>0</v>
      </c>
    </row>
    <row r="283" spans="1:33" x14ac:dyDescent="0.3">
      <c r="A283" t="s">
        <v>33</v>
      </c>
      <c r="B283" t="s">
        <v>624</v>
      </c>
      <c r="C283">
        <v>1977</v>
      </c>
      <c r="D283" t="s">
        <v>622</v>
      </c>
      <c r="E283">
        <v>258</v>
      </c>
      <c r="F283" t="s">
        <v>625</v>
      </c>
      <c r="G283" t="s">
        <v>37</v>
      </c>
      <c r="H283" t="s">
        <v>43</v>
      </c>
      <c r="I283" t="s">
        <v>39</v>
      </c>
      <c r="J283" t="s">
        <v>40</v>
      </c>
      <c r="K283">
        <v>352.00534653465297</v>
      </c>
      <c r="L283">
        <v>5013017.6267939899</v>
      </c>
      <c r="M283">
        <v>14241.311037304</v>
      </c>
      <c r="N283">
        <v>1245.24956864765</v>
      </c>
      <c r="O283">
        <v>12996.0614686563</v>
      </c>
      <c r="P283">
        <v>3102952.6905853702</v>
      </c>
      <c r="Q283">
        <v>981408.97716546198</v>
      </c>
      <c r="R283">
        <v>748381.05566133605</v>
      </c>
      <c r="S283">
        <v>135293.38203336499</v>
      </c>
      <c r="T283">
        <v>44981.5213484536</v>
      </c>
      <c r="U283">
        <v>134177.097906763</v>
      </c>
      <c r="V283">
        <v>3785514.39</v>
      </c>
      <c r="W283">
        <v>1093326.1388872301</v>
      </c>
      <c r="X283">
        <v>4145064.4476147098</v>
      </c>
      <c r="Y283">
        <v>173724.653085756</v>
      </c>
      <c r="Z283">
        <v>438334.50593394402</v>
      </c>
      <c r="AA283">
        <v>100615.989143539</v>
      </c>
      <c r="AB283">
        <v>0</v>
      </c>
      <c r="AC283">
        <v>21100.933109280599</v>
      </c>
      <c r="AD283">
        <v>0</v>
      </c>
      <c r="AE283">
        <v>134177.097906763</v>
      </c>
      <c r="AF283">
        <v>0</v>
      </c>
      <c r="AG283">
        <v>0</v>
      </c>
    </row>
    <row r="284" spans="1:33" x14ac:dyDescent="0.3">
      <c r="A284" t="s">
        <v>33</v>
      </c>
      <c r="B284" t="s">
        <v>626</v>
      </c>
      <c r="C284">
        <v>1977</v>
      </c>
      <c r="D284" t="s">
        <v>622</v>
      </c>
      <c r="E284">
        <v>259</v>
      </c>
      <c r="F284" t="s">
        <v>627</v>
      </c>
      <c r="G284" t="s">
        <v>37</v>
      </c>
      <c r="H284" t="s">
        <v>43</v>
      </c>
      <c r="I284" t="s">
        <v>39</v>
      </c>
      <c r="J284" t="s">
        <v>40</v>
      </c>
      <c r="K284">
        <v>329.52</v>
      </c>
      <c r="L284">
        <v>4879430.1928494601</v>
      </c>
      <c r="M284">
        <v>14807.690558537999</v>
      </c>
      <c r="N284">
        <v>1707.7118245859001</v>
      </c>
      <c r="O284">
        <v>13099.978733952101</v>
      </c>
      <c r="P284">
        <v>2918050.54033203</v>
      </c>
      <c r="Q284">
        <v>1053398.5362194399</v>
      </c>
      <c r="R284">
        <v>737892.46912243904</v>
      </c>
      <c r="S284">
        <v>127980.448931797</v>
      </c>
      <c r="T284">
        <v>42108.198243753803</v>
      </c>
      <c r="U284">
        <v>125606.15268349</v>
      </c>
      <c r="V284">
        <v>3730337.23</v>
      </c>
      <c r="W284">
        <v>1023486.81016597</v>
      </c>
      <c r="X284">
        <v>3856030.4205221902</v>
      </c>
      <c r="Y284">
        <v>221126.51288123001</v>
      </c>
      <c r="Z284">
        <v>562725.20043754601</v>
      </c>
      <c r="AA284">
        <v>94188.8555642016</v>
      </c>
      <c r="AB284">
        <v>0</v>
      </c>
      <c r="AC284">
        <v>19753.0507607947</v>
      </c>
      <c r="AD284">
        <v>0</v>
      </c>
      <c r="AE284">
        <v>125606.15268349</v>
      </c>
      <c r="AF284">
        <v>0</v>
      </c>
      <c r="AG284">
        <v>0</v>
      </c>
    </row>
    <row r="285" spans="1:33" x14ac:dyDescent="0.3">
      <c r="A285" t="s">
        <v>33</v>
      </c>
      <c r="B285" t="s">
        <v>628</v>
      </c>
      <c r="C285">
        <v>1977</v>
      </c>
      <c r="D285" t="s">
        <v>622</v>
      </c>
      <c r="E285">
        <v>260</v>
      </c>
      <c r="F285" t="s">
        <v>629</v>
      </c>
      <c r="G285" t="s">
        <v>37</v>
      </c>
      <c r="H285" t="s">
        <v>43</v>
      </c>
      <c r="I285" t="s">
        <v>39</v>
      </c>
      <c r="J285" t="s">
        <v>40</v>
      </c>
      <c r="K285">
        <v>280.16000000000003</v>
      </c>
      <c r="L285">
        <v>4455104.6261274097</v>
      </c>
      <c r="M285">
        <v>15902.0010926878</v>
      </c>
      <c r="N285">
        <v>954.44185586966</v>
      </c>
      <c r="O285">
        <v>14947.559236818101</v>
      </c>
      <c r="P285">
        <v>2713205.5170048</v>
      </c>
      <c r="Q285">
        <v>923746.52117515798</v>
      </c>
      <c r="R285">
        <v>675565.042720753</v>
      </c>
      <c r="S285">
        <v>106786.88723941499</v>
      </c>
      <c r="T285">
        <v>35800.6579872847</v>
      </c>
      <c r="U285">
        <v>106791.149962996</v>
      </c>
      <c r="V285">
        <v>3478138.48</v>
      </c>
      <c r="W285">
        <v>870174.99616441794</v>
      </c>
      <c r="X285">
        <v>3840877.99676832</v>
      </c>
      <c r="Y285">
        <v>143164.915540196</v>
      </c>
      <c r="Z285">
        <v>267396.43034044403</v>
      </c>
      <c r="AA285">
        <v>80079.964114065093</v>
      </c>
      <c r="AB285">
        <v>0</v>
      </c>
      <c r="AC285">
        <v>16794.169401384599</v>
      </c>
      <c r="AD285">
        <v>0</v>
      </c>
      <c r="AE285">
        <v>106791.149962996</v>
      </c>
      <c r="AF285">
        <v>0</v>
      </c>
      <c r="AG285">
        <v>0</v>
      </c>
    </row>
    <row r="286" spans="1:33" x14ac:dyDescent="0.3">
      <c r="A286" t="s">
        <v>33</v>
      </c>
      <c r="B286" t="s">
        <v>630</v>
      </c>
      <c r="C286">
        <v>1977</v>
      </c>
      <c r="D286" t="s">
        <v>622</v>
      </c>
      <c r="E286">
        <v>261</v>
      </c>
      <c r="F286" t="s">
        <v>631</v>
      </c>
      <c r="G286" t="s">
        <v>37</v>
      </c>
      <c r="H286" t="s">
        <v>43</v>
      </c>
      <c r="I286" t="s">
        <v>39</v>
      </c>
      <c r="J286" t="s">
        <v>40</v>
      </c>
      <c r="K286">
        <v>236.34</v>
      </c>
      <c r="L286">
        <v>3577901.6130487998</v>
      </c>
      <c r="M286">
        <v>15138.7899341999</v>
      </c>
      <c r="N286">
        <v>567.01773256619003</v>
      </c>
      <c r="O286">
        <v>14571.772201633699</v>
      </c>
      <c r="P286">
        <v>2014881.3072519801</v>
      </c>
      <c r="Q286">
        <v>902942.94102847297</v>
      </c>
      <c r="R286">
        <v>539792.02625150897</v>
      </c>
      <c r="S286">
        <v>90084.283731308999</v>
      </c>
      <c r="T286">
        <v>30201.0547855328</v>
      </c>
      <c r="U286">
        <v>90087.879719641103</v>
      </c>
      <c r="V286">
        <v>2753743.35</v>
      </c>
      <c r="W286">
        <v>734070.383329164</v>
      </c>
      <c r="X286">
        <v>3126056.0515070902</v>
      </c>
      <c r="Y286">
        <v>146026.72091936701</v>
      </c>
      <c r="Z286">
        <v>134008.970914693</v>
      </c>
      <c r="AA286">
        <v>67554.607077092194</v>
      </c>
      <c r="AB286">
        <v>0</v>
      </c>
      <c r="AC286">
        <v>14167.382910919599</v>
      </c>
      <c r="AD286">
        <v>0</v>
      </c>
      <c r="AE286">
        <v>90087.879719641103</v>
      </c>
      <c r="AF286">
        <v>0</v>
      </c>
      <c r="AG286">
        <v>0</v>
      </c>
    </row>
    <row r="287" spans="1:33" x14ac:dyDescent="0.3">
      <c r="A287" t="s">
        <v>33</v>
      </c>
      <c r="B287" t="s">
        <v>632</v>
      </c>
      <c r="C287">
        <v>1977</v>
      </c>
      <c r="D287" t="s">
        <v>622</v>
      </c>
      <c r="E287">
        <v>262</v>
      </c>
      <c r="F287" t="s">
        <v>633</v>
      </c>
      <c r="G287" t="s">
        <v>37</v>
      </c>
      <c r="H287" t="s">
        <v>38</v>
      </c>
      <c r="I287" t="s">
        <v>39</v>
      </c>
      <c r="J287" t="s">
        <v>40</v>
      </c>
      <c r="K287">
        <v>623.49269230769198</v>
      </c>
      <c r="L287">
        <v>7871975.7347403299</v>
      </c>
      <c r="M287">
        <v>12625.610262734999</v>
      </c>
      <c r="N287">
        <v>497.46841927900101</v>
      </c>
      <c r="O287">
        <v>12128.141843456</v>
      </c>
      <c r="P287">
        <v>4253622.0751976902</v>
      </c>
      <c r="Q287">
        <v>1876800.9477568101</v>
      </c>
      <c r="R287">
        <v>1412026.5540511699</v>
      </c>
      <c r="S287">
        <v>249852.22628519899</v>
      </c>
      <c r="T287">
        <v>79673.931449454001</v>
      </c>
      <c r="U287">
        <v>237662.41292498299</v>
      </c>
      <c r="V287">
        <v>5697749.3899999997</v>
      </c>
      <c r="W287">
        <v>1936563.93181535</v>
      </c>
      <c r="X287">
        <v>6618183.6791529199</v>
      </c>
      <c r="Y287">
        <v>490369.505850663</v>
      </c>
      <c r="Z287">
        <v>310167.92407431599</v>
      </c>
      <c r="AA287">
        <v>178216.99180961499</v>
      </c>
      <c r="AB287">
        <v>0</v>
      </c>
      <c r="AC287">
        <v>37375.2209278296</v>
      </c>
      <c r="AD287">
        <v>0</v>
      </c>
      <c r="AE287">
        <v>237662.41292498299</v>
      </c>
      <c r="AF287">
        <v>0</v>
      </c>
      <c r="AG287">
        <v>0</v>
      </c>
    </row>
    <row r="288" spans="1:33" x14ac:dyDescent="0.3">
      <c r="A288" t="s">
        <v>33</v>
      </c>
      <c r="B288" t="s">
        <v>634</v>
      </c>
      <c r="C288">
        <v>1977</v>
      </c>
      <c r="D288" t="s">
        <v>622</v>
      </c>
      <c r="E288">
        <v>263</v>
      </c>
      <c r="F288" t="s">
        <v>635</v>
      </c>
      <c r="G288" t="s">
        <v>37</v>
      </c>
      <c r="H288" t="s">
        <v>53</v>
      </c>
      <c r="I288" t="s">
        <v>39</v>
      </c>
      <c r="J288" t="s">
        <v>40</v>
      </c>
      <c r="K288">
        <v>894.58269230769201</v>
      </c>
      <c r="L288">
        <v>11912018.629577801</v>
      </c>
      <c r="M288">
        <v>13315.726686874799</v>
      </c>
      <c r="N288">
        <v>687.41213468471301</v>
      </c>
      <c r="O288">
        <v>12628.314552190101</v>
      </c>
      <c r="P288">
        <v>5804800.2670003399</v>
      </c>
      <c r="Q288">
        <v>3348636.9216537699</v>
      </c>
      <c r="R288">
        <v>2255111.00812802</v>
      </c>
      <c r="S288">
        <v>350375.86665974598</v>
      </c>
      <c r="T288">
        <v>153094.566135965</v>
      </c>
      <c r="U288">
        <v>340996.268020174</v>
      </c>
      <c r="V288">
        <v>8792454.7899999991</v>
      </c>
      <c r="W288">
        <v>2778567.5715576801</v>
      </c>
      <c r="X288">
        <v>9055232.9069089405</v>
      </c>
      <c r="Y288">
        <v>1591512.3480565101</v>
      </c>
      <c r="Z288">
        <v>614946.99817122798</v>
      </c>
      <c r="AA288">
        <v>255704.41853606401</v>
      </c>
      <c r="AB288">
        <v>0</v>
      </c>
      <c r="AC288">
        <v>53625.689884930398</v>
      </c>
      <c r="AD288">
        <v>0</v>
      </c>
      <c r="AE288">
        <v>340996.268020174</v>
      </c>
      <c r="AF288">
        <v>0</v>
      </c>
      <c r="AG288">
        <v>0</v>
      </c>
    </row>
    <row r="289" spans="1:33" x14ac:dyDescent="0.3">
      <c r="A289" t="s">
        <v>33</v>
      </c>
      <c r="B289" t="s">
        <v>636</v>
      </c>
      <c r="C289">
        <v>1977</v>
      </c>
      <c r="D289" t="s">
        <v>622</v>
      </c>
      <c r="E289">
        <v>1325</v>
      </c>
      <c r="F289" t="s">
        <v>637</v>
      </c>
      <c r="G289" t="s">
        <v>37</v>
      </c>
      <c r="H289" t="s">
        <v>43</v>
      </c>
      <c r="I289" t="s">
        <v>39</v>
      </c>
      <c r="J289" t="s">
        <v>40</v>
      </c>
      <c r="K289">
        <v>357.73</v>
      </c>
      <c r="L289">
        <v>5197636.8788569402</v>
      </c>
      <c r="M289">
        <v>14529.4967681126</v>
      </c>
      <c r="N289">
        <v>1275.0396977001501</v>
      </c>
      <c r="O289">
        <v>13254.4570704124</v>
      </c>
      <c r="P289">
        <v>3054483.0136233801</v>
      </c>
      <c r="Q289">
        <v>1152730.00612217</v>
      </c>
      <c r="R289">
        <v>805402.72103474801</v>
      </c>
      <c r="S289">
        <v>139308.08345858101</v>
      </c>
      <c r="T289">
        <v>45713.054618044502</v>
      </c>
      <c r="U289">
        <v>136359.21643440399</v>
      </c>
      <c r="V289">
        <v>3950170.79</v>
      </c>
      <c r="W289">
        <v>1111106.8724225301</v>
      </c>
      <c r="X289">
        <v>4270389.4129188098</v>
      </c>
      <c r="Y289">
        <v>211071.89716588499</v>
      </c>
      <c r="Z289">
        <v>456119.95105827699</v>
      </c>
      <c r="AA289">
        <v>102252.30426372201</v>
      </c>
      <c r="AB289">
        <v>0</v>
      </c>
      <c r="AC289">
        <v>21444.097015838499</v>
      </c>
      <c r="AD289">
        <v>0</v>
      </c>
      <c r="AE289">
        <v>136359.21643440399</v>
      </c>
      <c r="AF289">
        <v>0</v>
      </c>
      <c r="AG289">
        <v>0</v>
      </c>
    </row>
    <row r="290" spans="1:33" x14ac:dyDescent="0.3">
      <c r="A290" t="s">
        <v>33</v>
      </c>
      <c r="B290" t="s">
        <v>638</v>
      </c>
      <c r="C290">
        <v>1977</v>
      </c>
      <c r="D290" t="s">
        <v>622</v>
      </c>
      <c r="E290">
        <v>1326</v>
      </c>
      <c r="F290" t="s">
        <v>639</v>
      </c>
      <c r="G290" t="s">
        <v>37</v>
      </c>
      <c r="H290" t="s">
        <v>38</v>
      </c>
      <c r="I290" t="s">
        <v>39</v>
      </c>
      <c r="J290" t="s">
        <v>40</v>
      </c>
      <c r="K290">
        <v>734.89009708737797</v>
      </c>
      <c r="L290">
        <v>8630928.8109118305</v>
      </c>
      <c r="M290">
        <v>11744.516418331301</v>
      </c>
      <c r="N290">
        <v>867.604871631739</v>
      </c>
      <c r="O290">
        <v>10876.911546699601</v>
      </c>
      <c r="P290">
        <v>4769414.9497206798</v>
      </c>
      <c r="Q290">
        <v>1959132.0866696399</v>
      </c>
      <c r="R290">
        <v>1525894.7326029399</v>
      </c>
      <c r="S290">
        <v>282578.02912561799</v>
      </c>
      <c r="T290">
        <v>93909.012792931593</v>
      </c>
      <c r="U290">
        <v>280124.780712376</v>
      </c>
      <c r="V290">
        <v>6068240.54</v>
      </c>
      <c r="W290">
        <v>2282563.4901994499</v>
      </c>
      <c r="X290">
        <v>6972083.36916121</v>
      </c>
      <c r="Y290">
        <v>487015.06281543197</v>
      </c>
      <c r="Z290">
        <v>637594.22834693105</v>
      </c>
      <c r="AA290">
        <v>210058.44018610401</v>
      </c>
      <c r="AB290">
        <v>0</v>
      </c>
      <c r="AC290">
        <v>44052.929689768098</v>
      </c>
      <c r="AD290">
        <v>0</v>
      </c>
      <c r="AE290">
        <v>280124.780712376</v>
      </c>
      <c r="AF290">
        <v>0</v>
      </c>
      <c r="AG290">
        <v>0</v>
      </c>
    </row>
    <row r="291" spans="1:33" x14ac:dyDescent="0.3">
      <c r="A291" t="s">
        <v>33</v>
      </c>
      <c r="B291" t="s">
        <v>640</v>
      </c>
      <c r="C291">
        <v>1977</v>
      </c>
      <c r="D291" t="s">
        <v>622</v>
      </c>
      <c r="E291">
        <v>1977</v>
      </c>
      <c r="F291" t="s">
        <v>622</v>
      </c>
      <c r="G291" t="s">
        <v>55</v>
      </c>
      <c r="H291" t="s">
        <v>55</v>
      </c>
      <c r="I291" t="s">
        <v>56</v>
      </c>
      <c r="J291" t="s">
        <v>40</v>
      </c>
      <c r="K291">
        <v>119.828712871287</v>
      </c>
      <c r="L291">
        <v>417863.34883377299</v>
      </c>
      <c r="M291">
        <v>3487.1721378048701</v>
      </c>
      <c r="N291">
        <v>346.13189013579301</v>
      </c>
      <c r="O291">
        <v>3141.0402476690801</v>
      </c>
      <c r="P291">
        <v>78566.616467111497</v>
      </c>
      <c r="Q291">
        <v>94741.142054419804</v>
      </c>
      <c r="R291">
        <v>183568.71846760999</v>
      </c>
      <c r="S291">
        <v>45674.383386031099</v>
      </c>
      <c r="T291">
        <v>15312.488458600399</v>
      </c>
      <c r="U291">
        <v>45676.206618041499</v>
      </c>
      <c r="V291">
        <v>0</v>
      </c>
      <c r="W291">
        <v>372187.14221573097</v>
      </c>
      <c r="X291">
        <v>246334.92386748001</v>
      </c>
      <c r="Y291">
        <v>42941.132319096803</v>
      </c>
      <c r="Z291">
        <v>41476.5388786779</v>
      </c>
      <c r="AA291">
        <v>34251.424281008301</v>
      </c>
      <c r="AB291">
        <v>0</v>
      </c>
      <c r="AC291">
        <v>7183.1228694684196</v>
      </c>
      <c r="AD291">
        <v>0</v>
      </c>
      <c r="AE291">
        <v>45676.206618041499</v>
      </c>
      <c r="AF291">
        <v>0</v>
      </c>
      <c r="AG291">
        <v>0</v>
      </c>
    </row>
    <row r="292" spans="1:33" x14ac:dyDescent="0.3">
      <c r="A292" t="s">
        <v>33</v>
      </c>
      <c r="B292" t="s">
        <v>641</v>
      </c>
      <c r="C292">
        <v>1977</v>
      </c>
      <c r="D292" t="s">
        <v>622</v>
      </c>
      <c r="E292">
        <v>4429</v>
      </c>
      <c r="F292" t="s">
        <v>642</v>
      </c>
      <c r="G292" t="s">
        <v>37</v>
      </c>
      <c r="H292" t="s">
        <v>43</v>
      </c>
      <c r="I292" t="s">
        <v>39</v>
      </c>
      <c r="J292" t="s">
        <v>40</v>
      </c>
      <c r="K292">
        <v>440.09564356435601</v>
      </c>
      <c r="L292">
        <v>5931094.3462069295</v>
      </c>
      <c r="M292">
        <v>13476.830395708301</v>
      </c>
      <c r="N292">
        <v>734.42296390328704</v>
      </c>
      <c r="O292">
        <v>12742.407431805001</v>
      </c>
      <c r="P292">
        <v>3491688.1807990298</v>
      </c>
      <c r="Q292">
        <v>1203565.77943249</v>
      </c>
      <c r="R292">
        <v>1011853.5303186</v>
      </c>
      <c r="S292">
        <v>167748.58603606801</v>
      </c>
      <c r="T292">
        <v>56238.269620722</v>
      </c>
      <c r="U292">
        <v>167755.282231377</v>
      </c>
      <c r="V292">
        <v>4396405.08</v>
      </c>
      <c r="W292">
        <v>1366933.9839755499</v>
      </c>
      <c r="X292">
        <v>5003957.4151605302</v>
      </c>
      <c r="Y292">
        <v>283988.38819601102</v>
      </c>
      <c r="Z292">
        <v>323216.34694745898</v>
      </c>
      <c r="AA292">
        <v>125795.414560929</v>
      </c>
      <c r="AB292">
        <v>0</v>
      </c>
      <c r="AC292">
        <v>26381.499110619599</v>
      </c>
      <c r="AD292">
        <v>0</v>
      </c>
      <c r="AE292">
        <v>167755.282231377</v>
      </c>
      <c r="AF292">
        <v>0</v>
      </c>
      <c r="AG292">
        <v>0</v>
      </c>
    </row>
    <row r="293" spans="1:33" x14ac:dyDescent="0.3">
      <c r="A293" t="s">
        <v>33</v>
      </c>
      <c r="B293" t="s">
        <v>643</v>
      </c>
      <c r="C293">
        <v>1977</v>
      </c>
      <c r="D293" t="s">
        <v>622</v>
      </c>
      <c r="E293">
        <v>4729</v>
      </c>
      <c r="F293" t="s">
        <v>644</v>
      </c>
      <c r="G293" t="s">
        <v>63</v>
      </c>
      <c r="H293" t="s">
        <v>64</v>
      </c>
      <c r="I293" t="s">
        <v>39</v>
      </c>
      <c r="J293" t="s">
        <v>40</v>
      </c>
      <c r="K293">
        <v>901.41451829723599</v>
      </c>
      <c r="L293">
        <v>3637697.1628189301</v>
      </c>
      <c r="M293">
        <v>4035.5431258090898</v>
      </c>
      <c r="N293">
        <v>595.59776342212695</v>
      </c>
      <c r="O293">
        <v>3439.9453623869599</v>
      </c>
      <c r="P293">
        <v>1025472.78621237</v>
      </c>
      <c r="Q293">
        <v>772548.77335614397</v>
      </c>
      <c r="R293">
        <v>1380900.3198562399</v>
      </c>
      <c r="S293">
        <v>343586.70231788699</v>
      </c>
      <c r="T293">
        <v>115188.58107628601</v>
      </c>
      <c r="U293">
        <v>343600.41762672301</v>
      </c>
      <c r="V293">
        <v>494309.57</v>
      </c>
      <c r="W293">
        <v>2799787.1751922001</v>
      </c>
      <c r="X293">
        <v>2111096.93484858</v>
      </c>
      <c r="Y293">
        <v>334426.91215118999</v>
      </c>
      <c r="Z293">
        <v>536880.471014068</v>
      </c>
      <c r="AA293">
        <v>257657.20401606199</v>
      </c>
      <c r="AB293">
        <v>0</v>
      </c>
      <c r="AC293">
        <v>54035.223162304799</v>
      </c>
      <c r="AD293">
        <v>0</v>
      </c>
      <c r="AE293">
        <v>343600.41762672301</v>
      </c>
      <c r="AF293">
        <v>0</v>
      </c>
      <c r="AG293">
        <v>0</v>
      </c>
    </row>
    <row r="294" spans="1:33" x14ac:dyDescent="0.3">
      <c r="A294" t="s">
        <v>33</v>
      </c>
      <c r="B294" t="s">
        <v>645</v>
      </c>
      <c r="C294">
        <v>1977</v>
      </c>
      <c r="D294" t="s">
        <v>622</v>
      </c>
      <c r="E294">
        <v>5058</v>
      </c>
      <c r="F294" t="s">
        <v>646</v>
      </c>
      <c r="G294" t="s">
        <v>37</v>
      </c>
      <c r="H294" t="s">
        <v>53</v>
      </c>
      <c r="I294" t="s">
        <v>39</v>
      </c>
      <c r="J294" t="s">
        <v>40</v>
      </c>
      <c r="K294">
        <v>938.86564356435599</v>
      </c>
      <c r="L294">
        <v>11454340.013379799</v>
      </c>
      <c r="M294">
        <v>12200.1908280444</v>
      </c>
      <c r="N294">
        <v>680.73586904735703</v>
      </c>
      <c r="O294">
        <v>11519.454958996999</v>
      </c>
      <c r="P294">
        <v>5339982.5443023397</v>
      </c>
      <c r="Q294">
        <v>3330810.7086876798</v>
      </c>
      <c r="R294">
        <v>2280118.36165509</v>
      </c>
      <c r="S294">
        <v>357861.72048924997</v>
      </c>
      <c r="T294">
        <v>145566.67824549999</v>
      </c>
      <c r="U294">
        <v>357876.00562887802</v>
      </c>
      <c r="V294">
        <v>8180353.9000000004</v>
      </c>
      <c r="W294">
        <v>2916110.10775099</v>
      </c>
      <c r="X294">
        <v>8958927.3128088005</v>
      </c>
      <c r="Y294">
        <v>1173774.84324235</v>
      </c>
      <c r="Z294">
        <v>639119.51979048899</v>
      </c>
      <c r="AA294">
        <v>268362.10395689</v>
      </c>
      <c r="AB294">
        <v>0</v>
      </c>
      <c r="AC294">
        <v>56280.227952455003</v>
      </c>
      <c r="AD294">
        <v>0</v>
      </c>
      <c r="AE294">
        <v>357876.00562887802</v>
      </c>
      <c r="AF294">
        <v>0</v>
      </c>
      <c r="AG294">
        <v>0</v>
      </c>
    </row>
    <row r="295" spans="1:33" x14ac:dyDescent="0.3">
      <c r="A295" t="s">
        <v>33</v>
      </c>
      <c r="B295" t="s">
        <v>647</v>
      </c>
      <c r="C295">
        <v>1977</v>
      </c>
      <c r="D295" t="s">
        <v>622</v>
      </c>
      <c r="E295">
        <v>5500</v>
      </c>
      <c r="F295" t="s">
        <v>648</v>
      </c>
      <c r="G295" t="s">
        <v>37</v>
      </c>
      <c r="H295" t="s">
        <v>43</v>
      </c>
      <c r="I295" t="s">
        <v>39</v>
      </c>
      <c r="J295" t="s">
        <v>40</v>
      </c>
      <c r="K295">
        <v>246.17</v>
      </c>
      <c r="L295">
        <v>3569064.6951634199</v>
      </c>
      <c r="M295">
        <v>14498.373868316299</v>
      </c>
      <c r="N295">
        <v>1750.32968028081</v>
      </c>
      <c r="O295">
        <v>12748.044188035399</v>
      </c>
      <c r="P295">
        <v>2009553.94229466</v>
      </c>
      <c r="Q295">
        <v>705458.90323846601</v>
      </c>
      <c r="R295">
        <v>728763.52864066197</v>
      </c>
      <c r="S295">
        <v>93831.125184633696</v>
      </c>
      <c r="T295">
        <v>31457.195805003801</v>
      </c>
      <c r="U295">
        <v>93834.870739544902</v>
      </c>
      <c r="V295">
        <v>2710627.53</v>
      </c>
      <c r="W295">
        <v>764602.29442388203</v>
      </c>
      <c r="X295">
        <v>2830636.0217927499</v>
      </c>
      <c r="Y295">
        <v>128594.123507746</v>
      </c>
      <c r="Z295">
        <v>430878.65739472798</v>
      </c>
      <c r="AA295">
        <v>70364.380232579206</v>
      </c>
      <c r="AB295">
        <v>0</v>
      </c>
      <c r="AC295">
        <v>14756.6414960695</v>
      </c>
      <c r="AD295">
        <v>0</v>
      </c>
      <c r="AE295">
        <v>93834.870739544902</v>
      </c>
      <c r="AF295">
        <v>0</v>
      </c>
      <c r="AG295">
        <v>0</v>
      </c>
    </row>
    <row r="296" spans="1:33" x14ac:dyDescent="0.3">
      <c r="A296" t="s">
        <v>33</v>
      </c>
      <c r="B296" t="s">
        <v>649</v>
      </c>
      <c r="C296">
        <v>1978</v>
      </c>
      <c r="D296" t="s">
        <v>650</v>
      </c>
      <c r="E296">
        <v>264</v>
      </c>
      <c r="F296" t="s">
        <v>651</v>
      </c>
      <c r="G296" t="s">
        <v>37</v>
      </c>
      <c r="H296" t="s">
        <v>43</v>
      </c>
      <c r="I296" t="s">
        <v>39</v>
      </c>
      <c r="J296" t="s">
        <v>40</v>
      </c>
      <c r="K296">
        <v>340.23</v>
      </c>
      <c r="L296">
        <v>5049966.4311521398</v>
      </c>
      <c r="M296">
        <v>14842.8017257506</v>
      </c>
      <c r="N296">
        <v>562.17737382345695</v>
      </c>
      <c r="O296">
        <v>14280.624351927099</v>
      </c>
      <c r="P296">
        <v>3010845.3756359401</v>
      </c>
      <c r="Q296">
        <v>583830.90294928499</v>
      </c>
      <c r="R296">
        <v>1181998.93450694</v>
      </c>
      <c r="S296">
        <v>236770.086801167</v>
      </c>
      <c r="T296">
        <v>36521.131258804497</v>
      </c>
      <c r="U296">
        <v>144642.61375025101</v>
      </c>
      <c r="V296">
        <v>2928608.93</v>
      </c>
      <c r="W296">
        <v>1976714.88740189</v>
      </c>
      <c r="X296">
        <v>3933516.6617055698</v>
      </c>
      <c r="Y296">
        <v>665943.39861944003</v>
      </c>
      <c r="Z296">
        <v>191269.60789595399</v>
      </c>
      <c r="AA296">
        <v>101879.494702153</v>
      </c>
      <c r="AB296">
        <v>12714.6544787683</v>
      </c>
      <c r="AC296">
        <v>0</v>
      </c>
      <c r="AD296">
        <v>0</v>
      </c>
      <c r="AE296">
        <v>144642.61375025101</v>
      </c>
      <c r="AF296">
        <v>0</v>
      </c>
      <c r="AG296">
        <v>0</v>
      </c>
    </row>
    <row r="297" spans="1:33" x14ac:dyDescent="0.3">
      <c r="A297" t="s">
        <v>33</v>
      </c>
      <c r="B297" t="s">
        <v>652</v>
      </c>
      <c r="C297">
        <v>1978</v>
      </c>
      <c r="D297" t="s">
        <v>650</v>
      </c>
      <c r="E297">
        <v>1293</v>
      </c>
      <c r="F297" t="s">
        <v>653</v>
      </c>
      <c r="G297" t="s">
        <v>37</v>
      </c>
      <c r="H297" t="s">
        <v>38</v>
      </c>
      <c r="I297" t="s">
        <v>39</v>
      </c>
      <c r="J297" t="s">
        <v>40</v>
      </c>
      <c r="K297">
        <v>368.83</v>
      </c>
      <c r="L297">
        <v>5012113.7524743397</v>
      </c>
      <c r="M297">
        <v>13589.2247172798</v>
      </c>
      <c r="N297">
        <v>187.68873378583501</v>
      </c>
      <c r="O297">
        <v>13401.535983494001</v>
      </c>
      <c r="P297">
        <v>2642425.30640068</v>
      </c>
      <c r="Q297">
        <v>813613.85250855295</v>
      </c>
      <c r="R297">
        <v>1259810.3018887099</v>
      </c>
      <c r="S297">
        <v>256673.165549406</v>
      </c>
      <c r="T297">
        <v>39591.126126987299</v>
      </c>
      <c r="U297">
        <v>156801.385032199</v>
      </c>
      <c r="V297">
        <v>2712433.28</v>
      </c>
      <c r="W297">
        <v>2142879.0874421401</v>
      </c>
      <c r="X297">
        <v>4455072.0133135403</v>
      </c>
      <c r="Y297">
        <v>231218.93328838699</v>
      </c>
      <c r="Z297">
        <v>69225.235682229802</v>
      </c>
      <c r="AA297">
        <v>86012.726875628898</v>
      </c>
      <c r="AB297">
        <v>13783.458282350501</v>
      </c>
      <c r="AC297">
        <v>0</v>
      </c>
      <c r="AD297">
        <v>0</v>
      </c>
      <c r="AE297">
        <v>156801.385032199</v>
      </c>
      <c r="AF297">
        <v>0</v>
      </c>
      <c r="AG297">
        <v>0</v>
      </c>
    </row>
    <row r="298" spans="1:33" x14ac:dyDescent="0.3">
      <c r="A298" t="s">
        <v>33</v>
      </c>
      <c r="B298" t="s">
        <v>654</v>
      </c>
      <c r="C298">
        <v>1978</v>
      </c>
      <c r="D298" t="s">
        <v>650</v>
      </c>
      <c r="E298">
        <v>1294</v>
      </c>
      <c r="F298" t="s">
        <v>655</v>
      </c>
      <c r="G298" t="s">
        <v>37</v>
      </c>
      <c r="H298" t="s">
        <v>53</v>
      </c>
      <c r="I298" t="s">
        <v>39</v>
      </c>
      <c r="J298" t="s">
        <v>40</v>
      </c>
      <c r="K298">
        <v>384.12</v>
      </c>
      <c r="L298">
        <v>5692282.3863735097</v>
      </c>
      <c r="M298">
        <v>14819.021103752701</v>
      </c>
      <c r="N298">
        <v>215.21658966420699</v>
      </c>
      <c r="O298">
        <v>14603.804514088501</v>
      </c>
      <c r="P298">
        <v>2785218.8079633699</v>
      </c>
      <c r="Q298">
        <v>1280041.5145421601</v>
      </c>
      <c r="R298">
        <v>1302291.82360434</v>
      </c>
      <c r="S298">
        <v>267313.65764942602</v>
      </c>
      <c r="T298">
        <v>57416.582614207997</v>
      </c>
      <c r="U298">
        <v>163301.651217548</v>
      </c>
      <c r="V298">
        <v>3297267.71</v>
      </c>
      <c r="W298">
        <v>2231713.0251559601</v>
      </c>
      <c r="X298">
        <v>4870618.2549808798</v>
      </c>
      <c r="Y298">
        <v>478502.69809217099</v>
      </c>
      <c r="Z298">
        <v>82668.996421815202</v>
      </c>
      <c r="AA298">
        <v>82835.928422217694</v>
      </c>
      <c r="AB298">
        <v>14354.857238881001</v>
      </c>
      <c r="AC298">
        <v>0</v>
      </c>
      <c r="AD298">
        <v>0</v>
      </c>
      <c r="AE298">
        <v>163301.651217548</v>
      </c>
      <c r="AF298">
        <v>0</v>
      </c>
      <c r="AG298">
        <v>0</v>
      </c>
    </row>
    <row r="299" spans="1:33" x14ac:dyDescent="0.3">
      <c r="A299" t="s">
        <v>33</v>
      </c>
      <c r="B299" t="s">
        <v>656</v>
      </c>
      <c r="C299">
        <v>1990</v>
      </c>
      <c r="D299" t="s">
        <v>657</v>
      </c>
      <c r="E299">
        <v>266</v>
      </c>
      <c r="F299" t="s">
        <v>658</v>
      </c>
      <c r="G299" t="s">
        <v>37</v>
      </c>
      <c r="H299" t="s">
        <v>38</v>
      </c>
      <c r="I299" t="s">
        <v>44</v>
      </c>
      <c r="J299" t="s">
        <v>40</v>
      </c>
      <c r="K299">
        <v>174.82</v>
      </c>
      <c r="L299">
        <v>2328860.93468762</v>
      </c>
      <c r="M299">
        <v>13321.4788621875</v>
      </c>
      <c r="N299">
        <v>997.03973973492896</v>
      </c>
      <c r="O299">
        <v>12324.439122452501</v>
      </c>
      <c r="P299">
        <v>1269669.2769422301</v>
      </c>
      <c r="Q299">
        <v>355912.43749741302</v>
      </c>
      <c r="R299">
        <v>533712.54347093799</v>
      </c>
      <c r="S299">
        <v>151314.02665394</v>
      </c>
      <c r="T299">
        <v>18252.6501230955</v>
      </c>
      <c r="U299">
        <v>78152.598923181198</v>
      </c>
      <c r="V299">
        <v>1703979.22</v>
      </c>
      <c r="W299">
        <v>546729.11576444097</v>
      </c>
      <c r="X299">
        <v>1865844.00733863</v>
      </c>
      <c r="Y299">
        <v>153641.83199164999</v>
      </c>
      <c r="Z299">
        <v>174302.48730045999</v>
      </c>
      <c r="AA299">
        <v>56920.009133692503</v>
      </c>
      <c r="AB299">
        <v>0</v>
      </c>
      <c r="AC299">
        <v>0</v>
      </c>
      <c r="AD299">
        <v>0</v>
      </c>
      <c r="AE299">
        <v>69041.325085810095</v>
      </c>
      <c r="AF299">
        <v>9111.2738373710999</v>
      </c>
      <c r="AG299">
        <v>0</v>
      </c>
    </row>
    <row r="300" spans="1:33" x14ac:dyDescent="0.3">
      <c r="A300" t="s">
        <v>33</v>
      </c>
      <c r="B300" t="s">
        <v>659</v>
      </c>
      <c r="C300">
        <v>1990</v>
      </c>
      <c r="D300" t="s">
        <v>657</v>
      </c>
      <c r="E300">
        <v>267</v>
      </c>
      <c r="F300" t="s">
        <v>660</v>
      </c>
      <c r="G300" t="s">
        <v>37</v>
      </c>
      <c r="H300" t="s">
        <v>43</v>
      </c>
      <c r="I300" t="s">
        <v>44</v>
      </c>
      <c r="J300" t="s">
        <v>40</v>
      </c>
      <c r="K300">
        <v>189.82</v>
      </c>
      <c r="L300">
        <v>2632507.3028543899</v>
      </c>
      <c r="M300">
        <v>13868.4401161858</v>
      </c>
      <c r="N300">
        <v>2371.4695969527202</v>
      </c>
      <c r="O300">
        <v>11496.970519233</v>
      </c>
      <c r="P300">
        <v>1457302.19017946</v>
      </c>
      <c r="Q300">
        <v>314648.13707103801</v>
      </c>
      <c r="R300">
        <v>676441.04730153002</v>
      </c>
      <c r="S300">
        <v>164297.15444143099</v>
      </c>
      <c r="T300">
        <v>19818.773860919799</v>
      </c>
      <c r="U300">
        <v>84858.290399257807</v>
      </c>
      <c r="V300">
        <v>1954009.15</v>
      </c>
      <c r="W300">
        <v>593639.86245513195</v>
      </c>
      <c r="X300">
        <v>1860301.6955692701</v>
      </c>
      <c r="Y300">
        <v>175391.06751204099</v>
      </c>
      <c r="Z300">
        <v>450152.35889356601</v>
      </c>
      <c r="AA300">
        <v>61803.890480251102</v>
      </c>
      <c r="AB300">
        <v>0</v>
      </c>
      <c r="AC300">
        <v>0</v>
      </c>
      <c r="AD300">
        <v>0</v>
      </c>
      <c r="AE300">
        <v>74965.246126235405</v>
      </c>
      <c r="AF300">
        <v>9893.0442730224404</v>
      </c>
      <c r="AG300">
        <v>0</v>
      </c>
    </row>
    <row r="301" spans="1:33" x14ac:dyDescent="0.3">
      <c r="A301" t="s">
        <v>33</v>
      </c>
      <c r="B301" t="s">
        <v>661</v>
      </c>
      <c r="C301">
        <v>1990</v>
      </c>
      <c r="D301" t="s">
        <v>657</v>
      </c>
      <c r="E301">
        <v>268</v>
      </c>
      <c r="F301" t="s">
        <v>662</v>
      </c>
      <c r="G301" t="s">
        <v>37</v>
      </c>
      <c r="H301" t="s">
        <v>53</v>
      </c>
      <c r="I301" t="s">
        <v>44</v>
      </c>
      <c r="J301" t="s">
        <v>40</v>
      </c>
      <c r="K301">
        <v>195.9</v>
      </c>
      <c r="L301">
        <v>3194226.6224579802</v>
      </c>
      <c r="M301">
        <v>16305.393682787</v>
      </c>
      <c r="N301">
        <v>687.82625730460802</v>
      </c>
      <c r="O301">
        <v>15617.567425482401</v>
      </c>
      <c r="P301">
        <v>1650865.37287829</v>
      </c>
      <c r="Q301">
        <v>636616.89543154801</v>
      </c>
      <c r="R301">
        <v>685944.78922753001</v>
      </c>
      <c r="S301">
        <v>169559.64890462701</v>
      </c>
      <c r="T301">
        <v>51239.916015984498</v>
      </c>
      <c r="U301">
        <v>87576.330677560894</v>
      </c>
      <c r="V301">
        <v>2493995.94</v>
      </c>
      <c r="W301">
        <v>612654.35178042599</v>
      </c>
      <c r="X301">
        <v>2393976.37709209</v>
      </c>
      <c r="Y301">
        <v>514145.26049630699</v>
      </c>
      <c r="Z301">
        <v>134745.163805972</v>
      </c>
      <c r="AA301">
        <v>63783.490386056299</v>
      </c>
      <c r="AB301">
        <v>0</v>
      </c>
      <c r="AC301">
        <v>0</v>
      </c>
      <c r="AD301">
        <v>0</v>
      </c>
      <c r="AE301">
        <v>77366.408787954395</v>
      </c>
      <c r="AF301">
        <v>10209.921889606399</v>
      </c>
      <c r="AG301">
        <v>0</v>
      </c>
    </row>
    <row r="302" spans="1:33" x14ac:dyDescent="0.3">
      <c r="A302" t="s">
        <v>33</v>
      </c>
      <c r="B302" t="s">
        <v>663</v>
      </c>
      <c r="C302">
        <v>1991</v>
      </c>
      <c r="D302" t="s">
        <v>664</v>
      </c>
      <c r="E302">
        <v>269</v>
      </c>
      <c r="F302" t="s">
        <v>665</v>
      </c>
      <c r="G302" t="s">
        <v>37</v>
      </c>
      <c r="H302" t="s">
        <v>43</v>
      </c>
      <c r="I302" t="s">
        <v>44</v>
      </c>
      <c r="J302" t="s">
        <v>40</v>
      </c>
      <c r="K302">
        <v>431.16227722772197</v>
      </c>
      <c r="L302">
        <v>5141634.3015224999</v>
      </c>
      <c r="M302">
        <v>11925.0560011466</v>
      </c>
      <c r="N302">
        <v>1194.5709671090999</v>
      </c>
      <c r="O302">
        <v>10730.4850340375</v>
      </c>
      <c r="P302">
        <v>2908683.1396395499</v>
      </c>
      <c r="Q302">
        <v>841506.51230489905</v>
      </c>
      <c r="R302">
        <v>1152048.0201941901</v>
      </c>
      <c r="S302">
        <v>183988.05488834099</v>
      </c>
      <c r="T302">
        <v>55408.574495513101</v>
      </c>
      <c r="U302">
        <v>251617.12831649499</v>
      </c>
      <c r="V302">
        <v>3314979.3</v>
      </c>
      <c r="W302">
        <v>1575037.8732060001</v>
      </c>
      <c r="X302">
        <v>3832400.3156086602</v>
      </c>
      <c r="Y302">
        <v>380631.65238179499</v>
      </c>
      <c r="Z302">
        <v>515053.938488885</v>
      </c>
      <c r="AA302">
        <v>161931.26672665699</v>
      </c>
      <c r="AB302">
        <v>0</v>
      </c>
      <c r="AC302">
        <v>0</v>
      </c>
      <c r="AD302">
        <v>0</v>
      </c>
      <c r="AE302">
        <v>226889.84726357099</v>
      </c>
      <c r="AF302">
        <v>24727.281052923699</v>
      </c>
      <c r="AG302">
        <v>0</v>
      </c>
    </row>
    <row r="303" spans="1:33" x14ac:dyDescent="0.3">
      <c r="A303" t="s">
        <v>33</v>
      </c>
      <c r="B303" t="s">
        <v>666</v>
      </c>
      <c r="C303">
        <v>1991</v>
      </c>
      <c r="D303" t="s">
        <v>664</v>
      </c>
      <c r="E303">
        <v>270</v>
      </c>
      <c r="F303" t="s">
        <v>667</v>
      </c>
      <c r="G303" t="s">
        <v>37</v>
      </c>
      <c r="H303" t="s">
        <v>43</v>
      </c>
      <c r="I303" t="s">
        <v>44</v>
      </c>
      <c r="J303" t="s">
        <v>40</v>
      </c>
      <c r="K303">
        <v>223.86297029702899</v>
      </c>
      <c r="L303">
        <v>3724253.6524503799</v>
      </c>
      <c r="M303">
        <v>16636.3094687294</v>
      </c>
      <c r="N303">
        <v>2248.88779245059</v>
      </c>
      <c r="O303">
        <v>14387.4216762788</v>
      </c>
      <c r="P303">
        <v>2242260.5672436901</v>
      </c>
      <c r="Q303">
        <v>668122.719016004</v>
      </c>
      <c r="R303">
        <v>689573.68402833305</v>
      </c>
      <c r="S303">
        <v>95528.098448935605</v>
      </c>
      <c r="T303">
        <v>28768.583713409</v>
      </c>
      <c r="U303">
        <v>130641.664861579</v>
      </c>
      <c r="V303">
        <v>2775839.48</v>
      </c>
      <c r="W303">
        <v>817772.50758880202</v>
      </c>
      <c r="X303">
        <v>2803465.4325978602</v>
      </c>
      <c r="Y303">
        <v>160257.831128383</v>
      </c>
      <c r="Z303">
        <v>503442.70108272001</v>
      </c>
      <c r="AA303">
        <v>126446.02277983099</v>
      </c>
      <c r="AB303">
        <v>0</v>
      </c>
      <c r="AC303">
        <v>0</v>
      </c>
      <c r="AD303">
        <v>0</v>
      </c>
      <c r="AE303">
        <v>117803.058897557</v>
      </c>
      <c r="AF303">
        <v>12838.605964021601</v>
      </c>
      <c r="AG303">
        <v>0</v>
      </c>
    </row>
    <row r="304" spans="1:33" x14ac:dyDescent="0.3">
      <c r="A304" t="s">
        <v>33</v>
      </c>
      <c r="B304" t="s">
        <v>668</v>
      </c>
      <c r="C304">
        <v>1991</v>
      </c>
      <c r="D304" t="s">
        <v>664</v>
      </c>
      <c r="E304">
        <v>271</v>
      </c>
      <c r="F304" t="s">
        <v>669</v>
      </c>
      <c r="G304" t="s">
        <v>37</v>
      </c>
      <c r="H304" t="s">
        <v>43</v>
      </c>
      <c r="I304" t="s">
        <v>44</v>
      </c>
      <c r="J304" t="s">
        <v>40</v>
      </c>
      <c r="K304">
        <v>278.188118811881</v>
      </c>
      <c r="L304">
        <v>4324598.3217950501</v>
      </c>
      <c r="M304">
        <v>15545.5895825639</v>
      </c>
      <c r="N304">
        <v>1963.3671103240099</v>
      </c>
      <c r="O304">
        <v>13582.222472239901</v>
      </c>
      <c r="P304">
        <v>2752765.1242669201</v>
      </c>
      <c r="Q304">
        <v>607074.82277230499</v>
      </c>
      <c r="R304">
        <v>810298.43821775995</v>
      </c>
      <c r="S304">
        <v>118710.03929736601</v>
      </c>
      <c r="T304">
        <v>35749.897240694103</v>
      </c>
      <c r="U304">
        <v>162344.66530160699</v>
      </c>
      <c r="V304">
        <v>3146031.12</v>
      </c>
      <c r="W304">
        <v>1016222.53649344</v>
      </c>
      <c r="X304">
        <v>3246637.2411555899</v>
      </c>
      <c r="Y304">
        <v>232625.73665443301</v>
      </c>
      <c r="Z304">
        <v>546185.40295815701</v>
      </c>
      <c r="AA304">
        <v>136805.275725254</v>
      </c>
      <c r="AB304">
        <v>0</v>
      </c>
      <c r="AC304">
        <v>0</v>
      </c>
      <c r="AD304">
        <v>0</v>
      </c>
      <c r="AE304">
        <v>146390.49638944</v>
      </c>
      <c r="AF304">
        <v>15954.1689121667</v>
      </c>
      <c r="AG304">
        <v>0</v>
      </c>
    </row>
    <row r="305" spans="1:33" x14ac:dyDescent="0.3">
      <c r="A305" t="s">
        <v>33</v>
      </c>
      <c r="B305" t="s">
        <v>670</v>
      </c>
      <c r="C305">
        <v>1991</v>
      </c>
      <c r="D305" t="s">
        <v>664</v>
      </c>
      <c r="E305">
        <v>272</v>
      </c>
      <c r="F305" t="s">
        <v>671</v>
      </c>
      <c r="G305" t="s">
        <v>37</v>
      </c>
      <c r="H305" t="s">
        <v>43</v>
      </c>
      <c r="I305" t="s">
        <v>44</v>
      </c>
      <c r="J305" t="s">
        <v>40</v>
      </c>
      <c r="K305">
        <v>255.396633663366</v>
      </c>
      <c r="L305">
        <v>3800386.2412401801</v>
      </c>
      <c r="M305">
        <v>14880.3302014129</v>
      </c>
      <c r="N305">
        <v>1333.00505091888</v>
      </c>
      <c r="O305">
        <v>13547.325150494</v>
      </c>
      <c r="P305">
        <v>2282789.6256948002</v>
      </c>
      <c r="Q305">
        <v>588382.30203093495</v>
      </c>
      <c r="R305">
        <v>787409.02004554996</v>
      </c>
      <c r="S305">
        <v>108984.32524034299</v>
      </c>
      <c r="T305">
        <v>32820.968228548903</v>
      </c>
      <c r="U305">
        <v>149044.03965316099</v>
      </c>
      <c r="V305">
        <v>2718377.07</v>
      </c>
      <c r="W305">
        <v>932965.13158702105</v>
      </c>
      <c r="X305">
        <v>2832349.1758475099</v>
      </c>
      <c r="Y305">
        <v>332739.132112286</v>
      </c>
      <c r="Z305">
        <v>340445.00266094698</v>
      </c>
      <c r="AA305">
        <v>145808.89096627</v>
      </c>
      <c r="AB305">
        <v>0</v>
      </c>
      <c r="AC305">
        <v>0</v>
      </c>
      <c r="AD305">
        <v>0</v>
      </c>
      <c r="AE305">
        <v>134396.96899296701</v>
      </c>
      <c r="AF305">
        <v>14647.0706601941</v>
      </c>
      <c r="AG305">
        <v>0</v>
      </c>
    </row>
    <row r="306" spans="1:33" x14ac:dyDescent="0.3">
      <c r="A306" t="s">
        <v>33</v>
      </c>
      <c r="B306" t="s">
        <v>672</v>
      </c>
      <c r="C306">
        <v>1991</v>
      </c>
      <c r="D306" t="s">
        <v>664</v>
      </c>
      <c r="E306">
        <v>273</v>
      </c>
      <c r="F306" t="s">
        <v>673</v>
      </c>
      <c r="G306" t="s">
        <v>37</v>
      </c>
      <c r="H306" t="s">
        <v>43</v>
      </c>
      <c r="I306" t="s">
        <v>44</v>
      </c>
      <c r="J306" t="s">
        <v>40</v>
      </c>
      <c r="K306">
        <v>343.57099009900901</v>
      </c>
      <c r="L306">
        <v>4783156.9772920003</v>
      </c>
      <c r="M306">
        <v>13921.888387356499</v>
      </c>
      <c r="N306">
        <v>759.77709771523598</v>
      </c>
      <c r="O306">
        <v>13162.1112896413</v>
      </c>
      <c r="P306">
        <v>2847846.19151252</v>
      </c>
      <c r="Q306">
        <v>797784.06796590902</v>
      </c>
      <c r="R306">
        <v>946763.88597998698</v>
      </c>
      <c r="S306">
        <v>146610.59541392099</v>
      </c>
      <c r="T306">
        <v>44152.2364196618</v>
      </c>
      <c r="U306">
        <v>200500.717403691</v>
      </c>
      <c r="V306">
        <v>3327589.78</v>
      </c>
      <c r="W306">
        <v>1255066.47988831</v>
      </c>
      <c r="X306">
        <v>3942603.55813736</v>
      </c>
      <c r="Y306">
        <v>235105.92902988099</v>
      </c>
      <c r="Z306">
        <v>261037.36971657499</v>
      </c>
      <c r="AA306">
        <v>143909.40300449001</v>
      </c>
      <c r="AB306">
        <v>0</v>
      </c>
      <c r="AC306">
        <v>0</v>
      </c>
      <c r="AD306">
        <v>0</v>
      </c>
      <c r="AE306">
        <v>180796.82195060499</v>
      </c>
      <c r="AF306">
        <v>19703.895453085901</v>
      </c>
      <c r="AG306">
        <v>0</v>
      </c>
    </row>
    <row r="307" spans="1:33" x14ac:dyDescent="0.3">
      <c r="A307" t="s">
        <v>33</v>
      </c>
      <c r="B307" t="s">
        <v>674</v>
      </c>
      <c r="C307">
        <v>1991</v>
      </c>
      <c r="D307" t="s">
        <v>664</v>
      </c>
      <c r="E307">
        <v>274</v>
      </c>
      <c r="F307" t="s">
        <v>675</v>
      </c>
      <c r="G307" t="s">
        <v>37</v>
      </c>
      <c r="H307" t="s">
        <v>43</v>
      </c>
      <c r="I307" t="s">
        <v>44</v>
      </c>
      <c r="J307" t="s">
        <v>40</v>
      </c>
      <c r="K307">
        <v>271.68445544554402</v>
      </c>
      <c r="L307">
        <v>3880249.1087067001</v>
      </c>
      <c r="M307">
        <v>14282.1903533029</v>
      </c>
      <c r="N307">
        <v>853.27098620858806</v>
      </c>
      <c r="O307">
        <v>13428.9193670943</v>
      </c>
      <c r="P307">
        <v>2303442.8810255402</v>
      </c>
      <c r="Q307">
        <v>650993.16719319206</v>
      </c>
      <c r="R307">
        <v>774964.18913529895</v>
      </c>
      <c r="S307">
        <v>115934.758537382</v>
      </c>
      <c r="T307">
        <v>34914.112815293003</v>
      </c>
      <c r="U307">
        <v>158549.26578220399</v>
      </c>
      <c r="V307">
        <v>2729235.22</v>
      </c>
      <c r="W307">
        <v>992464.62292450399</v>
      </c>
      <c r="X307">
        <v>3225006.8933417802</v>
      </c>
      <c r="Y307">
        <v>167570.71524010401</v>
      </c>
      <c r="Z307">
        <v>231820.46323556299</v>
      </c>
      <c r="AA307">
        <v>97301.771107048306</v>
      </c>
      <c r="AB307">
        <v>0</v>
      </c>
      <c r="AC307">
        <v>0</v>
      </c>
      <c r="AD307">
        <v>0</v>
      </c>
      <c r="AE307">
        <v>142968.083841363</v>
      </c>
      <c r="AF307">
        <v>15581.181940841099</v>
      </c>
      <c r="AG307">
        <v>0</v>
      </c>
    </row>
    <row r="308" spans="1:33" x14ac:dyDescent="0.3">
      <c r="A308" t="s">
        <v>33</v>
      </c>
      <c r="B308" t="s">
        <v>676</v>
      </c>
      <c r="C308">
        <v>1991</v>
      </c>
      <c r="D308" t="s">
        <v>664</v>
      </c>
      <c r="E308">
        <v>276</v>
      </c>
      <c r="F308" t="s">
        <v>677</v>
      </c>
      <c r="G308" t="s">
        <v>37</v>
      </c>
      <c r="H308" t="s">
        <v>43</v>
      </c>
      <c r="I308" t="s">
        <v>44</v>
      </c>
      <c r="J308" t="s">
        <v>40</v>
      </c>
      <c r="K308">
        <v>221.760297029702</v>
      </c>
      <c r="L308">
        <v>3673635.6915216199</v>
      </c>
      <c r="M308">
        <v>16565.7953237209</v>
      </c>
      <c r="N308">
        <v>1574.42650361043</v>
      </c>
      <c r="O308">
        <v>14991.3688201105</v>
      </c>
      <c r="P308">
        <v>2180632.7931823502</v>
      </c>
      <c r="Q308">
        <v>645088.30862987495</v>
      </c>
      <c r="R308">
        <v>724785.38652069506</v>
      </c>
      <c r="S308">
        <v>94630.833579177895</v>
      </c>
      <c r="T308">
        <v>28498.369609518701</v>
      </c>
      <c r="U308">
        <v>129414.589495166</v>
      </c>
      <c r="V308">
        <v>2734129.67</v>
      </c>
      <c r="W308">
        <v>810091.43202645995</v>
      </c>
      <c r="X308">
        <v>2816519.6865660502</v>
      </c>
      <c r="Y308">
        <v>244547.56183573601</v>
      </c>
      <c r="Z308">
        <v>349145.28909208701</v>
      </c>
      <c r="AA308">
        <v>134008.56453258501</v>
      </c>
      <c r="AB308">
        <v>0</v>
      </c>
      <c r="AC308">
        <v>0</v>
      </c>
      <c r="AD308">
        <v>0</v>
      </c>
      <c r="AE308">
        <v>116696.57244995701</v>
      </c>
      <c r="AF308">
        <v>12718.017045209001</v>
      </c>
      <c r="AG308">
        <v>0</v>
      </c>
    </row>
    <row r="309" spans="1:33" x14ac:dyDescent="0.3">
      <c r="A309" t="s">
        <v>33</v>
      </c>
      <c r="B309" t="s">
        <v>678</v>
      </c>
      <c r="C309">
        <v>1991</v>
      </c>
      <c r="D309" t="s">
        <v>664</v>
      </c>
      <c r="E309">
        <v>277</v>
      </c>
      <c r="F309" t="s">
        <v>679</v>
      </c>
      <c r="G309" t="s">
        <v>37</v>
      </c>
      <c r="H309" t="s">
        <v>43</v>
      </c>
      <c r="I309" t="s">
        <v>44</v>
      </c>
      <c r="J309" t="s">
        <v>40</v>
      </c>
      <c r="K309">
        <v>386.01425742574202</v>
      </c>
      <c r="L309">
        <v>4836044.46451551</v>
      </c>
      <c r="M309">
        <v>12528.149858417601</v>
      </c>
      <c r="N309">
        <v>1190.86360982683</v>
      </c>
      <c r="O309">
        <v>11337.286248590801</v>
      </c>
      <c r="P309">
        <v>2885922.1804381199</v>
      </c>
      <c r="Q309">
        <v>702238.843119859</v>
      </c>
      <c r="R309">
        <v>1033554.59772937</v>
      </c>
      <c r="S309">
        <v>164722.23135935201</v>
      </c>
      <c r="T309">
        <v>49606.611868801898</v>
      </c>
      <c r="U309">
        <v>225269.70487121399</v>
      </c>
      <c r="V309">
        <v>3200662.82</v>
      </c>
      <c r="W309">
        <v>1410111.9396442999</v>
      </c>
      <c r="X309">
        <v>3486682.7003886402</v>
      </c>
      <c r="Y309">
        <v>516056.71078502701</v>
      </c>
      <c r="Z309">
        <v>459690.33204264398</v>
      </c>
      <c r="AA309">
        <v>148345.01642798199</v>
      </c>
      <c r="AB309">
        <v>0</v>
      </c>
      <c r="AC309">
        <v>0</v>
      </c>
      <c r="AD309">
        <v>0</v>
      </c>
      <c r="AE309">
        <v>203131.67578579599</v>
      </c>
      <c r="AF309">
        <v>22138.0290854171</v>
      </c>
      <c r="AG309">
        <v>0</v>
      </c>
    </row>
    <row r="310" spans="1:33" x14ac:dyDescent="0.3">
      <c r="A310" t="s">
        <v>33</v>
      </c>
      <c r="B310" t="s">
        <v>680</v>
      </c>
      <c r="C310">
        <v>1991</v>
      </c>
      <c r="D310" t="s">
        <v>664</v>
      </c>
      <c r="E310">
        <v>278</v>
      </c>
      <c r="F310" t="s">
        <v>681</v>
      </c>
      <c r="G310" t="s">
        <v>37</v>
      </c>
      <c r="H310" t="s">
        <v>38</v>
      </c>
      <c r="I310" t="s">
        <v>44</v>
      </c>
      <c r="J310" t="s">
        <v>40</v>
      </c>
      <c r="K310">
        <v>697.91</v>
      </c>
      <c r="L310">
        <v>8896513.6999043692</v>
      </c>
      <c r="M310">
        <v>12747.365276188</v>
      </c>
      <c r="N310">
        <v>925.61553494432098</v>
      </c>
      <c r="O310">
        <v>11821.749741243601</v>
      </c>
      <c r="P310">
        <v>4822584.7291817097</v>
      </c>
      <c r="Q310">
        <v>1724469.7569768899</v>
      </c>
      <c r="R310">
        <v>1961954.7625503601</v>
      </c>
      <c r="S310">
        <v>297816.18237279798</v>
      </c>
      <c r="T310">
        <v>89688.268822598096</v>
      </c>
      <c r="U310">
        <v>407285.42198188801</v>
      </c>
      <c r="V310">
        <v>5939759.6899999902</v>
      </c>
      <c r="W310">
        <v>2549468.58792248</v>
      </c>
      <c r="X310">
        <v>6897607.1362696402</v>
      </c>
      <c r="Y310">
        <v>660579.68390335701</v>
      </c>
      <c r="Z310">
        <v>645996.33799299097</v>
      </c>
      <c r="AA310">
        <v>285045.11975648499</v>
      </c>
      <c r="AB310">
        <v>0</v>
      </c>
      <c r="AC310">
        <v>0</v>
      </c>
      <c r="AD310">
        <v>0</v>
      </c>
      <c r="AE310">
        <v>367260.08203191101</v>
      </c>
      <c r="AF310">
        <v>40025.339949977402</v>
      </c>
      <c r="AG310">
        <v>0</v>
      </c>
    </row>
    <row r="311" spans="1:33" x14ac:dyDescent="0.3">
      <c r="A311" t="s">
        <v>33</v>
      </c>
      <c r="B311" t="s">
        <v>682</v>
      </c>
      <c r="C311">
        <v>1991</v>
      </c>
      <c r="D311" t="s">
        <v>664</v>
      </c>
      <c r="E311">
        <v>279</v>
      </c>
      <c r="F311" t="s">
        <v>683</v>
      </c>
      <c r="G311" t="s">
        <v>37</v>
      </c>
      <c r="H311" t="s">
        <v>38</v>
      </c>
      <c r="I311" t="s">
        <v>44</v>
      </c>
      <c r="J311" t="s">
        <v>40</v>
      </c>
      <c r="K311">
        <v>607.49</v>
      </c>
      <c r="L311">
        <v>8590142.4273184296</v>
      </c>
      <c r="M311">
        <v>14140.3849072716</v>
      </c>
      <c r="N311">
        <v>1119.1284555080799</v>
      </c>
      <c r="O311">
        <v>13021.2564517635</v>
      </c>
      <c r="P311">
        <v>4872150.40352997</v>
      </c>
      <c r="Q311">
        <v>1615807.5235790999</v>
      </c>
      <c r="R311">
        <v>1764884.44854554</v>
      </c>
      <c r="S311">
        <v>259231.63821932799</v>
      </c>
      <c r="T311">
        <v>78068.413444484395</v>
      </c>
      <c r="U311">
        <v>354518.23444251699</v>
      </c>
      <c r="V311">
        <v>6016460.2999999998</v>
      </c>
      <c r="W311">
        <v>2219163.8928759098</v>
      </c>
      <c r="X311">
        <v>6637589.1843076404</v>
      </c>
      <c r="Y311">
        <v>673855.69433960004</v>
      </c>
      <c r="Z311">
        <v>679859.34543660597</v>
      </c>
      <c r="AA311">
        <v>244319.968792061</v>
      </c>
      <c r="AB311">
        <v>0</v>
      </c>
      <c r="AC311">
        <v>0</v>
      </c>
      <c r="AD311">
        <v>0</v>
      </c>
      <c r="AE311">
        <v>319678.50759204698</v>
      </c>
      <c r="AF311">
        <v>34839.726850470397</v>
      </c>
      <c r="AG311">
        <v>0</v>
      </c>
    </row>
    <row r="312" spans="1:33" x14ac:dyDescent="0.3">
      <c r="A312" t="s">
        <v>33</v>
      </c>
      <c r="B312" t="s">
        <v>684</v>
      </c>
      <c r="C312">
        <v>1991</v>
      </c>
      <c r="D312" t="s">
        <v>664</v>
      </c>
      <c r="E312">
        <v>280</v>
      </c>
      <c r="F312" t="s">
        <v>685</v>
      </c>
      <c r="G312" t="s">
        <v>37</v>
      </c>
      <c r="H312" t="s">
        <v>53</v>
      </c>
      <c r="I312" t="s">
        <v>39</v>
      </c>
      <c r="J312" t="s">
        <v>40</v>
      </c>
      <c r="K312">
        <v>1484.55</v>
      </c>
      <c r="L312">
        <v>20955683.466232602</v>
      </c>
      <c r="M312">
        <v>14115.848887698399</v>
      </c>
      <c r="N312">
        <v>955.584612091287</v>
      </c>
      <c r="O312">
        <v>13160.2642756071</v>
      </c>
      <c r="P312">
        <v>10930032.651657799</v>
      </c>
      <c r="Q312">
        <v>4813679.96811199</v>
      </c>
      <c r="R312">
        <v>4387695.8926405199</v>
      </c>
      <c r="S312">
        <v>633495.74234720599</v>
      </c>
      <c r="T312">
        <v>190779.21147510101</v>
      </c>
      <c r="U312">
        <v>866351.78347238596</v>
      </c>
      <c r="V312">
        <v>14666263.390000001</v>
      </c>
      <c r="W312">
        <v>5423068.2927602697</v>
      </c>
      <c r="X312">
        <v>14799810.066539301</v>
      </c>
      <c r="Y312">
        <v>3270179.4380068001</v>
      </c>
      <c r="Z312">
        <v>1418613.1358801201</v>
      </c>
      <c r="AA312">
        <v>600729.04233395495</v>
      </c>
      <c r="AB312">
        <v>0</v>
      </c>
      <c r="AC312">
        <v>0</v>
      </c>
      <c r="AD312">
        <v>0</v>
      </c>
      <c r="AE312">
        <v>781212.41246073798</v>
      </c>
      <c r="AF312">
        <v>85139.371011647701</v>
      </c>
      <c r="AG312">
        <v>0</v>
      </c>
    </row>
    <row r="313" spans="1:33" x14ac:dyDescent="0.3">
      <c r="A313" t="s">
        <v>33</v>
      </c>
      <c r="B313" t="s">
        <v>686</v>
      </c>
      <c r="C313">
        <v>1991</v>
      </c>
      <c r="D313" t="s">
        <v>664</v>
      </c>
      <c r="E313">
        <v>1991</v>
      </c>
      <c r="F313" t="s">
        <v>664</v>
      </c>
      <c r="G313" t="s">
        <v>55</v>
      </c>
      <c r="H313" t="s">
        <v>55</v>
      </c>
      <c r="I313" t="s">
        <v>56</v>
      </c>
      <c r="J313" t="s">
        <v>40</v>
      </c>
      <c r="K313">
        <v>61.82</v>
      </c>
      <c r="L313">
        <v>261905.593690143</v>
      </c>
      <c r="M313">
        <v>4236.5835278250297</v>
      </c>
      <c r="N313">
        <v>744.025243932585</v>
      </c>
      <c r="O313">
        <v>3492.5582838924502</v>
      </c>
      <c r="P313">
        <v>51799.393450464602</v>
      </c>
      <c r="Q313">
        <v>53339.292420385602</v>
      </c>
      <c r="R313">
        <v>122442.24536582601</v>
      </c>
      <c r="S313">
        <v>26380.187121958999</v>
      </c>
      <c r="T313">
        <v>7944.4753315083799</v>
      </c>
      <c r="U313">
        <v>36076.8362495455</v>
      </c>
      <c r="V313">
        <v>0</v>
      </c>
      <c r="W313">
        <v>225828.75744059801</v>
      </c>
      <c r="X313">
        <v>133110.82260662501</v>
      </c>
      <c r="Y313">
        <v>32932.844178626998</v>
      </c>
      <c r="Z313">
        <v>45995.640579912397</v>
      </c>
      <c r="AA313">
        <v>13789.4500754336</v>
      </c>
      <c r="AB313">
        <v>0</v>
      </c>
      <c r="AC313">
        <v>0</v>
      </c>
      <c r="AD313">
        <v>0</v>
      </c>
      <c r="AE313">
        <v>32531.441405357</v>
      </c>
      <c r="AF313">
        <v>3545.39484418851</v>
      </c>
      <c r="AG313">
        <v>0</v>
      </c>
    </row>
    <row r="314" spans="1:33" x14ac:dyDescent="0.3">
      <c r="A314" t="s">
        <v>33</v>
      </c>
      <c r="B314" t="s">
        <v>687</v>
      </c>
      <c r="C314">
        <v>1991</v>
      </c>
      <c r="D314" t="s">
        <v>664</v>
      </c>
      <c r="E314">
        <v>4391</v>
      </c>
      <c r="F314" t="s">
        <v>688</v>
      </c>
      <c r="G314" t="s">
        <v>63</v>
      </c>
      <c r="H314" t="s">
        <v>53</v>
      </c>
      <c r="I314" t="s">
        <v>39</v>
      </c>
      <c r="J314" t="s">
        <v>40</v>
      </c>
      <c r="K314">
        <v>202.26</v>
      </c>
      <c r="L314">
        <v>856891.38433789206</v>
      </c>
      <c r="M314">
        <v>4236.5835278250297</v>
      </c>
      <c r="N314">
        <v>744.025243932585</v>
      </c>
      <c r="O314">
        <v>3492.5582838924502</v>
      </c>
      <c r="P314">
        <v>169475.01325284599</v>
      </c>
      <c r="Q314">
        <v>174513.188045085</v>
      </c>
      <c r="R314">
        <v>400601.23823506897</v>
      </c>
      <c r="S314">
        <v>86309.554307464103</v>
      </c>
      <c r="T314">
        <v>25992.390497426099</v>
      </c>
      <c r="U314">
        <v>118034.631184618</v>
      </c>
      <c r="V314">
        <v>0</v>
      </c>
      <c r="W314">
        <v>738856.75315327395</v>
      </c>
      <c r="X314">
        <v>435506.227441216</v>
      </c>
      <c r="Y314">
        <v>107748.25402085199</v>
      </c>
      <c r="Z314">
        <v>150486.54583780401</v>
      </c>
      <c r="AA314">
        <v>45115.725853400501</v>
      </c>
      <c r="AB314">
        <v>0</v>
      </c>
      <c r="AC314">
        <v>0</v>
      </c>
      <c r="AD314">
        <v>0</v>
      </c>
      <c r="AE314">
        <v>106434.96180277401</v>
      </c>
      <c r="AF314">
        <v>11599.6693818435</v>
      </c>
      <c r="AG314">
        <v>0</v>
      </c>
    </row>
    <row r="315" spans="1:33" x14ac:dyDescent="0.3">
      <c r="A315" t="s">
        <v>33</v>
      </c>
      <c r="B315" t="s">
        <v>689</v>
      </c>
      <c r="C315">
        <v>1991</v>
      </c>
      <c r="D315" t="s">
        <v>664</v>
      </c>
      <c r="E315">
        <v>5398</v>
      </c>
      <c r="F315" t="s">
        <v>690</v>
      </c>
      <c r="G315" t="s">
        <v>59</v>
      </c>
      <c r="H315" t="s">
        <v>53</v>
      </c>
      <c r="I315" t="s">
        <v>39</v>
      </c>
      <c r="J315" t="s">
        <v>40</v>
      </c>
      <c r="K315">
        <v>35.85</v>
      </c>
      <c r="L315">
        <v>1325759.0194725201</v>
      </c>
      <c r="M315">
        <v>36980.7257872392</v>
      </c>
      <c r="N315">
        <v>744.025243932585</v>
      </c>
      <c r="O315">
        <v>36236.700543306601</v>
      </c>
      <c r="P315">
        <v>757137.01592363499</v>
      </c>
      <c r="Q315">
        <v>186302.55783356199</v>
      </c>
      <c r="R315">
        <v>137414.25081146599</v>
      </c>
      <c r="S315">
        <v>15298.118866422299</v>
      </c>
      <c r="T315">
        <v>229607.07603744001</v>
      </c>
      <c r="U315">
        <v>20921.2969839244</v>
      </c>
      <c r="V315">
        <v>1173877.5</v>
      </c>
      <c r="W315">
        <v>130960.222488603</v>
      </c>
      <c r="X315">
        <v>1248922.2891919599</v>
      </c>
      <c r="Y315">
        <v>21245.496383108599</v>
      </c>
      <c r="Z315">
        <v>26673.304994983198</v>
      </c>
      <c r="AA315">
        <v>7996.63191854251</v>
      </c>
      <c r="AB315">
        <v>0</v>
      </c>
      <c r="AC315">
        <v>0</v>
      </c>
      <c r="AD315">
        <v>0</v>
      </c>
      <c r="AE315">
        <v>18865.289135911498</v>
      </c>
      <c r="AF315">
        <v>2056.00784801291</v>
      </c>
      <c r="AG315">
        <v>0</v>
      </c>
    </row>
    <row r="316" spans="1:33" x14ac:dyDescent="0.3">
      <c r="A316" t="s">
        <v>33</v>
      </c>
      <c r="B316" t="s">
        <v>691</v>
      </c>
      <c r="C316">
        <v>1992</v>
      </c>
      <c r="D316" t="s">
        <v>692</v>
      </c>
      <c r="E316">
        <v>282</v>
      </c>
      <c r="F316" t="s">
        <v>693</v>
      </c>
      <c r="G316" t="s">
        <v>37</v>
      </c>
      <c r="H316" t="s">
        <v>43</v>
      </c>
      <c r="I316" t="s">
        <v>39</v>
      </c>
      <c r="J316" t="s">
        <v>40</v>
      </c>
      <c r="K316">
        <v>380.83</v>
      </c>
      <c r="L316">
        <v>5494659.5347863799</v>
      </c>
      <c r="M316">
        <v>14428.116311179199</v>
      </c>
      <c r="N316">
        <v>1383.6675980180501</v>
      </c>
      <c r="O316">
        <v>13044.4487131611</v>
      </c>
      <c r="P316">
        <v>3100439.1723030298</v>
      </c>
      <c r="Q316">
        <v>694196.73927022296</v>
      </c>
      <c r="R316">
        <v>1255772.5249546999</v>
      </c>
      <c r="S316">
        <v>343186.85856746498</v>
      </c>
      <c r="T316">
        <v>101064.239690954</v>
      </c>
      <c r="U316">
        <v>213424.52597734501</v>
      </c>
      <c r="V316">
        <v>3693539.58</v>
      </c>
      <c r="W316">
        <v>1587695.42880903</v>
      </c>
      <c r="X316">
        <v>4227660.7483763099</v>
      </c>
      <c r="Y316">
        <v>371248.89466733101</v>
      </c>
      <c r="Z316">
        <v>526942.13135321403</v>
      </c>
      <c r="AA316">
        <v>151370.524337479</v>
      </c>
      <c r="AB316">
        <v>4012.71007469694</v>
      </c>
      <c r="AC316">
        <v>0</v>
      </c>
      <c r="AD316">
        <v>0</v>
      </c>
      <c r="AE316">
        <v>194135.10379307301</v>
      </c>
      <c r="AF316">
        <v>19289.422184271702</v>
      </c>
      <c r="AG316">
        <v>0</v>
      </c>
    </row>
    <row r="317" spans="1:33" x14ac:dyDescent="0.3">
      <c r="A317" t="s">
        <v>33</v>
      </c>
      <c r="B317" t="s">
        <v>694</v>
      </c>
      <c r="C317">
        <v>1992</v>
      </c>
      <c r="D317" t="s">
        <v>692</v>
      </c>
      <c r="E317">
        <v>284</v>
      </c>
      <c r="F317" t="s">
        <v>695</v>
      </c>
      <c r="G317" t="s">
        <v>37</v>
      </c>
      <c r="H317" t="s">
        <v>38</v>
      </c>
      <c r="I317" t="s">
        <v>39</v>
      </c>
      <c r="J317" t="s">
        <v>40</v>
      </c>
      <c r="K317">
        <v>113.67</v>
      </c>
      <c r="L317">
        <v>1432372.6595474801</v>
      </c>
      <c r="M317">
        <v>12601.149463776501</v>
      </c>
      <c r="N317">
        <v>604.32615664717696</v>
      </c>
      <c r="O317">
        <v>11996.8233071294</v>
      </c>
      <c r="P317">
        <v>683753.49805079901</v>
      </c>
      <c r="Q317">
        <v>249164.32379394001</v>
      </c>
      <c r="R317">
        <v>367101.17704304098</v>
      </c>
      <c r="S317">
        <v>102434.288825365</v>
      </c>
      <c r="T317">
        <v>29919.371834337398</v>
      </c>
      <c r="U317">
        <v>63702.874951670899</v>
      </c>
      <c r="V317">
        <v>894775.03</v>
      </c>
      <c r="W317">
        <v>473894.754595812</v>
      </c>
      <c r="X317">
        <v>1132826.72060508</v>
      </c>
      <c r="Y317">
        <v>120770.578426162</v>
      </c>
      <c r="Z317">
        <v>68693.754226084697</v>
      </c>
      <c r="AA317">
        <v>45181.019093667303</v>
      </c>
      <c r="AB317">
        <v>1197.7122448094999</v>
      </c>
      <c r="AC317">
        <v>0</v>
      </c>
      <c r="AD317">
        <v>0</v>
      </c>
      <c r="AE317">
        <v>57945.375228208497</v>
      </c>
      <c r="AF317">
        <v>5757.4997234623497</v>
      </c>
      <c r="AG317">
        <v>0</v>
      </c>
    </row>
    <row r="318" spans="1:33" x14ac:dyDescent="0.3">
      <c r="A318" t="s">
        <v>33</v>
      </c>
      <c r="B318" t="s">
        <v>696</v>
      </c>
      <c r="C318">
        <v>1992</v>
      </c>
      <c r="D318" t="s">
        <v>692</v>
      </c>
      <c r="E318">
        <v>285</v>
      </c>
      <c r="F318" t="s">
        <v>697</v>
      </c>
      <c r="G318" t="s">
        <v>37</v>
      </c>
      <c r="H318" t="s">
        <v>53</v>
      </c>
      <c r="I318" t="s">
        <v>39</v>
      </c>
      <c r="J318" t="s">
        <v>40</v>
      </c>
      <c r="K318">
        <v>197.63</v>
      </c>
      <c r="L318">
        <v>3389357.7956661298</v>
      </c>
      <c r="M318">
        <v>17150.0166759405</v>
      </c>
      <c r="N318">
        <v>1265.2684532748101</v>
      </c>
      <c r="O318">
        <v>15884.748222665699</v>
      </c>
      <c r="P318">
        <v>1636177.66964616</v>
      </c>
      <c r="Q318">
        <v>777145.506935835</v>
      </c>
      <c r="R318">
        <v>745920.65800225304</v>
      </c>
      <c r="S318">
        <v>178095.26260716899</v>
      </c>
      <c r="T318">
        <v>52018.698474708501</v>
      </c>
      <c r="U318">
        <v>110755.689070983</v>
      </c>
      <c r="V318">
        <v>2454674.77</v>
      </c>
      <c r="W318">
        <v>823927.33659514796</v>
      </c>
      <c r="X318">
        <v>2624661.95101859</v>
      </c>
      <c r="Y318">
        <v>323249.726906506</v>
      </c>
      <c r="Z318">
        <v>250055.00442070101</v>
      </c>
      <c r="AA318">
        <v>78553.046568852602</v>
      </c>
      <c r="AB318">
        <v>2082.3776804935401</v>
      </c>
      <c r="AC318">
        <v>0</v>
      </c>
      <c r="AD318">
        <v>0</v>
      </c>
      <c r="AE318">
        <v>100745.530978717</v>
      </c>
      <c r="AF318">
        <v>10010.1580922659</v>
      </c>
      <c r="AG318">
        <v>0</v>
      </c>
    </row>
    <row r="319" spans="1:33" x14ac:dyDescent="0.3">
      <c r="A319" t="s">
        <v>33</v>
      </c>
      <c r="B319" t="s">
        <v>698</v>
      </c>
      <c r="C319">
        <v>1993</v>
      </c>
      <c r="D319" t="s">
        <v>699</v>
      </c>
      <c r="E319">
        <v>1993</v>
      </c>
      <c r="F319" t="s">
        <v>699</v>
      </c>
      <c r="G319" t="s">
        <v>55</v>
      </c>
      <c r="H319" t="s">
        <v>55</v>
      </c>
      <c r="I319" t="s">
        <v>56</v>
      </c>
      <c r="J319" t="s">
        <v>40</v>
      </c>
      <c r="K319">
        <v>1</v>
      </c>
      <c r="L319">
        <v>6849.7839040239896</v>
      </c>
      <c r="M319">
        <v>6849.7839040239896</v>
      </c>
      <c r="N319">
        <v>1373.6012496875701</v>
      </c>
      <c r="O319">
        <v>5476.1826543364105</v>
      </c>
      <c r="P319">
        <v>1133.66898275431</v>
      </c>
      <c r="Q319">
        <v>496.67458135466097</v>
      </c>
      <c r="R319">
        <v>3677.3344163959</v>
      </c>
      <c r="S319">
        <v>1360.9262184453801</v>
      </c>
      <c r="T319">
        <v>181.17970507373099</v>
      </c>
      <c r="U319">
        <v>584.10162459385106</v>
      </c>
      <c r="V319">
        <v>0</v>
      </c>
      <c r="W319">
        <v>6265.6822794301397</v>
      </c>
      <c r="X319">
        <v>4594.8599350162403</v>
      </c>
      <c r="Y319">
        <v>297.22109472631797</v>
      </c>
      <c r="Z319">
        <v>1373.6012496875701</v>
      </c>
      <c r="AA319">
        <v>0</v>
      </c>
      <c r="AB319">
        <v>0</v>
      </c>
      <c r="AC319">
        <v>0</v>
      </c>
      <c r="AD319">
        <v>0</v>
      </c>
      <c r="AE319">
        <v>554.89462634341396</v>
      </c>
      <c r="AF319">
        <v>29.206998250437302</v>
      </c>
      <c r="AG319">
        <v>0</v>
      </c>
    </row>
    <row r="320" spans="1:33" x14ac:dyDescent="0.3">
      <c r="A320" t="s">
        <v>33</v>
      </c>
      <c r="B320" t="s">
        <v>700</v>
      </c>
      <c r="C320">
        <v>1993</v>
      </c>
      <c r="D320" t="s">
        <v>699</v>
      </c>
      <c r="E320">
        <v>3348</v>
      </c>
      <c r="F320" t="s">
        <v>701</v>
      </c>
      <c r="G320" t="s">
        <v>63</v>
      </c>
      <c r="H320" t="s">
        <v>64</v>
      </c>
      <c r="I320" t="s">
        <v>39</v>
      </c>
      <c r="J320" t="s">
        <v>40</v>
      </c>
      <c r="K320">
        <v>199.05</v>
      </c>
      <c r="L320">
        <v>3676471.1360959699</v>
      </c>
      <c r="M320">
        <v>18470.0886013362</v>
      </c>
      <c r="N320">
        <v>1670.50142552279</v>
      </c>
      <c r="O320">
        <v>16799.587175813402</v>
      </c>
      <c r="P320">
        <v>1772883.8110172399</v>
      </c>
      <c r="Q320">
        <v>484305.76541864499</v>
      </c>
      <c r="R320">
        <v>1081549.7555835999</v>
      </c>
      <c r="S320">
        <v>287552.28378155403</v>
      </c>
      <c r="T320">
        <v>50179.520294926202</v>
      </c>
      <c r="U320">
        <v>116265.428375406</v>
      </c>
      <c r="V320">
        <v>2313021.65</v>
      </c>
      <c r="W320">
        <v>1247184.0577205699</v>
      </c>
      <c r="X320">
        <v>2797589.0400649798</v>
      </c>
      <c r="Y320">
        <v>305248.36890527298</v>
      </c>
      <c r="Z320">
        <v>332513.30875031202</v>
      </c>
      <c r="AA320">
        <v>124854.99</v>
      </c>
      <c r="AB320">
        <v>0</v>
      </c>
      <c r="AC320">
        <v>0</v>
      </c>
      <c r="AD320">
        <v>0</v>
      </c>
      <c r="AE320">
        <v>110451.775373656</v>
      </c>
      <c r="AF320">
        <v>5813.6530017495597</v>
      </c>
      <c r="AG320">
        <v>0</v>
      </c>
    </row>
    <row r="321" spans="1:33" x14ac:dyDescent="0.3">
      <c r="A321" t="s">
        <v>33</v>
      </c>
      <c r="B321" t="s">
        <v>702</v>
      </c>
      <c r="C321">
        <v>1994</v>
      </c>
      <c r="D321" t="s">
        <v>703</v>
      </c>
      <c r="E321">
        <v>289</v>
      </c>
      <c r="F321" t="s">
        <v>704</v>
      </c>
      <c r="G321" t="s">
        <v>37</v>
      </c>
      <c r="H321" t="s">
        <v>43</v>
      </c>
      <c r="I321" t="s">
        <v>44</v>
      </c>
      <c r="J321" t="s">
        <v>40</v>
      </c>
      <c r="K321">
        <v>158.31</v>
      </c>
      <c r="L321">
        <v>2337846.5158957699</v>
      </c>
      <c r="M321">
        <v>14767.522682684399</v>
      </c>
      <c r="N321">
        <v>1604.56754971447</v>
      </c>
      <c r="O321">
        <v>13162.955132969901</v>
      </c>
      <c r="P321">
        <v>1245287.65744298</v>
      </c>
      <c r="Q321">
        <v>463271.80773641198</v>
      </c>
      <c r="R321">
        <v>498069.00565853802</v>
      </c>
      <c r="S321">
        <v>117062.038336108</v>
      </c>
      <c r="T321">
        <v>14156.0067217302</v>
      </c>
      <c r="U321">
        <v>81106.810276777105</v>
      </c>
      <c r="V321">
        <v>1610550.35</v>
      </c>
      <c r="W321">
        <v>646189.35561899899</v>
      </c>
      <c r="X321">
        <v>1813466.75613071</v>
      </c>
      <c r="Y321">
        <v>74097.443608723101</v>
      </c>
      <c r="Z321">
        <v>254019.08879529801</v>
      </c>
      <c r="AA321">
        <v>115156.41708426</v>
      </c>
      <c r="AB321">
        <v>0</v>
      </c>
      <c r="AC321">
        <v>0</v>
      </c>
      <c r="AD321">
        <v>0</v>
      </c>
      <c r="AE321">
        <v>74469.1732740359</v>
      </c>
      <c r="AF321">
        <v>6637.6370027412204</v>
      </c>
      <c r="AG321">
        <v>0</v>
      </c>
    </row>
    <row r="322" spans="1:33" x14ac:dyDescent="0.3">
      <c r="A322" t="s">
        <v>33</v>
      </c>
      <c r="B322" t="s">
        <v>705</v>
      </c>
      <c r="C322">
        <v>1994</v>
      </c>
      <c r="D322" t="s">
        <v>703</v>
      </c>
      <c r="E322">
        <v>290</v>
      </c>
      <c r="F322" t="s">
        <v>706</v>
      </c>
      <c r="G322" t="s">
        <v>37</v>
      </c>
      <c r="H322" t="s">
        <v>43</v>
      </c>
      <c r="I322" t="s">
        <v>44</v>
      </c>
      <c r="J322" t="s">
        <v>40</v>
      </c>
      <c r="K322">
        <v>266.11</v>
      </c>
      <c r="L322">
        <v>3199499.0723783998</v>
      </c>
      <c r="M322">
        <v>12023.2199931547</v>
      </c>
      <c r="N322">
        <v>1378.5600977101401</v>
      </c>
      <c r="O322">
        <v>10644.6598954445</v>
      </c>
      <c r="P322">
        <v>1527420.9497849301</v>
      </c>
      <c r="Q322">
        <v>680523.55096416303</v>
      </c>
      <c r="R322">
        <v>770984.58887179405</v>
      </c>
      <c r="S322">
        <v>196774.55007025201</v>
      </c>
      <c r="T322">
        <v>23795.4326872569</v>
      </c>
      <c r="U322">
        <v>136335.88075770999</v>
      </c>
      <c r="V322">
        <v>1976956.07</v>
      </c>
      <c r="W322">
        <v>1086207.12162069</v>
      </c>
      <c r="X322">
        <v>2284848.1827234202</v>
      </c>
      <c r="Y322">
        <v>219322.11822258399</v>
      </c>
      <c r="Z322">
        <v>366848.62760164699</v>
      </c>
      <c r="AA322">
        <v>192144.263073037</v>
      </c>
      <c r="AB322">
        <v>0</v>
      </c>
      <c r="AC322">
        <v>0</v>
      </c>
      <c r="AD322">
        <v>0</v>
      </c>
      <c r="AE322">
        <v>125178.394921064</v>
      </c>
      <c r="AF322">
        <v>11157.485836646199</v>
      </c>
      <c r="AG322">
        <v>0</v>
      </c>
    </row>
    <row r="323" spans="1:33" x14ac:dyDescent="0.3">
      <c r="A323" t="s">
        <v>33</v>
      </c>
      <c r="B323" t="s">
        <v>707</v>
      </c>
      <c r="C323">
        <v>1994</v>
      </c>
      <c r="D323" t="s">
        <v>703</v>
      </c>
      <c r="E323">
        <v>291</v>
      </c>
      <c r="F323" t="s">
        <v>708</v>
      </c>
      <c r="G323" t="s">
        <v>37</v>
      </c>
      <c r="H323" t="s">
        <v>38</v>
      </c>
      <c r="I323" t="s">
        <v>39</v>
      </c>
      <c r="J323" t="s">
        <v>40</v>
      </c>
      <c r="K323">
        <v>306.23</v>
      </c>
      <c r="L323">
        <v>3813110.1274775001</v>
      </c>
      <c r="M323">
        <v>12451.7850226218</v>
      </c>
      <c r="N323">
        <v>866.61255293423096</v>
      </c>
      <c r="O323">
        <v>11585.172469687601</v>
      </c>
      <c r="P323">
        <v>1757727.6716509699</v>
      </c>
      <c r="Q323">
        <v>898707.87517100305</v>
      </c>
      <c r="R323">
        <v>902850.42590811895</v>
      </c>
      <c r="S323">
        <v>226441.21028151299</v>
      </c>
      <c r="T323">
        <v>27382.9444658926</v>
      </c>
      <c r="U323">
        <v>156890.52183094801</v>
      </c>
      <c r="V323">
        <v>2406250.77</v>
      </c>
      <c r="W323">
        <v>1249968.8356465499</v>
      </c>
      <c r="X323">
        <v>3081627.3595035598</v>
      </c>
      <c r="Y323">
        <v>83676.489190191802</v>
      </c>
      <c r="Z323">
        <v>265382.76208504901</v>
      </c>
      <c r="AA323">
        <v>225532.99486774599</v>
      </c>
      <c r="AB323">
        <v>0</v>
      </c>
      <c r="AC323">
        <v>0</v>
      </c>
      <c r="AD323">
        <v>0</v>
      </c>
      <c r="AE323">
        <v>144050.88075110799</v>
      </c>
      <c r="AF323">
        <v>12839.641079839799</v>
      </c>
      <c r="AG323">
        <v>0</v>
      </c>
    </row>
    <row r="324" spans="1:33" x14ac:dyDescent="0.3">
      <c r="A324" t="s">
        <v>33</v>
      </c>
      <c r="B324" t="s">
        <v>709</v>
      </c>
      <c r="C324">
        <v>1994</v>
      </c>
      <c r="D324" t="s">
        <v>703</v>
      </c>
      <c r="E324">
        <v>292</v>
      </c>
      <c r="F324" t="s">
        <v>710</v>
      </c>
      <c r="G324" t="s">
        <v>37</v>
      </c>
      <c r="H324" t="s">
        <v>43</v>
      </c>
      <c r="I324" t="s">
        <v>44</v>
      </c>
      <c r="J324" t="s">
        <v>40</v>
      </c>
      <c r="K324">
        <v>276.33999999999997</v>
      </c>
      <c r="L324">
        <v>3504214.9364527701</v>
      </c>
      <c r="M324">
        <v>12680.809641936599</v>
      </c>
      <c r="N324">
        <v>1756.7745814037301</v>
      </c>
      <c r="O324">
        <v>10924.0350605329</v>
      </c>
      <c r="P324">
        <v>1791975.8184561599</v>
      </c>
      <c r="Q324">
        <v>680021.29382149002</v>
      </c>
      <c r="R324">
        <v>803168.52488080703</v>
      </c>
      <c r="S324">
        <v>204339.10475522699</v>
      </c>
      <c r="T324">
        <v>24710.194539087501</v>
      </c>
      <c r="U324">
        <v>141577.00683396199</v>
      </c>
      <c r="V324">
        <v>2234674.02</v>
      </c>
      <c r="W324">
        <v>1127963.9096188101</v>
      </c>
      <c r="X324">
        <v>2646991.32167558</v>
      </c>
      <c r="Y324">
        <v>33597.089456348498</v>
      </c>
      <c r="Z324">
        <v>485467.08782510698</v>
      </c>
      <c r="AA324">
        <v>196582.43066176699</v>
      </c>
      <c r="AB324">
        <v>0</v>
      </c>
      <c r="AC324">
        <v>0</v>
      </c>
      <c r="AD324">
        <v>0</v>
      </c>
      <c r="AE324">
        <v>129990.59656715899</v>
      </c>
      <c r="AF324">
        <v>11586.410266802501</v>
      </c>
      <c r="AG324">
        <v>0</v>
      </c>
    </row>
    <row r="325" spans="1:33" x14ac:dyDescent="0.3">
      <c r="A325" t="s">
        <v>33</v>
      </c>
      <c r="B325" t="s">
        <v>711</v>
      </c>
      <c r="C325">
        <v>1994</v>
      </c>
      <c r="D325" t="s">
        <v>703</v>
      </c>
      <c r="E325">
        <v>293</v>
      </c>
      <c r="F325" t="s">
        <v>712</v>
      </c>
      <c r="G325" t="s">
        <v>37</v>
      </c>
      <c r="H325" t="s">
        <v>53</v>
      </c>
      <c r="I325" t="s">
        <v>39</v>
      </c>
      <c r="J325" t="s">
        <v>40</v>
      </c>
      <c r="K325">
        <v>386.55</v>
      </c>
      <c r="L325">
        <v>5778120.32779554</v>
      </c>
      <c r="M325">
        <v>14947.9247905718</v>
      </c>
      <c r="N325">
        <v>1635.4787057118001</v>
      </c>
      <c r="O325">
        <v>13312.446084859999</v>
      </c>
      <c r="P325">
        <v>2875343.6826649299</v>
      </c>
      <c r="Q325">
        <v>1394875.3823069299</v>
      </c>
      <c r="R325">
        <v>1181793.7546807399</v>
      </c>
      <c r="S325">
        <v>285833.686556898</v>
      </c>
      <c r="T325">
        <v>40273.821586032602</v>
      </c>
      <c r="U325">
        <v>198040.79030060099</v>
      </c>
      <c r="V325">
        <v>4002260.73</v>
      </c>
      <c r="W325">
        <v>1577818.80749494</v>
      </c>
      <c r="X325">
        <v>4145180.9999667001</v>
      </c>
      <c r="Y325">
        <v>492228.32952215202</v>
      </c>
      <c r="Z325">
        <v>632194.29369289696</v>
      </c>
      <c r="AA325">
        <v>310475.914313188</v>
      </c>
      <c r="AB325">
        <v>0</v>
      </c>
      <c r="AC325">
        <v>0</v>
      </c>
      <c r="AD325">
        <v>0</v>
      </c>
      <c r="AE325">
        <v>181833.484486631</v>
      </c>
      <c r="AF325">
        <v>16207.305813970101</v>
      </c>
      <c r="AG325">
        <v>0</v>
      </c>
    </row>
    <row r="326" spans="1:33" x14ac:dyDescent="0.3">
      <c r="A326" t="s">
        <v>33</v>
      </c>
      <c r="B326" t="s">
        <v>713</v>
      </c>
      <c r="C326">
        <v>1995</v>
      </c>
      <c r="D326" t="s">
        <v>714</v>
      </c>
      <c r="E326">
        <v>3400</v>
      </c>
      <c r="F326" t="s">
        <v>715</v>
      </c>
      <c r="G326" t="s">
        <v>63</v>
      </c>
      <c r="H326" t="s">
        <v>64</v>
      </c>
      <c r="I326" t="s">
        <v>39</v>
      </c>
      <c r="J326" t="s">
        <v>40</v>
      </c>
      <c r="K326">
        <v>224.06</v>
      </c>
      <c r="L326">
        <v>3806438.3699999899</v>
      </c>
      <c r="M326">
        <v>16988.477952334099</v>
      </c>
      <c r="N326">
        <v>1526.0572614478201</v>
      </c>
      <c r="O326">
        <v>15462.4206908863</v>
      </c>
      <c r="P326">
        <v>2041292.64</v>
      </c>
      <c r="Q326">
        <v>285195.46000000002</v>
      </c>
      <c r="R326">
        <v>1016962.3</v>
      </c>
      <c r="S326">
        <v>412303.06</v>
      </c>
      <c r="T326">
        <v>50684.91</v>
      </c>
      <c r="U326">
        <v>112571.36</v>
      </c>
      <c r="V326">
        <v>2098057.73</v>
      </c>
      <c r="W326">
        <v>1595809.28</v>
      </c>
      <c r="X326">
        <v>2924668.67</v>
      </c>
      <c r="Y326">
        <v>289522.52</v>
      </c>
      <c r="Z326">
        <v>341928.39</v>
      </c>
      <c r="AA326">
        <v>137075.97</v>
      </c>
      <c r="AB326">
        <v>0</v>
      </c>
      <c r="AC326">
        <v>671.46</v>
      </c>
      <c r="AD326">
        <v>0</v>
      </c>
      <c r="AE326">
        <v>100885.67</v>
      </c>
      <c r="AF326">
        <v>11685.69</v>
      </c>
      <c r="AG326">
        <v>0</v>
      </c>
    </row>
    <row r="327" spans="1:33" x14ac:dyDescent="0.3">
      <c r="A327" t="s">
        <v>33</v>
      </c>
      <c r="B327" t="s">
        <v>716</v>
      </c>
      <c r="C327">
        <v>1996</v>
      </c>
      <c r="D327" t="s">
        <v>717</v>
      </c>
      <c r="E327">
        <v>296</v>
      </c>
      <c r="F327" t="s">
        <v>718</v>
      </c>
      <c r="G327" t="s">
        <v>37</v>
      </c>
      <c r="H327" t="s">
        <v>43</v>
      </c>
      <c r="I327" t="s">
        <v>39</v>
      </c>
      <c r="J327" t="s">
        <v>40</v>
      </c>
      <c r="K327">
        <v>231.09</v>
      </c>
      <c r="L327">
        <v>3472721.3108932702</v>
      </c>
      <c r="M327">
        <v>15027.570690610901</v>
      </c>
      <c r="N327">
        <v>1008.39900834507</v>
      </c>
      <c r="O327">
        <v>14019.1716822658</v>
      </c>
      <c r="P327">
        <v>1834355.73248339</v>
      </c>
      <c r="Q327">
        <v>385024.59043120302</v>
      </c>
      <c r="R327">
        <v>907131.16948648402</v>
      </c>
      <c r="S327">
        <v>317115.52048451902</v>
      </c>
      <c r="T327">
        <v>29094.298007670001</v>
      </c>
      <c r="U327">
        <v>109174.645658965</v>
      </c>
      <c r="V327">
        <v>2606660.52</v>
      </c>
      <c r="W327">
        <v>756886.14523430902</v>
      </c>
      <c r="X327">
        <v>2499324.4233532799</v>
      </c>
      <c r="Y327">
        <v>244874.31707323901</v>
      </c>
      <c r="Z327">
        <v>233030.92683846201</v>
      </c>
      <c r="AA327">
        <v>386316.99796931999</v>
      </c>
      <c r="AB327">
        <v>0</v>
      </c>
      <c r="AC327">
        <v>0</v>
      </c>
      <c r="AD327">
        <v>0</v>
      </c>
      <c r="AE327">
        <v>98650.031931531194</v>
      </c>
      <c r="AF327">
        <v>10524.6137274342</v>
      </c>
      <c r="AG327">
        <v>0</v>
      </c>
    </row>
    <row r="328" spans="1:33" x14ac:dyDescent="0.3">
      <c r="A328" t="s">
        <v>33</v>
      </c>
      <c r="B328" t="s">
        <v>719</v>
      </c>
      <c r="C328">
        <v>1996</v>
      </c>
      <c r="D328" t="s">
        <v>717</v>
      </c>
      <c r="E328">
        <v>297</v>
      </c>
      <c r="F328" t="s">
        <v>720</v>
      </c>
      <c r="G328" t="s">
        <v>37</v>
      </c>
      <c r="H328" t="s">
        <v>53</v>
      </c>
      <c r="I328" t="s">
        <v>39</v>
      </c>
      <c r="J328" t="s">
        <v>40</v>
      </c>
      <c r="K328">
        <v>89.64</v>
      </c>
      <c r="L328">
        <v>2061147.12910672</v>
      </c>
      <c r="M328">
        <v>22993.609204671098</v>
      </c>
      <c r="N328">
        <v>1139.34842884357</v>
      </c>
      <c r="O328">
        <v>21854.260775827599</v>
      </c>
      <c r="P328">
        <v>980886.75751660205</v>
      </c>
      <c r="Q328">
        <v>441316.33956879599</v>
      </c>
      <c r="R328">
        <v>492327.69051351602</v>
      </c>
      <c r="S328">
        <v>123090.63951548</v>
      </c>
      <c r="T328">
        <v>23525.701992329901</v>
      </c>
      <c r="U328">
        <v>42348.934341034503</v>
      </c>
      <c r="V328">
        <v>1725201.44</v>
      </c>
      <c r="W328">
        <v>293596.75476569001</v>
      </c>
      <c r="X328">
        <v>1585290.4166467099</v>
      </c>
      <c r="Y328">
        <v>279941.70292676002</v>
      </c>
      <c r="Z328">
        <v>102131.193161537</v>
      </c>
      <c r="AA328">
        <v>51434.882030679997</v>
      </c>
      <c r="AB328">
        <v>0</v>
      </c>
      <c r="AC328">
        <v>0</v>
      </c>
      <c r="AD328">
        <v>0</v>
      </c>
      <c r="AE328">
        <v>38266.428068468798</v>
      </c>
      <c r="AF328">
        <v>4082.5062725656999</v>
      </c>
      <c r="AG328">
        <v>0</v>
      </c>
    </row>
    <row r="329" spans="1:33" x14ac:dyDescent="0.3">
      <c r="A329" t="s">
        <v>33</v>
      </c>
      <c r="B329" t="s">
        <v>721</v>
      </c>
      <c r="C329">
        <v>1997</v>
      </c>
      <c r="D329" t="s">
        <v>722</v>
      </c>
      <c r="E329">
        <v>299</v>
      </c>
      <c r="F329" t="s">
        <v>723</v>
      </c>
      <c r="G329" t="s">
        <v>37</v>
      </c>
      <c r="H329" t="s">
        <v>43</v>
      </c>
      <c r="I329" t="s">
        <v>44</v>
      </c>
      <c r="J329" t="s">
        <v>40</v>
      </c>
      <c r="K329">
        <v>139.97</v>
      </c>
      <c r="L329">
        <v>2885448.7628000099</v>
      </c>
      <c r="M329">
        <v>20614.7657555191</v>
      </c>
      <c r="N329">
        <v>2486.0769612744198</v>
      </c>
      <c r="O329">
        <v>18128.688794244699</v>
      </c>
      <c r="P329">
        <v>1288386.5806059199</v>
      </c>
      <c r="Q329">
        <v>390740.80157714599</v>
      </c>
      <c r="R329">
        <v>1019035.96188384</v>
      </c>
      <c r="S329">
        <v>165014.712339572</v>
      </c>
      <c r="T329">
        <v>22270.7063935199</v>
      </c>
      <c r="U329">
        <v>84801.742516514598</v>
      </c>
      <c r="V329">
        <v>2025295.44</v>
      </c>
      <c r="W329">
        <v>775351.58028350095</v>
      </c>
      <c r="X329">
        <v>1899330.3080559899</v>
      </c>
      <c r="Y329">
        <v>338195.70435592899</v>
      </c>
      <c r="Z329">
        <v>347976.19226958102</v>
      </c>
      <c r="AA329">
        <v>215144.81560199699</v>
      </c>
      <c r="AB329">
        <v>0</v>
      </c>
      <c r="AC329">
        <v>0</v>
      </c>
      <c r="AD329">
        <v>0</v>
      </c>
      <c r="AE329">
        <v>79978.154627634402</v>
      </c>
      <c r="AF329">
        <v>4823.5878888801499</v>
      </c>
      <c r="AG329">
        <v>0</v>
      </c>
    </row>
    <row r="330" spans="1:33" x14ac:dyDescent="0.3">
      <c r="A330" t="s">
        <v>33</v>
      </c>
      <c r="B330" t="s">
        <v>724</v>
      </c>
      <c r="C330">
        <v>1997</v>
      </c>
      <c r="D330" t="s">
        <v>722</v>
      </c>
      <c r="E330">
        <v>300</v>
      </c>
      <c r="F330" t="s">
        <v>725</v>
      </c>
      <c r="G330" t="s">
        <v>37</v>
      </c>
      <c r="H330" t="s">
        <v>53</v>
      </c>
      <c r="I330" t="s">
        <v>39</v>
      </c>
      <c r="J330" t="s">
        <v>40</v>
      </c>
      <c r="K330">
        <v>114.35</v>
      </c>
      <c r="L330">
        <v>2741986.5571999801</v>
      </c>
      <c r="M330">
        <v>23978.894247485601</v>
      </c>
      <c r="N330">
        <v>1721.5928966368001</v>
      </c>
      <c r="O330">
        <v>22257.3013508488</v>
      </c>
      <c r="P330">
        <v>1312743.41939407</v>
      </c>
      <c r="Q330">
        <v>306993.71842285298</v>
      </c>
      <c r="R330">
        <v>848275.65811615204</v>
      </c>
      <c r="S330">
        <v>136231.557660427</v>
      </c>
      <c r="T330">
        <v>137742.20360648</v>
      </c>
      <c r="U330">
        <v>69279.697483485303</v>
      </c>
      <c r="V330">
        <v>2039275.03</v>
      </c>
      <c r="W330">
        <v>633431.82971649803</v>
      </c>
      <c r="X330">
        <v>1758144.821944</v>
      </c>
      <c r="Y330">
        <v>655729.25564406998</v>
      </c>
      <c r="Z330">
        <v>196864.14773041799</v>
      </c>
      <c r="AA330">
        <v>60468.634398002498</v>
      </c>
      <c r="AB330">
        <v>1500</v>
      </c>
      <c r="AC330">
        <v>0</v>
      </c>
      <c r="AD330">
        <v>0</v>
      </c>
      <c r="AE330">
        <v>65339.015372365502</v>
      </c>
      <c r="AF330">
        <v>3940.6821111198401</v>
      </c>
      <c r="AG330">
        <v>0</v>
      </c>
    </row>
    <row r="331" spans="1:33" x14ac:dyDescent="0.3">
      <c r="A331" t="s">
        <v>33</v>
      </c>
      <c r="B331" t="s">
        <v>726</v>
      </c>
      <c r="C331">
        <v>1998</v>
      </c>
      <c r="D331" t="s">
        <v>727</v>
      </c>
      <c r="E331">
        <v>302</v>
      </c>
      <c r="F331" t="s">
        <v>728</v>
      </c>
      <c r="G331" t="s">
        <v>63</v>
      </c>
      <c r="H331" t="s">
        <v>64</v>
      </c>
      <c r="I331" t="s">
        <v>44</v>
      </c>
      <c r="J331" t="s">
        <v>40</v>
      </c>
      <c r="K331">
        <v>225.8</v>
      </c>
      <c r="L331">
        <v>4669086.0999999996</v>
      </c>
      <c r="M331">
        <v>20677.972099202801</v>
      </c>
      <c r="N331">
        <v>1024.84508414526</v>
      </c>
      <c r="O331">
        <v>19653.1270150575</v>
      </c>
      <c r="P331">
        <v>2097023.96</v>
      </c>
      <c r="Q331">
        <v>728836.45</v>
      </c>
      <c r="R331">
        <v>1440432.98</v>
      </c>
      <c r="S331">
        <v>314874.13</v>
      </c>
      <c r="T331">
        <v>87918.58</v>
      </c>
      <c r="U331">
        <v>117603.87</v>
      </c>
      <c r="V331">
        <v>2730045.42</v>
      </c>
      <c r="W331">
        <v>1821436.81</v>
      </c>
      <c r="X331">
        <v>3680639.89</v>
      </c>
      <c r="Y331">
        <v>513909.8</v>
      </c>
      <c r="Z331">
        <v>231410.02</v>
      </c>
      <c r="AA331">
        <v>123522.52</v>
      </c>
      <c r="AB331">
        <v>2000</v>
      </c>
      <c r="AC331">
        <v>0</v>
      </c>
      <c r="AD331">
        <v>0</v>
      </c>
      <c r="AE331">
        <v>117603.87</v>
      </c>
      <c r="AF331">
        <v>0</v>
      </c>
      <c r="AG331">
        <v>0</v>
      </c>
    </row>
    <row r="332" spans="1:33" x14ac:dyDescent="0.3">
      <c r="A332" t="s">
        <v>33</v>
      </c>
      <c r="B332" t="s">
        <v>729</v>
      </c>
      <c r="C332">
        <v>1999</v>
      </c>
      <c r="D332" t="s">
        <v>730</v>
      </c>
      <c r="E332">
        <v>304</v>
      </c>
      <c r="F332" t="s">
        <v>731</v>
      </c>
      <c r="G332" t="s">
        <v>37</v>
      </c>
      <c r="H332" t="s">
        <v>43</v>
      </c>
      <c r="I332" t="s">
        <v>39</v>
      </c>
      <c r="J332" t="s">
        <v>40</v>
      </c>
      <c r="K332">
        <v>202.5</v>
      </c>
      <c r="L332">
        <v>2831886.9465030199</v>
      </c>
      <c r="M332">
        <v>13984.6268963112</v>
      </c>
      <c r="N332">
        <v>1672.25696212863</v>
      </c>
      <c r="O332">
        <v>12312.3699341826</v>
      </c>
      <c r="P332">
        <v>1648835.8820879799</v>
      </c>
      <c r="Q332">
        <v>353053.57199553697</v>
      </c>
      <c r="R332">
        <v>668056.50919509004</v>
      </c>
      <c r="S332">
        <v>126565.894365635</v>
      </c>
      <c r="T332">
        <v>35375.088858782197</v>
      </c>
      <c r="U332">
        <v>140032.61774784801</v>
      </c>
      <c r="V332">
        <v>1666923.64</v>
      </c>
      <c r="W332">
        <v>1024930.68875518</v>
      </c>
      <c r="X332">
        <v>2299428.14379662</v>
      </c>
      <c r="Y332">
        <v>29691.9754781638</v>
      </c>
      <c r="Z332">
        <v>338632.03483104799</v>
      </c>
      <c r="AA332">
        <v>18922.3888269046</v>
      </c>
      <c r="AB332">
        <v>2151.73732865795</v>
      </c>
      <c r="AC332">
        <v>3028.0484937838701</v>
      </c>
      <c r="AD332">
        <v>0</v>
      </c>
      <c r="AE332">
        <v>124317.27506375501</v>
      </c>
      <c r="AF332">
        <v>15715.342684093001</v>
      </c>
      <c r="AG332">
        <v>0</v>
      </c>
    </row>
    <row r="333" spans="1:33" x14ac:dyDescent="0.3">
      <c r="A333" t="s">
        <v>33</v>
      </c>
      <c r="B333" t="s">
        <v>732</v>
      </c>
      <c r="C333">
        <v>1999</v>
      </c>
      <c r="D333" t="s">
        <v>730</v>
      </c>
      <c r="E333">
        <v>305</v>
      </c>
      <c r="F333" t="s">
        <v>733</v>
      </c>
      <c r="G333" t="s">
        <v>37</v>
      </c>
      <c r="H333" t="s">
        <v>53</v>
      </c>
      <c r="I333" t="s">
        <v>39</v>
      </c>
      <c r="J333" t="s">
        <v>40</v>
      </c>
      <c r="K333">
        <v>173.94</v>
      </c>
      <c r="L333">
        <v>3058330.8034969699</v>
      </c>
      <c r="M333">
        <v>17582.6768052027</v>
      </c>
      <c r="N333">
        <v>738.35382987783805</v>
      </c>
      <c r="O333">
        <v>16844.3229753249</v>
      </c>
      <c r="P333">
        <v>1735873.05791201</v>
      </c>
      <c r="Q333">
        <v>580912.10800446197</v>
      </c>
      <c r="R333">
        <v>592885.09080490901</v>
      </c>
      <c r="S333">
        <v>108715.41563436401</v>
      </c>
      <c r="T333">
        <v>39945.131141217702</v>
      </c>
      <c r="U333">
        <v>120282.832252151</v>
      </c>
      <c r="V333">
        <v>2057670.47</v>
      </c>
      <c r="W333">
        <v>880377.50124481902</v>
      </c>
      <c r="X333">
        <v>2554480.05620337</v>
      </c>
      <c r="Y333">
        <v>234435.77452183599</v>
      </c>
      <c r="Z333">
        <v>128429.26516895099</v>
      </c>
      <c r="AA333">
        <v>16253.6311730953</v>
      </c>
      <c r="AB333">
        <v>1848.26267134204</v>
      </c>
      <c r="AC333">
        <v>2600.9815062161201</v>
      </c>
      <c r="AD333">
        <v>0</v>
      </c>
      <c r="AE333">
        <v>106783.934936244</v>
      </c>
      <c r="AF333">
        <v>13498.897315906899</v>
      </c>
      <c r="AG333">
        <v>0</v>
      </c>
    </row>
    <row r="334" spans="1:33" x14ac:dyDescent="0.3">
      <c r="A334" t="s">
        <v>33</v>
      </c>
      <c r="B334" t="s">
        <v>734</v>
      </c>
      <c r="C334">
        <v>2000</v>
      </c>
      <c r="D334" t="s">
        <v>735</v>
      </c>
      <c r="E334">
        <v>306</v>
      </c>
      <c r="F334" t="s">
        <v>736</v>
      </c>
      <c r="G334" t="s">
        <v>37</v>
      </c>
      <c r="H334" t="s">
        <v>43</v>
      </c>
      <c r="I334" t="s">
        <v>44</v>
      </c>
      <c r="J334" t="s">
        <v>40</v>
      </c>
      <c r="K334">
        <v>197.68</v>
      </c>
      <c r="L334">
        <v>2915239.87689539</v>
      </c>
      <c r="M334">
        <v>14747.267689677201</v>
      </c>
      <c r="N334">
        <v>2085.6865878036501</v>
      </c>
      <c r="O334">
        <v>12661.5811018735</v>
      </c>
      <c r="P334">
        <v>1202656.9484788</v>
      </c>
      <c r="Q334">
        <v>402894.36599367397</v>
      </c>
      <c r="R334">
        <v>1060935.18318539</v>
      </c>
      <c r="S334">
        <v>219742.55315205001</v>
      </c>
      <c r="T334">
        <v>29010.826085461798</v>
      </c>
      <c r="U334">
        <v>150160.674613771</v>
      </c>
      <c r="V334">
        <v>1614635.73</v>
      </c>
      <c r="W334">
        <v>1150443.4722816099</v>
      </c>
      <c r="X334">
        <v>2007011.70911822</v>
      </c>
      <c r="Y334">
        <v>149312.85294303601</v>
      </c>
      <c r="Z334">
        <v>412298.52467702498</v>
      </c>
      <c r="AA334">
        <v>196456.11554333201</v>
      </c>
      <c r="AB334">
        <v>0</v>
      </c>
      <c r="AC334">
        <v>0</v>
      </c>
      <c r="AD334">
        <v>0</v>
      </c>
      <c r="AE334">
        <v>144204.743184021</v>
      </c>
      <c r="AF334">
        <v>5955.9314297500696</v>
      </c>
      <c r="AG334">
        <v>0</v>
      </c>
    </row>
    <row r="335" spans="1:33" x14ac:dyDescent="0.3">
      <c r="A335" t="s">
        <v>33</v>
      </c>
      <c r="B335" t="s">
        <v>737</v>
      </c>
      <c r="C335">
        <v>2000</v>
      </c>
      <c r="D335" t="s">
        <v>735</v>
      </c>
      <c r="E335">
        <v>307</v>
      </c>
      <c r="F335" t="s">
        <v>738</v>
      </c>
      <c r="G335" t="s">
        <v>63</v>
      </c>
      <c r="H335" t="s">
        <v>53</v>
      </c>
      <c r="I335" t="s">
        <v>39</v>
      </c>
      <c r="J335" t="s">
        <v>40</v>
      </c>
      <c r="K335">
        <v>92.21</v>
      </c>
      <c r="L335">
        <v>2347435.25201347</v>
      </c>
      <c r="M335">
        <v>25457.491074866801</v>
      </c>
      <c r="N335">
        <v>1135.6102998210799</v>
      </c>
      <c r="O335">
        <v>24321.8807750458</v>
      </c>
      <c r="P335">
        <v>549584.817645845</v>
      </c>
      <c r="Q335">
        <v>155065.85047337401</v>
      </c>
      <c r="R335">
        <v>407208.75704940001</v>
      </c>
      <c r="S335">
        <v>103190.219436213</v>
      </c>
      <c r="T335">
        <v>1132385.60740864</v>
      </c>
      <c r="U335">
        <v>70044.090480250205</v>
      </c>
      <c r="V335">
        <v>1740754.21</v>
      </c>
      <c r="W335">
        <v>536636.95153322502</v>
      </c>
      <c r="X335">
        <v>678613.07022860798</v>
      </c>
      <c r="Y335">
        <v>283571.16986077197</v>
      </c>
      <c r="Z335">
        <v>104714.625746502</v>
      </c>
      <c r="AA335">
        <v>91639.105697342602</v>
      </c>
      <c r="AB335">
        <v>1118853.19</v>
      </c>
      <c r="AC335">
        <v>0</v>
      </c>
      <c r="AD335">
        <v>0</v>
      </c>
      <c r="AE335">
        <v>67265.881065351103</v>
      </c>
      <c r="AF335">
        <v>2778.2094148991</v>
      </c>
      <c r="AG335">
        <v>0</v>
      </c>
    </row>
    <row r="336" spans="1:33" x14ac:dyDescent="0.3">
      <c r="A336" t="s">
        <v>33</v>
      </c>
      <c r="B336" t="s">
        <v>739</v>
      </c>
      <c r="C336">
        <v>2000</v>
      </c>
      <c r="D336" t="s">
        <v>735</v>
      </c>
      <c r="E336">
        <v>2000</v>
      </c>
      <c r="F336" t="s">
        <v>735</v>
      </c>
      <c r="G336" t="s">
        <v>55</v>
      </c>
      <c r="H336" t="s">
        <v>55</v>
      </c>
      <c r="I336" t="s">
        <v>56</v>
      </c>
      <c r="J336" t="s">
        <v>40</v>
      </c>
      <c r="K336">
        <v>1</v>
      </c>
      <c r="L336">
        <v>6579.3410911340998</v>
      </c>
      <c r="M336">
        <v>6579.3410911340998</v>
      </c>
      <c r="N336">
        <v>973.87957647220605</v>
      </c>
      <c r="O336">
        <v>5605.4615146618999</v>
      </c>
      <c r="P336">
        <v>56.433875348069698</v>
      </c>
      <c r="Q336">
        <v>1044.0735329505901</v>
      </c>
      <c r="R336">
        <v>4220.4697652033401</v>
      </c>
      <c r="S336">
        <v>1111.6074117363901</v>
      </c>
      <c r="T336">
        <v>146.75650589569901</v>
      </c>
      <c r="U336">
        <v>759.61490597820398</v>
      </c>
      <c r="V336">
        <v>0</v>
      </c>
      <c r="W336">
        <v>5819.7261851558997</v>
      </c>
      <c r="X336">
        <v>3175.00065316786</v>
      </c>
      <c r="Y336">
        <v>677.03719619100002</v>
      </c>
      <c r="Z336">
        <v>973.87957647220605</v>
      </c>
      <c r="AA336">
        <v>993.80875932483002</v>
      </c>
      <c r="AB336">
        <v>0</v>
      </c>
      <c r="AC336">
        <v>0</v>
      </c>
      <c r="AD336">
        <v>0</v>
      </c>
      <c r="AE336">
        <v>729.48575062738496</v>
      </c>
      <c r="AF336">
        <v>30.1291553508199</v>
      </c>
      <c r="AG336">
        <v>0</v>
      </c>
    </row>
    <row r="337" spans="1:33" x14ac:dyDescent="0.3">
      <c r="A337" t="s">
        <v>33</v>
      </c>
      <c r="B337" t="s">
        <v>740</v>
      </c>
      <c r="C337">
        <v>2001</v>
      </c>
      <c r="D337" t="s">
        <v>741</v>
      </c>
      <c r="E337">
        <v>309</v>
      </c>
      <c r="F337" t="s">
        <v>742</v>
      </c>
      <c r="G337" t="s">
        <v>37</v>
      </c>
      <c r="H337" t="s">
        <v>43</v>
      </c>
      <c r="I337" t="s">
        <v>39</v>
      </c>
      <c r="J337" t="s">
        <v>40</v>
      </c>
      <c r="K337">
        <v>322.31</v>
      </c>
      <c r="L337">
        <v>5056886.8375254199</v>
      </c>
      <c r="M337">
        <v>15689.512697482</v>
      </c>
      <c r="N337">
        <v>2711.5219660026801</v>
      </c>
      <c r="O337">
        <v>12977.9907314793</v>
      </c>
      <c r="P337">
        <v>2595571.5059447498</v>
      </c>
      <c r="Q337">
        <v>897334.04166202305</v>
      </c>
      <c r="R337">
        <v>1264853.31122617</v>
      </c>
      <c r="S337">
        <v>275224.15975695202</v>
      </c>
      <c r="T337">
        <v>23903.818935511899</v>
      </c>
      <c r="U337">
        <v>187313.998455911</v>
      </c>
      <c r="V337">
        <v>3310754.01</v>
      </c>
      <c r="W337">
        <v>1558818.8290695101</v>
      </c>
      <c r="X337">
        <v>3524180.1997260102</v>
      </c>
      <c r="Y337">
        <v>116289.913524877</v>
      </c>
      <c r="Z337">
        <v>873950.644862324</v>
      </c>
      <c r="AA337">
        <v>351004.310956295</v>
      </c>
      <c r="AB337">
        <v>4147.7700000000004</v>
      </c>
      <c r="AC337">
        <v>0</v>
      </c>
      <c r="AD337">
        <v>0</v>
      </c>
      <c r="AE337">
        <v>160817.82144256201</v>
      </c>
      <c r="AF337">
        <v>26496.177013348799</v>
      </c>
      <c r="AG337">
        <v>0</v>
      </c>
    </row>
    <row r="338" spans="1:33" x14ac:dyDescent="0.3">
      <c r="A338" t="s">
        <v>33</v>
      </c>
      <c r="B338" t="s">
        <v>743</v>
      </c>
      <c r="C338">
        <v>2001</v>
      </c>
      <c r="D338" t="s">
        <v>741</v>
      </c>
      <c r="E338">
        <v>310</v>
      </c>
      <c r="F338" t="s">
        <v>744</v>
      </c>
      <c r="G338" t="s">
        <v>63</v>
      </c>
      <c r="H338" t="s">
        <v>53</v>
      </c>
      <c r="I338" t="s">
        <v>39</v>
      </c>
      <c r="J338" t="s">
        <v>40</v>
      </c>
      <c r="K338">
        <v>262.76</v>
      </c>
      <c r="L338">
        <v>5765475.3424745696</v>
      </c>
      <c r="M338">
        <v>21941.9825790629</v>
      </c>
      <c r="N338">
        <v>772.77764932895298</v>
      </c>
      <c r="O338">
        <v>21169.2049297339</v>
      </c>
      <c r="P338">
        <v>935156.54405524104</v>
      </c>
      <c r="Q338">
        <v>420938.98833797598</v>
      </c>
      <c r="R338">
        <v>819800.02877382201</v>
      </c>
      <c r="S338">
        <v>224373.74024304701</v>
      </c>
      <c r="T338">
        <v>3365206.0410644799</v>
      </c>
      <c r="U338">
        <v>152705.86154408799</v>
      </c>
      <c r="V338">
        <v>4341958.04</v>
      </c>
      <c r="W338">
        <v>1270811.4409304799</v>
      </c>
      <c r="X338">
        <v>1345064.78027398</v>
      </c>
      <c r="Y338">
        <v>408468.83647512202</v>
      </c>
      <c r="Z338">
        <v>203055.05513767499</v>
      </c>
      <c r="AA338">
        <v>307080.68904370401</v>
      </c>
      <c r="AB338">
        <v>3349100.12</v>
      </c>
      <c r="AC338">
        <v>0</v>
      </c>
      <c r="AD338">
        <v>0</v>
      </c>
      <c r="AE338">
        <v>131105.118557437</v>
      </c>
      <c r="AF338">
        <v>21600.742986651101</v>
      </c>
      <c r="AG338">
        <v>0</v>
      </c>
    </row>
    <row r="339" spans="1:33" x14ac:dyDescent="0.3">
      <c r="A339" t="s">
        <v>33</v>
      </c>
      <c r="B339" t="s">
        <v>745</v>
      </c>
      <c r="C339">
        <v>2002</v>
      </c>
      <c r="D339" t="s">
        <v>746</v>
      </c>
      <c r="E339">
        <v>311</v>
      </c>
      <c r="F339" t="s">
        <v>747</v>
      </c>
      <c r="G339" t="s">
        <v>37</v>
      </c>
      <c r="H339" t="s">
        <v>43</v>
      </c>
      <c r="I339" t="s">
        <v>44</v>
      </c>
      <c r="J339" t="s">
        <v>40</v>
      </c>
      <c r="K339">
        <v>214.67</v>
      </c>
      <c r="L339">
        <v>2842638.6685109301</v>
      </c>
      <c r="M339">
        <v>13241.899979088499</v>
      </c>
      <c r="N339">
        <v>1942.66212215983</v>
      </c>
      <c r="O339">
        <v>11299.237856928599</v>
      </c>
      <c r="P339">
        <v>1662615.1372296601</v>
      </c>
      <c r="Q339">
        <v>423917.03933635401</v>
      </c>
      <c r="R339">
        <v>619704.78825908201</v>
      </c>
      <c r="S339">
        <v>118007.220324668</v>
      </c>
      <c r="T339">
        <v>18394.483361157399</v>
      </c>
      <c r="U339">
        <v>115150.573407663</v>
      </c>
      <c r="V339">
        <v>2168869.0699999998</v>
      </c>
      <c r="W339">
        <v>558619.02510326705</v>
      </c>
      <c r="X339">
        <v>2079448.0894501901</v>
      </c>
      <c r="Y339">
        <v>120871.865909213</v>
      </c>
      <c r="Z339">
        <v>417031.27776405099</v>
      </c>
      <c r="AA339">
        <v>110136.861979807</v>
      </c>
      <c r="AB339">
        <v>0</v>
      </c>
      <c r="AC339">
        <v>0</v>
      </c>
      <c r="AD339">
        <v>0</v>
      </c>
      <c r="AE339">
        <v>107173.5700031</v>
      </c>
      <c r="AF339">
        <v>7977.0034045631601</v>
      </c>
      <c r="AG339">
        <v>0</v>
      </c>
    </row>
    <row r="340" spans="1:33" x14ac:dyDescent="0.3">
      <c r="A340" t="s">
        <v>33</v>
      </c>
      <c r="B340" t="s">
        <v>748</v>
      </c>
      <c r="C340">
        <v>2002</v>
      </c>
      <c r="D340" t="s">
        <v>746</v>
      </c>
      <c r="E340">
        <v>313</v>
      </c>
      <c r="F340" t="s">
        <v>749</v>
      </c>
      <c r="G340" t="s">
        <v>37</v>
      </c>
      <c r="H340" t="s">
        <v>43</v>
      </c>
      <c r="I340" t="s">
        <v>44</v>
      </c>
      <c r="J340" t="s">
        <v>40</v>
      </c>
      <c r="K340">
        <v>162.53</v>
      </c>
      <c r="L340">
        <v>1978968.3854711</v>
      </c>
      <c r="M340">
        <v>12176.019107063899</v>
      </c>
      <c r="N340">
        <v>540.93329427372305</v>
      </c>
      <c r="O340">
        <v>11635.085812790199</v>
      </c>
      <c r="P340">
        <v>1041964.2559637401</v>
      </c>
      <c r="Q340">
        <v>309549.64312170999</v>
      </c>
      <c r="R340">
        <v>524182.63237689802</v>
      </c>
      <c r="S340">
        <v>89345.104203513707</v>
      </c>
      <c r="T340">
        <v>13926.7498052309</v>
      </c>
      <c r="U340">
        <v>87182.292336831204</v>
      </c>
      <c r="V340">
        <v>1468846.93</v>
      </c>
      <c r="W340">
        <v>422939.16313427099</v>
      </c>
      <c r="X340">
        <v>1540930.9865153001</v>
      </c>
      <c r="Y340">
        <v>167104.42425455101</v>
      </c>
      <c r="Z340">
        <v>87917.888318308294</v>
      </c>
      <c r="AA340">
        <v>95832.794046108596</v>
      </c>
      <c r="AB340">
        <v>0</v>
      </c>
      <c r="AC340">
        <v>0</v>
      </c>
      <c r="AD340">
        <v>0</v>
      </c>
      <c r="AE340">
        <v>81142.778835439996</v>
      </c>
      <c r="AF340">
        <v>6039.5135013912004</v>
      </c>
      <c r="AG340">
        <v>0</v>
      </c>
    </row>
    <row r="341" spans="1:33" x14ac:dyDescent="0.3">
      <c r="A341" t="s">
        <v>33</v>
      </c>
      <c r="B341" t="s">
        <v>750</v>
      </c>
      <c r="C341">
        <v>2002</v>
      </c>
      <c r="D341" t="s">
        <v>746</v>
      </c>
      <c r="E341">
        <v>315</v>
      </c>
      <c r="F341" t="s">
        <v>751</v>
      </c>
      <c r="G341" t="s">
        <v>37</v>
      </c>
      <c r="H341" t="s">
        <v>38</v>
      </c>
      <c r="I341" t="s">
        <v>39</v>
      </c>
      <c r="J341" t="s">
        <v>40</v>
      </c>
      <c r="K341">
        <v>223.72</v>
      </c>
      <c r="L341">
        <v>3028395.7056438499</v>
      </c>
      <c r="M341">
        <v>13536.544366368</v>
      </c>
      <c r="N341">
        <v>1216.0919078084801</v>
      </c>
      <c r="O341">
        <v>12320.452458559501</v>
      </c>
      <c r="P341">
        <v>1631448.77546243</v>
      </c>
      <c r="Q341">
        <v>588196.56318642094</v>
      </c>
      <c r="R341">
        <v>666598.27704952704</v>
      </c>
      <c r="S341">
        <v>122982.13691263201</v>
      </c>
      <c r="T341">
        <v>19169.9530328324</v>
      </c>
      <c r="U341">
        <v>120005.06024485199</v>
      </c>
      <c r="V341">
        <v>2326221.5099999998</v>
      </c>
      <c r="W341">
        <v>582169.13539899804</v>
      </c>
      <c r="X341">
        <v>2497792.64540456</v>
      </c>
      <c r="Y341">
        <v>32206.672485253199</v>
      </c>
      <c r="Z341">
        <v>272064.08161491301</v>
      </c>
      <c r="AA341">
        <v>106327.245894268</v>
      </c>
      <c r="AB341">
        <v>0</v>
      </c>
      <c r="AC341">
        <v>0</v>
      </c>
      <c r="AD341">
        <v>0</v>
      </c>
      <c r="AE341">
        <v>111691.76448080099</v>
      </c>
      <c r="AF341">
        <v>8313.2957640511904</v>
      </c>
      <c r="AG341">
        <v>0</v>
      </c>
    </row>
    <row r="342" spans="1:33" x14ac:dyDescent="0.3">
      <c r="A342" t="s">
        <v>33</v>
      </c>
      <c r="B342" t="s">
        <v>752</v>
      </c>
      <c r="C342">
        <v>2002</v>
      </c>
      <c r="D342" t="s">
        <v>746</v>
      </c>
      <c r="E342">
        <v>316</v>
      </c>
      <c r="F342" t="s">
        <v>753</v>
      </c>
      <c r="G342" t="s">
        <v>37</v>
      </c>
      <c r="H342" t="s">
        <v>53</v>
      </c>
      <c r="I342" t="s">
        <v>39</v>
      </c>
      <c r="J342" t="s">
        <v>40</v>
      </c>
      <c r="K342">
        <v>303.83999999999997</v>
      </c>
      <c r="L342">
        <v>4981951.2425819198</v>
      </c>
      <c r="M342">
        <v>16396.627312341701</v>
      </c>
      <c r="N342">
        <v>1075.28876413075</v>
      </c>
      <c r="O342">
        <v>15321.338548211001</v>
      </c>
      <c r="P342">
        <v>2629504.4037176198</v>
      </c>
      <c r="Q342">
        <v>1196969.95859718</v>
      </c>
      <c r="R342">
        <v>949182.29837443295</v>
      </c>
      <c r="S342">
        <v>167025.265865967</v>
      </c>
      <c r="T342">
        <v>39269.316026711102</v>
      </c>
      <c r="U342">
        <v>162982.019957071</v>
      </c>
      <c r="V342">
        <v>4028310.05</v>
      </c>
      <c r="W342">
        <v>790659.17262484995</v>
      </c>
      <c r="X342">
        <v>4031553.2793121799</v>
      </c>
      <c r="Y342">
        <v>323582.60742141597</v>
      </c>
      <c r="Z342">
        <v>326715.73809348902</v>
      </c>
      <c r="AA342">
        <v>137117.597797758</v>
      </c>
      <c r="AB342">
        <v>0</v>
      </c>
      <c r="AC342">
        <v>0</v>
      </c>
      <c r="AD342">
        <v>0</v>
      </c>
      <c r="AE342">
        <v>151691.51492869001</v>
      </c>
      <c r="AF342">
        <v>11290.505028380599</v>
      </c>
      <c r="AG342">
        <v>0</v>
      </c>
    </row>
    <row r="343" spans="1:33" x14ac:dyDescent="0.3">
      <c r="A343" t="s">
        <v>33</v>
      </c>
      <c r="B343" t="s">
        <v>754</v>
      </c>
      <c r="C343">
        <v>2002</v>
      </c>
      <c r="D343" t="s">
        <v>746</v>
      </c>
      <c r="E343">
        <v>3624</v>
      </c>
      <c r="F343" t="s">
        <v>755</v>
      </c>
      <c r="G343" t="s">
        <v>37</v>
      </c>
      <c r="H343" t="s">
        <v>43</v>
      </c>
      <c r="I343" t="s">
        <v>44</v>
      </c>
      <c r="J343" t="s">
        <v>40</v>
      </c>
      <c r="K343">
        <v>328.35</v>
      </c>
      <c r="L343">
        <v>4264337.14205461</v>
      </c>
      <c r="M343">
        <v>12987.1696118611</v>
      </c>
      <c r="N343">
        <v>1348.53384314195</v>
      </c>
      <c r="O343">
        <v>11638.635768719199</v>
      </c>
      <c r="P343">
        <v>2593435.13847841</v>
      </c>
      <c r="Q343">
        <v>630353.84173145704</v>
      </c>
      <c r="R343">
        <v>831913.98191628896</v>
      </c>
      <c r="S343">
        <v>180498.76924397799</v>
      </c>
      <c r="T343">
        <v>28135.4106844741</v>
      </c>
      <c r="U343">
        <v>176129.36497138001</v>
      </c>
      <c r="V343">
        <v>3233768.14</v>
      </c>
      <c r="W343">
        <v>854439.63708323298</v>
      </c>
      <c r="X343">
        <v>3315211.9648747901</v>
      </c>
      <c r="Y343">
        <v>200298.19428094401</v>
      </c>
      <c r="Z343">
        <v>442791.08739565901</v>
      </c>
      <c r="AA343">
        <v>129906.530531838</v>
      </c>
      <c r="AB343">
        <v>0</v>
      </c>
      <c r="AC343">
        <v>0</v>
      </c>
      <c r="AD343">
        <v>0</v>
      </c>
      <c r="AE343">
        <v>163928.08361912699</v>
      </c>
      <c r="AF343">
        <v>12201.2813522537</v>
      </c>
      <c r="AG343">
        <v>0</v>
      </c>
    </row>
    <row r="344" spans="1:33" x14ac:dyDescent="0.3">
      <c r="A344" t="s">
        <v>33</v>
      </c>
      <c r="B344" t="s">
        <v>756</v>
      </c>
      <c r="C344">
        <v>2002</v>
      </c>
      <c r="D344" t="s">
        <v>746</v>
      </c>
      <c r="E344">
        <v>5201</v>
      </c>
      <c r="F344" t="s">
        <v>757</v>
      </c>
      <c r="G344" t="s">
        <v>59</v>
      </c>
      <c r="H344" t="s">
        <v>53</v>
      </c>
      <c r="I344" t="s">
        <v>60</v>
      </c>
      <c r="J344" t="s">
        <v>40</v>
      </c>
      <c r="K344">
        <v>24.79</v>
      </c>
      <c r="L344">
        <v>234534.33573757799</v>
      </c>
      <c r="M344">
        <v>9460.8445235005402</v>
      </c>
      <c r="N344">
        <v>396.70539788536399</v>
      </c>
      <c r="O344">
        <v>9064.1391256151801</v>
      </c>
      <c r="P344">
        <v>103889.399148103</v>
      </c>
      <c r="Q344">
        <v>46148.024026870102</v>
      </c>
      <c r="R344">
        <v>68745.302023769706</v>
      </c>
      <c r="S344">
        <v>13627.423449240699</v>
      </c>
      <c r="T344">
        <v>2124.18708959376</v>
      </c>
      <c r="U344">
        <v>13297.539082200399</v>
      </c>
      <c r="V344">
        <v>156727.71</v>
      </c>
      <c r="W344">
        <v>64509.086655378</v>
      </c>
      <c r="X344">
        <v>202374.85444296</v>
      </c>
      <c r="Y344">
        <v>3130.5156486207102</v>
      </c>
      <c r="Z344">
        <v>9834.32681357818</v>
      </c>
      <c r="AA344">
        <v>5897.0997502186101</v>
      </c>
      <c r="AB344">
        <v>0</v>
      </c>
      <c r="AC344">
        <v>0</v>
      </c>
      <c r="AD344">
        <v>0</v>
      </c>
      <c r="AE344">
        <v>12376.3581328404</v>
      </c>
      <c r="AF344">
        <v>921.180949360044</v>
      </c>
      <c r="AG344">
        <v>0</v>
      </c>
    </row>
    <row r="345" spans="1:33" x14ac:dyDescent="0.3">
      <c r="A345" t="s">
        <v>33</v>
      </c>
      <c r="B345" t="s">
        <v>758</v>
      </c>
      <c r="C345">
        <v>2003</v>
      </c>
      <c r="D345" t="s">
        <v>759</v>
      </c>
      <c r="E345">
        <v>318</v>
      </c>
      <c r="F345" t="s">
        <v>760</v>
      </c>
      <c r="G345" t="s">
        <v>37</v>
      </c>
      <c r="H345" t="s">
        <v>43</v>
      </c>
      <c r="I345" t="s">
        <v>44</v>
      </c>
      <c r="J345" t="s">
        <v>40</v>
      </c>
      <c r="K345">
        <v>317.16000000000003</v>
      </c>
      <c r="L345">
        <v>4190004.7224616599</v>
      </c>
      <c r="M345">
        <v>13211.0124935731</v>
      </c>
      <c r="N345">
        <v>1390.3213916248001</v>
      </c>
      <c r="O345">
        <v>11820.6911019483</v>
      </c>
      <c r="P345">
        <v>2566908.7101911702</v>
      </c>
      <c r="Q345">
        <v>661533.65262716997</v>
      </c>
      <c r="R345">
        <v>776641.22024454502</v>
      </c>
      <c r="S345">
        <v>155049.86519759501</v>
      </c>
      <c r="T345">
        <v>29871.274201175402</v>
      </c>
      <c r="U345">
        <v>153293.381044382</v>
      </c>
      <c r="V345">
        <v>3229129</v>
      </c>
      <c r="W345">
        <v>807582.34141728003</v>
      </c>
      <c r="X345">
        <v>3266282.1292305598</v>
      </c>
      <c r="Y345">
        <v>179347.19198810999</v>
      </c>
      <c r="Z345">
        <v>440954.33256772201</v>
      </c>
      <c r="AA345">
        <v>150127.68763088499</v>
      </c>
      <c r="AB345">
        <v>0</v>
      </c>
      <c r="AC345">
        <v>0</v>
      </c>
      <c r="AD345">
        <v>0</v>
      </c>
      <c r="AE345">
        <v>138688.43288522499</v>
      </c>
      <c r="AF345">
        <v>14604.9481591569</v>
      </c>
      <c r="AG345">
        <v>0</v>
      </c>
    </row>
    <row r="346" spans="1:33" x14ac:dyDescent="0.3">
      <c r="A346" t="s">
        <v>33</v>
      </c>
      <c r="B346" t="s">
        <v>761</v>
      </c>
      <c r="C346">
        <v>2003</v>
      </c>
      <c r="D346" t="s">
        <v>759</v>
      </c>
      <c r="E346">
        <v>319</v>
      </c>
      <c r="F346" t="s">
        <v>762</v>
      </c>
      <c r="G346" t="s">
        <v>37</v>
      </c>
      <c r="H346" t="s">
        <v>38</v>
      </c>
      <c r="I346" t="s">
        <v>44</v>
      </c>
      <c r="J346" t="s">
        <v>40</v>
      </c>
      <c r="K346">
        <v>320.31584158415802</v>
      </c>
      <c r="L346">
        <v>3764658.7376027601</v>
      </c>
      <c r="M346">
        <v>11752.958326956899</v>
      </c>
      <c r="N346">
        <v>617.97293962787501</v>
      </c>
      <c r="O346">
        <v>11134.985387329099</v>
      </c>
      <c r="P346">
        <v>2063345.4957691899</v>
      </c>
      <c r="Q346">
        <v>769873.44746596797</v>
      </c>
      <c r="R346">
        <v>744678.63156895805</v>
      </c>
      <c r="S346">
        <v>156592.66003997301</v>
      </c>
      <c r="T346">
        <v>30168.502758672799</v>
      </c>
      <c r="U346">
        <v>154818.698317923</v>
      </c>
      <c r="V346">
        <v>2794222</v>
      </c>
      <c r="W346">
        <v>815618.03928484395</v>
      </c>
      <c r="X346">
        <v>2955418.39845816</v>
      </c>
      <c r="Y346">
        <v>280567.199287867</v>
      </c>
      <c r="Z346">
        <v>197946.522233139</v>
      </c>
      <c r="AA346">
        <v>175907.91930567101</v>
      </c>
      <c r="AB346">
        <v>0</v>
      </c>
      <c r="AC346">
        <v>0</v>
      </c>
      <c r="AD346">
        <v>0</v>
      </c>
      <c r="AE346">
        <v>140068.42633881699</v>
      </c>
      <c r="AF346">
        <v>14750.271979106299</v>
      </c>
      <c r="AG346">
        <v>0</v>
      </c>
    </row>
    <row r="347" spans="1:33" x14ac:dyDescent="0.3">
      <c r="A347" t="s">
        <v>33</v>
      </c>
      <c r="B347" t="s">
        <v>763</v>
      </c>
      <c r="C347">
        <v>2003</v>
      </c>
      <c r="D347" t="s">
        <v>759</v>
      </c>
      <c r="E347">
        <v>320</v>
      </c>
      <c r="F347" t="s">
        <v>764</v>
      </c>
      <c r="G347" t="s">
        <v>37</v>
      </c>
      <c r="H347" t="s">
        <v>43</v>
      </c>
      <c r="I347" t="s">
        <v>44</v>
      </c>
      <c r="J347" t="s">
        <v>40</v>
      </c>
      <c r="K347">
        <v>283.64</v>
      </c>
      <c r="L347">
        <v>3299930.7075262498</v>
      </c>
      <c r="M347">
        <v>11634.2219275357</v>
      </c>
      <c r="N347">
        <v>1175.2498198507701</v>
      </c>
      <c r="O347">
        <v>10458.972107685</v>
      </c>
      <c r="P347">
        <v>1814612.34026556</v>
      </c>
      <c r="Q347">
        <v>599148.82567527599</v>
      </c>
      <c r="R347">
        <v>720792.34402245795</v>
      </c>
      <c r="S347">
        <v>138662.95801691801</v>
      </c>
      <c r="T347">
        <v>26714.239546037901</v>
      </c>
      <c r="U347">
        <v>137092.11312721801</v>
      </c>
      <c r="V347">
        <v>2440608</v>
      </c>
      <c r="W347">
        <v>722230.594399033</v>
      </c>
      <c r="X347">
        <v>2535449.22819698</v>
      </c>
      <c r="Y347">
        <v>142475.40842321701</v>
      </c>
      <c r="Z347">
        <v>333347.85890247399</v>
      </c>
      <c r="AA347">
        <v>151566.098876353</v>
      </c>
      <c r="AB347">
        <v>0</v>
      </c>
      <c r="AC347">
        <v>0</v>
      </c>
      <c r="AD347">
        <v>0</v>
      </c>
      <c r="AE347">
        <v>124030.732449128</v>
      </c>
      <c r="AF347">
        <v>13061.3806780907</v>
      </c>
      <c r="AG347">
        <v>0</v>
      </c>
    </row>
    <row r="348" spans="1:33" x14ac:dyDescent="0.3">
      <c r="A348" t="s">
        <v>33</v>
      </c>
      <c r="B348" t="s">
        <v>765</v>
      </c>
      <c r="C348">
        <v>2003</v>
      </c>
      <c r="D348" t="s">
        <v>759</v>
      </c>
      <c r="E348">
        <v>321</v>
      </c>
      <c r="F348" t="s">
        <v>766</v>
      </c>
      <c r="G348" t="s">
        <v>37</v>
      </c>
      <c r="H348" t="s">
        <v>53</v>
      </c>
      <c r="I348" t="s">
        <v>39</v>
      </c>
      <c r="J348" t="s">
        <v>40</v>
      </c>
      <c r="K348">
        <v>342.880683362453</v>
      </c>
      <c r="L348">
        <v>5435125.7362342197</v>
      </c>
      <c r="M348">
        <v>15851.3617125781</v>
      </c>
      <c r="N348">
        <v>756.49341676147196</v>
      </c>
      <c r="O348">
        <v>15094.868295816599</v>
      </c>
      <c r="P348">
        <v>2867471.7672124701</v>
      </c>
      <c r="Q348">
        <v>1395816.05816752</v>
      </c>
      <c r="R348">
        <v>833760.24581066903</v>
      </c>
      <c r="S348">
        <v>167623.92399485299</v>
      </c>
      <c r="T348">
        <v>170453.74104870099</v>
      </c>
      <c r="U348">
        <v>165724.99447420501</v>
      </c>
      <c r="V348">
        <v>4396326</v>
      </c>
      <c r="W348">
        <v>873074.74176001898</v>
      </c>
      <c r="X348">
        <v>4261958.7205762798</v>
      </c>
      <c r="Y348">
        <v>714040.68926874397</v>
      </c>
      <c r="Z348">
        <v>259386.979698371</v>
      </c>
      <c r="AA348">
        <v>34014.3522166193</v>
      </c>
      <c r="AB348">
        <v>0</v>
      </c>
      <c r="AC348">
        <v>0</v>
      </c>
      <c r="AD348">
        <v>0</v>
      </c>
      <c r="AE348">
        <v>149935.63072945501</v>
      </c>
      <c r="AF348">
        <v>15789.36374475</v>
      </c>
      <c r="AG348">
        <v>0</v>
      </c>
    </row>
    <row r="349" spans="1:33" x14ac:dyDescent="0.3">
      <c r="A349" t="s">
        <v>33</v>
      </c>
      <c r="B349" t="s">
        <v>767</v>
      </c>
      <c r="C349">
        <v>2003</v>
      </c>
      <c r="D349" t="s">
        <v>759</v>
      </c>
      <c r="E349">
        <v>2003</v>
      </c>
      <c r="F349" t="s">
        <v>759</v>
      </c>
      <c r="G349" t="s">
        <v>55</v>
      </c>
      <c r="H349" t="s">
        <v>55</v>
      </c>
      <c r="I349" t="s">
        <v>56</v>
      </c>
      <c r="J349" t="s">
        <v>40</v>
      </c>
      <c r="K349">
        <v>1</v>
      </c>
      <c r="L349">
        <v>3029.6245505790798</v>
      </c>
      <c r="M349">
        <v>3029.6245505790798</v>
      </c>
      <c r="N349">
        <v>350.521290729356</v>
      </c>
      <c r="O349">
        <v>2679.10325984973</v>
      </c>
      <c r="P349">
        <v>356.09695482146998</v>
      </c>
      <c r="Q349">
        <v>831.40891861259297</v>
      </c>
      <c r="R349">
        <v>1259.065519752</v>
      </c>
      <c r="S349">
        <v>488.86954596290502</v>
      </c>
      <c r="T349">
        <v>94.183611430115505</v>
      </c>
      <c r="U349">
        <v>483.33138177696702</v>
      </c>
      <c r="V349">
        <v>0</v>
      </c>
      <c r="W349">
        <v>2546.2931688021199</v>
      </c>
      <c r="X349">
        <v>1648.7738971829999</v>
      </c>
      <c r="Y349">
        <v>500.97802997890801</v>
      </c>
      <c r="Z349">
        <v>350.521290729356</v>
      </c>
      <c r="AA349">
        <v>46.019950910851399</v>
      </c>
      <c r="AB349">
        <v>0</v>
      </c>
      <c r="AC349">
        <v>0</v>
      </c>
      <c r="AD349">
        <v>0</v>
      </c>
      <c r="AE349">
        <v>437.282232580482</v>
      </c>
      <c r="AF349">
        <v>46.049149196484201</v>
      </c>
      <c r="AG349">
        <v>0</v>
      </c>
    </row>
    <row r="350" spans="1:33" x14ac:dyDescent="0.3">
      <c r="A350" t="s">
        <v>33</v>
      </c>
      <c r="B350" t="s">
        <v>768</v>
      </c>
      <c r="C350">
        <v>2003</v>
      </c>
      <c r="D350" t="s">
        <v>759</v>
      </c>
      <c r="E350">
        <v>5357</v>
      </c>
      <c r="F350" t="s">
        <v>769</v>
      </c>
      <c r="G350" t="s">
        <v>37</v>
      </c>
      <c r="H350" t="s">
        <v>64</v>
      </c>
      <c r="I350" t="s">
        <v>56</v>
      </c>
      <c r="J350" t="s">
        <v>40</v>
      </c>
      <c r="K350">
        <v>67.2734750533876</v>
      </c>
      <c r="L350">
        <v>453294.37162451301</v>
      </c>
      <c r="M350">
        <v>6738.0846799541996</v>
      </c>
      <c r="N350">
        <v>350.62534362679401</v>
      </c>
      <c r="O350">
        <v>6387.4593363274098</v>
      </c>
      <c r="P350">
        <v>143900.87960676901</v>
      </c>
      <c r="Q350">
        <v>185236.76714544799</v>
      </c>
      <c r="R350">
        <v>84932.712833616897</v>
      </c>
      <c r="S350">
        <v>32887.953204696401</v>
      </c>
      <c r="T350">
        <v>6336.0588339818296</v>
      </c>
      <c r="U350">
        <v>32515.381654492201</v>
      </c>
      <c r="V350">
        <v>249481</v>
      </c>
      <c r="W350">
        <v>171297.98997001999</v>
      </c>
      <c r="X350">
        <v>360392.749640817</v>
      </c>
      <c r="Y350">
        <v>33702.533002081298</v>
      </c>
      <c r="Z350">
        <v>23587.785307562601</v>
      </c>
      <c r="AA350">
        <v>3095.9220195592802</v>
      </c>
      <c r="AB350">
        <v>0</v>
      </c>
      <c r="AC350">
        <v>0</v>
      </c>
      <c r="AD350">
        <v>0</v>
      </c>
      <c r="AE350">
        <v>29417.4953647927</v>
      </c>
      <c r="AF350">
        <v>3097.8862896994001</v>
      </c>
      <c r="AG350">
        <v>0</v>
      </c>
    </row>
    <row r="351" spans="1:33" x14ac:dyDescent="0.3">
      <c r="A351" t="s">
        <v>33</v>
      </c>
      <c r="B351" t="s">
        <v>770</v>
      </c>
      <c r="C351">
        <v>2005</v>
      </c>
      <c r="D351" t="s">
        <v>771</v>
      </c>
      <c r="E351">
        <v>323</v>
      </c>
      <c r="F351" t="s">
        <v>772</v>
      </c>
      <c r="G351" t="s">
        <v>63</v>
      </c>
      <c r="H351" t="s">
        <v>64</v>
      </c>
      <c r="I351" t="s">
        <v>39</v>
      </c>
      <c r="J351" t="s">
        <v>40</v>
      </c>
      <c r="K351">
        <v>162.15</v>
      </c>
      <c r="L351">
        <v>4230795.0199999996</v>
      </c>
      <c r="M351">
        <v>26091.859512796698</v>
      </c>
      <c r="N351">
        <v>484.39697810669099</v>
      </c>
      <c r="O351">
        <v>25607.462534689999</v>
      </c>
      <c r="P351">
        <v>1907837.54</v>
      </c>
      <c r="Q351">
        <v>413243.08999999898</v>
      </c>
      <c r="R351">
        <v>1185071.58</v>
      </c>
      <c r="S351">
        <v>188935.3</v>
      </c>
      <c r="T351">
        <v>535707.51</v>
      </c>
      <c r="U351">
        <v>216580</v>
      </c>
      <c r="V351">
        <v>620594.52</v>
      </c>
      <c r="W351">
        <v>3393620.5</v>
      </c>
      <c r="X351">
        <v>3626776.84</v>
      </c>
      <c r="Y351">
        <v>100717.8</v>
      </c>
      <c r="Z351">
        <v>78544.97</v>
      </c>
      <c r="AA351">
        <v>195938.22</v>
      </c>
      <c r="AB351">
        <v>1000</v>
      </c>
      <c r="AC351">
        <v>11237.19</v>
      </c>
      <c r="AD351">
        <v>0</v>
      </c>
      <c r="AE351">
        <v>216580</v>
      </c>
      <c r="AF351">
        <v>0</v>
      </c>
      <c r="AG351">
        <v>0</v>
      </c>
    </row>
    <row r="352" spans="1:33" x14ac:dyDescent="0.3">
      <c r="A352" t="s">
        <v>33</v>
      </c>
      <c r="B352" t="s">
        <v>773</v>
      </c>
      <c r="C352">
        <v>2006</v>
      </c>
      <c r="D352" t="s">
        <v>774</v>
      </c>
      <c r="E352">
        <v>325</v>
      </c>
      <c r="F352" t="s">
        <v>775</v>
      </c>
      <c r="G352" t="s">
        <v>37</v>
      </c>
      <c r="H352" t="s">
        <v>43</v>
      </c>
      <c r="I352" t="s">
        <v>44</v>
      </c>
      <c r="J352" t="s">
        <v>40</v>
      </c>
      <c r="K352">
        <v>100.96</v>
      </c>
      <c r="L352">
        <v>2274124.2138522398</v>
      </c>
      <c r="M352">
        <v>22525.0021181878</v>
      </c>
      <c r="N352">
        <v>0</v>
      </c>
      <c r="O352">
        <v>22525.0021181878</v>
      </c>
      <c r="P352">
        <v>874290.13414247998</v>
      </c>
      <c r="Q352">
        <v>216001.76215186101</v>
      </c>
      <c r="R352">
        <v>1025444.3693433</v>
      </c>
      <c r="S352">
        <v>158339.850882439</v>
      </c>
      <c r="T352">
        <v>48.097332160656599</v>
      </c>
      <c r="U352">
        <v>140632.15948402201</v>
      </c>
      <c r="V352">
        <v>896421.39</v>
      </c>
      <c r="W352">
        <v>1237070.6643682199</v>
      </c>
      <c r="X352">
        <v>1924537.54662269</v>
      </c>
      <c r="Y352">
        <v>0</v>
      </c>
      <c r="Z352">
        <v>0</v>
      </c>
      <c r="AA352">
        <v>208954.507745529</v>
      </c>
      <c r="AB352">
        <v>0</v>
      </c>
      <c r="AC352">
        <v>0</v>
      </c>
      <c r="AD352">
        <v>0</v>
      </c>
      <c r="AE352">
        <v>140632.15948402201</v>
      </c>
      <c r="AF352">
        <v>0</v>
      </c>
      <c r="AG352">
        <v>0</v>
      </c>
    </row>
    <row r="353" spans="1:33" x14ac:dyDescent="0.3">
      <c r="A353" t="s">
        <v>33</v>
      </c>
      <c r="B353" t="s">
        <v>776</v>
      </c>
      <c r="C353">
        <v>2006</v>
      </c>
      <c r="D353" t="s">
        <v>774</v>
      </c>
      <c r="E353">
        <v>326</v>
      </c>
      <c r="F353" t="s">
        <v>777</v>
      </c>
      <c r="G353" t="s">
        <v>37</v>
      </c>
      <c r="H353" t="s">
        <v>53</v>
      </c>
      <c r="I353" t="s">
        <v>39</v>
      </c>
      <c r="J353" t="s">
        <v>40</v>
      </c>
      <c r="K353">
        <v>35.479999999999997</v>
      </c>
      <c r="L353">
        <v>1085223.1561477501</v>
      </c>
      <c r="M353">
        <v>30586.898425810501</v>
      </c>
      <c r="N353">
        <v>0</v>
      </c>
      <c r="O353">
        <v>30586.898425810501</v>
      </c>
      <c r="P353">
        <v>487610.75585751899</v>
      </c>
      <c r="Q353">
        <v>149795.24784813801</v>
      </c>
      <c r="R353">
        <v>361335.46065669798</v>
      </c>
      <c r="S353">
        <v>55644.789117560802</v>
      </c>
      <c r="T353">
        <v>30836.902667839298</v>
      </c>
      <c r="U353">
        <v>49421.840515977703</v>
      </c>
      <c r="V353">
        <v>601062.14</v>
      </c>
      <c r="W353">
        <v>434739.17563177901</v>
      </c>
      <c r="X353">
        <v>895628.30337730795</v>
      </c>
      <c r="Y353">
        <v>0</v>
      </c>
      <c r="Z353">
        <v>0</v>
      </c>
      <c r="AA353">
        <v>140173.01225447</v>
      </c>
      <c r="AB353">
        <v>0</v>
      </c>
      <c r="AC353">
        <v>0</v>
      </c>
      <c r="AD353">
        <v>0</v>
      </c>
      <c r="AE353">
        <v>49421.840515977703</v>
      </c>
      <c r="AF353">
        <v>0</v>
      </c>
      <c r="AG353">
        <v>0</v>
      </c>
    </row>
    <row r="354" spans="1:33" x14ac:dyDescent="0.3">
      <c r="A354" t="s">
        <v>33</v>
      </c>
      <c r="B354" t="s">
        <v>778</v>
      </c>
      <c r="C354">
        <v>2008</v>
      </c>
      <c r="D354" t="s">
        <v>779</v>
      </c>
      <c r="E354">
        <v>327</v>
      </c>
      <c r="F354" t="s">
        <v>780</v>
      </c>
      <c r="G354" t="s">
        <v>37</v>
      </c>
      <c r="H354" t="s">
        <v>43</v>
      </c>
      <c r="I354" t="s">
        <v>44</v>
      </c>
      <c r="J354" t="s">
        <v>40</v>
      </c>
      <c r="K354">
        <v>270.43</v>
      </c>
      <c r="L354">
        <v>4570116.3773001796</v>
      </c>
      <c r="M354">
        <v>16899.4430251827</v>
      </c>
      <c r="N354">
        <v>0</v>
      </c>
      <c r="O354">
        <v>16899.4430251827</v>
      </c>
      <c r="P354">
        <v>2394598.3226112798</v>
      </c>
      <c r="Q354">
        <v>477008.02009118802</v>
      </c>
      <c r="R354">
        <v>1173156.5301717599</v>
      </c>
      <c r="S354">
        <v>155248.09121540099</v>
      </c>
      <c r="T354">
        <v>370105.41321054799</v>
      </c>
      <c r="U354">
        <v>717601.85202983895</v>
      </c>
      <c r="V354">
        <v>2570619.52</v>
      </c>
      <c r="W354">
        <v>1281895.00527034</v>
      </c>
      <c r="X354">
        <v>3015711.05017782</v>
      </c>
      <c r="Y354">
        <v>0</v>
      </c>
      <c r="Z354">
        <v>0</v>
      </c>
      <c r="AA354">
        <v>836803.475092515</v>
      </c>
      <c r="AB354">
        <v>0</v>
      </c>
      <c r="AC354">
        <v>0</v>
      </c>
      <c r="AD354">
        <v>0</v>
      </c>
      <c r="AE354">
        <v>589606.05337320804</v>
      </c>
      <c r="AF354">
        <v>127995.798656631</v>
      </c>
      <c r="AG354">
        <v>0</v>
      </c>
    </row>
    <row r="355" spans="1:33" x14ac:dyDescent="0.3">
      <c r="A355" t="s">
        <v>33</v>
      </c>
      <c r="B355" t="s">
        <v>781</v>
      </c>
      <c r="C355">
        <v>2008</v>
      </c>
      <c r="D355" t="s">
        <v>779</v>
      </c>
      <c r="E355">
        <v>330</v>
      </c>
      <c r="F355" t="s">
        <v>782</v>
      </c>
      <c r="G355" t="s">
        <v>37</v>
      </c>
      <c r="H355" t="s">
        <v>43</v>
      </c>
      <c r="I355" t="s">
        <v>44</v>
      </c>
      <c r="J355" t="s">
        <v>40</v>
      </c>
      <c r="K355">
        <v>22.48</v>
      </c>
      <c r="L355">
        <v>525500.72935845901</v>
      </c>
      <c r="M355">
        <v>23376.366964344201</v>
      </c>
      <c r="N355">
        <v>0</v>
      </c>
      <c r="O355">
        <v>23376.366964344201</v>
      </c>
      <c r="P355">
        <v>246045.750224463</v>
      </c>
      <c r="Q355">
        <v>60690.586061272399</v>
      </c>
      <c r="R355">
        <v>175093.399545764</v>
      </c>
      <c r="S355">
        <v>12905.2882096003</v>
      </c>
      <c r="T355">
        <v>30765.705317357999</v>
      </c>
      <c r="U355">
        <v>59651.997314021297</v>
      </c>
      <c r="V355">
        <v>359288.81</v>
      </c>
      <c r="W355">
        <v>106559.922044437</v>
      </c>
      <c r="X355">
        <v>442253.94816106698</v>
      </c>
      <c r="Y355">
        <v>0</v>
      </c>
      <c r="Z355">
        <v>0</v>
      </c>
      <c r="AA355">
        <v>23594.783883369899</v>
      </c>
      <c r="AB355">
        <v>0</v>
      </c>
      <c r="AC355">
        <v>0</v>
      </c>
      <c r="AD355">
        <v>0</v>
      </c>
      <c r="AE355">
        <v>49012.106940168298</v>
      </c>
      <c r="AF355">
        <v>10639.890373853001</v>
      </c>
      <c r="AG355">
        <v>0</v>
      </c>
    </row>
    <row r="356" spans="1:33" x14ac:dyDescent="0.3">
      <c r="A356" t="s">
        <v>33</v>
      </c>
      <c r="B356" t="s">
        <v>783</v>
      </c>
      <c r="C356">
        <v>2008</v>
      </c>
      <c r="D356" t="s">
        <v>779</v>
      </c>
      <c r="E356">
        <v>331</v>
      </c>
      <c r="F356" t="s">
        <v>784</v>
      </c>
      <c r="G356" t="s">
        <v>37</v>
      </c>
      <c r="H356" t="s">
        <v>53</v>
      </c>
      <c r="I356" t="s">
        <v>39</v>
      </c>
      <c r="J356" t="s">
        <v>40</v>
      </c>
      <c r="K356">
        <v>234.57</v>
      </c>
      <c r="L356">
        <v>4830925.0133413495</v>
      </c>
      <c r="M356">
        <v>20594.811840138798</v>
      </c>
      <c r="N356">
        <v>0</v>
      </c>
      <c r="O356">
        <v>20594.811840138798</v>
      </c>
      <c r="P356">
        <v>2287834.63716425</v>
      </c>
      <c r="Q356">
        <v>778942.41384753899</v>
      </c>
      <c r="R356">
        <v>1169247.4402824701</v>
      </c>
      <c r="S356">
        <v>134661.63057499801</v>
      </c>
      <c r="T356">
        <v>460238.891472093</v>
      </c>
      <c r="U356">
        <v>622445.24065613805</v>
      </c>
      <c r="V356">
        <v>3096568.7</v>
      </c>
      <c r="W356">
        <v>1111911.07268522</v>
      </c>
      <c r="X356">
        <v>3514391.4016610999</v>
      </c>
      <c r="Y356">
        <v>0</v>
      </c>
      <c r="Z356">
        <v>0</v>
      </c>
      <c r="AA356">
        <v>694088.37102411396</v>
      </c>
      <c r="AB356">
        <v>0</v>
      </c>
      <c r="AC356">
        <v>0</v>
      </c>
      <c r="AD356">
        <v>0</v>
      </c>
      <c r="AE356">
        <v>511422.14968662302</v>
      </c>
      <c r="AF356">
        <v>111023.090969515</v>
      </c>
      <c r="AG356">
        <v>0</v>
      </c>
    </row>
    <row r="357" spans="1:33" x14ac:dyDescent="0.3">
      <c r="A357" t="s">
        <v>33</v>
      </c>
      <c r="B357" t="s">
        <v>785</v>
      </c>
      <c r="C357">
        <v>2009</v>
      </c>
      <c r="D357" t="s">
        <v>786</v>
      </c>
      <c r="E357">
        <v>3349</v>
      </c>
      <c r="F357" t="s">
        <v>787</v>
      </c>
      <c r="G357" t="s">
        <v>37</v>
      </c>
      <c r="H357" t="s">
        <v>64</v>
      </c>
      <c r="I357" t="s">
        <v>39</v>
      </c>
      <c r="J357" t="s">
        <v>40</v>
      </c>
      <c r="K357">
        <v>182.77</v>
      </c>
      <c r="L357">
        <v>4651596.8831368396</v>
      </c>
      <c r="M357">
        <v>25450.549232023001</v>
      </c>
      <c r="N357">
        <v>2282.4375772325998</v>
      </c>
      <c r="O357">
        <v>23168.111654790398</v>
      </c>
      <c r="P357">
        <v>2030770.3790059399</v>
      </c>
      <c r="Q357">
        <v>306211.85843691899</v>
      </c>
      <c r="R357">
        <v>1881565.2776760401</v>
      </c>
      <c r="S357">
        <v>169449.90612086499</v>
      </c>
      <c r="T357">
        <v>263599.461897064</v>
      </c>
      <c r="U357">
        <v>448759.81307506497</v>
      </c>
      <c r="V357">
        <v>2902345.98999999</v>
      </c>
      <c r="W357">
        <v>1300491.0800617801</v>
      </c>
      <c r="X357">
        <v>2424295.2679045801</v>
      </c>
      <c r="Y357">
        <v>1246604.5221158401</v>
      </c>
      <c r="Z357">
        <v>417161.11599080201</v>
      </c>
      <c r="AA357">
        <v>114776.16405053801</v>
      </c>
      <c r="AB357">
        <v>0</v>
      </c>
      <c r="AC357">
        <v>0</v>
      </c>
      <c r="AD357">
        <v>0</v>
      </c>
      <c r="AE357">
        <v>344954.21281958302</v>
      </c>
      <c r="AF357">
        <v>103805.600255481</v>
      </c>
      <c r="AG357">
        <v>0</v>
      </c>
    </row>
    <row r="358" spans="1:33" x14ac:dyDescent="0.3">
      <c r="A358" t="s">
        <v>33</v>
      </c>
      <c r="B358" t="s">
        <v>788</v>
      </c>
      <c r="C358">
        <v>2009</v>
      </c>
      <c r="D358" t="s">
        <v>786</v>
      </c>
      <c r="E358">
        <v>5622</v>
      </c>
      <c r="F358" t="s">
        <v>789</v>
      </c>
      <c r="G358" t="s">
        <v>63</v>
      </c>
      <c r="H358" t="s">
        <v>64</v>
      </c>
      <c r="I358" t="s">
        <v>56</v>
      </c>
      <c r="J358" t="s">
        <v>40</v>
      </c>
      <c r="K358">
        <v>32.51</v>
      </c>
      <c r="L358">
        <v>311145.95686315402</v>
      </c>
      <c r="M358">
        <v>9570.7768952062397</v>
      </c>
      <c r="N358">
        <v>163.43352842809301</v>
      </c>
      <c r="O358">
        <v>9407.3433667781501</v>
      </c>
      <c r="P358">
        <v>37375.910994054197</v>
      </c>
      <c r="Q358">
        <v>46588.181563080601</v>
      </c>
      <c r="R358">
        <v>164704.43232394999</v>
      </c>
      <c r="S358">
        <v>30140.7038791341</v>
      </c>
      <c r="T358">
        <v>32336.7281029357</v>
      </c>
      <c r="U358">
        <v>79822.626924934899</v>
      </c>
      <c r="V358">
        <v>0</v>
      </c>
      <c r="W358">
        <v>231323.32993821899</v>
      </c>
      <c r="X358">
        <v>198064.13209540999</v>
      </c>
      <c r="Y358">
        <v>7530.2978841508702</v>
      </c>
      <c r="Z358">
        <v>5313.2240091973199</v>
      </c>
      <c r="AA358">
        <v>20415.6759494611</v>
      </c>
      <c r="AB358">
        <v>0</v>
      </c>
      <c r="AC358">
        <v>0</v>
      </c>
      <c r="AD358">
        <v>0</v>
      </c>
      <c r="AE358">
        <v>61358.3271804162</v>
      </c>
      <c r="AF358">
        <v>18464.299744518699</v>
      </c>
      <c r="AG358">
        <v>0</v>
      </c>
    </row>
    <row r="359" spans="1:33" x14ac:dyDescent="0.3">
      <c r="A359" t="s">
        <v>33</v>
      </c>
      <c r="B359" t="s">
        <v>790</v>
      </c>
      <c r="C359">
        <v>2010</v>
      </c>
      <c r="D359" t="s">
        <v>791</v>
      </c>
      <c r="E359">
        <v>3350</v>
      </c>
      <c r="F359" t="s">
        <v>792</v>
      </c>
      <c r="G359" t="s">
        <v>37</v>
      </c>
      <c r="H359" t="s">
        <v>64</v>
      </c>
      <c r="I359" t="s">
        <v>39</v>
      </c>
      <c r="J359" t="s">
        <v>40</v>
      </c>
      <c r="K359">
        <v>52.31</v>
      </c>
      <c r="L359">
        <v>2454963.79</v>
      </c>
      <c r="M359">
        <v>46931.060791435601</v>
      </c>
      <c r="N359">
        <v>3237.2819728541299</v>
      </c>
      <c r="O359">
        <v>43693.778818581501</v>
      </c>
      <c r="P359">
        <v>719706.98</v>
      </c>
      <c r="Q359">
        <v>209103.7</v>
      </c>
      <c r="R359">
        <v>1334639.52</v>
      </c>
      <c r="S359">
        <v>108475.41</v>
      </c>
      <c r="T359">
        <v>83038.179999999993</v>
      </c>
      <c r="U359">
        <v>272053.73</v>
      </c>
      <c r="V359">
        <v>1612478.15</v>
      </c>
      <c r="W359">
        <v>570431.91</v>
      </c>
      <c r="X359">
        <v>1004764.89</v>
      </c>
      <c r="Y359">
        <v>962315.75</v>
      </c>
      <c r="Z359">
        <v>169342.22</v>
      </c>
      <c r="AA359">
        <v>46487.199999999997</v>
      </c>
      <c r="AB359">
        <v>0</v>
      </c>
      <c r="AC359">
        <v>0</v>
      </c>
      <c r="AD359">
        <v>0</v>
      </c>
      <c r="AE359">
        <v>182415.01</v>
      </c>
      <c r="AF359">
        <v>89638.720000000001</v>
      </c>
      <c r="AG359">
        <v>0</v>
      </c>
    </row>
    <row r="360" spans="1:33" x14ac:dyDescent="0.3">
      <c r="A360" t="s">
        <v>33</v>
      </c>
      <c r="B360" t="s">
        <v>793</v>
      </c>
      <c r="C360">
        <v>2011</v>
      </c>
      <c r="D360" t="s">
        <v>794</v>
      </c>
      <c r="E360">
        <v>3353</v>
      </c>
      <c r="F360" t="s">
        <v>795</v>
      </c>
      <c r="G360" t="s">
        <v>37</v>
      </c>
      <c r="H360" t="s">
        <v>64</v>
      </c>
      <c r="I360" t="s">
        <v>39</v>
      </c>
      <c r="J360" t="s">
        <v>40</v>
      </c>
      <c r="K360">
        <v>59.12</v>
      </c>
      <c r="L360">
        <v>1502541.2</v>
      </c>
      <c r="M360">
        <v>25415.108254397801</v>
      </c>
      <c r="N360">
        <v>861.02841677943104</v>
      </c>
      <c r="O360">
        <v>24554.079837618399</v>
      </c>
      <c r="P360">
        <v>573791.9</v>
      </c>
      <c r="Q360">
        <v>192210.53</v>
      </c>
      <c r="R360">
        <v>365856.98</v>
      </c>
      <c r="S360">
        <v>241893.48</v>
      </c>
      <c r="T360">
        <v>128788.31</v>
      </c>
      <c r="U360">
        <v>245728.2</v>
      </c>
      <c r="V360">
        <v>565589</v>
      </c>
      <c r="W360">
        <v>691224</v>
      </c>
      <c r="X360">
        <v>1066031</v>
      </c>
      <c r="Y360">
        <v>70526</v>
      </c>
      <c r="Z360">
        <v>50904</v>
      </c>
      <c r="AA360">
        <v>62164</v>
      </c>
      <c r="AB360">
        <v>0</v>
      </c>
      <c r="AC360">
        <v>0</v>
      </c>
      <c r="AD360">
        <v>7188</v>
      </c>
      <c r="AE360">
        <v>181617.08</v>
      </c>
      <c r="AF360">
        <v>64111.12</v>
      </c>
      <c r="AG360">
        <v>0</v>
      </c>
    </row>
    <row r="361" spans="1:33" x14ac:dyDescent="0.3">
      <c r="A361" t="s">
        <v>33</v>
      </c>
      <c r="B361" t="s">
        <v>796</v>
      </c>
      <c r="C361">
        <v>2012</v>
      </c>
      <c r="D361" t="s">
        <v>797</v>
      </c>
      <c r="E361">
        <v>3366</v>
      </c>
      <c r="F361" t="s">
        <v>798</v>
      </c>
      <c r="G361" t="s">
        <v>37</v>
      </c>
      <c r="H361" t="s">
        <v>64</v>
      </c>
      <c r="I361" t="s">
        <v>39</v>
      </c>
      <c r="J361" t="s">
        <v>40</v>
      </c>
      <c r="K361">
        <v>36.5</v>
      </c>
      <c r="L361">
        <v>1516801.63</v>
      </c>
      <c r="M361">
        <v>41556.209041095797</v>
      </c>
      <c r="N361">
        <v>4601.8978082191697</v>
      </c>
      <c r="O361">
        <v>36954.311232876702</v>
      </c>
      <c r="P361">
        <v>701990.76</v>
      </c>
      <c r="Q361">
        <v>208736.24</v>
      </c>
      <c r="R361">
        <v>436230.45</v>
      </c>
      <c r="S361">
        <v>83327.399999999994</v>
      </c>
      <c r="T361">
        <v>86516.78</v>
      </c>
      <c r="U361">
        <v>202575.7</v>
      </c>
      <c r="V361">
        <v>659230.87</v>
      </c>
      <c r="W361">
        <v>654995.06000000006</v>
      </c>
      <c r="X361">
        <v>875242.95</v>
      </c>
      <c r="Y361">
        <v>200881.6</v>
      </c>
      <c r="Z361">
        <v>167969.27</v>
      </c>
      <c r="AA361">
        <v>70132.11</v>
      </c>
      <c r="AB361">
        <v>0</v>
      </c>
      <c r="AC361">
        <v>0</v>
      </c>
      <c r="AD361">
        <v>0</v>
      </c>
      <c r="AE361">
        <v>165091.07</v>
      </c>
      <c r="AF361">
        <v>37484.629999999997</v>
      </c>
      <c r="AG361">
        <v>0</v>
      </c>
    </row>
    <row r="362" spans="1:33" x14ac:dyDescent="0.3">
      <c r="A362" t="s">
        <v>33</v>
      </c>
      <c r="B362" t="s">
        <v>799</v>
      </c>
      <c r="C362">
        <v>2014</v>
      </c>
      <c r="D362" t="s">
        <v>800</v>
      </c>
      <c r="E362">
        <v>342</v>
      </c>
      <c r="F362" t="s">
        <v>801</v>
      </c>
      <c r="G362" t="s">
        <v>37</v>
      </c>
      <c r="H362" t="s">
        <v>43</v>
      </c>
      <c r="I362" t="s">
        <v>44</v>
      </c>
      <c r="J362" t="s">
        <v>40</v>
      </c>
      <c r="K362">
        <v>337.82</v>
      </c>
      <c r="L362">
        <v>4455528.4657366099</v>
      </c>
      <c r="M362">
        <v>13189.060640982199</v>
      </c>
      <c r="N362">
        <v>1710.50740090412</v>
      </c>
      <c r="O362">
        <v>11478.553240077999</v>
      </c>
      <c r="P362">
        <v>2590432.71678482</v>
      </c>
      <c r="Q362">
        <v>660109.35169239505</v>
      </c>
      <c r="R362">
        <v>992890.213785019</v>
      </c>
      <c r="S362">
        <v>212096.183474366</v>
      </c>
      <c r="T362">
        <v>0</v>
      </c>
      <c r="U362">
        <v>0</v>
      </c>
      <c r="V362">
        <v>2994832.6799999899</v>
      </c>
      <c r="W362">
        <v>1460695.7857366099</v>
      </c>
      <c r="X362">
        <v>3370693.6416142499</v>
      </c>
      <c r="Y362">
        <v>373601.19804078498</v>
      </c>
      <c r="Z362">
        <v>577843.61017343204</v>
      </c>
      <c r="AA362">
        <v>133390.01590813699</v>
      </c>
      <c r="AB362">
        <v>0</v>
      </c>
      <c r="AC362">
        <v>0</v>
      </c>
      <c r="AD362">
        <v>0</v>
      </c>
      <c r="AE362">
        <v>0</v>
      </c>
      <c r="AF362">
        <v>0</v>
      </c>
      <c r="AG362">
        <v>0</v>
      </c>
    </row>
    <row r="363" spans="1:33" x14ac:dyDescent="0.3">
      <c r="A363" t="s">
        <v>33</v>
      </c>
      <c r="B363" t="s">
        <v>802</v>
      </c>
      <c r="C363">
        <v>2014</v>
      </c>
      <c r="D363" t="s">
        <v>800</v>
      </c>
      <c r="E363">
        <v>355</v>
      </c>
      <c r="F363" t="s">
        <v>803</v>
      </c>
      <c r="G363" t="s">
        <v>37</v>
      </c>
      <c r="H363" t="s">
        <v>38</v>
      </c>
      <c r="I363" t="s">
        <v>44</v>
      </c>
      <c r="J363" t="s">
        <v>40</v>
      </c>
      <c r="K363">
        <v>172.06</v>
      </c>
      <c r="L363">
        <v>2581401.8695235299</v>
      </c>
      <c r="M363">
        <v>15002.916828568699</v>
      </c>
      <c r="N363">
        <v>881.60005560264199</v>
      </c>
      <c r="O363">
        <v>14121.316772966</v>
      </c>
      <c r="P363">
        <v>1397751.3591042501</v>
      </c>
      <c r="Q363">
        <v>489892.20168667799</v>
      </c>
      <c r="R363">
        <v>585732.52775871905</v>
      </c>
      <c r="S363">
        <v>108025.78097388901</v>
      </c>
      <c r="T363">
        <v>0</v>
      </c>
      <c r="U363">
        <v>0</v>
      </c>
      <c r="V363">
        <v>1837433.73</v>
      </c>
      <c r="W363">
        <v>743968.13952353701</v>
      </c>
      <c r="X363">
        <v>2125166.8033542898</v>
      </c>
      <c r="Y363">
        <v>217961.582056413</v>
      </c>
      <c r="Z363">
        <v>151688.10556699001</v>
      </c>
      <c r="AA363">
        <v>86585.378545835702</v>
      </c>
      <c r="AB363">
        <v>0</v>
      </c>
      <c r="AC363">
        <v>0</v>
      </c>
      <c r="AD363">
        <v>0</v>
      </c>
      <c r="AE363">
        <v>0</v>
      </c>
      <c r="AF363">
        <v>0</v>
      </c>
      <c r="AG363">
        <v>0</v>
      </c>
    </row>
    <row r="364" spans="1:33" x14ac:dyDescent="0.3">
      <c r="A364" t="s">
        <v>33</v>
      </c>
      <c r="B364" t="s">
        <v>804</v>
      </c>
      <c r="C364">
        <v>2014</v>
      </c>
      <c r="D364" t="s">
        <v>800</v>
      </c>
      <c r="E364">
        <v>359</v>
      </c>
      <c r="F364" t="s">
        <v>805</v>
      </c>
      <c r="G364" t="s">
        <v>37</v>
      </c>
      <c r="H364" t="s">
        <v>53</v>
      </c>
      <c r="I364" t="s">
        <v>39</v>
      </c>
      <c r="J364" t="s">
        <v>40</v>
      </c>
      <c r="K364">
        <v>222.15</v>
      </c>
      <c r="L364">
        <v>3805109.5207808502</v>
      </c>
      <c r="M364">
        <v>17128.559625392001</v>
      </c>
      <c r="N364">
        <v>877.90934831386903</v>
      </c>
      <c r="O364">
        <v>16250.650277078201</v>
      </c>
      <c r="P364">
        <v>2060134.0875822899</v>
      </c>
      <c r="Q364">
        <v>842747.68189291796</v>
      </c>
      <c r="R364">
        <v>762753.57227885304</v>
      </c>
      <c r="S364">
        <v>139474.17902678999</v>
      </c>
      <c r="T364">
        <v>0</v>
      </c>
      <c r="U364">
        <v>0</v>
      </c>
      <c r="V364">
        <v>2844557.84</v>
      </c>
      <c r="W364">
        <v>960551.68078085396</v>
      </c>
      <c r="X364">
        <v>2911438.6998742102</v>
      </c>
      <c r="Y364">
        <v>646913.29792126105</v>
      </c>
      <c r="Z364">
        <v>195027.56172792599</v>
      </c>
      <c r="AA364">
        <v>51729.9612574532</v>
      </c>
      <c r="AB364">
        <v>0</v>
      </c>
      <c r="AC364">
        <v>0</v>
      </c>
      <c r="AD364">
        <v>0</v>
      </c>
      <c r="AE364">
        <v>0</v>
      </c>
      <c r="AF364">
        <v>0</v>
      </c>
      <c r="AG364">
        <v>0</v>
      </c>
    </row>
    <row r="365" spans="1:33" x14ac:dyDescent="0.3">
      <c r="A365" t="s">
        <v>33</v>
      </c>
      <c r="B365" t="s">
        <v>806</v>
      </c>
      <c r="C365">
        <v>2014</v>
      </c>
      <c r="D365" t="s">
        <v>800</v>
      </c>
      <c r="E365">
        <v>3740</v>
      </c>
      <c r="F365" t="s">
        <v>807</v>
      </c>
      <c r="G365" t="s">
        <v>59</v>
      </c>
      <c r="H365" t="s">
        <v>64</v>
      </c>
      <c r="I365" t="s">
        <v>39</v>
      </c>
      <c r="J365" t="s">
        <v>40</v>
      </c>
      <c r="K365">
        <v>2.5499999999999998</v>
      </c>
      <c r="L365">
        <v>84825.213958996901</v>
      </c>
      <c r="M365">
        <v>33264.789787841903</v>
      </c>
      <c r="N365">
        <v>597.00491437283802</v>
      </c>
      <c r="O365">
        <v>32667.7848734691</v>
      </c>
      <c r="P365">
        <v>47291.206528628602</v>
      </c>
      <c r="Q365">
        <v>32002.324728007799</v>
      </c>
      <c r="R365">
        <v>3930.6961774074898</v>
      </c>
      <c r="S365">
        <v>1600.9865249530301</v>
      </c>
      <c r="T365">
        <v>0</v>
      </c>
      <c r="U365">
        <v>0</v>
      </c>
      <c r="V365">
        <v>73799.3</v>
      </c>
      <c r="W365">
        <v>11025.9139589969</v>
      </c>
      <c r="X365">
        <v>80190.375157232702</v>
      </c>
      <c r="Y365">
        <v>2518.6819815404701</v>
      </c>
      <c r="Z365">
        <v>1522.36253165073</v>
      </c>
      <c r="AA365">
        <v>593.79428857306198</v>
      </c>
      <c r="AB365">
        <v>0</v>
      </c>
      <c r="AC365">
        <v>0</v>
      </c>
      <c r="AD365">
        <v>0</v>
      </c>
      <c r="AE365">
        <v>0</v>
      </c>
      <c r="AF365">
        <v>0</v>
      </c>
      <c r="AG365">
        <v>0</v>
      </c>
    </row>
    <row r="366" spans="1:33" x14ac:dyDescent="0.3">
      <c r="A366" t="s">
        <v>33</v>
      </c>
      <c r="B366" t="s">
        <v>808</v>
      </c>
      <c r="C366">
        <v>2015</v>
      </c>
      <c r="D366" t="s">
        <v>809</v>
      </c>
      <c r="E366">
        <v>346</v>
      </c>
      <c r="F366" t="s">
        <v>810</v>
      </c>
      <c r="G366" t="s">
        <v>37</v>
      </c>
      <c r="H366" t="s">
        <v>43</v>
      </c>
      <c r="I366" t="s">
        <v>44</v>
      </c>
      <c r="J366" t="s">
        <v>40</v>
      </c>
      <c r="K366">
        <v>142.96</v>
      </c>
      <c r="L366">
        <v>2393281.0618205499</v>
      </c>
      <c r="M366">
        <v>16740.913974682098</v>
      </c>
      <c r="N366">
        <v>0</v>
      </c>
      <c r="O366">
        <v>16740.913974682098</v>
      </c>
      <c r="P366">
        <v>1397456.64</v>
      </c>
      <c r="Q366">
        <v>155769.72536469699</v>
      </c>
      <c r="R366">
        <v>639755.13950333802</v>
      </c>
      <c r="S366">
        <v>199019.326952517</v>
      </c>
      <c r="T366">
        <v>1280.23</v>
      </c>
      <c r="U366">
        <v>45984.691820552798</v>
      </c>
      <c r="V366">
        <v>2347296.37</v>
      </c>
      <c r="W366">
        <v>0</v>
      </c>
      <c r="X366">
        <v>1999691.55</v>
      </c>
      <c r="Y366">
        <v>0</v>
      </c>
      <c r="Z366">
        <v>0</v>
      </c>
      <c r="AA366">
        <v>346324.59</v>
      </c>
      <c r="AB366">
        <v>1280.23</v>
      </c>
      <c r="AC366">
        <v>0</v>
      </c>
      <c r="AD366">
        <v>0</v>
      </c>
      <c r="AE366">
        <v>45984.691820552798</v>
      </c>
      <c r="AF366">
        <v>0</v>
      </c>
      <c r="AG366">
        <v>0</v>
      </c>
    </row>
    <row r="367" spans="1:33" x14ac:dyDescent="0.3">
      <c r="A367" t="s">
        <v>33</v>
      </c>
      <c r="B367" t="s">
        <v>811</v>
      </c>
      <c r="C367">
        <v>2015</v>
      </c>
      <c r="D367" t="s">
        <v>809</v>
      </c>
      <c r="E367">
        <v>5446</v>
      </c>
      <c r="F367" t="s">
        <v>812</v>
      </c>
      <c r="G367" t="s">
        <v>63</v>
      </c>
      <c r="H367" t="s">
        <v>64</v>
      </c>
      <c r="I367" t="s">
        <v>60</v>
      </c>
      <c r="J367" t="s">
        <v>40</v>
      </c>
      <c r="K367">
        <v>658.39</v>
      </c>
      <c r="L367">
        <v>211778.54817944701</v>
      </c>
      <c r="M367">
        <v>321.66124664628398</v>
      </c>
      <c r="N367">
        <v>0</v>
      </c>
      <c r="O367">
        <v>321.66124664628398</v>
      </c>
      <c r="P367">
        <v>0</v>
      </c>
      <c r="Q367">
        <v>72356.514635302898</v>
      </c>
      <c r="R367">
        <v>134669.49049666099</v>
      </c>
      <c r="S367">
        <v>4752.5430474823697</v>
      </c>
      <c r="T367">
        <v>0</v>
      </c>
      <c r="U367">
        <v>211778.54817944701</v>
      </c>
      <c r="V367">
        <v>0</v>
      </c>
      <c r="W367">
        <v>0</v>
      </c>
      <c r="X367">
        <v>0</v>
      </c>
      <c r="Y367">
        <v>0</v>
      </c>
      <c r="Z367">
        <v>0</v>
      </c>
      <c r="AA367">
        <v>0</v>
      </c>
      <c r="AB367">
        <v>0</v>
      </c>
      <c r="AC367">
        <v>0</v>
      </c>
      <c r="AD367">
        <v>0</v>
      </c>
      <c r="AE367">
        <v>211778.54817944701</v>
      </c>
      <c r="AF367">
        <v>0</v>
      </c>
      <c r="AG367">
        <v>0</v>
      </c>
    </row>
    <row r="368" spans="1:33" x14ac:dyDescent="0.3">
      <c r="A368" t="s">
        <v>33</v>
      </c>
      <c r="B368" t="s">
        <v>813</v>
      </c>
      <c r="C368">
        <v>2016</v>
      </c>
      <c r="D368" t="s">
        <v>814</v>
      </c>
      <c r="E368">
        <v>347</v>
      </c>
      <c r="F368" t="s">
        <v>815</v>
      </c>
      <c r="G368" t="s">
        <v>37</v>
      </c>
      <c r="H368" t="s">
        <v>43</v>
      </c>
      <c r="I368" t="s">
        <v>44</v>
      </c>
      <c r="J368" t="s">
        <v>40</v>
      </c>
      <c r="K368">
        <v>4.41</v>
      </c>
      <c r="L368">
        <v>267977.08999999898</v>
      </c>
      <c r="M368">
        <v>60765.780045351399</v>
      </c>
      <c r="N368">
        <v>0</v>
      </c>
      <c r="O368">
        <v>60765.780045351399</v>
      </c>
      <c r="P368">
        <v>106016.99</v>
      </c>
      <c r="Q368">
        <v>25216.35</v>
      </c>
      <c r="R368">
        <v>103437.3</v>
      </c>
      <c r="S368">
        <v>33306.449999999997</v>
      </c>
      <c r="T368">
        <v>0</v>
      </c>
      <c r="U368">
        <v>24730.32</v>
      </c>
      <c r="V368">
        <v>243246.77</v>
      </c>
      <c r="W368">
        <v>0</v>
      </c>
      <c r="X368">
        <v>186336.33</v>
      </c>
      <c r="Y368">
        <v>0</v>
      </c>
      <c r="Z368">
        <v>0</v>
      </c>
      <c r="AA368">
        <v>56910.4399999999</v>
      </c>
      <c r="AB368">
        <v>0</v>
      </c>
      <c r="AC368">
        <v>0</v>
      </c>
      <c r="AD368">
        <v>0</v>
      </c>
      <c r="AE368">
        <v>24730.32</v>
      </c>
      <c r="AF368">
        <v>0</v>
      </c>
      <c r="AG368">
        <v>0</v>
      </c>
    </row>
    <row r="369" spans="1:33" x14ac:dyDescent="0.3">
      <c r="A369" t="s">
        <v>33</v>
      </c>
      <c r="B369" t="s">
        <v>816</v>
      </c>
      <c r="C369">
        <v>2017</v>
      </c>
      <c r="D369" t="s">
        <v>817</v>
      </c>
      <c r="E369">
        <v>348</v>
      </c>
      <c r="F369" t="s">
        <v>818</v>
      </c>
      <c r="G369" t="s">
        <v>37</v>
      </c>
      <c r="H369" t="s">
        <v>43</v>
      </c>
      <c r="I369" t="s">
        <v>44</v>
      </c>
      <c r="J369" t="s">
        <v>40</v>
      </c>
      <c r="K369">
        <v>4.0599999999999996</v>
      </c>
      <c r="L369">
        <v>269491.58</v>
      </c>
      <c r="M369">
        <v>66377.236453201898</v>
      </c>
      <c r="N369">
        <v>0</v>
      </c>
      <c r="O369">
        <v>66377.236453201898</v>
      </c>
      <c r="P369">
        <v>81834.63</v>
      </c>
      <c r="Q369">
        <v>26514.379999999899</v>
      </c>
      <c r="R369">
        <v>119603.98</v>
      </c>
      <c r="S369">
        <v>41538.589999999997</v>
      </c>
      <c r="T369">
        <v>0</v>
      </c>
      <c r="U369">
        <v>24121.9899999999</v>
      </c>
      <c r="V369">
        <v>245369.59</v>
      </c>
      <c r="W369">
        <v>0</v>
      </c>
      <c r="X369">
        <v>160233.60999999999</v>
      </c>
      <c r="Y369">
        <v>0</v>
      </c>
      <c r="Z369">
        <v>0</v>
      </c>
      <c r="AA369">
        <v>85135.98</v>
      </c>
      <c r="AB369">
        <v>0</v>
      </c>
      <c r="AC369">
        <v>0</v>
      </c>
      <c r="AD369">
        <v>0</v>
      </c>
      <c r="AE369">
        <v>24121.9899999999</v>
      </c>
      <c r="AF369">
        <v>0</v>
      </c>
      <c r="AG369">
        <v>0</v>
      </c>
    </row>
    <row r="370" spans="1:33" x14ac:dyDescent="0.3">
      <c r="A370" t="s">
        <v>33</v>
      </c>
      <c r="B370" t="s">
        <v>819</v>
      </c>
      <c r="C370">
        <v>2018</v>
      </c>
      <c r="D370" t="s">
        <v>820</v>
      </c>
      <c r="E370">
        <v>349</v>
      </c>
      <c r="F370" t="s">
        <v>821</v>
      </c>
      <c r="G370" t="s">
        <v>37</v>
      </c>
      <c r="H370" t="s">
        <v>43</v>
      </c>
      <c r="I370" t="s">
        <v>44</v>
      </c>
      <c r="J370" t="s">
        <v>40</v>
      </c>
      <c r="K370">
        <v>2.0099999999999998</v>
      </c>
      <c r="L370">
        <v>241657.28</v>
      </c>
      <c r="M370">
        <v>120227.502487562</v>
      </c>
      <c r="N370">
        <v>0</v>
      </c>
      <c r="O370">
        <v>120227.502487562</v>
      </c>
      <c r="P370">
        <v>87780.56</v>
      </c>
      <c r="Q370">
        <v>25727.85</v>
      </c>
      <c r="R370">
        <v>94777.919999999998</v>
      </c>
      <c r="S370">
        <v>33370.949999999997</v>
      </c>
      <c r="T370">
        <v>0</v>
      </c>
      <c r="U370">
        <v>24393.34</v>
      </c>
      <c r="V370">
        <v>217263.94</v>
      </c>
      <c r="W370">
        <v>0</v>
      </c>
      <c r="X370">
        <v>191238.79</v>
      </c>
      <c r="Y370">
        <v>0</v>
      </c>
      <c r="Z370">
        <v>0</v>
      </c>
      <c r="AA370">
        <v>26025.1499999999</v>
      </c>
      <c r="AB370">
        <v>0</v>
      </c>
      <c r="AC370">
        <v>0</v>
      </c>
      <c r="AD370">
        <v>0</v>
      </c>
      <c r="AE370">
        <v>24393.34</v>
      </c>
      <c r="AF370">
        <v>0</v>
      </c>
      <c r="AG370">
        <v>0</v>
      </c>
    </row>
    <row r="371" spans="1:33" x14ac:dyDescent="0.3">
      <c r="A371" t="s">
        <v>33</v>
      </c>
      <c r="B371" t="s">
        <v>822</v>
      </c>
      <c r="C371">
        <v>2019</v>
      </c>
      <c r="D371" t="s">
        <v>823</v>
      </c>
      <c r="E371">
        <v>350</v>
      </c>
      <c r="F371" t="s">
        <v>824</v>
      </c>
      <c r="G371" t="s">
        <v>37</v>
      </c>
      <c r="H371" t="s">
        <v>43</v>
      </c>
      <c r="I371" t="s">
        <v>44</v>
      </c>
      <c r="J371" t="s">
        <v>40</v>
      </c>
      <c r="K371">
        <v>7.81</v>
      </c>
      <c r="L371">
        <v>336117.85</v>
      </c>
      <c r="M371">
        <v>43036.856594110097</v>
      </c>
      <c r="N371">
        <v>0</v>
      </c>
      <c r="O371">
        <v>43036.856594110097</v>
      </c>
      <c r="P371">
        <v>128999.09</v>
      </c>
      <c r="Q371">
        <v>47213.95</v>
      </c>
      <c r="R371">
        <v>134255.26</v>
      </c>
      <c r="S371">
        <v>25649.55</v>
      </c>
      <c r="T371">
        <v>0</v>
      </c>
      <c r="U371">
        <v>27432.95</v>
      </c>
      <c r="V371">
        <v>299812.96999999997</v>
      </c>
      <c r="W371">
        <v>8871.93</v>
      </c>
      <c r="X371">
        <v>219585</v>
      </c>
      <c r="Y371">
        <v>0</v>
      </c>
      <c r="Z371">
        <v>0</v>
      </c>
      <c r="AA371">
        <v>89099.9</v>
      </c>
      <c r="AB371">
        <v>0</v>
      </c>
      <c r="AC371">
        <v>0</v>
      </c>
      <c r="AD371">
        <v>0</v>
      </c>
      <c r="AE371">
        <v>27432.95</v>
      </c>
      <c r="AF371">
        <v>0</v>
      </c>
      <c r="AG371">
        <v>0</v>
      </c>
    </row>
    <row r="372" spans="1:33" x14ac:dyDescent="0.3">
      <c r="A372" t="s">
        <v>33</v>
      </c>
      <c r="B372" t="s">
        <v>825</v>
      </c>
      <c r="C372">
        <v>2020</v>
      </c>
      <c r="D372" t="s">
        <v>826</v>
      </c>
      <c r="E372">
        <v>351</v>
      </c>
      <c r="F372" t="s">
        <v>827</v>
      </c>
      <c r="G372" t="s">
        <v>37</v>
      </c>
      <c r="H372" t="s">
        <v>43</v>
      </c>
      <c r="I372" t="s">
        <v>44</v>
      </c>
      <c r="J372" t="s">
        <v>40</v>
      </c>
      <c r="K372">
        <v>8.69</v>
      </c>
      <c r="L372">
        <v>328157.55</v>
      </c>
      <c r="M372">
        <v>37762.663981587997</v>
      </c>
      <c r="N372">
        <v>0</v>
      </c>
      <c r="O372">
        <v>37762.663981587997</v>
      </c>
      <c r="P372">
        <v>144343.70000000001</v>
      </c>
      <c r="Q372">
        <v>39963.74</v>
      </c>
      <c r="R372">
        <v>96656.7</v>
      </c>
      <c r="S372">
        <v>47193.41</v>
      </c>
      <c r="T372">
        <v>0</v>
      </c>
      <c r="U372">
        <v>30440.0799999999</v>
      </c>
      <c r="V372">
        <v>297717.46999999997</v>
      </c>
      <c r="W372">
        <v>0</v>
      </c>
      <c r="X372">
        <v>235393.79</v>
      </c>
      <c r="Y372">
        <v>0</v>
      </c>
      <c r="Z372">
        <v>0</v>
      </c>
      <c r="AA372">
        <v>62323.68</v>
      </c>
      <c r="AB372">
        <v>0</v>
      </c>
      <c r="AC372">
        <v>0</v>
      </c>
      <c r="AD372">
        <v>0</v>
      </c>
      <c r="AE372">
        <v>30440.0799999999</v>
      </c>
      <c r="AF372">
        <v>0</v>
      </c>
      <c r="AG372">
        <v>0</v>
      </c>
    </row>
    <row r="373" spans="1:33" x14ac:dyDescent="0.3">
      <c r="A373" t="s">
        <v>33</v>
      </c>
      <c r="B373" t="s">
        <v>828</v>
      </c>
      <c r="C373">
        <v>2021</v>
      </c>
      <c r="D373" t="s">
        <v>829</v>
      </c>
      <c r="E373">
        <v>352</v>
      </c>
      <c r="F373" t="s">
        <v>830</v>
      </c>
      <c r="G373" t="s">
        <v>37</v>
      </c>
      <c r="H373" t="s">
        <v>43</v>
      </c>
      <c r="I373" t="s">
        <v>44</v>
      </c>
      <c r="J373" t="s">
        <v>40</v>
      </c>
      <c r="K373">
        <v>5.39</v>
      </c>
      <c r="L373">
        <v>315851.15999999997</v>
      </c>
      <c r="M373">
        <v>58599.4730983302</v>
      </c>
      <c r="N373">
        <v>0</v>
      </c>
      <c r="O373">
        <v>58599.4730983302</v>
      </c>
      <c r="P373">
        <v>144711.94</v>
      </c>
      <c r="Q373">
        <v>39309.96</v>
      </c>
      <c r="R373">
        <v>77112.800000000003</v>
      </c>
      <c r="S373">
        <v>54716.46</v>
      </c>
      <c r="T373">
        <v>0</v>
      </c>
      <c r="U373">
        <v>27079.73</v>
      </c>
      <c r="V373">
        <v>0</v>
      </c>
      <c r="W373">
        <v>288771.43</v>
      </c>
      <c r="X373">
        <v>218853.99</v>
      </c>
      <c r="Y373">
        <v>0</v>
      </c>
      <c r="Z373">
        <v>0</v>
      </c>
      <c r="AA373">
        <v>69917.440000000002</v>
      </c>
      <c r="AB373">
        <v>0</v>
      </c>
      <c r="AC373">
        <v>0</v>
      </c>
      <c r="AD373">
        <v>0</v>
      </c>
      <c r="AE373">
        <v>27079.73</v>
      </c>
      <c r="AF373">
        <v>0</v>
      </c>
      <c r="AG373">
        <v>0</v>
      </c>
    </row>
    <row r="374" spans="1:33" x14ac:dyDescent="0.3">
      <c r="A374" t="s">
        <v>33</v>
      </c>
      <c r="B374" t="s">
        <v>831</v>
      </c>
      <c r="C374">
        <v>2022</v>
      </c>
      <c r="D374" t="s">
        <v>832</v>
      </c>
      <c r="E374">
        <v>357</v>
      </c>
      <c r="F374" t="s">
        <v>833</v>
      </c>
      <c r="G374" t="s">
        <v>37</v>
      </c>
      <c r="H374" t="s">
        <v>43</v>
      </c>
      <c r="I374" t="s">
        <v>44</v>
      </c>
      <c r="J374" t="s">
        <v>40</v>
      </c>
      <c r="K374">
        <v>15.03</v>
      </c>
      <c r="L374">
        <v>528190.86</v>
      </c>
      <c r="M374">
        <v>35142.439121756397</v>
      </c>
      <c r="N374">
        <v>0</v>
      </c>
      <c r="O374">
        <v>35142.439121756397</v>
      </c>
      <c r="P374">
        <v>217580</v>
      </c>
      <c r="Q374">
        <v>44261.67</v>
      </c>
      <c r="R374">
        <v>217566.03</v>
      </c>
      <c r="S374">
        <v>48783.16</v>
      </c>
      <c r="T374">
        <v>0</v>
      </c>
      <c r="U374">
        <v>34301.86</v>
      </c>
      <c r="V374">
        <v>493889</v>
      </c>
      <c r="W374">
        <v>0</v>
      </c>
      <c r="X374">
        <v>392286</v>
      </c>
      <c r="Y374">
        <v>0</v>
      </c>
      <c r="Z374">
        <v>0</v>
      </c>
      <c r="AA374">
        <v>101603</v>
      </c>
      <c r="AB374">
        <v>0</v>
      </c>
      <c r="AC374">
        <v>0</v>
      </c>
      <c r="AD374">
        <v>0</v>
      </c>
      <c r="AE374">
        <v>34301.86</v>
      </c>
      <c r="AF374">
        <v>0</v>
      </c>
      <c r="AG374">
        <v>0</v>
      </c>
    </row>
    <row r="375" spans="1:33" x14ac:dyDescent="0.3">
      <c r="A375" t="s">
        <v>33</v>
      </c>
      <c r="B375" t="s">
        <v>834</v>
      </c>
      <c r="C375">
        <v>2023</v>
      </c>
      <c r="D375" t="s">
        <v>835</v>
      </c>
      <c r="E375">
        <v>358</v>
      </c>
      <c r="F375" t="s">
        <v>836</v>
      </c>
      <c r="G375" t="s">
        <v>37</v>
      </c>
      <c r="H375" t="s">
        <v>53</v>
      </c>
      <c r="I375" t="s">
        <v>44</v>
      </c>
      <c r="J375" t="s">
        <v>40</v>
      </c>
      <c r="K375">
        <v>79.94</v>
      </c>
      <c r="L375">
        <v>2508140.3779065399</v>
      </c>
      <c r="M375">
        <v>31375.286188473099</v>
      </c>
      <c r="N375">
        <v>0</v>
      </c>
      <c r="O375">
        <v>31375.286188473099</v>
      </c>
      <c r="P375">
        <v>1055788.24</v>
      </c>
      <c r="Q375">
        <v>228961.98964046099</v>
      </c>
      <c r="R375">
        <v>1076884.3608075201</v>
      </c>
      <c r="S375">
        <v>130152.65745855399</v>
      </c>
      <c r="T375">
        <v>16353.13</v>
      </c>
      <c r="U375">
        <v>24628.867906544299</v>
      </c>
      <c r="V375">
        <v>2483511.5099999998</v>
      </c>
      <c r="W375">
        <v>0</v>
      </c>
      <c r="X375">
        <v>1969263.54</v>
      </c>
      <c r="Y375">
        <v>0</v>
      </c>
      <c r="Z375">
        <v>0</v>
      </c>
      <c r="AA375">
        <v>497894.84</v>
      </c>
      <c r="AB375">
        <v>16353.13</v>
      </c>
      <c r="AC375">
        <v>0</v>
      </c>
      <c r="AD375">
        <v>0</v>
      </c>
      <c r="AE375">
        <v>24628.867906544299</v>
      </c>
      <c r="AF375">
        <v>0</v>
      </c>
      <c r="AG375">
        <v>0</v>
      </c>
    </row>
    <row r="376" spans="1:33" x14ac:dyDescent="0.3">
      <c r="A376" t="s">
        <v>33</v>
      </c>
      <c r="B376" t="s">
        <v>837</v>
      </c>
      <c r="C376">
        <v>2023</v>
      </c>
      <c r="D376" t="s">
        <v>835</v>
      </c>
      <c r="E376">
        <v>4702</v>
      </c>
      <c r="F376" t="s">
        <v>838</v>
      </c>
      <c r="G376" t="s">
        <v>63</v>
      </c>
      <c r="H376" t="s">
        <v>64</v>
      </c>
      <c r="I376" t="s">
        <v>60</v>
      </c>
      <c r="J376" t="s">
        <v>40</v>
      </c>
      <c r="K376">
        <v>1070.98</v>
      </c>
      <c r="L376">
        <v>329960.28209345503</v>
      </c>
      <c r="M376">
        <v>308.09191777013098</v>
      </c>
      <c r="N376">
        <v>0</v>
      </c>
      <c r="O376">
        <v>308.09191777013098</v>
      </c>
      <c r="P376">
        <v>0</v>
      </c>
      <c r="Q376">
        <v>112734.640359538</v>
      </c>
      <c r="R376">
        <v>209820.98919247201</v>
      </c>
      <c r="S376">
        <v>7404.6525414450998</v>
      </c>
      <c r="T376">
        <v>0</v>
      </c>
      <c r="U376">
        <v>329960.28209345503</v>
      </c>
      <c r="V376">
        <v>0</v>
      </c>
      <c r="W376">
        <v>0</v>
      </c>
      <c r="X376">
        <v>0</v>
      </c>
      <c r="Y376">
        <v>0</v>
      </c>
      <c r="Z376">
        <v>0</v>
      </c>
      <c r="AA376">
        <v>0</v>
      </c>
      <c r="AB376">
        <v>0</v>
      </c>
      <c r="AC376">
        <v>0</v>
      </c>
      <c r="AD376">
        <v>0</v>
      </c>
      <c r="AE376">
        <v>329960.28209345503</v>
      </c>
      <c r="AF376">
        <v>0</v>
      </c>
      <c r="AG376">
        <v>0</v>
      </c>
    </row>
    <row r="377" spans="1:33" x14ac:dyDescent="0.3">
      <c r="A377" t="s">
        <v>33</v>
      </c>
      <c r="B377" t="s">
        <v>839</v>
      </c>
      <c r="C377">
        <v>2024</v>
      </c>
      <c r="D377" t="s">
        <v>840</v>
      </c>
      <c r="E377">
        <v>361</v>
      </c>
      <c r="F377" t="s">
        <v>841</v>
      </c>
      <c r="G377" t="s">
        <v>37</v>
      </c>
      <c r="H377" t="s">
        <v>38</v>
      </c>
      <c r="I377" t="s">
        <v>39</v>
      </c>
      <c r="J377" t="s">
        <v>40</v>
      </c>
      <c r="K377">
        <v>484.33</v>
      </c>
      <c r="L377">
        <v>6863048.2616470698</v>
      </c>
      <c r="M377">
        <v>14170.190286885099</v>
      </c>
      <c r="N377">
        <v>633.12928977891602</v>
      </c>
      <c r="O377">
        <v>13537.0609971062</v>
      </c>
      <c r="P377">
        <v>4069805.8460523598</v>
      </c>
      <c r="Q377">
        <v>1292172.96803287</v>
      </c>
      <c r="R377">
        <v>1186207.45358184</v>
      </c>
      <c r="S377">
        <v>314861.99397999002</v>
      </c>
      <c r="T377">
        <v>0</v>
      </c>
      <c r="U377">
        <v>22568.6472644772</v>
      </c>
      <c r="V377">
        <v>4709161.18</v>
      </c>
      <c r="W377">
        <v>2131318.4343825998</v>
      </c>
      <c r="X377">
        <v>6144776.9128301702</v>
      </c>
      <c r="Y377">
        <v>370330.32273961301</v>
      </c>
      <c r="Z377">
        <v>306643.50891862198</v>
      </c>
      <c r="AA377">
        <v>18728.869894186701</v>
      </c>
      <c r="AB377">
        <v>0</v>
      </c>
      <c r="AC377">
        <v>0</v>
      </c>
      <c r="AD377">
        <v>0</v>
      </c>
      <c r="AE377">
        <v>22568.6472644772</v>
      </c>
      <c r="AF377">
        <v>0</v>
      </c>
      <c r="AG377">
        <v>0</v>
      </c>
    </row>
    <row r="378" spans="1:33" x14ac:dyDescent="0.3">
      <c r="A378" t="s">
        <v>33</v>
      </c>
      <c r="B378" t="s">
        <v>842</v>
      </c>
      <c r="C378">
        <v>2024</v>
      </c>
      <c r="D378" t="s">
        <v>840</v>
      </c>
      <c r="E378">
        <v>362</v>
      </c>
      <c r="F378" t="s">
        <v>843</v>
      </c>
      <c r="G378" t="s">
        <v>37</v>
      </c>
      <c r="H378" t="s">
        <v>43</v>
      </c>
      <c r="I378" t="s">
        <v>44</v>
      </c>
      <c r="J378" t="s">
        <v>40</v>
      </c>
      <c r="K378">
        <v>439.63742574257401</v>
      </c>
      <c r="L378">
        <v>6469383.2494993201</v>
      </c>
      <c r="M378">
        <v>14715.269607841299</v>
      </c>
      <c r="N378">
        <v>801.41744194210696</v>
      </c>
      <c r="O378">
        <v>13913.852165899199</v>
      </c>
      <c r="P378">
        <v>3912829.0293147</v>
      </c>
      <c r="Q378">
        <v>1008324.61616008</v>
      </c>
      <c r="R378">
        <v>1262422.1659192301</v>
      </c>
      <c r="S378">
        <v>285807.43810529303</v>
      </c>
      <c r="T378">
        <v>0</v>
      </c>
      <c r="U378">
        <v>20486.077645091002</v>
      </c>
      <c r="V378">
        <v>4514250.6500000004</v>
      </c>
      <c r="W378">
        <v>1934646.52185423</v>
      </c>
      <c r="X378">
        <v>5548452.1398491999</v>
      </c>
      <c r="Y378">
        <v>299610.69703837502</v>
      </c>
      <c r="Z378">
        <v>352333.10112062597</v>
      </c>
      <c r="AA378">
        <v>248501.23384602999</v>
      </c>
      <c r="AB378">
        <v>0</v>
      </c>
      <c r="AC378">
        <v>0</v>
      </c>
      <c r="AD378">
        <v>0</v>
      </c>
      <c r="AE378">
        <v>20486.077645091002</v>
      </c>
      <c r="AF378">
        <v>0</v>
      </c>
      <c r="AG378">
        <v>0</v>
      </c>
    </row>
    <row r="379" spans="1:33" x14ac:dyDescent="0.3">
      <c r="A379" t="s">
        <v>33</v>
      </c>
      <c r="B379" t="s">
        <v>844</v>
      </c>
      <c r="C379">
        <v>2024</v>
      </c>
      <c r="D379" t="s">
        <v>840</v>
      </c>
      <c r="E379">
        <v>363</v>
      </c>
      <c r="F379" t="s">
        <v>845</v>
      </c>
      <c r="G379" t="s">
        <v>37</v>
      </c>
      <c r="H379" t="s">
        <v>43</v>
      </c>
      <c r="I379" t="s">
        <v>44</v>
      </c>
      <c r="J379" t="s">
        <v>40</v>
      </c>
      <c r="K379">
        <v>429.11</v>
      </c>
      <c r="L379">
        <v>6748785.2615365097</v>
      </c>
      <c r="M379">
        <v>15727.4015090221</v>
      </c>
      <c r="N379">
        <v>1169.44909122842</v>
      </c>
      <c r="O379">
        <v>14557.9524177937</v>
      </c>
      <c r="P379">
        <v>4061898.01452879</v>
      </c>
      <c r="Q379">
        <v>1090833.1775349199</v>
      </c>
      <c r="R379">
        <v>1317090.49043215</v>
      </c>
      <c r="S379">
        <v>278963.57904064102</v>
      </c>
      <c r="T379">
        <v>0</v>
      </c>
      <c r="U379">
        <v>19995.524183221802</v>
      </c>
      <c r="V379">
        <v>4840469.68</v>
      </c>
      <c r="W379">
        <v>1888320.05735328</v>
      </c>
      <c r="X379">
        <v>5609785.1873996099</v>
      </c>
      <c r="Y379">
        <v>308212.24840273301</v>
      </c>
      <c r="Z379">
        <v>501822.29953702999</v>
      </c>
      <c r="AA379">
        <v>308970.00201390398</v>
      </c>
      <c r="AB379">
        <v>0</v>
      </c>
      <c r="AC379">
        <v>0</v>
      </c>
      <c r="AD379">
        <v>0</v>
      </c>
      <c r="AE379">
        <v>19995.524183221802</v>
      </c>
      <c r="AF379">
        <v>0</v>
      </c>
      <c r="AG379">
        <v>0</v>
      </c>
    </row>
    <row r="380" spans="1:33" x14ac:dyDescent="0.3">
      <c r="A380" t="s">
        <v>33</v>
      </c>
      <c r="B380" t="s">
        <v>846</v>
      </c>
      <c r="C380">
        <v>2024</v>
      </c>
      <c r="D380" t="s">
        <v>840</v>
      </c>
      <c r="E380">
        <v>364</v>
      </c>
      <c r="F380" t="s">
        <v>847</v>
      </c>
      <c r="G380" t="s">
        <v>37</v>
      </c>
      <c r="H380" t="s">
        <v>43</v>
      </c>
      <c r="I380" t="s">
        <v>44</v>
      </c>
      <c r="J380" t="s">
        <v>40</v>
      </c>
      <c r="K380">
        <v>232.41</v>
      </c>
      <c r="L380">
        <v>3863242.20428281</v>
      </c>
      <c r="M380">
        <v>16622.5300300452</v>
      </c>
      <c r="N380">
        <v>1536.06134950095</v>
      </c>
      <c r="O380">
        <v>15086.4686805443</v>
      </c>
      <c r="P380">
        <v>2315256.2229336002</v>
      </c>
      <c r="Q380">
        <v>669766.95548225602</v>
      </c>
      <c r="R380">
        <v>727129.73546395195</v>
      </c>
      <c r="S380">
        <v>151089.29040300901</v>
      </c>
      <c r="T380">
        <v>0</v>
      </c>
      <c r="U380">
        <v>10829.7634066383</v>
      </c>
      <c r="V380">
        <v>2829680.59</v>
      </c>
      <c r="W380">
        <v>1022731.85087618</v>
      </c>
      <c r="X380">
        <v>3219282.7080698302</v>
      </c>
      <c r="Y380">
        <v>164383.31202344201</v>
      </c>
      <c r="Z380">
        <v>356996.01823751698</v>
      </c>
      <c r="AA380">
        <v>111750.402545388</v>
      </c>
      <c r="AB380">
        <v>0</v>
      </c>
      <c r="AC380">
        <v>0</v>
      </c>
      <c r="AD380">
        <v>0</v>
      </c>
      <c r="AE380">
        <v>10829.7634066383</v>
      </c>
      <c r="AF380">
        <v>0</v>
      </c>
      <c r="AG380">
        <v>0</v>
      </c>
    </row>
    <row r="381" spans="1:33" x14ac:dyDescent="0.3">
      <c r="A381" t="s">
        <v>33</v>
      </c>
      <c r="B381" t="s">
        <v>848</v>
      </c>
      <c r="C381">
        <v>2024</v>
      </c>
      <c r="D381" t="s">
        <v>840</v>
      </c>
      <c r="E381">
        <v>366</v>
      </c>
      <c r="F381" t="s">
        <v>849</v>
      </c>
      <c r="G381" t="s">
        <v>37</v>
      </c>
      <c r="H381" t="s">
        <v>43</v>
      </c>
      <c r="I381" t="s">
        <v>44</v>
      </c>
      <c r="J381" t="s">
        <v>40</v>
      </c>
      <c r="K381">
        <v>383.94</v>
      </c>
      <c r="L381">
        <v>6576726.8665601499</v>
      </c>
      <c r="M381">
        <v>17129.569376882198</v>
      </c>
      <c r="N381">
        <v>912.79257049986199</v>
      </c>
      <c r="O381">
        <v>16216.7768063823</v>
      </c>
      <c r="P381">
        <v>4086590.5623317598</v>
      </c>
      <c r="Q381">
        <v>996043.778761058</v>
      </c>
      <c r="R381">
        <v>1244493.8758509899</v>
      </c>
      <c r="S381">
        <v>249598.64961632999</v>
      </c>
      <c r="T381">
        <v>0</v>
      </c>
      <c r="U381">
        <v>17890.7076388483</v>
      </c>
      <c r="V381">
        <v>4869288.95</v>
      </c>
      <c r="W381">
        <v>1689547.2089213</v>
      </c>
      <c r="X381">
        <v>5683812.1665738598</v>
      </c>
      <c r="Y381">
        <v>269107.28874867799</v>
      </c>
      <c r="Z381">
        <v>350457.57951771701</v>
      </c>
      <c r="AA381">
        <v>255459.12408104801</v>
      </c>
      <c r="AB381">
        <v>0</v>
      </c>
      <c r="AC381">
        <v>0</v>
      </c>
      <c r="AD381">
        <v>0</v>
      </c>
      <c r="AE381">
        <v>17890.7076388483</v>
      </c>
      <c r="AF381">
        <v>0</v>
      </c>
      <c r="AG381">
        <v>0</v>
      </c>
    </row>
    <row r="382" spans="1:33" x14ac:dyDescent="0.3">
      <c r="A382" t="s">
        <v>33</v>
      </c>
      <c r="B382" t="s">
        <v>850</v>
      </c>
      <c r="C382">
        <v>2024</v>
      </c>
      <c r="D382" t="s">
        <v>840</v>
      </c>
      <c r="E382">
        <v>367</v>
      </c>
      <c r="F382" t="s">
        <v>851</v>
      </c>
      <c r="G382" t="s">
        <v>37</v>
      </c>
      <c r="H382" t="s">
        <v>38</v>
      </c>
      <c r="I382" t="s">
        <v>39</v>
      </c>
      <c r="J382" t="s">
        <v>40</v>
      </c>
      <c r="K382">
        <v>384.11</v>
      </c>
      <c r="L382">
        <v>6257721.19168182</v>
      </c>
      <c r="M382">
        <v>16291.482105859801</v>
      </c>
      <c r="N382">
        <v>765.31085235213698</v>
      </c>
      <c r="O382">
        <v>15526.1712535077</v>
      </c>
      <c r="P382">
        <v>3675449.67799201</v>
      </c>
      <c r="Q382">
        <v>1191822.1365315099</v>
      </c>
      <c r="R382">
        <v>1140710.5408715501</v>
      </c>
      <c r="S382">
        <v>249738.836286734</v>
      </c>
      <c r="T382">
        <v>0</v>
      </c>
      <c r="U382">
        <v>17898.629241959701</v>
      </c>
      <c r="V382">
        <v>4549527.26</v>
      </c>
      <c r="W382">
        <v>1690295.3024398601</v>
      </c>
      <c r="X382">
        <v>5510280.6217064802</v>
      </c>
      <c r="Y382">
        <v>295326.461315452</v>
      </c>
      <c r="Z382">
        <v>293963.55149697902</v>
      </c>
      <c r="AA382">
        <v>140251.92792095401</v>
      </c>
      <c r="AB382">
        <v>0</v>
      </c>
      <c r="AC382">
        <v>0</v>
      </c>
      <c r="AD382">
        <v>0</v>
      </c>
      <c r="AE382">
        <v>17898.629241959701</v>
      </c>
      <c r="AF382">
        <v>0</v>
      </c>
      <c r="AG382">
        <v>0</v>
      </c>
    </row>
    <row r="383" spans="1:33" x14ac:dyDescent="0.3">
      <c r="A383" t="s">
        <v>33</v>
      </c>
      <c r="B383" t="s">
        <v>852</v>
      </c>
      <c r="C383">
        <v>2024</v>
      </c>
      <c r="D383" t="s">
        <v>840</v>
      </c>
      <c r="E383">
        <v>369</v>
      </c>
      <c r="F383" t="s">
        <v>853</v>
      </c>
      <c r="G383" t="s">
        <v>37</v>
      </c>
      <c r="H383" t="s">
        <v>53</v>
      </c>
      <c r="I383" t="s">
        <v>39</v>
      </c>
      <c r="J383" t="s">
        <v>40</v>
      </c>
      <c r="K383">
        <v>1316.92</v>
      </c>
      <c r="L383">
        <v>22701134.157258399</v>
      </c>
      <c r="M383">
        <v>17238.0510260747</v>
      </c>
      <c r="N383">
        <v>740.46693367527996</v>
      </c>
      <c r="O383">
        <v>16497.584092399498</v>
      </c>
      <c r="P383">
        <v>13485107.3411557</v>
      </c>
      <c r="Q383">
        <v>4083784.0962978899</v>
      </c>
      <c r="R383">
        <v>4071789.0110519598</v>
      </c>
      <c r="S383">
        <v>860492.27875276899</v>
      </c>
      <c r="T383">
        <v>199961.43</v>
      </c>
      <c r="U383">
        <v>61365.397467708703</v>
      </c>
      <c r="V383">
        <v>16844596.309999999</v>
      </c>
      <c r="W383">
        <v>5795172.4497907097</v>
      </c>
      <c r="X383">
        <v>18825503.9861646</v>
      </c>
      <c r="Y383">
        <v>2494646.59844848</v>
      </c>
      <c r="Z383">
        <v>975135.71429565002</v>
      </c>
      <c r="AA383">
        <v>344482.46088194498</v>
      </c>
      <c r="AB383">
        <v>0</v>
      </c>
      <c r="AC383">
        <v>0</v>
      </c>
      <c r="AD383">
        <v>0</v>
      </c>
      <c r="AE383">
        <v>61365.397467708703</v>
      </c>
      <c r="AF383">
        <v>0</v>
      </c>
      <c r="AG383">
        <v>0</v>
      </c>
    </row>
    <row r="384" spans="1:33" x14ac:dyDescent="0.3">
      <c r="A384" t="s">
        <v>33</v>
      </c>
      <c r="B384" t="s">
        <v>854</v>
      </c>
      <c r="C384">
        <v>2024</v>
      </c>
      <c r="D384" t="s">
        <v>840</v>
      </c>
      <c r="E384">
        <v>2024</v>
      </c>
      <c r="F384" t="s">
        <v>840</v>
      </c>
      <c r="G384" t="s">
        <v>55</v>
      </c>
      <c r="H384" t="s">
        <v>55</v>
      </c>
      <c r="I384" t="s">
        <v>56</v>
      </c>
      <c r="J384" t="s">
        <v>40</v>
      </c>
      <c r="K384">
        <v>29.79</v>
      </c>
      <c r="L384">
        <v>132480.53220379999</v>
      </c>
      <c r="M384">
        <v>4447.1477745484999</v>
      </c>
      <c r="N384">
        <v>633.12928977891602</v>
      </c>
      <c r="O384">
        <v>3814.01848476959</v>
      </c>
      <c r="P384">
        <v>32210.991287345401</v>
      </c>
      <c r="Q384">
        <v>29526.756364254601</v>
      </c>
      <c r="R384">
        <v>51376.363309113804</v>
      </c>
      <c r="S384">
        <v>19366.421243086101</v>
      </c>
      <c r="T384">
        <v>0</v>
      </c>
      <c r="U384">
        <v>1388.14445111551</v>
      </c>
      <c r="V384">
        <v>0</v>
      </c>
      <c r="W384">
        <v>131092.38775268401</v>
      </c>
      <c r="X384">
        <v>91130.261768858007</v>
      </c>
      <c r="Y384">
        <v>19949.235671779701</v>
      </c>
      <c r="Z384">
        <v>18860.921542513901</v>
      </c>
      <c r="AA384">
        <v>1151.9687695328</v>
      </c>
      <c r="AB384">
        <v>0</v>
      </c>
      <c r="AC384">
        <v>0</v>
      </c>
      <c r="AD384">
        <v>0</v>
      </c>
      <c r="AE384">
        <v>1388.14445111551</v>
      </c>
      <c r="AF384">
        <v>0</v>
      </c>
      <c r="AG384">
        <v>0</v>
      </c>
    </row>
    <row r="385" spans="1:33" x14ac:dyDescent="0.3">
      <c r="A385" t="s">
        <v>33</v>
      </c>
      <c r="B385" t="s">
        <v>855</v>
      </c>
      <c r="C385">
        <v>2024</v>
      </c>
      <c r="D385" t="s">
        <v>840</v>
      </c>
      <c r="E385">
        <v>3372</v>
      </c>
      <c r="F385" t="s">
        <v>856</v>
      </c>
      <c r="G385" t="s">
        <v>37</v>
      </c>
      <c r="H385" t="s">
        <v>43</v>
      </c>
      <c r="I385" t="s">
        <v>44</v>
      </c>
      <c r="J385" t="s">
        <v>40</v>
      </c>
      <c r="K385">
        <v>63.932574257425699</v>
      </c>
      <c r="L385">
        <v>1426429.9653300601</v>
      </c>
      <c r="M385">
        <v>22311.473953583001</v>
      </c>
      <c r="N385">
        <v>2748.7379848924202</v>
      </c>
      <c r="O385">
        <v>19562.735968690598</v>
      </c>
      <c r="P385">
        <v>785964.67440360796</v>
      </c>
      <c r="Q385">
        <v>342096.00483513298</v>
      </c>
      <c r="R385">
        <v>256806.84351917999</v>
      </c>
      <c r="S385">
        <v>41562.442572144697</v>
      </c>
      <c r="T385">
        <v>0</v>
      </c>
      <c r="U385">
        <v>2979.1087009391099</v>
      </c>
      <c r="V385">
        <v>1142112.3600000001</v>
      </c>
      <c r="W385">
        <v>281338.49662912899</v>
      </c>
      <c r="X385">
        <v>1197259.21563733</v>
      </c>
      <c r="Y385">
        <v>45656.485611445001</v>
      </c>
      <c r="Z385">
        <v>175733.895333341</v>
      </c>
      <c r="AA385">
        <v>4801.26004700877</v>
      </c>
      <c r="AB385">
        <v>0</v>
      </c>
      <c r="AC385">
        <v>0</v>
      </c>
      <c r="AD385">
        <v>0</v>
      </c>
      <c r="AE385">
        <v>2979.1087009391099</v>
      </c>
      <c r="AF385">
        <v>0</v>
      </c>
      <c r="AG385">
        <v>0</v>
      </c>
    </row>
    <row r="386" spans="1:33" x14ac:dyDescent="0.3">
      <c r="A386" t="s">
        <v>33</v>
      </c>
      <c r="B386" t="s">
        <v>857</v>
      </c>
      <c r="C386">
        <v>2039</v>
      </c>
      <c r="D386" t="s">
        <v>858</v>
      </c>
      <c r="E386">
        <v>370</v>
      </c>
      <c r="F386" t="s">
        <v>859</v>
      </c>
      <c r="G386" t="s">
        <v>37</v>
      </c>
      <c r="H386" t="s">
        <v>43</v>
      </c>
      <c r="I386" t="s">
        <v>44</v>
      </c>
      <c r="J386" t="s">
        <v>40</v>
      </c>
      <c r="K386">
        <v>356.47</v>
      </c>
      <c r="L386">
        <v>5453382.7919598604</v>
      </c>
      <c r="M386">
        <v>15298.293803012501</v>
      </c>
      <c r="N386">
        <v>1215.4807000701501</v>
      </c>
      <c r="O386">
        <v>14082.8131029423</v>
      </c>
      <c r="P386">
        <v>2885094.8252379</v>
      </c>
      <c r="Q386">
        <v>1186676.07008003</v>
      </c>
      <c r="R386">
        <v>844303.12258364097</v>
      </c>
      <c r="S386">
        <v>258572.817509591</v>
      </c>
      <c r="T386">
        <v>278735.956548694</v>
      </c>
      <c r="U386">
        <v>227585.26423788301</v>
      </c>
      <c r="V386">
        <v>3438124.09</v>
      </c>
      <c r="W386">
        <v>1787673.43772198</v>
      </c>
      <c r="X386">
        <v>3994858.58492079</v>
      </c>
      <c r="Y386">
        <v>687760.94863856805</v>
      </c>
      <c r="Z386">
        <v>433282.40515400597</v>
      </c>
      <c r="AA386">
        <v>109895.589008611</v>
      </c>
      <c r="AB386">
        <v>0</v>
      </c>
      <c r="AC386">
        <v>0</v>
      </c>
      <c r="AD386">
        <v>0</v>
      </c>
      <c r="AE386">
        <v>165481.93921761101</v>
      </c>
      <c r="AF386">
        <v>62103.325020271703</v>
      </c>
      <c r="AG386">
        <v>0</v>
      </c>
    </row>
    <row r="387" spans="1:33" x14ac:dyDescent="0.3">
      <c r="A387" t="s">
        <v>33</v>
      </c>
      <c r="B387" t="s">
        <v>860</v>
      </c>
      <c r="C387">
        <v>2039</v>
      </c>
      <c r="D387" t="s">
        <v>858</v>
      </c>
      <c r="E387">
        <v>371</v>
      </c>
      <c r="F387" t="s">
        <v>861</v>
      </c>
      <c r="G387" t="s">
        <v>37</v>
      </c>
      <c r="H387" t="s">
        <v>43</v>
      </c>
      <c r="I387" t="s">
        <v>44</v>
      </c>
      <c r="J387" t="s">
        <v>40</v>
      </c>
      <c r="K387">
        <v>324.82</v>
      </c>
      <c r="L387">
        <v>4876443.6829362996</v>
      </c>
      <c r="M387">
        <v>15012.756858987401</v>
      </c>
      <c r="N387">
        <v>1477.49089937084</v>
      </c>
      <c r="O387">
        <v>13535.2659596166</v>
      </c>
      <c r="P387">
        <v>2705996.16192631</v>
      </c>
      <c r="Q387">
        <v>1009025.08617274</v>
      </c>
      <c r="R387">
        <v>760537.17526529101</v>
      </c>
      <c r="S387">
        <v>235614.84159526799</v>
      </c>
      <c r="T387">
        <v>165270.41797667899</v>
      </c>
      <c r="U387">
        <v>207378.58874449201</v>
      </c>
      <c r="V387">
        <v>3040114.31</v>
      </c>
      <c r="W387">
        <v>1628950.7841918101</v>
      </c>
      <c r="X387">
        <v>3610171.6429185402</v>
      </c>
      <c r="Y387">
        <v>478041.85188116698</v>
      </c>
      <c r="Z387">
        <v>479918.593933639</v>
      </c>
      <c r="AA387">
        <v>100933.005458459</v>
      </c>
      <c r="AB387">
        <v>0</v>
      </c>
      <c r="AC387">
        <v>0</v>
      </c>
      <c r="AD387">
        <v>0</v>
      </c>
      <c r="AE387">
        <v>150789.24873527701</v>
      </c>
      <c r="AF387">
        <v>56589.3400092144</v>
      </c>
      <c r="AG387">
        <v>0</v>
      </c>
    </row>
    <row r="388" spans="1:33" x14ac:dyDescent="0.3">
      <c r="A388" t="s">
        <v>33</v>
      </c>
      <c r="B388" t="s">
        <v>862</v>
      </c>
      <c r="C388">
        <v>2039</v>
      </c>
      <c r="D388" t="s">
        <v>858</v>
      </c>
      <c r="E388">
        <v>372</v>
      </c>
      <c r="F388" t="s">
        <v>863</v>
      </c>
      <c r="G388" t="s">
        <v>37</v>
      </c>
      <c r="H388" t="s">
        <v>43</v>
      </c>
      <c r="I388" t="s">
        <v>44</v>
      </c>
      <c r="J388" t="s">
        <v>40</v>
      </c>
      <c r="K388">
        <v>403.02</v>
      </c>
      <c r="L388">
        <v>6094369.87331995</v>
      </c>
      <c r="M388">
        <v>15121.7554298048</v>
      </c>
      <c r="N388">
        <v>1411.9102051182099</v>
      </c>
      <c r="O388">
        <v>13709.8452246866</v>
      </c>
      <c r="P388">
        <v>3493547.5847846302</v>
      </c>
      <c r="Q388">
        <v>1262663.8706924999</v>
      </c>
      <c r="R388">
        <v>919880.11262058304</v>
      </c>
      <c r="S388">
        <v>292338.81368057698</v>
      </c>
      <c r="T388">
        <v>125939.491541657</v>
      </c>
      <c r="U388">
        <v>257304.71903147901</v>
      </c>
      <c r="V388">
        <v>3815946.55</v>
      </c>
      <c r="W388">
        <v>2021118.60428847</v>
      </c>
      <c r="X388">
        <v>4547034.7769651804</v>
      </c>
      <c r="Y388">
        <v>596932.77933547203</v>
      </c>
      <c r="Z388">
        <v>569028.05086674204</v>
      </c>
      <c r="AA388">
        <v>124069.547121077</v>
      </c>
      <c r="AB388">
        <v>0</v>
      </c>
      <c r="AC388">
        <v>0</v>
      </c>
      <c r="AD388">
        <v>0</v>
      </c>
      <c r="AE388">
        <v>187091.567715324</v>
      </c>
      <c r="AF388">
        <v>70213.151316155403</v>
      </c>
      <c r="AG388">
        <v>0</v>
      </c>
    </row>
    <row r="389" spans="1:33" x14ac:dyDescent="0.3">
      <c r="A389" t="s">
        <v>33</v>
      </c>
      <c r="B389" t="s">
        <v>864</v>
      </c>
      <c r="C389">
        <v>2039</v>
      </c>
      <c r="D389" t="s">
        <v>858</v>
      </c>
      <c r="E389">
        <v>373</v>
      </c>
      <c r="F389" t="s">
        <v>865</v>
      </c>
      <c r="G389" t="s">
        <v>37</v>
      </c>
      <c r="H389" t="s">
        <v>38</v>
      </c>
      <c r="I389" t="s">
        <v>39</v>
      </c>
      <c r="J389" t="s">
        <v>40</v>
      </c>
      <c r="K389">
        <v>532.02</v>
      </c>
      <c r="L389">
        <v>7845716.9101932496</v>
      </c>
      <c r="M389">
        <v>14747.0337772889</v>
      </c>
      <c r="N389">
        <v>724.67898636172197</v>
      </c>
      <c r="O389">
        <v>14022.3547909271</v>
      </c>
      <c r="P389">
        <v>3876528.7561493702</v>
      </c>
      <c r="Q389">
        <v>1824478.3518312401</v>
      </c>
      <c r="R389">
        <v>1242131.1459560301</v>
      </c>
      <c r="S389">
        <v>385911.60650672601</v>
      </c>
      <c r="T389">
        <v>516667.04974987003</v>
      </c>
      <c r="U389">
        <v>339663.68075809599</v>
      </c>
      <c r="V389">
        <v>4838008.17</v>
      </c>
      <c r="W389">
        <v>2668045.0594351501</v>
      </c>
      <c r="X389">
        <v>5813103.0377326598</v>
      </c>
      <c r="Y389">
        <v>1143934.83626137</v>
      </c>
      <c r="Z389">
        <v>385543.71432416298</v>
      </c>
      <c r="AA389">
        <v>163471.64111695599</v>
      </c>
      <c r="AB389">
        <v>0</v>
      </c>
      <c r="AC389">
        <v>0</v>
      </c>
      <c r="AD389">
        <v>0</v>
      </c>
      <c r="AE389">
        <v>246976.46731156399</v>
      </c>
      <c r="AF389">
        <v>92687.213446531096</v>
      </c>
      <c r="AG389">
        <v>0</v>
      </c>
    </row>
    <row r="390" spans="1:33" x14ac:dyDescent="0.3">
      <c r="A390" t="s">
        <v>33</v>
      </c>
      <c r="B390" t="s">
        <v>866</v>
      </c>
      <c r="C390">
        <v>2039</v>
      </c>
      <c r="D390" t="s">
        <v>858</v>
      </c>
      <c r="E390">
        <v>374</v>
      </c>
      <c r="F390" t="s">
        <v>867</v>
      </c>
      <c r="G390" t="s">
        <v>37</v>
      </c>
      <c r="H390" t="s">
        <v>53</v>
      </c>
      <c r="I390" t="s">
        <v>39</v>
      </c>
      <c r="J390" t="s">
        <v>40</v>
      </c>
      <c r="K390">
        <v>676.66</v>
      </c>
      <c r="L390">
        <v>11161656.3771432</v>
      </c>
      <c r="M390">
        <v>16495.221199927899</v>
      </c>
      <c r="N390">
        <v>812.30320274318694</v>
      </c>
      <c r="O390">
        <v>15682.917997184801</v>
      </c>
      <c r="P390">
        <v>4945048.2300857697</v>
      </c>
      <c r="Q390">
        <v>3393800.9798739199</v>
      </c>
      <c r="R390">
        <v>2162725.3867625501</v>
      </c>
      <c r="S390">
        <v>490829.193749937</v>
      </c>
      <c r="T390">
        <v>169252.586671078</v>
      </c>
      <c r="U390">
        <v>432007.86854210898</v>
      </c>
      <c r="V390">
        <v>7336243.4299999997</v>
      </c>
      <c r="W390">
        <v>3393405.0786011601</v>
      </c>
      <c r="X390">
        <v>7797779.7373094698</v>
      </c>
      <c r="Y390">
        <v>1721718.3526781299</v>
      </c>
      <c r="Z390">
        <v>549653.08516820497</v>
      </c>
      <c r="AA390">
        <v>660497.33344535797</v>
      </c>
      <c r="AB390">
        <v>0</v>
      </c>
      <c r="AC390">
        <v>0</v>
      </c>
      <c r="AD390">
        <v>0</v>
      </c>
      <c r="AE390">
        <v>314121.83070381399</v>
      </c>
      <c r="AF390">
        <v>117886.037838295</v>
      </c>
      <c r="AG390">
        <v>0</v>
      </c>
    </row>
    <row r="391" spans="1:33" x14ac:dyDescent="0.3">
      <c r="A391" t="s">
        <v>33</v>
      </c>
      <c r="B391" t="s">
        <v>868</v>
      </c>
      <c r="C391">
        <v>2039</v>
      </c>
      <c r="D391" t="s">
        <v>858</v>
      </c>
      <c r="E391">
        <v>2039</v>
      </c>
      <c r="F391" t="s">
        <v>858</v>
      </c>
      <c r="G391" t="s">
        <v>55</v>
      </c>
      <c r="H391" t="s">
        <v>55</v>
      </c>
      <c r="I391" t="s">
        <v>56</v>
      </c>
      <c r="J391" t="s">
        <v>40</v>
      </c>
      <c r="K391">
        <v>17.07</v>
      </c>
      <c r="L391">
        <v>96503.116790907807</v>
      </c>
      <c r="M391">
        <v>5653.3753245991702</v>
      </c>
      <c r="N391">
        <v>546.66607331334001</v>
      </c>
      <c r="O391">
        <v>5106.7092512858299</v>
      </c>
      <c r="P391">
        <v>24785.5554922179</v>
      </c>
      <c r="Q391">
        <v>28780.4859367303</v>
      </c>
      <c r="R391">
        <v>26616.853141365998</v>
      </c>
      <c r="S391">
        <v>12382.074213506599</v>
      </c>
      <c r="T391">
        <v>3938.1480070867301</v>
      </c>
      <c r="U391">
        <v>10898.197493591701</v>
      </c>
      <c r="V391">
        <v>0</v>
      </c>
      <c r="W391">
        <v>85604.919297315995</v>
      </c>
      <c r="X391">
        <v>51093.018994580198</v>
      </c>
      <c r="Y391">
        <v>19957.0341374038</v>
      </c>
      <c r="Z391">
        <v>9331.5898714587202</v>
      </c>
      <c r="AA391">
        <v>5223.2762938732403</v>
      </c>
      <c r="AB391">
        <v>0</v>
      </c>
      <c r="AC391">
        <v>0</v>
      </c>
      <c r="AD391">
        <v>0</v>
      </c>
      <c r="AE391">
        <v>7924.3041558746099</v>
      </c>
      <c r="AF391">
        <v>2973.8933377171602</v>
      </c>
      <c r="AG391">
        <v>0</v>
      </c>
    </row>
    <row r="392" spans="1:33" x14ac:dyDescent="0.3">
      <c r="A392" t="s">
        <v>33</v>
      </c>
      <c r="B392" t="s">
        <v>869</v>
      </c>
      <c r="C392">
        <v>2039</v>
      </c>
      <c r="D392" t="s">
        <v>858</v>
      </c>
      <c r="E392">
        <v>3247</v>
      </c>
      <c r="F392" t="s">
        <v>870</v>
      </c>
      <c r="G392" t="s">
        <v>63</v>
      </c>
      <c r="H392" t="s">
        <v>64</v>
      </c>
      <c r="I392" t="s">
        <v>39</v>
      </c>
      <c r="J392" t="s">
        <v>40</v>
      </c>
      <c r="K392">
        <v>77.5</v>
      </c>
      <c r="L392">
        <v>537565.83765643497</v>
      </c>
      <c r="M392">
        <v>6936.3333891152997</v>
      </c>
      <c r="N392">
        <v>552.76929911979198</v>
      </c>
      <c r="O392">
        <v>6383.5640899954997</v>
      </c>
      <c r="P392">
        <v>112529.616323778</v>
      </c>
      <c r="Q392">
        <v>230096.36541280599</v>
      </c>
      <c r="R392">
        <v>120843.943670525</v>
      </c>
      <c r="S392">
        <v>56216.212744391698</v>
      </c>
      <c r="T392">
        <v>17879.699504933898</v>
      </c>
      <c r="U392">
        <v>49479.2211923469</v>
      </c>
      <c r="V392">
        <v>99429.25</v>
      </c>
      <c r="W392">
        <v>388657.36646408797</v>
      </c>
      <c r="X392">
        <v>231968.89115875601</v>
      </c>
      <c r="Y392">
        <v>189563.75706788499</v>
      </c>
      <c r="Z392">
        <v>42839.620681783897</v>
      </c>
      <c r="AA392">
        <v>23714.347555663498</v>
      </c>
      <c r="AB392">
        <v>0</v>
      </c>
      <c r="AC392">
        <v>0</v>
      </c>
      <c r="AD392">
        <v>0</v>
      </c>
      <c r="AE392">
        <v>35977.362160532</v>
      </c>
      <c r="AF392">
        <v>13501.8590318149</v>
      </c>
      <c r="AG392">
        <v>0</v>
      </c>
    </row>
    <row r="393" spans="1:33" x14ac:dyDescent="0.3">
      <c r="A393" t="s">
        <v>33</v>
      </c>
      <c r="B393" t="s">
        <v>871</v>
      </c>
      <c r="C393">
        <v>2041</v>
      </c>
      <c r="D393" t="s">
        <v>872</v>
      </c>
      <c r="E393">
        <v>375</v>
      </c>
      <c r="F393" t="s">
        <v>873</v>
      </c>
      <c r="G393" t="s">
        <v>37</v>
      </c>
      <c r="H393" t="s">
        <v>43</v>
      </c>
      <c r="I393" t="s">
        <v>44</v>
      </c>
      <c r="J393" t="s">
        <v>40</v>
      </c>
      <c r="K393">
        <v>261.58</v>
      </c>
      <c r="L393">
        <v>4919789.3172718799</v>
      </c>
      <c r="M393">
        <v>18807.9720057798</v>
      </c>
      <c r="N393">
        <v>1484.0851001000501</v>
      </c>
      <c r="O393">
        <v>17323.886905679701</v>
      </c>
      <c r="P393">
        <v>2562004.4382611699</v>
      </c>
      <c r="Q393">
        <v>650253.67564012995</v>
      </c>
      <c r="R393">
        <v>846439.33054003702</v>
      </c>
      <c r="S393">
        <v>213280.208540502</v>
      </c>
      <c r="T393">
        <v>647811.66429003701</v>
      </c>
      <c r="U393">
        <v>160467.090221135</v>
      </c>
      <c r="V393">
        <v>2505601.38</v>
      </c>
      <c r="W393">
        <v>2253720.8470507399</v>
      </c>
      <c r="X393">
        <v>3622632.6932448698</v>
      </c>
      <c r="Y393">
        <v>57748.249003724399</v>
      </c>
      <c r="Z393">
        <v>388206.98048417101</v>
      </c>
      <c r="AA393">
        <v>87759.671124301603</v>
      </c>
      <c r="AB393">
        <v>0</v>
      </c>
      <c r="AC393">
        <v>602974.63319366798</v>
      </c>
      <c r="AD393">
        <v>0</v>
      </c>
      <c r="AE393">
        <v>130366.810616852</v>
      </c>
      <c r="AF393">
        <v>30100.279604283001</v>
      </c>
      <c r="AG393">
        <v>0</v>
      </c>
    </row>
    <row r="394" spans="1:33" x14ac:dyDescent="0.3">
      <c r="A394" t="s">
        <v>33</v>
      </c>
      <c r="B394" t="s">
        <v>874</v>
      </c>
      <c r="C394">
        <v>2041</v>
      </c>
      <c r="D394" t="s">
        <v>872</v>
      </c>
      <c r="E394">
        <v>377</v>
      </c>
      <c r="F394" t="s">
        <v>875</v>
      </c>
      <c r="G394" t="s">
        <v>37</v>
      </c>
      <c r="H394" t="s">
        <v>43</v>
      </c>
      <c r="I394" t="s">
        <v>44</v>
      </c>
      <c r="J394" t="s">
        <v>40</v>
      </c>
      <c r="K394">
        <v>286.81</v>
      </c>
      <c r="L394">
        <v>5587298.2244366799</v>
      </c>
      <c r="M394">
        <v>19480.834784131199</v>
      </c>
      <c r="N394">
        <v>1612.5536495101801</v>
      </c>
      <c r="O394">
        <v>17868.281134621</v>
      </c>
      <c r="P394">
        <v>3054268.49031075</v>
      </c>
      <c r="Q394">
        <v>691911.54600674997</v>
      </c>
      <c r="R394">
        <v>896160.19939478498</v>
      </c>
      <c r="S394">
        <v>234663.38120460801</v>
      </c>
      <c r="T394">
        <v>710294.60751978494</v>
      </c>
      <c r="U394">
        <v>175944.51466596799</v>
      </c>
      <c r="V394">
        <v>2940256.24</v>
      </c>
      <c r="W394">
        <v>2471097.46977071</v>
      </c>
      <c r="X394">
        <v>4130855.7944669402</v>
      </c>
      <c r="Y394">
        <v>60644.166978584697</v>
      </c>
      <c r="Z394">
        <v>462496.51221601397</v>
      </c>
      <c r="AA394">
        <v>96224.295722765295</v>
      </c>
      <c r="AB394">
        <v>0</v>
      </c>
      <c r="AC394">
        <v>661132.94038640603</v>
      </c>
      <c r="AD394">
        <v>0</v>
      </c>
      <c r="AE394">
        <v>142940.99301559501</v>
      </c>
      <c r="AF394">
        <v>33003.5216503724</v>
      </c>
      <c r="AG394">
        <v>0</v>
      </c>
    </row>
    <row r="395" spans="1:33" x14ac:dyDescent="0.3">
      <c r="A395" t="s">
        <v>33</v>
      </c>
      <c r="B395" t="s">
        <v>876</v>
      </c>
      <c r="C395">
        <v>2041</v>
      </c>
      <c r="D395" t="s">
        <v>872</v>
      </c>
      <c r="E395">
        <v>379</v>
      </c>
      <c r="F395" t="s">
        <v>877</v>
      </c>
      <c r="G395" t="s">
        <v>37</v>
      </c>
      <c r="H395" t="s">
        <v>43</v>
      </c>
      <c r="I395" t="s">
        <v>44</v>
      </c>
      <c r="J395" t="s">
        <v>40</v>
      </c>
      <c r="K395">
        <v>276.26</v>
      </c>
      <c r="L395">
        <v>5421760.2678061305</v>
      </c>
      <c r="M395">
        <v>19625.571084507799</v>
      </c>
      <c r="N395">
        <v>1431.2756688188599</v>
      </c>
      <c r="O395">
        <v>18194.295415688899</v>
      </c>
      <c r="P395">
        <v>2947012.6679158602</v>
      </c>
      <c r="Q395">
        <v>698376.33841785404</v>
      </c>
      <c r="R395">
        <v>866954.48347652995</v>
      </c>
      <c r="S395">
        <v>225249.60016591201</v>
      </c>
      <c r="T395">
        <v>684167.17782997806</v>
      </c>
      <c r="U395">
        <v>169472.583318644</v>
      </c>
      <c r="V395">
        <v>2872086.9</v>
      </c>
      <c r="W395">
        <v>2380200.7844874901</v>
      </c>
      <c r="X395">
        <v>4014967.27223576</v>
      </c>
      <c r="Y395">
        <v>112417.53817022999</v>
      </c>
      <c r="Z395">
        <v>395404.21626789903</v>
      </c>
      <c r="AA395">
        <v>92684.787616788599</v>
      </c>
      <c r="AB395">
        <v>0</v>
      </c>
      <c r="AC395">
        <v>636813.870196815</v>
      </c>
      <c r="AD395">
        <v>0</v>
      </c>
      <c r="AE395">
        <v>137683.061017706</v>
      </c>
      <c r="AF395">
        <v>31789.5223009375</v>
      </c>
      <c r="AG395">
        <v>0</v>
      </c>
    </row>
    <row r="396" spans="1:33" x14ac:dyDescent="0.3">
      <c r="A396" t="s">
        <v>33</v>
      </c>
      <c r="B396" t="s">
        <v>878</v>
      </c>
      <c r="C396">
        <v>2041</v>
      </c>
      <c r="D396" t="s">
        <v>872</v>
      </c>
      <c r="E396">
        <v>380</v>
      </c>
      <c r="F396" t="s">
        <v>879</v>
      </c>
      <c r="G396" t="s">
        <v>37</v>
      </c>
      <c r="H396" t="s">
        <v>38</v>
      </c>
      <c r="I396" t="s">
        <v>39</v>
      </c>
      <c r="J396" t="s">
        <v>40</v>
      </c>
      <c r="K396">
        <v>482.56</v>
      </c>
      <c r="L396">
        <v>9116703.2524394803</v>
      </c>
      <c r="M396">
        <v>18892.372456149398</v>
      </c>
      <c r="N396">
        <v>652.93568596288401</v>
      </c>
      <c r="O396">
        <v>18239.436770186501</v>
      </c>
      <c r="P396">
        <v>4490653.2537988797</v>
      </c>
      <c r="Q396">
        <v>1527706.49264432</v>
      </c>
      <c r="R396">
        <v>1509685.2236126601</v>
      </c>
      <c r="S396">
        <v>393582.218770949</v>
      </c>
      <c r="T396">
        <v>1195076.0636126599</v>
      </c>
      <c r="U396">
        <v>296027.98018621898</v>
      </c>
      <c r="V396">
        <v>4663035.04</v>
      </c>
      <c r="W396">
        <v>4157640.2322532502</v>
      </c>
      <c r="X396">
        <v>6831099.4732588399</v>
      </c>
      <c r="Y396">
        <v>400235.86126629403</v>
      </c>
      <c r="Z396">
        <v>315080.64461824897</v>
      </c>
      <c r="AA396">
        <v>161898.10726256901</v>
      </c>
      <c r="AB396">
        <v>0</v>
      </c>
      <c r="AC396">
        <v>1112361.1858472901</v>
      </c>
      <c r="AD396">
        <v>0</v>
      </c>
      <c r="AE396">
        <v>240499.304729981</v>
      </c>
      <c r="AF396">
        <v>55528.675456238299</v>
      </c>
      <c r="AG396">
        <v>0</v>
      </c>
    </row>
    <row r="397" spans="1:33" x14ac:dyDescent="0.3">
      <c r="A397" t="s">
        <v>33</v>
      </c>
      <c r="B397" t="s">
        <v>880</v>
      </c>
      <c r="C397">
        <v>2041</v>
      </c>
      <c r="D397" t="s">
        <v>872</v>
      </c>
      <c r="E397">
        <v>381</v>
      </c>
      <c r="F397" t="s">
        <v>881</v>
      </c>
      <c r="G397" t="s">
        <v>37</v>
      </c>
      <c r="H397" t="s">
        <v>53</v>
      </c>
      <c r="I397" t="s">
        <v>39</v>
      </c>
      <c r="J397" t="s">
        <v>40</v>
      </c>
      <c r="K397">
        <v>910.15</v>
      </c>
      <c r="L397">
        <v>17319383.650596298</v>
      </c>
      <c r="M397">
        <v>19029.153052350001</v>
      </c>
      <c r="N397">
        <v>642.88929892834801</v>
      </c>
      <c r="O397">
        <v>18386.263753421601</v>
      </c>
      <c r="P397">
        <v>7628349.78973547</v>
      </c>
      <c r="Q397">
        <v>3717421.2344581499</v>
      </c>
      <c r="R397">
        <v>2901335.4250237499</v>
      </c>
      <c r="S397">
        <v>742094.12723884999</v>
      </c>
      <c r="T397">
        <v>2330183.0741401301</v>
      </c>
      <c r="U397">
        <v>558334.43751344399</v>
      </c>
      <c r="V397">
        <v>8919379.25</v>
      </c>
      <c r="W397">
        <v>7841669.9630829403</v>
      </c>
      <c r="X397">
        <v>12724349.216086499</v>
      </c>
      <c r="Y397">
        <v>972044.79108280304</v>
      </c>
      <c r="Z397">
        <v>585125.69541963597</v>
      </c>
      <c r="AA397">
        <v>305353.86755020701</v>
      </c>
      <c r="AB397">
        <v>76166</v>
      </c>
      <c r="AC397">
        <v>2098009.6429437101</v>
      </c>
      <c r="AD397">
        <v>0</v>
      </c>
      <c r="AE397">
        <v>453602.54103115102</v>
      </c>
      <c r="AF397">
        <v>104731.896482293</v>
      </c>
      <c r="AG397">
        <v>0</v>
      </c>
    </row>
    <row r="398" spans="1:33" x14ac:dyDescent="0.3">
      <c r="A398" t="s">
        <v>33</v>
      </c>
      <c r="B398" t="s">
        <v>882</v>
      </c>
      <c r="C398">
        <v>2041</v>
      </c>
      <c r="D398" t="s">
        <v>872</v>
      </c>
      <c r="E398">
        <v>2041</v>
      </c>
      <c r="F398" t="s">
        <v>872</v>
      </c>
      <c r="G398" t="s">
        <v>55</v>
      </c>
      <c r="H398" t="s">
        <v>55</v>
      </c>
      <c r="I398" t="s">
        <v>56</v>
      </c>
      <c r="J398" t="s">
        <v>40</v>
      </c>
      <c r="K398">
        <v>164.01</v>
      </c>
      <c r="L398">
        <v>1513689.7453626399</v>
      </c>
      <c r="M398">
        <v>9229.2527611892292</v>
      </c>
      <c r="N398">
        <v>614.31715148012495</v>
      </c>
      <c r="O398">
        <v>8614.9356097091095</v>
      </c>
      <c r="P398">
        <v>365887.53660530201</v>
      </c>
      <c r="Q398">
        <v>170369.66402415201</v>
      </c>
      <c r="R398">
        <v>437530.11311404302</v>
      </c>
      <c r="S398">
        <v>133726.15262148401</v>
      </c>
      <c r="T398">
        <v>406176.27899766399</v>
      </c>
      <c r="U398">
        <v>100612.460689534</v>
      </c>
      <c r="V398">
        <v>0</v>
      </c>
      <c r="W398">
        <v>1413077.2846731101</v>
      </c>
      <c r="X398">
        <v>847625.78996556497</v>
      </c>
      <c r="Y398">
        <v>31608.672697457099</v>
      </c>
      <c r="Z398">
        <v>100754.156014255</v>
      </c>
      <c r="AA398">
        <v>55025.092365994002</v>
      </c>
      <c r="AB398">
        <v>0</v>
      </c>
      <c r="AC398">
        <v>378063.57362983999</v>
      </c>
      <c r="AD398">
        <v>0</v>
      </c>
      <c r="AE398">
        <v>81739.661324528002</v>
      </c>
      <c r="AF398">
        <v>18872.7993650067</v>
      </c>
      <c r="AG398">
        <v>0</v>
      </c>
    </row>
    <row r="399" spans="1:33" x14ac:dyDescent="0.3">
      <c r="A399" t="s">
        <v>33</v>
      </c>
      <c r="B399" t="s">
        <v>883</v>
      </c>
      <c r="C399">
        <v>2041</v>
      </c>
      <c r="D399" t="s">
        <v>872</v>
      </c>
      <c r="E399">
        <v>4476</v>
      </c>
      <c r="F399" t="s">
        <v>884</v>
      </c>
      <c r="G399" t="s">
        <v>37</v>
      </c>
      <c r="H399" t="s">
        <v>43</v>
      </c>
      <c r="I399" t="s">
        <v>44</v>
      </c>
      <c r="J399" t="s">
        <v>40</v>
      </c>
      <c r="K399">
        <v>110.31</v>
      </c>
      <c r="L399">
        <v>2119753.5220867801</v>
      </c>
      <c r="M399">
        <v>19216.331448524899</v>
      </c>
      <c r="N399">
        <v>2119.4797840610299</v>
      </c>
      <c r="O399">
        <v>17096.851664463898</v>
      </c>
      <c r="P399">
        <v>1105953.27337254</v>
      </c>
      <c r="Q399">
        <v>349163.45880863501</v>
      </c>
      <c r="R399">
        <v>301508.70483818097</v>
      </c>
      <c r="S399">
        <v>89941.661457691196</v>
      </c>
      <c r="T399">
        <v>273186.423609733</v>
      </c>
      <c r="U399">
        <v>67670.023405051994</v>
      </c>
      <c r="V399">
        <v>1101674.6499999999</v>
      </c>
      <c r="W399">
        <v>950408.84868173196</v>
      </c>
      <c r="X399">
        <v>1480514.19074142</v>
      </c>
      <c r="Y399">
        <v>46482.310800905398</v>
      </c>
      <c r="Z399">
        <v>233799.814979772</v>
      </c>
      <c r="AA399">
        <v>37008.828357373299</v>
      </c>
      <c r="AB399">
        <v>0</v>
      </c>
      <c r="AC399">
        <v>254278.353802253</v>
      </c>
      <c r="AD399">
        <v>0</v>
      </c>
      <c r="AE399">
        <v>54976.538264183197</v>
      </c>
      <c r="AF399">
        <v>12693.485140868799</v>
      </c>
      <c r="AG399">
        <v>0</v>
      </c>
    </row>
    <row r="400" spans="1:33" x14ac:dyDescent="0.3">
      <c r="A400" t="s">
        <v>33</v>
      </c>
      <c r="B400" t="s">
        <v>885</v>
      </c>
      <c r="C400">
        <v>2042</v>
      </c>
      <c r="D400" t="s">
        <v>886</v>
      </c>
      <c r="E400">
        <v>382</v>
      </c>
      <c r="F400" t="s">
        <v>887</v>
      </c>
      <c r="G400" t="s">
        <v>37</v>
      </c>
      <c r="H400" t="s">
        <v>43</v>
      </c>
      <c r="I400" t="s">
        <v>39</v>
      </c>
      <c r="J400" t="s">
        <v>40</v>
      </c>
      <c r="K400">
        <v>533.35</v>
      </c>
      <c r="L400">
        <v>7320658.8593335599</v>
      </c>
      <c r="M400">
        <v>13725.806429799401</v>
      </c>
      <c r="N400">
        <v>920.28961482717796</v>
      </c>
      <c r="O400">
        <v>12805.516814972299</v>
      </c>
      <c r="P400">
        <v>4767812.49972755</v>
      </c>
      <c r="Q400">
        <v>948325.79177686002</v>
      </c>
      <c r="R400">
        <v>1207333.81139459</v>
      </c>
      <c r="S400">
        <v>266755.77347049199</v>
      </c>
      <c r="T400">
        <v>130430.98296406399</v>
      </c>
      <c r="U400">
        <v>282976.64882445399</v>
      </c>
      <c r="V400">
        <v>5789449.2599999998</v>
      </c>
      <c r="W400">
        <v>1248232.9505091</v>
      </c>
      <c r="X400">
        <v>5979254.8433083696</v>
      </c>
      <c r="Y400">
        <v>188429.487713754</v>
      </c>
      <c r="Z400">
        <v>490836.46606807498</v>
      </c>
      <c r="AA400">
        <v>379161.41341890098</v>
      </c>
      <c r="AB400">
        <v>0</v>
      </c>
      <c r="AC400">
        <v>0</v>
      </c>
      <c r="AD400">
        <v>0</v>
      </c>
      <c r="AE400">
        <v>239126.48763895099</v>
      </c>
      <c r="AF400">
        <v>43850.161185502402</v>
      </c>
      <c r="AG400">
        <v>0</v>
      </c>
    </row>
    <row r="401" spans="1:33" x14ac:dyDescent="0.3">
      <c r="A401" t="s">
        <v>33</v>
      </c>
      <c r="B401" t="s">
        <v>888</v>
      </c>
      <c r="C401">
        <v>2042</v>
      </c>
      <c r="D401" t="s">
        <v>886</v>
      </c>
      <c r="E401">
        <v>383</v>
      </c>
      <c r="F401" t="s">
        <v>889</v>
      </c>
      <c r="G401" t="s">
        <v>37</v>
      </c>
      <c r="H401" t="s">
        <v>43</v>
      </c>
      <c r="I401" t="s">
        <v>39</v>
      </c>
      <c r="J401" t="s">
        <v>40</v>
      </c>
      <c r="K401">
        <v>612.64</v>
      </c>
      <c r="L401">
        <v>7442585.6428324999</v>
      </c>
      <c r="M401">
        <v>12148.3834598336</v>
      </c>
      <c r="N401">
        <v>516.69576831944698</v>
      </c>
      <c r="O401">
        <v>11631.6876915142</v>
      </c>
      <c r="P401">
        <v>4620021.2301542796</v>
      </c>
      <c r="Q401">
        <v>1069969.2956422099</v>
      </c>
      <c r="R401">
        <v>1303487.0703612601</v>
      </c>
      <c r="S401">
        <v>306412.78158612998</v>
      </c>
      <c r="T401">
        <v>142695.265088599</v>
      </c>
      <c r="U401">
        <v>325045.11884468602</v>
      </c>
      <c r="V401">
        <v>5683740.1399999997</v>
      </c>
      <c r="W401">
        <v>1433800.38398781</v>
      </c>
      <c r="X401">
        <v>6132657.2071737899</v>
      </c>
      <c r="Y401">
        <v>200082.89745430599</v>
      </c>
      <c r="Z401">
        <v>316548.495503226</v>
      </c>
      <c r="AA401">
        <v>468251.92385648302</v>
      </c>
      <c r="AB401">
        <v>0</v>
      </c>
      <c r="AC401">
        <v>0</v>
      </c>
      <c r="AD401">
        <v>0</v>
      </c>
      <c r="AE401">
        <v>274676.01272546599</v>
      </c>
      <c r="AF401">
        <v>50369.1061192204</v>
      </c>
      <c r="AG401">
        <v>0</v>
      </c>
    </row>
    <row r="402" spans="1:33" x14ac:dyDescent="0.3">
      <c r="A402" t="s">
        <v>33</v>
      </c>
      <c r="B402" t="s">
        <v>890</v>
      </c>
      <c r="C402">
        <v>2042</v>
      </c>
      <c r="D402" t="s">
        <v>886</v>
      </c>
      <c r="E402">
        <v>384</v>
      </c>
      <c r="F402" t="s">
        <v>891</v>
      </c>
      <c r="G402" t="s">
        <v>37</v>
      </c>
      <c r="H402" t="s">
        <v>43</v>
      </c>
      <c r="I402" t="s">
        <v>39</v>
      </c>
      <c r="J402" t="s">
        <v>40</v>
      </c>
      <c r="K402">
        <v>239.77</v>
      </c>
      <c r="L402">
        <v>3785396.5442330702</v>
      </c>
      <c r="M402">
        <v>15787.6153990618</v>
      </c>
      <c r="N402">
        <v>1063.8611929722099</v>
      </c>
      <c r="O402">
        <v>14723.754206089599</v>
      </c>
      <c r="P402">
        <v>2442771.39536659</v>
      </c>
      <c r="Q402">
        <v>460155.71066586202</v>
      </c>
      <c r="R402">
        <v>716577.29488006199</v>
      </c>
      <c r="S402">
        <v>119921.312093409</v>
      </c>
      <c r="T402">
        <v>45970.831227137402</v>
      </c>
      <c r="U402">
        <v>127213.482869859</v>
      </c>
      <c r="V402">
        <v>3097034.07</v>
      </c>
      <c r="W402">
        <v>561148.99136321095</v>
      </c>
      <c r="X402">
        <v>3076597.3739451501</v>
      </c>
      <c r="Y402">
        <v>76781.872999019193</v>
      </c>
      <c r="Z402">
        <v>255081.99823894701</v>
      </c>
      <c r="AA402">
        <v>249721.81618008699</v>
      </c>
      <c r="AB402">
        <v>0</v>
      </c>
      <c r="AC402">
        <v>0</v>
      </c>
      <c r="AD402">
        <v>0</v>
      </c>
      <c r="AE402">
        <v>107500.436751085</v>
      </c>
      <c r="AF402">
        <v>19713.0461187736</v>
      </c>
      <c r="AG402">
        <v>0</v>
      </c>
    </row>
    <row r="403" spans="1:33" x14ac:dyDescent="0.3">
      <c r="A403" t="s">
        <v>33</v>
      </c>
      <c r="B403" t="s">
        <v>892</v>
      </c>
      <c r="C403">
        <v>2042</v>
      </c>
      <c r="D403" t="s">
        <v>886</v>
      </c>
      <c r="E403">
        <v>385</v>
      </c>
      <c r="F403" t="s">
        <v>893</v>
      </c>
      <c r="G403" t="s">
        <v>37</v>
      </c>
      <c r="H403" t="s">
        <v>43</v>
      </c>
      <c r="I403" t="s">
        <v>39</v>
      </c>
      <c r="J403" t="s">
        <v>40</v>
      </c>
      <c r="K403">
        <v>562.29999999999995</v>
      </c>
      <c r="L403">
        <v>6499390.9131044503</v>
      </c>
      <c r="M403">
        <v>11558.5824526133</v>
      </c>
      <c r="N403">
        <v>397.54922040492698</v>
      </c>
      <c r="O403">
        <v>11161.0332322083</v>
      </c>
      <c r="P403">
        <v>3880309.18620193</v>
      </c>
      <c r="Q403">
        <v>1030439.13523507</v>
      </c>
      <c r="R403">
        <v>1195204.9300903301</v>
      </c>
      <c r="S403">
        <v>281235.15781842702</v>
      </c>
      <c r="T403">
        <v>112202.503758682</v>
      </c>
      <c r="U403">
        <v>298336.495048262</v>
      </c>
      <c r="V403">
        <v>4885067.9400000004</v>
      </c>
      <c r="W403">
        <v>1315986.4780561901</v>
      </c>
      <c r="X403">
        <v>5429362.0604139799</v>
      </c>
      <c r="Y403">
        <v>144161.82105829901</v>
      </c>
      <c r="Z403">
        <v>223541.92663368999</v>
      </c>
      <c r="AA403">
        <v>403988.60995021602</v>
      </c>
      <c r="AB403">
        <v>0</v>
      </c>
      <c r="AC403">
        <v>0</v>
      </c>
      <c r="AD403">
        <v>0</v>
      </c>
      <c r="AE403">
        <v>252106.16668113301</v>
      </c>
      <c r="AF403">
        <v>46230.328367128503</v>
      </c>
      <c r="AG403">
        <v>0</v>
      </c>
    </row>
    <row r="404" spans="1:33" x14ac:dyDescent="0.3">
      <c r="A404" t="s">
        <v>33</v>
      </c>
      <c r="B404" t="s">
        <v>894</v>
      </c>
      <c r="C404">
        <v>2042</v>
      </c>
      <c r="D404" t="s">
        <v>886</v>
      </c>
      <c r="E404">
        <v>386</v>
      </c>
      <c r="F404" t="s">
        <v>895</v>
      </c>
      <c r="G404" t="s">
        <v>37</v>
      </c>
      <c r="H404" t="s">
        <v>43</v>
      </c>
      <c r="I404" t="s">
        <v>39</v>
      </c>
      <c r="J404" t="s">
        <v>40</v>
      </c>
      <c r="K404">
        <v>231.17</v>
      </c>
      <c r="L404">
        <v>3798451.5410057898</v>
      </c>
      <c r="M404">
        <v>16431.420776942399</v>
      </c>
      <c r="N404">
        <v>841.56413763838805</v>
      </c>
      <c r="O404">
        <v>15589.856639304</v>
      </c>
      <c r="P404">
        <v>2227450.4852912999</v>
      </c>
      <c r="Q404">
        <v>596745.32013941405</v>
      </c>
      <c r="R404">
        <v>768068.26297044696</v>
      </c>
      <c r="S404">
        <v>115620.009661898</v>
      </c>
      <c r="T404">
        <v>90567.462942725702</v>
      </c>
      <c r="U404">
        <v>122650.62699681</v>
      </c>
      <c r="V404">
        <v>3134779.05</v>
      </c>
      <c r="W404">
        <v>541021.86400898197</v>
      </c>
      <c r="X404">
        <v>2991548.6759448699</v>
      </c>
      <c r="Y404">
        <v>222701.02748043201</v>
      </c>
      <c r="Z404">
        <v>194544.38169786599</v>
      </c>
      <c r="AA404">
        <v>267006.82888581097</v>
      </c>
      <c r="AB404">
        <v>0</v>
      </c>
      <c r="AC404">
        <v>0</v>
      </c>
      <c r="AD404">
        <v>0</v>
      </c>
      <c r="AE404">
        <v>103644.64263147301</v>
      </c>
      <c r="AF404">
        <v>19005.984365337099</v>
      </c>
      <c r="AG404">
        <v>0</v>
      </c>
    </row>
    <row r="405" spans="1:33" x14ac:dyDescent="0.3">
      <c r="A405" t="s">
        <v>33</v>
      </c>
      <c r="B405" t="s">
        <v>896</v>
      </c>
      <c r="C405">
        <v>2042</v>
      </c>
      <c r="D405" t="s">
        <v>886</v>
      </c>
      <c r="E405">
        <v>387</v>
      </c>
      <c r="F405" t="s">
        <v>897</v>
      </c>
      <c r="G405" t="s">
        <v>37</v>
      </c>
      <c r="H405" t="s">
        <v>38</v>
      </c>
      <c r="I405" t="s">
        <v>39</v>
      </c>
      <c r="J405" t="s">
        <v>40</v>
      </c>
      <c r="K405">
        <v>341.93</v>
      </c>
      <c r="L405">
        <v>4457503.0575468699</v>
      </c>
      <c r="M405">
        <v>13036.302920325399</v>
      </c>
      <c r="N405">
        <v>131.87325608320501</v>
      </c>
      <c r="O405">
        <v>12904.4296642422</v>
      </c>
      <c r="P405">
        <v>2657726.8351912298</v>
      </c>
      <c r="Q405">
        <v>765474.72296608496</v>
      </c>
      <c r="R405">
        <v>790381.86300638004</v>
      </c>
      <c r="S405">
        <v>171016.78376819199</v>
      </c>
      <c r="T405">
        <v>72902.852614985604</v>
      </c>
      <c r="U405">
        <v>181415.966124581</v>
      </c>
      <c r="V405">
        <v>3475846.55</v>
      </c>
      <c r="W405">
        <v>800240.54142229201</v>
      </c>
      <c r="X405">
        <v>3902060.0793996998</v>
      </c>
      <c r="Y405">
        <v>106375.073996557</v>
      </c>
      <c r="Z405">
        <v>45091.4224525303</v>
      </c>
      <c r="AA405">
        <v>222560.51557349699</v>
      </c>
      <c r="AB405">
        <v>0</v>
      </c>
      <c r="AC405">
        <v>0</v>
      </c>
      <c r="AD405">
        <v>0</v>
      </c>
      <c r="AE405">
        <v>153303.68410684599</v>
      </c>
      <c r="AF405">
        <v>28112.282017734698</v>
      </c>
      <c r="AG405">
        <v>0</v>
      </c>
    </row>
    <row r="406" spans="1:33" x14ac:dyDescent="0.3">
      <c r="A406" t="s">
        <v>33</v>
      </c>
      <c r="B406" t="s">
        <v>898</v>
      </c>
      <c r="C406">
        <v>2042</v>
      </c>
      <c r="D406" t="s">
        <v>886</v>
      </c>
      <c r="E406">
        <v>388</v>
      </c>
      <c r="F406" t="s">
        <v>899</v>
      </c>
      <c r="G406" t="s">
        <v>37</v>
      </c>
      <c r="H406" t="s">
        <v>38</v>
      </c>
      <c r="I406" t="s">
        <v>39</v>
      </c>
      <c r="J406" t="s">
        <v>40</v>
      </c>
      <c r="K406">
        <v>817.09</v>
      </c>
      <c r="L406">
        <v>10296409.840136699</v>
      </c>
      <c r="M406">
        <v>12601.316672749301</v>
      </c>
      <c r="N406">
        <v>368.75481980603797</v>
      </c>
      <c r="O406">
        <v>12232.5618529433</v>
      </c>
      <c r="P406">
        <v>6065760.8661884004</v>
      </c>
      <c r="Q406">
        <v>1611320.6194948</v>
      </c>
      <c r="R406">
        <v>1880683.13721253</v>
      </c>
      <c r="S406">
        <v>408668.74462361401</v>
      </c>
      <c r="T406">
        <v>329976.47261743201</v>
      </c>
      <c r="U406">
        <v>433519.058756863</v>
      </c>
      <c r="V406">
        <v>7950603.0499999998</v>
      </c>
      <c r="W406">
        <v>1912287.7313799299</v>
      </c>
      <c r="X406">
        <v>8557073.8844015002</v>
      </c>
      <c r="Y406">
        <v>387109.16760257102</v>
      </c>
      <c r="Z406">
        <v>301305.87571531598</v>
      </c>
      <c r="AA406">
        <v>617401.853660541</v>
      </c>
      <c r="AB406">
        <v>0</v>
      </c>
      <c r="AC406">
        <v>0</v>
      </c>
      <c r="AD406">
        <v>0</v>
      </c>
      <c r="AE406">
        <v>366340.792696936</v>
      </c>
      <c r="AF406">
        <v>67178.266059927104</v>
      </c>
      <c r="AG406">
        <v>0</v>
      </c>
    </row>
    <row r="407" spans="1:33" x14ac:dyDescent="0.3">
      <c r="A407" t="s">
        <v>33</v>
      </c>
      <c r="B407" t="s">
        <v>900</v>
      </c>
      <c r="C407">
        <v>2042</v>
      </c>
      <c r="D407" t="s">
        <v>886</v>
      </c>
      <c r="E407">
        <v>2042</v>
      </c>
      <c r="F407" t="s">
        <v>886</v>
      </c>
      <c r="G407" t="s">
        <v>55</v>
      </c>
      <c r="H407" t="s">
        <v>55</v>
      </c>
      <c r="I407" t="s">
        <v>56</v>
      </c>
      <c r="J407" t="s">
        <v>40</v>
      </c>
      <c r="K407">
        <v>57.02</v>
      </c>
      <c r="L407">
        <v>163700.33065341599</v>
      </c>
      <c r="M407">
        <v>2870.9282822416098</v>
      </c>
      <c r="N407">
        <v>101.936807102419</v>
      </c>
      <c r="O407">
        <v>2768.9914751391898</v>
      </c>
      <c r="P407">
        <v>30416.3912666449</v>
      </c>
      <c r="Q407">
        <v>34097.631978844198</v>
      </c>
      <c r="R407">
        <v>59735.291800730498</v>
      </c>
      <c r="S407">
        <v>28518.635423807002</v>
      </c>
      <c r="T407">
        <v>10932.3801833898</v>
      </c>
      <c r="U407">
        <v>30252.7955675829</v>
      </c>
      <c r="V407">
        <v>0</v>
      </c>
      <c r="W407">
        <v>133447.53508583299</v>
      </c>
      <c r="X407">
        <v>112503.23143909901</v>
      </c>
      <c r="Y407">
        <v>7490.74072904899</v>
      </c>
      <c r="Z407">
        <v>5812.4367409799597</v>
      </c>
      <c r="AA407">
        <v>7641.1261767052301</v>
      </c>
      <c r="AB407">
        <v>0</v>
      </c>
      <c r="AC407">
        <v>0</v>
      </c>
      <c r="AD407">
        <v>0</v>
      </c>
      <c r="AE407">
        <v>25564.811709333499</v>
      </c>
      <c r="AF407">
        <v>4687.9838582494503</v>
      </c>
      <c r="AG407">
        <v>0</v>
      </c>
    </row>
    <row r="408" spans="1:33" x14ac:dyDescent="0.3">
      <c r="A408" t="s">
        <v>33</v>
      </c>
      <c r="B408" t="s">
        <v>901</v>
      </c>
      <c r="C408">
        <v>2042</v>
      </c>
      <c r="D408" t="s">
        <v>886</v>
      </c>
      <c r="E408">
        <v>4557</v>
      </c>
      <c r="F408" t="s">
        <v>902</v>
      </c>
      <c r="G408" t="s">
        <v>37</v>
      </c>
      <c r="H408" t="s">
        <v>53</v>
      </c>
      <c r="I408" t="s">
        <v>39</v>
      </c>
      <c r="J408" t="s">
        <v>40</v>
      </c>
      <c r="K408">
        <v>448.31</v>
      </c>
      <c r="L408">
        <v>5435408.7282117298</v>
      </c>
      <c r="M408">
        <v>12124.219241622301</v>
      </c>
      <c r="N408">
        <v>131.947246307434</v>
      </c>
      <c r="O408">
        <v>11992.271995314901</v>
      </c>
      <c r="P408">
        <v>2959579.83535513</v>
      </c>
      <c r="Q408">
        <v>1229572.5909897501</v>
      </c>
      <c r="R408">
        <v>910630.84748834604</v>
      </c>
      <c r="S408">
        <v>224222.894543089</v>
      </c>
      <c r="T408">
        <v>111402.55983541701</v>
      </c>
      <c r="U408">
        <v>237857.43214491601</v>
      </c>
      <c r="V408">
        <v>4148342.87</v>
      </c>
      <c r="W408">
        <v>1049208.42606682</v>
      </c>
      <c r="X408">
        <v>4708151.48996602</v>
      </c>
      <c r="Y408">
        <v>234085.608120658</v>
      </c>
      <c r="Z408">
        <v>59153.269992085698</v>
      </c>
      <c r="AA408">
        <v>190715.92798805199</v>
      </c>
      <c r="AB408">
        <v>5445</v>
      </c>
      <c r="AC408">
        <v>0</v>
      </c>
      <c r="AD408">
        <v>0</v>
      </c>
      <c r="AE408">
        <v>200998.96067013801</v>
      </c>
      <c r="AF408">
        <v>36858.4714747775</v>
      </c>
      <c r="AG408">
        <v>0</v>
      </c>
    </row>
    <row r="409" spans="1:33" x14ac:dyDescent="0.3">
      <c r="A409" t="s">
        <v>33</v>
      </c>
      <c r="B409" t="s">
        <v>903</v>
      </c>
      <c r="C409">
        <v>2042</v>
      </c>
      <c r="D409" t="s">
        <v>886</v>
      </c>
      <c r="E409">
        <v>4559</v>
      </c>
      <c r="F409" t="s">
        <v>904</v>
      </c>
      <c r="G409" t="s">
        <v>37</v>
      </c>
      <c r="H409" t="s">
        <v>53</v>
      </c>
      <c r="I409" t="s">
        <v>39</v>
      </c>
      <c r="J409" t="s">
        <v>40</v>
      </c>
      <c r="K409">
        <v>424.97</v>
      </c>
      <c r="L409">
        <v>5395069.74210421</v>
      </c>
      <c r="M409">
        <v>12695.177876330599</v>
      </c>
      <c r="N409">
        <v>396.47705700241198</v>
      </c>
      <c r="O409">
        <v>12298.7008193281</v>
      </c>
      <c r="P409">
        <v>2967230.3321042801</v>
      </c>
      <c r="Q409">
        <v>1222120.8452586699</v>
      </c>
      <c r="R409">
        <v>885822.31693364505</v>
      </c>
      <c r="S409">
        <v>212549.35980454701</v>
      </c>
      <c r="T409">
        <v>107346.888003072</v>
      </c>
      <c r="U409">
        <v>225474.05353131701</v>
      </c>
      <c r="V409">
        <v>4175011.35</v>
      </c>
      <c r="W409">
        <v>994584.338572899</v>
      </c>
      <c r="X409">
        <v>4569368.1155326897</v>
      </c>
      <c r="Y409">
        <v>238703.53277137701</v>
      </c>
      <c r="Z409">
        <v>168490.85491431499</v>
      </c>
      <c r="AA409">
        <v>187588.18535451399</v>
      </c>
      <c r="AB409">
        <v>5445</v>
      </c>
      <c r="AC409">
        <v>0</v>
      </c>
      <c r="AD409">
        <v>0</v>
      </c>
      <c r="AE409">
        <v>190534.51476877299</v>
      </c>
      <c r="AF409">
        <v>34939.538762544202</v>
      </c>
      <c r="AG409">
        <v>0</v>
      </c>
    </row>
    <row r="410" spans="1:33" x14ac:dyDescent="0.3">
      <c r="A410" t="s">
        <v>33</v>
      </c>
      <c r="B410" t="s">
        <v>905</v>
      </c>
      <c r="C410">
        <v>2042</v>
      </c>
      <c r="D410" t="s">
        <v>886</v>
      </c>
      <c r="E410">
        <v>4561</v>
      </c>
      <c r="F410" t="s">
        <v>906</v>
      </c>
      <c r="G410" t="s">
        <v>37</v>
      </c>
      <c r="H410" t="s">
        <v>53</v>
      </c>
      <c r="I410" t="s">
        <v>39</v>
      </c>
      <c r="J410" t="s">
        <v>40</v>
      </c>
      <c r="K410">
        <v>431.82</v>
      </c>
      <c r="L410">
        <v>5515565.4708375698</v>
      </c>
      <c r="M410">
        <v>12772.834678425201</v>
      </c>
      <c r="N410">
        <v>324.25318892818001</v>
      </c>
      <c r="O410">
        <v>12448.581489497001</v>
      </c>
      <c r="P410">
        <v>3051769.7631526198</v>
      </c>
      <c r="Q410">
        <v>1229897.7958524099</v>
      </c>
      <c r="R410">
        <v>907586.74386165303</v>
      </c>
      <c r="S410">
        <v>215975.39720638999</v>
      </c>
      <c r="T410">
        <v>110335.77076449301</v>
      </c>
      <c r="U410">
        <v>229108.421290664</v>
      </c>
      <c r="V410">
        <v>4275841.22</v>
      </c>
      <c r="W410">
        <v>1010615.8295469</v>
      </c>
      <c r="X410">
        <v>4653777.25847477</v>
      </c>
      <c r="Y410">
        <v>294585.87007397198</v>
      </c>
      <c r="Z410">
        <v>140019.012042966</v>
      </c>
      <c r="AA410">
        <v>192464.908955188</v>
      </c>
      <c r="AB410">
        <v>5610</v>
      </c>
      <c r="AC410">
        <v>0</v>
      </c>
      <c r="AD410">
        <v>0</v>
      </c>
      <c r="AE410">
        <v>193605.69961985899</v>
      </c>
      <c r="AF410">
        <v>35502.721670804603</v>
      </c>
      <c r="AG410">
        <v>0</v>
      </c>
    </row>
    <row r="411" spans="1:33" x14ac:dyDescent="0.3">
      <c r="A411" t="s">
        <v>33</v>
      </c>
      <c r="B411" t="s">
        <v>907</v>
      </c>
      <c r="C411">
        <v>2043</v>
      </c>
      <c r="D411" t="s">
        <v>908</v>
      </c>
      <c r="E411">
        <v>390</v>
      </c>
      <c r="F411" t="s">
        <v>909</v>
      </c>
      <c r="G411" t="s">
        <v>37</v>
      </c>
      <c r="H411" t="s">
        <v>43</v>
      </c>
      <c r="I411" t="s">
        <v>39</v>
      </c>
      <c r="J411" t="s">
        <v>40</v>
      </c>
      <c r="K411">
        <v>373.95643564356402</v>
      </c>
      <c r="L411">
        <v>4953137.7322827503</v>
      </c>
      <c r="M411">
        <v>13245.226609775</v>
      </c>
      <c r="N411">
        <v>918.09952936872105</v>
      </c>
      <c r="O411">
        <v>12327.127080406201</v>
      </c>
      <c r="P411">
        <v>2976359.2910898901</v>
      </c>
      <c r="Q411">
        <v>889388.03965688695</v>
      </c>
      <c r="R411">
        <v>837182.93052461802</v>
      </c>
      <c r="S411">
        <v>166015.69734660801</v>
      </c>
      <c r="T411">
        <v>84191.773664743596</v>
      </c>
      <c r="U411">
        <v>221155.64344912299</v>
      </c>
      <c r="V411">
        <v>3190566.14</v>
      </c>
      <c r="W411">
        <v>1541415.94883363</v>
      </c>
      <c r="X411">
        <v>4155631.9426177298</v>
      </c>
      <c r="Y411">
        <v>84366.602167908699</v>
      </c>
      <c r="Z411">
        <v>343329.22756876098</v>
      </c>
      <c r="AA411">
        <v>148654.31647922599</v>
      </c>
      <c r="AB411">
        <v>0</v>
      </c>
      <c r="AC411">
        <v>0</v>
      </c>
      <c r="AD411">
        <v>0</v>
      </c>
      <c r="AE411">
        <v>164266.74863957</v>
      </c>
      <c r="AF411">
        <v>56888.894809553203</v>
      </c>
      <c r="AG411">
        <v>0</v>
      </c>
    </row>
    <row r="412" spans="1:33" x14ac:dyDescent="0.3">
      <c r="A412" t="s">
        <v>33</v>
      </c>
      <c r="B412" t="s">
        <v>910</v>
      </c>
      <c r="C412">
        <v>2043</v>
      </c>
      <c r="D412" t="s">
        <v>908</v>
      </c>
      <c r="E412">
        <v>393</v>
      </c>
      <c r="F412" t="s">
        <v>911</v>
      </c>
      <c r="G412" t="s">
        <v>37</v>
      </c>
      <c r="H412" t="s">
        <v>43</v>
      </c>
      <c r="I412" t="s">
        <v>39</v>
      </c>
      <c r="J412" t="s">
        <v>40</v>
      </c>
      <c r="K412">
        <v>228.43742574257399</v>
      </c>
      <c r="L412">
        <v>3401161.1228527199</v>
      </c>
      <c r="M412">
        <v>14888.8086608255</v>
      </c>
      <c r="N412">
        <v>951.65455958688403</v>
      </c>
      <c r="O412">
        <v>13937.154101238601</v>
      </c>
      <c r="P412">
        <v>1951298.35661343</v>
      </c>
      <c r="Q412">
        <v>677465.51968163904</v>
      </c>
      <c r="R412">
        <v>619553.90671505802</v>
      </c>
      <c r="S412">
        <v>101413.413221386</v>
      </c>
      <c r="T412">
        <v>51429.9266212039</v>
      </c>
      <c r="U412">
        <v>135096.55420427999</v>
      </c>
      <c r="V412">
        <v>2324465.34</v>
      </c>
      <c r="W412">
        <v>941599.22864844406</v>
      </c>
      <c r="X412">
        <v>2855781.35009347</v>
      </c>
      <c r="Y412">
        <v>92595.665902275403</v>
      </c>
      <c r="Z412">
        <v>217393.517788211</v>
      </c>
      <c r="AA412">
        <v>100294.034864485</v>
      </c>
      <c r="AB412">
        <v>0</v>
      </c>
      <c r="AC412">
        <v>0</v>
      </c>
      <c r="AD412">
        <v>0</v>
      </c>
      <c r="AE412">
        <v>100345.039201551</v>
      </c>
      <c r="AF412">
        <v>34751.515002729102</v>
      </c>
      <c r="AG412">
        <v>0</v>
      </c>
    </row>
    <row r="413" spans="1:33" x14ac:dyDescent="0.3">
      <c r="A413" t="s">
        <v>33</v>
      </c>
      <c r="B413" t="s">
        <v>912</v>
      </c>
      <c r="C413">
        <v>2043</v>
      </c>
      <c r="D413" t="s">
        <v>908</v>
      </c>
      <c r="E413">
        <v>394</v>
      </c>
      <c r="F413" t="s">
        <v>913</v>
      </c>
      <c r="G413" t="s">
        <v>37</v>
      </c>
      <c r="H413" t="s">
        <v>43</v>
      </c>
      <c r="I413" t="s">
        <v>39</v>
      </c>
      <c r="J413" t="s">
        <v>40</v>
      </c>
      <c r="K413">
        <v>734.30712871287096</v>
      </c>
      <c r="L413">
        <v>8819702.6889763791</v>
      </c>
      <c r="M413">
        <v>12010.9179716612</v>
      </c>
      <c r="N413">
        <v>942.54955748176098</v>
      </c>
      <c r="O413">
        <v>11068.3684141794</v>
      </c>
      <c r="P413">
        <v>5520884.79010663</v>
      </c>
      <c r="Q413">
        <v>1418332.1579273499</v>
      </c>
      <c r="R413">
        <v>1389174.154595</v>
      </c>
      <c r="S413">
        <v>325991.20758560201</v>
      </c>
      <c r="T413">
        <v>165320.37876178601</v>
      </c>
      <c r="U413">
        <v>434264.93051335198</v>
      </c>
      <c r="V413">
        <v>5358687.55</v>
      </c>
      <c r="W413">
        <v>3026750.2084630202</v>
      </c>
      <c r="X413">
        <v>7267062.5614560498</v>
      </c>
      <c r="Y413">
        <v>163740.20587665201</v>
      </c>
      <c r="Z413">
        <v>692120.85922401899</v>
      </c>
      <c r="AA413">
        <v>262514.13190629898</v>
      </c>
      <c r="AB413">
        <v>0</v>
      </c>
      <c r="AC413">
        <v>0</v>
      </c>
      <c r="AD413">
        <v>0</v>
      </c>
      <c r="AE413">
        <v>322556.94257256301</v>
      </c>
      <c r="AF413">
        <v>111707.98794078801</v>
      </c>
      <c r="AG413">
        <v>0</v>
      </c>
    </row>
    <row r="414" spans="1:33" x14ac:dyDescent="0.3">
      <c r="A414" t="s">
        <v>33</v>
      </c>
      <c r="B414" t="s">
        <v>914</v>
      </c>
      <c r="C414">
        <v>2043</v>
      </c>
      <c r="D414" t="s">
        <v>908</v>
      </c>
      <c r="E414">
        <v>396</v>
      </c>
      <c r="F414" t="s">
        <v>915</v>
      </c>
      <c r="G414" t="s">
        <v>37</v>
      </c>
      <c r="H414" t="s">
        <v>38</v>
      </c>
      <c r="I414" t="s">
        <v>39</v>
      </c>
      <c r="J414" t="s">
        <v>40</v>
      </c>
      <c r="K414">
        <v>398.49049504950398</v>
      </c>
      <c r="L414">
        <v>4687124.9932042602</v>
      </c>
      <c r="M414">
        <v>11762.2002317068</v>
      </c>
      <c r="N414">
        <v>688.69606178392598</v>
      </c>
      <c r="O414">
        <v>11073.5041699229</v>
      </c>
      <c r="P414">
        <v>2585883.9818452201</v>
      </c>
      <c r="Q414">
        <v>969217.187001677</v>
      </c>
      <c r="R414">
        <v>865401.05901623401</v>
      </c>
      <c r="S414">
        <v>176907.44460056501</v>
      </c>
      <c r="T414">
        <v>89715.320740561598</v>
      </c>
      <c r="U414">
        <v>235664.942333101</v>
      </c>
      <c r="V414">
        <v>2808916.84</v>
      </c>
      <c r="W414">
        <v>1642543.21087116</v>
      </c>
      <c r="X414">
        <v>3855408.3861721102</v>
      </c>
      <c r="Y414">
        <v>178666.952699938</v>
      </c>
      <c r="Z414">
        <v>274438.83459892101</v>
      </c>
      <c r="AA414">
        <v>142945.87740019301</v>
      </c>
      <c r="AB414">
        <v>0</v>
      </c>
      <c r="AC414">
        <v>0</v>
      </c>
      <c r="AD414">
        <v>0</v>
      </c>
      <c r="AE414">
        <v>175043.75308557699</v>
      </c>
      <c r="AF414">
        <v>60621.189247524097</v>
      </c>
      <c r="AG414">
        <v>0</v>
      </c>
    </row>
    <row r="415" spans="1:33" x14ac:dyDescent="0.3">
      <c r="A415" t="s">
        <v>33</v>
      </c>
      <c r="B415" t="s">
        <v>916</v>
      </c>
      <c r="C415">
        <v>2043</v>
      </c>
      <c r="D415" t="s">
        <v>908</v>
      </c>
      <c r="E415">
        <v>397</v>
      </c>
      <c r="F415" t="s">
        <v>917</v>
      </c>
      <c r="G415" t="s">
        <v>37</v>
      </c>
      <c r="H415" t="s">
        <v>53</v>
      </c>
      <c r="I415" t="s">
        <v>39</v>
      </c>
      <c r="J415" t="s">
        <v>40</v>
      </c>
      <c r="K415">
        <v>996.210951416998</v>
      </c>
      <c r="L415">
        <v>16445307.584420901</v>
      </c>
      <c r="M415">
        <v>16507.856655289001</v>
      </c>
      <c r="N415">
        <v>678.98594206251198</v>
      </c>
      <c r="O415">
        <v>15828.870713226501</v>
      </c>
      <c r="P415">
        <v>6571531.0982196396</v>
      </c>
      <c r="Q415">
        <v>5709384.9575829301</v>
      </c>
      <c r="R415">
        <v>2790254.90298936</v>
      </c>
      <c r="S415">
        <v>442261.82528239599</v>
      </c>
      <c r="T415">
        <v>931874.80034662597</v>
      </c>
      <c r="U415">
        <v>589153.31565970101</v>
      </c>
      <c r="V415">
        <v>11749859.25</v>
      </c>
      <c r="W415">
        <v>4106295.01876126</v>
      </c>
      <c r="X415">
        <v>13013424.597558901</v>
      </c>
      <c r="Y415">
        <v>1688645.1901164299</v>
      </c>
      <c r="Z415">
        <v>676413.231340862</v>
      </c>
      <c r="AA415">
        <v>360685.52974506601</v>
      </c>
      <c r="AB415">
        <v>116985.72</v>
      </c>
      <c r="AC415">
        <v>0</v>
      </c>
      <c r="AD415">
        <v>0</v>
      </c>
      <c r="AE415">
        <v>437602.66798665299</v>
      </c>
      <c r="AF415">
        <v>151550.647673047</v>
      </c>
      <c r="AG415">
        <v>0</v>
      </c>
    </row>
    <row r="416" spans="1:33" x14ac:dyDescent="0.3">
      <c r="A416" t="s">
        <v>33</v>
      </c>
      <c r="B416" t="s">
        <v>918</v>
      </c>
      <c r="C416">
        <v>2043</v>
      </c>
      <c r="D416" t="s">
        <v>908</v>
      </c>
      <c r="E416">
        <v>2043</v>
      </c>
      <c r="F416" t="s">
        <v>908</v>
      </c>
      <c r="G416" t="s">
        <v>55</v>
      </c>
      <c r="H416" t="s">
        <v>55</v>
      </c>
      <c r="I416" t="s">
        <v>56</v>
      </c>
      <c r="J416" t="s">
        <v>40</v>
      </c>
      <c r="K416">
        <v>78.17</v>
      </c>
      <c r="L416">
        <v>368439.23044572899</v>
      </c>
      <c r="M416">
        <v>4713.3072847093399</v>
      </c>
      <c r="N416">
        <v>625.08355329272399</v>
      </c>
      <c r="O416">
        <v>4088.22373141662</v>
      </c>
      <c r="P416">
        <v>122941.927478734</v>
      </c>
      <c r="Q416">
        <v>79160.609551307498</v>
      </c>
      <c r="R416">
        <v>114034.56368953901</v>
      </c>
      <c r="S416">
        <v>34703.098608934801</v>
      </c>
      <c r="T416">
        <v>17599.031117212598</v>
      </c>
      <c r="U416">
        <v>46229.2796717522</v>
      </c>
      <c r="V416">
        <v>0</v>
      </c>
      <c r="W416">
        <v>322209.95077397698</v>
      </c>
      <c r="X416">
        <v>237778.976912115</v>
      </c>
      <c r="Y416">
        <v>8036.9568332020499</v>
      </c>
      <c r="Z416">
        <v>48862.781360892201</v>
      </c>
      <c r="AA416">
        <v>27531.235667767</v>
      </c>
      <c r="AB416">
        <v>0</v>
      </c>
      <c r="AC416">
        <v>0</v>
      </c>
      <c r="AD416">
        <v>0</v>
      </c>
      <c r="AE416">
        <v>34337.507038906202</v>
      </c>
      <c r="AF416">
        <v>11891.772632845999</v>
      </c>
      <c r="AG416">
        <v>0</v>
      </c>
    </row>
    <row r="417" spans="1:33" x14ac:dyDescent="0.3">
      <c r="A417" t="s">
        <v>33</v>
      </c>
      <c r="B417" t="s">
        <v>919</v>
      </c>
      <c r="C417">
        <v>2043</v>
      </c>
      <c r="D417" t="s">
        <v>908</v>
      </c>
      <c r="E417">
        <v>3147</v>
      </c>
      <c r="F417" t="s">
        <v>920</v>
      </c>
      <c r="G417" t="s">
        <v>37</v>
      </c>
      <c r="H417" t="s">
        <v>43</v>
      </c>
      <c r="I417" t="s">
        <v>39</v>
      </c>
      <c r="J417" t="s">
        <v>40</v>
      </c>
      <c r="K417">
        <v>44.97</v>
      </c>
      <c r="L417">
        <v>682465.81859337899</v>
      </c>
      <c r="M417">
        <v>15176.0244294725</v>
      </c>
      <c r="N417">
        <v>984.45557908769797</v>
      </c>
      <c r="O417">
        <v>14191.5688503848</v>
      </c>
      <c r="P417">
        <v>462501.15200484399</v>
      </c>
      <c r="Q417">
        <v>77340.052455191195</v>
      </c>
      <c r="R417">
        <v>112536.002469215</v>
      </c>
      <c r="S417">
        <v>19964.159453035601</v>
      </c>
      <c r="T417">
        <v>10124.452211091801</v>
      </c>
      <c r="U417">
        <v>26594.994330800801</v>
      </c>
      <c r="V417">
        <v>470508.39</v>
      </c>
      <c r="W417">
        <v>185362.434262578</v>
      </c>
      <c r="X417">
        <v>587121.91219314095</v>
      </c>
      <c r="Y417">
        <v>5819.49778673527</v>
      </c>
      <c r="Z417">
        <v>44270.967391573802</v>
      </c>
      <c r="AA417">
        <v>18658.4468911281</v>
      </c>
      <c r="AB417">
        <v>0</v>
      </c>
      <c r="AC417">
        <v>0</v>
      </c>
      <c r="AD417">
        <v>0</v>
      </c>
      <c r="AE417">
        <v>19753.840239728899</v>
      </c>
      <c r="AF417">
        <v>6841.1540910718304</v>
      </c>
      <c r="AG417">
        <v>0</v>
      </c>
    </row>
    <row r="418" spans="1:33" x14ac:dyDescent="0.3">
      <c r="A418" t="s">
        <v>33</v>
      </c>
      <c r="B418" t="s">
        <v>921</v>
      </c>
      <c r="C418">
        <v>2043</v>
      </c>
      <c r="D418" t="s">
        <v>908</v>
      </c>
      <c r="E418">
        <v>4020</v>
      </c>
      <c r="F418" t="s">
        <v>922</v>
      </c>
      <c r="G418" t="s">
        <v>37</v>
      </c>
      <c r="H418" t="s">
        <v>43</v>
      </c>
      <c r="I418" t="s">
        <v>39</v>
      </c>
      <c r="J418" t="s">
        <v>40</v>
      </c>
      <c r="K418">
        <v>246.06</v>
      </c>
      <c r="L418">
        <v>3588833.6504755798</v>
      </c>
      <c r="M418">
        <v>14585.197311532</v>
      </c>
      <c r="N418">
        <v>1019.13813347641</v>
      </c>
      <c r="O418">
        <v>13566.059178055601</v>
      </c>
      <c r="P418">
        <v>2157969.55379835</v>
      </c>
      <c r="Q418">
        <v>643567.61606236</v>
      </c>
      <c r="R418">
        <v>622662.19584556995</v>
      </c>
      <c r="S418">
        <v>109236.848454835</v>
      </c>
      <c r="T418">
        <v>55397.436314459999</v>
      </c>
      <c r="U418">
        <v>145518.44129501501</v>
      </c>
      <c r="V418">
        <v>2429077.2599999998</v>
      </c>
      <c r="W418">
        <v>1014237.94918056</v>
      </c>
      <c r="X418">
        <v>2998284.5280708098</v>
      </c>
      <c r="Y418">
        <v>93681.980198000398</v>
      </c>
      <c r="Z418">
        <v>250769.12912320701</v>
      </c>
      <c r="AA418">
        <v>100579.57178854699</v>
      </c>
      <c r="AB418">
        <v>0</v>
      </c>
      <c r="AC418">
        <v>0</v>
      </c>
      <c r="AD418">
        <v>0</v>
      </c>
      <c r="AE418">
        <v>108086.055801372</v>
      </c>
      <c r="AF418">
        <v>37432.385493643102</v>
      </c>
      <c r="AG418">
        <v>0</v>
      </c>
    </row>
    <row r="419" spans="1:33" x14ac:dyDescent="0.3">
      <c r="A419" t="s">
        <v>33</v>
      </c>
      <c r="B419" t="s">
        <v>923</v>
      </c>
      <c r="C419">
        <v>2043</v>
      </c>
      <c r="D419" t="s">
        <v>908</v>
      </c>
      <c r="E419">
        <v>4021</v>
      </c>
      <c r="F419" t="s">
        <v>924</v>
      </c>
      <c r="G419" t="s">
        <v>37</v>
      </c>
      <c r="H419" t="s">
        <v>38</v>
      </c>
      <c r="I419" t="s">
        <v>39</v>
      </c>
      <c r="J419" t="s">
        <v>40</v>
      </c>
      <c r="K419">
        <v>352.78</v>
      </c>
      <c r="L419">
        <v>4282514.7338997601</v>
      </c>
      <c r="M419">
        <v>12139.3353758709</v>
      </c>
      <c r="N419">
        <v>838.03768901470301</v>
      </c>
      <c r="O419">
        <v>11301.2976868562</v>
      </c>
      <c r="P419">
        <v>2333399.3156830999</v>
      </c>
      <c r="Q419">
        <v>893382.39557132195</v>
      </c>
      <c r="R419">
        <v>819694.32078029797</v>
      </c>
      <c r="S419">
        <v>156614.54684994201</v>
      </c>
      <c r="T419">
        <v>79424.155015098702</v>
      </c>
      <c r="U419">
        <v>208632.02357171199</v>
      </c>
      <c r="V419">
        <v>2619754.19</v>
      </c>
      <c r="W419">
        <v>1454128.52032805</v>
      </c>
      <c r="X419">
        <v>3486339.8022036101</v>
      </c>
      <c r="Y419">
        <v>157859.27178350999</v>
      </c>
      <c r="Z419">
        <v>295642.93593060703</v>
      </c>
      <c r="AA419">
        <v>134040.700410322</v>
      </c>
      <c r="AB419">
        <v>0</v>
      </c>
      <c r="AC419">
        <v>0</v>
      </c>
      <c r="AD419">
        <v>0</v>
      </c>
      <c r="AE419">
        <v>154964.63775342601</v>
      </c>
      <c r="AF419">
        <v>53667.385818285897</v>
      </c>
      <c r="AG419">
        <v>0</v>
      </c>
    </row>
    <row r="420" spans="1:33" x14ac:dyDescent="0.3">
      <c r="A420" t="s">
        <v>33</v>
      </c>
      <c r="B420" t="s">
        <v>925</v>
      </c>
      <c r="C420">
        <v>2043</v>
      </c>
      <c r="D420" t="s">
        <v>908</v>
      </c>
      <c r="E420">
        <v>4378</v>
      </c>
      <c r="F420" t="s">
        <v>926</v>
      </c>
      <c r="G420" t="s">
        <v>59</v>
      </c>
      <c r="H420" t="s">
        <v>53</v>
      </c>
      <c r="I420" t="s">
        <v>60</v>
      </c>
      <c r="J420" t="s">
        <v>40</v>
      </c>
      <c r="K420">
        <v>223.71534653465301</v>
      </c>
      <c r="L420">
        <v>2050677.30252305</v>
      </c>
      <c r="M420">
        <v>9166.4578862738308</v>
      </c>
      <c r="N420">
        <v>905.76975105552799</v>
      </c>
      <c r="O420">
        <v>8260.6881352183009</v>
      </c>
      <c r="P420">
        <v>1181568.3429159899</v>
      </c>
      <c r="Q420">
        <v>349139.52991128498</v>
      </c>
      <c r="R420">
        <v>370285.54743678402</v>
      </c>
      <c r="S420">
        <v>99317.074723347905</v>
      </c>
      <c r="T420">
        <v>50366.807535644999</v>
      </c>
      <c r="U420">
        <v>132303.94424732501</v>
      </c>
      <c r="V420">
        <v>996238.13</v>
      </c>
      <c r="W420">
        <v>922135.22827573097</v>
      </c>
      <c r="X420">
        <v>1597924.7807042201</v>
      </c>
      <c r="Y420">
        <v>38344.1208689247</v>
      </c>
      <c r="Z420">
        <v>202634.593737994</v>
      </c>
      <c r="AA420">
        <v>79469.862964586398</v>
      </c>
      <c r="AB420">
        <v>0</v>
      </c>
      <c r="AC420">
        <v>0</v>
      </c>
      <c r="AD420">
        <v>0</v>
      </c>
      <c r="AE420">
        <v>98270.785292887507</v>
      </c>
      <c r="AF420">
        <v>34033.158954438397</v>
      </c>
      <c r="AG420">
        <v>0</v>
      </c>
    </row>
    <row r="421" spans="1:33" x14ac:dyDescent="0.3">
      <c r="A421" t="s">
        <v>33</v>
      </c>
      <c r="B421" t="s">
        <v>927</v>
      </c>
      <c r="C421">
        <v>2043</v>
      </c>
      <c r="D421" t="s">
        <v>908</v>
      </c>
      <c r="E421">
        <v>5251</v>
      </c>
      <c r="F421" t="s">
        <v>928</v>
      </c>
      <c r="G421" t="s">
        <v>63</v>
      </c>
      <c r="H421" t="s">
        <v>64</v>
      </c>
      <c r="I421" t="s">
        <v>60</v>
      </c>
      <c r="J421" t="s">
        <v>40</v>
      </c>
      <c r="K421">
        <v>327.94013769191201</v>
      </c>
      <c r="L421">
        <v>1545682.6399318699</v>
      </c>
      <c r="M421">
        <v>4713.3072847093399</v>
      </c>
      <c r="N421">
        <v>625.08355329272399</v>
      </c>
      <c r="O421">
        <v>4088.22373141662</v>
      </c>
      <c r="P421">
        <v>515768.10317878</v>
      </c>
      <c r="Q421">
        <v>332095.96003622201</v>
      </c>
      <c r="R421">
        <v>478399.776359023</v>
      </c>
      <c r="S421">
        <v>145587.04024753801</v>
      </c>
      <c r="T421">
        <v>73831.760110310293</v>
      </c>
      <c r="U421">
        <v>193941.87464439499</v>
      </c>
      <c r="V421">
        <v>0</v>
      </c>
      <c r="W421">
        <v>1351740.7652874801</v>
      </c>
      <c r="X421">
        <v>997534.48162723903</v>
      </c>
      <c r="Y421">
        <v>33716.780484894902</v>
      </c>
      <c r="Z421">
        <v>204989.986535765</v>
      </c>
      <c r="AA421">
        <v>115499.51663958</v>
      </c>
      <c r="AB421">
        <v>0</v>
      </c>
      <c r="AC421">
        <v>0</v>
      </c>
      <c r="AD421">
        <v>0</v>
      </c>
      <c r="AE421">
        <v>144053.30416190199</v>
      </c>
      <c r="AF421">
        <v>49888.570482492403</v>
      </c>
      <c r="AG421">
        <v>0</v>
      </c>
    </row>
    <row r="422" spans="1:33" x14ac:dyDescent="0.3">
      <c r="A422" t="s">
        <v>33</v>
      </c>
      <c r="B422" t="s">
        <v>929</v>
      </c>
      <c r="C422">
        <v>2043</v>
      </c>
      <c r="D422" t="s">
        <v>908</v>
      </c>
      <c r="E422">
        <v>5572</v>
      </c>
      <c r="F422" t="s">
        <v>930</v>
      </c>
      <c r="G422" t="s">
        <v>63</v>
      </c>
      <c r="H422" t="s">
        <v>43</v>
      </c>
      <c r="I422" t="s">
        <v>44</v>
      </c>
      <c r="J422" t="s">
        <v>40</v>
      </c>
      <c r="K422">
        <v>44.952079207920697</v>
      </c>
      <c r="L422">
        <v>211872.96239352401</v>
      </c>
      <c r="M422">
        <v>4713.3072847093399</v>
      </c>
      <c r="N422">
        <v>625.08355329272399</v>
      </c>
      <c r="O422">
        <v>4088.22373141662</v>
      </c>
      <c r="P422">
        <v>70698.417065351503</v>
      </c>
      <c r="Q422">
        <v>45521.734561822501</v>
      </c>
      <c r="R422">
        <v>65576.189579287297</v>
      </c>
      <c r="S422">
        <v>19956.203625804301</v>
      </c>
      <c r="T422">
        <v>10120.417561258801</v>
      </c>
      <c r="U422">
        <v>26584.396079438699</v>
      </c>
      <c r="V422">
        <v>0</v>
      </c>
      <c r="W422">
        <v>185288.56631408501</v>
      </c>
      <c r="X422">
        <v>136736.08039058201</v>
      </c>
      <c r="Y422">
        <v>4621.6952815241002</v>
      </c>
      <c r="Z422">
        <v>28098.8053991831</v>
      </c>
      <c r="AA422">
        <v>15831.9852427964</v>
      </c>
      <c r="AB422">
        <v>0</v>
      </c>
      <c r="AC422">
        <v>0</v>
      </c>
      <c r="AD422">
        <v>0</v>
      </c>
      <c r="AE422">
        <v>19745.9682258596</v>
      </c>
      <c r="AF422">
        <v>6838.4278535791</v>
      </c>
      <c r="AG422">
        <v>0</v>
      </c>
    </row>
    <row r="423" spans="1:33" x14ac:dyDescent="0.3">
      <c r="A423" t="s">
        <v>33</v>
      </c>
      <c r="B423" t="s">
        <v>931</v>
      </c>
      <c r="C423">
        <v>2044</v>
      </c>
      <c r="D423" t="s">
        <v>932</v>
      </c>
      <c r="E423">
        <v>399</v>
      </c>
      <c r="F423" t="s">
        <v>933</v>
      </c>
      <c r="G423" t="s">
        <v>37</v>
      </c>
      <c r="H423" t="s">
        <v>43</v>
      </c>
      <c r="I423" t="s">
        <v>44</v>
      </c>
      <c r="J423" t="s">
        <v>40</v>
      </c>
      <c r="K423">
        <v>424.78524752475198</v>
      </c>
      <c r="L423">
        <v>5851518.6338114897</v>
      </c>
      <c r="M423">
        <v>13775.2397662315</v>
      </c>
      <c r="N423">
        <v>1760.8598073037499</v>
      </c>
      <c r="O423">
        <v>12014.379958927801</v>
      </c>
      <c r="P423">
        <v>3484168.2217879998</v>
      </c>
      <c r="Q423">
        <v>826801.08168349497</v>
      </c>
      <c r="R423">
        <v>1111660.50453516</v>
      </c>
      <c r="S423">
        <v>376442.04437999899</v>
      </c>
      <c r="T423">
        <v>52446.781424841101</v>
      </c>
      <c r="U423">
        <v>278035.71938811702</v>
      </c>
      <c r="V423">
        <v>3846410.09</v>
      </c>
      <c r="W423">
        <v>1727072.82442338</v>
      </c>
      <c r="X423">
        <v>4389252.6931892196</v>
      </c>
      <c r="Y423">
        <v>332175.09445431299</v>
      </c>
      <c r="Z423">
        <v>747987.26910191297</v>
      </c>
      <c r="AA423">
        <v>96237.532901400002</v>
      </c>
      <c r="AB423">
        <v>0</v>
      </c>
      <c r="AC423">
        <v>7830.3247765247497</v>
      </c>
      <c r="AD423">
        <v>0</v>
      </c>
      <c r="AE423">
        <v>226709.97153717201</v>
      </c>
      <c r="AF423">
        <v>51325.747850945401</v>
      </c>
      <c r="AG423">
        <v>0</v>
      </c>
    </row>
    <row r="424" spans="1:33" x14ac:dyDescent="0.3">
      <c r="A424" t="s">
        <v>33</v>
      </c>
      <c r="B424" t="s">
        <v>934</v>
      </c>
      <c r="C424">
        <v>2044</v>
      </c>
      <c r="D424" t="s">
        <v>932</v>
      </c>
      <c r="E424">
        <v>401</v>
      </c>
      <c r="F424" t="s">
        <v>935</v>
      </c>
      <c r="G424" t="s">
        <v>37</v>
      </c>
      <c r="H424" t="s">
        <v>53</v>
      </c>
      <c r="I424" t="s">
        <v>39</v>
      </c>
      <c r="J424" t="s">
        <v>40</v>
      </c>
      <c r="K424">
        <v>337.94</v>
      </c>
      <c r="L424">
        <v>5365547.6273177201</v>
      </c>
      <c r="M424">
        <v>15877.219705621401</v>
      </c>
      <c r="N424">
        <v>1137.16087805808</v>
      </c>
      <c r="O424">
        <v>14740.0588275633</v>
      </c>
      <c r="P424">
        <v>2538769.1023478801</v>
      </c>
      <c r="Q424">
        <v>1478249.79472667</v>
      </c>
      <c r="R424">
        <v>982217.10829112004</v>
      </c>
      <c r="S424">
        <v>299480.326162607</v>
      </c>
      <c r="T424">
        <v>66831.295789434196</v>
      </c>
      <c r="U424">
        <v>221192.688676283</v>
      </c>
      <c r="V424">
        <v>3770373.63</v>
      </c>
      <c r="W424">
        <v>1373981.30864143</v>
      </c>
      <c r="X424">
        <v>3947312.9446376902</v>
      </c>
      <c r="Y424">
        <v>729958.14911820902</v>
      </c>
      <c r="Z424">
        <v>384292.14713094698</v>
      </c>
      <c r="AA424">
        <v>76562.244235668695</v>
      </c>
      <c r="AB424">
        <v>0</v>
      </c>
      <c r="AC424">
        <v>6229.45351892094</v>
      </c>
      <c r="AD424">
        <v>0</v>
      </c>
      <c r="AE424">
        <v>180360.236678905</v>
      </c>
      <c r="AF424">
        <v>40832.451997377197</v>
      </c>
      <c r="AG424">
        <v>0</v>
      </c>
    </row>
    <row r="425" spans="1:33" x14ac:dyDescent="0.3">
      <c r="A425" t="s">
        <v>33</v>
      </c>
      <c r="B425" t="s">
        <v>936</v>
      </c>
      <c r="C425">
        <v>2044</v>
      </c>
      <c r="D425" t="s">
        <v>932</v>
      </c>
      <c r="E425">
        <v>4856</v>
      </c>
      <c r="F425" t="s">
        <v>937</v>
      </c>
      <c r="G425" t="s">
        <v>63</v>
      </c>
      <c r="H425" t="s">
        <v>64</v>
      </c>
      <c r="I425" t="s">
        <v>39</v>
      </c>
      <c r="J425" t="s">
        <v>40</v>
      </c>
      <c r="K425">
        <v>205.83</v>
      </c>
      <c r="L425">
        <v>971576.80022461596</v>
      </c>
      <c r="M425">
        <v>4720.2876170850504</v>
      </c>
      <c r="N425">
        <v>329.890267890595</v>
      </c>
      <c r="O425">
        <v>4390.3973491944498</v>
      </c>
      <c r="P425">
        <v>246938.60242665699</v>
      </c>
      <c r="Q425">
        <v>147839.620448576</v>
      </c>
      <c r="R425">
        <v>368980.18551536102</v>
      </c>
      <c r="S425">
        <v>182405.26582840001</v>
      </c>
      <c r="T425">
        <v>25413.126005620001</v>
      </c>
      <c r="U425">
        <v>134722.40962963601</v>
      </c>
      <c r="V425">
        <v>0</v>
      </c>
      <c r="W425">
        <v>836854.39059497905</v>
      </c>
      <c r="X425">
        <v>668634.68312888697</v>
      </c>
      <c r="Y425">
        <v>49892.2376552079</v>
      </c>
      <c r="Z425">
        <v>67901.313839921306</v>
      </c>
      <c r="AA425">
        <v>46631.9664171974</v>
      </c>
      <c r="AB425">
        <v>0</v>
      </c>
      <c r="AC425">
        <v>3794.18955376545</v>
      </c>
      <c r="AD425">
        <v>0</v>
      </c>
      <c r="AE425">
        <v>109852.481255901</v>
      </c>
      <c r="AF425">
        <v>24869.928373735402</v>
      </c>
      <c r="AG425">
        <v>0</v>
      </c>
    </row>
    <row r="426" spans="1:33" x14ac:dyDescent="0.3">
      <c r="A426" t="s">
        <v>33</v>
      </c>
      <c r="B426" t="s">
        <v>938</v>
      </c>
      <c r="C426">
        <v>2044</v>
      </c>
      <c r="D426" t="s">
        <v>932</v>
      </c>
      <c r="E426">
        <v>5443</v>
      </c>
      <c r="F426" t="s">
        <v>939</v>
      </c>
      <c r="G426" t="s">
        <v>37</v>
      </c>
      <c r="H426" t="s">
        <v>64</v>
      </c>
      <c r="I426" t="s">
        <v>60</v>
      </c>
      <c r="J426" t="s">
        <v>40</v>
      </c>
      <c r="K426">
        <v>99.044752475247506</v>
      </c>
      <c r="L426">
        <v>1217583.58864616</v>
      </c>
      <c r="M426">
        <v>12293.2670153368</v>
      </c>
      <c r="N426">
        <v>1496.51865669773</v>
      </c>
      <c r="O426">
        <v>10796.748358639101</v>
      </c>
      <c r="P426">
        <v>777512.43343745696</v>
      </c>
      <c r="Q426">
        <v>71303.923141251405</v>
      </c>
      <c r="R426">
        <v>263243.96165835799</v>
      </c>
      <c r="S426">
        <v>87772.843628992894</v>
      </c>
      <c r="T426">
        <v>17750.426780104499</v>
      </c>
      <c r="U426">
        <v>64828.0023059624</v>
      </c>
      <c r="V426">
        <v>750063.87</v>
      </c>
      <c r="W426">
        <v>402691.71634020202</v>
      </c>
      <c r="X426">
        <v>916469.30904419196</v>
      </c>
      <c r="Y426">
        <v>63799.048772269802</v>
      </c>
      <c r="Z426">
        <v>148222.319927217</v>
      </c>
      <c r="AA426">
        <v>22439.156445733701</v>
      </c>
      <c r="AB426">
        <v>0</v>
      </c>
      <c r="AC426">
        <v>1825.75215078885</v>
      </c>
      <c r="AD426">
        <v>0</v>
      </c>
      <c r="AE426">
        <v>52860.670528020601</v>
      </c>
      <c r="AF426">
        <v>11967.331777941799</v>
      </c>
      <c r="AG426">
        <v>0</v>
      </c>
    </row>
    <row r="427" spans="1:33" x14ac:dyDescent="0.3">
      <c r="A427" t="s">
        <v>33</v>
      </c>
      <c r="B427" t="s">
        <v>940</v>
      </c>
      <c r="C427">
        <v>2045</v>
      </c>
      <c r="D427" t="s">
        <v>941</v>
      </c>
      <c r="E427">
        <v>3356</v>
      </c>
      <c r="F427" t="s">
        <v>942</v>
      </c>
      <c r="G427" t="s">
        <v>63</v>
      </c>
      <c r="H427" t="s">
        <v>64</v>
      </c>
      <c r="I427" t="s">
        <v>44</v>
      </c>
      <c r="J427" t="s">
        <v>40</v>
      </c>
      <c r="K427">
        <v>202.05</v>
      </c>
      <c r="L427">
        <v>3689659.89</v>
      </c>
      <c r="M427">
        <v>18261.122939866302</v>
      </c>
      <c r="N427">
        <v>1159.60430586488</v>
      </c>
      <c r="O427">
        <v>17101.518634001401</v>
      </c>
      <c r="P427">
        <v>1907262.06</v>
      </c>
      <c r="Q427">
        <v>482168.02</v>
      </c>
      <c r="R427">
        <v>776180.18</v>
      </c>
      <c r="S427">
        <v>340313.8</v>
      </c>
      <c r="T427">
        <v>183735.83</v>
      </c>
      <c r="U427">
        <v>168419.5</v>
      </c>
      <c r="V427">
        <v>2710164.27</v>
      </c>
      <c r="W427">
        <v>811076.12</v>
      </c>
      <c r="X427">
        <v>2892817.36</v>
      </c>
      <c r="Y427">
        <v>292184.02</v>
      </c>
      <c r="Z427">
        <v>234298.05</v>
      </c>
      <c r="AA427">
        <v>96582.959999999905</v>
      </c>
      <c r="AB427">
        <v>5358</v>
      </c>
      <c r="AC427">
        <v>0</v>
      </c>
      <c r="AD427">
        <v>0</v>
      </c>
      <c r="AE427">
        <v>128305.34</v>
      </c>
      <c r="AF427">
        <v>40114.160000000003</v>
      </c>
      <c r="AG427">
        <v>0</v>
      </c>
    </row>
    <row r="428" spans="1:33" x14ac:dyDescent="0.3">
      <c r="A428" t="s">
        <v>33</v>
      </c>
      <c r="B428" t="s">
        <v>943</v>
      </c>
      <c r="C428">
        <v>2046</v>
      </c>
      <c r="D428" t="s">
        <v>944</v>
      </c>
      <c r="E428">
        <v>406</v>
      </c>
      <c r="F428" t="s">
        <v>945</v>
      </c>
      <c r="G428" t="s">
        <v>63</v>
      </c>
      <c r="H428" t="s">
        <v>64</v>
      </c>
      <c r="I428" t="s">
        <v>39</v>
      </c>
      <c r="J428" t="s">
        <v>40</v>
      </c>
      <c r="K428">
        <v>230.15</v>
      </c>
      <c r="L428">
        <v>4185289.61</v>
      </c>
      <c r="M428">
        <v>18185.051531609799</v>
      </c>
      <c r="N428">
        <v>1411.5823158809401</v>
      </c>
      <c r="O428">
        <v>16773.469215728801</v>
      </c>
      <c r="P428">
        <v>2331801.04</v>
      </c>
      <c r="Q428">
        <v>563592.9</v>
      </c>
      <c r="R428">
        <v>983910.84</v>
      </c>
      <c r="S428">
        <v>302712.03000000003</v>
      </c>
      <c r="T428">
        <v>3272.8</v>
      </c>
      <c r="U428">
        <v>170026.37</v>
      </c>
      <c r="V428">
        <v>960845.66</v>
      </c>
      <c r="W428">
        <v>3054417.58</v>
      </c>
      <c r="X428">
        <v>3222889.97</v>
      </c>
      <c r="Y428">
        <v>243545.91</v>
      </c>
      <c r="Z428">
        <v>324875.67</v>
      </c>
      <c r="AA428">
        <v>223951.69</v>
      </c>
      <c r="AB428">
        <v>0</v>
      </c>
      <c r="AC428">
        <v>0</v>
      </c>
      <c r="AD428">
        <v>0</v>
      </c>
      <c r="AE428">
        <v>145890</v>
      </c>
      <c r="AF428">
        <v>24136.37</v>
      </c>
      <c r="AG428">
        <v>0</v>
      </c>
    </row>
    <row r="429" spans="1:33" x14ac:dyDescent="0.3">
      <c r="A429" t="s">
        <v>33</v>
      </c>
      <c r="B429" t="s">
        <v>946</v>
      </c>
      <c r="C429">
        <v>2047</v>
      </c>
      <c r="D429" t="s">
        <v>947</v>
      </c>
      <c r="E429">
        <v>407</v>
      </c>
      <c r="F429" t="s">
        <v>948</v>
      </c>
      <c r="G429" t="s">
        <v>37</v>
      </c>
      <c r="H429" t="s">
        <v>43</v>
      </c>
      <c r="I429" t="s">
        <v>39</v>
      </c>
      <c r="J429" t="s">
        <v>40</v>
      </c>
      <c r="K429">
        <v>17.61</v>
      </c>
      <c r="L429">
        <v>449351.45379469899</v>
      </c>
      <c r="M429">
        <v>25516.834400607499</v>
      </c>
      <c r="N429">
        <v>0</v>
      </c>
      <c r="O429">
        <v>25516.834400607499</v>
      </c>
      <c r="P429">
        <v>172749</v>
      </c>
      <c r="Q429">
        <v>44309.659453092099</v>
      </c>
      <c r="R429">
        <v>97440.217635675202</v>
      </c>
      <c r="S429">
        <v>104665.147244425</v>
      </c>
      <c r="T429">
        <v>30187.429461505999</v>
      </c>
      <c r="U429">
        <v>12345.128594867399</v>
      </c>
      <c r="V429">
        <v>350521</v>
      </c>
      <c r="W429">
        <v>86485.325199831699</v>
      </c>
      <c r="X429">
        <v>330057.55405973899</v>
      </c>
      <c r="Y429">
        <v>0</v>
      </c>
      <c r="Z429">
        <v>0</v>
      </c>
      <c r="AA429">
        <v>106948.77114009199</v>
      </c>
      <c r="AB429">
        <v>0</v>
      </c>
      <c r="AC429">
        <v>0</v>
      </c>
      <c r="AD429">
        <v>0</v>
      </c>
      <c r="AE429">
        <v>12345.128594867399</v>
      </c>
      <c r="AF429">
        <v>0</v>
      </c>
      <c r="AG429">
        <v>0</v>
      </c>
    </row>
    <row r="430" spans="1:33" x14ac:dyDescent="0.3">
      <c r="A430" t="s">
        <v>33</v>
      </c>
      <c r="B430" t="s">
        <v>949</v>
      </c>
      <c r="C430">
        <v>2047</v>
      </c>
      <c r="D430" t="s">
        <v>947</v>
      </c>
      <c r="E430">
        <v>2047</v>
      </c>
      <c r="F430" t="s">
        <v>947</v>
      </c>
      <c r="G430" t="s">
        <v>55</v>
      </c>
      <c r="H430" t="s">
        <v>55</v>
      </c>
      <c r="I430" t="s">
        <v>56</v>
      </c>
      <c r="J430" t="s">
        <v>40</v>
      </c>
      <c r="K430">
        <v>6.16</v>
      </c>
      <c r="L430">
        <v>34571.016205300803</v>
      </c>
      <c r="M430">
        <v>5612.1779554059704</v>
      </c>
      <c r="N430">
        <v>0</v>
      </c>
      <c r="O430">
        <v>5612.1779554059704</v>
      </c>
      <c r="P430">
        <v>0</v>
      </c>
      <c r="Q430">
        <v>5843.6605469078604</v>
      </c>
      <c r="R430">
        <v>7345.9023643247801</v>
      </c>
      <c r="S430">
        <v>10821.8527555742</v>
      </c>
      <c r="T430">
        <v>10559.6005384939</v>
      </c>
      <c r="U430">
        <v>4318.3414051325199</v>
      </c>
      <c r="V430">
        <v>0</v>
      </c>
      <c r="W430">
        <v>30252.674800168199</v>
      </c>
      <c r="X430">
        <v>23052.445940260801</v>
      </c>
      <c r="Y430">
        <v>0</v>
      </c>
      <c r="Z430">
        <v>0</v>
      </c>
      <c r="AA430">
        <v>7200.22885990744</v>
      </c>
      <c r="AB430">
        <v>0</v>
      </c>
      <c r="AC430">
        <v>0</v>
      </c>
      <c r="AD430">
        <v>0</v>
      </c>
      <c r="AE430">
        <v>4318.3414051325199</v>
      </c>
      <c r="AF430">
        <v>0</v>
      </c>
      <c r="AG430">
        <v>0</v>
      </c>
    </row>
    <row r="431" spans="1:33" x14ac:dyDescent="0.3">
      <c r="A431" t="s">
        <v>33</v>
      </c>
      <c r="B431" t="s">
        <v>950</v>
      </c>
      <c r="C431">
        <v>2048</v>
      </c>
      <c r="D431" t="s">
        <v>951</v>
      </c>
      <c r="E431">
        <v>408</v>
      </c>
      <c r="F431" t="s">
        <v>952</v>
      </c>
      <c r="G431" t="s">
        <v>37</v>
      </c>
      <c r="H431" t="s">
        <v>43</v>
      </c>
      <c r="I431" t="s">
        <v>44</v>
      </c>
      <c r="J431" t="s">
        <v>40</v>
      </c>
      <c r="K431">
        <v>478.42</v>
      </c>
      <c r="L431">
        <v>7145463.4356816001</v>
      </c>
      <c r="M431">
        <v>14935.544993272801</v>
      </c>
      <c r="N431">
        <v>809.06722415450497</v>
      </c>
      <c r="O431">
        <v>14126.477769118301</v>
      </c>
      <c r="P431">
        <v>4345302.3042118298</v>
      </c>
      <c r="Q431">
        <v>735199.55870097701</v>
      </c>
      <c r="R431">
        <v>900210.69467824895</v>
      </c>
      <c r="S431">
        <v>294530.44070616201</v>
      </c>
      <c r="T431">
        <v>870220.43738438399</v>
      </c>
      <c r="U431">
        <v>293508.30848752399</v>
      </c>
      <c r="V431">
        <v>4662709.82</v>
      </c>
      <c r="W431">
        <v>2189245.30719407</v>
      </c>
      <c r="X431">
        <v>5160734.1851390498</v>
      </c>
      <c r="Y431">
        <v>574003.44355686102</v>
      </c>
      <c r="Z431">
        <v>387073.941379998</v>
      </c>
      <c r="AA431">
        <v>91270.331614236697</v>
      </c>
      <c r="AB431">
        <v>165.67733929991701</v>
      </c>
      <c r="AC431">
        <v>638707.548164626</v>
      </c>
      <c r="AD431">
        <v>0</v>
      </c>
      <c r="AE431">
        <v>219425.92130699099</v>
      </c>
      <c r="AF431">
        <v>74082.387180533595</v>
      </c>
      <c r="AG431">
        <v>0</v>
      </c>
    </row>
    <row r="432" spans="1:33" x14ac:dyDescent="0.3">
      <c r="A432" t="s">
        <v>33</v>
      </c>
      <c r="B432" t="s">
        <v>953</v>
      </c>
      <c r="C432">
        <v>2048</v>
      </c>
      <c r="D432" t="s">
        <v>951</v>
      </c>
      <c r="E432">
        <v>409</v>
      </c>
      <c r="F432" t="s">
        <v>954</v>
      </c>
      <c r="G432" t="s">
        <v>37</v>
      </c>
      <c r="H432" t="s">
        <v>43</v>
      </c>
      <c r="I432" t="s">
        <v>44</v>
      </c>
      <c r="J432" t="s">
        <v>40</v>
      </c>
      <c r="K432">
        <v>531.481881188118</v>
      </c>
      <c r="L432">
        <v>7679103.6145810401</v>
      </c>
      <c r="M432">
        <v>14448.476771051</v>
      </c>
      <c r="N432">
        <v>584.16790433224503</v>
      </c>
      <c r="O432">
        <v>13864.3088667187</v>
      </c>
      <c r="P432">
        <v>4699043.5042198701</v>
      </c>
      <c r="Q432">
        <v>775341.61783959204</v>
      </c>
      <c r="R432">
        <v>944586.08567065804</v>
      </c>
      <c r="S432">
        <v>327197.00826402899</v>
      </c>
      <c r="T432">
        <v>932935.39858688798</v>
      </c>
      <c r="U432">
        <v>326061.51067951199</v>
      </c>
      <c r="V432">
        <v>4920986.1399999997</v>
      </c>
      <c r="W432">
        <v>2432055.96390153</v>
      </c>
      <c r="X432">
        <v>5851119.1475007702</v>
      </c>
      <c r="Y432">
        <v>380324.03381276602</v>
      </c>
      <c r="Z432">
        <v>310474.656724222</v>
      </c>
      <c r="AA432">
        <v>101393.18494836699</v>
      </c>
      <c r="AB432">
        <v>184.05272346758599</v>
      </c>
      <c r="AC432">
        <v>709547.02819193702</v>
      </c>
      <c r="AD432">
        <v>0</v>
      </c>
      <c r="AE432">
        <v>243762.59654210799</v>
      </c>
      <c r="AF432">
        <v>82298.914137403495</v>
      </c>
      <c r="AG432">
        <v>0</v>
      </c>
    </row>
    <row r="433" spans="1:33" x14ac:dyDescent="0.3">
      <c r="A433" t="s">
        <v>33</v>
      </c>
      <c r="B433" t="s">
        <v>955</v>
      </c>
      <c r="C433">
        <v>2048</v>
      </c>
      <c r="D433" t="s">
        <v>951</v>
      </c>
      <c r="E433">
        <v>410</v>
      </c>
      <c r="F433" t="s">
        <v>956</v>
      </c>
      <c r="G433" t="s">
        <v>37</v>
      </c>
      <c r="H433" t="s">
        <v>43</v>
      </c>
      <c r="I433" t="s">
        <v>44</v>
      </c>
      <c r="J433" t="s">
        <v>40</v>
      </c>
      <c r="K433">
        <v>364.30500048062999</v>
      </c>
      <c r="L433">
        <v>5509433.3592232196</v>
      </c>
      <c r="M433">
        <v>15123.134055131201</v>
      </c>
      <c r="N433">
        <v>583.41069143759603</v>
      </c>
      <c r="O433">
        <v>14539.7233636936</v>
      </c>
      <c r="P433">
        <v>3321581.3958054301</v>
      </c>
      <c r="Q433">
        <v>607903.36263715196</v>
      </c>
      <c r="R433">
        <v>688692.07607730804</v>
      </c>
      <c r="S433">
        <v>224277.647972532</v>
      </c>
      <c r="T433">
        <v>666978.87673079805</v>
      </c>
      <c r="U433">
        <v>223499.31956150799</v>
      </c>
      <c r="V433">
        <v>3618877.87</v>
      </c>
      <c r="W433">
        <v>1667056.16966171</v>
      </c>
      <c r="X433">
        <v>4191892.7572963499</v>
      </c>
      <c r="Y433">
        <v>325515.58508734702</v>
      </c>
      <c r="Z433">
        <v>212539.43222457799</v>
      </c>
      <c r="AA433">
        <v>69500.100753713894</v>
      </c>
      <c r="AB433">
        <v>126.159197302132</v>
      </c>
      <c r="AC433">
        <v>486360.00510241301</v>
      </c>
      <c r="AD433">
        <v>0</v>
      </c>
      <c r="AE433">
        <v>167087.41350112</v>
      </c>
      <c r="AF433">
        <v>56411.906060387402</v>
      </c>
      <c r="AG433">
        <v>0</v>
      </c>
    </row>
    <row r="434" spans="1:33" x14ac:dyDescent="0.3">
      <c r="A434" t="s">
        <v>33</v>
      </c>
      <c r="B434" t="s">
        <v>957</v>
      </c>
      <c r="C434">
        <v>2048</v>
      </c>
      <c r="D434" t="s">
        <v>951</v>
      </c>
      <c r="E434">
        <v>411</v>
      </c>
      <c r="F434" t="s">
        <v>958</v>
      </c>
      <c r="G434" t="s">
        <v>37</v>
      </c>
      <c r="H434" t="s">
        <v>43</v>
      </c>
      <c r="I434" t="s">
        <v>44</v>
      </c>
      <c r="J434" t="s">
        <v>40</v>
      </c>
      <c r="K434">
        <v>403.29227722772202</v>
      </c>
      <c r="L434">
        <v>6036793.7135529304</v>
      </c>
      <c r="M434">
        <v>14968.780843140699</v>
      </c>
      <c r="N434">
        <v>964.03351544684199</v>
      </c>
      <c r="O434">
        <v>14004.7473276938</v>
      </c>
      <c r="P434">
        <v>3674564.4845992802</v>
      </c>
      <c r="Q434">
        <v>662089.78147741104</v>
      </c>
      <c r="R434">
        <v>743941.90630836599</v>
      </c>
      <c r="S434">
        <v>248279.44514291399</v>
      </c>
      <c r="T434">
        <v>707918.096024964</v>
      </c>
      <c r="U434">
        <v>247417.82140209599</v>
      </c>
      <c r="V434">
        <v>3943914.32</v>
      </c>
      <c r="W434">
        <v>1845461.57215084</v>
      </c>
      <c r="X434">
        <v>4345689.4477083599</v>
      </c>
      <c r="Y434">
        <v>439412.24099619</v>
      </c>
      <c r="Z434">
        <v>388787.271768404</v>
      </c>
      <c r="AA434">
        <v>76937.878600465905</v>
      </c>
      <c r="AB434">
        <v>139.660531439517</v>
      </c>
      <c r="AC434">
        <v>538409.392545979</v>
      </c>
      <c r="AD434">
        <v>0</v>
      </c>
      <c r="AE434">
        <v>184968.812939859</v>
      </c>
      <c r="AF434">
        <v>62449.008462236598</v>
      </c>
      <c r="AG434">
        <v>0</v>
      </c>
    </row>
    <row r="435" spans="1:33" x14ac:dyDescent="0.3">
      <c r="A435" t="s">
        <v>33</v>
      </c>
      <c r="B435" t="s">
        <v>959</v>
      </c>
      <c r="C435">
        <v>2048</v>
      </c>
      <c r="D435" t="s">
        <v>951</v>
      </c>
      <c r="E435">
        <v>412</v>
      </c>
      <c r="F435" t="s">
        <v>960</v>
      </c>
      <c r="G435" t="s">
        <v>37</v>
      </c>
      <c r="H435" t="s">
        <v>43</v>
      </c>
      <c r="I435" t="s">
        <v>44</v>
      </c>
      <c r="J435" t="s">
        <v>40</v>
      </c>
      <c r="K435">
        <v>366.66</v>
      </c>
      <c r="L435">
        <v>6167211.1748982398</v>
      </c>
      <c r="M435">
        <v>16819.972658316201</v>
      </c>
      <c r="N435">
        <v>1052.4908438837699</v>
      </c>
      <c r="O435">
        <v>15767.4818144324</v>
      </c>
      <c r="P435">
        <v>3792993.4051053599</v>
      </c>
      <c r="Q435">
        <v>738302.94963693002</v>
      </c>
      <c r="R435">
        <v>712059.64092455804</v>
      </c>
      <c r="S435">
        <v>225727.459950088</v>
      </c>
      <c r="T435">
        <v>698127.71928129694</v>
      </c>
      <c r="U435">
        <v>224944.100142209</v>
      </c>
      <c r="V435">
        <v>4264434.45</v>
      </c>
      <c r="W435">
        <v>1677832.62475603</v>
      </c>
      <c r="X435">
        <v>4766101.8454598105</v>
      </c>
      <c r="Y435">
        <v>230678.574760166</v>
      </c>
      <c r="Z435">
        <v>385906.29281842301</v>
      </c>
      <c r="AA435">
        <v>69949.374586505597</v>
      </c>
      <c r="AB435">
        <v>126.974736063935</v>
      </c>
      <c r="AC435">
        <v>489504.01239505399</v>
      </c>
      <c r="AD435">
        <v>0</v>
      </c>
      <c r="AE435">
        <v>168167.52708168799</v>
      </c>
      <c r="AF435">
        <v>56776.573060520997</v>
      </c>
      <c r="AG435">
        <v>0</v>
      </c>
    </row>
    <row r="436" spans="1:33" x14ac:dyDescent="0.3">
      <c r="A436" t="s">
        <v>33</v>
      </c>
      <c r="B436" t="s">
        <v>961</v>
      </c>
      <c r="C436">
        <v>2048</v>
      </c>
      <c r="D436" t="s">
        <v>951</v>
      </c>
      <c r="E436">
        <v>413</v>
      </c>
      <c r="F436" t="s">
        <v>962</v>
      </c>
      <c r="G436" t="s">
        <v>37</v>
      </c>
      <c r="H436" t="s">
        <v>43</v>
      </c>
      <c r="I436" t="s">
        <v>44</v>
      </c>
      <c r="J436" t="s">
        <v>40</v>
      </c>
      <c r="K436">
        <v>403.12</v>
      </c>
      <c r="L436">
        <v>5739535.20339109</v>
      </c>
      <c r="M436">
        <v>14237.783298747499</v>
      </c>
      <c r="N436">
        <v>684.86020601899202</v>
      </c>
      <c r="O436">
        <v>13552.923092728501</v>
      </c>
      <c r="P436">
        <v>3397692.3187598102</v>
      </c>
      <c r="Q436">
        <v>697664.78885735897</v>
      </c>
      <c r="R436">
        <v>688389.020304117</v>
      </c>
      <c r="S436">
        <v>248173.385848142</v>
      </c>
      <c r="T436">
        <v>707615.68962165702</v>
      </c>
      <c r="U436">
        <v>247312.13017325901</v>
      </c>
      <c r="V436">
        <v>3647549.84</v>
      </c>
      <c r="W436">
        <v>1844673.2332178301</v>
      </c>
      <c r="X436">
        <v>4345362.5695946096</v>
      </c>
      <c r="Y436">
        <v>255555.64762100601</v>
      </c>
      <c r="Z436">
        <v>276080.84625037602</v>
      </c>
      <c r="AA436">
        <v>76905.012500169498</v>
      </c>
      <c r="AB436">
        <v>139.600871657921</v>
      </c>
      <c r="AC436">
        <v>538179.39638000901</v>
      </c>
      <c r="AD436">
        <v>0</v>
      </c>
      <c r="AE436">
        <v>184889.79849770901</v>
      </c>
      <c r="AF436">
        <v>62422.331675550202</v>
      </c>
      <c r="AG436">
        <v>0</v>
      </c>
    </row>
    <row r="437" spans="1:33" x14ac:dyDescent="0.3">
      <c r="A437" t="s">
        <v>33</v>
      </c>
      <c r="B437" t="s">
        <v>963</v>
      </c>
      <c r="C437">
        <v>2048</v>
      </c>
      <c r="D437" t="s">
        <v>951</v>
      </c>
      <c r="E437">
        <v>414</v>
      </c>
      <c r="F437" t="s">
        <v>964</v>
      </c>
      <c r="G437" t="s">
        <v>37</v>
      </c>
      <c r="H437" t="s">
        <v>43</v>
      </c>
      <c r="I437" t="s">
        <v>44</v>
      </c>
      <c r="J437" t="s">
        <v>40</v>
      </c>
      <c r="K437">
        <v>498.27</v>
      </c>
      <c r="L437">
        <v>7000867.7013119701</v>
      </c>
      <c r="M437">
        <v>14050.3496122824</v>
      </c>
      <c r="N437">
        <v>599.41642466031794</v>
      </c>
      <c r="O437">
        <v>13450.9331876221</v>
      </c>
      <c r="P437">
        <v>4187693.39767427</v>
      </c>
      <c r="Q437">
        <v>755317.65653491905</v>
      </c>
      <c r="R437">
        <v>875693.55482866801</v>
      </c>
      <c r="S437">
        <v>306750.72674775199</v>
      </c>
      <c r="T437">
        <v>875412.36552635196</v>
      </c>
      <c r="U437">
        <v>305686.18550662301</v>
      </c>
      <c r="V437">
        <v>4415102.8</v>
      </c>
      <c r="W437">
        <v>2280078.7158053401</v>
      </c>
      <c r="X437">
        <v>5387167.7844691603</v>
      </c>
      <c r="Y437">
        <v>248904.75555323201</v>
      </c>
      <c r="Z437">
        <v>298671.22191549599</v>
      </c>
      <c r="AA437">
        <v>95057.205245235804</v>
      </c>
      <c r="AB437">
        <v>172.551414767296</v>
      </c>
      <c r="AC437">
        <v>665207.99720744998</v>
      </c>
      <c r="AD437">
        <v>0</v>
      </c>
      <c r="AE437">
        <v>228530.06523480301</v>
      </c>
      <c r="AF437">
        <v>77156.120271820793</v>
      </c>
      <c r="AG437">
        <v>0</v>
      </c>
    </row>
    <row r="438" spans="1:33" x14ac:dyDescent="0.3">
      <c r="A438" t="s">
        <v>33</v>
      </c>
      <c r="B438" t="s">
        <v>965</v>
      </c>
      <c r="C438">
        <v>2048</v>
      </c>
      <c r="D438" t="s">
        <v>951</v>
      </c>
      <c r="E438">
        <v>415</v>
      </c>
      <c r="F438" t="s">
        <v>966</v>
      </c>
      <c r="G438" t="s">
        <v>37</v>
      </c>
      <c r="H438" t="s">
        <v>43</v>
      </c>
      <c r="I438" t="s">
        <v>44</v>
      </c>
      <c r="J438" t="s">
        <v>40</v>
      </c>
      <c r="K438">
        <v>429.23039603960399</v>
      </c>
      <c r="L438">
        <v>6253536.7330060899</v>
      </c>
      <c r="M438">
        <v>14569.184267250899</v>
      </c>
      <c r="N438">
        <v>726.88043935467397</v>
      </c>
      <c r="O438">
        <v>13842.303827896199</v>
      </c>
      <c r="P438">
        <v>3669046.59396319</v>
      </c>
      <c r="Q438">
        <v>714020.95621191396</v>
      </c>
      <c r="R438">
        <v>837772.90531006595</v>
      </c>
      <c r="S438">
        <v>264247.76913595799</v>
      </c>
      <c r="T438">
        <v>768448.50838494999</v>
      </c>
      <c r="U438">
        <v>263330.72926092998</v>
      </c>
      <c r="V438">
        <v>4026051.85</v>
      </c>
      <c r="W438">
        <v>1964154.15374515</v>
      </c>
      <c r="X438">
        <v>4620464.7637133198</v>
      </c>
      <c r="Y438">
        <v>402669.51364775602</v>
      </c>
      <c r="Z438">
        <v>311999.17885764799</v>
      </c>
      <c r="AA438">
        <v>81886.209994240999</v>
      </c>
      <c r="AB438">
        <v>148.64292872892301</v>
      </c>
      <c r="AC438">
        <v>573037.69460345898</v>
      </c>
      <c r="AD438">
        <v>0</v>
      </c>
      <c r="AE438">
        <v>196865.254596285</v>
      </c>
      <c r="AF438">
        <v>66465.474664645604</v>
      </c>
      <c r="AG438">
        <v>0</v>
      </c>
    </row>
    <row r="439" spans="1:33" x14ac:dyDescent="0.3">
      <c r="A439" t="s">
        <v>33</v>
      </c>
      <c r="B439" t="s">
        <v>967</v>
      </c>
      <c r="C439">
        <v>2048</v>
      </c>
      <c r="D439" t="s">
        <v>951</v>
      </c>
      <c r="E439">
        <v>416</v>
      </c>
      <c r="F439" t="s">
        <v>968</v>
      </c>
      <c r="G439" t="s">
        <v>37</v>
      </c>
      <c r="H439" t="s">
        <v>43</v>
      </c>
      <c r="I439" t="s">
        <v>44</v>
      </c>
      <c r="J439" t="s">
        <v>40</v>
      </c>
      <c r="K439">
        <v>489.40297029702901</v>
      </c>
      <c r="L439">
        <v>7308857.9399303198</v>
      </c>
      <c r="M439">
        <v>14934.232899106401</v>
      </c>
      <c r="N439">
        <v>806.93240968604505</v>
      </c>
      <c r="O439">
        <v>14127.3004894204</v>
      </c>
      <c r="P439">
        <v>4498488.8523497004</v>
      </c>
      <c r="Q439">
        <v>771984.073526892</v>
      </c>
      <c r="R439">
        <v>878020.82345943304</v>
      </c>
      <c r="S439">
        <v>301291.90360873099</v>
      </c>
      <c r="T439">
        <v>859072.28698556195</v>
      </c>
      <c r="U439">
        <v>300246.30655209097</v>
      </c>
      <c r="V439">
        <v>4769108.3600000003</v>
      </c>
      <c r="W439">
        <v>2239503.2733782302</v>
      </c>
      <c r="X439">
        <v>5456344.5648871101</v>
      </c>
      <c r="Y439">
        <v>410446.66714442801</v>
      </c>
      <c r="Z439">
        <v>394915.11812929</v>
      </c>
      <c r="AA439">
        <v>93365.602173827006</v>
      </c>
      <c r="AB439">
        <v>169.48075323834399</v>
      </c>
      <c r="AC439">
        <v>653370.20029033301</v>
      </c>
      <c r="AD439">
        <v>0</v>
      </c>
      <c r="AE439">
        <v>224463.228225834</v>
      </c>
      <c r="AF439">
        <v>75783.078326256698</v>
      </c>
      <c r="AG439">
        <v>0</v>
      </c>
    </row>
    <row r="440" spans="1:33" x14ac:dyDescent="0.3">
      <c r="A440" t="s">
        <v>33</v>
      </c>
      <c r="B440" t="s">
        <v>969</v>
      </c>
      <c r="C440">
        <v>2048</v>
      </c>
      <c r="D440" t="s">
        <v>951</v>
      </c>
      <c r="E440">
        <v>417</v>
      </c>
      <c r="F440" t="s">
        <v>970</v>
      </c>
      <c r="G440" t="s">
        <v>37</v>
      </c>
      <c r="H440" t="s">
        <v>43</v>
      </c>
      <c r="I440" t="s">
        <v>44</v>
      </c>
      <c r="J440" t="s">
        <v>40</v>
      </c>
      <c r="K440">
        <v>355.71</v>
      </c>
      <c r="L440">
        <v>5763634.1895253202</v>
      </c>
      <c r="M440">
        <v>16203.1829004675</v>
      </c>
      <c r="N440">
        <v>933.13045963729496</v>
      </c>
      <c r="O440">
        <v>15270.052440830201</v>
      </c>
      <c r="P440">
        <v>3506182.6437746901</v>
      </c>
      <c r="Q440">
        <v>721147.472846922</v>
      </c>
      <c r="R440">
        <v>692923.11429246305</v>
      </c>
      <c r="S440">
        <v>218986.294602209</v>
      </c>
      <c r="T440">
        <v>624394.664009028</v>
      </c>
      <c r="U440">
        <v>218226.32919212701</v>
      </c>
      <c r="V440">
        <v>3917682.33</v>
      </c>
      <c r="W440">
        <v>1627725.53033319</v>
      </c>
      <c r="X440">
        <v>4372065.9153507603</v>
      </c>
      <c r="Y440">
        <v>298549.15574957401</v>
      </c>
      <c r="Z440">
        <v>331923.835797582</v>
      </c>
      <c r="AA440">
        <v>67860.393918523696</v>
      </c>
      <c r="AB440">
        <v>123.182739773366</v>
      </c>
      <c r="AC440">
        <v>474885.37677697203</v>
      </c>
      <c r="AD440">
        <v>0</v>
      </c>
      <c r="AE440">
        <v>163145.34189228999</v>
      </c>
      <c r="AF440">
        <v>55080.987299836102</v>
      </c>
      <c r="AG440">
        <v>0</v>
      </c>
    </row>
    <row r="441" spans="1:33" x14ac:dyDescent="0.3">
      <c r="A441" t="s">
        <v>33</v>
      </c>
      <c r="B441" t="s">
        <v>971</v>
      </c>
      <c r="C441">
        <v>2048</v>
      </c>
      <c r="D441" t="s">
        <v>951</v>
      </c>
      <c r="E441">
        <v>418</v>
      </c>
      <c r="F441" t="s">
        <v>972</v>
      </c>
      <c r="G441" t="s">
        <v>37</v>
      </c>
      <c r="H441" t="s">
        <v>43</v>
      </c>
      <c r="I441" t="s">
        <v>44</v>
      </c>
      <c r="J441" t="s">
        <v>40</v>
      </c>
      <c r="K441">
        <v>176.901980198019</v>
      </c>
      <c r="L441">
        <v>3343745.4673932302</v>
      </c>
      <c r="M441">
        <v>18901.684784140401</v>
      </c>
      <c r="N441">
        <v>649.02537627359698</v>
      </c>
      <c r="O441">
        <v>18252.659407866799</v>
      </c>
      <c r="P441">
        <v>1875971.7786357601</v>
      </c>
      <c r="Q441">
        <v>519265.66400719201</v>
      </c>
      <c r="R441">
        <v>363775.05543135002</v>
      </c>
      <c r="S441">
        <v>108906.438254077</v>
      </c>
      <c r="T441">
        <v>475826.53106483998</v>
      </c>
      <c r="U441">
        <v>108528.491651716</v>
      </c>
      <c r="V441">
        <v>2425715.2200000002</v>
      </c>
      <c r="W441">
        <v>809501.75574151298</v>
      </c>
      <c r="X441">
        <v>2484986.5131099401</v>
      </c>
      <c r="Y441">
        <v>365436.56854844798</v>
      </c>
      <c r="Z441">
        <v>114813.87426156399</v>
      </c>
      <c r="AA441">
        <v>33748.385092363198</v>
      </c>
      <c r="AB441">
        <v>61.261338146596401</v>
      </c>
      <c r="AC441">
        <v>236170.37339104601</v>
      </c>
      <c r="AD441">
        <v>0</v>
      </c>
      <c r="AE441">
        <v>81135.571226080807</v>
      </c>
      <c r="AF441">
        <v>27392.920425635999</v>
      </c>
      <c r="AG441">
        <v>0</v>
      </c>
    </row>
    <row r="442" spans="1:33" x14ac:dyDescent="0.3">
      <c r="A442" t="s">
        <v>33</v>
      </c>
      <c r="B442" t="s">
        <v>973</v>
      </c>
      <c r="C442">
        <v>2048</v>
      </c>
      <c r="D442" t="s">
        <v>951</v>
      </c>
      <c r="E442">
        <v>419</v>
      </c>
      <c r="F442" t="s">
        <v>974</v>
      </c>
      <c r="G442" t="s">
        <v>37</v>
      </c>
      <c r="H442" t="s">
        <v>43</v>
      </c>
      <c r="I442" t="s">
        <v>44</v>
      </c>
      <c r="J442" t="s">
        <v>40</v>
      </c>
      <c r="K442">
        <v>314.70999999999998</v>
      </c>
      <c r="L442">
        <v>5221555.6572157396</v>
      </c>
      <c r="M442">
        <v>16591.642010790001</v>
      </c>
      <c r="N442">
        <v>905.31116162143996</v>
      </c>
      <c r="O442">
        <v>15686.3308491686</v>
      </c>
      <c r="P442">
        <v>3204836.1897968398</v>
      </c>
      <c r="Q442">
        <v>647175.67792543001</v>
      </c>
      <c r="R442">
        <v>623242.24201703898</v>
      </c>
      <c r="S442">
        <v>193745.40151882501</v>
      </c>
      <c r="T442">
        <v>552556.14595760906</v>
      </c>
      <c r="U442">
        <v>193073.031570814</v>
      </c>
      <c r="V442">
        <v>3588372.7</v>
      </c>
      <c r="W442">
        <v>1440109.92564493</v>
      </c>
      <c r="X442">
        <v>3951553.5175908399</v>
      </c>
      <c r="Y442">
        <v>311722.075253291</v>
      </c>
      <c r="Z442">
        <v>284910.47567388299</v>
      </c>
      <c r="AA442">
        <v>60038.639819230797</v>
      </c>
      <c r="AB442">
        <v>108.984397498175</v>
      </c>
      <c r="AC442">
        <v>420148.93291018199</v>
      </c>
      <c r="AD442">
        <v>0</v>
      </c>
      <c r="AE442">
        <v>144340.812872629</v>
      </c>
      <c r="AF442">
        <v>48732.218698185097</v>
      </c>
      <c r="AG442">
        <v>0</v>
      </c>
    </row>
    <row r="443" spans="1:33" x14ac:dyDescent="0.3">
      <c r="A443" t="s">
        <v>33</v>
      </c>
      <c r="B443" t="s">
        <v>975</v>
      </c>
      <c r="C443">
        <v>2048</v>
      </c>
      <c r="D443" t="s">
        <v>951</v>
      </c>
      <c r="E443">
        <v>420</v>
      </c>
      <c r="F443" t="s">
        <v>976</v>
      </c>
      <c r="G443" t="s">
        <v>37</v>
      </c>
      <c r="H443" t="s">
        <v>43</v>
      </c>
      <c r="I443" t="s">
        <v>44</v>
      </c>
      <c r="J443" t="s">
        <v>40</v>
      </c>
      <c r="K443">
        <v>392.45</v>
      </c>
      <c r="L443">
        <v>5704471.7339363797</v>
      </c>
      <c r="M443">
        <v>14535.5376071764</v>
      </c>
      <c r="N443">
        <v>736.81612696012598</v>
      </c>
      <c r="O443">
        <v>13798.7214802162</v>
      </c>
      <c r="P443">
        <v>3316330.4595636302</v>
      </c>
      <c r="Q443">
        <v>739779.39929120499</v>
      </c>
      <c r="R443">
        <v>717871.14609731804</v>
      </c>
      <c r="S443">
        <v>241604.59733107599</v>
      </c>
      <c r="T443">
        <v>688886.13165315299</v>
      </c>
      <c r="U443">
        <v>240766.13784107901</v>
      </c>
      <c r="V443">
        <v>3667858.18</v>
      </c>
      <c r="W443">
        <v>1795847.4160953001</v>
      </c>
      <c r="X443">
        <v>4047595.8297531898</v>
      </c>
      <c r="Y443">
        <v>528006.35216502298</v>
      </c>
      <c r="Z443">
        <v>289163.48902550101</v>
      </c>
      <c r="AA443">
        <v>74869.448689451005</v>
      </c>
      <c r="AB443">
        <v>135.905839656061</v>
      </c>
      <c r="AC443">
        <v>523934.570622481</v>
      </c>
      <c r="AD443">
        <v>0</v>
      </c>
      <c r="AE443">
        <v>179996.03448210499</v>
      </c>
      <c r="AF443">
        <v>60770.1033589742</v>
      </c>
      <c r="AG443">
        <v>0</v>
      </c>
    </row>
    <row r="444" spans="1:33" x14ac:dyDescent="0.3">
      <c r="A444" t="s">
        <v>33</v>
      </c>
      <c r="B444" t="s">
        <v>977</v>
      </c>
      <c r="C444">
        <v>2048</v>
      </c>
      <c r="D444" t="s">
        <v>951</v>
      </c>
      <c r="E444">
        <v>421</v>
      </c>
      <c r="F444" t="s">
        <v>978</v>
      </c>
      <c r="G444" t="s">
        <v>37</v>
      </c>
      <c r="H444" t="s">
        <v>38</v>
      </c>
      <c r="I444" t="s">
        <v>44</v>
      </c>
      <c r="J444" t="s">
        <v>40</v>
      </c>
      <c r="K444">
        <v>996.84</v>
      </c>
      <c r="L444">
        <v>13484525.578250499</v>
      </c>
      <c r="M444">
        <v>13527.2717570027</v>
      </c>
      <c r="N444">
        <v>645.30705390271896</v>
      </c>
      <c r="O444">
        <v>12881.9647031</v>
      </c>
      <c r="P444">
        <v>7377672.9962069299</v>
      </c>
      <c r="Q444">
        <v>1789975.78366682</v>
      </c>
      <c r="R444">
        <v>1843586.77011301</v>
      </c>
      <c r="S444">
        <v>613686.14295709005</v>
      </c>
      <c r="T444">
        <v>1859603.8853067299</v>
      </c>
      <c r="U444">
        <v>611556.41953242803</v>
      </c>
      <c r="V444">
        <v>8311438.9299999997</v>
      </c>
      <c r="W444">
        <v>4561530.2287181597</v>
      </c>
      <c r="X444">
        <v>10035772.7456536</v>
      </c>
      <c r="Y444">
        <v>672595.17491497402</v>
      </c>
      <c r="Z444">
        <v>643267.88361238595</v>
      </c>
      <c r="AA444">
        <v>190171.642837539</v>
      </c>
      <c r="AB444">
        <v>345.206719843923</v>
      </c>
      <c r="AC444">
        <v>1330816.5049797699</v>
      </c>
      <c r="AD444">
        <v>0</v>
      </c>
      <c r="AE444">
        <v>457197.72458438401</v>
      </c>
      <c r="AF444">
        <v>154358.694948043</v>
      </c>
      <c r="AG444">
        <v>0</v>
      </c>
    </row>
    <row r="445" spans="1:33" x14ac:dyDescent="0.3">
      <c r="A445" t="s">
        <v>33</v>
      </c>
      <c r="B445" t="s">
        <v>979</v>
      </c>
      <c r="C445">
        <v>2048</v>
      </c>
      <c r="D445" t="s">
        <v>951</v>
      </c>
      <c r="E445">
        <v>422</v>
      </c>
      <c r="F445" t="s">
        <v>980</v>
      </c>
      <c r="G445" t="s">
        <v>37</v>
      </c>
      <c r="H445" t="s">
        <v>38</v>
      </c>
      <c r="I445" t="s">
        <v>44</v>
      </c>
      <c r="J445" t="s">
        <v>40</v>
      </c>
      <c r="K445">
        <v>931.34</v>
      </c>
      <c r="L445">
        <v>12803439.733097499</v>
      </c>
      <c r="M445">
        <v>13747.3315149113</v>
      </c>
      <c r="N445">
        <v>789.187118927136</v>
      </c>
      <c r="O445">
        <v>12958.1443959841</v>
      </c>
      <c r="P445">
        <v>7107879.5354618197</v>
      </c>
      <c r="Q445">
        <v>1708293.9866581</v>
      </c>
      <c r="R445">
        <v>1691860.2906242199</v>
      </c>
      <c r="S445">
        <v>573362.27717753698</v>
      </c>
      <c r="T445">
        <v>1722043.6431758101</v>
      </c>
      <c r="U445">
        <v>571372.49284472002</v>
      </c>
      <c r="V445">
        <v>7970264.3799999999</v>
      </c>
      <c r="W445">
        <v>4261802.8602527697</v>
      </c>
      <c r="X445">
        <v>9552599.9294762108</v>
      </c>
      <c r="Y445">
        <v>523095.64339042502</v>
      </c>
      <c r="Z445">
        <v>735001.53134159895</v>
      </c>
      <c r="AA445">
        <v>177675.913727693</v>
      </c>
      <c r="AB445">
        <v>322.52400230672902</v>
      </c>
      <c r="AC445">
        <v>1243371.6983145401</v>
      </c>
      <c r="AD445">
        <v>0</v>
      </c>
      <c r="AE445">
        <v>427156.34285785101</v>
      </c>
      <c r="AF445">
        <v>144216.14998686899</v>
      </c>
      <c r="AG445">
        <v>0</v>
      </c>
    </row>
    <row r="446" spans="1:33" x14ac:dyDescent="0.3">
      <c r="A446" t="s">
        <v>33</v>
      </c>
      <c r="B446" t="s">
        <v>981</v>
      </c>
      <c r="C446">
        <v>2048</v>
      </c>
      <c r="D446" t="s">
        <v>951</v>
      </c>
      <c r="E446">
        <v>423</v>
      </c>
      <c r="F446" t="s">
        <v>982</v>
      </c>
      <c r="G446" t="s">
        <v>37</v>
      </c>
      <c r="H446" t="s">
        <v>53</v>
      </c>
      <c r="I446" t="s">
        <v>44</v>
      </c>
      <c r="J446" t="s">
        <v>40</v>
      </c>
      <c r="K446">
        <v>1699.63</v>
      </c>
      <c r="L446">
        <v>22173678.8081077</v>
      </c>
      <c r="M446">
        <v>13046.1799380499</v>
      </c>
      <c r="N446">
        <v>538.33397651026803</v>
      </c>
      <c r="O446">
        <v>12507.8459615396</v>
      </c>
      <c r="P446">
        <v>11528486.474397</v>
      </c>
      <c r="Q446">
        <v>3477231.4338540202</v>
      </c>
      <c r="R446">
        <v>3024985.8635897199</v>
      </c>
      <c r="S446">
        <v>1046345.8319832199</v>
      </c>
      <c r="T446">
        <v>3096629.2042837199</v>
      </c>
      <c r="U446">
        <v>1042714.61551492</v>
      </c>
      <c r="V446">
        <v>13353473.699999999</v>
      </c>
      <c r="W446">
        <v>7777490.4925928498</v>
      </c>
      <c r="X446">
        <v>15965528.9041779</v>
      </c>
      <c r="Y446">
        <v>1555232.446856</v>
      </c>
      <c r="Z446">
        <v>914968.57649614802</v>
      </c>
      <c r="AA446">
        <v>324246.04682393098</v>
      </c>
      <c r="AB446">
        <v>101922.31362149199</v>
      </c>
      <c r="AC446">
        <v>2269065.9046173701</v>
      </c>
      <c r="AD446">
        <v>0</v>
      </c>
      <c r="AE446">
        <v>779530.28433385096</v>
      </c>
      <c r="AF446">
        <v>263184.33118107601</v>
      </c>
      <c r="AG446">
        <v>0</v>
      </c>
    </row>
    <row r="447" spans="1:33" x14ac:dyDescent="0.3">
      <c r="A447" t="s">
        <v>33</v>
      </c>
      <c r="B447" t="s">
        <v>983</v>
      </c>
      <c r="C447">
        <v>2048</v>
      </c>
      <c r="D447" t="s">
        <v>951</v>
      </c>
      <c r="E447">
        <v>424</v>
      </c>
      <c r="F447" t="s">
        <v>984</v>
      </c>
      <c r="G447" t="s">
        <v>37</v>
      </c>
      <c r="H447" t="s">
        <v>53</v>
      </c>
      <c r="I447" t="s">
        <v>44</v>
      </c>
      <c r="J447" t="s">
        <v>40</v>
      </c>
      <c r="K447">
        <v>1579.0777227722699</v>
      </c>
      <c r="L447">
        <v>22107465.462823302</v>
      </c>
      <c r="M447">
        <v>14000.238964812101</v>
      </c>
      <c r="N447">
        <v>492.39858651972497</v>
      </c>
      <c r="O447">
        <v>13507.8403782924</v>
      </c>
      <c r="P447">
        <v>11292006.439453799</v>
      </c>
      <c r="Q447">
        <v>3571868.63834984</v>
      </c>
      <c r="R447">
        <v>3041282.3527387502</v>
      </c>
      <c r="S447">
        <v>972130.04806948302</v>
      </c>
      <c r="T447">
        <v>3230177.9842114002</v>
      </c>
      <c r="U447">
        <v>968756.38848966104</v>
      </c>
      <c r="V447">
        <v>13912864.640000001</v>
      </c>
      <c r="W447">
        <v>7225844.4343336802</v>
      </c>
      <c r="X447">
        <v>16056176.7174314</v>
      </c>
      <c r="Y447">
        <v>1744927.4252529501</v>
      </c>
      <c r="Z447">
        <v>777535.63869785506</v>
      </c>
      <c r="AA447">
        <v>301247.747590149</v>
      </c>
      <c r="AB447">
        <v>150697.176243586</v>
      </c>
      <c r="AC447">
        <v>2108124.36911764</v>
      </c>
      <c r="AD447">
        <v>0</v>
      </c>
      <c r="AE447">
        <v>724239.33810177702</v>
      </c>
      <c r="AF447">
        <v>244517.05038788301</v>
      </c>
      <c r="AG447">
        <v>0</v>
      </c>
    </row>
    <row r="448" spans="1:33" x14ac:dyDescent="0.3">
      <c r="A448" t="s">
        <v>33</v>
      </c>
      <c r="B448" t="s">
        <v>985</v>
      </c>
      <c r="C448">
        <v>2048</v>
      </c>
      <c r="D448" t="s">
        <v>951</v>
      </c>
      <c r="E448">
        <v>1350</v>
      </c>
      <c r="F448" t="s">
        <v>986</v>
      </c>
      <c r="G448" t="s">
        <v>37</v>
      </c>
      <c r="H448" t="s">
        <v>43</v>
      </c>
      <c r="I448" t="s">
        <v>44</v>
      </c>
      <c r="J448" t="s">
        <v>40</v>
      </c>
      <c r="K448">
        <v>453.32</v>
      </c>
      <c r="L448">
        <v>6623082.3215847602</v>
      </c>
      <c r="M448">
        <v>14610.1701261465</v>
      </c>
      <c r="N448">
        <v>774.67951925819398</v>
      </c>
      <c r="O448">
        <v>13835.490606888299</v>
      </c>
      <c r="P448">
        <v>3922210.13572782</v>
      </c>
      <c r="Q448">
        <v>807494.28541977098</v>
      </c>
      <c r="R448">
        <v>818010.676553539</v>
      </c>
      <c r="S448">
        <v>279078.089086822</v>
      </c>
      <c r="T448">
        <v>796289.13479680801</v>
      </c>
      <c r="U448">
        <v>278109.58238276897</v>
      </c>
      <c r="V448">
        <v>4270584.79</v>
      </c>
      <c r="W448">
        <v>2074387.9492019899</v>
      </c>
      <c r="X448">
        <v>5013953.1332908999</v>
      </c>
      <c r="Y448">
        <v>288004.84491157602</v>
      </c>
      <c r="Z448">
        <v>351177.719670124</v>
      </c>
      <c r="AA448">
        <v>86481.891909547601</v>
      </c>
      <c r="AB448">
        <v>156.985183419252</v>
      </c>
      <c r="AC448">
        <v>605198.16423641995</v>
      </c>
      <c r="AD448">
        <v>0</v>
      </c>
      <c r="AE448">
        <v>207913.88037056301</v>
      </c>
      <c r="AF448">
        <v>70195.702012205802</v>
      </c>
      <c r="AG448">
        <v>0</v>
      </c>
    </row>
    <row r="449" spans="1:33" x14ac:dyDescent="0.3">
      <c r="A449" t="s">
        <v>33</v>
      </c>
      <c r="B449" t="s">
        <v>987</v>
      </c>
      <c r="C449">
        <v>2048</v>
      </c>
      <c r="D449" t="s">
        <v>951</v>
      </c>
      <c r="E449">
        <v>2048</v>
      </c>
      <c r="F449" t="s">
        <v>951</v>
      </c>
      <c r="G449" t="s">
        <v>55</v>
      </c>
      <c r="H449" t="s">
        <v>55</v>
      </c>
      <c r="I449" t="s">
        <v>56</v>
      </c>
      <c r="J449" t="s">
        <v>40</v>
      </c>
      <c r="K449">
        <v>86.110390435269906</v>
      </c>
      <c r="L449">
        <v>446868.61586246599</v>
      </c>
      <c r="M449">
        <v>5189.4854221846999</v>
      </c>
      <c r="N449">
        <v>395.49927130972497</v>
      </c>
      <c r="O449">
        <v>4793.98615087497</v>
      </c>
      <c r="P449">
        <v>78527.181767493996</v>
      </c>
      <c r="Q449">
        <v>33425.354576432997</v>
      </c>
      <c r="R449">
        <v>130750.147631086</v>
      </c>
      <c r="S449">
        <v>53012.272154758903</v>
      </c>
      <c r="T449">
        <v>151153.65973269401</v>
      </c>
      <c r="U449">
        <v>52828.299485507298</v>
      </c>
      <c r="V449">
        <v>0</v>
      </c>
      <c r="W449">
        <v>394040.31637695798</v>
      </c>
      <c r="X449">
        <v>188437.29491791801</v>
      </c>
      <c r="Y449">
        <v>40128.5351169352</v>
      </c>
      <c r="Z449">
        <v>34056.596669345097</v>
      </c>
      <c r="AA449">
        <v>16427.665838506899</v>
      </c>
      <c r="AB449">
        <v>29.8201169963476</v>
      </c>
      <c r="AC449">
        <v>114960.40371725601</v>
      </c>
      <c r="AD449">
        <v>0</v>
      </c>
      <c r="AE449">
        <v>39494.276483766997</v>
      </c>
      <c r="AF449">
        <v>13334.023001740199</v>
      </c>
      <c r="AG449">
        <v>0</v>
      </c>
    </row>
    <row r="450" spans="1:33" x14ac:dyDescent="0.3">
      <c r="A450" t="s">
        <v>33</v>
      </c>
      <c r="B450" t="s">
        <v>988</v>
      </c>
      <c r="C450">
        <v>2048</v>
      </c>
      <c r="D450" t="s">
        <v>951</v>
      </c>
      <c r="E450">
        <v>3554</v>
      </c>
      <c r="F450" t="s">
        <v>989</v>
      </c>
      <c r="G450" t="s">
        <v>59</v>
      </c>
      <c r="H450" t="s">
        <v>53</v>
      </c>
      <c r="I450" t="s">
        <v>44</v>
      </c>
      <c r="J450" t="s">
        <v>40</v>
      </c>
      <c r="K450">
        <v>349.82188679245201</v>
      </c>
      <c r="L450">
        <v>12336036.1618705</v>
      </c>
      <c r="M450">
        <v>35263.763153817301</v>
      </c>
      <c r="N450">
        <v>6821.9207585787099</v>
      </c>
      <c r="O450">
        <v>28441.8423952386</v>
      </c>
      <c r="P450">
        <v>7246456.8502229303</v>
      </c>
      <c r="Q450">
        <v>762675.861853112</v>
      </c>
      <c r="R450">
        <v>1227516.6742545899</v>
      </c>
      <c r="S450">
        <v>215361.386408683</v>
      </c>
      <c r="T450">
        <v>2884025.3891312499</v>
      </c>
      <c r="U450">
        <v>214614.000803409</v>
      </c>
      <c r="V450">
        <v>10520640.58</v>
      </c>
      <c r="W450">
        <v>1600781.58106717</v>
      </c>
      <c r="X450">
        <v>8156167.2854168704</v>
      </c>
      <c r="Y450">
        <v>1044914.91024507</v>
      </c>
      <c r="Z450">
        <v>2386457.1913145999</v>
      </c>
      <c r="AA450">
        <v>66737.092122957096</v>
      </c>
      <c r="AB450">
        <v>121.143680098345</v>
      </c>
      <c r="AC450">
        <v>467024.53828755202</v>
      </c>
      <c r="AD450">
        <v>0</v>
      </c>
      <c r="AE450">
        <v>160444.77614393999</v>
      </c>
      <c r="AF450">
        <v>54169.224659469299</v>
      </c>
      <c r="AG450">
        <v>0</v>
      </c>
    </row>
    <row r="451" spans="1:33" x14ac:dyDescent="0.3">
      <c r="A451" t="s">
        <v>33</v>
      </c>
      <c r="B451" t="s">
        <v>990</v>
      </c>
      <c r="C451">
        <v>2048</v>
      </c>
      <c r="D451" t="s">
        <v>951</v>
      </c>
      <c r="E451">
        <v>4593</v>
      </c>
      <c r="F451" t="s">
        <v>991</v>
      </c>
      <c r="G451" t="s">
        <v>63</v>
      </c>
      <c r="H451" t="s">
        <v>43</v>
      </c>
      <c r="I451" t="s">
        <v>44</v>
      </c>
      <c r="J451" t="s">
        <v>40</v>
      </c>
      <c r="K451">
        <v>227.66252427184401</v>
      </c>
      <c r="L451">
        <v>1364605.8608865</v>
      </c>
      <c r="M451">
        <v>5993.9854626977403</v>
      </c>
      <c r="N451">
        <v>395.49927130972497</v>
      </c>
      <c r="O451">
        <v>5598.4861913880104</v>
      </c>
      <c r="P451">
        <v>315410.676033355</v>
      </c>
      <c r="Q451">
        <v>163728.98620971799</v>
      </c>
      <c r="R451">
        <v>345683.12265388499</v>
      </c>
      <c r="S451">
        <v>140156.23010338901</v>
      </c>
      <c r="T451">
        <v>399626.84588615899</v>
      </c>
      <c r="U451">
        <v>139669.83488363601</v>
      </c>
      <c r="V451">
        <v>183154.51</v>
      </c>
      <c r="W451">
        <v>1041781.51600287</v>
      </c>
      <c r="X451">
        <v>681353.50795042503</v>
      </c>
      <c r="Y451">
        <v>106093.626493544</v>
      </c>
      <c r="Z451">
        <v>90040.362454047106</v>
      </c>
      <c r="AA451">
        <v>43432.202011674803</v>
      </c>
      <c r="AB451">
        <v>78.839766898671002</v>
      </c>
      <c r="AC451">
        <v>303937.48732628103</v>
      </c>
      <c r="AD451">
        <v>0</v>
      </c>
      <c r="AE451">
        <v>104416.74498437499</v>
      </c>
      <c r="AF451">
        <v>35253.0898992609</v>
      </c>
      <c r="AG451">
        <v>0</v>
      </c>
    </row>
    <row r="452" spans="1:33" x14ac:dyDescent="0.3">
      <c r="A452" t="s">
        <v>33</v>
      </c>
      <c r="B452" t="s">
        <v>992</v>
      </c>
      <c r="C452">
        <v>2048</v>
      </c>
      <c r="D452" t="s">
        <v>951</v>
      </c>
      <c r="E452">
        <v>4821</v>
      </c>
      <c r="F452" t="s">
        <v>993</v>
      </c>
      <c r="G452" t="s">
        <v>63</v>
      </c>
      <c r="H452" t="s">
        <v>64</v>
      </c>
      <c r="I452" t="s">
        <v>39</v>
      </c>
      <c r="J452" t="s">
        <v>40</v>
      </c>
      <c r="K452">
        <v>1055.03</v>
      </c>
      <c r="L452">
        <v>5768687.5149675198</v>
      </c>
      <c r="M452">
        <v>5467.7947688383501</v>
      </c>
      <c r="N452">
        <v>395.49927130972497</v>
      </c>
      <c r="O452">
        <v>5072.2954975286202</v>
      </c>
      <c r="P452">
        <v>1251770.8333696399</v>
      </c>
      <c r="Q452">
        <v>413503.49779564398</v>
      </c>
      <c r="R452">
        <v>1601959.1544985401</v>
      </c>
      <c r="S452">
        <v>649509.74218933703</v>
      </c>
      <c r="T452">
        <v>1851944.2871143499</v>
      </c>
      <c r="U452">
        <v>647255.69730277394</v>
      </c>
      <c r="V452">
        <v>293624.71000000002</v>
      </c>
      <c r="W452">
        <v>4827807.10766475</v>
      </c>
      <c r="X452">
        <v>2515217.9052011999</v>
      </c>
      <c r="Y452">
        <v>578809.94363884302</v>
      </c>
      <c r="Z452">
        <v>417263.596209899</v>
      </c>
      <c r="AA452">
        <v>201272.81042382799</v>
      </c>
      <c r="AB452">
        <v>365.35797684376098</v>
      </c>
      <c r="AC452">
        <v>1408502.2042141301</v>
      </c>
      <c r="AD452">
        <v>0</v>
      </c>
      <c r="AE452">
        <v>483886.39638082602</v>
      </c>
      <c r="AF452">
        <v>163369.30092194799</v>
      </c>
      <c r="AG452">
        <v>0</v>
      </c>
    </row>
    <row r="453" spans="1:33" x14ac:dyDescent="0.3">
      <c r="A453" t="s">
        <v>33</v>
      </c>
      <c r="B453" t="s">
        <v>994</v>
      </c>
      <c r="C453">
        <v>2048</v>
      </c>
      <c r="D453" t="s">
        <v>951</v>
      </c>
      <c r="E453">
        <v>5205</v>
      </c>
      <c r="F453" t="s">
        <v>995</v>
      </c>
      <c r="G453" t="s">
        <v>63</v>
      </c>
      <c r="H453" t="s">
        <v>43</v>
      </c>
      <c r="I453" t="s">
        <v>44</v>
      </c>
      <c r="J453" t="s">
        <v>40</v>
      </c>
      <c r="K453">
        <v>477.37</v>
      </c>
      <c r="L453">
        <v>2862594.4559883098</v>
      </c>
      <c r="M453">
        <v>5996.5947922749801</v>
      </c>
      <c r="N453">
        <v>669.97730721478797</v>
      </c>
      <c r="O453">
        <v>5326.6174850601901</v>
      </c>
      <c r="P453">
        <v>759135.29120751796</v>
      </c>
      <c r="Q453">
        <v>246785.561611524</v>
      </c>
      <c r="R453">
        <v>724839.33308339096</v>
      </c>
      <c r="S453">
        <v>293884.02759061201</v>
      </c>
      <c r="T453">
        <v>837950.242495263</v>
      </c>
      <c r="U453">
        <v>292864.13867039297</v>
      </c>
      <c r="V453">
        <v>385289.8</v>
      </c>
      <c r="W453">
        <v>2184440.5173179102</v>
      </c>
      <c r="X453">
        <v>1240118.18663544</v>
      </c>
      <c r="Y453">
        <v>281243.97022707801</v>
      </c>
      <c r="Z453">
        <v>319827.06714512297</v>
      </c>
      <c r="AA453">
        <v>91070.018399498702</v>
      </c>
      <c r="AB453">
        <v>165.31372321725999</v>
      </c>
      <c r="AC453">
        <v>637305.76118755003</v>
      </c>
      <c r="AD453">
        <v>0</v>
      </c>
      <c r="AE453">
        <v>218944.341905268</v>
      </c>
      <c r="AF453">
        <v>73919.796765125502</v>
      </c>
      <c r="AG453">
        <v>0</v>
      </c>
    </row>
    <row r="454" spans="1:33" x14ac:dyDescent="0.3">
      <c r="A454" t="s">
        <v>33</v>
      </c>
      <c r="B454" t="s">
        <v>996</v>
      </c>
      <c r="C454">
        <v>2048</v>
      </c>
      <c r="D454" t="s">
        <v>951</v>
      </c>
      <c r="E454">
        <v>5304</v>
      </c>
      <c r="F454" t="s">
        <v>997</v>
      </c>
      <c r="G454" t="s">
        <v>63</v>
      </c>
      <c r="H454" t="s">
        <v>38</v>
      </c>
      <c r="I454" t="s">
        <v>44</v>
      </c>
      <c r="J454" t="s">
        <v>40</v>
      </c>
      <c r="K454">
        <v>117.41</v>
      </c>
      <c r="L454">
        <v>656963.70341870503</v>
      </c>
      <c r="M454">
        <v>5595.4663437416302</v>
      </c>
      <c r="N454">
        <v>395.49927130972497</v>
      </c>
      <c r="O454">
        <v>5199.9670724319103</v>
      </c>
      <c r="P454">
        <v>150782.45860585</v>
      </c>
      <c r="Q454">
        <v>49529.071973959602</v>
      </c>
      <c r="R454">
        <v>178275.52233554801</v>
      </c>
      <c r="S454">
        <v>72281.298949271601</v>
      </c>
      <c r="T454">
        <v>206095.35155407499</v>
      </c>
      <c r="U454">
        <v>72030.455456544994</v>
      </c>
      <c r="V454">
        <v>47666.22</v>
      </c>
      <c r="W454">
        <v>537267.02796215995</v>
      </c>
      <c r="X454">
        <v>304205.14115103101</v>
      </c>
      <c r="Y454">
        <v>55106.560523621702</v>
      </c>
      <c r="Z454">
        <v>46435.569444474801</v>
      </c>
      <c r="AA454">
        <v>22398.832897511598</v>
      </c>
      <c r="AB454">
        <v>40.659204061710099</v>
      </c>
      <c r="AC454">
        <v>156746.484741458</v>
      </c>
      <c r="AD454">
        <v>0</v>
      </c>
      <c r="AE454">
        <v>53849.750053621901</v>
      </c>
      <c r="AF454">
        <v>18180.705402922998</v>
      </c>
      <c r="AG454">
        <v>0</v>
      </c>
    </row>
    <row r="455" spans="1:33" x14ac:dyDescent="0.3">
      <c r="A455" t="s">
        <v>33</v>
      </c>
      <c r="B455" t="s">
        <v>998</v>
      </c>
      <c r="C455">
        <v>2048</v>
      </c>
      <c r="D455" t="s">
        <v>951</v>
      </c>
      <c r="E455">
        <v>5510</v>
      </c>
      <c r="F455" t="s">
        <v>999</v>
      </c>
      <c r="G455" t="s">
        <v>37</v>
      </c>
      <c r="H455" t="s">
        <v>43</v>
      </c>
      <c r="I455" t="s">
        <v>56</v>
      </c>
      <c r="J455" t="s">
        <v>40</v>
      </c>
      <c r="K455">
        <v>538.82297029702897</v>
      </c>
      <c r="L455">
        <v>2796213.9494946902</v>
      </c>
      <c r="M455">
        <v>5189.4854221846999</v>
      </c>
      <c r="N455">
        <v>395.49927130972497</v>
      </c>
      <c r="O455">
        <v>4793.98615087497</v>
      </c>
      <c r="P455">
        <v>491372.16908594099</v>
      </c>
      <c r="Q455">
        <v>209154.18853713799</v>
      </c>
      <c r="R455">
        <v>818149.61652410298</v>
      </c>
      <c r="S455">
        <v>331716.41424728802</v>
      </c>
      <c r="T455">
        <v>945821.56110022299</v>
      </c>
      <c r="U455">
        <v>330565.23261173198</v>
      </c>
      <c r="V455">
        <v>0</v>
      </c>
      <c r="W455">
        <v>2465648.7168829599</v>
      </c>
      <c r="X455">
        <v>1179118.3671235801</v>
      </c>
      <c r="Y455">
        <v>251098.34453287401</v>
      </c>
      <c r="Z455">
        <v>213104.092117416</v>
      </c>
      <c r="AA455">
        <v>102793.677480828</v>
      </c>
      <c r="AB455">
        <v>186.59495019541501</v>
      </c>
      <c r="AC455">
        <v>719347.64067805896</v>
      </c>
      <c r="AD455">
        <v>0</v>
      </c>
      <c r="AE455">
        <v>247129.56540026501</v>
      </c>
      <c r="AF455">
        <v>83435.667211466294</v>
      </c>
      <c r="AG455">
        <v>0</v>
      </c>
    </row>
    <row r="456" spans="1:33" x14ac:dyDescent="0.3">
      <c r="A456" t="s">
        <v>33</v>
      </c>
      <c r="B456" t="s">
        <v>1000</v>
      </c>
      <c r="C456">
        <v>2050</v>
      </c>
      <c r="D456" t="s">
        <v>1001</v>
      </c>
      <c r="E456">
        <v>425</v>
      </c>
      <c r="F456" t="s">
        <v>1002</v>
      </c>
      <c r="G456" t="s">
        <v>37</v>
      </c>
      <c r="H456" t="s">
        <v>43</v>
      </c>
      <c r="I456" t="s">
        <v>44</v>
      </c>
      <c r="J456" t="s">
        <v>40</v>
      </c>
      <c r="K456">
        <v>279.58999999999997</v>
      </c>
      <c r="L456">
        <v>4007079.7353027798</v>
      </c>
      <c r="M456">
        <v>14331.985175803</v>
      </c>
      <c r="N456">
        <v>1762.9260244678101</v>
      </c>
      <c r="O456">
        <v>12569.059151335199</v>
      </c>
      <c r="P456">
        <v>2171212.8367774999</v>
      </c>
      <c r="Q456">
        <v>578426.17767372006</v>
      </c>
      <c r="R456">
        <v>877087.53760992596</v>
      </c>
      <c r="S456">
        <v>379522.36113225401</v>
      </c>
      <c r="T456">
        <v>830.82210938229298</v>
      </c>
      <c r="U456">
        <v>164026.03907810699</v>
      </c>
      <c r="V456">
        <v>2080323.08</v>
      </c>
      <c r="W456">
        <v>1762730.6162246701</v>
      </c>
      <c r="X456">
        <v>3078713.6571870199</v>
      </c>
      <c r="Y456">
        <v>104696.362972615</v>
      </c>
      <c r="Z456">
        <v>492896.48718095501</v>
      </c>
      <c r="AA456">
        <v>166747.18888408199</v>
      </c>
      <c r="AB456">
        <v>0</v>
      </c>
      <c r="AC456">
        <v>0</v>
      </c>
      <c r="AD456">
        <v>0</v>
      </c>
      <c r="AE456">
        <v>150902.50123121199</v>
      </c>
      <c r="AF456">
        <v>13123.537846895901</v>
      </c>
      <c r="AG456">
        <v>0</v>
      </c>
    </row>
    <row r="457" spans="1:33" x14ac:dyDescent="0.3">
      <c r="A457" t="s">
        <v>33</v>
      </c>
      <c r="B457" t="s">
        <v>1003</v>
      </c>
      <c r="C457">
        <v>2050</v>
      </c>
      <c r="D457" t="s">
        <v>1001</v>
      </c>
      <c r="E457">
        <v>426</v>
      </c>
      <c r="F457" t="s">
        <v>1004</v>
      </c>
      <c r="G457" t="s">
        <v>37</v>
      </c>
      <c r="H457" t="s">
        <v>53</v>
      </c>
      <c r="I457" t="s">
        <v>44</v>
      </c>
      <c r="J457" t="s">
        <v>40</v>
      </c>
      <c r="K457">
        <v>198.43</v>
      </c>
      <c r="L457">
        <v>3940231.9765904699</v>
      </c>
      <c r="M457">
        <v>19857.037628334801</v>
      </c>
      <c r="N457">
        <v>1737.69345099971</v>
      </c>
      <c r="O457">
        <v>18119.344177335101</v>
      </c>
      <c r="P457">
        <v>2189340.3773584799</v>
      </c>
      <c r="Q457">
        <v>800463.53585856501</v>
      </c>
      <c r="R457">
        <v>680484.638534775</v>
      </c>
      <c r="S457">
        <v>269353.77559810103</v>
      </c>
      <c r="T457">
        <v>589.64924054768903</v>
      </c>
      <c r="U457">
        <v>116412.199772055</v>
      </c>
      <c r="V457">
        <v>2572778.48</v>
      </c>
      <c r="W457">
        <v>1251041.2968184201</v>
      </c>
      <c r="X457">
        <v>3023518.2646175502</v>
      </c>
      <c r="Y457">
        <v>337147.552490275</v>
      </c>
      <c r="Z457">
        <v>344810.51148187299</v>
      </c>
      <c r="AA457">
        <v>118343.448228722</v>
      </c>
      <c r="AB457">
        <v>0</v>
      </c>
      <c r="AC457">
        <v>0</v>
      </c>
      <c r="AD457">
        <v>0</v>
      </c>
      <c r="AE457">
        <v>107098.191349152</v>
      </c>
      <c r="AF457">
        <v>9314.0084229033691</v>
      </c>
      <c r="AG457">
        <v>0</v>
      </c>
    </row>
    <row r="458" spans="1:33" x14ac:dyDescent="0.3">
      <c r="A458" t="s">
        <v>33</v>
      </c>
      <c r="B458" t="s">
        <v>1005</v>
      </c>
      <c r="C458">
        <v>2050</v>
      </c>
      <c r="D458" t="s">
        <v>1001</v>
      </c>
      <c r="E458">
        <v>1295</v>
      </c>
      <c r="F458" t="s">
        <v>1006</v>
      </c>
      <c r="G458" t="s">
        <v>37</v>
      </c>
      <c r="H458" t="s">
        <v>38</v>
      </c>
      <c r="I458" t="s">
        <v>44</v>
      </c>
      <c r="J458" t="s">
        <v>40</v>
      </c>
      <c r="K458">
        <v>164.68</v>
      </c>
      <c r="L458">
        <v>2513609.1781067299</v>
      </c>
      <c r="M458">
        <v>15263.597146628201</v>
      </c>
      <c r="N458">
        <v>2020.8682981368099</v>
      </c>
      <c r="O458">
        <v>13242.728848491401</v>
      </c>
      <c r="P458">
        <v>1136498.01586401</v>
      </c>
      <c r="Q458">
        <v>586551.87646771397</v>
      </c>
      <c r="R458">
        <v>566529.23385529802</v>
      </c>
      <c r="S458">
        <v>223540.693269643</v>
      </c>
      <c r="T458">
        <v>489.35865007001701</v>
      </c>
      <c r="U458">
        <v>96612.211149836599</v>
      </c>
      <c r="V458">
        <v>1378739.24</v>
      </c>
      <c r="W458">
        <v>1038257.7269569</v>
      </c>
      <c r="X458">
        <v>1848487.0881954201</v>
      </c>
      <c r="Y458">
        <v>137498.30453710901</v>
      </c>
      <c r="Z458">
        <v>332796.59133717098</v>
      </c>
      <c r="AA458">
        <v>98214.982887194594</v>
      </c>
      <c r="AB458">
        <v>0</v>
      </c>
      <c r="AC458">
        <v>0</v>
      </c>
      <c r="AD458">
        <v>0</v>
      </c>
      <c r="AE458">
        <v>88882.377419635901</v>
      </c>
      <c r="AF458">
        <v>7729.8337302007103</v>
      </c>
      <c r="AG458">
        <v>0</v>
      </c>
    </row>
    <row r="459" spans="1:33" x14ac:dyDescent="0.3">
      <c r="A459" t="s">
        <v>33</v>
      </c>
      <c r="B459" t="s">
        <v>1007</v>
      </c>
      <c r="C459">
        <v>2051</v>
      </c>
      <c r="D459" t="s">
        <v>1008</v>
      </c>
      <c r="E459">
        <v>427</v>
      </c>
      <c r="F459" t="s">
        <v>1009</v>
      </c>
      <c r="G459" t="s">
        <v>37</v>
      </c>
      <c r="H459" t="s">
        <v>43</v>
      </c>
      <c r="I459" t="s">
        <v>44</v>
      </c>
      <c r="J459" t="s">
        <v>40</v>
      </c>
      <c r="K459">
        <v>11.07</v>
      </c>
      <c r="L459">
        <v>299467.57945878402</v>
      </c>
      <c r="M459">
        <v>27052.1751995288</v>
      </c>
      <c r="N459">
        <v>0</v>
      </c>
      <c r="O459">
        <v>27052.1751995288</v>
      </c>
      <c r="P459">
        <v>105443.83</v>
      </c>
      <c r="Q459">
        <v>22937.007210657699</v>
      </c>
      <c r="R459">
        <v>72410.992248126495</v>
      </c>
      <c r="S459">
        <v>63299.75</v>
      </c>
      <c r="T459">
        <v>35376</v>
      </c>
      <c r="U459">
        <v>12400.8794587843</v>
      </c>
      <c r="V459">
        <v>287066.7</v>
      </c>
      <c r="W459">
        <v>0</v>
      </c>
      <c r="X459">
        <v>236075.139999999</v>
      </c>
      <c r="Y459">
        <v>0</v>
      </c>
      <c r="Z459">
        <v>0</v>
      </c>
      <c r="AA459">
        <v>50991.56</v>
      </c>
      <c r="AB459">
        <v>0</v>
      </c>
      <c r="AC459">
        <v>0</v>
      </c>
      <c r="AD459">
        <v>0</v>
      </c>
      <c r="AE459">
        <v>11471.930407993301</v>
      </c>
      <c r="AF459">
        <v>928.94905079100704</v>
      </c>
      <c r="AG459">
        <v>0</v>
      </c>
    </row>
    <row r="460" spans="1:33" x14ac:dyDescent="0.3">
      <c r="A460" t="s">
        <v>33</v>
      </c>
      <c r="B460" t="s">
        <v>1010</v>
      </c>
      <c r="C460">
        <v>2051</v>
      </c>
      <c r="D460" t="s">
        <v>1008</v>
      </c>
      <c r="E460">
        <v>2051</v>
      </c>
      <c r="F460" t="s">
        <v>1008</v>
      </c>
      <c r="G460" t="s">
        <v>55</v>
      </c>
      <c r="H460" t="s">
        <v>55</v>
      </c>
      <c r="I460" t="s">
        <v>56</v>
      </c>
      <c r="J460" t="s">
        <v>40</v>
      </c>
      <c r="K460">
        <v>0.94</v>
      </c>
      <c r="L460">
        <v>1053.0105412156499</v>
      </c>
      <c r="M460">
        <v>1120.2239800166501</v>
      </c>
      <c r="N460">
        <v>0</v>
      </c>
      <c r="O460">
        <v>1120.2239800166501</v>
      </c>
      <c r="P460">
        <v>0</v>
      </c>
      <c r="Q460">
        <v>715.41278934221396</v>
      </c>
      <c r="R460">
        <v>337.59775187343803</v>
      </c>
      <c r="S460">
        <v>0</v>
      </c>
      <c r="T460">
        <v>0</v>
      </c>
      <c r="U460">
        <v>1053.0105412156499</v>
      </c>
      <c r="V460">
        <v>0</v>
      </c>
      <c r="W460">
        <v>0</v>
      </c>
      <c r="X460">
        <v>0</v>
      </c>
      <c r="Y460">
        <v>0</v>
      </c>
      <c r="Z460">
        <v>0</v>
      </c>
      <c r="AA460">
        <v>0</v>
      </c>
      <c r="AB460">
        <v>0</v>
      </c>
      <c r="AC460">
        <v>0</v>
      </c>
      <c r="AD460">
        <v>0</v>
      </c>
      <c r="AE460">
        <v>974.12959200666103</v>
      </c>
      <c r="AF460">
        <v>78.880949208992504</v>
      </c>
      <c r="AG460">
        <v>0</v>
      </c>
    </row>
    <row r="461" spans="1:33" x14ac:dyDescent="0.3">
      <c r="A461" t="s">
        <v>33</v>
      </c>
      <c r="B461" t="s">
        <v>1011</v>
      </c>
      <c r="C461">
        <v>2052</v>
      </c>
      <c r="D461" t="s">
        <v>1012</v>
      </c>
      <c r="E461">
        <v>428</v>
      </c>
      <c r="F461" t="s">
        <v>1013</v>
      </c>
      <c r="G461" t="s">
        <v>37</v>
      </c>
      <c r="H461" t="s">
        <v>43</v>
      </c>
      <c r="I461" t="s">
        <v>39</v>
      </c>
      <c r="J461" t="s">
        <v>40</v>
      </c>
      <c r="K461">
        <v>20.49</v>
      </c>
      <c r="L461">
        <v>540461.90671374404</v>
      </c>
      <c r="M461">
        <v>26376.8622115053</v>
      </c>
      <c r="N461">
        <v>2852.4622803995799</v>
      </c>
      <c r="O461">
        <v>23524.399931105701</v>
      </c>
      <c r="P461">
        <v>248007.586172924</v>
      </c>
      <c r="Q461">
        <v>67378.975794006197</v>
      </c>
      <c r="R461">
        <v>81352.344099207694</v>
      </c>
      <c r="S461">
        <v>105961.05290389201</v>
      </c>
      <c r="T461">
        <v>37761.947743713397</v>
      </c>
      <c r="U461">
        <v>18685.870675163598</v>
      </c>
      <c r="V461">
        <v>0</v>
      </c>
      <c r="W461">
        <v>521776.03603858</v>
      </c>
      <c r="X461">
        <v>448477.11598346499</v>
      </c>
      <c r="Y461">
        <v>14851.9679297278</v>
      </c>
      <c r="Z461">
        <v>58446.952125387499</v>
      </c>
      <c r="AA461">
        <v>0</v>
      </c>
      <c r="AB461">
        <v>0</v>
      </c>
      <c r="AC461">
        <v>0</v>
      </c>
      <c r="AD461">
        <v>0</v>
      </c>
      <c r="AE461">
        <v>16379.591656906599</v>
      </c>
      <c r="AF461">
        <v>2306.2790182569702</v>
      </c>
      <c r="AG461">
        <v>0</v>
      </c>
    </row>
    <row r="462" spans="1:33" x14ac:dyDescent="0.3">
      <c r="A462" t="s">
        <v>33</v>
      </c>
      <c r="B462" t="s">
        <v>1014</v>
      </c>
      <c r="C462">
        <v>2052</v>
      </c>
      <c r="D462" t="s">
        <v>1012</v>
      </c>
      <c r="E462">
        <v>2052</v>
      </c>
      <c r="F462" t="s">
        <v>1012</v>
      </c>
      <c r="G462" t="s">
        <v>55</v>
      </c>
      <c r="H462" t="s">
        <v>55</v>
      </c>
      <c r="I462" t="s">
        <v>56</v>
      </c>
      <c r="J462" t="s">
        <v>40</v>
      </c>
      <c r="K462">
        <v>8.5399999999999991</v>
      </c>
      <c r="L462">
        <v>225258.40328625499</v>
      </c>
      <c r="M462">
        <v>26376.8622115053</v>
      </c>
      <c r="N462">
        <v>2852.4622803995799</v>
      </c>
      <c r="O462">
        <v>23524.399931105701</v>
      </c>
      <c r="P462">
        <v>103366.75382707499</v>
      </c>
      <c r="Q462">
        <v>28082.794205993701</v>
      </c>
      <c r="R462">
        <v>33906.735900792199</v>
      </c>
      <c r="S462">
        <v>44163.367096107402</v>
      </c>
      <c r="T462">
        <v>15738.7522562865</v>
      </c>
      <c r="U462">
        <v>7788.0593248363703</v>
      </c>
      <c r="V462">
        <v>0</v>
      </c>
      <c r="W462">
        <v>217470.34396141901</v>
      </c>
      <c r="X462">
        <v>186920.18401653401</v>
      </c>
      <c r="Y462">
        <v>6190.1320702721296</v>
      </c>
      <c r="Z462">
        <v>24360.027874612399</v>
      </c>
      <c r="AA462">
        <v>0</v>
      </c>
      <c r="AB462">
        <v>0</v>
      </c>
      <c r="AC462">
        <v>0</v>
      </c>
      <c r="AD462">
        <v>0</v>
      </c>
      <c r="AE462">
        <v>6826.8283430933498</v>
      </c>
      <c r="AF462">
        <v>961.23098174302402</v>
      </c>
      <c r="AG462">
        <v>0</v>
      </c>
    </row>
    <row r="463" spans="1:33" x14ac:dyDescent="0.3">
      <c r="A463" t="s">
        <v>33</v>
      </c>
      <c r="B463" t="s">
        <v>1015</v>
      </c>
      <c r="C463">
        <v>2053</v>
      </c>
      <c r="D463" t="s">
        <v>1016</v>
      </c>
      <c r="E463">
        <v>429</v>
      </c>
      <c r="F463" t="s">
        <v>1017</v>
      </c>
      <c r="G463" t="s">
        <v>37</v>
      </c>
      <c r="H463" t="s">
        <v>43</v>
      </c>
      <c r="I463" t="s">
        <v>44</v>
      </c>
      <c r="J463" t="s">
        <v>40</v>
      </c>
      <c r="K463">
        <v>299.55</v>
      </c>
      <c r="L463">
        <v>4700798.8970534196</v>
      </c>
      <c r="M463">
        <v>15692.868960285099</v>
      </c>
      <c r="N463">
        <v>1881.74182805277</v>
      </c>
      <c r="O463">
        <v>13811.127132232399</v>
      </c>
      <c r="P463">
        <v>2402245.14125568</v>
      </c>
      <c r="Q463">
        <v>934164.07655535603</v>
      </c>
      <c r="R463">
        <v>1123249.9692772201</v>
      </c>
      <c r="S463">
        <v>231372.63673631399</v>
      </c>
      <c r="T463">
        <v>9767.0732288502404</v>
      </c>
      <c r="U463">
        <v>191548.62468770999</v>
      </c>
      <c r="V463">
        <v>3128343.79</v>
      </c>
      <c r="W463">
        <v>1380906.48236571</v>
      </c>
      <c r="X463">
        <v>3472423.5643672599</v>
      </c>
      <c r="Y463">
        <v>262521.36824291502</v>
      </c>
      <c r="Z463">
        <v>563675.76459320798</v>
      </c>
      <c r="AA463">
        <v>210629.575162325</v>
      </c>
      <c r="AB463">
        <v>0</v>
      </c>
      <c r="AC463">
        <v>0</v>
      </c>
      <c r="AD463">
        <v>0</v>
      </c>
      <c r="AE463">
        <v>180162.399804977</v>
      </c>
      <c r="AF463">
        <v>11386.2248827329</v>
      </c>
      <c r="AG463">
        <v>0</v>
      </c>
    </row>
    <row r="464" spans="1:33" x14ac:dyDescent="0.3">
      <c r="A464" t="s">
        <v>33</v>
      </c>
      <c r="B464" t="s">
        <v>1018</v>
      </c>
      <c r="C464">
        <v>2053</v>
      </c>
      <c r="D464" t="s">
        <v>1016</v>
      </c>
      <c r="E464">
        <v>430</v>
      </c>
      <c r="F464" t="s">
        <v>1019</v>
      </c>
      <c r="G464" t="s">
        <v>37</v>
      </c>
      <c r="H464" t="s">
        <v>43</v>
      </c>
      <c r="I464" t="s">
        <v>44</v>
      </c>
      <c r="J464" t="s">
        <v>40</v>
      </c>
      <c r="K464">
        <v>343.39</v>
      </c>
      <c r="L464">
        <v>5785817.1733235698</v>
      </c>
      <c r="M464">
        <v>16849.113757895</v>
      </c>
      <c r="N464">
        <v>2286.8637691956501</v>
      </c>
      <c r="O464">
        <v>14562.249988699299</v>
      </c>
      <c r="P464">
        <v>3045208.7515229098</v>
      </c>
      <c r="Q464">
        <v>1191092.9948557599</v>
      </c>
      <c r="R464">
        <v>1273084.2301332101</v>
      </c>
      <c r="S464">
        <v>265234.684456294</v>
      </c>
      <c r="T464">
        <v>11196.5123553826</v>
      </c>
      <c r="U464">
        <v>219582.31424307401</v>
      </c>
      <c r="V464">
        <v>3983228.76</v>
      </c>
      <c r="W464">
        <v>1583006.0990804899</v>
      </c>
      <c r="X464">
        <v>4277014.8603671296</v>
      </c>
      <c r="Y464">
        <v>261238.735000616</v>
      </c>
      <c r="Z464">
        <v>785286.14970409498</v>
      </c>
      <c r="AA464">
        <v>242695.11400864899</v>
      </c>
      <c r="AB464">
        <v>0</v>
      </c>
      <c r="AC464">
        <v>0</v>
      </c>
      <c r="AD464">
        <v>0</v>
      </c>
      <c r="AE464">
        <v>206529.68275423499</v>
      </c>
      <c r="AF464">
        <v>13052.631488838701</v>
      </c>
      <c r="AG464">
        <v>0</v>
      </c>
    </row>
    <row r="465" spans="1:33" x14ac:dyDescent="0.3">
      <c r="A465" t="s">
        <v>33</v>
      </c>
      <c r="B465" t="s">
        <v>1020</v>
      </c>
      <c r="C465">
        <v>2053</v>
      </c>
      <c r="D465" t="s">
        <v>1016</v>
      </c>
      <c r="E465">
        <v>431</v>
      </c>
      <c r="F465" t="s">
        <v>1021</v>
      </c>
      <c r="G465" t="s">
        <v>37</v>
      </c>
      <c r="H465" t="s">
        <v>43</v>
      </c>
      <c r="I465" t="s">
        <v>44</v>
      </c>
      <c r="J465" t="s">
        <v>40</v>
      </c>
      <c r="K465">
        <v>262.33999999999997</v>
      </c>
      <c r="L465">
        <v>5000552.7038437501</v>
      </c>
      <c r="M465">
        <v>19061.342928427799</v>
      </c>
      <c r="N465">
        <v>2070.11942795495</v>
      </c>
      <c r="O465">
        <v>16991.223500472799</v>
      </c>
      <c r="P465">
        <v>2601539.26449145</v>
      </c>
      <c r="Q465">
        <v>887329.28487976</v>
      </c>
      <c r="R465">
        <v>958488.60797358095</v>
      </c>
      <c r="S465">
        <v>202631.60581340201</v>
      </c>
      <c r="T465">
        <v>350563.94068554998</v>
      </c>
      <c r="U465">
        <v>167754.51911391699</v>
      </c>
      <c r="V465">
        <v>3623427.44</v>
      </c>
      <c r="W465">
        <v>1209370.74472983</v>
      </c>
      <c r="X465">
        <v>3901888.1770439199</v>
      </c>
      <c r="Y465">
        <v>185807.79250491099</v>
      </c>
      <c r="Z465">
        <v>543075.13072970195</v>
      </c>
      <c r="AA465">
        <v>202027.08445129101</v>
      </c>
      <c r="AB465">
        <v>0</v>
      </c>
      <c r="AC465">
        <v>0</v>
      </c>
      <c r="AD465">
        <v>0</v>
      </c>
      <c r="AE465">
        <v>157782.68724699601</v>
      </c>
      <c r="AF465">
        <v>9971.8318669208893</v>
      </c>
      <c r="AG465">
        <v>0</v>
      </c>
    </row>
    <row r="466" spans="1:33" x14ac:dyDescent="0.3">
      <c r="A466" t="s">
        <v>33</v>
      </c>
      <c r="B466" t="s">
        <v>1022</v>
      </c>
      <c r="C466">
        <v>2053</v>
      </c>
      <c r="D466" t="s">
        <v>1016</v>
      </c>
      <c r="E466">
        <v>432</v>
      </c>
      <c r="F466" t="s">
        <v>1023</v>
      </c>
      <c r="G466" t="s">
        <v>37</v>
      </c>
      <c r="H466" t="s">
        <v>43</v>
      </c>
      <c r="I466" t="s">
        <v>44</v>
      </c>
      <c r="J466" t="s">
        <v>40</v>
      </c>
      <c r="K466">
        <v>585.14</v>
      </c>
      <c r="L466">
        <v>11784809.994208699</v>
      </c>
      <c r="M466">
        <v>20140.154483044698</v>
      </c>
      <c r="N466">
        <v>4665.8699913798901</v>
      </c>
      <c r="O466">
        <v>15474.284491664799</v>
      </c>
      <c r="P466">
        <v>6019890.3683934202</v>
      </c>
      <c r="Q466">
        <v>2844467.5249384101</v>
      </c>
      <c r="R466">
        <v>2199614.4322873401</v>
      </c>
      <c r="S466">
        <v>451962.55937201303</v>
      </c>
      <c r="T466">
        <v>268875.109217591</v>
      </c>
      <c r="U466">
        <v>374170.46319401398</v>
      </c>
      <c r="V466">
        <v>8713181.2799999993</v>
      </c>
      <c r="W466">
        <v>2697458.2510147602</v>
      </c>
      <c r="X466">
        <v>7724466.7724261703</v>
      </c>
      <c r="Y466">
        <v>514070.27640513802</v>
      </c>
      <c r="Z466">
        <v>2730187.1667560302</v>
      </c>
      <c r="AA466">
        <v>441915.31542741699</v>
      </c>
      <c r="AB466">
        <v>0</v>
      </c>
      <c r="AC466">
        <v>0</v>
      </c>
      <c r="AD466">
        <v>0</v>
      </c>
      <c r="AE466">
        <v>351928.64837885002</v>
      </c>
      <c r="AF466">
        <v>22241.814815163802</v>
      </c>
      <c r="AG466">
        <v>0</v>
      </c>
    </row>
    <row r="467" spans="1:33" x14ac:dyDescent="0.3">
      <c r="A467" t="s">
        <v>33</v>
      </c>
      <c r="B467" t="s">
        <v>1024</v>
      </c>
      <c r="C467">
        <v>2053</v>
      </c>
      <c r="D467" t="s">
        <v>1016</v>
      </c>
      <c r="E467">
        <v>434</v>
      </c>
      <c r="F467" t="s">
        <v>1025</v>
      </c>
      <c r="G467" t="s">
        <v>37</v>
      </c>
      <c r="H467" t="s">
        <v>53</v>
      </c>
      <c r="I467" t="s">
        <v>39</v>
      </c>
      <c r="J467" t="s">
        <v>40</v>
      </c>
      <c r="K467">
        <v>714.15950689186502</v>
      </c>
      <c r="L467">
        <v>11480200.326726301</v>
      </c>
      <c r="M467">
        <v>16075.1207761553</v>
      </c>
      <c r="N467">
        <v>1541.57862073253</v>
      </c>
      <c r="O467">
        <v>14533.5421554228</v>
      </c>
      <c r="P467">
        <v>5056391.0774891004</v>
      </c>
      <c r="Q467">
        <v>3250187.4074230902</v>
      </c>
      <c r="R467">
        <v>2598718.7659978298</v>
      </c>
      <c r="S467">
        <v>551617.31984602497</v>
      </c>
      <c r="T467">
        <v>23285.755970263399</v>
      </c>
      <c r="U467">
        <v>456672.58004603698</v>
      </c>
      <c r="V467">
        <v>7731297.7599999998</v>
      </c>
      <c r="W467">
        <v>3292229.98668028</v>
      </c>
      <c r="X467">
        <v>8275608.0521360999</v>
      </c>
      <c r="Y467">
        <v>1148129.29455038</v>
      </c>
      <c r="Z467">
        <v>1100933.02761738</v>
      </c>
      <c r="AA467">
        <v>498857.37237639999</v>
      </c>
      <c r="AB467">
        <v>0</v>
      </c>
      <c r="AC467">
        <v>0</v>
      </c>
      <c r="AD467">
        <v>0</v>
      </c>
      <c r="AE467">
        <v>429526.59190511698</v>
      </c>
      <c r="AF467">
        <v>27145.988140919399</v>
      </c>
      <c r="AG467">
        <v>0</v>
      </c>
    </row>
    <row r="468" spans="1:33" x14ac:dyDescent="0.3">
      <c r="A468" t="s">
        <v>33</v>
      </c>
      <c r="B468" t="s">
        <v>1026</v>
      </c>
      <c r="C468">
        <v>2053</v>
      </c>
      <c r="D468" t="s">
        <v>1016</v>
      </c>
      <c r="E468">
        <v>1773</v>
      </c>
      <c r="F468" t="s">
        <v>1027</v>
      </c>
      <c r="G468" t="s">
        <v>37</v>
      </c>
      <c r="H468" t="s">
        <v>38</v>
      </c>
      <c r="I468" t="s">
        <v>44</v>
      </c>
      <c r="J468" t="s">
        <v>40</v>
      </c>
      <c r="K468">
        <v>460.29</v>
      </c>
      <c r="L468">
        <v>7091575.2241032198</v>
      </c>
      <c r="M468">
        <v>15406.7549242938</v>
      </c>
      <c r="N468">
        <v>1864.70012155986</v>
      </c>
      <c r="O468">
        <v>13542.054802733999</v>
      </c>
      <c r="P468">
        <v>3132613.68921541</v>
      </c>
      <c r="Q468">
        <v>1756415.89694329</v>
      </c>
      <c r="R468">
        <v>1808189.17625241</v>
      </c>
      <c r="S468">
        <v>355528.32903808297</v>
      </c>
      <c r="T468">
        <v>38828.132654005902</v>
      </c>
      <c r="U468">
        <v>294334.55669339403</v>
      </c>
      <c r="V468">
        <v>4675332.99</v>
      </c>
      <c r="W468">
        <v>2121907.6774098198</v>
      </c>
      <c r="X468">
        <v>5175357.3959005401</v>
      </c>
      <c r="Y468">
        <v>374522.61789694999</v>
      </c>
      <c r="Z468">
        <v>858302.81895278802</v>
      </c>
      <c r="AA468">
        <v>389057.83465954399</v>
      </c>
      <c r="AB468">
        <v>0</v>
      </c>
      <c r="AC468">
        <v>0</v>
      </c>
      <c r="AD468">
        <v>0</v>
      </c>
      <c r="AE468">
        <v>276838.42766227003</v>
      </c>
      <c r="AF468">
        <v>17496.129031123801</v>
      </c>
      <c r="AG468">
        <v>0</v>
      </c>
    </row>
    <row r="469" spans="1:33" x14ac:dyDescent="0.3">
      <c r="A469" t="s">
        <v>33</v>
      </c>
      <c r="B469" t="s">
        <v>1028</v>
      </c>
      <c r="C469">
        <v>2053</v>
      </c>
      <c r="D469" t="s">
        <v>1016</v>
      </c>
      <c r="E469">
        <v>2053</v>
      </c>
      <c r="F469" t="s">
        <v>1016</v>
      </c>
      <c r="G469" t="s">
        <v>55</v>
      </c>
      <c r="H469" t="s">
        <v>55</v>
      </c>
      <c r="I469" t="s">
        <v>56</v>
      </c>
      <c r="J469" t="s">
        <v>40</v>
      </c>
      <c r="K469">
        <v>2.7</v>
      </c>
      <c r="L469">
        <v>14173.355997477</v>
      </c>
      <c r="M469">
        <v>5249.3911101766798</v>
      </c>
      <c r="N469">
        <v>977.15705088702498</v>
      </c>
      <c r="O469">
        <v>4272.2340592896498</v>
      </c>
      <c r="P469">
        <v>1200.0231460201601</v>
      </c>
      <c r="Q469">
        <v>4571.11898747942</v>
      </c>
      <c r="R469">
        <v>6228.6961977916799</v>
      </c>
      <c r="S469">
        <v>2085.4819535571601</v>
      </c>
      <c r="T469">
        <v>88.035712628594993</v>
      </c>
      <c r="U469">
        <v>1726.5274133093601</v>
      </c>
      <c r="V469">
        <v>0</v>
      </c>
      <c r="W469">
        <v>12446.828584167601</v>
      </c>
      <c r="X469">
        <v>7575.0388275467003</v>
      </c>
      <c r="Y469">
        <v>1207.62530213944</v>
      </c>
      <c r="Z469">
        <v>2638.3240373949602</v>
      </c>
      <c r="AA469">
        <v>1025.8404170865499</v>
      </c>
      <c r="AB469">
        <v>0</v>
      </c>
      <c r="AC469">
        <v>0</v>
      </c>
      <c r="AD469">
        <v>0</v>
      </c>
      <c r="AE469">
        <v>1623.8974444114101</v>
      </c>
      <c r="AF469">
        <v>102.629968897943</v>
      </c>
      <c r="AG469">
        <v>0</v>
      </c>
    </row>
    <row r="470" spans="1:33" x14ac:dyDescent="0.3">
      <c r="A470" t="s">
        <v>33</v>
      </c>
      <c r="B470" t="s">
        <v>1029</v>
      </c>
      <c r="C470">
        <v>2053</v>
      </c>
      <c r="D470" t="s">
        <v>1016</v>
      </c>
      <c r="E470">
        <v>3458</v>
      </c>
      <c r="F470" t="s">
        <v>1030</v>
      </c>
      <c r="G470" t="s">
        <v>37</v>
      </c>
      <c r="H470" t="s">
        <v>43</v>
      </c>
      <c r="I470" t="s">
        <v>44</v>
      </c>
      <c r="J470" t="s">
        <v>40</v>
      </c>
      <c r="K470">
        <v>12.45</v>
      </c>
      <c r="L470">
        <v>326163.00932169898</v>
      </c>
      <c r="M470">
        <v>26197.8320740321</v>
      </c>
      <c r="N470">
        <v>1295.6277336179401</v>
      </c>
      <c r="O470">
        <v>24902.2043404141</v>
      </c>
      <c r="P470">
        <v>259534.11006220401</v>
      </c>
      <c r="Q470">
        <v>21428.577553377301</v>
      </c>
      <c r="R470">
        <v>35177.990245372697</v>
      </c>
      <c r="S470">
        <v>9616.3890080691308</v>
      </c>
      <c r="T470">
        <v>405.94245267629901</v>
      </c>
      <c r="U470">
        <v>7961.2097391487096</v>
      </c>
      <c r="V470">
        <v>260808.09</v>
      </c>
      <c r="W470">
        <v>57393.709582550902</v>
      </c>
      <c r="X470">
        <v>291772.47570479801</v>
      </c>
      <c r="Y470">
        <v>5568.4944487540997</v>
      </c>
      <c r="Z470">
        <v>16130.565283543399</v>
      </c>
      <c r="AA470">
        <v>4730.2641454546701</v>
      </c>
      <c r="AB470">
        <v>0</v>
      </c>
      <c r="AC470">
        <v>0</v>
      </c>
      <c r="AD470">
        <v>0</v>
      </c>
      <c r="AE470">
        <v>7487.9715492304204</v>
      </c>
      <c r="AF470">
        <v>473.23818991829302</v>
      </c>
      <c r="AG470">
        <v>0</v>
      </c>
    </row>
    <row r="471" spans="1:33" x14ac:dyDescent="0.3">
      <c r="A471" t="s">
        <v>33</v>
      </c>
      <c r="B471" t="s">
        <v>1031</v>
      </c>
      <c r="C471">
        <v>2053</v>
      </c>
      <c r="D471" t="s">
        <v>1016</v>
      </c>
      <c r="E471">
        <v>5359</v>
      </c>
      <c r="F471" t="s">
        <v>1032</v>
      </c>
      <c r="G471" t="s">
        <v>59</v>
      </c>
      <c r="H471" t="s">
        <v>53</v>
      </c>
      <c r="I471" t="s">
        <v>44</v>
      </c>
      <c r="J471" t="s">
        <v>40</v>
      </c>
      <c r="K471">
        <v>78.640493108134294</v>
      </c>
      <c r="L471">
        <v>1720386.6154217499</v>
      </c>
      <c r="M471">
        <v>21876.6000494953</v>
      </c>
      <c r="N471">
        <v>1489.0599956542401</v>
      </c>
      <c r="O471">
        <v>20387.540053841101</v>
      </c>
      <c r="P471">
        <v>933365.93442377797</v>
      </c>
      <c r="Q471">
        <v>512263.367863458</v>
      </c>
      <c r="R471">
        <v>211451.20163522099</v>
      </c>
      <c r="S471">
        <v>60741.973776240899</v>
      </c>
      <c r="T471">
        <v>2564.1377230513699</v>
      </c>
      <c r="U471">
        <v>50287.024869392502</v>
      </c>
      <c r="V471">
        <v>1307571.9099999999</v>
      </c>
      <c r="W471">
        <v>362527.68055235798</v>
      </c>
      <c r="X471">
        <v>1197134.51322649</v>
      </c>
      <c r="Y471">
        <v>317742.51564818702</v>
      </c>
      <c r="Z471">
        <v>117100.412325845</v>
      </c>
      <c r="AA471">
        <v>38122.149351829998</v>
      </c>
      <c r="AB471">
        <v>0</v>
      </c>
      <c r="AC471">
        <v>0</v>
      </c>
      <c r="AD471">
        <v>0</v>
      </c>
      <c r="AE471">
        <v>47297.813253908498</v>
      </c>
      <c r="AF471">
        <v>2989.21161548397</v>
      </c>
      <c r="AG471">
        <v>0</v>
      </c>
    </row>
    <row r="472" spans="1:33" x14ac:dyDescent="0.3">
      <c r="A472" t="s">
        <v>33</v>
      </c>
      <c r="B472" t="s">
        <v>1033</v>
      </c>
      <c r="C472">
        <v>2054</v>
      </c>
      <c r="D472" t="s">
        <v>1034</v>
      </c>
      <c r="E472">
        <v>435</v>
      </c>
      <c r="F472" t="s">
        <v>1035</v>
      </c>
      <c r="G472" t="s">
        <v>37</v>
      </c>
      <c r="H472" t="s">
        <v>43</v>
      </c>
      <c r="I472" t="s">
        <v>44</v>
      </c>
      <c r="J472" t="s">
        <v>40</v>
      </c>
      <c r="K472">
        <v>320.24</v>
      </c>
      <c r="L472">
        <v>5196989.2926285602</v>
      </c>
      <c r="M472">
        <v>16228.420224296</v>
      </c>
      <c r="N472">
        <v>0</v>
      </c>
      <c r="O472">
        <v>16228.420224296</v>
      </c>
      <c r="P472">
        <v>3266364.3962815702</v>
      </c>
      <c r="Q472">
        <v>808046.31661931996</v>
      </c>
      <c r="R472">
        <v>855242.93838112499</v>
      </c>
      <c r="S472">
        <v>149613.70045810699</v>
      </c>
      <c r="T472">
        <v>117721.940888436</v>
      </c>
      <c r="U472">
        <v>186401.21228514801</v>
      </c>
      <c r="V472">
        <v>4028680.78</v>
      </c>
      <c r="W472">
        <v>981907.30034342001</v>
      </c>
      <c r="X472">
        <v>4402387.1988256201</v>
      </c>
      <c r="Y472">
        <v>0</v>
      </c>
      <c r="Z472">
        <v>0</v>
      </c>
      <c r="AA472">
        <v>607522.77976398298</v>
      </c>
      <c r="AB472">
        <v>0</v>
      </c>
      <c r="AC472">
        <v>678.101753807151</v>
      </c>
      <c r="AD472">
        <v>0</v>
      </c>
      <c r="AE472">
        <v>151367.98710427899</v>
      </c>
      <c r="AF472">
        <v>35033.2251808687</v>
      </c>
      <c r="AG472">
        <v>0</v>
      </c>
    </row>
    <row r="473" spans="1:33" x14ac:dyDescent="0.3">
      <c r="A473" t="s">
        <v>33</v>
      </c>
      <c r="B473" t="s">
        <v>1036</v>
      </c>
      <c r="C473">
        <v>2054</v>
      </c>
      <c r="D473" t="s">
        <v>1034</v>
      </c>
      <c r="E473">
        <v>436</v>
      </c>
      <c r="F473" t="s">
        <v>742</v>
      </c>
      <c r="G473" t="s">
        <v>37</v>
      </c>
      <c r="H473" t="s">
        <v>43</v>
      </c>
      <c r="I473" t="s">
        <v>44</v>
      </c>
      <c r="J473" t="s">
        <v>40</v>
      </c>
      <c r="K473">
        <v>322.51</v>
      </c>
      <c r="L473">
        <v>4632883.9300319701</v>
      </c>
      <c r="M473">
        <v>14365.0861369631</v>
      </c>
      <c r="N473">
        <v>0</v>
      </c>
      <c r="O473">
        <v>14365.0861369631</v>
      </c>
      <c r="P473">
        <v>3022333.98155249</v>
      </c>
      <c r="Q473">
        <v>582303.906982254</v>
      </c>
      <c r="R473">
        <v>759015.40918809897</v>
      </c>
      <c r="S473">
        <v>150674.22725063801</v>
      </c>
      <c r="T473">
        <v>118556.40505848599</v>
      </c>
      <c r="U473">
        <v>187722.50491532299</v>
      </c>
      <c r="V473">
        <v>3456293.94</v>
      </c>
      <c r="W473">
        <v>988867.48511665105</v>
      </c>
      <c r="X473">
        <v>3894945.9675663598</v>
      </c>
      <c r="Y473">
        <v>0</v>
      </c>
      <c r="Z473">
        <v>0</v>
      </c>
      <c r="AA473">
        <v>549532.54911716899</v>
      </c>
      <c r="AB473">
        <v>0</v>
      </c>
      <c r="AC473">
        <v>682.90843311374101</v>
      </c>
      <c r="AD473">
        <v>0</v>
      </c>
      <c r="AE473">
        <v>152440.94904134699</v>
      </c>
      <c r="AF473">
        <v>35281.555873975602</v>
      </c>
      <c r="AG473">
        <v>0</v>
      </c>
    </row>
    <row r="474" spans="1:33" x14ac:dyDescent="0.3">
      <c r="A474" t="s">
        <v>33</v>
      </c>
      <c r="B474" t="s">
        <v>1037</v>
      </c>
      <c r="C474">
        <v>2054</v>
      </c>
      <c r="D474" t="s">
        <v>1034</v>
      </c>
      <c r="E474">
        <v>437</v>
      </c>
      <c r="F474" t="s">
        <v>116</v>
      </c>
      <c r="G474" t="s">
        <v>37</v>
      </c>
      <c r="H474" t="s">
        <v>43</v>
      </c>
      <c r="I474" t="s">
        <v>44</v>
      </c>
      <c r="J474" t="s">
        <v>40</v>
      </c>
      <c r="K474">
        <v>318.72000000000003</v>
      </c>
      <c r="L474">
        <v>5243272.9161734199</v>
      </c>
      <c r="M474">
        <v>16451.031991005901</v>
      </c>
      <c r="N474">
        <v>0</v>
      </c>
      <c r="O474">
        <v>16451.031991005901</v>
      </c>
      <c r="P474">
        <v>3299979.77107814</v>
      </c>
      <c r="Q474">
        <v>808611.26086969103</v>
      </c>
      <c r="R474">
        <v>868615.13550597103</v>
      </c>
      <c r="S474">
        <v>148903.56798029001</v>
      </c>
      <c r="T474">
        <v>117163.180739328</v>
      </c>
      <c r="U474">
        <v>185516.470083444</v>
      </c>
      <c r="V474">
        <v>4080509.71</v>
      </c>
      <c r="W474">
        <v>977246.73608997895</v>
      </c>
      <c r="X474">
        <v>4303898.5023560598</v>
      </c>
      <c r="Y474">
        <v>0</v>
      </c>
      <c r="Z474">
        <v>0</v>
      </c>
      <c r="AA474">
        <v>753183.06054951495</v>
      </c>
      <c r="AB474">
        <v>0</v>
      </c>
      <c r="AC474">
        <v>674.88318440362002</v>
      </c>
      <c r="AD474">
        <v>0</v>
      </c>
      <c r="AE474">
        <v>150649.528009854</v>
      </c>
      <c r="AF474">
        <v>34866.942073589998</v>
      </c>
      <c r="AG474">
        <v>0</v>
      </c>
    </row>
    <row r="475" spans="1:33" x14ac:dyDescent="0.3">
      <c r="A475" t="s">
        <v>33</v>
      </c>
      <c r="B475" t="s">
        <v>1038</v>
      </c>
      <c r="C475">
        <v>2054</v>
      </c>
      <c r="D475" t="s">
        <v>1034</v>
      </c>
      <c r="E475">
        <v>438</v>
      </c>
      <c r="F475" t="s">
        <v>1039</v>
      </c>
      <c r="G475" t="s">
        <v>37</v>
      </c>
      <c r="H475" t="s">
        <v>38</v>
      </c>
      <c r="I475" t="s">
        <v>44</v>
      </c>
      <c r="J475" t="s">
        <v>40</v>
      </c>
      <c r="K475">
        <v>688.85</v>
      </c>
      <c r="L475">
        <v>11045942.400280301</v>
      </c>
      <c r="M475">
        <v>16035.337737214701</v>
      </c>
      <c r="N475">
        <v>0</v>
      </c>
      <c r="O475">
        <v>16035.337737214701</v>
      </c>
      <c r="P475">
        <v>6157501.4206487704</v>
      </c>
      <c r="Q475">
        <v>1839321.2591659899</v>
      </c>
      <c r="R475">
        <v>1592765.30911172</v>
      </c>
      <c r="S475">
        <v>321825.49825308402</v>
      </c>
      <c r="T475">
        <v>1134528.91310079</v>
      </c>
      <c r="U475">
        <v>400957.01687054703</v>
      </c>
      <c r="V475">
        <v>8532860.5899999999</v>
      </c>
      <c r="W475">
        <v>2112124.79340983</v>
      </c>
      <c r="X475">
        <v>9777468.3886598591</v>
      </c>
      <c r="Y475">
        <v>0</v>
      </c>
      <c r="Z475">
        <v>0</v>
      </c>
      <c r="AA475">
        <v>866058.36874100601</v>
      </c>
      <c r="AB475">
        <v>0</v>
      </c>
      <c r="AC475">
        <v>1458.6260089622001</v>
      </c>
      <c r="AD475">
        <v>0</v>
      </c>
      <c r="AE475">
        <v>325599.04420679098</v>
      </c>
      <c r="AF475">
        <v>75357.972663756605</v>
      </c>
      <c r="AG475">
        <v>0</v>
      </c>
    </row>
    <row r="476" spans="1:33" x14ac:dyDescent="0.3">
      <c r="A476" t="s">
        <v>33</v>
      </c>
      <c r="B476" t="s">
        <v>1040</v>
      </c>
      <c r="C476">
        <v>2054</v>
      </c>
      <c r="D476" t="s">
        <v>1034</v>
      </c>
      <c r="E476">
        <v>439</v>
      </c>
      <c r="F476" t="s">
        <v>1041</v>
      </c>
      <c r="G476" t="s">
        <v>37</v>
      </c>
      <c r="H476" t="s">
        <v>43</v>
      </c>
      <c r="I476" t="s">
        <v>44</v>
      </c>
      <c r="J476" t="s">
        <v>40</v>
      </c>
      <c r="K476">
        <v>373.69</v>
      </c>
      <c r="L476">
        <v>5987811.0755413696</v>
      </c>
      <c r="M476">
        <v>16023.4715286504</v>
      </c>
      <c r="N476">
        <v>0</v>
      </c>
      <c r="O476">
        <v>16023.4715286504</v>
      </c>
      <c r="P476">
        <v>3980593.37175762</v>
      </c>
      <c r="Q476">
        <v>756454.08939412201</v>
      </c>
      <c r="R476">
        <v>938808.03165545501</v>
      </c>
      <c r="S476">
        <v>174585.135286629</v>
      </c>
      <c r="T476">
        <v>137370.447447538</v>
      </c>
      <c r="U476">
        <v>217512.706154249</v>
      </c>
      <c r="V476">
        <v>4624504.78</v>
      </c>
      <c r="W476">
        <v>1145793.58938712</v>
      </c>
      <c r="X476">
        <v>5111513.7393509503</v>
      </c>
      <c r="Y476">
        <v>0</v>
      </c>
      <c r="Z476">
        <v>0</v>
      </c>
      <c r="AA476">
        <v>657993.34898327105</v>
      </c>
      <c r="AB476">
        <v>0</v>
      </c>
      <c r="AC476">
        <v>791.28105289843404</v>
      </c>
      <c r="AD476">
        <v>0</v>
      </c>
      <c r="AE476">
        <v>176632.22302335099</v>
      </c>
      <c r="AF476">
        <v>40880.483130898101</v>
      </c>
      <c r="AG476">
        <v>0</v>
      </c>
    </row>
    <row r="477" spans="1:33" x14ac:dyDescent="0.3">
      <c r="A477" t="s">
        <v>33</v>
      </c>
      <c r="B477" t="s">
        <v>1042</v>
      </c>
      <c r="C477">
        <v>2054</v>
      </c>
      <c r="D477" t="s">
        <v>1034</v>
      </c>
      <c r="E477">
        <v>440</v>
      </c>
      <c r="F477" t="s">
        <v>198</v>
      </c>
      <c r="G477" t="s">
        <v>37</v>
      </c>
      <c r="H477" t="s">
        <v>43</v>
      </c>
      <c r="I477" t="s">
        <v>44</v>
      </c>
      <c r="J477" t="s">
        <v>40</v>
      </c>
      <c r="K477">
        <v>308.43</v>
      </c>
      <c r="L477">
        <v>5075385.4907632601</v>
      </c>
      <c r="M477">
        <v>16455.5506622678</v>
      </c>
      <c r="N477">
        <v>0</v>
      </c>
      <c r="O477">
        <v>16455.5506622678</v>
      </c>
      <c r="P477">
        <v>3422992.0733522498</v>
      </c>
      <c r="Q477">
        <v>563733.564775159</v>
      </c>
      <c r="R477">
        <v>827311.44308140897</v>
      </c>
      <c r="S477">
        <v>144096.15798243199</v>
      </c>
      <c r="T477">
        <v>117252.25157201001</v>
      </c>
      <c r="U477">
        <v>179526.998204809</v>
      </c>
      <c r="V477">
        <v>3950162.55</v>
      </c>
      <c r="W477">
        <v>945695.94255845901</v>
      </c>
      <c r="X477">
        <v>4163092.6307956101</v>
      </c>
      <c r="Y477">
        <v>0</v>
      </c>
      <c r="Z477">
        <v>0</v>
      </c>
      <c r="AA477">
        <v>732112.767446307</v>
      </c>
      <c r="AB477">
        <v>0</v>
      </c>
      <c r="AC477">
        <v>653.09431653366096</v>
      </c>
      <c r="AD477">
        <v>0</v>
      </c>
      <c r="AE477">
        <v>145785.74900878299</v>
      </c>
      <c r="AF477">
        <v>33741.249196025899</v>
      </c>
      <c r="AG477">
        <v>0</v>
      </c>
    </row>
    <row r="478" spans="1:33" x14ac:dyDescent="0.3">
      <c r="A478" t="s">
        <v>33</v>
      </c>
      <c r="B478" t="s">
        <v>1043</v>
      </c>
      <c r="C478">
        <v>2054</v>
      </c>
      <c r="D478" t="s">
        <v>1034</v>
      </c>
      <c r="E478">
        <v>441</v>
      </c>
      <c r="F478" t="s">
        <v>1044</v>
      </c>
      <c r="G478" t="s">
        <v>37</v>
      </c>
      <c r="H478" t="s">
        <v>38</v>
      </c>
      <c r="I478" t="s">
        <v>44</v>
      </c>
      <c r="J478" t="s">
        <v>40</v>
      </c>
      <c r="K478">
        <v>630.79</v>
      </c>
      <c r="L478">
        <v>9077473.5566055905</v>
      </c>
      <c r="M478">
        <v>14390.642775893</v>
      </c>
      <c r="N478">
        <v>0</v>
      </c>
      <c r="O478">
        <v>14390.642775893</v>
      </c>
      <c r="P478">
        <v>4791171.2168912496</v>
      </c>
      <c r="Q478">
        <v>1748160.5428347499</v>
      </c>
      <c r="R478">
        <v>1445629.8546831401</v>
      </c>
      <c r="S478">
        <v>294700.306370128</v>
      </c>
      <c r="T478">
        <v>797811.63582630805</v>
      </c>
      <c r="U478">
        <v>367162.19303443801</v>
      </c>
      <c r="V478">
        <v>6776207.8600000003</v>
      </c>
      <c r="W478">
        <v>1934103.5035711499</v>
      </c>
      <c r="X478">
        <v>7880084.3239077497</v>
      </c>
      <c r="Y478">
        <v>0</v>
      </c>
      <c r="Z478">
        <v>0</v>
      </c>
      <c r="AA478">
        <v>828891.35453573195</v>
      </c>
      <c r="AB478">
        <v>0</v>
      </c>
      <c r="AC478">
        <v>1335.6851276667901</v>
      </c>
      <c r="AD478">
        <v>0</v>
      </c>
      <c r="AE478">
        <v>298155.797481602</v>
      </c>
      <c r="AF478">
        <v>69006.395552835893</v>
      </c>
      <c r="AG478">
        <v>0</v>
      </c>
    </row>
    <row r="479" spans="1:33" x14ac:dyDescent="0.3">
      <c r="A479" t="s">
        <v>33</v>
      </c>
      <c r="B479" t="s">
        <v>1045</v>
      </c>
      <c r="C479">
        <v>2054</v>
      </c>
      <c r="D479" t="s">
        <v>1034</v>
      </c>
      <c r="E479">
        <v>442</v>
      </c>
      <c r="F479" t="s">
        <v>1046</v>
      </c>
      <c r="G479" t="s">
        <v>37</v>
      </c>
      <c r="H479" t="s">
        <v>53</v>
      </c>
      <c r="I479" t="s">
        <v>39</v>
      </c>
      <c r="J479" t="s">
        <v>40</v>
      </c>
      <c r="K479">
        <v>1743.10821782178</v>
      </c>
      <c r="L479">
        <v>25909569.097040899</v>
      </c>
      <c r="M479">
        <v>14864.004903503899</v>
      </c>
      <c r="N479">
        <v>0</v>
      </c>
      <c r="O479">
        <v>14864.004903503899</v>
      </c>
      <c r="P479">
        <v>14619606.2884169</v>
      </c>
      <c r="Q479">
        <v>5127029.87334665</v>
      </c>
      <c r="R479">
        <v>4707615.3432195</v>
      </c>
      <c r="S479">
        <v>814541.66593821603</v>
      </c>
      <c r="T479">
        <v>640775.92611967202</v>
      </c>
      <c r="U479">
        <v>1014606.1858174599</v>
      </c>
      <c r="V479">
        <v>19550313.010000002</v>
      </c>
      <c r="W479">
        <v>5344649.9012235096</v>
      </c>
      <c r="X479">
        <v>21531786.651892502</v>
      </c>
      <c r="Y479">
        <v>0</v>
      </c>
      <c r="Z479">
        <v>0</v>
      </c>
      <c r="AA479">
        <v>3359485.2627671701</v>
      </c>
      <c r="AB479">
        <v>0</v>
      </c>
      <c r="AC479">
        <v>3690.99656376657</v>
      </c>
      <c r="AD479">
        <v>0</v>
      </c>
      <c r="AE479">
        <v>823915.75767115504</v>
      </c>
      <c r="AF479">
        <v>190690.42814630599</v>
      </c>
      <c r="AG479">
        <v>0</v>
      </c>
    </row>
    <row r="480" spans="1:33" x14ac:dyDescent="0.3">
      <c r="A480" t="s">
        <v>33</v>
      </c>
      <c r="B480" t="s">
        <v>1047</v>
      </c>
      <c r="C480">
        <v>2054</v>
      </c>
      <c r="D480" t="s">
        <v>1034</v>
      </c>
      <c r="E480">
        <v>1351</v>
      </c>
      <c r="F480" t="s">
        <v>1048</v>
      </c>
      <c r="G480" t="s">
        <v>37</v>
      </c>
      <c r="H480" t="s">
        <v>43</v>
      </c>
      <c r="I480" t="s">
        <v>44</v>
      </c>
      <c r="J480" t="s">
        <v>40</v>
      </c>
      <c r="K480">
        <v>327.3700990099</v>
      </c>
      <c r="L480">
        <v>5119487.8889873903</v>
      </c>
      <c r="M480">
        <v>15638.226901206801</v>
      </c>
      <c r="N480">
        <v>0</v>
      </c>
      <c r="O480">
        <v>15638.226901206801</v>
      </c>
      <c r="P480">
        <v>3290238.6296505299</v>
      </c>
      <c r="Q480">
        <v>640859.70062360796</v>
      </c>
      <c r="R480">
        <v>915101.72653584997</v>
      </c>
      <c r="S480">
        <v>152944.82866665101</v>
      </c>
      <c r="T480">
        <v>120343.003510758</v>
      </c>
      <c r="U480">
        <v>190551.409322241</v>
      </c>
      <c r="V480">
        <v>3925167.15</v>
      </c>
      <c r="W480">
        <v>1003769.32966515</v>
      </c>
      <c r="X480">
        <v>4246599.7273782296</v>
      </c>
      <c r="Y480">
        <v>0</v>
      </c>
      <c r="Z480">
        <v>0</v>
      </c>
      <c r="AA480">
        <v>681643.55269198597</v>
      </c>
      <c r="AB480">
        <v>0</v>
      </c>
      <c r="AC480">
        <v>693.19959493703095</v>
      </c>
      <c r="AD480">
        <v>0</v>
      </c>
      <c r="AE480">
        <v>154738.17426073301</v>
      </c>
      <c r="AF480">
        <v>35813.235061507403</v>
      </c>
      <c r="AG480">
        <v>0</v>
      </c>
    </row>
    <row r="481" spans="1:33" x14ac:dyDescent="0.3">
      <c r="A481" t="s">
        <v>33</v>
      </c>
      <c r="B481" t="s">
        <v>1049</v>
      </c>
      <c r="C481">
        <v>2054</v>
      </c>
      <c r="D481" t="s">
        <v>1034</v>
      </c>
      <c r="E481">
        <v>2054</v>
      </c>
      <c r="F481" t="s">
        <v>1034</v>
      </c>
      <c r="G481" t="s">
        <v>55</v>
      </c>
      <c r="H481" t="s">
        <v>55</v>
      </c>
      <c r="I481" t="s">
        <v>56</v>
      </c>
      <c r="J481" t="s">
        <v>40</v>
      </c>
      <c r="K481">
        <v>567.59168316831597</v>
      </c>
      <c r="L481">
        <v>2070703.83194704</v>
      </c>
      <c r="M481">
        <v>3648.2279310160102</v>
      </c>
      <c r="N481">
        <v>0</v>
      </c>
      <c r="O481">
        <v>3648.2279310160102</v>
      </c>
      <c r="P481">
        <v>380997.86037040502</v>
      </c>
      <c r="Q481">
        <v>392958.56538843998</v>
      </c>
      <c r="R481">
        <v>822923.12863771606</v>
      </c>
      <c r="S481">
        <v>265174.53181382001</v>
      </c>
      <c r="T481">
        <v>208649.74573666201</v>
      </c>
      <c r="U481">
        <v>330376.52331233397</v>
      </c>
      <c r="V481">
        <v>0</v>
      </c>
      <c r="W481">
        <v>1740327.30863471</v>
      </c>
      <c r="X481">
        <v>1327084.04926694</v>
      </c>
      <c r="Y481">
        <v>0</v>
      </c>
      <c r="Z481">
        <v>0</v>
      </c>
      <c r="AA481">
        <v>412041.39540385298</v>
      </c>
      <c r="AB481">
        <v>0</v>
      </c>
      <c r="AC481">
        <v>1201.8639639107801</v>
      </c>
      <c r="AD481">
        <v>0</v>
      </c>
      <c r="AE481">
        <v>268283.82019209903</v>
      </c>
      <c r="AF481">
        <v>62092.703120234597</v>
      </c>
      <c r="AG481">
        <v>0</v>
      </c>
    </row>
    <row r="482" spans="1:33" x14ac:dyDescent="0.3">
      <c r="A482" t="s">
        <v>33</v>
      </c>
      <c r="B482" t="s">
        <v>1050</v>
      </c>
      <c r="C482">
        <v>2055</v>
      </c>
      <c r="D482" t="s">
        <v>1051</v>
      </c>
      <c r="E482">
        <v>402</v>
      </c>
      <c r="F482" t="s">
        <v>1052</v>
      </c>
      <c r="G482" t="s">
        <v>37</v>
      </c>
      <c r="H482" t="s">
        <v>43</v>
      </c>
      <c r="I482" t="s">
        <v>44</v>
      </c>
      <c r="J482" t="s">
        <v>40</v>
      </c>
      <c r="K482">
        <v>98.48</v>
      </c>
      <c r="L482">
        <v>1705944.27279308</v>
      </c>
      <c r="M482">
        <v>17322.748505209998</v>
      </c>
      <c r="N482">
        <v>1640.4979777236699</v>
      </c>
      <c r="O482">
        <v>15682.2505274863</v>
      </c>
      <c r="P482">
        <v>844429.88255408499</v>
      </c>
      <c r="Q482">
        <v>376893.48492209398</v>
      </c>
      <c r="R482">
        <v>391637.03316719399</v>
      </c>
      <c r="S482">
        <v>53617.927163635897</v>
      </c>
      <c r="T482">
        <v>39365.944986071801</v>
      </c>
      <c r="U482">
        <v>54198.449870356802</v>
      </c>
      <c r="V482">
        <v>1130164.42</v>
      </c>
      <c r="W482">
        <v>521581.40292272501</v>
      </c>
      <c r="X482">
        <v>1315769.6149596099</v>
      </c>
      <c r="Y482">
        <v>99172.989566977805</v>
      </c>
      <c r="Z482">
        <v>161556.24084622701</v>
      </c>
      <c r="AA482">
        <v>68591.154196119896</v>
      </c>
      <c r="AB482">
        <v>0</v>
      </c>
      <c r="AC482">
        <v>6655.8233537882898</v>
      </c>
      <c r="AD482">
        <v>0</v>
      </c>
      <c r="AE482">
        <v>44669.354396676099</v>
      </c>
      <c r="AF482">
        <v>9529.0954736806507</v>
      </c>
      <c r="AG482">
        <v>0</v>
      </c>
    </row>
    <row r="483" spans="1:33" x14ac:dyDescent="0.3">
      <c r="A483" t="s">
        <v>33</v>
      </c>
      <c r="B483" t="s">
        <v>1053</v>
      </c>
      <c r="C483">
        <v>2055</v>
      </c>
      <c r="D483" t="s">
        <v>1051</v>
      </c>
      <c r="E483">
        <v>443</v>
      </c>
      <c r="F483" t="s">
        <v>1054</v>
      </c>
      <c r="G483" t="s">
        <v>37</v>
      </c>
      <c r="H483" t="s">
        <v>43</v>
      </c>
      <c r="I483" t="s">
        <v>44</v>
      </c>
      <c r="J483" t="s">
        <v>40</v>
      </c>
      <c r="K483">
        <v>327.88</v>
      </c>
      <c r="L483">
        <v>5176487.1843967801</v>
      </c>
      <c r="M483">
        <v>15787.7491289398</v>
      </c>
      <c r="N483">
        <v>2295.8753379494701</v>
      </c>
      <c r="O483">
        <v>13491.873790990299</v>
      </c>
      <c r="P483">
        <v>2860875.0028496501</v>
      </c>
      <c r="Q483">
        <v>796717.15356474801</v>
      </c>
      <c r="R483">
        <v>1209313.8744441399</v>
      </c>
      <c r="S483">
        <v>178515.90128364001</v>
      </c>
      <c r="T483">
        <v>131065.252254602</v>
      </c>
      <c r="U483">
        <v>180448.69763903899</v>
      </c>
      <c r="V483">
        <v>3259481.72</v>
      </c>
      <c r="W483">
        <v>1736556.7667577399</v>
      </c>
      <c r="X483">
        <v>3717254.3775483002</v>
      </c>
      <c r="Y483">
        <v>317798.026206546</v>
      </c>
      <c r="Z483">
        <v>752771.60580687504</v>
      </c>
      <c r="AA483">
        <v>186054.53242306801</v>
      </c>
      <c r="AB483">
        <v>0</v>
      </c>
      <c r="AC483">
        <v>22159.944772949901</v>
      </c>
      <c r="AD483">
        <v>0</v>
      </c>
      <c r="AE483">
        <v>148722.460596894</v>
      </c>
      <c r="AF483">
        <v>31726.237042144701</v>
      </c>
      <c r="AG483">
        <v>0</v>
      </c>
    </row>
    <row r="484" spans="1:33" x14ac:dyDescent="0.3">
      <c r="A484" t="s">
        <v>33</v>
      </c>
      <c r="B484" t="s">
        <v>1055</v>
      </c>
      <c r="C484">
        <v>2055</v>
      </c>
      <c r="D484" t="s">
        <v>1051</v>
      </c>
      <c r="E484">
        <v>444</v>
      </c>
      <c r="F484" t="s">
        <v>1056</v>
      </c>
      <c r="G484" t="s">
        <v>37</v>
      </c>
      <c r="H484" t="s">
        <v>38</v>
      </c>
      <c r="I484" t="s">
        <v>39</v>
      </c>
      <c r="J484" t="s">
        <v>40</v>
      </c>
      <c r="K484">
        <v>369.07884615384597</v>
      </c>
      <c r="L484">
        <v>5123839.93488527</v>
      </c>
      <c r="M484">
        <v>13882.778675289999</v>
      </c>
      <c r="N484">
        <v>989.89744969767901</v>
      </c>
      <c r="O484">
        <v>12892.8812255923</v>
      </c>
      <c r="P484">
        <v>2411174.8183575398</v>
      </c>
      <c r="Q484">
        <v>1082411.0647002701</v>
      </c>
      <c r="R484">
        <v>1281773.3426079999</v>
      </c>
      <c r="S484">
        <v>200946.81854910299</v>
      </c>
      <c r="T484">
        <v>147533.890670341</v>
      </c>
      <c r="U484">
        <v>203122.47503532001</v>
      </c>
      <c r="V484">
        <v>2965958.5</v>
      </c>
      <c r="W484">
        <v>1954758.9598499499</v>
      </c>
      <c r="X484">
        <v>3967683.0476446501</v>
      </c>
      <c r="Y484">
        <v>378283.226150095</v>
      </c>
      <c r="Z484">
        <v>365350.20854505402</v>
      </c>
      <c r="AA484">
        <v>184456.586734157</v>
      </c>
      <c r="AB484">
        <v>0</v>
      </c>
      <c r="AC484">
        <v>24944.3907759951</v>
      </c>
      <c r="AD484">
        <v>0</v>
      </c>
      <c r="AE484">
        <v>167409.766238449</v>
      </c>
      <c r="AF484">
        <v>35712.708796871302</v>
      </c>
      <c r="AG484">
        <v>0</v>
      </c>
    </row>
    <row r="485" spans="1:33" x14ac:dyDescent="0.3">
      <c r="A485" t="s">
        <v>33</v>
      </c>
      <c r="B485" t="s">
        <v>1057</v>
      </c>
      <c r="C485">
        <v>2055</v>
      </c>
      <c r="D485" t="s">
        <v>1051</v>
      </c>
      <c r="E485">
        <v>445</v>
      </c>
      <c r="F485" t="s">
        <v>1058</v>
      </c>
      <c r="G485" t="s">
        <v>37</v>
      </c>
      <c r="H485" t="s">
        <v>43</v>
      </c>
      <c r="I485" t="s">
        <v>44</v>
      </c>
      <c r="J485" t="s">
        <v>40</v>
      </c>
      <c r="K485">
        <v>313.70196078431297</v>
      </c>
      <c r="L485">
        <v>4719548.8279172704</v>
      </c>
      <c r="M485">
        <v>15044.6902407543</v>
      </c>
      <c r="N485">
        <v>1752.0760455923701</v>
      </c>
      <c r="O485">
        <v>13292.614195161999</v>
      </c>
      <c r="P485">
        <v>2517851.76791208</v>
      </c>
      <c r="Q485">
        <v>797954.79470930796</v>
      </c>
      <c r="R485">
        <v>1106681.0905001699</v>
      </c>
      <c r="S485">
        <v>170796.59712046199</v>
      </c>
      <c r="T485">
        <v>126264.577675245</v>
      </c>
      <c r="U485">
        <v>172645.81636678701</v>
      </c>
      <c r="V485">
        <v>2885437.65</v>
      </c>
      <c r="W485">
        <v>1661465.3615504799</v>
      </c>
      <c r="X485">
        <v>3490880.9485241999</v>
      </c>
      <c r="Y485">
        <v>327081.99559439998</v>
      </c>
      <c r="Z485">
        <v>549629.69094555301</v>
      </c>
      <c r="AA485">
        <v>157241.87205987499</v>
      </c>
      <c r="AB485">
        <v>0</v>
      </c>
      <c r="AC485">
        <v>22068.504426456198</v>
      </c>
      <c r="AD485">
        <v>0</v>
      </c>
      <c r="AE485">
        <v>142291.47097082299</v>
      </c>
      <c r="AF485">
        <v>30354.345395964101</v>
      </c>
      <c r="AG485">
        <v>0</v>
      </c>
    </row>
    <row r="486" spans="1:33" x14ac:dyDescent="0.3">
      <c r="A486" t="s">
        <v>33</v>
      </c>
      <c r="B486" t="s">
        <v>1059</v>
      </c>
      <c r="C486">
        <v>2055</v>
      </c>
      <c r="D486" t="s">
        <v>1051</v>
      </c>
      <c r="E486">
        <v>446</v>
      </c>
      <c r="F486" t="s">
        <v>1060</v>
      </c>
      <c r="G486" t="s">
        <v>37</v>
      </c>
      <c r="H486" t="s">
        <v>43</v>
      </c>
      <c r="I486" t="s">
        <v>44</v>
      </c>
      <c r="J486" t="s">
        <v>40</v>
      </c>
      <c r="K486">
        <v>249.24</v>
      </c>
      <c r="L486">
        <v>3799944.0423369999</v>
      </c>
      <c r="M486">
        <v>15246.124387485899</v>
      </c>
      <c r="N486">
        <v>2555.9697093670702</v>
      </c>
      <c r="O486">
        <v>12690.154678118801</v>
      </c>
      <c r="P486">
        <v>1903918.34091572</v>
      </c>
      <c r="Q486">
        <v>630081.11344417999</v>
      </c>
      <c r="R486">
        <v>895802.39873874304</v>
      </c>
      <c r="S486">
        <v>135699.96107092401</v>
      </c>
      <c r="T486">
        <v>234442.22816743</v>
      </c>
      <c r="U486">
        <v>137169.18811624401</v>
      </c>
      <c r="V486">
        <v>2342720.54</v>
      </c>
      <c r="W486">
        <v>1320054.31422075</v>
      </c>
      <c r="X486">
        <v>2638317.81665042</v>
      </c>
      <c r="Y486">
        <v>252214.596186774</v>
      </c>
      <c r="Z486">
        <v>637049.89036264899</v>
      </c>
      <c r="AA486">
        <v>118347.532614144</v>
      </c>
      <c r="AB486">
        <v>0</v>
      </c>
      <c r="AC486">
        <v>16845.018406764699</v>
      </c>
      <c r="AD486">
        <v>0</v>
      </c>
      <c r="AE486">
        <v>113052.29376348</v>
      </c>
      <c r="AF486">
        <v>24116.8943527636</v>
      </c>
      <c r="AG486">
        <v>0</v>
      </c>
    </row>
    <row r="487" spans="1:33" x14ac:dyDescent="0.3">
      <c r="A487" t="s">
        <v>33</v>
      </c>
      <c r="B487" t="s">
        <v>1061</v>
      </c>
      <c r="C487">
        <v>2055</v>
      </c>
      <c r="D487" t="s">
        <v>1051</v>
      </c>
      <c r="E487">
        <v>448</v>
      </c>
      <c r="F487" t="s">
        <v>1062</v>
      </c>
      <c r="G487" t="s">
        <v>37</v>
      </c>
      <c r="H487" t="s">
        <v>38</v>
      </c>
      <c r="I487" t="s">
        <v>39</v>
      </c>
      <c r="J487" t="s">
        <v>40</v>
      </c>
      <c r="K487">
        <v>358.94</v>
      </c>
      <c r="L487">
        <v>5099649.7887403397</v>
      </c>
      <c r="M487">
        <v>14207.527131945</v>
      </c>
      <c r="N487">
        <v>989.89744969767901</v>
      </c>
      <c r="O487">
        <v>13217.6296822473</v>
      </c>
      <c r="P487">
        <v>2428474.8628225299</v>
      </c>
      <c r="Q487">
        <v>1138404.46411592</v>
      </c>
      <c r="R487">
        <v>1193862.75394834</v>
      </c>
      <c r="S487">
        <v>195426.67319369901</v>
      </c>
      <c r="T487">
        <v>143481.03465983499</v>
      </c>
      <c r="U487">
        <v>197542.56292105801</v>
      </c>
      <c r="V487">
        <v>3001046.82</v>
      </c>
      <c r="W487">
        <v>1901060.4058192801</v>
      </c>
      <c r="X487">
        <v>3991937.1774654998</v>
      </c>
      <c r="Y487">
        <v>365391.65222147602</v>
      </c>
      <c r="Z487">
        <v>355313.79059448501</v>
      </c>
      <c r="AA487">
        <v>165205.45408971599</v>
      </c>
      <c r="AB487">
        <v>0</v>
      </c>
      <c r="AC487">
        <v>24259.151448098801</v>
      </c>
      <c r="AD487">
        <v>0</v>
      </c>
      <c r="AE487">
        <v>162810.90644946101</v>
      </c>
      <c r="AF487">
        <v>34731.656471597598</v>
      </c>
      <c r="AG487">
        <v>0</v>
      </c>
    </row>
    <row r="488" spans="1:33" x14ac:dyDescent="0.3">
      <c r="A488" t="s">
        <v>33</v>
      </c>
      <c r="B488" t="s">
        <v>1063</v>
      </c>
      <c r="C488">
        <v>2055</v>
      </c>
      <c r="D488" t="s">
        <v>1051</v>
      </c>
      <c r="E488">
        <v>449</v>
      </c>
      <c r="F488" t="s">
        <v>1064</v>
      </c>
      <c r="G488" t="s">
        <v>37</v>
      </c>
      <c r="H488" t="s">
        <v>38</v>
      </c>
      <c r="I488" t="s">
        <v>39</v>
      </c>
      <c r="J488" t="s">
        <v>40</v>
      </c>
      <c r="K488">
        <v>338.88</v>
      </c>
      <c r="L488">
        <v>4654902.10107351</v>
      </c>
      <c r="M488">
        <v>13736.1369838099</v>
      </c>
      <c r="N488">
        <v>1711.4791895465901</v>
      </c>
      <c r="O488">
        <v>12024.657794263299</v>
      </c>
      <c r="P488">
        <v>2092966.8939797699</v>
      </c>
      <c r="Q488">
        <v>1025330.7295938201</v>
      </c>
      <c r="R488">
        <v>1216637.2293876701</v>
      </c>
      <c r="S488">
        <v>184504.906145541</v>
      </c>
      <c r="T488">
        <v>135462.34196669399</v>
      </c>
      <c r="U488">
        <v>186502.545613997</v>
      </c>
      <c r="V488">
        <v>2673583.29</v>
      </c>
      <c r="W488">
        <v>1794816.26545951</v>
      </c>
      <c r="X488">
        <v>3407585.0776026901</v>
      </c>
      <c r="Y488">
        <v>301766.01823372702</v>
      </c>
      <c r="Z488">
        <v>579986.06775354897</v>
      </c>
      <c r="AA488">
        <v>156159.006226453</v>
      </c>
      <c r="AB488">
        <v>0</v>
      </c>
      <c r="AC488">
        <v>22903.385643092701</v>
      </c>
      <c r="AD488">
        <v>0</v>
      </c>
      <c r="AE488">
        <v>153711.92950797701</v>
      </c>
      <c r="AF488">
        <v>32790.616106020498</v>
      </c>
      <c r="AG488">
        <v>0</v>
      </c>
    </row>
    <row r="489" spans="1:33" x14ac:dyDescent="0.3">
      <c r="A489" t="s">
        <v>33</v>
      </c>
      <c r="B489" t="s">
        <v>1065</v>
      </c>
      <c r="C489">
        <v>2055</v>
      </c>
      <c r="D489" t="s">
        <v>1051</v>
      </c>
      <c r="E489">
        <v>450</v>
      </c>
      <c r="F489" t="s">
        <v>1066</v>
      </c>
      <c r="G489" t="s">
        <v>37</v>
      </c>
      <c r="H489" t="s">
        <v>43</v>
      </c>
      <c r="I489" t="s">
        <v>44</v>
      </c>
      <c r="J489" t="s">
        <v>40</v>
      </c>
      <c r="K489">
        <v>284.96524271844601</v>
      </c>
      <c r="L489">
        <v>4681210.0414335104</v>
      </c>
      <c r="M489">
        <v>16427.301788726101</v>
      </c>
      <c r="N489">
        <v>1569.1276337909801</v>
      </c>
      <c r="O489">
        <v>14858.174154935101</v>
      </c>
      <c r="P489">
        <v>2679186.0300997701</v>
      </c>
      <c r="Q489">
        <v>718305.66787593404</v>
      </c>
      <c r="R489">
        <v>1014656.89244193</v>
      </c>
      <c r="S489">
        <v>155150.747646684</v>
      </c>
      <c r="T489">
        <v>113910.70336918101</v>
      </c>
      <c r="U489">
        <v>156830.56886951401</v>
      </c>
      <c r="V489">
        <v>3015112.91</v>
      </c>
      <c r="W489">
        <v>1509266.56256399</v>
      </c>
      <c r="X489">
        <v>3583974.7696893602</v>
      </c>
      <c r="Y489">
        <v>301488.39305651502</v>
      </c>
      <c r="Z489">
        <v>447146.83701947</v>
      </c>
      <c r="AA489">
        <v>172509.94479800499</v>
      </c>
      <c r="AB489">
        <v>0</v>
      </c>
      <c r="AC489">
        <v>19259.528000643601</v>
      </c>
      <c r="AD489">
        <v>0</v>
      </c>
      <c r="AE489">
        <v>129256.838116624</v>
      </c>
      <c r="AF489">
        <v>27573.7307528905</v>
      </c>
      <c r="AG489">
        <v>0</v>
      </c>
    </row>
    <row r="490" spans="1:33" x14ac:dyDescent="0.3">
      <c r="A490" t="s">
        <v>33</v>
      </c>
      <c r="B490" t="s">
        <v>1067</v>
      </c>
      <c r="C490">
        <v>2055</v>
      </c>
      <c r="D490" t="s">
        <v>1051</v>
      </c>
      <c r="E490">
        <v>451</v>
      </c>
      <c r="F490" t="s">
        <v>1068</v>
      </c>
      <c r="G490" t="s">
        <v>37</v>
      </c>
      <c r="H490" t="s">
        <v>43</v>
      </c>
      <c r="I490" t="s">
        <v>44</v>
      </c>
      <c r="J490" t="s">
        <v>40</v>
      </c>
      <c r="K490">
        <v>348.26495049504899</v>
      </c>
      <c r="L490">
        <v>5605653.6396855097</v>
      </c>
      <c r="M490">
        <v>16095.9454338348</v>
      </c>
      <c r="N490">
        <v>1899.4765777429</v>
      </c>
      <c r="O490">
        <v>14196.4688560919</v>
      </c>
      <c r="P490">
        <v>3292106.7137295702</v>
      </c>
      <c r="Q490">
        <v>810894.91846622096</v>
      </c>
      <c r="R490">
        <v>1157618.5790671301</v>
      </c>
      <c r="S490">
        <v>189614.58924949999</v>
      </c>
      <c r="T490">
        <v>155418.839173082</v>
      </c>
      <c r="U490">
        <v>191667.551391229</v>
      </c>
      <c r="V490">
        <v>3569464.14</v>
      </c>
      <c r="W490">
        <v>1844521.9482942801</v>
      </c>
      <c r="X490">
        <v>4231286.2200480103</v>
      </c>
      <c r="Y490">
        <v>334951.13248676399</v>
      </c>
      <c r="Z490">
        <v>661521.11631413805</v>
      </c>
      <c r="AA490">
        <v>162689.94691479899</v>
      </c>
      <c r="AB490">
        <v>0</v>
      </c>
      <c r="AC490">
        <v>23537.6725305734</v>
      </c>
      <c r="AD490">
        <v>0</v>
      </c>
      <c r="AE490">
        <v>157968.83121044101</v>
      </c>
      <c r="AF490">
        <v>33698.720180787903</v>
      </c>
      <c r="AG490">
        <v>0</v>
      </c>
    </row>
    <row r="491" spans="1:33" x14ac:dyDescent="0.3">
      <c r="A491" t="s">
        <v>33</v>
      </c>
      <c r="B491" t="s">
        <v>1069</v>
      </c>
      <c r="C491">
        <v>2055</v>
      </c>
      <c r="D491" t="s">
        <v>1051</v>
      </c>
      <c r="E491">
        <v>453</v>
      </c>
      <c r="F491" t="s">
        <v>1070</v>
      </c>
      <c r="G491" t="s">
        <v>37</v>
      </c>
      <c r="H491" t="s">
        <v>43</v>
      </c>
      <c r="I491" t="s">
        <v>44</v>
      </c>
      <c r="J491" t="s">
        <v>40</v>
      </c>
      <c r="K491">
        <v>68.503088720636697</v>
      </c>
      <c r="L491">
        <v>976738.15848334297</v>
      </c>
      <c r="M491">
        <v>14258.308300032801</v>
      </c>
      <c r="N491">
        <v>1131.62726336482</v>
      </c>
      <c r="O491">
        <v>13126.681036668</v>
      </c>
      <c r="P491">
        <v>453716.59592416597</v>
      </c>
      <c r="Q491">
        <v>175461.86906596599</v>
      </c>
      <c r="R491">
        <v>282879.73366929003</v>
      </c>
      <c r="S491">
        <v>37296.8483093744</v>
      </c>
      <c r="T491">
        <v>27383.111514546901</v>
      </c>
      <c r="U491">
        <v>37700.662266348801</v>
      </c>
      <c r="V491">
        <v>576223.35</v>
      </c>
      <c r="W491">
        <v>362814.14621699398</v>
      </c>
      <c r="X491">
        <v>769022.50197558699</v>
      </c>
      <c r="Y491">
        <v>61800.821845625498</v>
      </c>
      <c r="Z491">
        <v>77519.9628209722</v>
      </c>
      <c r="AA491">
        <v>26064.391766995901</v>
      </c>
      <c r="AB491">
        <v>0</v>
      </c>
      <c r="AC491">
        <v>4629.8178078132196</v>
      </c>
      <c r="AD491">
        <v>0</v>
      </c>
      <c r="AE491">
        <v>31072.1846804333</v>
      </c>
      <c r="AF491">
        <v>6628.4775859155498</v>
      </c>
      <c r="AG491">
        <v>0</v>
      </c>
    </row>
    <row r="492" spans="1:33" x14ac:dyDescent="0.3">
      <c r="A492" t="s">
        <v>33</v>
      </c>
      <c r="B492" t="s">
        <v>1071</v>
      </c>
      <c r="C492">
        <v>2055</v>
      </c>
      <c r="D492" t="s">
        <v>1051</v>
      </c>
      <c r="E492">
        <v>455</v>
      </c>
      <c r="F492" t="s">
        <v>1072</v>
      </c>
      <c r="G492" t="s">
        <v>37</v>
      </c>
      <c r="H492" t="s">
        <v>53</v>
      </c>
      <c r="I492" t="s">
        <v>39</v>
      </c>
      <c r="J492" t="s">
        <v>40</v>
      </c>
      <c r="K492">
        <v>575.42881188118804</v>
      </c>
      <c r="L492">
        <v>8081607.9714809898</v>
      </c>
      <c r="M492">
        <v>14044.4965643285</v>
      </c>
      <c r="N492">
        <v>1387.11803594666</v>
      </c>
      <c r="O492">
        <v>12657.3785283818</v>
      </c>
      <c r="P492">
        <v>3467208.5011459799</v>
      </c>
      <c r="Q492">
        <v>2075343.3381667801</v>
      </c>
      <c r="R492">
        <v>1992924.6630047499</v>
      </c>
      <c r="S492">
        <v>313295.08654856897</v>
      </c>
      <c r="T492">
        <v>232836.38261490199</v>
      </c>
      <c r="U492">
        <v>316687.14068543399</v>
      </c>
      <c r="V492">
        <v>4717266.82</v>
      </c>
      <c r="W492">
        <v>3047654.0107955602</v>
      </c>
      <c r="X492">
        <v>6038459.1390644396</v>
      </c>
      <c r="Y492">
        <v>609463.81904546905</v>
      </c>
      <c r="Z492">
        <v>798187.68336375302</v>
      </c>
      <c r="AA492">
        <v>277102.425993688</v>
      </c>
      <c r="AB492">
        <v>0</v>
      </c>
      <c r="AC492">
        <v>41707.763328203298</v>
      </c>
      <c r="AD492">
        <v>0</v>
      </c>
      <c r="AE492">
        <v>261007.65158386499</v>
      </c>
      <c r="AF492">
        <v>55679.489101568499</v>
      </c>
      <c r="AG492">
        <v>0</v>
      </c>
    </row>
    <row r="493" spans="1:33" x14ac:dyDescent="0.3">
      <c r="A493" t="s">
        <v>33</v>
      </c>
      <c r="B493" t="s">
        <v>1073</v>
      </c>
      <c r="C493">
        <v>2055</v>
      </c>
      <c r="D493" t="s">
        <v>1051</v>
      </c>
      <c r="E493">
        <v>456</v>
      </c>
      <c r="F493" t="s">
        <v>1074</v>
      </c>
      <c r="G493" t="s">
        <v>37</v>
      </c>
      <c r="H493" t="s">
        <v>53</v>
      </c>
      <c r="I493" t="s">
        <v>39</v>
      </c>
      <c r="J493" t="s">
        <v>40</v>
      </c>
      <c r="K493">
        <v>265.83118811881099</v>
      </c>
      <c r="L493">
        <v>5106666.4489973504</v>
      </c>
      <c r="M493">
        <v>19210.1855509706</v>
      </c>
      <c r="N493">
        <v>1494.8254491166499</v>
      </c>
      <c r="O493">
        <v>17715.360101853901</v>
      </c>
      <c r="P493">
        <v>2321050.1867931802</v>
      </c>
      <c r="Q493">
        <v>1353159.5533620699</v>
      </c>
      <c r="R493">
        <v>1181043.22879493</v>
      </c>
      <c r="S493">
        <v>144733.116189858</v>
      </c>
      <c r="T493">
        <v>106680.363857303</v>
      </c>
      <c r="U493">
        <v>146300.14544308299</v>
      </c>
      <c r="V493">
        <v>3552439.78</v>
      </c>
      <c r="W493">
        <v>1407926.5235542699</v>
      </c>
      <c r="X493">
        <v>4052774.43831291</v>
      </c>
      <c r="Y493">
        <v>301333.34664417</v>
      </c>
      <c r="Z493">
        <v>397371.22516891599</v>
      </c>
      <c r="AA493">
        <v>190502.73071861701</v>
      </c>
      <c r="AB493">
        <v>418.22</v>
      </c>
      <c r="AC493">
        <v>17966.342709651399</v>
      </c>
      <c r="AD493">
        <v>0</v>
      </c>
      <c r="AE493">
        <v>120577.858974093</v>
      </c>
      <c r="AF493">
        <v>25722.286468989802</v>
      </c>
      <c r="AG493">
        <v>0</v>
      </c>
    </row>
    <row r="494" spans="1:33" x14ac:dyDescent="0.3">
      <c r="A494" t="s">
        <v>33</v>
      </c>
      <c r="B494" t="s">
        <v>1075</v>
      </c>
      <c r="C494">
        <v>2055</v>
      </c>
      <c r="D494" t="s">
        <v>1051</v>
      </c>
      <c r="E494">
        <v>457</v>
      </c>
      <c r="F494" t="s">
        <v>1076</v>
      </c>
      <c r="G494" t="s">
        <v>37</v>
      </c>
      <c r="H494" t="s">
        <v>53</v>
      </c>
      <c r="I494" t="s">
        <v>39</v>
      </c>
      <c r="J494" t="s">
        <v>40</v>
      </c>
      <c r="K494">
        <v>446.07</v>
      </c>
      <c r="L494">
        <v>7340464.3810988003</v>
      </c>
      <c r="M494">
        <v>16455.8575584522</v>
      </c>
      <c r="N494">
        <v>1232.3005030301099</v>
      </c>
      <c r="O494">
        <v>15223.557055422099</v>
      </c>
      <c r="P494">
        <v>3330496.95161962</v>
      </c>
      <c r="Q494">
        <v>1944673.16345348</v>
      </c>
      <c r="R494">
        <v>1643901.1872419801</v>
      </c>
      <c r="S494">
        <v>242865.036249828</v>
      </c>
      <c r="T494">
        <v>178528.04253388499</v>
      </c>
      <c r="U494">
        <v>245494.54238088999</v>
      </c>
      <c r="V494">
        <v>4732441.24</v>
      </c>
      <c r="W494">
        <v>2362528.5987179098</v>
      </c>
      <c r="X494">
        <v>5743971.0376871796</v>
      </c>
      <c r="Y494">
        <v>544931.693151318</v>
      </c>
      <c r="Z494">
        <v>549692.28538664302</v>
      </c>
      <c r="AA494">
        <v>226008.883497798</v>
      </c>
      <c r="AB494">
        <v>0</v>
      </c>
      <c r="AC494">
        <v>30365.938994966898</v>
      </c>
      <c r="AD494">
        <v>0</v>
      </c>
      <c r="AE494">
        <v>202332.036106065</v>
      </c>
      <c r="AF494">
        <v>43162.506274824598</v>
      </c>
      <c r="AG494">
        <v>0</v>
      </c>
    </row>
    <row r="495" spans="1:33" x14ac:dyDescent="0.3">
      <c r="A495" t="s">
        <v>33</v>
      </c>
      <c r="B495" t="s">
        <v>1077</v>
      </c>
      <c r="C495">
        <v>2055</v>
      </c>
      <c r="D495" t="s">
        <v>1051</v>
      </c>
      <c r="E495">
        <v>2055</v>
      </c>
      <c r="F495" t="s">
        <v>1051</v>
      </c>
      <c r="G495" t="s">
        <v>55</v>
      </c>
      <c r="H495" t="s">
        <v>55</v>
      </c>
      <c r="I495" t="s">
        <v>56</v>
      </c>
      <c r="J495" t="s">
        <v>40</v>
      </c>
      <c r="K495">
        <v>2</v>
      </c>
      <c r="L495">
        <v>11693.335759404499</v>
      </c>
      <c r="M495">
        <v>5846.6678797022896</v>
      </c>
      <c r="N495">
        <v>989.89744969767901</v>
      </c>
      <c r="O495">
        <v>4856.7704300046098</v>
      </c>
      <c r="P495">
        <v>2180.5292963867901</v>
      </c>
      <c r="Q495">
        <v>2593.9974598313302</v>
      </c>
      <c r="R495">
        <v>5030.4281715514599</v>
      </c>
      <c r="S495">
        <v>1088.9099748910601</v>
      </c>
      <c r="T495">
        <v>799.47085674394498</v>
      </c>
      <c r="U495">
        <v>1100.6996318106501</v>
      </c>
      <c r="V495">
        <v>0</v>
      </c>
      <c r="W495">
        <v>10592.6361275939</v>
      </c>
      <c r="X495">
        <v>6244.5981917061599</v>
      </c>
      <c r="Y495">
        <v>1742.4949140328499</v>
      </c>
      <c r="Z495">
        <v>1979.7948993953501</v>
      </c>
      <c r="AA495">
        <v>490.57705516084297</v>
      </c>
      <c r="AB495">
        <v>0</v>
      </c>
      <c r="AC495">
        <v>135.17106729870599</v>
      </c>
      <c r="AD495">
        <v>0</v>
      </c>
      <c r="AE495">
        <v>907.17616565142498</v>
      </c>
      <c r="AF495">
        <v>193.52346615923301</v>
      </c>
      <c r="AG495">
        <v>0</v>
      </c>
    </row>
    <row r="496" spans="1:33" x14ac:dyDescent="0.3">
      <c r="A496" t="s">
        <v>33</v>
      </c>
      <c r="B496" t="s">
        <v>1078</v>
      </c>
      <c r="C496">
        <v>2055</v>
      </c>
      <c r="D496" t="s">
        <v>1051</v>
      </c>
      <c r="E496">
        <v>4823</v>
      </c>
      <c r="F496" t="s">
        <v>1079</v>
      </c>
      <c r="G496" t="s">
        <v>63</v>
      </c>
      <c r="H496" t="s">
        <v>43</v>
      </c>
      <c r="I496" t="s">
        <v>44</v>
      </c>
      <c r="J496" t="s">
        <v>40</v>
      </c>
      <c r="K496">
        <v>114.811153846153</v>
      </c>
      <c r="L496">
        <v>671262.68542386603</v>
      </c>
      <c r="M496">
        <v>5846.6678797022896</v>
      </c>
      <c r="N496">
        <v>989.89744969767901</v>
      </c>
      <c r="O496">
        <v>4856.7704300046098</v>
      </c>
      <c r="P496">
        <v>125174.54225675399</v>
      </c>
      <c r="Q496">
        <v>148909.92071861299</v>
      </c>
      <c r="R496">
        <v>288774.63135801</v>
      </c>
      <c r="S496">
        <v>62509.505325914601</v>
      </c>
      <c r="T496">
        <v>45894.085764572701</v>
      </c>
      <c r="U496">
        <v>63186.2973831091</v>
      </c>
      <c r="V496">
        <v>0</v>
      </c>
      <c r="W496">
        <v>608076.38804075704</v>
      </c>
      <c r="X496">
        <v>358474.76184769499</v>
      </c>
      <c r="Y496">
        <v>100028.92582558301</v>
      </c>
      <c r="Z496">
        <v>113651.268389155</v>
      </c>
      <c r="AA496">
        <v>28161.858876732302</v>
      </c>
      <c r="AB496">
        <v>0</v>
      </c>
      <c r="AC496">
        <v>7759.5731015902902</v>
      </c>
      <c r="AD496">
        <v>0</v>
      </c>
      <c r="AE496">
        <v>52076.971160084802</v>
      </c>
      <c r="AF496">
        <v>11109.3262230243</v>
      </c>
      <c r="AG496">
        <v>0</v>
      </c>
    </row>
    <row r="497" spans="1:33" x14ac:dyDescent="0.3">
      <c r="A497" t="s">
        <v>33</v>
      </c>
      <c r="B497" t="s">
        <v>1080</v>
      </c>
      <c r="C497">
        <v>2055</v>
      </c>
      <c r="D497" t="s">
        <v>1051</v>
      </c>
      <c r="E497">
        <v>5063</v>
      </c>
      <c r="F497" t="s">
        <v>1081</v>
      </c>
      <c r="G497" t="s">
        <v>63</v>
      </c>
      <c r="H497" t="s">
        <v>43</v>
      </c>
      <c r="I497" t="s">
        <v>44</v>
      </c>
      <c r="J497" t="s">
        <v>40</v>
      </c>
      <c r="K497">
        <v>153.63199471117801</v>
      </c>
      <c r="L497">
        <v>898235.24877244094</v>
      </c>
      <c r="M497">
        <v>5846.6678797022896</v>
      </c>
      <c r="N497">
        <v>989.89744969767901</v>
      </c>
      <c r="O497">
        <v>4856.7704300046098</v>
      </c>
      <c r="P497">
        <v>167499.53266503199</v>
      </c>
      <c r="Q497">
        <v>199260.502014809</v>
      </c>
      <c r="R497">
        <v>386417.35712337901</v>
      </c>
      <c r="S497">
        <v>83645.705751706802</v>
      </c>
      <c r="T497">
        <v>61412.151217513601</v>
      </c>
      <c r="U497">
        <v>84551.340006465703</v>
      </c>
      <c r="V497">
        <v>0</v>
      </c>
      <c r="W497">
        <v>813683.90876597597</v>
      </c>
      <c r="X497">
        <v>479685.03818081901</v>
      </c>
      <c r="Y497">
        <v>133851.48470847501</v>
      </c>
      <c r="Z497">
        <v>152079.919756563</v>
      </c>
      <c r="AA497">
        <v>37684.165771948101</v>
      </c>
      <c r="AB497">
        <v>0</v>
      </c>
      <c r="AC497">
        <v>10383.3003481696</v>
      </c>
      <c r="AD497">
        <v>0</v>
      </c>
      <c r="AE497">
        <v>69685.641941733498</v>
      </c>
      <c r="AF497">
        <v>14865.6980647321</v>
      </c>
      <c r="AG497">
        <v>0</v>
      </c>
    </row>
    <row r="498" spans="1:33" x14ac:dyDescent="0.3">
      <c r="A498" t="s">
        <v>33</v>
      </c>
      <c r="B498" t="s">
        <v>1082</v>
      </c>
      <c r="C498">
        <v>2055</v>
      </c>
      <c r="D498" t="s">
        <v>1051</v>
      </c>
      <c r="E498">
        <v>5505</v>
      </c>
      <c r="F498" t="s">
        <v>1083</v>
      </c>
      <c r="G498" t="s">
        <v>63</v>
      </c>
      <c r="H498" t="s">
        <v>64</v>
      </c>
      <c r="I498" t="s">
        <v>39</v>
      </c>
      <c r="J498" t="s">
        <v>40</v>
      </c>
      <c r="K498">
        <v>124.942762570374</v>
      </c>
      <c r="L498">
        <v>730498.83672148001</v>
      </c>
      <c r="M498">
        <v>5846.6678797022896</v>
      </c>
      <c r="N498">
        <v>989.89744969767901</v>
      </c>
      <c r="O498">
        <v>4856.7704300046098</v>
      </c>
      <c r="P498">
        <v>136220.67707810001</v>
      </c>
      <c r="Q498">
        <v>162050.60436592999</v>
      </c>
      <c r="R498">
        <v>314257.796332739</v>
      </c>
      <c r="S498">
        <v>68025.710226663301</v>
      </c>
      <c r="T498">
        <v>49944.048718046302</v>
      </c>
      <c r="U498">
        <v>68762.226379308893</v>
      </c>
      <c r="V498">
        <v>0</v>
      </c>
      <c r="W498">
        <v>661736.61034217104</v>
      </c>
      <c r="X498">
        <v>390108.67460686702</v>
      </c>
      <c r="Y498">
        <v>108856.06416204599</v>
      </c>
      <c r="Z498">
        <v>123680.52202659599</v>
      </c>
      <c r="AA498">
        <v>30647.026262717402</v>
      </c>
      <c r="AB498">
        <v>0</v>
      </c>
      <c r="AC498">
        <v>8444.3232839431894</v>
      </c>
      <c r="AD498">
        <v>0</v>
      </c>
      <c r="AE498">
        <v>56672.548137244397</v>
      </c>
      <c r="AF498">
        <v>12089.678242064499</v>
      </c>
      <c r="AG498">
        <v>0</v>
      </c>
    </row>
    <row r="499" spans="1:33" x14ac:dyDescent="0.3">
      <c r="A499" t="s">
        <v>33</v>
      </c>
      <c r="B499" t="s">
        <v>1084</v>
      </c>
      <c r="C499">
        <v>2056</v>
      </c>
      <c r="D499" t="s">
        <v>1085</v>
      </c>
      <c r="E499">
        <v>459</v>
      </c>
      <c r="F499" t="s">
        <v>1086</v>
      </c>
      <c r="G499" t="s">
        <v>37</v>
      </c>
      <c r="H499" t="s">
        <v>43</v>
      </c>
      <c r="I499" t="s">
        <v>44</v>
      </c>
      <c r="J499" t="s">
        <v>40</v>
      </c>
      <c r="K499">
        <v>237.1</v>
      </c>
      <c r="L499">
        <v>4248691.90540988</v>
      </c>
      <c r="M499">
        <v>17919.409132896999</v>
      </c>
      <c r="N499">
        <v>2431.2668078458501</v>
      </c>
      <c r="O499">
        <v>15488.1423250511</v>
      </c>
      <c r="P499">
        <v>2465849.259236</v>
      </c>
      <c r="Q499">
        <v>756658.92895198695</v>
      </c>
      <c r="R499">
        <v>772795.86697271804</v>
      </c>
      <c r="S499">
        <v>155793.87086025201</v>
      </c>
      <c r="T499">
        <v>97593.979388921798</v>
      </c>
      <c r="U499">
        <v>140996.86207699199</v>
      </c>
      <c r="V499">
        <v>2390002.1</v>
      </c>
      <c r="W499">
        <v>1717692.94333289</v>
      </c>
      <c r="X499">
        <v>2848409.25044293</v>
      </c>
      <c r="Y499">
        <v>558235.11515148799</v>
      </c>
      <c r="Z499">
        <v>576453.36014025204</v>
      </c>
      <c r="AA499">
        <v>124597.317598216</v>
      </c>
      <c r="AB499">
        <v>0</v>
      </c>
      <c r="AC499">
        <v>0</v>
      </c>
      <c r="AD499">
        <v>0</v>
      </c>
      <c r="AE499">
        <v>109003.81138671099</v>
      </c>
      <c r="AF499">
        <v>31993.050690281099</v>
      </c>
      <c r="AG499">
        <v>0</v>
      </c>
    </row>
    <row r="500" spans="1:33" x14ac:dyDescent="0.3">
      <c r="A500" t="s">
        <v>33</v>
      </c>
      <c r="B500" t="s">
        <v>1087</v>
      </c>
      <c r="C500">
        <v>2056</v>
      </c>
      <c r="D500" t="s">
        <v>1085</v>
      </c>
      <c r="E500">
        <v>461</v>
      </c>
      <c r="F500" t="s">
        <v>1088</v>
      </c>
      <c r="G500" t="s">
        <v>37</v>
      </c>
      <c r="H500" t="s">
        <v>43</v>
      </c>
      <c r="I500" t="s">
        <v>44</v>
      </c>
      <c r="J500" t="s">
        <v>40</v>
      </c>
      <c r="K500">
        <v>288.98</v>
      </c>
      <c r="L500">
        <v>5046477.4997821497</v>
      </c>
      <c r="M500">
        <v>17463.0683776806</v>
      </c>
      <c r="N500">
        <v>2581.3779944540302</v>
      </c>
      <c r="O500">
        <v>14881.6903832266</v>
      </c>
      <c r="P500">
        <v>2869535.19220084</v>
      </c>
      <c r="Q500">
        <v>891633.67885594803</v>
      </c>
      <c r="R500">
        <v>960699.90811040101</v>
      </c>
      <c r="S500">
        <v>192084.141265271</v>
      </c>
      <c r="T500">
        <v>132524.57934968601</v>
      </c>
      <c r="U500">
        <v>171848.474074269</v>
      </c>
      <c r="V500">
        <v>2781086.61</v>
      </c>
      <c r="W500">
        <v>2093542.4157078799</v>
      </c>
      <c r="X500">
        <v>3280561.1569304001</v>
      </c>
      <c r="Y500">
        <v>662964.23903280101</v>
      </c>
      <c r="Z500">
        <v>745966.61283732601</v>
      </c>
      <c r="AA500">
        <v>185137.01690734999</v>
      </c>
      <c r="AB500">
        <v>0</v>
      </c>
      <c r="AC500">
        <v>0</v>
      </c>
      <c r="AD500">
        <v>0</v>
      </c>
      <c r="AE500">
        <v>132855.003857156</v>
      </c>
      <c r="AF500">
        <v>38993.470217112801</v>
      </c>
      <c r="AG500">
        <v>0</v>
      </c>
    </row>
    <row r="501" spans="1:33" x14ac:dyDescent="0.3">
      <c r="A501" t="s">
        <v>33</v>
      </c>
      <c r="B501" t="s">
        <v>1089</v>
      </c>
      <c r="C501">
        <v>2056</v>
      </c>
      <c r="D501" t="s">
        <v>1085</v>
      </c>
      <c r="E501">
        <v>462</v>
      </c>
      <c r="F501" t="s">
        <v>1090</v>
      </c>
      <c r="G501" t="s">
        <v>37</v>
      </c>
      <c r="H501" t="s">
        <v>43</v>
      </c>
      <c r="I501" t="s">
        <v>44</v>
      </c>
      <c r="J501" t="s">
        <v>40</v>
      </c>
      <c r="K501">
        <v>237.47705882352901</v>
      </c>
      <c r="L501">
        <v>4155129.1095656599</v>
      </c>
      <c r="M501">
        <v>17496.9705711799</v>
      </c>
      <c r="N501">
        <v>2218.12804016579</v>
      </c>
      <c r="O501">
        <v>15278.842531014099</v>
      </c>
      <c r="P501">
        <v>2489508.41496858</v>
      </c>
      <c r="Q501">
        <v>709765.16931320995</v>
      </c>
      <c r="R501">
        <v>697800.18239415705</v>
      </c>
      <c r="S501">
        <v>154251.16033312699</v>
      </c>
      <c r="T501">
        <v>103804.18255658</v>
      </c>
      <c r="U501">
        <v>141221.088609831</v>
      </c>
      <c r="V501">
        <v>2293483.44</v>
      </c>
      <c r="W501">
        <v>1720424.5809558199</v>
      </c>
      <c r="X501">
        <v>2820439.9057032401</v>
      </c>
      <c r="Y501">
        <v>544847.13057189202</v>
      </c>
      <c r="Z501">
        <v>526754.52307257103</v>
      </c>
      <c r="AA501">
        <v>121866.46160811601</v>
      </c>
      <c r="AB501">
        <v>0</v>
      </c>
      <c r="AC501">
        <v>0</v>
      </c>
      <c r="AD501">
        <v>0</v>
      </c>
      <c r="AE501">
        <v>109177.15954732501</v>
      </c>
      <c r="AF501">
        <v>32043.9290625055</v>
      </c>
      <c r="AG501">
        <v>0</v>
      </c>
    </row>
    <row r="502" spans="1:33" x14ac:dyDescent="0.3">
      <c r="A502" t="s">
        <v>33</v>
      </c>
      <c r="B502" t="s">
        <v>1091</v>
      </c>
      <c r="C502">
        <v>2056</v>
      </c>
      <c r="D502" t="s">
        <v>1085</v>
      </c>
      <c r="E502">
        <v>463</v>
      </c>
      <c r="F502" t="s">
        <v>1092</v>
      </c>
      <c r="G502" t="s">
        <v>37</v>
      </c>
      <c r="H502" t="s">
        <v>38</v>
      </c>
      <c r="I502" t="s">
        <v>44</v>
      </c>
      <c r="J502" t="s">
        <v>40</v>
      </c>
      <c r="K502">
        <v>502.66</v>
      </c>
      <c r="L502">
        <v>8196468.3015914503</v>
      </c>
      <c r="M502">
        <v>16306.1876847003</v>
      </c>
      <c r="N502">
        <v>1209.6250766244</v>
      </c>
      <c r="O502">
        <v>15096.562608075799</v>
      </c>
      <c r="P502">
        <v>4552412.7109581204</v>
      </c>
      <c r="Q502">
        <v>1575776.47512191</v>
      </c>
      <c r="R502">
        <v>1489737.8265664501</v>
      </c>
      <c r="S502">
        <v>329798.85971832398</v>
      </c>
      <c r="T502">
        <v>248742.42922663601</v>
      </c>
      <c r="U502">
        <v>298918.10498363897</v>
      </c>
      <c r="V502">
        <v>4255983.2</v>
      </c>
      <c r="W502">
        <v>3641566.9966078098</v>
      </c>
      <c r="X502">
        <v>5863027.4926868202</v>
      </c>
      <c r="Y502">
        <v>1147490.72141057</v>
      </c>
      <c r="Z502">
        <v>608030.141016023</v>
      </c>
      <c r="AA502">
        <v>279001.84149438899</v>
      </c>
      <c r="AB502">
        <v>0</v>
      </c>
      <c r="AC502">
        <v>0</v>
      </c>
      <c r="AD502">
        <v>0</v>
      </c>
      <c r="AE502">
        <v>231091.758041519</v>
      </c>
      <c r="AF502">
        <v>67826.346942120304</v>
      </c>
      <c r="AG502">
        <v>0</v>
      </c>
    </row>
    <row r="503" spans="1:33" x14ac:dyDescent="0.3">
      <c r="A503" t="s">
        <v>33</v>
      </c>
      <c r="B503" t="s">
        <v>1093</v>
      </c>
      <c r="C503">
        <v>2056</v>
      </c>
      <c r="D503" t="s">
        <v>1085</v>
      </c>
      <c r="E503">
        <v>465</v>
      </c>
      <c r="F503" t="s">
        <v>970</v>
      </c>
      <c r="G503" t="s">
        <v>37</v>
      </c>
      <c r="H503" t="s">
        <v>43</v>
      </c>
      <c r="I503" t="s">
        <v>44</v>
      </c>
      <c r="J503" t="s">
        <v>40</v>
      </c>
      <c r="K503">
        <v>287.81</v>
      </c>
      <c r="L503">
        <v>4664841.4693674296</v>
      </c>
      <c r="M503">
        <v>16208.0590298024</v>
      </c>
      <c r="N503">
        <v>1829.95931249464</v>
      </c>
      <c r="O503">
        <v>14378.099717307699</v>
      </c>
      <c r="P503">
        <v>2613732.48119913</v>
      </c>
      <c r="Q503">
        <v>803068.43083961005</v>
      </c>
      <c r="R503">
        <v>789957.12465760403</v>
      </c>
      <c r="S503">
        <v>188146.443181735</v>
      </c>
      <c r="T503">
        <v>269936.98948935198</v>
      </c>
      <c r="U503">
        <v>171152.70718843999</v>
      </c>
      <c r="V503">
        <v>2408622.52</v>
      </c>
      <c r="W503">
        <v>2085066.24217899</v>
      </c>
      <c r="X503">
        <v>3051378.12831455</v>
      </c>
      <c r="Y503">
        <v>802871.74745529203</v>
      </c>
      <c r="Z503">
        <v>526680.58972908405</v>
      </c>
      <c r="AA503">
        <v>112758.29668006201</v>
      </c>
      <c r="AB503">
        <v>0</v>
      </c>
      <c r="AC503">
        <v>0</v>
      </c>
      <c r="AD503">
        <v>0</v>
      </c>
      <c r="AE503">
        <v>132317.11073474999</v>
      </c>
      <c r="AF503">
        <v>38835.596453689599</v>
      </c>
      <c r="AG503">
        <v>0</v>
      </c>
    </row>
    <row r="504" spans="1:33" x14ac:dyDescent="0.3">
      <c r="A504" t="s">
        <v>33</v>
      </c>
      <c r="B504" t="s">
        <v>1094</v>
      </c>
      <c r="C504">
        <v>2056</v>
      </c>
      <c r="D504" t="s">
        <v>1085</v>
      </c>
      <c r="E504">
        <v>487</v>
      </c>
      <c r="F504" t="s">
        <v>1095</v>
      </c>
      <c r="G504" t="s">
        <v>37</v>
      </c>
      <c r="H504" t="s">
        <v>53</v>
      </c>
      <c r="I504" t="s">
        <v>39</v>
      </c>
      <c r="J504" t="s">
        <v>40</v>
      </c>
      <c r="K504">
        <v>605.46970297029702</v>
      </c>
      <c r="L504">
        <v>10798587.6697952</v>
      </c>
      <c r="M504">
        <v>17835.0586607716</v>
      </c>
      <c r="N504">
        <v>1278.49567495521</v>
      </c>
      <c r="O504">
        <v>16556.562985816301</v>
      </c>
      <c r="P504">
        <v>5161206.2111152299</v>
      </c>
      <c r="Q504">
        <v>2723841.9992658901</v>
      </c>
      <c r="R504">
        <v>2179633.9888215102</v>
      </c>
      <c r="S504">
        <v>395574.39820833202</v>
      </c>
      <c r="T504">
        <v>338331.07238422497</v>
      </c>
      <c r="U504">
        <v>360056.21341839002</v>
      </c>
      <c r="V504">
        <v>6052150.0300000003</v>
      </c>
      <c r="W504">
        <v>4386381.4263768103</v>
      </c>
      <c r="X504">
        <v>7611559.9726791997</v>
      </c>
      <c r="Y504">
        <v>1824970.2544028701</v>
      </c>
      <c r="Z504">
        <v>774090.39656394103</v>
      </c>
      <c r="AA504">
        <v>227910.832730789</v>
      </c>
      <c r="AB504">
        <v>0</v>
      </c>
      <c r="AC504">
        <v>0</v>
      </c>
      <c r="AD504">
        <v>0</v>
      </c>
      <c r="AE504">
        <v>278357.25560076803</v>
      </c>
      <c r="AF504">
        <v>81698.957817621995</v>
      </c>
      <c r="AG504">
        <v>0</v>
      </c>
    </row>
    <row r="505" spans="1:33" x14ac:dyDescent="0.3">
      <c r="A505" t="s">
        <v>33</v>
      </c>
      <c r="B505" t="s">
        <v>1096</v>
      </c>
      <c r="C505">
        <v>2056</v>
      </c>
      <c r="D505" t="s">
        <v>1085</v>
      </c>
      <c r="E505">
        <v>2056</v>
      </c>
      <c r="F505" t="s">
        <v>1085</v>
      </c>
      <c r="G505" t="s">
        <v>55</v>
      </c>
      <c r="H505" t="s">
        <v>55</v>
      </c>
      <c r="I505" t="s">
        <v>56</v>
      </c>
      <c r="J505" t="s">
        <v>40</v>
      </c>
      <c r="K505">
        <v>26.14</v>
      </c>
      <c r="L505">
        <v>204918.39524847901</v>
      </c>
      <c r="M505">
        <v>7839.26531172453</v>
      </c>
      <c r="N505">
        <v>1092.48983610397</v>
      </c>
      <c r="O505">
        <v>6746.7754756205504</v>
      </c>
      <c r="P505">
        <v>93255.030927158106</v>
      </c>
      <c r="Q505">
        <v>37278.723544516899</v>
      </c>
      <c r="R505">
        <v>46698.405176157103</v>
      </c>
      <c r="S505">
        <v>16926.612567216402</v>
      </c>
      <c r="T505">
        <v>10759.6230334306</v>
      </c>
      <c r="U505">
        <v>15544.740509036599</v>
      </c>
      <c r="V505">
        <v>0</v>
      </c>
      <c r="W505">
        <v>189373.65473944199</v>
      </c>
      <c r="X505">
        <v>111803.876938753</v>
      </c>
      <c r="Y505">
        <v>43707.6791761278</v>
      </c>
      <c r="Z505">
        <v>28557.684315757801</v>
      </c>
      <c r="AA505">
        <v>5304.4143088038199</v>
      </c>
      <c r="AB505">
        <v>0</v>
      </c>
      <c r="AC505">
        <v>0</v>
      </c>
      <c r="AD505">
        <v>0</v>
      </c>
      <c r="AE505">
        <v>12017.5437775142</v>
      </c>
      <c r="AF505">
        <v>3527.1967315223501</v>
      </c>
      <c r="AG505">
        <v>0</v>
      </c>
    </row>
    <row r="506" spans="1:33" x14ac:dyDescent="0.3">
      <c r="A506" t="s">
        <v>33</v>
      </c>
      <c r="B506" t="s">
        <v>1097</v>
      </c>
      <c r="C506">
        <v>2056</v>
      </c>
      <c r="D506" t="s">
        <v>1085</v>
      </c>
      <c r="E506">
        <v>4545</v>
      </c>
      <c r="F506" t="s">
        <v>1098</v>
      </c>
      <c r="G506" t="s">
        <v>63</v>
      </c>
      <c r="H506" t="s">
        <v>53</v>
      </c>
      <c r="I506" t="s">
        <v>44</v>
      </c>
      <c r="J506" t="s">
        <v>40</v>
      </c>
      <c r="K506">
        <v>170.884950495049</v>
      </c>
      <c r="L506">
        <v>1339612.4647116</v>
      </c>
      <c r="M506">
        <v>7839.26531172453</v>
      </c>
      <c r="N506">
        <v>1092.48983610397</v>
      </c>
      <c r="O506">
        <v>6746.7754756205504</v>
      </c>
      <c r="P506">
        <v>609635.85858461005</v>
      </c>
      <c r="Q506">
        <v>243702.09745307601</v>
      </c>
      <c r="R506">
        <v>305281.35641642503</v>
      </c>
      <c r="S506">
        <v>110654.298033575</v>
      </c>
      <c r="T506">
        <v>70338.854223917195</v>
      </c>
      <c r="U506">
        <v>101620.58960769299</v>
      </c>
      <c r="V506">
        <v>0</v>
      </c>
      <c r="W506">
        <v>1237991.87510391</v>
      </c>
      <c r="X506">
        <v>730895.17887656495</v>
      </c>
      <c r="Y506">
        <v>285730.09151744802</v>
      </c>
      <c r="Z506">
        <v>186690.07155897201</v>
      </c>
      <c r="AA506">
        <v>34676.533150924799</v>
      </c>
      <c r="AB506">
        <v>0</v>
      </c>
      <c r="AC506">
        <v>0</v>
      </c>
      <c r="AD506">
        <v>0</v>
      </c>
      <c r="AE506">
        <v>78562.256063221605</v>
      </c>
      <c r="AF506">
        <v>23058.333544471901</v>
      </c>
      <c r="AG506">
        <v>0</v>
      </c>
    </row>
    <row r="507" spans="1:33" x14ac:dyDescent="0.3">
      <c r="A507" t="s">
        <v>33</v>
      </c>
      <c r="B507" t="s">
        <v>1099</v>
      </c>
      <c r="C507">
        <v>2056</v>
      </c>
      <c r="D507" t="s">
        <v>1085</v>
      </c>
      <c r="E507">
        <v>5355</v>
      </c>
      <c r="F507" t="s">
        <v>1100</v>
      </c>
      <c r="G507" t="s">
        <v>59</v>
      </c>
      <c r="H507" t="s">
        <v>64</v>
      </c>
      <c r="I507" t="s">
        <v>60</v>
      </c>
      <c r="J507" t="s">
        <v>40</v>
      </c>
      <c r="K507">
        <v>375.69828771112401</v>
      </c>
      <c r="L507">
        <v>2945198.5545281102</v>
      </c>
      <c r="M507">
        <v>7839.26531172453</v>
      </c>
      <c r="N507">
        <v>1092.48983610397</v>
      </c>
      <c r="O507">
        <v>6746.7754756205504</v>
      </c>
      <c r="P507">
        <v>1340311.99081029</v>
      </c>
      <c r="Q507">
        <v>535790.07665383897</v>
      </c>
      <c r="R507">
        <v>671174.860884564</v>
      </c>
      <c r="S507">
        <v>243278.47583216499</v>
      </c>
      <c r="T507">
        <v>154643.15034724801</v>
      </c>
      <c r="U507">
        <v>223417.459531706</v>
      </c>
      <c r="V507">
        <v>0</v>
      </c>
      <c r="W507">
        <v>2721781.09499641</v>
      </c>
      <c r="X507">
        <v>1606906.0874274899</v>
      </c>
      <c r="Y507">
        <v>628190.52128149895</v>
      </c>
      <c r="Z507">
        <v>410446.56076606899</v>
      </c>
      <c r="AA507">
        <v>76237.925521345998</v>
      </c>
      <c r="AB507">
        <v>0</v>
      </c>
      <c r="AC507">
        <v>0</v>
      </c>
      <c r="AD507">
        <v>0</v>
      </c>
      <c r="AE507">
        <v>172722.67099103201</v>
      </c>
      <c r="AF507">
        <v>50694.788540674097</v>
      </c>
      <c r="AG507">
        <v>0</v>
      </c>
    </row>
    <row r="508" spans="1:33" x14ac:dyDescent="0.3">
      <c r="A508" t="s">
        <v>33</v>
      </c>
      <c r="B508" t="s">
        <v>1101</v>
      </c>
      <c r="C508">
        <v>2057</v>
      </c>
      <c r="D508" t="s">
        <v>1102</v>
      </c>
      <c r="E508">
        <v>467</v>
      </c>
      <c r="F508" t="s">
        <v>1103</v>
      </c>
      <c r="G508" t="s">
        <v>37</v>
      </c>
      <c r="H508" t="s">
        <v>43</v>
      </c>
      <c r="I508" t="s">
        <v>44</v>
      </c>
      <c r="J508" t="s">
        <v>40</v>
      </c>
      <c r="K508">
        <v>203.92</v>
      </c>
      <c r="L508">
        <v>2882475.88481397</v>
      </c>
      <c r="M508">
        <v>14135.327014584</v>
      </c>
      <c r="N508">
        <v>950.70527478868598</v>
      </c>
      <c r="O508">
        <v>13184.621739795301</v>
      </c>
      <c r="P508">
        <v>1639384.2457610599</v>
      </c>
      <c r="Q508">
        <v>511446.89201426198</v>
      </c>
      <c r="R508">
        <v>527965.59632401401</v>
      </c>
      <c r="S508">
        <v>122298.227535399</v>
      </c>
      <c r="T508">
        <v>81380.923179232705</v>
      </c>
      <c r="U508">
        <v>105796.83780028101</v>
      </c>
      <c r="V508">
        <v>2066257.42</v>
      </c>
      <c r="W508">
        <v>710421.62701368902</v>
      </c>
      <c r="X508">
        <v>2467719.9443019601</v>
      </c>
      <c r="Y508">
        <v>96985.1746118187</v>
      </c>
      <c r="Z508">
        <v>193867.819634908</v>
      </c>
      <c r="AA508">
        <v>17453.912614811099</v>
      </c>
      <c r="AB508">
        <v>114.91101711107601</v>
      </c>
      <c r="AC508">
        <v>537.28483307808301</v>
      </c>
      <c r="AD508">
        <v>0</v>
      </c>
      <c r="AE508">
        <v>86180.657704040903</v>
      </c>
      <c r="AF508">
        <v>19616.180096240601</v>
      </c>
      <c r="AG508">
        <v>0</v>
      </c>
    </row>
    <row r="509" spans="1:33" x14ac:dyDescent="0.3">
      <c r="A509" t="s">
        <v>33</v>
      </c>
      <c r="B509" t="s">
        <v>1104</v>
      </c>
      <c r="C509">
        <v>2057</v>
      </c>
      <c r="D509" t="s">
        <v>1102</v>
      </c>
      <c r="E509">
        <v>468</v>
      </c>
      <c r="F509" t="s">
        <v>1105</v>
      </c>
      <c r="G509" t="s">
        <v>37</v>
      </c>
      <c r="H509" t="s">
        <v>43</v>
      </c>
      <c r="I509" t="s">
        <v>44</v>
      </c>
      <c r="J509" t="s">
        <v>40</v>
      </c>
      <c r="K509">
        <v>175.784771888953</v>
      </c>
      <c r="L509">
        <v>3130482.2293608999</v>
      </c>
      <c r="M509">
        <v>17808.608764691398</v>
      </c>
      <c r="N509">
        <v>2095.51336078848</v>
      </c>
      <c r="O509">
        <v>15713.0954039029</v>
      </c>
      <c r="P509">
        <v>1537223.54700019</v>
      </c>
      <c r="Q509">
        <v>475183.03774059197</v>
      </c>
      <c r="R509">
        <v>946364.49947774597</v>
      </c>
      <c r="S509">
        <v>109952.500571432</v>
      </c>
      <c r="T509">
        <v>61758.644570935598</v>
      </c>
      <c r="U509">
        <v>91199.847976143195</v>
      </c>
      <c r="V509">
        <v>2426878.9700000002</v>
      </c>
      <c r="W509">
        <v>612403.41138476203</v>
      </c>
      <c r="X509">
        <v>2014604.82610384</v>
      </c>
      <c r="Y509">
        <v>428631.68273175199</v>
      </c>
      <c r="Z509">
        <v>368359.33811645798</v>
      </c>
      <c r="AA509">
        <v>227124.32327758099</v>
      </c>
      <c r="AB509">
        <v>99.056526728119906</v>
      </c>
      <c r="AC509">
        <v>463.15462839361101</v>
      </c>
      <c r="AD509">
        <v>0</v>
      </c>
      <c r="AE509">
        <v>74290.149351436005</v>
      </c>
      <c r="AF509">
        <v>16909.6986247071</v>
      </c>
      <c r="AG509">
        <v>0</v>
      </c>
    </row>
    <row r="510" spans="1:33" x14ac:dyDescent="0.3">
      <c r="A510" t="s">
        <v>33</v>
      </c>
      <c r="B510" t="s">
        <v>1106</v>
      </c>
      <c r="C510">
        <v>2057</v>
      </c>
      <c r="D510" t="s">
        <v>1102</v>
      </c>
      <c r="E510">
        <v>470</v>
      </c>
      <c r="F510" t="s">
        <v>1107</v>
      </c>
      <c r="G510" t="s">
        <v>37</v>
      </c>
      <c r="H510" t="s">
        <v>43</v>
      </c>
      <c r="I510" t="s">
        <v>44</v>
      </c>
      <c r="J510" t="s">
        <v>40</v>
      </c>
      <c r="K510">
        <v>490.58</v>
      </c>
      <c r="L510">
        <v>5981581.7603003001</v>
      </c>
      <c r="M510">
        <v>12192.877329488099</v>
      </c>
      <c r="N510">
        <v>730.09058100767504</v>
      </c>
      <c r="O510">
        <v>11462.786748480399</v>
      </c>
      <c r="P510">
        <v>3208867.6773737799</v>
      </c>
      <c r="Q510">
        <v>1030281.85986051</v>
      </c>
      <c r="R510">
        <v>1261963.79266396</v>
      </c>
      <c r="S510">
        <v>287612.45480735699</v>
      </c>
      <c r="T510">
        <v>192855.97559468399</v>
      </c>
      <c r="U510">
        <v>254520.46237770701</v>
      </c>
      <c r="V510">
        <v>4017966.35</v>
      </c>
      <c r="W510">
        <v>1709094.94792259</v>
      </c>
      <c r="X510">
        <v>4808791.5446726903</v>
      </c>
      <c r="Y510">
        <v>284017.06352621602</v>
      </c>
      <c r="Z510">
        <v>358167.837230745</v>
      </c>
      <c r="AA510">
        <v>274515.83405342302</v>
      </c>
      <c r="AB510">
        <v>276.446875119418</v>
      </c>
      <c r="AC510">
        <v>1292.57156439508</v>
      </c>
      <c r="AD510">
        <v>0</v>
      </c>
      <c r="AE510">
        <v>207328.88905673</v>
      </c>
      <c r="AF510">
        <v>47191.573320977397</v>
      </c>
      <c r="AG510">
        <v>0</v>
      </c>
    </row>
    <row r="511" spans="1:33" x14ac:dyDescent="0.3">
      <c r="A511" t="s">
        <v>33</v>
      </c>
      <c r="B511" t="s">
        <v>1108</v>
      </c>
      <c r="C511">
        <v>2057</v>
      </c>
      <c r="D511" t="s">
        <v>1102</v>
      </c>
      <c r="E511">
        <v>471</v>
      </c>
      <c r="F511" t="s">
        <v>1109</v>
      </c>
      <c r="G511" t="s">
        <v>37</v>
      </c>
      <c r="H511" t="s">
        <v>43</v>
      </c>
      <c r="I511" t="s">
        <v>44</v>
      </c>
      <c r="J511" t="s">
        <v>40</v>
      </c>
      <c r="K511">
        <v>7.26</v>
      </c>
      <c r="L511">
        <v>297069.33053035202</v>
      </c>
      <c r="M511">
        <v>40918.640568919</v>
      </c>
      <c r="N511">
        <v>1328.8693500972099</v>
      </c>
      <c r="O511">
        <v>39589.771218821799</v>
      </c>
      <c r="P511">
        <v>137473.672826722</v>
      </c>
      <c r="Q511">
        <v>17710.813115062501</v>
      </c>
      <c r="R511">
        <v>135077.85937775701</v>
      </c>
      <c r="S511">
        <v>4256.3219493281604</v>
      </c>
      <c r="T511">
        <v>2550.6632614811101</v>
      </c>
      <c r="U511">
        <v>3766.5998549923702</v>
      </c>
      <c r="V511">
        <v>268010.15999999997</v>
      </c>
      <c r="W511">
        <v>25292.570675359799</v>
      </c>
      <c r="X511">
        <v>251611.89515904299</v>
      </c>
      <c r="Y511">
        <v>1810.55679522265</v>
      </c>
      <c r="Z511">
        <v>9647.5914817057492</v>
      </c>
      <c r="AA511">
        <v>30209.4676342856</v>
      </c>
      <c r="AB511">
        <v>4.0910846617615499</v>
      </c>
      <c r="AC511">
        <v>19.128520440108201</v>
      </c>
      <c r="AD511">
        <v>0</v>
      </c>
      <c r="AE511">
        <v>3068.2207479959602</v>
      </c>
      <c r="AF511">
        <v>698.37910699640497</v>
      </c>
      <c r="AG511">
        <v>0</v>
      </c>
    </row>
    <row r="512" spans="1:33" x14ac:dyDescent="0.3">
      <c r="A512" t="s">
        <v>33</v>
      </c>
      <c r="B512" t="s">
        <v>1110</v>
      </c>
      <c r="C512">
        <v>2057</v>
      </c>
      <c r="D512" t="s">
        <v>1102</v>
      </c>
      <c r="E512">
        <v>472</v>
      </c>
      <c r="F512" t="s">
        <v>1111</v>
      </c>
      <c r="G512" t="s">
        <v>37</v>
      </c>
      <c r="H512" t="s">
        <v>43</v>
      </c>
      <c r="I512" t="s">
        <v>44</v>
      </c>
      <c r="J512" t="s">
        <v>40</v>
      </c>
      <c r="K512">
        <v>116.57</v>
      </c>
      <c r="L512">
        <v>1981166.4111188899</v>
      </c>
      <c r="M512">
        <v>16995.508373671499</v>
      </c>
      <c r="N512">
        <v>692.75552260709003</v>
      </c>
      <c r="O512">
        <v>16302.752851064401</v>
      </c>
      <c r="P512">
        <v>1189857.3049326499</v>
      </c>
      <c r="Q512">
        <v>381097.88103620301</v>
      </c>
      <c r="R512">
        <v>291735.04525691603</v>
      </c>
      <c r="S512">
        <v>68341.521988041903</v>
      </c>
      <c r="T512">
        <v>50134.657905076201</v>
      </c>
      <c r="U512">
        <v>60478.311996757599</v>
      </c>
      <c r="V512">
        <v>1514578.6</v>
      </c>
      <c r="W512">
        <v>406109.49912213499</v>
      </c>
      <c r="X512">
        <v>1593121.24026029</v>
      </c>
      <c r="Y512">
        <v>236462.06775745199</v>
      </c>
      <c r="Z512">
        <v>80754.511270308503</v>
      </c>
      <c r="AA512">
        <v>9977.4548524349702</v>
      </c>
      <c r="AB512">
        <v>65.688393804620304</v>
      </c>
      <c r="AC512">
        <v>307.13658783793699</v>
      </c>
      <c r="AD512">
        <v>0</v>
      </c>
      <c r="AE512">
        <v>49264.806142408997</v>
      </c>
      <c r="AF512">
        <v>11213.505854348599</v>
      </c>
      <c r="AG512">
        <v>0</v>
      </c>
    </row>
    <row r="513" spans="1:33" x14ac:dyDescent="0.3">
      <c r="A513" t="s">
        <v>33</v>
      </c>
      <c r="B513" t="s">
        <v>1112</v>
      </c>
      <c r="C513">
        <v>2057</v>
      </c>
      <c r="D513" t="s">
        <v>1102</v>
      </c>
      <c r="E513">
        <v>473</v>
      </c>
      <c r="F513" t="s">
        <v>1113</v>
      </c>
      <c r="G513" t="s">
        <v>37</v>
      </c>
      <c r="H513" t="s">
        <v>43</v>
      </c>
      <c r="I513" t="s">
        <v>44</v>
      </c>
      <c r="J513" t="s">
        <v>40</v>
      </c>
      <c r="K513">
        <v>486.08</v>
      </c>
      <c r="L513">
        <v>6570754.7277401602</v>
      </c>
      <c r="M513">
        <v>13517.846296371299</v>
      </c>
      <c r="N513">
        <v>683.33147374632495</v>
      </c>
      <c r="O513">
        <v>12834.5148226249</v>
      </c>
      <c r="P513">
        <v>3879070.3774398598</v>
      </c>
      <c r="Q513">
        <v>953357.749913165</v>
      </c>
      <c r="R513">
        <v>1253676.88569427</v>
      </c>
      <c r="S513">
        <v>288774.72872306203</v>
      </c>
      <c r="T513">
        <v>195874.98596979899</v>
      </c>
      <c r="U513">
        <v>252185.79304610001</v>
      </c>
      <c r="V513">
        <v>4625151.2</v>
      </c>
      <c r="W513">
        <v>1693417.7346940599</v>
      </c>
      <c r="X513">
        <v>5528724.5351112997</v>
      </c>
      <c r="Y513">
        <v>194606.530471326</v>
      </c>
      <c r="Z513">
        <v>332153.76275861298</v>
      </c>
      <c r="AA513">
        <v>261529.48023051801</v>
      </c>
      <c r="AB513">
        <v>273.91107884146697</v>
      </c>
      <c r="AC513">
        <v>1280.7150434611301</v>
      </c>
      <c r="AD513">
        <v>0</v>
      </c>
      <c r="AE513">
        <v>205427.09933689801</v>
      </c>
      <c r="AF513">
        <v>46758.693709202802</v>
      </c>
      <c r="AG513">
        <v>0</v>
      </c>
    </row>
    <row r="514" spans="1:33" x14ac:dyDescent="0.3">
      <c r="A514" t="s">
        <v>33</v>
      </c>
      <c r="B514" t="s">
        <v>1114</v>
      </c>
      <c r="C514">
        <v>2057</v>
      </c>
      <c r="D514" t="s">
        <v>1102</v>
      </c>
      <c r="E514">
        <v>474</v>
      </c>
      <c r="F514" t="s">
        <v>1115</v>
      </c>
      <c r="G514" t="s">
        <v>37</v>
      </c>
      <c r="H514" t="s">
        <v>43</v>
      </c>
      <c r="I514" t="s">
        <v>44</v>
      </c>
      <c r="J514" t="s">
        <v>40</v>
      </c>
      <c r="K514">
        <v>173.04</v>
      </c>
      <c r="L514">
        <v>2750016.52404575</v>
      </c>
      <c r="M514">
        <v>15892.374734429901</v>
      </c>
      <c r="N514">
        <v>1115.1168460184699</v>
      </c>
      <c r="O514">
        <v>14777.257888411399</v>
      </c>
      <c r="P514">
        <v>1528358.1691922999</v>
      </c>
      <c r="Q514">
        <v>430618.08077553898</v>
      </c>
      <c r="R514">
        <v>554535.44054093398</v>
      </c>
      <c r="S514">
        <v>101448.20249472999</v>
      </c>
      <c r="T514">
        <v>135056.631042244</v>
      </c>
      <c r="U514">
        <v>89775.818031388393</v>
      </c>
      <c r="V514">
        <v>2057399.6</v>
      </c>
      <c r="W514">
        <v>602841.10601436195</v>
      </c>
      <c r="X514">
        <v>2251127.8266006801</v>
      </c>
      <c r="Y514">
        <v>90043.244937373005</v>
      </c>
      <c r="Z514">
        <v>192959.81903503599</v>
      </c>
      <c r="AA514">
        <v>124405.632870081</v>
      </c>
      <c r="AB514">
        <v>97.509819541490103</v>
      </c>
      <c r="AC514">
        <v>1606.67275164687</v>
      </c>
      <c r="AD514">
        <v>0</v>
      </c>
      <c r="AE514">
        <v>73130.154026614604</v>
      </c>
      <c r="AF514">
        <v>16645.6640047738</v>
      </c>
      <c r="AG514">
        <v>0</v>
      </c>
    </row>
    <row r="515" spans="1:33" x14ac:dyDescent="0.3">
      <c r="A515" t="s">
        <v>33</v>
      </c>
      <c r="B515" t="s">
        <v>1116</v>
      </c>
      <c r="C515">
        <v>2057</v>
      </c>
      <c r="D515" t="s">
        <v>1102</v>
      </c>
      <c r="E515">
        <v>475</v>
      </c>
      <c r="F515" t="s">
        <v>1117</v>
      </c>
      <c r="G515" t="s">
        <v>37</v>
      </c>
      <c r="H515" t="s">
        <v>43</v>
      </c>
      <c r="I515" t="s">
        <v>44</v>
      </c>
      <c r="J515" t="s">
        <v>40</v>
      </c>
      <c r="K515">
        <v>120.95</v>
      </c>
      <c r="L515">
        <v>2143717.87681075</v>
      </c>
      <c r="M515">
        <v>17724.000635061999</v>
      </c>
      <c r="N515">
        <v>726.22109210293502</v>
      </c>
      <c r="O515">
        <v>16997.779542959099</v>
      </c>
      <c r="P515">
        <v>1245372.66300166</v>
      </c>
      <c r="Q515">
        <v>330716.81258496002</v>
      </c>
      <c r="R515">
        <v>451025.52777407499</v>
      </c>
      <c r="S515">
        <v>70909.385643421701</v>
      </c>
      <c r="T515">
        <v>45693.487806630998</v>
      </c>
      <c r="U515">
        <v>62750.723479521599</v>
      </c>
      <c r="V515">
        <v>1659598.5</v>
      </c>
      <c r="W515">
        <v>421368.65333123598</v>
      </c>
      <c r="X515">
        <v>1854316.52610005</v>
      </c>
      <c r="Y515">
        <v>46033.984997545398</v>
      </c>
      <c r="Z515">
        <v>87836.441089850006</v>
      </c>
      <c r="AA515">
        <v>92393.367640061799</v>
      </c>
      <c r="AB515">
        <v>68.156568848492995</v>
      </c>
      <c r="AC515">
        <v>318.67693488031603</v>
      </c>
      <c r="AD515">
        <v>0</v>
      </c>
      <c r="AE515">
        <v>51115.881469712403</v>
      </c>
      <c r="AF515">
        <v>11634.842009809199</v>
      </c>
      <c r="AG515">
        <v>0</v>
      </c>
    </row>
    <row r="516" spans="1:33" x14ac:dyDescent="0.3">
      <c r="A516" t="s">
        <v>33</v>
      </c>
      <c r="B516" t="s">
        <v>1118</v>
      </c>
      <c r="C516">
        <v>2057</v>
      </c>
      <c r="D516" t="s">
        <v>1102</v>
      </c>
      <c r="E516">
        <v>476</v>
      </c>
      <c r="F516" t="s">
        <v>1119</v>
      </c>
      <c r="G516" t="s">
        <v>37</v>
      </c>
      <c r="H516" t="s">
        <v>43</v>
      </c>
      <c r="I516" t="s">
        <v>44</v>
      </c>
      <c r="J516" t="s">
        <v>40</v>
      </c>
      <c r="K516">
        <v>154.11128712871201</v>
      </c>
      <c r="L516">
        <v>2457693.2499897098</v>
      </c>
      <c r="M516">
        <v>15947.522701157201</v>
      </c>
      <c r="N516">
        <v>643.48510028474698</v>
      </c>
      <c r="O516">
        <v>15304.0376008725</v>
      </c>
      <c r="P516">
        <v>1417955.6551886301</v>
      </c>
      <c r="Q516">
        <v>342954.18875936902</v>
      </c>
      <c r="R516">
        <v>547188.467707837</v>
      </c>
      <c r="S516">
        <v>90350.861438726701</v>
      </c>
      <c r="T516">
        <v>59244.0768951481</v>
      </c>
      <c r="U516">
        <v>79955.310158635999</v>
      </c>
      <c r="V516">
        <v>1840841.16</v>
      </c>
      <c r="W516">
        <v>536896.77983108105</v>
      </c>
      <c r="X516">
        <v>2082839.30697809</v>
      </c>
      <c r="Y516">
        <v>59073.985570290803</v>
      </c>
      <c r="Z516">
        <v>99168.317053031293</v>
      </c>
      <c r="AA516">
        <v>136163.43722293299</v>
      </c>
      <c r="AB516">
        <v>86.843295175841206</v>
      </c>
      <c r="AC516">
        <v>406.04971155550697</v>
      </c>
      <c r="AD516">
        <v>0</v>
      </c>
      <c r="AE516">
        <v>65130.502571443598</v>
      </c>
      <c r="AF516">
        <v>14824.807587192399</v>
      </c>
      <c r="AG516">
        <v>0</v>
      </c>
    </row>
    <row r="517" spans="1:33" x14ac:dyDescent="0.3">
      <c r="A517" t="s">
        <v>33</v>
      </c>
      <c r="B517" t="s">
        <v>1120</v>
      </c>
      <c r="C517">
        <v>2057</v>
      </c>
      <c r="D517" t="s">
        <v>1102</v>
      </c>
      <c r="E517">
        <v>477</v>
      </c>
      <c r="F517" t="s">
        <v>1121</v>
      </c>
      <c r="G517" t="s">
        <v>37</v>
      </c>
      <c r="H517" t="s">
        <v>43</v>
      </c>
      <c r="I517" t="s">
        <v>44</v>
      </c>
      <c r="J517" t="s">
        <v>40</v>
      </c>
      <c r="K517">
        <v>578.90485148514801</v>
      </c>
      <c r="L517">
        <v>6914550.8740985002</v>
      </c>
      <c r="M517">
        <v>11944.192307871601</v>
      </c>
      <c r="N517">
        <v>730.84710089467501</v>
      </c>
      <c r="O517">
        <v>11213.345206976999</v>
      </c>
      <c r="P517">
        <v>3791936.12602549</v>
      </c>
      <c r="Q517">
        <v>1072928.9729776599</v>
      </c>
      <c r="R517">
        <v>1506663.95188251</v>
      </c>
      <c r="S517">
        <v>339634.58676980698</v>
      </c>
      <c r="T517">
        <v>203387.23644302299</v>
      </c>
      <c r="U517">
        <v>300344.75615128601</v>
      </c>
      <c r="V517">
        <v>4597402.83</v>
      </c>
      <c r="W517">
        <v>2016803.28794722</v>
      </c>
      <c r="X517">
        <v>5699566.1292450801</v>
      </c>
      <c r="Y517">
        <v>173529.54786613601</v>
      </c>
      <c r="Z517">
        <v>423090.93240178301</v>
      </c>
      <c r="AA517">
        <v>316168.00126575102</v>
      </c>
      <c r="AB517">
        <v>326.21883726311802</v>
      </c>
      <c r="AC517">
        <v>1525.2883311999301</v>
      </c>
      <c r="AD517">
        <v>0</v>
      </c>
      <c r="AE517">
        <v>244656.73229232099</v>
      </c>
      <c r="AF517">
        <v>55688.0238589648</v>
      </c>
      <c r="AG517">
        <v>0</v>
      </c>
    </row>
    <row r="518" spans="1:33" x14ac:dyDescent="0.3">
      <c r="A518" t="s">
        <v>33</v>
      </c>
      <c r="B518" t="s">
        <v>1122</v>
      </c>
      <c r="C518">
        <v>2057</v>
      </c>
      <c r="D518" t="s">
        <v>1102</v>
      </c>
      <c r="E518">
        <v>478</v>
      </c>
      <c r="F518" t="s">
        <v>1123</v>
      </c>
      <c r="G518" t="s">
        <v>37</v>
      </c>
      <c r="H518" t="s">
        <v>43</v>
      </c>
      <c r="I518" t="s">
        <v>44</v>
      </c>
      <c r="J518" t="s">
        <v>40</v>
      </c>
      <c r="K518">
        <v>561.57443603183799</v>
      </c>
      <c r="L518">
        <v>7205777.2401288599</v>
      </c>
      <c r="M518">
        <v>12831.384012146</v>
      </c>
      <c r="N518">
        <v>666.27002794491398</v>
      </c>
      <c r="O518">
        <v>12165.1139842011</v>
      </c>
      <c r="P518">
        <v>4013769.94312815</v>
      </c>
      <c r="Q518">
        <v>1113378.92630206</v>
      </c>
      <c r="R518">
        <v>1495461.46700204</v>
      </c>
      <c r="S518">
        <v>329533.37992615701</v>
      </c>
      <c r="T518">
        <v>253633.523770439</v>
      </c>
      <c r="U518">
        <v>291353.469603987</v>
      </c>
      <c r="V518">
        <v>4957996.62</v>
      </c>
      <c r="W518">
        <v>1956427.15052488</v>
      </c>
      <c r="X518">
        <v>5932323.9136751099</v>
      </c>
      <c r="Y518">
        <v>263519.91520638601</v>
      </c>
      <c r="Z518">
        <v>374160.21518808202</v>
      </c>
      <c r="AA518">
        <v>342623.64702830301</v>
      </c>
      <c r="AB518">
        <v>316.45296992937199</v>
      </c>
      <c r="AC518">
        <v>1479.6264570629901</v>
      </c>
      <c r="AD518">
        <v>0</v>
      </c>
      <c r="AE518">
        <v>237332.553192427</v>
      </c>
      <c r="AF518">
        <v>54020.916411559898</v>
      </c>
      <c r="AG518">
        <v>0</v>
      </c>
    </row>
    <row r="519" spans="1:33" x14ac:dyDescent="0.3">
      <c r="A519" t="s">
        <v>33</v>
      </c>
      <c r="B519" t="s">
        <v>1124</v>
      </c>
      <c r="C519">
        <v>2057</v>
      </c>
      <c r="D519" t="s">
        <v>1102</v>
      </c>
      <c r="E519">
        <v>479</v>
      </c>
      <c r="F519" t="s">
        <v>1125</v>
      </c>
      <c r="G519" t="s">
        <v>37</v>
      </c>
      <c r="H519" t="s">
        <v>43</v>
      </c>
      <c r="I519" t="s">
        <v>44</v>
      </c>
      <c r="J519" t="s">
        <v>40</v>
      </c>
      <c r="K519">
        <v>269.58247524752397</v>
      </c>
      <c r="L519">
        <v>4568507.9120953502</v>
      </c>
      <c r="M519">
        <v>16946.605701652701</v>
      </c>
      <c r="N519">
        <v>1226.17394424945</v>
      </c>
      <c r="O519">
        <v>15720.431757403199</v>
      </c>
      <c r="P519">
        <v>2684389.1783253201</v>
      </c>
      <c r="Q519">
        <v>760351.87660446798</v>
      </c>
      <c r="R519">
        <v>853763.26635244105</v>
      </c>
      <c r="S519">
        <v>158048.182720421</v>
      </c>
      <c r="T519">
        <v>111955.4080927</v>
      </c>
      <c r="U519">
        <v>139863.54162201201</v>
      </c>
      <c r="V519">
        <v>3489466.16</v>
      </c>
      <c r="W519">
        <v>939178.21047334303</v>
      </c>
      <c r="X519">
        <v>3781996.86078399</v>
      </c>
      <c r="Y519">
        <v>117199.546436144</v>
      </c>
      <c r="Z519">
        <v>330555.00697478699</v>
      </c>
      <c r="AA519">
        <v>194488.03261207699</v>
      </c>
      <c r="AB519">
        <v>151.91249718524199</v>
      </c>
      <c r="AC519">
        <v>4253.0111691552702</v>
      </c>
      <c r="AD519">
        <v>0</v>
      </c>
      <c r="AE519">
        <v>113930.92890503599</v>
      </c>
      <c r="AF519">
        <v>25932.612716976098</v>
      </c>
      <c r="AG519">
        <v>0</v>
      </c>
    </row>
    <row r="520" spans="1:33" x14ac:dyDescent="0.3">
      <c r="A520" t="s">
        <v>33</v>
      </c>
      <c r="B520" t="s">
        <v>1126</v>
      </c>
      <c r="C520">
        <v>2057</v>
      </c>
      <c r="D520" t="s">
        <v>1102</v>
      </c>
      <c r="E520">
        <v>480</v>
      </c>
      <c r="F520" t="s">
        <v>1127</v>
      </c>
      <c r="G520" t="s">
        <v>37</v>
      </c>
      <c r="H520" t="s">
        <v>38</v>
      </c>
      <c r="I520" t="s">
        <v>44</v>
      </c>
      <c r="J520" t="s">
        <v>40</v>
      </c>
      <c r="K520">
        <v>397</v>
      </c>
      <c r="L520">
        <v>5424489.3758608596</v>
      </c>
      <c r="M520">
        <v>13663.7011986419</v>
      </c>
      <c r="N520">
        <v>1075.9285532808599</v>
      </c>
      <c r="O520">
        <v>12587.772645360999</v>
      </c>
      <c r="P520">
        <v>2907845.6563924099</v>
      </c>
      <c r="Q520">
        <v>1019065.65535534</v>
      </c>
      <c r="R520">
        <v>1125278.4804366101</v>
      </c>
      <c r="S520">
        <v>232821.16565885401</v>
      </c>
      <c r="T520">
        <v>139478.41801763099</v>
      </c>
      <c r="U520">
        <v>205969.71658842501</v>
      </c>
      <c r="V520">
        <v>3835441.07</v>
      </c>
      <c r="W520">
        <v>1383078.5892724299</v>
      </c>
      <c r="X520">
        <v>4325676.0324160298</v>
      </c>
      <c r="Y520">
        <v>257229.53062030199</v>
      </c>
      <c r="Z520">
        <v>427143.63565250399</v>
      </c>
      <c r="AA520">
        <v>207200.73837622601</v>
      </c>
      <c r="AB520">
        <v>223.71358274370999</v>
      </c>
      <c r="AC520">
        <v>1046.0086246174901</v>
      </c>
      <c r="AD520">
        <v>0</v>
      </c>
      <c r="AE520">
        <v>167780.11528297499</v>
      </c>
      <c r="AF520">
        <v>38189.601305450698</v>
      </c>
      <c r="AG520">
        <v>0</v>
      </c>
    </row>
    <row r="521" spans="1:33" x14ac:dyDescent="0.3">
      <c r="A521" t="s">
        <v>33</v>
      </c>
      <c r="B521" t="s">
        <v>1128</v>
      </c>
      <c r="C521">
        <v>2057</v>
      </c>
      <c r="D521" t="s">
        <v>1102</v>
      </c>
      <c r="E521">
        <v>481</v>
      </c>
      <c r="F521" t="s">
        <v>1129</v>
      </c>
      <c r="G521" t="s">
        <v>37</v>
      </c>
      <c r="H521" t="s">
        <v>38</v>
      </c>
      <c r="I521" t="s">
        <v>44</v>
      </c>
      <c r="J521" t="s">
        <v>40</v>
      </c>
      <c r="K521">
        <v>376.23</v>
      </c>
      <c r="L521">
        <v>4445725.5912444098</v>
      </c>
      <c r="M521">
        <v>11816.5100902224</v>
      </c>
      <c r="N521">
        <v>610.78949587580701</v>
      </c>
      <c r="O521">
        <v>11205.7205943466</v>
      </c>
      <c r="P521">
        <v>2103864.17694186</v>
      </c>
      <c r="Q521">
        <v>962958.71919834195</v>
      </c>
      <c r="R521">
        <v>1026048.96977875</v>
      </c>
      <c r="S521">
        <v>220572.452754233</v>
      </c>
      <c r="T521">
        <v>132281.27257121701</v>
      </c>
      <c r="U521">
        <v>195193.92058454201</v>
      </c>
      <c r="V521">
        <v>2939812.13</v>
      </c>
      <c r="W521">
        <v>1310719.54065986</v>
      </c>
      <c r="X521">
        <v>3564254.4732626802</v>
      </c>
      <c r="Y521">
        <v>286845.53834250901</v>
      </c>
      <c r="Z521">
        <v>229797.33203335499</v>
      </c>
      <c r="AA521">
        <v>168431.03335362099</v>
      </c>
      <c r="AB521">
        <v>212.00947414525399</v>
      </c>
      <c r="AC521">
        <v>991.28419355123106</v>
      </c>
      <c r="AD521">
        <v>0</v>
      </c>
      <c r="AE521">
        <v>159002.29917610501</v>
      </c>
      <c r="AF521">
        <v>36191.621408437597</v>
      </c>
      <c r="AG521">
        <v>0</v>
      </c>
    </row>
    <row r="522" spans="1:33" x14ac:dyDescent="0.3">
      <c r="A522" t="s">
        <v>33</v>
      </c>
      <c r="B522" t="s">
        <v>1130</v>
      </c>
      <c r="C522">
        <v>2057</v>
      </c>
      <c r="D522" t="s">
        <v>1102</v>
      </c>
      <c r="E522">
        <v>482</v>
      </c>
      <c r="F522" t="s">
        <v>1131</v>
      </c>
      <c r="G522" t="s">
        <v>37</v>
      </c>
      <c r="H522" t="s">
        <v>53</v>
      </c>
      <c r="I522" t="s">
        <v>44</v>
      </c>
      <c r="J522" t="s">
        <v>40</v>
      </c>
      <c r="K522">
        <v>195.77</v>
      </c>
      <c r="L522">
        <v>3700995.0941772801</v>
      </c>
      <c r="M522">
        <v>18904.8122499733</v>
      </c>
      <c r="N522">
        <v>1494.1578483926301</v>
      </c>
      <c r="O522">
        <v>17410.654401580701</v>
      </c>
      <c r="P522">
        <v>1890012.6157696301</v>
      </c>
      <c r="Q522">
        <v>818800.97410961206</v>
      </c>
      <c r="R522">
        <v>772159.55392336298</v>
      </c>
      <c r="S522">
        <v>145879.12507162101</v>
      </c>
      <c r="T522">
        <v>74142.825303052101</v>
      </c>
      <c r="U522">
        <v>101568.49223303801</v>
      </c>
      <c r="V522">
        <v>2917398.15</v>
      </c>
      <c r="W522">
        <v>682028.451944242</v>
      </c>
      <c r="X522">
        <v>2826873.4465407701</v>
      </c>
      <c r="Y522">
        <v>279156.345523517</v>
      </c>
      <c r="Z522">
        <v>292511.281979825</v>
      </c>
      <c r="AA522">
        <v>200259.39813555099</v>
      </c>
      <c r="AB522">
        <v>110.318408296564</v>
      </c>
      <c r="AC522">
        <v>515.81135627548201</v>
      </c>
      <c r="AD522">
        <v>0</v>
      </c>
      <c r="AE522">
        <v>82736.305211455998</v>
      </c>
      <c r="AF522">
        <v>18832.1870215821</v>
      </c>
      <c r="AG522">
        <v>0</v>
      </c>
    </row>
    <row r="523" spans="1:33" x14ac:dyDescent="0.3">
      <c r="A523" t="s">
        <v>33</v>
      </c>
      <c r="B523" t="s">
        <v>1132</v>
      </c>
      <c r="C523">
        <v>2057</v>
      </c>
      <c r="D523" t="s">
        <v>1102</v>
      </c>
      <c r="E523">
        <v>483</v>
      </c>
      <c r="F523" t="s">
        <v>1133</v>
      </c>
      <c r="G523" t="s">
        <v>37</v>
      </c>
      <c r="H523" t="s">
        <v>53</v>
      </c>
      <c r="I523" t="s">
        <v>44</v>
      </c>
      <c r="J523" t="s">
        <v>40</v>
      </c>
      <c r="K523">
        <v>140.57609396233701</v>
      </c>
      <c r="L523">
        <v>3058696.9067138201</v>
      </c>
      <c r="M523">
        <v>21758.3005794235</v>
      </c>
      <c r="N523">
        <v>2600.86791234982</v>
      </c>
      <c r="O523">
        <v>19157.432667073699</v>
      </c>
      <c r="P523">
        <v>1678568.1019117101</v>
      </c>
      <c r="Q523">
        <v>672095.01333830098</v>
      </c>
      <c r="R523">
        <v>574856.76741492003</v>
      </c>
      <c r="S523">
        <v>82415.580479712895</v>
      </c>
      <c r="T523">
        <v>50761.443569180599</v>
      </c>
      <c r="U523">
        <v>72933.0434068779</v>
      </c>
      <c r="V523">
        <v>2496021.33</v>
      </c>
      <c r="W523">
        <v>489742.53330694803</v>
      </c>
      <c r="X523">
        <v>2258697.1385691701</v>
      </c>
      <c r="Y523">
        <v>348965.08570849599</v>
      </c>
      <c r="Z523">
        <v>365619.85203011701</v>
      </c>
      <c r="AA523">
        <v>12032.183502109199</v>
      </c>
      <c r="AB523">
        <v>79.216074630808393</v>
      </c>
      <c r="AC523">
        <v>370.38742241723901</v>
      </c>
      <c r="AD523">
        <v>0</v>
      </c>
      <c r="AE523">
        <v>59410.2600781644</v>
      </c>
      <c r="AF523">
        <v>13522.7833287134</v>
      </c>
      <c r="AG523">
        <v>0</v>
      </c>
    </row>
    <row r="524" spans="1:33" x14ac:dyDescent="0.3">
      <c r="A524" t="s">
        <v>33</v>
      </c>
      <c r="B524" t="s">
        <v>1134</v>
      </c>
      <c r="C524">
        <v>2057</v>
      </c>
      <c r="D524" t="s">
        <v>1102</v>
      </c>
      <c r="E524">
        <v>484</v>
      </c>
      <c r="F524" t="s">
        <v>1135</v>
      </c>
      <c r="G524" t="s">
        <v>37</v>
      </c>
      <c r="H524" t="s">
        <v>53</v>
      </c>
      <c r="I524" t="s">
        <v>44</v>
      </c>
      <c r="J524" t="s">
        <v>40</v>
      </c>
      <c r="K524">
        <v>96.1</v>
      </c>
      <c r="L524">
        <v>2501131.2186731198</v>
      </c>
      <c r="M524">
        <v>26026.339424278001</v>
      </c>
      <c r="N524">
        <v>549.87762000659802</v>
      </c>
      <c r="O524">
        <v>25476.461804271399</v>
      </c>
      <c r="P524">
        <v>1285866.4401443601</v>
      </c>
      <c r="Q524">
        <v>516512.12087568903</v>
      </c>
      <c r="R524">
        <v>599334.45573037304</v>
      </c>
      <c r="S524">
        <v>60027.290155707502</v>
      </c>
      <c r="T524">
        <v>39390.911766988298</v>
      </c>
      <c r="U524">
        <v>49858.1606149816</v>
      </c>
      <c r="V524">
        <v>2116477.46</v>
      </c>
      <c r="W524">
        <v>334795.59805813798</v>
      </c>
      <c r="X524">
        <v>2016433.10041103</v>
      </c>
      <c r="Y524">
        <v>243998.21501665199</v>
      </c>
      <c r="Z524">
        <v>52843.239282634</v>
      </c>
      <c r="AA524">
        <v>137691.147418023</v>
      </c>
      <c r="AB524">
        <v>54.1533382913615</v>
      </c>
      <c r="AC524">
        <v>253.20259150060701</v>
      </c>
      <c r="AD524">
        <v>0</v>
      </c>
      <c r="AE524">
        <v>40613.7760168612</v>
      </c>
      <c r="AF524">
        <v>9244.3845981204504</v>
      </c>
      <c r="AG524">
        <v>0</v>
      </c>
    </row>
    <row r="525" spans="1:33" x14ac:dyDescent="0.3">
      <c r="A525" t="s">
        <v>33</v>
      </c>
      <c r="B525" t="s">
        <v>1136</v>
      </c>
      <c r="C525">
        <v>2057</v>
      </c>
      <c r="D525" t="s">
        <v>1102</v>
      </c>
      <c r="E525">
        <v>485</v>
      </c>
      <c r="F525" t="s">
        <v>1137</v>
      </c>
      <c r="G525" t="s">
        <v>37</v>
      </c>
      <c r="H525" t="s">
        <v>53</v>
      </c>
      <c r="I525" t="s">
        <v>44</v>
      </c>
      <c r="J525" t="s">
        <v>40</v>
      </c>
      <c r="K525">
        <v>617.96742574257405</v>
      </c>
      <c r="L525">
        <v>10262887.6885476</v>
      </c>
      <c r="M525">
        <v>16607.489749504799</v>
      </c>
      <c r="N525">
        <v>734.82146765651498</v>
      </c>
      <c r="O525">
        <v>15872.6682818483</v>
      </c>
      <c r="P525">
        <v>4529915.9834219497</v>
      </c>
      <c r="Q525">
        <v>1984739.6424454099</v>
      </c>
      <c r="R525">
        <v>1699218.2602847801</v>
      </c>
      <c r="S525">
        <v>379454.59159200301</v>
      </c>
      <c r="T525">
        <v>1669559.2108035299</v>
      </c>
      <c r="U525">
        <v>320611.02151404798</v>
      </c>
      <c r="V525">
        <v>7789386.2000000002</v>
      </c>
      <c r="W525">
        <v>2152890.46703364</v>
      </c>
      <c r="X525">
        <v>7009658.3355692802</v>
      </c>
      <c r="Y525">
        <v>2204748.2364168898</v>
      </c>
      <c r="Z525">
        <v>454095.73074807698</v>
      </c>
      <c r="AA525">
        <v>271001.92358430102</v>
      </c>
      <c r="AB525">
        <v>348.23099957626903</v>
      </c>
      <c r="AC525">
        <v>2424.2097155148599</v>
      </c>
      <c r="AD525">
        <v>0</v>
      </c>
      <c r="AE525">
        <v>261165.35499297801</v>
      </c>
      <c r="AF525">
        <v>59445.666521069703</v>
      </c>
      <c r="AG525">
        <v>0</v>
      </c>
    </row>
    <row r="526" spans="1:33" x14ac:dyDescent="0.3">
      <c r="A526" t="s">
        <v>33</v>
      </c>
      <c r="B526" t="s">
        <v>1138</v>
      </c>
      <c r="C526">
        <v>2057</v>
      </c>
      <c r="D526" t="s">
        <v>1102</v>
      </c>
      <c r="E526">
        <v>486</v>
      </c>
      <c r="F526" t="s">
        <v>1139</v>
      </c>
      <c r="G526" t="s">
        <v>37</v>
      </c>
      <c r="H526" t="s">
        <v>53</v>
      </c>
      <c r="I526" t="s">
        <v>44</v>
      </c>
      <c r="J526" t="s">
        <v>40</v>
      </c>
      <c r="K526">
        <v>226.3</v>
      </c>
      <c r="L526">
        <v>4075923.91074637</v>
      </c>
      <c r="M526">
        <v>18011.1529418752</v>
      </c>
      <c r="N526">
        <v>1078.0125379716101</v>
      </c>
      <c r="O526">
        <v>16933.140403903599</v>
      </c>
      <c r="P526">
        <v>1988394.7235657501</v>
      </c>
      <c r="Q526">
        <v>962018.61335243005</v>
      </c>
      <c r="R526">
        <v>877674.17671991105</v>
      </c>
      <c r="S526">
        <v>132672.95552795599</v>
      </c>
      <c r="T526">
        <v>115163.44158032699</v>
      </c>
      <c r="U526">
        <v>117407.92660947199</v>
      </c>
      <c r="V526">
        <v>3170126.35</v>
      </c>
      <c r="W526">
        <v>788389.63413690601</v>
      </c>
      <c r="X526">
        <v>3160913.64838727</v>
      </c>
      <c r="Y526">
        <v>359740.88407147198</v>
      </c>
      <c r="Z526">
        <v>243954.23734297699</v>
      </c>
      <c r="AA526">
        <v>193183.440694055</v>
      </c>
      <c r="AB526">
        <v>127.52237726675401</v>
      </c>
      <c r="AC526">
        <v>596.251263856268</v>
      </c>
      <c r="AD526">
        <v>0</v>
      </c>
      <c r="AE526">
        <v>95638.891910673206</v>
      </c>
      <c r="AF526">
        <v>21769.0346987997</v>
      </c>
      <c r="AG526">
        <v>0</v>
      </c>
    </row>
    <row r="527" spans="1:33" x14ac:dyDescent="0.3">
      <c r="A527" t="s">
        <v>33</v>
      </c>
      <c r="B527" t="s">
        <v>1140</v>
      </c>
      <c r="C527">
        <v>2057</v>
      </c>
      <c r="D527" t="s">
        <v>1102</v>
      </c>
      <c r="E527">
        <v>488</v>
      </c>
      <c r="F527" t="s">
        <v>1141</v>
      </c>
      <c r="G527" t="s">
        <v>37</v>
      </c>
      <c r="H527" t="s">
        <v>53</v>
      </c>
      <c r="I527" t="s">
        <v>44</v>
      </c>
      <c r="J527" t="s">
        <v>40</v>
      </c>
      <c r="K527">
        <v>684.75306930693</v>
      </c>
      <c r="L527">
        <v>10514042.244899699</v>
      </c>
      <c r="M527">
        <v>15354.501814123199</v>
      </c>
      <c r="N527">
        <v>749.56122982636805</v>
      </c>
      <c r="O527">
        <v>14604.940584296901</v>
      </c>
      <c r="P527">
        <v>5693748.8997448599</v>
      </c>
      <c r="Q527">
        <v>2269802.9155452498</v>
      </c>
      <c r="R527">
        <v>1891425.7830767799</v>
      </c>
      <c r="S527">
        <v>404413.14693676599</v>
      </c>
      <c r="T527">
        <v>254651.49959609099</v>
      </c>
      <c r="U527">
        <v>355260.44236323202</v>
      </c>
      <c r="V527">
        <v>7773221.8300000001</v>
      </c>
      <c r="W527">
        <v>2385559.9725365201</v>
      </c>
      <c r="X527">
        <v>8591206.8605482206</v>
      </c>
      <c r="Y527">
        <v>812101.930718989</v>
      </c>
      <c r="Z527">
        <v>513264.35275708302</v>
      </c>
      <c r="AA527">
        <v>240018.61775993899</v>
      </c>
      <c r="AB527">
        <v>385.86539654761998</v>
      </c>
      <c r="AC527">
        <v>1804.17535573891</v>
      </c>
      <c r="AD527">
        <v>0</v>
      </c>
      <c r="AE527">
        <v>289390.29951810499</v>
      </c>
      <c r="AF527">
        <v>65870.142845126902</v>
      </c>
      <c r="AG527">
        <v>0</v>
      </c>
    </row>
    <row r="528" spans="1:33" x14ac:dyDescent="0.3">
      <c r="A528" t="s">
        <v>33</v>
      </c>
      <c r="B528" t="s">
        <v>1142</v>
      </c>
      <c r="C528">
        <v>2057</v>
      </c>
      <c r="D528" t="s">
        <v>1102</v>
      </c>
      <c r="E528">
        <v>2057</v>
      </c>
      <c r="F528" t="s">
        <v>1102</v>
      </c>
      <c r="G528" t="s">
        <v>55</v>
      </c>
      <c r="H528" t="s">
        <v>55</v>
      </c>
      <c r="I528" t="s">
        <v>56</v>
      </c>
      <c r="J528" t="s">
        <v>40</v>
      </c>
      <c r="K528">
        <v>575.84618326538498</v>
      </c>
      <c r="L528">
        <v>2304905.2945952201</v>
      </c>
      <c r="M528">
        <v>4002.6405689190401</v>
      </c>
      <c r="N528">
        <v>393.87210491814801</v>
      </c>
      <c r="O528">
        <v>3608.7684640008902</v>
      </c>
      <c r="P528">
        <v>416153.79092431499</v>
      </c>
      <c r="Q528">
        <v>445313.36370574503</v>
      </c>
      <c r="R528">
        <v>903524.02795573103</v>
      </c>
      <c r="S528">
        <v>337601.480615607</v>
      </c>
      <c r="T528">
        <v>202312.63139382101</v>
      </c>
      <c r="U528">
        <v>298757.87195389898</v>
      </c>
      <c r="V528">
        <v>0</v>
      </c>
      <c r="W528">
        <v>2006147.4226413199</v>
      </c>
      <c r="X528">
        <v>1598278.9407406901</v>
      </c>
      <c r="Y528">
        <v>129929.20508077</v>
      </c>
      <c r="Z528">
        <v>226809.74831181901</v>
      </c>
      <c r="AA528">
        <v>49287.803855858001</v>
      </c>
      <c r="AB528">
        <v>324.49524626597002</v>
      </c>
      <c r="AC528">
        <v>1517.2294059160099</v>
      </c>
      <c r="AD528">
        <v>0</v>
      </c>
      <c r="AE528">
        <v>243364.078119716</v>
      </c>
      <c r="AF528">
        <v>55393.793834182899</v>
      </c>
      <c r="AG528">
        <v>0</v>
      </c>
    </row>
    <row r="529" spans="1:33" x14ac:dyDescent="0.3">
      <c r="A529" t="s">
        <v>33</v>
      </c>
      <c r="B529" t="s">
        <v>1143</v>
      </c>
      <c r="C529">
        <v>2057</v>
      </c>
      <c r="D529" t="s">
        <v>1102</v>
      </c>
      <c r="E529">
        <v>4848</v>
      </c>
      <c r="F529" t="s">
        <v>1144</v>
      </c>
      <c r="G529" t="s">
        <v>59</v>
      </c>
      <c r="H529" t="s">
        <v>53</v>
      </c>
      <c r="I529" t="s">
        <v>39</v>
      </c>
      <c r="J529" t="s">
        <v>40</v>
      </c>
      <c r="K529">
        <v>154.87940594059401</v>
      </c>
      <c r="L529">
        <v>619926.593507902</v>
      </c>
      <c r="M529">
        <v>4002.6405689190401</v>
      </c>
      <c r="N529">
        <v>393.87210491814801</v>
      </c>
      <c r="O529">
        <v>3608.7684640008902</v>
      </c>
      <c r="P529">
        <v>111928.590987256</v>
      </c>
      <c r="Q529">
        <v>119771.340389987</v>
      </c>
      <c r="R529">
        <v>243011.53462424601</v>
      </c>
      <c r="S529">
        <v>90801.186639649794</v>
      </c>
      <c r="T529">
        <v>54413.940866762197</v>
      </c>
      <c r="U529">
        <v>80353.822032664699</v>
      </c>
      <c r="V529">
        <v>0</v>
      </c>
      <c r="W529">
        <v>539572.77147523698</v>
      </c>
      <c r="X529">
        <v>429872.59456263197</v>
      </c>
      <c r="Y529">
        <v>34945.717592729503</v>
      </c>
      <c r="Z529">
        <v>61002.677626294098</v>
      </c>
      <c r="AA529">
        <v>13256.4320180511</v>
      </c>
      <c r="AB529">
        <v>87.276138025661794</v>
      </c>
      <c r="AC529">
        <v>408.073537505025</v>
      </c>
      <c r="AD529">
        <v>0</v>
      </c>
      <c r="AE529">
        <v>65455.124895898101</v>
      </c>
      <c r="AF529">
        <v>14898.697136766599</v>
      </c>
      <c r="AG529">
        <v>0</v>
      </c>
    </row>
    <row r="530" spans="1:33" x14ac:dyDescent="0.3">
      <c r="A530" t="s">
        <v>33</v>
      </c>
      <c r="B530" t="s">
        <v>1145</v>
      </c>
      <c r="C530">
        <v>2059</v>
      </c>
      <c r="D530" t="s">
        <v>1146</v>
      </c>
      <c r="E530">
        <v>489</v>
      </c>
      <c r="F530" t="s">
        <v>1147</v>
      </c>
      <c r="G530" t="s">
        <v>37</v>
      </c>
      <c r="H530" t="s">
        <v>43</v>
      </c>
      <c r="I530" t="s">
        <v>44</v>
      </c>
      <c r="J530" t="s">
        <v>40</v>
      </c>
      <c r="K530">
        <v>40.774851485148503</v>
      </c>
      <c r="L530">
        <v>771375.37208350096</v>
      </c>
      <c r="M530">
        <v>18917.919844894099</v>
      </c>
      <c r="N530">
        <v>0</v>
      </c>
      <c r="O530">
        <v>18917.919844894099</v>
      </c>
      <c r="P530">
        <v>480709.71624658699</v>
      </c>
      <c r="Q530">
        <v>48270.8602590015</v>
      </c>
      <c r="R530">
        <v>186929.83829660399</v>
      </c>
      <c r="S530">
        <v>37424.902299339199</v>
      </c>
      <c r="T530">
        <v>18040.054981968598</v>
      </c>
      <c r="U530">
        <v>43321.900754511</v>
      </c>
      <c r="V530">
        <v>562576.52</v>
      </c>
      <c r="W530">
        <v>165476.95132898999</v>
      </c>
      <c r="X530">
        <v>605278.68442198599</v>
      </c>
      <c r="Y530">
        <v>0</v>
      </c>
      <c r="Z530">
        <v>0</v>
      </c>
      <c r="AA530">
        <v>118482.798118586</v>
      </c>
      <c r="AB530">
        <v>1229.7179887326099</v>
      </c>
      <c r="AC530">
        <v>3062.2707996848399</v>
      </c>
      <c r="AD530">
        <v>0</v>
      </c>
      <c r="AE530">
        <v>38597.3471989479</v>
      </c>
      <c r="AF530">
        <v>4724.5535555631104</v>
      </c>
      <c r="AG530">
        <v>0</v>
      </c>
    </row>
    <row r="531" spans="1:33" x14ac:dyDescent="0.3">
      <c r="A531" t="s">
        <v>33</v>
      </c>
      <c r="B531" t="s">
        <v>1148</v>
      </c>
      <c r="C531">
        <v>2059</v>
      </c>
      <c r="D531" t="s">
        <v>1146</v>
      </c>
      <c r="E531">
        <v>490</v>
      </c>
      <c r="F531" t="s">
        <v>1149</v>
      </c>
      <c r="G531" t="s">
        <v>37</v>
      </c>
      <c r="H531" t="s">
        <v>43</v>
      </c>
      <c r="I531" t="s">
        <v>44</v>
      </c>
      <c r="J531" t="s">
        <v>40</v>
      </c>
      <c r="K531">
        <v>302.87851485148502</v>
      </c>
      <c r="L531">
        <v>5723472.4357999498</v>
      </c>
      <c r="M531">
        <v>18896.924526344901</v>
      </c>
      <c r="N531">
        <v>0</v>
      </c>
      <c r="O531">
        <v>18896.924526344901</v>
      </c>
      <c r="P531">
        <v>3425661.8067920301</v>
      </c>
      <c r="Q531">
        <v>808114.67432909599</v>
      </c>
      <c r="R531">
        <v>1049051.6952253601</v>
      </c>
      <c r="S531">
        <v>277994.85256284598</v>
      </c>
      <c r="T531">
        <v>162649.406890618</v>
      </c>
      <c r="U531">
        <v>321798.17910186399</v>
      </c>
      <c r="V531">
        <v>4172499.62</v>
      </c>
      <c r="W531">
        <v>1229174.63669809</v>
      </c>
      <c r="X531">
        <v>4413650.3408144899</v>
      </c>
      <c r="Y531">
        <v>0</v>
      </c>
      <c r="Z531">
        <v>0</v>
      </c>
      <c r="AA531">
        <v>961645.72854809405</v>
      </c>
      <c r="AB531">
        <v>3631.42068647013</v>
      </c>
      <c r="AC531">
        <v>22746.766649032099</v>
      </c>
      <c r="AD531">
        <v>0</v>
      </c>
      <c r="AE531">
        <v>286703.85718222498</v>
      </c>
      <c r="AF531">
        <v>35094.321919638598</v>
      </c>
      <c r="AG531">
        <v>0</v>
      </c>
    </row>
    <row r="532" spans="1:33" x14ac:dyDescent="0.3">
      <c r="A532" t="s">
        <v>33</v>
      </c>
      <c r="B532" t="s">
        <v>1150</v>
      </c>
      <c r="C532">
        <v>2059</v>
      </c>
      <c r="D532" t="s">
        <v>1146</v>
      </c>
      <c r="E532">
        <v>491</v>
      </c>
      <c r="F532" t="s">
        <v>1151</v>
      </c>
      <c r="G532" t="s">
        <v>37</v>
      </c>
      <c r="H532" t="s">
        <v>38</v>
      </c>
      <c r="I532" t="s">
        <v>44</v>
      </c>
      <c r="J532" t="s">
        <v>40</v>
      </c>
      <c r="K532">
        <v>108.173663366336</v>
      </c>
      <c r="L532">
        <v>1345578.49277961</v>
      </c>
      <c r="M532">
        <v>12439.0581857501</v>
      </c>
      <c r="N532">
        <v>0</v>
      </c>
      <c r="O532">
        <v>12439.0581857501</v>
      </c>
      <c r="P532">
        <v>772153.29946626397</v>
      </c>
      <c r="Q532">
        <v>217007.76379639201</v>
      </c>
      <c r="R532">
        <v>211237.05423185701</v>
      </c>
      <c r="S532">
        <v>99286.413938780694</v>
      </c>
      <c r="T532">
        <v>45893.961346320502</v>
      </c>
      <c r="U532">
        <v>114930.859044703</v>
      </c>
      <c r="V532">
        <v>791645.47</v>
      </c>
      <c r="W532">
        <v>439002.16373491101</v>
      </c>
      <c r="X532">
        <v>1176435.5737645901</v>
      </c>
      <c r="Y532">
        <v>0</v>
      </c>
      <c r="Z532">
        <v>0</v>
      </c>
      <c r="AA532">
        <v>44791.037952809304</v>
      </c>
      <c r="AB532">
        <v>1296.9691134162799</v>
      </c>
      <c r="AC532">
        <v>8124.05290408783</v>
      </c>
      <c r="AD532">
        <v>0</v>
      </c>
      <c r="AE532">
        <v>102396.85224245</v>
      </c>
      <c r="AF532">
        <v>12534.0068022531</v>
      </c>
      <c r="AG532">
        <v>0</v>
      </c>
    </row>
    <row r="533" spans="1:33" x14ac:dyDescent="0.3">
      <c r="A533" t="s">
        <v>33</v>
      </c>
      <c r="B533" t="s">
        <v>1152</v>
      </c>
      <c r="C533">
        <v>2059</v>
      </c>
      <c r="D533" t="s">
        <v>1146</v>
      </c>
      <c r="E533">
        <v>492</v>
      </c>
      <c r="F533" t="s">
        <v>1153</v>
      </c>
      <c r="G533" t="s">
        <v>37</v>
      </c>
      <c r="H533" t="s">
        <v>53</v>
      </c>
      <c r="I533" t="s">
        <v>39</v>
      </c>
      <c r="J533" t="s">
        <v>40</v>
      </c>
      <c r="K533">
        <v>205.436138613861</v>
      </c>
      <c r="L533">
        <v>4298073.6430170899</v>
      </c>
      <c r="M533">
        <v>20921.701858385099</v>
      </c>
      <c r="N533">
        <v>0</v>
      </c>
      <c r="O533">
        <v>20921.701858385099</v>
      </c>
      <c r="P533">
        <v>2267511.3323398801</v>
      </c>
      <c r="Q533">
        <v>942719.24409754004</v>
      </c>
      <c r="R533">
        <v>812126.27218695905</v>
      </c>
      <c r="S533">
        <v>188558.07284001101</v>
      </c>
      <c r="T533">
        <v>87158.721552698698</v>
      </c>
      <c r="U533">
        <v>218268.949714293</v>
      </c>
      <c r="V533">
        <v>3246081.34</v>
      </c>
      <c r="W533">
        <v>833723.35330279905</v>
      </c>
      <c r="X533">
        <v>3455220.8828213098</v>
      </c>
      <c r="Y533">
        <v>0</v>
      </c>
      <c r="Z533">
        <v>0</v>
      </c>
      <c r="AA533">
        <v>606692.03974133404</v>
      </c>
      <c r="AB533">
        <v>2463.1164210400698</v>
      </c>
      <c r="AC533">
        <v>15428.654319105801</v>
      </c>
      <c r="AD533">
        <v>0</v>
      </c>
      <c r="AE533">
        <v>194465.207854368</v>
      </c>
      <c r="AF533">
        <v>23803.7418599255</v>
      </c>
      <c r="AG533">
        <v>0</v>
      </c>
    </row>
    <row r="534" spans="1:33" x14ac:dyDescent="0.3">
      <c r="A534" t="s">
        <v>33</v>
      </c>
      <c r="B534" t="s">
        <v>1154</v>
      </c>
      <c r="C534">
        <v>2059</v>
      </c>
      <c r="D534" t="s">
        <v>1146</v>
      </c>
      <c r="E534">
        <v>2059</v>
      </c>
      <c r="F534" t="s">
        <v>1146</v>
      </c>
      <c r="G534" t="s">
        <v>55</v>
      </c>
      <c r="H534" t="s">
        <v>55</v>
      </c>
      <c r="I534" t="s">
        <v>56</v>
      </c>
      <c r="J534" t="s">
        <v>40</v>
      </c>
      <c r="K534">
        <v>52.996831683168303</v>
      </c>
      <c r="L534">
        <v>271384.86631983297</v>
      </c>
      <c r="M534">
        <v>5120.7752935544704</v>
      </c>
      <c r="N534">
        <v>0</v>
      </c>
      <c r="O534">
        <v>5120.7752935544704</v>
      </c>
      <c r="P534">
        <v>41546.3351552311</v>
      </c>
      <c r="Q534">
        <v>57978.017517969201</v>
      </c>
      <c r="R534">
        <v>100733.22005921599</v>
      </c>
      <c r="S534">
        <v>48642.7583590223</v>
      </c>
      <c r="T534">
        <v>22484.535228393499</v>
      </c>
      <c r="U534">
        <v>56307.3413846275</v>
      </c>
      <c r="V534">
        <v>0</v>
      </c>
      <c r="W534">
        <v>215077.524935205</v>
      </c>
      <c r="X534">
        <v>196048.58817759901</v>
      </c>
      <c r="Y534">
        <v>0</v>
      </c>
      <c r="Z534">
        <v>0</v>
      </c>
      <c r="AA534">
        <v>14413.355639175999</v>
      </c>
      <c r="AB534">
        <v>635.415790340895</v>
      </c>
      <c r="AC534">
        <v>3980.1653280893001</v>
      </c>
      <c r="AD534">
        <v>0</v>
      </c>
      <c r="AE534">
        <v>50166.635522007899</v>
      </c>
      <c r="AF534">
        <v>6140.7058626195403</v>
      </c>
      <c r="AG534">
        <v>0</v>
      </c>
    </row>
    <row r="535" spans="1:33" x14ac:dyDescent="0.3">
      <c r="A535" t="s">
        <v>33</v>
      </c>
      <c r="B535" t="s">
        <v>1155</v>
      </c>
      <c r="C535">
        <v>2060</v>
      </c>
      <c r="D535" t="s">
        <v>1156</v>
      </c>
      <c r="E535">
        <v>3360</v>
      </c>
      <c r="F535" t="s">
        <v>1157</v>
      </c>
      <c r="G535" t="s">
        <v>63</v>
      </c>
      <c r="H535" t="s">
        <v>64</v>
      </c>
      <c r="I535" t="s">
        <v>60</v>
      </c>
      <c r="J535" t="s">
        <v>40</v>
      </c>
      <c r="K535">
        <v>192.41</v>
      </c>
      <c r="L535">
        <v>2873702.84</v>
      </c>
      <c r="M535">
        <v>14935.3091835143</v>
      </c>
      <c r="N535">
        <v>307.51582558079099</v>
      </c>
      <c r="O535">
        <v>14627.7933579335</v>
      </c>
      <c r="P535">
        <v>1888219.69</v>
      </c>
      <c r="Q535">
        <v>206866.26</v>
      </c>
      <c r="R535">
        <v>376608.79</v>
      </c>
      <c r="S535">
        <v>383322.39</v>
      </c>
      <c r="T535">
        <v>18685.71</v>
      </c>
      <c r="U535">
        <v>183469.6</v>
      </c>
      <c r="V535">
        <v>1913107.78</v>
      </c>
      <c r="W535">
        <v>777125.46</v>
      </c>
      <c r="X535">
        <v>2463232.11</v>
      </c>
      <c r="Y535">
        <v>154507.889999999</v>
      </c>
      <c r="Z535">
        <v>59169.120000000003</v>
      </c>
      <c r="AA535">
        <v>13324.12</v>
      </c>
      <c r="AB535">
        <v>0</v>
      </c>
      <c r="AC535">
        <v>0</v>
      </c>
      <c r="AD535">
        <v>0</v>
      </c>
      <c r="AE535">
        <v>161340.889999999</v>
      </c>
      <c r="AF535">
        <v>22128.71</v>
      </c>
      <c r="AG535">
        <v>0</v>
      </c>
    </row>
    <row r="536" spans="1:33" x14ac:dyDescent="0.3">
      <c r="A536" t="s">
        <v>33</v>
      </c>
      <c r="B536" t="s">
        <v>1158</v>
      </c>
      <c r="C536">
        <v>2061</v>
      </c>
      <c r="D536" t="s">
        <v>1159</v>
      </c>
      <c r="E536">
        <v>1289</v>
      </c>
      <c r="F536" t="s">
        <v>1160</v>
      </c>
      <c r="G536" t="s">
        <v>37</v>
      </c>
      <c r="H536" t="s">
        <v>64</v>
      </c>
      <c r="I536" t="s">
        <v>39</v>
      </c>
      <c r="J536" t="s">
        <v>40</v>
      </c>
      <c r="K536">
        <v>236.23</v>
      </c>
      <c r="L536">
        <v>4649157.3099999996</v>
      </c>
      <c r="M536">
        <v>19680.638826567301</v>
      </c>
      <c r="N536">
        <v>1487.8190322990299</v>
      </c>
      <c r="O536">
        <v>18192.819794268202</v>
      </c>
      <c r="P536">
        <v>2369416.48</v>
      </c>
      <c r="Q536">
        <v>734356.53</v>
      </c>
      <c r="R536">
        <v>1061002.8600000001</v>
      </c>
      <c r="S536">
        <v>368430.82</v>
      </c>
      <c r="T536">
        <v>115950.62</v>
      </c>
      <c r="U536">
        <v>330382.59000000003</v>
      </c>
      <c r="V536">
        <v>3950132.31</v>
      </c>
      <c r="W536">
        <v>368642.41</v>
      </c>
      <c r="X536">
        <v>3545967.43</v>
      </c>
      <c r="Y536">
        <v>229615.89</v>
      </c>
      <c r="Z536">
        <v>351467.49</v>
      </c>
      <c r="AA536">
        <v>181285.12</v>
      </c>
      <c r="AB536">
        <v>4500</v>
      </c>
      <c r="AC536">
        <v>5938.79</v>
      </c>
      <c r="AD536">
        <v>0</v>
      </c>
      <c r="AE536">
        <v>296568.18</v>
      </c>
      <c r="AF536">
        <v>33814.410000000003</v>
      </c>
      <c r="AG536">
        <v>0</v>
      </c>
    </row>
    <row r="537" spans="1:33" x14ac:dyDescent="0.3">
      <c r="A537" t="s">
        <v>33</v>
      </c>
      <c r="B537" t="s">
        <v>1161</v>
      </c>
      <c r="C537">
        <v>2062</v>
      </c>
      <c r="D537" t="s">
        <v>1162</v>
      </c>
      <c r="E537">
        <v>497</v>
      </c>
      <c r="F537" t="s">
        <v>1163</v>
      </c>
      <c r="G537" t="s">
        <v>37</v>
      </c>
      <c r="H537" t="s">
        <v>43</v>
      </c>
      <c r="I537" t="s">
        <v>44</v>
      </c>
      <c r="J537" t="s">
        <v>40</v>
      </c>
      <c r="K537">
        <v>7.14</v>
      </c>
      <c r="L537">
        <v>367097.34768420999</v>
      </c>
      <c r="M537">
        <v>51414.194353530802</v>
      </c>
      <c r="N537">
        <v>0</v>
      </c>
      <c r="O537">
        <v>51414.194353530802</v>
      </c>
      <c r="P537">
        <v>185421.94157894701</v>
      </c>
      <c r="Q537">
        <v>24739.3806842105</v>
      </c>
      <c r="R537">
        <v>99533.557000000001</v>
      </c>
      <c r="S537">
        <v>29583.4</v>
      </c>
      <c r="T537">
        <v>27819.068421052601</v>
      </c>
      <c r="U537">
        <v>35517.579263157801</v>
      </c>
      <c r="V537">
        <v>264336</v>
      </c>
      <c r="W537">
        <v>67243.768421052606</v>
      </c>
      <c r="X537">
        <v>292795.76842105202</v>
      </c>
      <c r="Y537">
        <v>0</v>
      </c>
      <c r="Z537">
        <v>0</v>
      </c>
      <c r="AA537">
        <v>38784</v>
      </c>
      <c r="AB537">
        <v>0</v>
      </c>
      <c r="AC537">
        <v>0</v>
      </c>
      <c r="AD537">
        <v>0</v>
      </c>
      <c r="AE537">
        <v>33687.847789473599</v>
      </c>
      <c r="AF537">
        <v>1829.73147368421</v>
      </c>
      <c r="AG537">
        <v>0</v>
      </c>
    </row>
    <row r="538" spans="1:33" x14ac:dyDescent="0.3">
      <c r="A538" t="s">
        <v>33</v>
      </c>
      <c r="B538" t="s">
        <v>1164</v>
      </c>
      <c r="C538">
        <v>2062</v>
      </c>
      <c r="D538" t="s">
        <v>1162</v>
      </c>
      <c r="E538">
        <v>2062</v>
      </c>
      <c r="F538" t="s">
        <v>1162</v>
      </c>
      <c r="G538" t="s">
        <v>55</v>
      </c>
      <c r="H538" t="s">
        <v>55</v>
      </c>
      <c r="I538" t="s">
        <v>56</v>
      </c>
      <c r="J538" t="s">
        <v>40</v>
      </c>
      <c r="K538">
        <v>4.26</v>
      </c>
      <c r="L538">
        <v>61311.392315789402</v>
      </c>
      <c r="M538">
        <v>14392.345614035001</v>
      </c>
      <c r="N538">
        <v>0</v>
      </c>
      <c r="O538">
        <v>14392.345614035001</v>
      </c>
      <c r="P538">
        <v>2912.1584210526298</v>
      </c>
      <c r="Q538">
        <v>11739.689315789399</v>
      </c>
      <c r="R538">
        <v>12411.013000000001</v>
      </c>
      <c r="S538">
        <v>17650.599999999999</v>
      </c>
      <c r="T538">
        <v>16597.9315789473</v>
      </c>
      <c r="U538">
        <v>21191.160736842099</v>
      </c>
      <c r="V538">
        <v>0</v>
      </c>
      <c r="W538">
        <v>40120.2315789473</v>
      </c>
      <c r="X538">
        <v>40120.2315789473</v>
      </c>
      <c r="Y538">
        <v>0</v>
      </c>
      <c r="Z538">
        <v>0</v>
      </c>
      <c r="AA538">
        <v>0</v>
      </c>
      <c r="AB538">
        <v>0</v>
      </c>
      <c r="AC538">
        <v>0</v>
      </c>
      <c r="AD538">
        <v>0</v>
      </c>
      <c r="AE538">
        <v>20099.472210526299</v>
      </c>
      <c r="AF538">
        <v>1091.6885263157801</v>
      </c>
      <c r="AG538">
        <v>0</v>
      </c>
    </row>
    <row r="539" spans="1:33" x14ac:dyDescent="0.3">
      <c r="A539" t="s">
        <v>33</v>
      </c>
      <c r="B539" t="s">
        <v>1165</v>
      </c>
      <c r="C539">
        <v>2063</v>
      </c>
      <c r="D539" t="s">
        <v>1166</v>
      </c>
      <c r="E539">
        <v>498</v>
      </c>
      <c r="F539" t="s">
        <v>1167</v>
      </c>
      <c r="G539" t="s">
        <v>37</v>
      </c>
      <c r="H539" t="s">
        <v>43</v>
      </c>
      <c r="I539" t="s">
        <v>44</v>
      </c>
      <c r="J539" t="s">
        <v>40</v>
      </c>
      <c r="K539">
        <v>5.34</v>
      </c>
      <c r="L539">
        <v>150198.88010282701</v>
      </c>
      <c r="M539">
        <v>28127.131105398399</v>
      </c>
      <c r="N539">
        <v>3886.6529562982</v>
      </c>
      <c r="O539">
        <v>24240.4781491002</v>
      </c>
      <c r="P539">
        <v>53982.353768637498</v>
      </c>
      <c r="Q539">
        <v>17376.217233933101</v>
      </c>
      <c r="R539">
        <v>43643.092442159301</v>
      </c>
      <c r="S539">
        <v>8727.4736143958798</v>
      </c>
      <c r="T539">
        <v>26469.743043701801</v>
      </c>
      <c r="U539">
        <v>25120.5625295629</v>
      </c>
      <c r="V539">
        <v>0</v>
      </c>
      <c r="W539">
        <v>125078.31757326399</v>
      </c>
      <c r="X539">
        <v>104323.590786632</v>
      </c>
      <c r="Y539">
        <v>0</v>
      </c>
      <c r="Z539">
        <v>20754.726786632302</v>
      </c>
      <c r="AA539">
        <v>0</v>
      </c>
      <c r="AB539">
        <v>0</v>
      </c>
      <c r="AC539">
        <v>0</v>
      </c>
      <c r="AD539">
        <v>0</v>
      </c>
      <c r="AE539">
        <v>24983.287465295602</v>
      </c>
      <c r="AF539">
        <v>137.27506426735201</v>
      </c>
      <c r="AG539">
        <v>0</v>
      </c>
    </row>
    <row r="540" spans="1:33" x14ac:dyDescent="0.3">
      <c r="A540" t="s">
        <v>33</v>
      </c>
      <c r="B540" t="s">
        <v>1168</v>
      </c>
      <c r="C540">
        <v>2063</v>
      </c>
      <c r="D540" t="s">
        <v>1166</v>
      </c>
      <c r="E540">
        <v>2063</v>
      </c>
      <c r="F540" t="s">
        <v>1166</v>
      </c>
      <c r="G540" t="s">
        <v>55</v>
      </c>
      <c r="H540" t="s">
        <v>55</v>
      </c>
      <c r="I540" t="s">
        <v>56</v>
      </c>
      <c r="J540" t="s">
        <v>40</v>
      </c>
      <c r="K540">
        <v>14.11</v>
      </c>
      <c r="L540">
        <v>396873.81989717198</v>
      </c>
      <c r="M540">
        <v>28127.131105398399</v>
      </c>
      <c r="N540">
        <v>3886.6529562982</v>
      </c>
      <c r="O540">
        <v>24240.4781491002</v>
      </c>
      <c r="P540">
        <v>142638.76623136201</v>
      </c>
      <c r="Q540">
        <v>45913.562766066803</v>
      </c>
      <c r="R540">
        <v>115319.10755784001</v>
      </c>
      <c r="S540">
        <v>23060.796385604099</v>
      </c>
      <c r="T540">
        <v>69941.586956298197</v>
      </c>
      <c r="U540">
        <v>66376.617470437006</v>
      </c>
      <c r="V540">
        <v>0</v>
      </c>
      <c r="W540">
        <v>330497.20242673502</v>
      </c>
      <c r="X540">
        <v>275656.52921336697</v>
      </c>
      <c r="Y540">
        <v>0</v>
      </c>
      <c r="Z540">
        <v>54840.673213367598</v>
      </c>
      <c r="AA540">
        <v>0</v>
      </c>
      <c r="AB540">
        <v>0</v>
      </c>
      <c r="AC540">
        <v>0</v>
      </c>
      <c r="AD540">
        <v>0</v>
      </c>
      <c r="AE540">
        <v>66013.892534704297</v>
      </c>
      <c r="AF540">
        <v>362.724935732647</v>
      </c>
      <c r="AG540">
        <v>0</v>
      </c>
    </row>
    <row r="541" spans="1:33" x14ac:dyDescent="0.3">
      <c r="A541" t="s">
        <v>33</v>
      </c>
      <c r="B541" t="s">
        <v>1169</v>
      </c>
      <c r="C541">
        <v>2081</v>
      </c>
      <c r="D541" t="s">
        <v>1170</v>
      </c>
      <c r="E541">
        <v>500</v>
      </c>
      <c r="F541" t="s">
        <v>1171</v>
      </c>
      <c r="G541" t="s">
        <v>37</v>
      </c>
      <c r="H541" t="s">
        <v>43</v>
      </c>
      <c r="I541" t="s">
        <v>44</v>
      </c>
      <c r="J541" t="s">
        <v>40</v>
      </c>
      <c r="K541">
        <v>424.56346153846101</v>
      </c>
      <c r="L541">
        <v>5246211.5250818897</v>
      </c>
      <c r="M541">
        <v>12356.719313695799</v>
      </c>
      <c r="N541">
        <v>1269.4177671058701</v>
      </c>
      <c r="O541">
        <v>11087.301546590001</v>
      </c>
      <c r="P541">
        <v>3136767.22093212</v>
      </c>
      <c r="Q541">
        <v>659813.34163866995</v>
      </c>
      <c r="R541">
        <v>1029785.60734151</v>
      </c>
      <c r="S541">
        <v>303632.77082781098</v>
      </c>
      <c r="T541">
        <v>116212.584341765</v>
      </c>
      <c r="U541">
        <v>276579.087772289</v>
      </c>
      <c r="V541">
        <v>3791221.2</v>
      </c>
      <c r="W541">
        <v>1178411.23730959</v>
      </c>
      <c r="X541">
        <v>3955277.2577963299</v>
      </c>
      <c r="Y541">
        <v>300183.31237889</v>
      </c>
      <c r="Z541">
        <v>538948.40134089405</v>
      </c>
      <c r="AA541">
        <v>175223.46579348299</v>
      </c>
      <c r="AB541">
        <v>0</v>
      </c>
      <c r="AC541">
        <v>0</v>
      </c>
      <c r="AD541">
        <v>0</v>
      </c>
      <c r="AE541">
        <v>196317.75335185099</v>
      </c>
      <c r="AF541">
        <v>80261.334420437794</v>
      </c>
      <c r="AG541">
        <v>0</v>
      </c>
    </row>
    <row r="542" spans="1:33" x14ac:dyDescent="0.3">
      <c r="A542" t="s">
        <v>33</v>
      </c>
      <c r="B542" t="s">
        <v>1172</v>
      </c>
      <c r="C542">
        <v>2081</v>
      </c>
      <c r="D542" t="s">
        <v>1170</v>
      </c>
      <c r="E542">
        <v>502</v>
      </c>
      <c r="F542" t="s">
        <v>1173</v>
      </c>
      <c r="G542" t="s">
        <v>37</v>
      </c>
      <c r="H542" t="s">
        <v>64</v>
      </c>
      <c r="I542" t="s">
        <v>39</v>
      </c>
      <c r="J542" t="s">
        <v>40</v>
      </c>
      <c r="K542">
        <v>566.6</v>
      </c>
      <c r="L542">
        <v>6969212.5469548199</v>
      </c>
      <c r="M542">
        <v>12300.057442560499</v>
      </c>
      <c r="N542">
        <v>425.28465353154701</v>
      </c>
      <c r="O542">
        <v>11874.772789029001</v>
      </c>
      <c r="P542">
        <v>3615709.38546929</v>
      </c>
      <c r="Q542">
        <v>1600099.9575368101</v>
      </c>
      <c r="R542">
        <v>1196776.4682880801</v>
      </c>
      <c r="S542">
        <v>405212.27928478399</v>
      </c>
      <c r="T542">
        <v>151414.456375838</v>
      </c>
      <c r="U542">
        <v>369107.860963638</v>
      </c>
      <c r="V542">
        <v>5027459.21</v>
      </c>
      <c r="W542">
        <v>1572645.4759911799</v>
      </c>
      <c r="X542">
        <v>5453142.6595191797</v>
      </c>
      <c r="Y542">
        <v>735653.86033757299</v>
      </c>
      <c r="Z542">
        <v>240966.28469097399</v>
      </c>
      <c r="AA542">
        <v>170341.88144345299</v>
      </c>
      <c r="AB542">
        <v>0</v>
      </c>
      <c r="AC542">
        <v>0</v>
      </c>
      <c r="AD542">
        <v>0</v>
      </c>
      <c r="AE542">
        <v>261995.317840328</v>
      </c>
      <c r="AF542">
        <v>107112.54312330901</v>
      </c>
      <c r="AG542">
        <v>0</v>
      </c>
    </row>
    <row r="543" spans="1:33" x14ac:dyDescent="0.3">
      <c r="A543" t="s">
        <v>33</v>
      </c>
      <c r="B543" t="s">
        <v>1174</v>
      </c>
      <c r="C543">
        <v>2081</v>
      </c>
      <c r="D543" t="s">
        <v>1170</v>
      </c>
      <c r="E543">
        <v>2081</v>
      </c>
      <c r="F543" t="s">
        <v>1170</v>
      </c>
      <c r="G543" t="s">
        <v>55</v>
      </c>
      <c r="H543" t="s">
        <v>55</v>
      </c>
      <c r="I543" t="s">
        <v>56</v>
      </c>
      <c r="J543" t="s">
        <v>40</v>
      </c>
      <c r="K543">
        <v>7.1365384615384597</v>
      </c>
      <c r="L543">
        <v>24457.107963287501</v>
      </c>
      <c r="M543">
        <v>3427.0267154162002</v>
      </c>
      <c r="N543">
        <v>245.96433937693999</v>
      </c>
      <c r="O543">
        <v>3181.06237603926</v>
      </c>
      <c r="P543">
        <v>3767.9235985791202</v>
      </c>
      <c r="Q543">
        <v>4252.03082451706</v>
      </c>
      <c r="R543">
        <v>10040.634370391201</v>
      </c>
      <c r="S543">
        <v>5103.7998874047398</v>
      </c>
      <c r="T543">
        <v>1292.7192823954499</v>
      </c>
      <c r="U543">
        <v>4649.0512640719899</v>
      </c>
      <c r="V543">
        <v>0</v>
      </c>
      <c r="W543">
        <v>19808.0566992155</v>
      </c>
      <c r="X543">
        <v>16121.2826844867</v>
      </c>
      <c r="Y543">
        <v>1799.65728353585</v>
      </c>
      <c r="Z543">
        <v>1755.3339681304301</v>
      </c>
      <c r="AA543">
        <v>131.78276306259099</v>
      </c>
      <c r="AB543">
        <v>0</v>
      </c>
      <c r="AC543">
        <v>0</v>
      </c>
      <c r="AD543">
        <v>0</v>
      </c>
      <c r="AE543">
        <v>3299.92880781944</v>
      </c>
      <c r="AF543">
        <v>1349.1224562525499</v>
      </c>
      <c r="AG543">
        <v>0</v>
      </c>
    </row>
    <row r="544" spans="1:33" x14ac:dyDescent="0.3">
      <c r="A544" t="s">
        <v>33</v>
      </c>
      <c r="B544" t="s">
        <v>1175</v>
      </c>
      <c r="C544">
        <v>2082</v>
      </c>
      <c r="D544" t="s">
        <v>1176</v>
      </c>
      <c r="E544">
        <v>503</v>
      </c>
      <c r="F544" t="s">
        <v>106</v>
      </c>
      <c r="G544" t="s">
        <v>37</v>
      </c>
      <c r="H544" t="s">
        <v>43</v>
      </c>
      <c r="I544" t="s">
        <v>44</v>
      </c>
      <c r="J544" t="s">
        <v>40</v>
      </c>
      <c r="K544">
        <v>423.76</v>
      </c>
      <c r="L544">
        <v>6636782.3327361001</v>
      </c>
      <c r="M544">
        <v>15661.6536075516</v>
      </c>
      <c r="N544">
        <v>356.99604079208598</v>
      </c>
      <c r="O544">
        <v>15304.657566759601</v>
      </c>
      <c r="P544">
        <v>3254285.3759211898</v>
      </c>
      <c r="Q544">
        <v>1268644.6317972101</v>
      </c>
      <c r="R544">
        <v>910997.40653044905</v>
      </c>
      <c r="S544">
        <v>207100.96542718599</v>
      </c>
      <c r="T544">
        <v>995753.95306005899</v>
      </c>
      <c r="U544">
        <v>239012.66352041799</v>
      </c>
      <c r="V544">
        <v>2854885.85</v>
      </c>
      <c r="W544">
        <v>3542883.81921568</v>
      </c>
      <c r="X544">
        <v>4720475.1234967196</v>
      </c>
      <c r="Y544">
        <v>445291.20206719002</v>
      </c>
      <c r="Z544">
        <v>151280.64224605399</v>
      </c>
      <c r="AA544">
        <v>188643.359418301</v>
      </c>
      <c r="AB544">
        <v>0</v>
      </c>
      <c r="AC544">
        <v>892079.34198741696</v>
      </c>
      <c r="AD544">
        <v>0</v>
      </c>
      <c r="AE544">
        <v>174854.25517704099</v>
      </c>
      <c r="AF544">
        <v>64158.408343376999</v>
      </c>
      <c r="AG544">
        <v>0</v>
      </c>
    </row>
    <row r="545" spans="1:33" x14ac:dyDescent="0.3">
      <c r="A545" t="s">
        <v>33</v>
      </c>
      <c r="B545" t="s">
        <v>1177</v>
      </c>
      <c r="C545">
        <v>2082</v>
      </c>
      <c r="D545" t="s">
        <v>1176</v>
      </c>
      <c r="E545">
        <v>504</v>
      </c>
      <c r="F545" t="s">
        <v>1178</v>
      </c>
      <c r="G545" t="s">
        <v>37</v>
      </c>
      <c r="H545" t="s">
        <v>43</v>
      </c>
      <c r="I545" t="s">
        <v>44</v>
      </c>
      <c r="J545" t="s">
        <v>40</v>
      </c>
      <c r="K545">
        <v>444.73</v>
      </c>
      <c r="L545">
        <v>6890222.0099641904</v>
      </c>
      <c r="M545">
        <v>15493.0452408521</v>
      </c>
      <c r="N545">
        <v>742.00951285656299</v>
      </c>
      <c r="O545">
        <v>14751.035727995601</v>
      </c>
      <c r="P545">
        <v>3437978.7143171299</v>
      </c>
      <c r="Q545">
        <v>1161089.1843970099</v>
      </c>
      <c r="R545">
        <v>1028144.61609327</v>
      </c>
      <c r="S545">
        <v>217980.10223530399</v>
      </c>
      <c r="T545">
        <v>1045029.39292146</v>
      </c>
      <c r="U545">
        <v>250840.338511034</v>
      </c>
      <c r="V545">
        <v>2921176.27</v>
      </c>
      <c r="W545">
        <v>3718205.4014531602</v>
      </c>
      <c r="X545">
        <v>4679698.4498333801</v>
      </c>
      <c r="Y545">
        <v>470612.33924471802</v>
      </c>
      <c r="Z545">
        <v>329993.89065269899</v>
      </c>
      <c r="AA545">
        <v>222852.60583868399</v>
      </c>
      <c r="AB545">
        <v>0</v>
      </c>
      <c r="AC545">
        <v>936224.38588366995</v>
      </c>
      <c r="AD545">
        <v>0</v>
      </c>
      <c r="AE545">
        <v>183507.01553918599</v>
      </c>
      <c r="AF545">
        <v>67333.322971847403</v>
      </c>
      <c r="AG545">
        <v>0</v>
      </c>
    </row>
    <row r="546" spans="1:33" x14ac:dyDescent="0.3">
      <c r="A546" t="s">
        <v>33</v>
      </c>
      <c r="B546" t="s">
        <v>1179</v>
      </c>
      <c r="C546">
        <v>2082</v>
      </c>
      <c r="D546" t="s">
        <v>1176</v>
      </c>
      <c r="E546">
        <v>506</v>
      </c>
      <c r="F546" t="s">
        <v>1180</v>
      </c>
      <c r="G546" t="s">
        <v>37</v>
      </c>
      <c r="H546" t="s">
        <v>38</v>
      </c>
      <c r="I546" t="s">
        <v>39</v>
      </c>
      <c r="J546" t="s">
        <v>40</v>
      </c>
      <c r="K546">
        <v>473.09</v>
      </c>
      <c r="L546">
        <v>7303790.4104738999</v>
      </c>
      <c r="M546">
        <v>15438.479803999</v>
      </c>
      <c r="N546">
        <v>346.11103512850298</v>
      </c>
      <c r="O546">
        <v>15092.368768870499</v>
      </c>
      <c r="P546">
        <v>3391257.1825149902</v>
      </c>
      <c r="Q546">
        <v>1419399.9874170399</v>
      </c>
      <c r="R546">
        <v>1150253.7016822901</v>
      </c>
      <c r="S546">
        <v>231209.63690283999</v>
      </c>
      <c r="T546">
        <v>1111669.90195672</v>
      </c>
      <c r="U546">
        <v>266836.183181222</v>
      </c>
      <c r="V546">
        <v>3081642.48</v>
      </c>
      <c r="W546">
        <v>3955311.7472926802</v>
      </c>
      <c r="X546">
        <v>5092998.5937345698</v>
      </c>
      <c r="Y546">
        <v>463095.89069701498</v>
      </c>
      <c r="Z546">
        <v>163741.66960894299</v>
      </c>
      <c r="AA546">
        <v>321191.56791699002</v>
      </c>
      <c r="AB546">
        <v>0</v>
      </c>
      <c r="AC546">
        <v>995926.50533515902</v>
      </c>
      <c r="AD546">
        <v>0</v>
      </c>
      <c r="AE546">
        <v>195209.07962456701</v>
      </c>
      <c r="AF546">
        <v>71627.103556655202</v>
      </c>
      <c r="AG546">
        <v>0</v>
      </c>
    </row>
    <row r="547" spans="1:33" x14ac:dyDescent="0.3">
      <c r="A547" t="s">
        <v>33</v>
      </c>
      <c r="B547" t="s">
        <v>1181</v>
      </c>
      <c r="C547">
        <v>2082</v>
      </c>
      <c r="D547" t="s">
        <v>1176</v>
      </c>
      <c r="E547">
        <v>507</v>
      </c>
      <c r="F547" t="s">
        <v>1182</v>
      </c>
      <c r="G547" t="s">
        <v>63</v>
      </c>
      <c r="H547" t="s">
        <v>43</v>
      </c>
      <c r="I547" t="s">
        <v>44</v>
      </c>
      <c r="J547" t="s">
        <v>40</v>
      </c>
      <c r="K547">
        <v>223.365544554455</v>
      </c>
      <c r="L547">
        <v>2006160.10877036</v>
      </c>
      <c r="M547">
        <v>8981.5110596937702</v>
      </c>
      <c r="N547">
        <v>346.11103512850298</v>
      </c>
      <c r="O547">
        <v>8635.4000245652696</v>
      </c>
      <c r="P547">
        <v>595772.66969481995</v>
      </c>
      <c r="Q547">
        <v>351904.72067606699</v>
      </c>
      <c r="R547">
        <v>424453.211395727</v>
      </c>
      <c r="S547">
        <v>109163.72456200801</v>
      </c>
      <c r="T547">
        <v>524865.78244174004</v>
      </c>
      <c r="U547">
        <v>125984.50477309999</v>
      </c>
      <c r="V547">
        <v>12707.76</v>
      </c>
      <c r="W547">
        <v>1867467.8439972601</v>
      </c>
      <c r="X547">
        <v>1009388.2177207</v>
      </c>
      <c r="Y547">
        <v>230054.654209286</v>
      </c>
      <c r="Z547">
        <v>77309.279837784401</v>
      </c>
      <c r="AA547">
        <v>93204.960609707094</v>
      </c>
      <c r="AB547">
        <v>0</v>
      </c>
      <c r="AC547">
        <v>470218.49161978398</v>
      </c>
      <c r="AD547">
        <v>0</v>
      </c>
      <c r="AE547">
        <v>92166.358139710297</v>
      </c>
      <c r="AF547">
        <v>33818.146633390403</v>
      </c>
      <c r="AG547">
        <v>0</v>
      </c>
    </row>
    <row r="548" spans="1:33" x14ac:dyDescent="0.3">
      <c r="A548" t="s">
        <v>33</v>
      </c>
      <c r="B548" t="s">
        <v>1183</v>
      </c>
      <c r="C548">
        <v>2082</v>
      </c>
      <c r="D548" t="s">
        <v>1176</v>
      </c>
      <c r="E548">
        <v>510</v>
      </c>
      <c r="F548" t="s">
        <v>1184</v>
      </c>
      <c r="G548" t="s">
        <v>37</v>
      </c>
      <c r="H548" t="s">
        <v>43</v>
      </c>
      <c r="I548" t="s">
        <v>44</v>
      </c>
      <c r="J548" t="s">
        <v>40</v>
      </c>
      <c r="K548">
        <v>257.94722772277203</v>
      </c>
      <c r="L548">
        <v>4327892.1601460297</v>
      </c>
      <c r="M548">
        <v>16778.207691370899</v>
      </c>
      <c r="N548">
        <v>356.49005731701601</v>
      </c>
      <c r="O548">
        <v>16421.717634053901</v>
      </c>
      <c r="P548">
        <v>2224049.7204408399</v>
      </c>
      <c r="Q548">
        <v>767729.77119563101</v>
      </c>
      <c r="R548">
        <v>603922.06161771505</v>
      </c>
      <c r="S548">
        <v>126064.56458998501</v>
      </c>
      <c r="T548">
        <v>606126.042301854</v>
      </c>
      <c r="U548">
        <v>145489.55528064899</v>
      </c>
      <c r="V548">
        <v>2025811.47</v>
      </c>
      <c r="W548">
        <v>2156591.1348653799</v>
      </c>
      <c r="X548">
        <v>3154389.3989709499</v>
      </c>
      <c r="Y548">
        <v>276156.53374559199</v>
      </c>
      <c r="Z548">
        <v>91955.621995656504</v>
      </c>
      <c r="AA548">
        <v>116882.848401222</v>
      </c>
      <c r="AB548">
        <v>0</v>
      </c>
      <c r="AC548">
        <v>543018.20175195602</v>
      </c>
      <c r="AD548">
        <v>0</v>
      </c>
      <c r="AE548">
        <v>106435.64842941301</v>
      </c>
      <c r="AF548">
        <v>39053.906851235799</v>
      </c>
      <c r="AG548">
        <v>0</v>
      </c>
    </row>
    <row r="549" spans="1:33" x14ac:dyDescent="0.3">
      <c r="A549" t="s">
        <v>33</v>
      </c>
      <c r="B549" t="s">
        <v>1185</v>
      </c>
      <c r="C549">
        <v>2082</v>
      </c>
      <c r="D549" t="s">
        <v>1176</v>
      </c>
      <c r="E549">
        <v>513</v>
      </c>
      <c r="F549" t="s">
        <v>1186</v>
      </c>
      <c r="G549" t="s">
        <v>37</v>
      </c>
      <c r="H549" t="s">
        <v>43</v>
      </c>
      <c r="I549" t="s">
        <v>44</v>
      </c>
      <c r="J549" t="s">
        <v>40</v>
      </c>
      <c r="K549">
        <v>515.6</v>
      </c>
      <c r="L549">
        <v>8263507.4176730504</v>
      </c>
      <c r="M549">
        <v>16026.973269342599</v>
      </c>
      <c r="N549">
        <v>349.13231131159102</v>
      </c>
      <c r="O549">
        <v>15677.840958031</v>
      </c>
      <c r="P549">
        <v>3939875.23053654</v>
      </c>
      <c r="Q549">
        <v>1324384.54798056</v>
      </c>
      <c r="R549">
        <v>1126317.6956029299</v>
      </c>
      <c r="S549">
        <v>251986.01223488999</v>
      </c>
      <c r="T549">
        <v>1620943.9313181201</v>
      </c>
      <c r="U549">
        <v>290813.029335303</v>
      </c>
      <c r="V549">
        <v>3661973.94</v>
      </c>
      <c r="W549">
        <v>4310720.4483377496</v>
      </c>
      <c r="X549">
        <v>5537877.5946774296</v>
      </c>
      <c r="Y549">
        <v>944554.65623429196</v>
      </c>
      <c r="Z549">
        <v>180012.61971225601</v>
      </c>
      <c r="AA549">
        <v>224832.987770615</v>
      </c>
      <c r="AB549">
        <v>0</v>
      </c>
      <c r="AC549">
        <v>1085416.52994315</v>
      </c>
      <c r="AD549">
        <v>0</v>
      </c>
      <c r="AE549">
        <v>212749.79698244901</v>
      </c>
      <c r="AF549">
        <v>78063.232352853505</v>
      </c>
      <c r="AG549">
        <v>0</v>
      </c>
    </row>
    <row r="550" spans="1:33" x14ac:dyDescent="0.3">
      <c r="A550" t="s">
        <v>33</v>
      </c>
      <c r="B550" t="s">
        <v>1187</v>
      </c>
      <c r="C550">
        <v>2082</v>
      </c>
      <c r="D550" t="s">
        <v>1176</v>
      </c>
      <c r="E550">
        <v>515</v>
      </c>
      <c r="F550" t="s">
        <v>956</v>
      </c>
      <c r="G550" t="s">
        <v>37</v>
      </c>
      <c r="H550" t="s">
        <v>43</v>
      </c>
      <c r="I550" t="s">
        <v>44</v>
      </c>
      <c r="J550" t="s">
        <v>40</v>
      </c>
      <c r="K550">
        <v>489.76</v>
      </c>
      <c r="L550">
        <v>8449066.3966585603</v>
      </c>
      <c r="M550">
        <v>17251.4423322822</v>
      </c>
      <c r="N550">
        <v>1725.15591425297</v>
      </c>
      <c r="O550">
        <v>15526.2864180293</v>
      </c>
      <c r="P550">
        <v>4672074.6914592199</v>
      </c>
      <c r="Q550">
        <v>1190969.8581484901</v>
      </c>
      <c r="R550">
        <v>1193220.1548969999</v>
      </c>
      <c r="S550">
        <v>241960.517784639</v>
      </c>
      <c r="T550">
        <v>1150841.1743691999</v>
      </c>
      <c r="U550">
        <v>276238.53616613202</v>
      </c>
      <c r="V550">
        <v>4078145.07</v>
      </c>
      <c r="W550">
        <v>4094682.7904924299</v>
      </c>
      <c r="X550">
        <v>5267426.0531257102</v>
      </c>
      <c r="Y550">
        <v>696463.44264023798</v>
      </c>
      <c r="Z550">
        <v>844912.36056453595</v>
      </c>
      <c r="AA550">
        <v>333006.609854415</v>
      </c>
      <c r="AB550">
        <v>0</v>
      </c>
      <c r="AC550">
        <v>1031019.39430752</v>
      </c>
      <c r="AD550">
        <v>0</v>
      </c>
      <c r="AE550">
        <v>202087.54959294799</v>
      </c>
      <c r="AF550">
        <v>74150.986573183705</v>
      </c>
      <c r="AG550">
        <v>0</v>
      </c>
    </row>
    <row r="551" spans="1:33" x14ac:dyDescent="0.3">
      <c r="A551" t="s">
        <v>33</v>
      </c>
      <c r="B551" t="s">
        <v>1188</v>
      </c>
      <c r="C551">
        <v>2082</v>
      </c>
      <c r="D551" t="s">
        <v>1176</v>
      </c>
      <c r="E551">
        <v>518</v>
      </c>
      <c r="F551" t="s">
        <v>1189</v>
      </c>
      <c r="G551" t="s">
        <v>37</v>
      </c>
      <c r="H551" t="s">
        <v>38</v>
      </c>
      <c r="I551" t="s">
        <v>39</v>
      </c>
      <c r="J551" t="s">
        <v>40</v>
      </c>
      <c r="K551">
        <v>438.423980582524</v>
      </c>
      <c r="L551">
        <v>7028269.2402194804</v>
      </c>
      <c r="M551">
        <v>16030.759154371901</v>
      </c>
      <c r="N551">
        <v>727.58031465510396</v>
      </c>
      <c r="O551">
        <v>15303.1788397168</v>
      </c>
      <c r="P551">
        <v>3352167.58290715</v>
      </c>
      <c r="Q551">
        <v>1423063.6380422399</v>
      </c>
      <c r="R551">
        <v>1007994.78116161</v>
      </c>
      <c r="S551">
        <v>214831.76986848799</v>
      </c>
      <c r="T551">
        <v>1030211.4682399801</v>
      </c>
      <c r="U551">
        <v>247283.564636241</v>
      </c>
      <c r="V551">
        <v>3115502.32</v>
      </c>
      <c r="W551">
        <v>3665483.3555832398</v>
      </c>
      <c r="X551">
        <v>4829914.6172304098</v>
      </c>
      <c r="Y551">
        <v>509529.07737660798</v>
      </c>
      <c r="Z551">
        <v>318988.65774457599</v>
      </c>
      <c r="AA551">
        <v>199604.06867821599</v>
      </c>
      <c r="AB551">
        <v>0</v>
      </c>
      <c r="AC551">
        <v>922949.25455343199</v>
      </c>
      <c r="AD551">
        <v>0</v>
      </c>
      <c r="AE551">
        <v>180904.99003329899</v>
      </c>
      <c r="AF551">
        <v>66378.574602941197</v>
      </c>
      <c r="AG551">
        <v>0</v>
      </c>
    </row>
    <row r="552" spans="1:33" x14ac:dyDescent="0.3">
      <c r="A552" t="s">
        <v>33</v>
      </c>
      <c r="B552" t="s">
        <v>1190</v>
      </c>
      <c r="C552">
        <v>2082</v>
      </c>
      <c r="D552" t="s">
        <v>1176</v>
      </c>
      <c r="E552">
        <v>519</v>
      </c>
      <c r="F552" t="s">
        <v>1191</v>
      </c>
      <c r="G552" t="s">
        <v>37</v>
      </c>
      <c r="H552" t="s">
        <v>38</v>
      </c>
      <c r="I552" t="s">
        <v>39</v>
      </c>
      <c r="J552" t="s">
        <v>40</v>
      </c>
      <c r="K552">
        <v>369.66</v>
      </c>
      <c r="L552">
        <v>5823113.8330966299</v>
      </c>
      <c r="M552">
        <v>15752.620876201399</v>
      </c>
      <c r="N552">
        <v>346.11103512850298</v>
      </c>
      <c r="O552">
        <v>15406.509841072901</v>
      </c>
      <c r="P552">
        <v>2667275.5795634901</v>
      </c>
      <c r="Q552">
        <v>1188831.4755001799</v>
      </c>
      <c r="R552">
        <v>917716.26177847304</v>
      </c>
      <c r="S552">
        <v>180661.08854024301</v>
      </c>
      <c r="T552">
        <v>868629.42771422898</v>
      </c>
      <c r="U552">
        <v>208498.728518402</v>
      </c>
      <c r="V552">
        <v>2524039.23</v>
      </c>
      <c r="W552">
        <v>3090575.8745782198</v>
      </c>
      <c r="X552">
        <v>4158183.8277402199</v>
      </c>
      <c r="Y552">
        <v>367161.802491404</v>
      </c>
      <c r="Z552">
        <v>127943.405245602</v>
      </c>
      <c r="AA552">
        <v>183135.46696990999</v>
      </c>
      <c r="AB552">
        <v>0</v>
      </c>
      <c r="AC552">
        <v>778190.602131085</v>
      </c>
      <c r="AD552">
        <v>0</v>
      </c>
      <c r="AE552">
        <v>152531.206269457</v>
      </c>
      <c r="AF552">
        <v>55967.5222489445</v>
      </c>
      <c r="AG552">
        <v>0</v>
      </c>
    </row>
    <row r="553" spans="1:33" x14ac:dyDescent="0.3">
      <c r="A553" t="s">
        <v>33</v>
      </c>
      <c r="B553" t="s">
        <v>1192</v>
      </c>
      <c r="C553">
        <v>2082</v>
      </c>
      <c r="D553" t="s">
        <v>1176</v>
      </c>
      <c r="E553">
        <v>520</v>
      </c>
      <c r="F553" t="s">
        <v>1193</v>
      </c>
      <c r="G553" t="s">
        <v>37</v>
      </c>
      <c r="H553" t="s">
        <v>38</v>
      </c>
      <c r="I553" t="s">
        <v>39</v>
      </c>
      <c r="J553" t="s">
        <v>40</v>
      </c>
      <c r="K553">
        <v>407.34</v>
      </c>
      <c r="L553">
        <v>6414041.9212632701</v>
      </c>
      <c r="M553">
        <v>15746.1627172958</v>
      </c>
      <c r="N553">
        <v>346.11103512850298</v>
      </c>
      <c r="O553">
        <v>15400.051682167301</v>
      </c>
      <c r="P553">
        <v>2849567.61927066</v>
      </c>
      <c r="Q553">
        <v>1409504.0474534601</v>
      </c>
      <c r="R553">
        <v>998723.97717319499</v>
      </c>
      <c r="S553">
        <v>199076.14512249801</v>
      </c>
      <c r="T553">
        <v>957170.13224345003</v>
      </c>
      <c r="U553">
        <v>229751.317628864</v>
      </c>
      <c r="V553">
        <v>2778687.68</v>
      </c>
      <c r="W553">
        <v>3405602.9236344001</v>
      </c>
      <c r="X553">
        <v>4494604.5733465897</v>
      </c>
      <c r="Y553">
        <v>407328.17380038102</v>
      </c>
      <c r="Z553">
        <v>140984.86904924401</v>
      </c>
      <c r="AA553">
        <v>283860.24634616403</v>
      </c>
      <c r="AB553">
        <v>0</v>
      </c>
      <c r="AC553">
        <v>857512.74109201995</v>
      </c>
      <c r="AD553">
        <v>0</v>
      </c>
      <c r="AE553">
        <v>168078.941626902</v>
      </c>
      <c r="AF553">
        <v>61672.376001961398</v>
      </c>
      <c r="AG553">
        <v>0</v>
      </c>
    </row>
    <row r="554" spans="1:33" x14ac:dyDescent="0.3">
      <c r="A554" t="s">
        <v>33</v>
      </c>
      <c r="B554" t="s">
        <v>1194</v>
      </c>
      <c r="C554">
        <v>2082</v>
      </c>
      <c r="D554" t="s">
        <v>1176</v>
      </c>
      <c r="E554">
        <v>522</v>
      </c>
      <c r="F554" t="s">
        <v>1195</v>
      </c>
      <c r="G554" t="s">
        <v>37</v>
      </c>
      <c r="H554" t="s">
        <v>43</v>
      </c>
      <c r="I554" t="s">
        <v>44</v>
      </c>
      <c r="J554" t="s">
        <v>40</v>
      </c>
      <c r="K554">
        <v>309.77999999999997</v>
      </c>
      <c r="L554">
        <v>5342728.7565197004</v>
      </c>
      <c r="M554">
        <v>17246.8485909991</v>
      </c>
      <c r="N554">
        <v>1423.6223980312</v>
      </c>
      <c r="O554">
        <v>15823.226192967901</v>
      </c>
      <c r="P554">
        <v>2729054.31617535</v>
      </c>
      <c r="Q554">
        <v>913875.34831966704</v>
      </c>
      <c r="R554">
        <v>819255.38384227501</v>
      </c>
      <c r="S554">
        <v>152620.68671048101</v>
      </c>
      <c r="T554">
        <v>727923.02147192997</v>
      </c>
      <c r="U554">
        <v>174724.709518018</v>
      </c>
      <c r="V554">
        <v>2578060.33</v>
      </c>
      <c r="W554">
        <v>2589943.7170016798</v>
      </c>
      <c r="X554">
        <v>3513385.5295313699</v>
      </c>
      <c r="Y554">
        <v>345171.00671694899</v>
      </c>
      <c r="Z554">
        <v>441009.746462107</v>
      </c>
      <c r="AA554">
        <v>216303.682356053</v>
      </c>
      <c r="AB554">
        <v>0</v>
      </c>
      <c r="AC554">
        <v>652134.08193520398</v>
      </c>
      <c r="AD554">
        <v>0</v>
      </c>
      <c r="AE554">
        <v>127823.180972116</v>
      </c>
      <c r="AF554">
        <v>46901.528545901703</v>
      </c>
      <c r="AG554">
        <v>0</v>
      </c>
    </row>
    <row r="555" spans="1:33" x14ac:dyDescent="0.3">
      <c r="A555" t="s">
        <v>33</v>
      </c>
      <c r="B555" t="s">
        <v>1196</v>
      </c>
      <c r="C555">
        <v>2082</v>
      </c>
      <c r="D555" t="s">
        <v>1176</v>
      </c>
      <c r="E555">
        <v>524</v>
      </c>
      <c r="F555" t="s">
        <v>1197</v>
      </c>
      <c r="G555" t="s">
        <v>37</v>
      </c>
      <c r="H555" t="s">
        <v>38</v>
      </c>
      <c r="I555" t="s">
        <v>39</v>
      </c>
      <c r="J555" t="s">
        <v>40</v>
      </c>
      <c r="K555">
        <v>586.13</v>
      </c>
      <c r="L555">
        <v>8528374.3449738305</v>
      </c>
      <c r="M555">
        <v>14550.311952935001</v>
      </c>
      <c r="N555">
        <v>346.964088205466</v>
      </c>
      <c r="O555">
        <v>14203.3478647296</v>
      </c>
      <c r="P555">
        <v>3801340.5216365</v>
      </c>
      <c r="Q555">
        <v>1747495.9932768601</v>
      </c>
      <c r="R555">
        <v>1315791.0078664599</v>
      </c>
      <c r="S555">
        <v>286454.80664960499</v>
      </c>
      <c r="T555">
        <v>1377292.0155443901</v>
      </c>
      <c r="U555">
        <v>330593.95051260799</v>
      </c>
      <c r="V555">
        <v>3297387.5</v>
      </c>
      <c r="W555">
        <v>4900392.8944612201</v>
      </c>
      <c r="X555">
        <v>5893390.6705536898</v>
      </c>
      <c r="Y555">
        <v>580769.98462394299</v>
      </c>
      <c r="Z555">
        <v>203366.061019869</v>
      </c>
      <c r="AA555">
        <v>286360.75604575401</v>
      </c>
      <c r="AB555">
        <v>0</v>
      </c>
      <c r="AC555">
        <v>1233892.92221796</v>
      </c>
      <c r="AD555">
        <v>0</v>
      </c>
      <c r="AE555">
        <v>241852.28569690199</v>
      </c>
      <c r="AF555">
        <v>88741.664815705997</v>
      </c>
      <c r="AG555">
        <v>0</v>
      </c>
    </row>
    <row r="556" spans="1:33" x14ac:dyDescent="0.3">
      <c r="A556" t="s">
        <v>33</v>
      </c>
      <c r="B556" t="s">
        <v>1198</v>
      </c>
      <c r="C556">
        <v>2082</v>
      </c>
      <c r="D556" t="s">
        <v>1176</v>
      </c>
      <c r="E556">
        <v>525</v>
      </c>
      <c r="F556" t="s">
        <v>1199</v>
      </c>
      <c r="G556" t="s">
        <v>37</v>
      </c>
      <c r="H556" t="s">
        <v>43</v>
      </c>
      <c r="I556" t="s">
        <v>44</v>
      </c>
      <c r="J556" t="s">
        <v>40</v>
      </c>
      <c r="K556">
        <v>387.67</v>
      </c>
      <c r="L556">
        <v>6163767.4885366801</v>
      </c>
      <c r="M556">
        <v>15899.521470675199</v>
      </c>
      <c r="N556">
        <v>1188.38495366746</v>
      </c>
      <c r="O556">
        <v>14711.136517007801</v>
      </c>
      <c r="P556">
        <v>3126011.33280198</v>
      </c>
      <c r="Q556">
        <v>1005009.69006968</v>
      </c>
      <c r="R556">
        <v>931335.46766910295</v>
      </c>
      <c r="S556">
        <v>190461.55731536</v>
      </c>
      <c r="T556">
        <v>910949.44068055798</v>
      </c>
      <c r="U556">
        <v>218656.87952369399</v>
      </c>
      <c r="V556">
        <v>2703960.5</v>
      </c>
      <c r="W556">
        <v>3241150.1090129898</v>
      </c>
      <c r="X556">
        <v>4054617.7330632298</v>
      </c>
      <c r="Y556">
        <v>405634.677740201</v>
      </c>
      <c r="Z556">
        <v>460701.19498826697</v>
      </c>
      <c r="AA556">
        <v>208052.60802528</v>
      </c>
      <c r="AB556">
        <v>0</v>
      </c>
      <c r="AC556">
        <v>816104.39519601199</v>
      </c>
      <c r="AD556">
        <v>0</v>
      </c>
      <c r="AE556">
        <v>159962.594639616</v>
      </c>
      <c r="AF556">
        <v>58694.284884078203</v>
      </c>
      <c r="AG556">
        <v>0</v>
      </c>
    </row>
    <row r="557" spans="1:33" x14ac:dyDescent="0.3">
      <c r="A557" t="s">
        <v>33</v>
      </c>
      <c r="B557" t="s">
        <v>1200</v>
      </c>
      <c r="C557">
        <v>2082</v>
      </c>
      <c r="D557" t="s">
        <v>1176</v>
      </c>
      <c r="E557">
        <v>526</v>
      </c>
      <c r="F557" t="s">
        <v>1201</v>
      </c>
      <c r="G557" t="s">
        <v>37</v>
      </c>
      <c r="H557" t="s">
        <v>38</v>
      </c>
      <c r="I557" t="s">
        <v>39</v>
      </c>
      <c r="J557" t="s">
        <v>40</v>
      </c>
      <c r="K557">
        <v>566.53764705882304</v>
      </c>
      <c r="L557">
        <v>8504230.0026518591</v>
      </c>
      <c r="M557">
        <v>15010.8824132015</v>
      </c>
      <c r="N557">
        <v>346.11103512850298</v>
      </c>
      <c r="O557">
        <v>14664.771378072999</v>
      </c>
      <c r="P557">
        <v>3909995.2397625698</v>
      </c>
      <c r="Q557">
        <v>1683433.20615937</v>
      </c>
      <c r="R557">
        <v>1302668.1905016201</v>
      </c>
      <c r="S557">
        <v>276879.586692299</v>
      </c>
      <c r="T557">
        <v>1331253.77953598</v>
      </c>
      <c r="U557">
        <v>319543.30755172798</v>
      </c>
      <c r="V557">
        <v>3448097.44</v>
      </c>
      <c r="W557">
        <v>4736589.2551001301</v>
      </c>
      <c r="X557">
        <v>5874001.5570934098</v>
      </c>
      <c r="Y557">
        <v>576020.87339973205</v>
      </c>
      <c r="Z557">
        <v>196084.931462796</v>
      </c>
      <c r="AA557">
        <v>345931.29793714703</v>
      </c>
      <c r="AB557">
        <v>0</v>
      </c>
      <c r="AC557">
        <v>1192648.0352070299</v>
      </c>
      <c r="AD557">
        <v>0</v>
      </c>
      <c r="AE557">
        <v>233767.97787951701</v>
      </c>
      <c r="AF557">
        <v>85775.329672210704</v>
      </c>
      <c r="AG557">
        <v>0</v>
      </c>
    </row>
    <row r="558" spans="1:33" x14ac:dyDescent="0.3">
      <c r="A558" t="s">
        <v>33</v>
      </c>
      <c r="B558" t="s">
        <v>1202</v>
      </c>
      <c r="C558">
        <v>2082</v>
      </c>
      <c r="D558" t="s">
        <v>1176</v>
      </c>
      <c r="E558">
        <v>528</v>
      </c>
      <c r="F558" t="s">
        <v>1203</v>
      </c>
      <c r="G558" t="s">
        <v>37</v>
      </c>
      <c r="H558" t="s">
        <v>38</v>
      </c>
      <c r="I558" t="s">
        <v>39</v>
      </c>
      <c r="J558" t="s">
        <v>40</v>
      </c>
      <c r="K558">
        <v>409.951485148514</v>
      </c>
      <c r="L558">
        <v>6482215.46083917</v>
      </c>
      <c r="M558">
        <v>15812.152646528</v>
      </c>
      <c r="N558">
        <v>346.11103512850298</v>
      </c>
      <c r="O558">
        <v>15466.0416113995</v>
      </c>
      <c r="P558">
        <v>2936967.35311175</v>
      </c>
      <c r="Q558">
        <v>1384199.6323413099</v>
      </c>
      <c r="R558">
        <v>997389.42249758204</v>
      </c>
      <c r="S558">
        <v>200352.43617275299</v>
      </c>
      <c r="T558">
        <v>963306.61671577301</v>
      </c>
      <c r="U558">
        <v>231224.26934939099</v>
      </c>
      <c r="V558">
        <v>2823554.71</v>
      </c>
      <c r="W558">
        <v>3427436.4814897799</v>
      </c>
      <c r="X558">
        <v>4584502.0468044598</v>
      </c>
      <c r="Y558">
        <v>410203.16171288397</v>
      </c>
      <c r="Z558">
        <v>141888.73287721901</v>
      </c>
      <c r="AA558">
        <v>251386.935015806</v>
      </c>
      <c r="AB558">
        <v>0</v>
      </c>
      <c r="AC558">
        <v>863010.31507941103</v>
      </c>
      <c r="AD558">
        <v>0</v>
      </c>
      <c r="AE558">
        <v>169156.50744375499</v>
      </c>
      <c r="AF558">
        <v>62067.761905635904</v>
      </c>
      <c r="AG558">
        <v>0</v>
      </c>
    </row>
    <row r="559" spans="1:33" x14ac:dyDescent="0.3">
      <c r="A559" t="s">
        <v>33</v>
      </c>
      <c r="B559" t="s">
        <v>1204</v>
      </c>
      <c r="C559">
        <v>2082</v>
      </c>
      <c r="D559" t="s">
        <v>1176</v>
      </c>
      <c r="E559">
        <v>529</v>
      </c>
      <c r="F559" t="s">
        <v>1205</v>
      </c>
      <c r="G559" t="s">
        <v>37</v>
      </c>
      <c r="H559" t="s">
        <v>43</v>
      </c>
      <c r="I559" t="s">
        <v>44</v>
      </c>
      <c r="J559" t="s">
        <v>40</v>
      </c>
      <c r="K559">
        <v>314.06287128712802</v>
      </c>
      <c r="L559">
        <v>5062929.8603294101</v>
      </c>
      <c r="M559">
        <v>16120.7526365021</v>
      </c>
      <c r="N559">
        <v>736.316663376615</v>
      </c>
      <c r="O559">
        <v>15384.435973125501</v>
      </c>
      <c r="P559">
        <v>2530639.3344402099</v>
      </c>
      <c r="Q559">
        <v>926687.44449094997</v>
      </c>
      <c r="R559">
        <v>713666.21018353198</v>
      </c>
      <c r="S559">
        <v>153949.931452705</v>
      </c>
      <c r="T559">
        <v>737986.93976201396</v>
      </c>
      <c r="U559">
        <v>177140.370443664</v>
      </c>
      <c r="V559">
        <v>2260038.44</v>
      </c>
      <c r="W559">
        <v>2625751.0498857498</v>
      </c>
      <c r="X559">
        <v>3533635.7918754299</v>
      </c>
      <c r="Y559">
        <v>323254.39477659197</v>
      </c>
      <c r="Z559">
        <v>231249.72547661801</v>
      </c>
      <c r="AA559">
        <v>136499.39944745001</v>
      </c>
      <c r="AB559">
        <v>0</v>
      </c>
      <c r="AC559">
        <v>661150.17830965703</v>
      </c>
      <c r="AD559">
        <v>0</v>
      </c>
      <c r="AE559">
        <v>129590.40361920399</v>
      </c>
      <c r="AF559">
        <v>47549.966824459698</v>
      </c>
      <c r="AG559">
        <v>0</v>
      </c>
    </row>
    <row r="560" spans="1:33" x14ac:dyDescent="0.3">
      <c r="A560" t="s">
        <v>33</v>
      </c>
      <c r="B560" t="s">
        <v>1206</v>
      </c>
      <c r="C560">
        <v>2082</v>
      </c>
      <c r="D560" t="s">
        <v>1176</v>
      </c>
      <c r="E560">
        <v>530</v>
      </c>
      <c r="F560" t="s">
        <v>1207</v>
      </c>
      <c r="G560" t="s">
        <v>37</v>
      </c>
      <c r="H560" t="s">
        <v>43</v>
      </c>
      <c r="I560" t="s">
        <v>44</v>
      </c>
      <c r="J560" t="s">
        <v>40</v>
      </c>
      <c r="K560">
        <v>195.59</v>
      </c>
      <c r="L560">
        <v>3381925.2503453698</v>
      </c>
      <c r="M560">
        <v>17290.890384709699</v>
      </c>
      <c r="N560">
        <v>347.54950335285002</v>
      </c>
      <c r="O560">
        <v>16943.340881356798</v>
      </c>
      <c r="P560">
        <v>1574381.7665027899</v>
      </c>
      <c r="Q560">
        <v>756772.35707645305</v>
      </c>
      <c r="R560">
        <v>495583.29991384398</v>
      </c>
      <c r="S560">
        <v>95589.196309003499</v>
      </c>
      <c r="T560">
        <v>459598.63054327201</v>
      </c>
      <c r="U560">
        <v>110318.309557199</v>
      </c>
      <c r="V560">
        <v>1636359.05</v>
      </c>
      <c r="W560">
        <v>1635247.89078817</v>
      </c>
      <c r="X560">
        <v>2478323.1862035599</v>
      </c>
      <c r="Y560">
        <v>220307.10987851999</v>
      </c>
      <c r="Z560">
        <v>67977.207360783999</v>
      </c>
      <c r="AA560">
        <v>93252.697446964099</v>
      </c>
      <c r="AB560">
        <v>0</v>
      </c>
      <c r="AC560">
        <v>411746.739898336</v>
      </c>
      <c r="AD560">
        <v>0</v>
      </c>
      <c r="AE560">
        <v>80705.455375867503</v>
      </c>
      <c r="AF560">
        <v>29612.854181331601</v>
      </c>
      <c r="AG560">
        <v>0</v>
      </c>
    </row>
    <row r="561" spans="1:33" x14ac:dyDescent="0.3">
      <c r="A561" t="s">
        <v>33</v>
      </c>
      <c r="B561" t="s">
        <v>1208</v>
      </c>
      <c r="C561">
        <v>2082</v>
      </c>
      <c r="D561" t="s">
        <v>1176</v>
      </c>
      <c r="E561">
        <v>534</v>
      </c>
      <c r="F561" t="s">
        <v>1209</v>
      </c>
      <c r="G561" t="s">
        <v>37</v>
      </c>
      <c r="H561" t="s">
        <v>43</v>
      </c>
      <c r="I561" t="s">
        <v>44</v>
      </c>
      <c r="J561" t="s">
        <v>40</v>
      </c>
      <c r="K561">
        <v>465.89</v>
      </c>
      <c r="L561">
        <v>7387962.8247732697</v>
      </c>
      <c r="M561">
        <v>15857.7407215722</v>
      </c>
      <c r="N561">
        <v>757.81122186786195</v>
      </c>
      <c r="O561">
        <v>15099.9294997043</v>
      </c>
      <c r="P561">
        <v>3843900.6164563</v>
      </c>
      <c r="Q561">
        <v>1197761.4454514401</v>
      </c>
      <c r="R561">
        <v>1023117.42058776</v>
      </c>
      <c r="S561">
        <v>228432.046282027</v>
      </c>
      <c r="T561">
        <v>1094751.29599573</v>
      </c>
      <c r="U561">
        <v>262775.17889259901</v>
      </c>
      <c r="V561">
        <v>3230072.15</v>
      </c>
      <c r="W561">
        <v>3895115.4958806699</v>
      </c>
      <c r="X561">
        <v>5095892.5255932296</v>
      </c>
      <c r="Y561">
        <v>489771.93681631901</v>
      </c>
      <c r="Z561">
        <v>353056.67015601799</v>
      </c>
      <c r="AA561">
        <v>205697.10459668699</v>
      </c>
      <c r="AB561">
        <v>0</v>
      </c>
      <c r="AC561">
        <v>980769.40871841996</v>
      </c>
      <c r="AD561">
        <v>0</v>
      </c>
      <c r="AE561">
        <v>192238.17477919499</v>
      </c>
      <c r="AF561">
        <v>70537.0041134036</v>
      </c>
      <c r="AG561">
        <v>0</v>
      </c>
    </row>
    <row r="562" spans="1:33" x14ac:dyDescent="0.3">
      <c r="A562" t="s">
        <v>33</v>
      </c>
      <c r="B562" t="s">
        <v>1210</v>
      </c>
      <c r="C562">
        <v>2082</v>
      </c>
      <c r="D562" t="s">
        <v>1176</v>
      </c>
      <c r="E562">
        <v>536</v>
      </c>
      <c r="F562" t="s">
        <v>1211</v>
      </c>
      <c r="G562" t="s">
        <v>37</v>
      </c>
      <c r="H562" t="s">
        <v>53</v>
      </c>
      <c r="I562" t="s">
        <v>39</v>
      </c>
      <c r="J562" t="s">
        <v>40</v>
      </c>
      <c r="K562">
        <v>965.27437843784298</v>
      </c>
      <c r="L562">
        <v>15921910.6806318</v>
      </c>
      <c r="M562">
        <v>16494.699368690501</v>
      </c>
      <c r="N562">
        <v>351.71699558998102</v>
      </c>
      <c r="O562">
        <v>16142.9823731005</v>
      </c>
      <c r="P562">
        <v>7400842.8565782905</v>
      </c>
      <c r="Q562">
        <v>3527447.9402764002</v>
      </c>
      <c r="R562">
        <v>2174196.8850078601</v>
      </c>
      <c r="S562">
        <v>471763.412514169</v>
      </c>
      <c r="T562">
        <v>2347659.5862551299</v>
      </c>
      <c r="U562">
        <v>544442.13757420599</v>
      </c>
      <c r="V562">
        <v>7307204.7699999996</v>
      </c>
      <c r="W562">
        <v>8070263.7730576601</v>
      </c>
      <c r="X562">
        <v>11339046.2056606</v>
      </c>
      <c r="Y562">
        <v>1117775.87618447</v>
      </c>
      <c r="Z562">
        <v>339503.40430414502</v>
      </c>
      <c r="AA562">
        <v>483405.78140206699</v>
      </c>
      <c r="AB562">
        <v>13200</v>
      </c>
      <c r="AC562">
        <v>2084537.2755062799</v>
      </c>
      <c r="AD562">
        <v>0</v>
      </c>
      <c r="AE562">
        <v>398296.99000196101</v>
      </c>
      <c r="AF562">
        <v>146145.14757224501</v>
      </c>
      <c r="AG562">
        <v>0</v>
      </c>
    </row>
    <row r="563" spans="1:33" x14ac:dyDescent="0.3">
      <c r="A563" t="s">
        <v>33</v>
      </c>
      <c r="B563" t="s">
        <v>1212</v>
      </c>
      <c r="C563">
        <v>2082</v>
      </c>
      <c r="D563" t="s">
        <v>1176</v>
      </c>
      <c r="E563">
        <v>537</v>
      </c>
      <c r="F563" t="s">
        <v>1213</v>
      </c>
      <c r="G563" t="s">
        <v>59</v>
      </c>
      <c r="H563" t="s">
        <v>53</v>
      </c>
      <c r="I563" t="s">
        <v>39</v>
      </c>
      <c r="J563" t="s">
        <v>40</v>
      </c>
      <c r="K563">
        <v>91.85</v>
      </c>
      <c r="L563">
        <v>2150090.1811254201</v>
      </c>
      <c r="M563">
        <v>23408.711824991002</v>
      </c>
      <c r="N563">
        <v>378.44636446982099</v>
      </c>
      <c r="O563">
        <v>23030.265460521201</v>
      </c>
      <c r="P563">
        <v>781194.49270710105</v>
      </c>
      <c r="Q563">
        <v>807160.93083885801</v>
      </c>
      <c r="R563">
        <v>301015.89722678298</v>
      </c>
      <c r="S563">
        <v>44889.144030788702</v>
      </c>
      <c r="T563">
        <v>215829.71632189499</v>
      </c>
      <c r="U563">
        <v>51806.0060986182</v>
      </c>
      <c r="V563">
        <v>1330363.94</v>
      </c>
      <c r="W563">
        <v>767920.23502680904</v>
      </c>
      <c r="X563">
        <v>1631146.9811503501</v>
      </c>
      <c r="Y563">
        <v>91587.474714157695</v>
      </c>
      <c r="Z563">
        <v>34760.298576553003</v>
      </c>
      <c r="AA563">
        <v>147431.18110692501</v>
      </c>
      <c r="AB563">
        <v>0</v>
      </c>
      <c r="AC563">
        <v>193358.239478818</v>
      </c>
      <c r="AD563">
        <v>0</v>
      </c>
      <c r="AE563">
        <v>37899.6680621372</v>
      </c>
      <c r="AF563">
        <v>13906.3380364809</v>
      </c>
      <c r="AG563">
        <v>0</v>
      </c>
    </row>
    <row r="564" spans="1:33" x14ac:dyDescent="0.3">
      <c r="A564" t="s">
        <v>33</v>
      </c>
      <c r="B564" t="s">
        <v>1214</v>
      </c>
      <c r="C564">
        <v>2082</v>
      </c>
      <c r="D564" t="s">
        <v>1176</v>
      </c>
      <c r="E564">
        <v>538</v>
      </c>
      <c r="F564" t="s">
        <v>1215</v>
      </c>
      <c r="G564" t="s">
        <v>37</v>
      </c>
      <c r="H564" t="s">
        <v>53</v>
      </c>
      <c r="I564" t="s">
        <v>39</v>
      </c>
      <c r="J564" t="s">
        <v>40</v>
      </c>
      <c r="K564">
        <v>1375.65</v>
      </c>
      <c r="L564">
        <v>22132019.967301998</v>
      </c>
      <c r="M564">
        <v>16088.4090919216</v>
      </c>
      <c r="N564">
        <v>351.18664302295298</v>
      </c>
      <c r="O564">
        <v>15737.222448898699</v>
      </c>
      <c r="P564">
        <v>10501946.301339399</v>
      </c>
      <c r="Q564">
        <v>4597214.2049262403</v>
      </c>
      <c r="R564">
        <v>3004112.4259991799</v>
      </c>
      <c r="S564">
        <v>672935.06361409405</v>
      </c>
      <c r="T564">
        <v>3355811.9714231398</v>
      </c>
      <c r="U564">
        <v>775905.63189509197</v>
      </c>
      <c r="V564">
        <v>9854868.0500000007</v>
      </c>
      <c r="W564">
        <v>11501246.285406901</v>
      </c>
      <c r="X564">
        <v>15503870.343630699</v>
      </c>
      <c r="Y564">
        <v>1593172.02583049</v>
      </c>
      <c r="Z564">
        <v>483109.90547452599</v>
      </c>
      <c r="AA564">
        <v>756774.46813546796</v>
      </c>
      <c r="AB564">
        <v>47165.37</v>
      </c>
      <c r="AC564">
        <v>2972022.2223357302</v>
      </c>
      <c r="AD564">
        <v>0</v>
      </c>
      <c r="AE564">
        <v>567628.50701882504</v>
      </c>
      <c r="AF564">
        <v>208277.124876266</v>
      </c>
      <c r="AG564">
        <v>0</v>
      </c>
    </row>
    <row r="565" spans="1:33" x14ac:dyDescent="0.3">
      <c r="A565" t="s">
        <v>33</v>
      </c>
      <c r="B565" t="s">
        <v>1216</v>
      </c>
      <c r="C565">
        <v>2082</v>
      </c>
      <c r="D565" t="s">
        <v>1176</v>
      </c>
      <c r="E565">
        <v>539</v>
      </c>
      <c r="F565" t="s">
        <v>1217</v>
      </c>
      <c r="G565" t="s">
        <v>37</v>
      </c>
      <c r="H565" t="s">
        <v>53</v>
      </c>
      <c r="I565" t="s">
        <v>39</v>
      </c>
      <c r="J565" t="s">
        <v>40</v>
      </c>
      <c r="K565">
        <v>1492.6205940594</v>
      </c>
      <c r="L565">
        <v>23379619.665625598</v>
      </c>
      <c r="M565">
        <v>15663.4711852938</v>
      </c>
      <c r="N565">
        <v>350.77573024775199</v>
      </c>
      <c r="O565">
        <v>15312.695455046</v>
      </c>
      <c r="P565">
        <v>11067043.663275801</v>
      </c>
      <c r="Q565">
        <v>4753635.0763207404</v>
      </c>
      <c r="R565">
        <v>3183659.7236434901</v>
      </c>
      <c r="S565">
        <v>730099.73236313695</v>
      </c>
      <c r="T565">
        <v>3645181.4700224302</v>
      </c>
      <c r="U565">
        <v>841880.36580037803</v>
      </c>
      <c r="V565">
        <v>10058549.779999999</v>
      </c>
      <c r="W565">
        <v>12479189.5198253</v>
      </c>
      <c r="X565">
        <v>16288485.7730713</v>
      </c>
      <c r="Y565">
        <v>1650708.7428029301</v>
      </c>
      <c r="Z565">
        <v>523575.07886402198</v>
      </c>
      <c r="AA565">
        <v>794963.94671297597</v>
      </c>
      <c r="AB565">
        <v>22853.200000000001</v>
      </c>
      <c r="AC565">
        <v>3257152.55837403</v>
      </c>
      <c r="AD565">
        <v>0</v>
      </c>
      <c r="AE565">
        <v>615893.57711008796</v>
      </c>
      <c r="AF565">
        <v>225986.78869029001</v>
      </c>
      <c r="AG565">
        <v>0</v>
      </c>
    </row>
    <row r="566" spans="1:33" x14ac:dyDescent="0.3">
      <c r="A566" t="s">
        <v>33</v>
      </c>
      <c r="B566" t="s">
        <v>1218</v>
      </c>
      <c r="C566">
        <v>2082</v>
      </c>
      <c r="D566" t="s">
        <v>1176</v>
      </c>
      <c r="E566">
        <v>540</v>
      </c>
      <c r="F566" t="s">
        <v>1219</v>
      </c>
      <c r="G566" t="s">
        <v>37</v>
      </c>
      <c r="H566" t="s">
        <v>53</v>
      </c>
      <c r="I566" t="s">
        <v>39</v>
      </c>
      <c r="J566" t="s">
        <v>40</v>
      </c>
      <c r="K566">
        <v>1069.4000000000001</v>
      </c>
      <c r="L566">
        <v>18005819.175313301</v>
      </c>
      <c r="M566">
        <v>16837.309870313598</v>
      </c>
      <c r="N566">
        <v>354.11406486480399</v>
      </c>
      <c r="O566">
        <v>16483.1958054487</v>
      </c>
      <c r="P566">
        <v>8500779.8915511593</v>
      </c>
      <c r="Q566">
        <v>3891538.24000081</v>
      </c>
      <c r="R566">
        <v>2464101.32062408</v>
      </c>
      <c r="S566">
        <v>522849.46665242797</v>
      </c>
      <c r="T566">
        <v>2626550.2564848601</v>
      </c>
      <c r="U566">
        <v>603171.94253524602</v>
      </c>
      <c r="V566">
        <v>8461831.7799999993</v>
      </c>
      <c r="W566">
        <v>8940815.4527781103</v>
      </c>
      <c r="X566">
        <v>12891051.3533825</v>
      </c>
      <c r="Y566">
        <v>1258426.5322244901</v>
      </c>
      <c r="Z566">
        <v>378689.580966421</v>
      </c>
      <c r="AA566">
        <v>509562.578157285</v>
      </c>
      <c r="AB566">
        <v>4894.45</v>
      </c>
      <c r="AC566">
        <v>2360022.73804734</v>
      </c>
      <c r="AD566">
        <v>0</v>
      </c>
      <c r="AE566">
        <v>441261.89467228699</v>
      </c>
      <c r="AF566">
        <v>161910.04786295799</v>
      </c>
      <c r="AG566">
        <v>0</v>
      </c>
    </row>
    <row r="567" spans="1:33" x14ac:dyDescent="0.3">
      <c r="A567" t="s">
        <v>33</v>
      </c>
      <c r="B567" t="s">
        <v>1220</v>
      </c>
      <c r="C567">
        <v>2082</v>
      </c>
      <c r="D567" t="s">
        <v>1176</v>
      </c>
      <c r="E567">
        <v>1240</v>
      </c>
      <c r="F567" t="s">
        <v>1221</v>
      </c>
      <c r="G567" t="s">
        <v>37</v>
      </c>
      <c r="H567" t="s">
        <v>43</v>
      </c>
      <c r="I567" t="s">
        <v>44</v>
      </c>
      <c r="J567" t="s">
        <v>40</v>
      </c>
      <c r="K567">
        <v>340.31</v>
      </c>
      <c r="L567">
        <v>5054155.8199280798</v>
      </c>
      <c r="M567">
        <v>14851.6229905911</v>
      </c>
      <c r="N567">
        <v>351.78503824331</v>
      </c>
      <c r="O567">
        <v>14499.8379523478</v>
      </c>
      <c r="P567">
        <v>2517932.04028256</v>
      </c>
      <c r="Q567">
        <v>857322.09158488596</v>
      </c>
      <c r="R567">
        <v>712921.988913954</v>
      </c>
      <c r="S567">
        <v>166317.08878734501</v>
      </c>
      <c r="T567">
        <v>799662.61035932798</v>
      </c>
      <c r="U567">
        <v>191944.49575852699</v>
      </c>
      <c r="V567">
        <v>2017018.78</v>
      </c>
      <c r="W567">
        <v>2845192.5441695498</v>
      </c>
      <c r="X567">
        <v>3522313.2068445999</v>
      </c>
      <c r="Y567">
        <v>356323.20688051102</v>
      </c>
      <c r="Z567">
        <v>119715.96636458101</v>
      </c>
      <c r="AA567">
        <v>147454.56218506201</v>
      </c>
      <c r="AB567">
        <v>0</v>
      </c>
      <c r="AC567">
        <v>716404.38189479394</v>
      </c>
      <c r="AD567">
        <v>0</v>
      </c>
      <c r="AE567">
        <v>140420.642767838</v>
      </c>
      <c r="AF567">
        <v>51523.8529906896</v>
      </c>
      <c r="AG567">
        <v>0</v>
      </c>
    </row>
    <row r="568" spans="1:33" x14ac:dyDescent="0.3">
      <c r="A568" t="s">
        <v>33</v>
      </c>
      <c r="B568" t="s">
        <v>1222</v>
      </c>
      <c r="C568">
        <v>2082</v>
      </c>
      <c r="D568" t="s">
        <v>1176</v>
      </c>
      <c r="E568">
        <v>1241</v>
      </c>
      <c r="F568" t="s">
        <v>1223</v>
      </c>
      <c r="G568" t="s">
        <v>37</v>
      </c>
      <c r="H568" t="s">
        <v>43</v>
      </c>
      <c r="I568" t="s">
        <v>44</v>
      </c>
      <c r="J568" t="s">
        <v>40</v>
      </c>
      <c r="K568">
        <v>446.13</v>
      </c>
      <c r="L568">
        <v>6285929.2163504297</v>
      </c>
      <c r="M568">
        <v>14089.9047729371</v>
      </c>
      <c r="N568">
        <v>361.38454285046799</v>
      </c>
      <c r="O568">
        <v>13728.5202300866</v>
      </c>
      <c r="P568">
        <v>2854621.4171618801</v>
      </c>
      <c r="Q568">
        <v>1250922.3061680901</v>
      </c>
      <c r="R568">
        <v>914032.68769499101</v>
      </c>
      <c r="S568">
        <v>218033.68346712799</v>
      </c>
      <c r="T568">
        <v>1048319.12185832</v>
      </c>
      <c r="U568">
        <v>251629.97823382201</v>
      </c>
      <c r="V568">
        <v>2304389.0099999998</v>
      </c>
      <c r="W568">
        <v>3729910.2281165998</v>
      </c>
      <c r="X568">
        <v>4268596.4255830897</v>
      </c>
      <c r="Y568">
        <v>467155.92583263101</v>
      </c>
      <c r="Z568">
        <v>161224.48610187901</v>
      </c>
      <c r="AA568">
        <v>198150.80148429901</v>
      </c>
      <c r="AB568">
        <v>0</v>
      </c>
      <c r="AC568">
        <v>939171.59911470197</v>
      </c>
      <c r="AD568">
        <v>0</v>
      </c>
      <c r="AE568">
        <v>184084.69148134199</v>
      </c>
      <c r="AF568">
        <v>67545.286752479704</v>
      </c>
      <c r="AG568">
        <v>0</v>
      </c>
    </row>
    <row r="569" spans="1:33" x14ac:dyDescent="0.3">
      <c r="A569" t="s">
        <v>33</v>
      </c>
      <c r="B569" t="s">
        <v>1224</v>
      </c>
      <c r="C569">
        <v>2082</v>
      </c>
      <c r="D569" t="s">
        <v>1176</v>
      </c>
      <c r="E569">
        <v>1259</v>
      </c>
      <c r="F569" t="s">
        <v>1225</v>
      </c>
      <c r="G569" t="s">
        <v>37</v>
      </c>
      <c r="H569" t="s">
        <v>43</v>
      </c>
      <c r="I569" t="s">
        <v>44</v>
      </c>
      <c r="J569" t="s">
        <v>40</v>
      </c>
      <c r="K569">
        <v>281.959306930693</v>
      </c>
      <c r="L569">
        <v>4633567.2748081395</v>
      </c>
      <c r="M569">
        <v>16433.461002750599</v>
      </c>
      <c r="N569">
        <v>362.48013480548099</v>
      </c>
      <c r="O569">
        <v>16070.9808679451</v>
      </c>
      <c r="P569">
        <v>2456525.67338097</v>
      </c>
      <c r="Q569">
        <v>841639.15479023696</v>
      </c>
      <c r="R569">
        <v>535052.86396078905</v>
      </c>
      <c r="S569">
        <v>137799.80337107499</v>
      </c>
      <c r="T569">
        <v>662549.77930506004</v>
      </c>
      <c r="U569">
        <v>159033.04925872199</v>
      </c>
      <c r="V569">
        <v>2117187.9300000002</v>
      </c>
      <c r="W569">
        <v>2357346.2955494099</v>
      </c>
      <c r="X569">
        <v>3357267.0220126901</v>
      </c>
      <c r="Y569">
        <v>293111.08041135297</v>
      </c>
      <c r="Z569">
        <v>102204.64758589699</v>
      </c>
      <c r="AA569">
        <v>128384.18982595501</v>
      </c>
      <c r="AB569">
        <v>0</v>
      </c>
      <c r="AC569">
        <v>593567.28571351897</v>
      </c>
      <c r="AD569">
        <v>0</v>
      </c>
      <c r="AE569">
        <v>116343.648771949</v>
      </c>
      <c r="AF569">
        <v>42689.400486773098</v>
      </c>
      <c r="AG569">
        <v>0</v>
      </c>
    </row>
    <row r="570" spans="1:33" x14ac:dyDescent="0.3">
      <c r="A570" t="s">
        <v>33</v>
      </c>
      <c r="B570" t="s">
        <v>1226</v>
      </c>
      <c r="C570">
        <v>2082</v>
      </c>
      <c r="D570" t="s">
        <v>1176</v>
      </c>
      <c r="E570">
        <v>1339</v>
      </c>
      <c r="F570" t="s">
        <v>1227</v>
      </c>
      <c r="G570" t="s">
        <v>59</v>
      </c>
      <c r="H570" t="s">
        <v>43</v>
      </c>
      <c r="I570" t="s">
        <v>44</v>
      </c>
      <c r="J570" t="s">
        <v>40</v>
      </c>
      <c r="K570">
        <v>113.15</v>
      </c>
      <c r="L570">
        <v>2075887.35257313</v>
      </c>
      <c r="M570">
        <v>18346.330999320598</v>
      </c>
      <c r="N570">
        <v>1011.5564615536</v>
      </c>
      <c r="O570">
        <v>17334.774537767</v>
      </c>
      <c r="P570">
        <v>1134236.63813074</v>
      </c>
      <c r="Q570">
        <v>324078.79707040603</v>
      </c>
      <c r="R570">
        <v>296020.54588144302</v>
      </c>
      <c r="S570">
        <v>55670.779200694</v>
      </c>
      <c r="T570">
        <v>265880.59228984697</v>
      </c>
      <c r="U570">
        <v>63819.810452462203</v>
      </c>
      <c r="V570">
        <v>1066066.73</v>
      </c>
      <c r="W570">
        <v>946000.81212066906</v>
      </c>
      <c r="X570">
        <v>1475305.25648516</v>
      </c>
      <c r="Y570">
        <v>133227.92994455001</v>
      </c>
      <c r="Z570">
        <v>114457.61362479</v>
      </c>
      <c r="AA570">
        <v>50878.758429490197</v>
      </c>
      <c r="AB570">
        <v>0</v>
      </c>
      <c r="AC570">
        <v>238197.983636672</v>
      </c>
      <c r="AD570">
        <v>0</v>
      </c>
      <c r="AE570">
        <v>46688.594896361799</v>
      </c>
      <c r="AF570">
        <v>17131.2155561004</v>
      </c>
      <c r="AG570">
        <v>0</v>
      </c>
    </row>
    <row r="571" spans="1:33" x14ac:dyDescent="0.3">
      <c r="A571" t="s">
        <v>33</v>
      </c>
      <c r="B571" t="s">
        <v>1228</v>
      </c>
      <c r="C571">
        <v>2082</v>
      </c>
      <c r="D571" t="s">
        <v>1176</v>
      </c>
      <c r="E571">
        <v>1774</v>
      </c>
      <c r="F571" t="s">
        <v>1229</v>
      </c>
      <c r="G571" t="s">
        <v>37</v>
      </c>
      <c r="H571" t="s">
        <v>43</v>
      </c>
      <c r="I571" t="s">
        <v>44</v>
      </c>
      <c r="J571" t="s">
        <v>40</v>
      </c>
      <c r="K571">
        <v>363.54</v>
      </c>
      <c r="L571">
        <v>5570281.2657510899</v>
      </c>
      <c r="M571">
        <v>15322.333899298799</v>
      </c>
      <c r="N571">
        <v>350.83425678224103</v>
      </c>
      <c r="O571">
        <v>14971.499642516501</v>
      </c>
      <c r="P571">
        <v>2707109.1074136002</v>
      </c>
      <c r="Q571">
        <v>1013305.92632943</v>
      </c>
      <c r="R571">
        <v>817947.51134812005</v>
      </c>
      <c r="S571">
        <v>177670.10801255199</v>
      </c>
      <c r="T571">
        <v>854248.61264737998</v>
      </c>
      <c r="U571">
        <v>205046.874873072</v>
      </c>
      <c r="V571">
        <v>2325825.33</v>
      </c>
      <c r="W571">
        <v>3039409.0608780198</v>
      </c>
      <c r="X571">
        <v>3914981.9163200799</v>
      </c>
      <c r="Y571">
        <v>380295.29769281298</v>
      </c>
      <c r="Z571">
        <v>127542.28571061599</v>
      </c>
      <c r="AA571">
        <v>177107.82114765199</v>
      </c>
      <c r="AB571">
        <v>0</v>
      </c>
      <c r="AC571">
        <v>765307.070006856</v>
      </c>
      <c r="AD571">
        <v>0</v>
      </c>
      <c r="AE571">
        <v>150005.937150891</v>
      </c>
      <c r="AF571">
        <v>55040.937722180599</v>
      </c>
      <c r="AG571">
        <v>0</v>
      </c>
    </row>
    <row r="572" spans="1:33" x14ac:dyDescent="0.3">
      <c r="A572" t="s">
        <v>33</v>
      </c>
      <c r="B572" t="s">
        <v>1230</v>
      </c>
      <c r="C572">
        <v>2082</v>
      </c>
      <c r="D572" t="s">
        <v>1176</v>
      </c>
      <c r="E572">
        <v>1861</v>
      </c>
      <c r="F572" t="s">
        <v>1231</v>
      </c>
      <c r="G572" t="s">
        <v>63</v>
      </c>
      <c r="H572" t="s">
        <v>64</v>
      </c>
      <c r="I572" t="s">
        <v>44</v>
      </c>
      <c r="J572" t="s">
        <v>40</v>
      </c>
      <c r="K572">
        <v>30.42</v>
      </c>
      <c r="L572">
        <v>271486.90533517097</v>
      </c>
      <c r="M572">
        <v>8924.6188473100392</v>
      </c>
      <c r="N572">
        <v>346.11103512850298</v>
      </c>
      <c r="O572">
        <v>8578.5078121815404</v>
      </c>
      <c r="P572">
        <v>79512.075097986104</v>
      </c>
      <c r="Q572">
        <v>47925.662054633198</v>
      </c>
      <c r="R572">
        <v>57701.125374401199</v>
      </c>
      <c r="S572">
        <v>14866.932622935101</v>
      </c>
      <c r="T572">
        <v>71481.110185215701</v>
      </c>
      <c r="U572">
        <v>17157.7431194335</v>
      </c>
      <c r="V572">
        <v>0</v>
      </c>
      <c r="W572">
        <v>254329.162215738</v>
      </c>
      <c r="X572">
        <v>137467.887647183</v>
      </c>
      <c r="Y572">
        <v>29600.3241459409</v>
      </c>
      <c r="Z572">
        <v>10528.697688609</v>
      </c>
      <c r="AA572">
        <v>12693.5195282818</v>
      </c>
      <c r="AB572">
        <v>0</v>
      </c>
      <c r="AC572">
        <v>64038.733205723103</v>
      </c>
      <c r="AD572">
        <v>0</v>
      </c>
      <c r="AE572">
        <v>12552.072971695299</v>
      </c>
      <c r="AF572">
        <v>4605.6701477381703</v>
      </c>
      <c r="AG572">
        <v>0</v>
      </c>
    </row>
    <row r="573" spans="1:33" x14ac:dyDescent="0.3">
      <c r="A573" t="s">
        <v>33</v>
      </c>
      <c r="B573" t="s">
        <v>1232</v>
      </c>
      <c r="C573">
        <v>2082</v>
      </c>
      <c r="D573" t="s">
        <v>1176</v>
      </c>
      <c r="E573">
        <v>2082</v>
      </c>
      <c r="F573" t="s">
        <v>1176</v>
      </c>
      <c r="G573" t="s">
        <v>55</v>
      </c>
      <c r="H573" t="s">
        <v>55</v>
      </c>
      <c r="I573" t="s">
        <v>56</v>
      </c>
      <c r="J573" t="s">
        <v>40</v>
      </c>
      <c r="K573">
        <v>289.284220755408</v>
      </c>
      <c r="L573">
        <v>2581751.4087831201</v>
      </c>
      <c r="M573">
        <v>8924.6188473100392</v>
      </c>
      <c r="N573">
        <v>346.11103512850298</v>
      </c>
      <c r="O573">
        <v>8578.5078121815295</v>
      </c>
      <c r="P573">
        <v>756133.75034077803</v>
      </c>
      <c r="Q573">
        <v>455757.32418348599</v>
      </c>
      <c r="R573">
        <v>548718.77352543699</v>
      </c>
      <c r="S573">
        <v>141379.65216465999</v>
      </c>
      <c r="T573">
        <v>679761.90856875898</v>
      </c>
      <c r="U573">
        <v>163164.50848871699</v>
      </c>
      <c r="V573">
        <v>0</v>
      </c>
      <c r="W573">
        <v>2418586.9002943998</v>
      </c>
      <c r="X573">
        <v>1307274.5153486901</v>
      </c>
      <c r="Y573">
        <v>281489.37227698998</v>
      </c>
      <c r="Z573">
        <v>100124.461091997</v>
      </c>
      <c r="AA573">
        <v>120711.206620071</v>
      </c>
      <c r="AB573">
        <v>0</v>
      </c>
      <c r="AC573">
        <v>608987.344956644</v>
      </c>
      <c r="AD573">
        <v>0</v>
      </c>
      <c r="AE573">
        <v>119366.096268307</v>
      </c>
      <c r="AF573">
        <v>43798.412220410399</v>
      </c>
      <c r="AG573">
        <v>0</v>
      </c>
    </row>
    <row r="574" spans="1:33" x14ac:dyDescent="0.3">
      <c r="A574" t="s">
        <v>33</v>
      </c>
      <c r="B574" t="s">
        <v>1233</v>
      </c>
      <c r="C574">
        <v>2082</v>
      </c>
      <c r="D574" t="s">
        <v>1176</v>
      </c>
      <c r="E574">
        <v>3229</v>
      </c>
      <c r="F574" t="s">
        <v>1234</v>
      </c>
      <c r="G574" t="s">
        <v>63</v>
      </c>
      <c r="H574" t="s">
        <v>43</v>
      </c>
      <c r="I574" t="s">
        <v>44</v>
      </c>
      <c r="J574" t="s">
        <v>40</v>
      </c>
      <c r="K574">
        <v>224.90712871287101</v>
      </c>
      <c r="L574">
        <v>2095573.02980527</v>
      </c>
      <c r="M574">
        <v>9317.5038150106793</v>
      </c>
      <c r="N574">
        <v>711.39514359659699</v>
      </c>
      <c r="O574">
        <v>8606.1086714140802</v>
      </c>
      <c r="P574">
        <v>676226.94651184196</v>
      </c>
      <c r="Q574">
        <v>354333.43341127399</v>
      </c>
      <c r="R574">
        <v>426607.31201374001</v>
      </c>
      <c r="S574">
        <v>109917.13113057399</v>
      </c>
      <c r="T574">
        <v>528488.20673784497</v>
      </c>
      <c r="U574">
        <v>126854.00197846199</v>
      </c>
      <c r="V574">
        <v>88362.63</v>
      </c>
      <c r="W574">
        <v>1880356.3978268099</v>
      </c>
      <c r="X574">
        <v>1016354.63185244</v>
      </c>
      <c r="Y574">
        <v>225054.56992879201</v>
      </c>
      <c r="Z574">
        <v>159997.83912659099</v>
      </c>
      <c r="AA574">
        <v>93848.225850316594</v>
      </c>
      <c r="AB574">
        <v>0</v>
      </c>
      <c r="AC574">
        <v>473463.76106866502</v>
      </c>
      <c r="AD574">
        <v>0</v>
      </c>
      <c r="AE574">
        <v>92802.455340513901</v>
      </c>
      <c r="AF574">
        <v>34051.546637947999</v>
      </c>
      <c r="AG574">
        <v>0</v>
      </c>
    </row>
    <row r="575" spans="1:33" x14ac:dyDescent="0.3">
      <c r="A575" t="s">
        <v>33</v>
      </c>
      <c r="B575" t="s">
        <v>1235</v>
      </c>
      <c r="C575">
        <v>2082</v>
      </c>
      <c r="D575" t="s">
        <v>1176</v>
      </c>
      <c r="E575">
        <v>3233</v>
      </c>
      <c r="F575" t="s">
        <v>1236</v>
      </c>
      <c r="G575" t="s">
        <v>63</v>
      </c>
      <c r="H575" t="s">
        <v>43</v>
      </c>
      <c r="I575" t="s">
        <v>44</v>
      </c>
      <c r="J575" t="s">
        <v>40</v>
      </c>
      <c r="K575">
        <v>241.49086779266099</v>
      </c>
      <c r="L575">
        <v>2155213.95015564</v>
      </c>
      <c r="M575">
        <v>8924.6188473100392</v>
      </c>
      <c r="N575">
        <v>346.11103512850298</v>
      </c>
      <c r="O575">
        <v>8578.5078121815404</v>
      </c>
      <c r="P575">
        <v>631211.04587139795</v>
      </c>
      <c r="Q575">
        <v>380460.54303455597</v>
      </c>
      <c r="R575">
        <v>458063.60418400099</v>
      </c>
      <c r="S575">
        <v>118021.97437631901</v>
      </c>
      <c r="T575">
        <v>567456.78268936905</v>
      </c>
      <c r="U575">
        <v>136207.70135685601</v>
      </c>
      <c r="V575">
        <v>0</v>
      </c>
      <c r="W575">
        <v>2019006.2487987899</v>
      </c>
      <c r="X575">
        <v>1091296.49840704</v>
      </c>
      <c r="Y575">
        <v>234983.82527768999</v>
      </c>
      <c r="Z575">
        <v>83582.654225798702</v>
      </c>
      <c r="AA575">
        <v>100768.213222481</v>
      </c>
      <c r="AB575">
        <v>0</v>
      </c>
      <c r="AC575">
        <v>508375.05766577198</v>
      </c>
      <c r="AD575">
        <v>0</v>
      </c>
      <c r="AE575">
        <v>99645.331838642902</v>
      </c>
      <c r="AF575">
        <v>36562.3695182132</v>
      </c>
      <c r="AG575">
        <v>0</v>
      </c>
    </row>
    <row r="576" spans="1:33" x14ac:dyDescent="0.3">
      <c r="A576" t="s">
        <v>33</v>
      </c>
      <c r="B576" t="s">
        <v>1237</v>
      </c>
      <c r="C576">
        <v>2082</v>
      </c>
      <c r="D576" t="s">
        <v>1176</v>
      </c>
      <c r="E576">
        <v>4041</v>
      </c>
      <c r="F576" t="s">
        <v>1238</v>
      </c>
      <c r="G576" t="s">
        <v>63</v>
      </c>
      <c r="H576" t="s">
        <v>53</v>
      </c>
      <c r="I576" t="s">
        <v>39</v>
      </c>
      <c r="J576" t="s">
        <v>40</v>
      </c>
      <c r="K576">
        <v>118.086826164817</v>
      </c>
      <c r="L576">
        <v>1054352.71440955</v>
      </c>
      <c r="M576">
        <v>8928.6226808904303</v>
      </c>
      <c r="N576">
        <v>350.11486870889001</v>
      </c>
      <c r="O576">
        <v>8578.5078121815404</v>
      </c>
      <c r="P576">
        <v>308656.42965482402</v>
      </c>
      <c r="Q576">
        <v>186514.526623249</v>
      </c>
      <c r="R576">
        <v>223988.91392508999</v>
      </c>
      <c r="S576">
        <v>57711.6662803613</v>
      </c>
      <c r="T576">
        <v>277481.177926025</v>
      </c>
      <c r="U576">
        <v>66604.320484060794</v>
      </c>
      <c r="V576">
        <v>472.8</v>
      </c>
      <c r="W576">
        <v>987275.59392549098</v>
      </c>
      <c r="X576">
        <v>533634.00893614395</v>
      </c>
      <c r="Y576">
        <v>114904.941875212</v>
      </c>
      <c r="Z576">
        <v>41343.953638944498</v>
      </c>
      <c r="AA576">
        <v>49274.7348440477</v>
      </c>
      <c r="AB576">
        <v>0</v>
      </c>
      <c r="AC576">
        <v>248590.754631141</v>
      </c>
      <c r="AD576">
        <v>0</v>
      </c>
      <c r="AE576">
        <v>48725.656114946898</v>
      </c>
      <c r="AF576">
        <v>17878.6643691139</v>
      </c>
      <c r="AG576">
        <v>0</v>
      </c>
    </row>
    <row r="577" spans="1:33" x14ac:dyDescent="0.3">
      <c r="A577" t="s">
        <v>33</v>
      </c>
      <c r="B577" t="s">
        <v>1239</v>
      </c>
      <c r="C577">
        <v>2082</v>
      </c>
      <c r="D577" t="s">
        <v>1176</v>
      </c>
      <c r="E577">
        <v>4146</v>
      </c>
      <c r="F577" t="s">
        <v>1240</v>
      </c>
      <c r="G577" t="s">
        <v>37</v>
      </c>
      <c r="H577" t="s">
        <v>43</v>
      </c>
      <c r="I577" t="s">
        <v>44</v>
      </c>
      <c r="J577" t="s">
        <v>40</v>
      </c>
      <c r="K577">
        <v>384.13</v>
      </c>
      <c r="L577">
        <v>6800394.9478171999</v>
      </c>
      <c r="M577">
        <v>17703.368515391099</v>
      </c>
      <c r="N577">
        <v>2082.07060610707</v>
      </c>
      <c r="O577">
        <v>15621.297909284</v>
      </c>
      <c r="P577">
        <v>3788108.2283231202</v>
      </c>
      <c r="Q577">
        <v>1017773.43201993</v>
      </c>
      <c r="R577">
        <v>902654.38104762498</v>
      </c>
      <c r="S577">
        <v>189227.780343461</v>
      </c>
      <c r="T577">
        <v>902631.12608306704</v>
      </c>
      <c r="U577">
        <v>216660.219081788</v>
      </c>
      <c r="V577">
        <v>3372181.11</v>
      </c>
      <c r="W577">
        <v>3211553.6187354098</v>
      </c>
      <c r="X577">
        <v>4401383.1638104003</v>
      </c>
      <c r="Y577">
        <v>406928.354082192</v>
      </c>
      <c r="Z577">
        <v>799785.781923912</v>
      </c>
      <c r="AA577">
        <v>166985.27289279699</v>
      </c>
      <c r="AB577">
        <v>0</v>
      </c>
      <c r="AC577">
        <v>808652.15602611494</v>
      </c>
      <c r="AD577">
        <v>0</v>
      </c>
      <c r="AE577">
        <v>158501.89975730801</v>
      </c>
      <c r="AF577">
        <v>58158.319324479402</v>
      </c>
      <c r="AG577">
        <v>0</v>
      </c>
    </row>
    <row r="578" spans="1:33" x14ac:dyDescent="0.3">
      <c r="A578" t="s">
        <v>33</v>
      </c>
      <c r="B578" t="s">
        <v>1241</v>
      </c>
      <c r="C578">
        <v>2082</v>
      </c>
      <c r="D578" t="s">
        <v>1176</v>
      </c>
      <c r="E578">
        <v>4157</v>
      </c>
      <c r="F578" t="s">
        <v>1242</v>
      </c>
      <c r="G578" t="s">
        <v>37</v>
      </c>
      <c r="H578" t="s">
        <v>43</v>
      </c>
      <c r="I578" t="s">
        <v>44</v>
      </c>
      <c r="J578" t="s">
        <v>40</v>
      </c>
      <c r="K578">
        <v>488.56</v>
      </c>
      <c r="L578">
        <v>7956351.7840417903</v>
      </c>
      <c r="M578">
        <v>16285.3114950912</v>
      </c>
      <c r="N578">
        <v>1163.5106585115</v>
      </c>
      <c r="O578">
        <v>15121.8008365797</v>
      </c>
      <c r="P578">
        <v>4102526.4504494402</v>
      </c>
      <c r="Q578">
        <v>1252508.5694875601</v>
      </c>
      <c r="R578">
        <v>1213650.8563812401</v>
      </c>
      <c r="S578">
        <v>239644.50101450301</v>
      </c>
      <c r="T578">
        <v>1148021.40670904</v>
      </c>
      <c r="U578">
        <v>275561.70211802801</v>
      </c>
      <c r="V578">
        <v>3596140</v>
      </c>
      <c r="W578">
        <v>4084650.08192376</v>
      </c>
      <c r="X578">
        <v>5222153.91676882</v>
      </c>
      <c r="Y578">
        <v>507494.83699345501</v>
      </c>
      <c r="Z578">
        <v>568444.76732238103</v>
      </c>
      <c r="AA578">
        <v>354203.34930103098</v>
      </c>
      <c r="AB578">
        <v>0</v>
      </c>
      <c r="AC578">
        <v>1028493.21153807</v>
      </c>
      <c r="AD578">
        <v>0</v>
      </c>
      <c r="AE578">
        <v>201592.398785386</v>
      </c>
      <c r="AF578">
        <v>73969.303332641794</v>
      </c>
      <c r="AG578">
        <v>0</v>
      </c>
    </row>
    <row r="579" spans="1:33" x14ac:dyDescent="0.3">
      <c r="A579" t="s">
        <v>33</v>
      </c>
      <c r="B579" t="s">
        <v>1243</v>
      </c>
      <c r="C579">
        <v>2082</v>
      </c>
      <c r="D579" t="s">
        <v>1176</v>
      </c>
      <c r="E579">
        <v>4554</v>
      </c>
      <c r="F579" t="s">
        <v>1244</v>
      </c>
      <c r="G579" t="s">
        <v>37</v>
      </c>
      <c r="H579" t="s">
        <v>38</v>
      </c>
      <c r="I579" t="s">
        <v>39</v>
      </c>
      <c r="J579" t="s">
        <v>40</v>
      </c>
      <c r="K579">
        <v>433.68</v>
      </c>
      <c r="L579">
        <v>7000199.8917014198</v>
      </c>
      <c r="M579">
        <v>16141.3943269263</v>
      </c>
      <c r="N579">
        <v>779.92951880310204</v>
      </c>
      <c r="O579">
        <v>15361.464808123201</v>
      </c>
      <c r="P579">
        <v>3283583.6129353899</v>
      </c>
      <c r="Q579">
        <v>1336956.4200609201</v>
      </c>
      <c r="R579">
        <v>1147786.22559402</v>
      </c>
      <c r="S579">
        <v>212809.600726973</v>
      </c>
      <c r="T579">
        <v>1019064.0323841</v>
      </c>
      <c r="U579">
        <v>244607.82498474399</v>
      </c>
      <c r="V579">
        <v>3129771.19</v>
      </c>
      <c r="W579">
        <v>3625820.8767166701</v>
      </c>
      <c r="X579">
        <v>4758466.8033803497</v>
      </c>
      <c r="Y579">
        <v>429031.57474726002</v>
      </c>
      <c r="Z579">
        <v>338239.833714529</v>
      </c>
      <c r="AA579">
        <v>316891.40199294098</v>
      </c>
      <c r="AB579">
        <v>0</v>
      </c>
      <c r="AC579">
        <v>912962.45288159105</v>
      </c>
      <c r="AD579">
        <v>0</v>
      </c>
      <c r="AE579">
        <v>178947.50185288701</v>
      </c>
      <c r="AF579">
        <v>65660.323131857003</v>
      </c>
      <c r="AG579">
        <v>0</v>
      </c>
    </row>
    <row r="580" spans="1:33" x14ac:dyDescent="0.3">
      <c r="A580" t="s">
        <v>33</v>
      </c>
      <c r="B580" t="s">
        <v>1245</v>
      </c>
      <c r="C580">
        <v>2082</v>
      </c>
      <c r="D580" t="s">
        <v>1176</v>
      </c>
      <c r="E580">
        <v>4739</v>
      </c>
      <c r="F580" t="s">
        <v>1246</v>
      </c>
      <c r="G580" t="s">
        <v>37</v>
      </c>
      <c r="H580" t="s">
        <v>43</v>
      </c>
      <c r="I580" t="s">
        <v>44</v>
      </c>
      <c r="J580" t="s">
        <v>40</v>
      </c>
      <c r="K580">
        <v>320.037227722772</v>
      </c>
      <c r="L580">
        <v>5061565.6743755098</v>
      </c>
      <c r="M580">
        <v>15815.552804250599</v>
      </c>
      <c r="N580">
        <v>766.26065633593703</v>
      </c>
      <c r="O580">
        <v>15049.292147914701</v>
      </c>
      <c r="P580">
        <v>2529324.8121053302</v>
      </c>
      <c r="Q580">
        <v>939579.60724336898</v>
      </c>
      <c r="R580">
        <v>683851.03165376303</v>
      </c>
      <c r="S580">
        <v>156784.70272141299</v>
      </c>
      <c r="T580">
        <v>752025.520651625</v>
      </c>
      <c r="U580">
        <v>180510.07698628999</v>
      </c>
      <c r="V580">
        <v>2205355.4</v>
      </c>
      <c r="W580">
        <v>2675700.1973892101</v>
      </c>
      <c r="X580">
        <v>3474010.1404704102</v>
      </c>
      <c r="Y580">
        <v>340704.21041953901</v>
      </c>
      <c r="Z580">
        <v>245231.93616678499</v>
      </c>
      <c r="AA580">
        <v>147382.20178422701</v>
      </c>
      <c r="AB580">
        <v>0</v>
      </c>
      <c r="AC580">
        <v>673727.10854825296</v>
      </c>
      <c r="AD580">
        <v>0</v>
      </c>
      <c r="AE580">
        <v>132055.57646401401</v>
      </c>
      <c r="AF580">
        <v>48454.500522276598</v>
      </c>
      <c r="AG580">
        <v>0</v>
      </c>
    </row>
    <row r="581" spans="1:33" x14ac:dyDescent="0.3">
      <c r="A581" t="s">
        <v>33</v>
      </c>
      <c r="B581" t="s">
        <v>1247</v>
      </c>
      <c r="C581">
        <v>2082</v>
      </c>
      <c r="D581" t="s">
        <v>1176</v>
      </c>
      <c r="E581">
        <v>5408</v>
      </c>
      <c r="F581" t="s">
        <v>1248</v>
      </c>
      <c r="G581" t="s">
        <v>37</v>
      </c>
      <c r="H581" t="s">
        <v>43</v>
      </c>
      <c r="I581" t="s">
        <v>44</v>
      </c>
      <c r="J581" t="s">
        <v>40</v>
      </c>
      <c r="K581">
        <v>86.7406930693069</v>
      </c>
      <c r="L581">
        <v>1524101.32419507</v>
      </c>
      <c r="M581">
        <v>17570.7764172151</v>
      </c>
      <c r="N581">
        <v>346.11103512850298</v>
      </c>
      <c r="O581">
        <v>17224.665382086601</v>
      </c>
      <c r="P581">
        <v>823044.32937468996</v>
      </c>
      <c r="Q581">
        <v>290309.96378120501</v>
      </c>
      <c r="R581">
        <v>164531.08500508001</v>
      </c>
      <c r="S581">
        <v>42392.1117530599</v>
      </c>
      <c r="T581">
        <v>203823.834281035</v>
      </c>
      <c r="U581">
        <v>48924.212021196399</v>
      </c>
      <c r="V581">
        <v>749973.7</v>
      </c>
      <c r="W581">
        <v>725203.41217387596</v>
      </c>
      <c r="X581">
        <v>1134133.6986420201</v>
      </c>
      <c r="Y581">
        <v>86750.459562625198</v>
      </c>
      <c r="Z581">
        <v>30021.9110659816</v>
      </c>
      <c r="AA581">
        <v>41668.672701247502</v>
      </c>
      <c r="AB581">
        <v>0</v>
      </c>
      <c r="AC581">
        <v>182602.37020199999</v>
      </c>
      <c r="AD581">
        <v>0</v>
      </c>
      <c r="AE581">
        <v>35791.4368514585</v>
      </c>
      <c r="AF581">
        <v>13132.775169737801</v>
      </c>
      <c r="AG581">
        <v>0</v>
      </c>
    </row>
    <row r="582" spans="1:33" x14ac:dyDescent="0.3">
      <c r="A582" t="s">
        <v>33</v>
      </c>
      <c r="B582" t="s">
        <v>1249</v>
      </c>
      <c r="C582">
        <v>2083</v>
      </c>
      <c r="D582" t="s">
        <v>1250</v>
      </c>
      <c r="E582">
        <v>542</v>
      </c>
      <c r="F582" t="s">
        <v>1251</v>
      </c>
      <c r="G582" t="s">
        <v>37</v>
      </c>
      <c r="H582" t="s">
        <v>38</v>
      </c>
      <c r="I582" t="s">
        <v>39</v>
      </c>
      <c r="J582" t="s">
        <v>40</v>
      </c>
      <c r="K582">
        <v>446.83549019607801</v>
      </c>
      <c r="L582">
        <v>7676656.3298079902</v>
      </c>
      <c r="M582">
        <v>17180.0505963377</v>
      </c>
      <c r="N582">
        <v>526.66140090311796</v>
      </c>
      <c r="O582">
        <v>16653.3891954346</v>
      </c>
      <c r="P582">
        <v>3679267.3017580099</v>
      </c>
      <c r="Q582">
        <v>1559696.9294865499</v>
      </c>
      <c r="R582">
        <v>1056295.20605007</v>
      </c>
      <c r="S582">
        <v>182832.132254325</v>
      </c>
      <c r="T582">
        <v>1198564.7602590199</v>
      </c>
      <c r="U582">
        <v>277327.62165588001</v>
      </c>
      <c r="V582">
        <v>4520614.25</v>
      </c>
      <c r="W582">
        <v>2878714.4581521102</v>
      </c>
      <c r="X582">
        <v>5577596.3916330701</v>
      </c>
      <c r="Y582">
        <v>420483.63131737302</v>
      </c>
      <c r="Z582">
        <v>235331.00523989799</v>
      </c>
      <c r="AA582">
        <v>150784.45018199601</v>
      </c>
      <c r="AB582">
        <v>27467.5709083318</v>
      </c>
      <c r="AC582">
        <v>987665.65887143603</v>
      </c>
      <c r="AD582">
        <v>0</v>
      </c>
      <c r="AE582">
        <v>200683.053244109</v>
      </c>
      <c r="AF582">
        <v>76644.568411770902</v>
      </c>
      <c r="AG582">
        <v>0</v>
      </c>
    </row>
    <row r="583" spans="1:33" x14ac:dyDescent="0.3">
      <c r="A583" t="s">
        <v>33</v>
      </c>
      <c r="B583" t="s">
        <v>1252</v>
      </c>
      <c r="C583">
        <v>2083</v>
      </c>
      <c r="D583" t="s">
        <v>1250</v>
      </c>
      <c r="E583">
        <v>544</v>
      </c>
      <c r="F583" t="s">
        <v>1253</v>
      </c>
      <c r="G583" t="s">
        <v>37</v>
      </c>
      <c r="H583" t="s">
        <v>43</v>
      </c>
      <c r="I583" t="s">
        <v>39</v>
      </c>
      <c r="J583" t="s">
        <v>40</v>
      </c>
      <c r="K583">
        <v>238.19396039603899</v>
      </c>
      <c r="L583">
        <v>5395805.0209178403</v>
      </c>
      <c r="M583">
        <v>22652.9883962899</v>
      </c>
      <c r="N583">
        <v>2151.2731340198002</v>
      </c>
      <c r="O583">
        <v>20501.7152622701</v>
      </c>
      <c r="P583">
        <v>2896231.7315309299</v>
      </c>
      <c r="Q583">
        <v>933148.19735612394</v>
      </c>
      <c r="R583">
        <v>757029.43185800302</v>
      </c>
      <c r="S583">
        <v>97462.065177947195</v>
      </c>
      <c r="T583">
        <v>711933.59499482799</v>
      </c>
      <c r="U583">
        <v>147834.64156001</v>
      </c>
      <c r="V583">
        <v>3713418.15</v>
      </c>
      <c r="W583">
        <v>1534552.22935783</v>
      </c>
      <c r="X583">
        <v>3665410.43920151</v>
      </c>
      <c r="Y583">
        <v>346615.98568861297</v>
      </c>
      <c r="Z583">
        <v>512420.26768577698</v>
      </c>
      <c r="AA583">
        <v>182388.057146148</v>
      </c>
      <c r="AB583">
        <v>14642.0990289817</v>
      </c>
      <c r="AC583">
        <v>526493.53060679499</v>
      </c>
      <c r="AD583">
        <v>0</v>
      </c>
      <c r="AE583">
        <v>106977.830287401</v>
      </c>
      <c r="AF583">
        <v>40856.811272608997</v>
      </c>
      <c r="AG583">
        <v>0</v>
      </c>
    </row>
    <row r="584" spans="1:33" x14ac:dyDescent="0.3">
      <c r="A584" t="s">
        <v>33</v>
      </c>
      <c r="B584" t="s">
        <v>1254</v>
      </c>
      <c r="C584">
        <v>2083</v>
      </c>
      <c r="D584" t="s">
        <v>1250</v>
      </c>
      <c r="E584">
        <v>545</v>
      </c>
      <c r="F584" t="s">
        <v>1255</v>
      </c>
      <c r="G584" t="s">
        <v>37</v>
      </c>
      <c r="H584" t="s">
        <v>43</v>
      </c>
      <c r="I584" t="s">
        <v>39</v>
      </c>
      <c r="J584" t="s">
        <v>40</v>
      </c>
      <c r="K584">
        <v>238.39128712871201</v>
      </c>
      <c r="L584">
        <v>5426776.2586254496</v>
      </c>
      <c r="M584">
        <v>22764.155200418099</v>
      </c>
      <c r="N584">
        <v>2290.93969739559</v>
      </c>
      <c r="O584">
        <v>20473.2155030225</v>
      </c>
      <c r="P584">
        <v>3063711.0930083501</v>
      </c>
      <c r="Q584">
        <v>856789.02753280895</v>
      </c>
      <c r="R584">
        <v>697418.35897387902</v>
      </c>
      <c r="S584">
        <v>97542.805557968502</v>
      </c>
      <c r="T584">
        <v>711314.97355244495</v>
      </c>
      <c r="U584">
        <v>147957.11203216799</v>
      </c>
      <c r="V584">
        <v>3742995.65</v>
      </c>
      <c r="W584">
        <v>1535823.49659329</v>
      </c>
      <c r="X584">
        <v>3623301.6805413198</v>
      </c>
      <c r="Y584">
        <v>426780.78469930298</v>
      </c>
      <c r="Z584">
        <v>546140.06319639797</v>
      </c>
      <c r="AA584">
        <v>141012.69618951899</v>
      </c>
      <c r="AB584">
        <v>14654.2289652575</v>
      </c>
      <c r="AC584">
        <v>526929.69300148997</v>
      </c>
      <c r="AD584">
        <v>0</v>
      </c>
      <c r="AE584">
        <v>107066.453801129</v>
      </c>
      <c r="AF584">
        <v>40890.658231039299</v>
      </c>
      <c r="AG584">
        <v>0</v>
      </c>
    </row>
    <row r="585" spans="1:33" x14ac:dyDescent="0.3">
      <c r="A585" t="s">
        <v>33</v>
      </c>
      <c r="B585" t="s">
        <v>1256</v>
      </c>
      <c r="C585">
        <v>2083</v>
      </c>
      <c r="D585" t="s">
        <v>1250</v>
      </c>
      <c r="E585">
        <v>546</v>
      </c>
      <c r="F585" t="s">
        <v>1257</v>
      </c>
      <c r="G585" t="s">
        <v>37</v>
      </c>
      <c r="H585" t="s">
        <v>43</v>
      </c>
      <c r="I585" t="s">
        <v>39</v>
      </c>
      <c r="J585" t="s">
        <v>40</v>
      </c>
      <c r="K585">
        <v>260.45999999999998</v>
      </c>
      <c r="L585">
        <v>5543068.7919779904</v>
      </c>
      <c r="M585">
        <v>21281.842862543101</v>
      </c>
      <c r="N585">
        <v>2561.4790989359099</v>
      </c>
      <c r="O585">
        <v>18720.363763607202</v>
      </c>
      <c r="P585">
        <v>3024599.0076684402</v>
      </c>
      <c r="Q585">
        <v>891505.99838175694</v>
      </c>
      <c r="R585">
        <v>750335.56371853</v>
      </c>
      <c r="S585">
        <v>106572.683262166</v>
      </c>
      <c r="T585">
        <v>770055.53894709505</v>
      </c>
      <c r="U585">
        <v>161654.01791337901</v>
      </c>
      <c r="V585">
        <v>3703414.74</v>
      </c>
      <c r="W585">
        <v>1678000.03406461</v>
      </c>
      <c r="X585">
        <v>3621524.0664542899</v>
      </c>
      <c r="Y585">
        <v>332524.77595802298</v>
      </c>
      <c r="Z585">
        <v>667162.84610884904</v>
      </c>
      <c r="AA585">
        <v>168482.851073231</v>
      </c>
      <c r="AB585">
        <v>16010.8220491723</v>
      </c>
      <c r="AC585">
        <v>575709.41242104606</v>
      </c>
      <c r="AD585">
        <v>0</v>
      </c>
      <c r="AE585">
        <v>116977.968838204</v>
      </c>
      <c r="AF585">
        <v>44676.049075174902</v>
      </c>
      <c r="AG585">
        <v>0</v>
      </c>
    </row>
    <row r="586" spans="1:33" x14ac:dyDescent="0.3">
      <c r="A586" t="s">
        <v>33</v>
      </c>
      <c r="B586" t="s">
        <v>1258</v>
      </c>
      <c r="C586">
        <v>2083</v>
      </c>
      <c r="D586" t="s">
        <v>1250</v>
      </c>
      <c r="E586">
        <v>548</v>
      </c>
      <c r="F586" t="s">
        <v>1259</v>
      </c>
      <c r="G586" t="s">
        <v>37</v>
      </c>
      <c r="H586" t="s">
        <v>43</v>
      </c>
      <c r="I586" t="s">
        <v>39</v>
      </c>
      <c r="J586" t="s">
        <v>40</v>
      </c>
      <c r="K586">
        <v>288.54000000000002</v>
      </c>
      <c r="L586">
        <v>6477688.4449693998</v>
      </c>
      <c r="M586">
        <v>22449.8802418015</v>
      </c>
      <c r="N586">
        <v>3531.7750582562198</v>
      </c>
      <c r="O586">
        <v>18918.105183545202</v>
      </c>
      <c r="P586">
        <v>3691677.9928904702</v>
      </c>
      <c r="Q586">
        <v>967220.12061918306</v>
      </c>
      <c r="R586">
        <v>856190.95313117094</v>
      </c>
      <c r="S586">
        <v>118062.20543832199</v>
      </c>
      <c r="T586">
        <v>844537.17289025104</v>
      </c>
      <c r="U586">
        <v>179081.81804778599</v>
      </c>
      <c r="V586">
        <v>4439702.6500000004</v>
      </c>
      <c r="W586">
        <v>1858903.9769216101</v>
      </c>
      <c r="X586">
        <v>4158877.8805433498</v>
      </c>
      <c r="Y586">
        <v>265056.01466531499</v>
      </c>
      <c r="Z586">
        <v>1019058.37530925</v>
      </c>
      <c r="AA586">
        <v>200101.20100925301</v>
      </c>
      <c r="AB586">
        <v>17736.936934915801</v>
      </c>
      <c r="AC586">
        <v>637776.21845952701</v>
      </c>
      <c r="AD586">
        <v>0</v>
      </c>
      <c r="AE586">
        <v>129589.277158011</v>
      </c>
      <c r="AF586">
        <v>49492.540889775701</v>
      </c>
      <c r="AG586">
        <v>0</v>
      </c>
    </row>
    <row r="587" spans="1:33" x14ac:dyDescent="0.3">
      <c r="A587" t="s">
        <v>33</v>
      </c>
      <c r="B587" t="s">
        <v>1260</v>
      </c>
      <c r="C587">
        <v>2083</v>
      </c>
      <c r="D587" t="s">
        <v>1250</v>
      </c>
      <c r="E587">
        <v>549</v>
      </c>
      <c r="F587" t="s">
        <v>1261</v>
      </c>
      <c r="G587" t="s">
        <v>37</v>
      </c>
      <c r="H587" t="s">
        <v>38</v>
      </c>
      <c r="I587" t="s">
        <v>39</v>
      </c>
      <c r="J587" t="s">
        <v>40</v>
      </c>
      <c r="K587">
        <v>623.23</v>
      </c>
      <c r="L587">
        <v>10470950.3923552</v>
      </c>
      <c r="M587">
        <v>16801.101346782401</v>
      </c>
      <c r="N587">
        <v>1248.15239365095</v>
      </c>
      <c r="O587">
        <v>15552.948953131499</v>
      </c>
      <c r="P587">
        <v>4822068.8160301195</v>
      </c>
      <c r="Q587">
        <v>1915589.9070915401</v>
      </c>
      <c r="R587">
        <v>1591504.43469515</v>
      </c>
      <c r="S587">
        <v>255007.653342087</v>
      </c>
      <c r="T587">
        <v>1886779.58119633</v>
      </c>
      <c r="U587">
        <v>386806.54835351103</v>
      </c>
      <c r="V587">
        <v>6069016.9100000001</v>
      </c>
      <c r="W587">
        <v>4015126.9340017298</v>
      </c>
      <c r="X587">
        <v>6782814.6684090104</v>
      </c>
      <c r="Y587">
        <v>855941.79683567095</v>
      </c>
      <c r="Z587">
        <v>777886.01629508496</v>
      </c>
      <c r="AA587">
        <v>251630.204783728</v>
      </c>
      <c r="AB587">
        <v>38310.775649641699</v>
      </c>
      <c r="AC587">
        <v>1377560.38202859</v>
      </c>
      <c r="AD587">
        <v>0</v>
      </c>
      <c r="AE587">
        <v>279905.47308237001</v>
      </c>
      <c r="AF587">
        <v>106901.07527114</v>
      </c>
      <c r="AG587">
        <v>0</v>
      </c>
    </row>
    <row r="588" spans="1:33" x14ac:dyDescent="0.3">
      <c r="A588" t="s">
        <v>33</v>
      </c>
      <c r="B588" t="s">
        <v>1262</v>
      </c>
      <c r="C588">
        <v>2083</v>
      </c>
      <c r="D588" t="s">
        <v>1250</v>
      </c>
      <c r="E588">
        <v>550</v>
      </c>
      <c r="F588" t="s">
        <v>1263</v>
      </c>
      <c r="G588" t="s">
        <v>37</v>
      </c>
      <c r="H588" t="s">
        <v>43</v>
      </c>
      <c r="I588" t="s">
        <v>39</v>
      </c>
      <c r="J588" t="s">
        <v>40</v>
      </c>
      <c r="K588">
        <v>222.511782178217</v>
      </c>
      <c r="L588">
        <v>5761747.5165929599</v>
      </c>
      <c r="M588">
        <v>25894.123269293501</v>
      </c>
      <c r="N588">
        <v>2392.5373666984901</v>
      </c>
      <c r="O588">
        <v>23501.585902595001</v>
      </c>
      <c r="P588">
        <v>3255158.4181550201</v>
      </c>
      <c r="Q588">
        <v>1033355.7815030901</v>
      </c>
      <c r="R588">
        <v>779039.81030576106</v>
      </c>
      <c r="S588">
        <v>91045.372357288506</v>
      </c>
      <c r="T588">
        <v>603148.13427180005</v>
      </c>
      <c r="U588">
        <v>138101.52661512501</v>
      </c>
      <c r="V588">
        <v>4190125.38</v>
      </c>
      <c r="W588">
        <v>1433520.60997784</v>
      </c>
      <c r="X588">
        <v>4012142.2133601899</v>
      </c>
      <c r="Y588">
        <v>390373.802024231</v>
      </c>
      <c r="Z588">
        <v>532367.75339206296</v>
      </c>
      <c r="AA588">
        <v>183253.79793912001</v>
      </c>
      <c r="AB588">
        <v>13678.094710510801</v>
      </c>
      <c r="AC588">
        <v>491830.32855172199</v>
      </c>
      <c r="AD588">
        <v>0</v>
      </c>
      <c r="AE588">
        <v>99934.639951535602</v>
      </c>
      <c r="AF588">
        <v>38166.886663590201</v>
      </c>
      <c r="AG588">
        <v>0</v>
      </c>
    </row>
    <row r="589" spans="1:33" x14ac:dyDescent="0.3">
      <c r="A589" t="s">
        <v>33</v>
      </c>
      <c r="B589" t="s">
        <v>1264</v>
      </c>
      <c r="C589">
        <v>2083</v>
      </c>
      <c r="D589" t="s">
        <v>1250</v>
      </c>
      <c r="E589">
        <v>553</v>
      </c>
      <c r="F589" t="s">
        <v>1265</v>
      </c>
      <c r="G589" t="s">
        <v>37</v>
      </c>
      <c r="H589" t="s">
        <v>43</v>
      </c>
      <c r="I589" t="s">
        <v>39</v>
      </c>
      <c r="J589" t="s">
        <v>40</v>
      </c>
      <c r="K589">
        <v>270.891782178217</v>
      </c>
      <c r="L589">
        <v>5812133.9736700403</v>
      </c>
      <c r="M589">
        <v>21455.556632006901</v>
      </c>
      <c r="N589">
        <v>872.36508812332602</v>
      </c>
      <c r="O589">
        <v>20583.1915438836</v>
      </c>
      <c r="P589">
        <v>3173518.83740864</v>
      </c>
      <c r="Q589">
        <v>868956.30688937102</v>
      </c>
      <c r="R589">
        <v>858144.77142340899</v>
      </c>
      <c r="S589">
        <v>110841.066192133</v>
      </c>
      <c r="T589">
        <v>800672.99175648298</v>
      </c>
      <c r="U589">
        <v>168128.48425410801</v>
      </c>
      <c r="V589">
        <v>3898799.23999999</v>
      </c>
      <c r="W589">
        <v>1745206.2494159299</v>
      </c>
      <c r="X589">
        <v>4271022.60904497</v>
      </c>
      <c r="Y589">
        <v>334796.28418444499</v>
      </c>
      <c r="Z589">
        <v>236316.53343178501</v>
      </c>
      <c r="AA589">
        <v>186450.616902965</v>
      </c>
      <c r="AB589">
        <v>16652.0775514036</v>
      </c>
      <c r="AC589">
        <v>598767.36830036005</v>
      </c>
      <c r="AD589">
        <v>0</v>
      </c>
      <c r="AE589">
        <v>121663.09780453501</v>
      </c>
      <c r="AF589">
        <v>46465.386449572499</v>
      </c>
      <c r="AG589">
        <v>0</v>
      </c>
    </row>
    <row r="590" spans="1:33" x14ac:dyDescent="0.3">
      <c r="A590" t="s">
        <v>33</v>
      </c>
      <c r="B590" t="s">
        <v>1266</v>
      </c>
      <c r="C590">
        <v>2083</v>
      </c>
      <c r="D590" t="s">
        <v>1250</v>
      </c>
      <c r="E590">
        <v>554</v>
      </c>
      <c r="F590" t="s">
        <v>1267</v>
      </c>
      <c r="G590" t="s">
        <v>37</v>
      </c>
      <c r="H590" t="s">
        <v>43</v>
      </c>
      <c r="I590" t="s">
        <v>39</v>
      </c>
      <c r="J590" t="s">
        <v>40</v>
      </c>
      <c r="K590">
        <v>361.15</v>
      </c>
      <c r="L590">
        <v>7569755.7544354303</v>
      </c>
      <c r="M590">
        <v>20960.143304542202</v>
      </c>
      <c r="N590">
        <v>2553.04186743645</v>
      </c>
      <c r="O590">
        <v>18407.101437105801</v>
      </c>
      <c r="P590">
        <v>4357413.8172911704</v>
      </c>
      <c r="Q590">
        <v>1033878.10954224</v>
      </c>
      <c r="R590">
        <v>985474.73351050902</v>
      </c>
      <c r="S590">
        <v>147772.113031296</v>
      </c>
      <c r="T590">
        <v>1045216.98106021</v>
      </c>
      <c r="U590">
        <v>224147.080432377</v>
      </c>
      <c r="V590">
        <v>5018918.54</v>
      </c>
      <c r="W590">
        <v>2326690.1340030599</v>
      </c>
      <c r="X590">
        <v>5090478.2369111096</v>
      </c>
      <c r="Y590">
        <v>318288.63556761103</v>
      </c>
      <c r="Z590">
        <v>922031.07042467501</v>
      </c>
      <c r="AA590">
        <v>194340.16871418801</v>
      </c>
      <c r="AB590">
        <v>22200.370049368801</v>
      </c>
      <c r="AC590">
        <v>798270.19233610004</v>
      </c>
      <c r="AD590">
        <v>0</v>
      </c>
      <c r="AE590">
        <v>162199.92876417699</v>
      </c>
      <c r="AF590">
        <v>61947.151668200197</v>
      </c>
      <c r="AG590">
        <v>0</v>
      </c>
    </row>
    <row r="591" spans="1:33" x14ac:dyDescent="0.3">
      <c r="A591" t="s">
        <v>33</v>
      </c>
      <c r="B591" t="s">
        <v>1268</v>
      </c>
      <c r="C591">
        <v>2083</v>
      </c>
      <c r="D591" t="s">
        <v>1250</v>
      </c>
      <c r="E591">
        <v>556</v>
      </c>
      <c r="F591" t="s">
        <v>1269</v>
      </c>
      <c r="G591" t="s">
        <v>37</v>
      </c>
      <c r="H591" t="s">
        <v>43</v>
      </c>
      <c r="I591" t="s">
        <v>39</v>
      </c>
      <c r="J591" t="s">
        <v>40</v>
      </c>
      <c r="K591">
        <v>322.7</v>
      </c>
      <c r="L591">
        <v>6839114.46322391</v>
      </c>
      <c r="M591">
        <v>21193.413273082999</v>
      </c>
      <c r="N591">
        <v>1128.1190362487901</v>
      </c>
      <c r="O591">
        <v>20065.294236834201</v>
      </c>
      <c r="P591">
        <v>4065605.8571919198</v>
      </c>
      <c r="Q591">
        <v>952433.10109035205</v>
      </c>
      <c r="R591">
        <v>823954.65537959698</v>
      </c>
      <c r="S591">
        <v>132039.487401908</v>
      </c>
      <c r="T591">
        <v>865081.36216013005</v>
      </c>
      <c r="U591">
        <v>200283.15895203699</v>
      </c>
      <c r="V591">
        <v>4559853.3</v>
      </c>
      <c r="W591">
        <v>2078978.00427187</v>
      </c>
      <c r="X591">
        <v>5032400.5564009799</v>
      </c>
      <c r="Y591">
        <v>351530.04799299</v>
      </c>
      <c r="Z591">
        <v>364044.01299748698</v>
      </c>
      <c r="AA591">
        <v>157737.89833883001</v>
      </c>
      <c r="AB591">
        <v>19836.797493925798</v>
      </c>
      <c r="AC591">
        <v>713281.99104765197</v>
      </c>
      <c r="AD591">
        <v>0</v>
      </c>
      <c r="AE591">
        <v>144931.239131109</v>
      </c>
      <c r="AF591">
        <v>55351.919820928197</v>
      </c>
      <c r="AG591">
        <v>0</v>
      </c>
    </row>
    <row r="592" spans="1:33" x14ac:dyDescent="0.3">
      <c r="A592" t="s">
        <v>33</v>
      </c>
      <c r="B592" t="s">
        <v>1270</v>
      </c>
      <c r="C592">
        <v>2083</v>
      </c>
      <c r="D592" t="s">
        <v>1250</v>
      </c>
      <c r="E592">
        <v>557</v>
      </c>
      <c r="F592" t="s">
        <v>1271</v>
      </c>
      <c r="G592" t="s">
        <v>37</v>
      </c>
      <c r="H592" t="s">
        <v>38</v>
      </c>
      <c r="I592" t="s">
        <v>39</v>
      </c>
      <c r="J592" t="s">
        <v>40</v>
      </c>
      <c r="K592">
        <v>504.59</v>
      </c>
      <c r="L592">
        <v>8357788.8920240197</v>
      </c>
      <c r="M592">
        <v>16563.524627963299</v>
      </c>
      <c r="N592">
        <v>524.85540868942803</v>
      </c>
      <c r="O592">
        <v>16038.669219273899</v>
      </c>
      <c r="P592">
        <v>3860285.3629410299</v>
      </c>
      <c r="Q592">
        <v>1719912.06484623</v>
      </c>
      <c r="R592">
        <v>1198126.0519916001</v>
      </c>
      <c r="S592">
        <v>206463.603805791</v>
      </c>
      <c r="T592">
        <v>1373001.80843935</v>
      </c>
      <c r="U592">
        <v>313172.85148933501</v>
      </c>
      <c r="V592">
        <v>4793821.1500000004</v>
      </c>
      <c r="W592">
        <v>3250794.8905346901</v>
      </c>
      <c r="X592">
        <v>5986321.0832407</v>
      </c>
      <c r="Y592">
        <v>486630.23141426302</v>
      </c>
      <c r="Z592">
        <v>264836.79067059798</v>
      </c>
      <c r="AA592">
        <v>160486.412091076</v>
      </c>
      <c r="AB592">
        <v>31017.817314719599</v>
      </c>
      <c r="AC592">
        <v>1115323.7058033301</v>
      </c>
      <c r="AD592">
        <v>0</v>
      </c>
      <c r="AE592">
        <v>226621.79718985499</v>
      </c>
      <c r="AF592">
        <v>86551.054299479903</v>
      </c>
      <c r="AG592">
        <v>0</v>
      </c>
    </row>
    <row r="593" spans="1:33" x14ac:dyDescent="0.3">
      <c r="A593" t="s">
        <v>33</v>
      </c>
      <c r="B593" t="s">
        <v>1272</v>
      </c>
      <c r="C593">
        <v>2083</v>
      </c>
      <c r="D593" t="s">
        <v>1250</v>
      </c>
      <c r="E593">
        <v>558</v>
      </c>
      <c r="F593" t="s">
        <v>1273</v>
      </c>
      <c r="G593" t="s">
        <v>37</v>
      </c>
      <c r="H593" t="s">
        <v>43</v>
      </c>
      <c r="I593" t="s">
        <v>39</v>
      </c>
      <c r="J593" t="s">
        <v>40</v>
      </c>
      <c r="K593">
        <v>112.39</v>
      </c>
      <c r="L593">
        <v>2313275.4287038501</v>
      </c>
      <c r="M593">
        <v>20582.573438062602</v>
      </c>
      <c r="N593">
        <v>1165.7111678025301</v>
      </c>
      <c r="O593">
        <v>19416.862270260099</v>
      </c>
      <c r="P593">
        <v>1202615.55179857</v>
      </c>
      <c r="Q593">
        <v>334066.70292607602</v>
      </c>
      <c r="R593">
        <v>358571.24038057902</v>
      </c>
      <c r="S593">
        <v>45986.730675861501</v>
      </c>
      <c r="T593">
        <v>372035.20292276703</v>
      </c>
      <c r="U593">
        <v>69754.645908334205</v>
      </c>
      <c r="V593">
        <v>1519454.04</v>
      </c>
      <c r="W593">
        <v>724066.742795525</v>
      </c>
      <c r="X593">
        <v>1623440.85132726</v>
      </c>
      <c r="Y593">
        <v>193369.52573762601</v>
      </c>
      <c r="Z593">
        <v>131014.278149326</v>
      </c>
      <c r="AA593">
        <v>40365.415947632799</v>
      </c>
      <c r="AB593">
        <v>6908.7625359229096</v>
      </c>
      <c r="AC593">
        <v>248421.94909775499</v>
      </c>
      <c r="AD593">
        <v>0</v>
      </c>
      <c r="AE593">
        <v>50476.671725891902</v>
      </c>
      <c r="AF593">
        <v>19277.974182442202</v>
      </c>
      <c r="AG593">
        <v>0</v>
      </c>
    </row>
    <row r="594" spans="1:33" x14ac:dyDescent="0.3">
      <c r="A594" t="s">
        <v>33</v>
      </c>
      <c r="B594" t="s">
        <v>1274</v>
      </c>
      <c r="C594">
        <v>2083</v>
      </c>
      <c r="D594" t="s">
        <v>1250</v>
      </c>
      <c r="E594">
        <v>559</v>
      </c>
      <c r="F594" t="s">
        <v>1275</v>
      </c>
      <c r="G594" t="s">
        <v>37</v>
      </c>
      <c r="H594" t="s">
        <v>43</v>
      </c>
      <c r="I594" t="s">
        <v>39</v>
      </c>
      <c r="J594" t="s">
        <v>40</v>
      </c>
      <c r="K594">
        <v>285.79000000000002</v>
      </c>
      <c r="L594">
        <v>5452315.1002533603</v>
      </c>
      <c r="M594">
        <v>19078.0471683871</v>
      </c>
      <c r="N594">
        <v>636.49877609496298</v>
      </c>
      <c r="O594">
        <v>18441.548392292199</v>
      </c>
      <c r="P594">
        <v>2743122.8871226502</v>
      </c>
      <c r="Q594">
        <v>982279.19011872297</v>
      </c>
      <c r="R594">
        <v>843059.48730906402</v>
      </c>
      <c r="S594">
        <v>116936.985139731</v>
      </c>
      <c r="T594">
        <v>766916.550563197</v>
      </c>
      <c r="U594">
        <v>177375.03562721601</v>
      </c>
      <c r="V594">
        <v>3433752.82</v>
      </c>
      <c r="W594">
        <v>1841187.24462615</v>
      </c>
      <c r="X594">
        <v>3981581.4252532902</v>
      </c>
      <c r="Y594">
        <v>288063.31040445197</v>
      </c>
      <c r="Z594">
        <v>181904.98522017899</v>
      </c>
      <c r="AA594">
        <v>174124.71444144499</v>
      </c>
      <c r="AB594">
        <v>17567.890783356201</v>
      </c>
      <c r="AC594">
        <v>631697.73852342297</v>
      </c>
      <c r="AD594">
        <v>0</v>
      </c>
      <c r="AE594">
        <v>128354.195324696</v>
      </c>
      <c r="AF594">
        <v>49020.840302519602</v>
      </c>
      <c r="AG594">
        <v>0</v>
      </c>
    </row>
    <row r="595" spans="1:33" x14ac:dyDescent="0.3">
      <c r="A595" t="s">
        <v>33</v>
      </c>
      <c r="B595" t="s">
        <v>1276</v>
      </c>
      <c r="C595">
        <v>2083</v>
      </c>
      <c r="D595" t="s">
        <v>1250</v>
      </c>
      <c r="E595">
        <v>560</v>
      </c>
      <c r="F595" t="s">
        <v>1277</v>
      </c>
      <c r="G595" t="s">
        <v>37</v>
      </c>
      <c r="H595" t="s">
        <v>53</v>
      </c>
      <c r="I595" t="s">
        <v>39</v>
      </c>
      <c r="J595" t="s">
        <v>40</v>
      </c>
      <c r="K595">
        <v>1319.4264220539701</v>
      </c>
      <c r="L595">
        <v>20652950.657453001</v>
      </c>
      <c r="M595">
        <v>15652.9764087203</v>
      </c>
      <c r="N595">
        <v>422.27710204274302</v>
      </c>
      <c r="O595">
        <v>15230.699306677499</v>
      </c>
      <c r="P595">
        <v>9242182.5442650598</v>
      </c>
      <c r="Q595">
        <v>4461787.6049483502</v>
      </c>
      <c r="R595">
        <v>2811275.6946442001</v>
      </c>
      <c r="S595">
        <v>539871.05185169005</v>
      </c>
      <c r="T595">
        <v>3597833.7617437202</v>
      </c>
      <c r="U595">
        <v>818899.57178107498</v>
      </c>
      <c r="V595">
        <v>11333714.83</v>
      </c>
      <c r="W595">
        <v>8500336.2556719594</v>
      </c>
      <c r="X595">
        <v>13578597.030997399</v>
      </c>
      <c r="Y595">
        <v>2448925.61068581</v>
      </c>
      <c r="Z595">
        <v>557163.56586357602</v>
      </c>
      <c r="AA595">
        <v>241639.346293865</v>
      </c>
      <c r="AB595">
        <v>81106.894150665306</v>
      </c>
      <c r="AC595">
        <v>2926618.63768062</v>
      </c>
      <c r="AD595">
        <v>0</v>
      </c>
      <c r="AE595">
        <v>592581.674281399</v>
      </c>
      <c r="AF595">
        <v>226317.89749967601</v>
      </c>
      <c r="AG595">
        <v>0</v>
      </c>
    </row>
    <row r="596" spans="1:33" x14ac:dyDescent="0.3">
      <c r="A596" t="s">
        <v>33</v>
      </c>
      <c r="B596" t="s">
        <v>1278</v>
      </c>
      <c r="C596">
        <v>2083</v>
      </c>
      <c r="D596" t="s">
        <v>1250</v>
      </c>
      <c r="E596">
        <v>561</v>
      </c>
      <c r="F596" t="s">
        <v>1279</v>
      </c>
      <c r="G596" t="s">
        <v>37</v>
      </c>
      <c r="H596" t="s">
        <v>53</v>
      </c>
      <c r="I596" t="s">
        <v>39</v>
      </c>
      <c r="J596" t="s">
        <v>40</v>
      </c>
      <c r="K596">
        <v>1197.55</v>
      </c>
      <c r="L596">
        <v>19931010.4366154</v>
      </c>
      <c r="M596">
        <v>16643.1551389214</v>
      </c>
      <c r="N596">
        <v>570.34994619060205</v>
      </c>
      <c r="O596">
        <v>16072.805192730801</v>
      </c>
      <c r="P596">
        <v>8524049.19591319</v>
      </c>
      <c r="Q596">
        <v>4131476.7001185301</v>
      </c>
      <c r="R596">
        <v>2734947.2304596701</v>
      </c>
      <c r="S596">
        <v>490002.75220996398</v>
      </c>
      <c r="T596">
        <v>4050534.5579140498</v>
      </c>
      <c r="U596">
        <v>743257.19554698502</v>
      </c>
      <c r="V596">
        <v>11472599.51</v>
      </c>
      <c r="W596">
        <v>7715153.7310684295</v>
      </c>
      <c r="X596">
        <v>12308486.3234955</v>
      </c>
      <c r="Y596">
        <v>3192729.2174899401</v>
      </c>
      <c r="Z596">
        <v>683022.57806055504</v>
      </c>
      <c r="AA596">
        <v>282887.89791963401</v>
      </c>
      <c r="AB596">
        <v>73614.988654635396</v>
      </c>
      <c r="AC596">
        <v>2647012.2354481402</v>
      </c>
      <c r="AD596">
        <v>0</v>
      </c>
      <c r="AE596">
        <v>537844.45435841195</v>
      </c>
      <c r="AF596">
        <v>205412.74118857301</v>
      </c>
      <c r="AG596">
        <v>0</v>
      </c>
    </row>
    <row r="597" spans="1:33" x14ac:dyDescent="0.3">
      <c r="A597" t="s">
        <v>33</v>
      </c>
      <c r="B597" t="s">
        <v>1280</v>
      </c>
      <c r="C597">
        <v>2083</v>
      </c>
      <c r="D597" t="s">
        <v>1250</v>
      </c>
      <c r="E597">
        <v>1352</v>
      </c>
      <c r="F597" t="s">
        <v>1281</v>
      </c>
      <c r="G597" t="s">
        <v>37</v>
      </c>
      <c r="H597" t="s">
        <v>43</v>
      </c>
      <c r="I597" t="s">
        <v>39</v>
      </c>
      <c r="J597" t="s">
        <v>40</v>
      </c>
      <c r="K597">
        <v>324.261782178217</v>
      </c>
      <c r="L597">
        <v>6791281.1110864002</v>
      </c>
      <c r="M597">
        <v>20943.822196578902</v>
      </c>
      <c r="N597">
        <v>1844.8754665725201</v>
      </c>
      <c r="O597">
        <v>19098.946730006399</v>
      </c>
      <c r="P597">
        <v>3750097.7015646198</v>
      </c>
      <c r="Q597">
        <v>990728.95002011803</v>
      </c>
      <c r="R597">
        <v>947354.21572371596</v>
      </c>
      <c r="S597">
        <v>132678.52340514699</v>
      </c>
      <c r="T597">
        <v>970421.720372802</v>
      </c>
      <c r="U597">
        <v>201252.47617623399</v>
      </c>
      <c r="V597">
        <v>4500988.93</v>
      </c>
      <c r="W597">
        <v>2089039.7049101701</v>
      </c>
      <c r="X597">
        <v>4668600.9090924496</v>
      </c>
      <c r="Y597">
        <v>379195.04967618902</v>
      </c>
      <c r="Z597">
        <v>598222.60668767605</v>
      </c>
      <c r="AA597">
        <v>207343.180948033</v>
      </c>
      <c r="AB597">
        <v>19932.802318217498</v>
      </c>
      <c r="AC597">
        <v>716734.08618760202</v>
      </c>
      <c r="AD597">
        <v>0</v>
      </c>
      <c r="AE597">
        <v>145632.66778416699</v>
      </c>
      <c r="AF597">
        <v>55619.808392066901</v>
      </c>
      <c r="AG597">
        <v>0</v>
      </c>
    </row>
    <row r="598" spans="1:33" x14ac:dyDescent="0.3">
      <c r="A598" t="s">
        <v>33</v>
      </c>
      <c r="B598" t="s">
        <v>1282</v>
      </c>
      <c r="C598">
        <v>2083</v>
      </c>
      <c r="D598" t="s">
        <v>1250</v>
      </c>
      <c r="E598">
        <v>1353</v>
      </c>
      <c r="F598" t="s">
        <v>1283</v>
      </c>
      <c r="G598" t="s">
        <v>37</v>
      </c>
      <c r="H598" t="s">
        <v>38</v>
      </c>
      <c r="I598" t="s">
        <v>39</v>
      </c>
      <c r="J598" t="s">
        <v>40</v>
      </c>
      <c r="K598">
        <v>537.10257425742498</v>
      </c>
      <c r="L598">
        <v>9079335.6036769003</v>
      </c>
      <c r="M598">
        <v>16904.286143535199</v>
      </c>
      <c r="N598">
        <v>716.10693941065006</v>
      </c>
      <c r="O598">
        <v>16188.179204124501</v>
      </c>
      <c r="P598">
        <v>4407852.5005677398</v>
      </c>
      <c r="Q598">
        <v>1732897.2472793399</v>
      </c>
      <c r="R598">
        <v>1278952.3718711999</v>
      </c>
      <c r="S598">
        <v>219766.806901754</v>
      </c>
      <c r="T598">
        <v>1439866.6770568499</v>
      </c>
      <c r="U598">
        <v>333351.72064935899</v>
      </c>
      <c r="V598">
        <v>5285728.42</v>
      </c>
      <c r="W598">
        <v>3460255.4630275401</v>
      </c>
      <c r="X598">
        <v>6479670.0646813596</v>
      </c>
      <c r="Y598">
        <v>460884.67365871498</v>
      </c>
      <c r="Z598">
        <v>384622.88060106599</v>
      </c>
      <c r="AA598">
        <v>200601.775204568</v>
      </c>
      <c r="AB598">
        <v>33016.408425815898</v>
      </c>
      <c r="AC598">
        <v>1187188.0804560101</v>
      </c>
      <c r="AD598">
        <v>0</v>
      </c>
      <c r="AE598">
        <v>241223.86621517499</v>
      </c>
      <c r="AF598">
        <v>92127.854434184002</v>
      </c>
      <c r="AG598">
        <v>0</v>
      </c>
    </row>
    <row r="599" spans="1:33" x14ac:dyDescent="0.3">
      <c r="A599" t="s">
        <v>33</v>
      </c>
      <c r="B599" t="s">
        <v>1284</v>
      </c>
      <c r="C599">
        <v>2083</v>
      </c>
      <c r="D599" t="s">
        <v>1250</v>
      </c>
      <c r="E599">
        <v>1354</v>
      </c>
      <c r="F599" t="s">
        <v>1285</v>
      </c>
      <c r="G599" t="s">
        <v>37</v>
      </c>
      <c r="H599" t="s">
        <v>53</v>
      </c>
      <c r="I599" t="s">
        <v>39</v>
      </c>
      <c r="J599" t="s">
        <v>40</v>
      </c>
      <c r="K599">
        <v>63.089999999999897</v>
      </c>
      <c r="L599">
        <v>1994491.59306723</v>
      </c>
      <c r="M599">
        <v>31613.4346658303</v>
      </c>
      <c r="N599">
        <v>926.90001308068202</v>
      </c>
      <c r="O599">
        <v>30686.5346527496</v>
      </c>
      <c r="P599">
        <v>846125.47057898401</v>
      </c>
      <c r="Q599">
        <v>670817.48813600896</v>
      </c>
      <c r="R599">
        <v>259336.12909698999</v>
      </c>
      <c r="S599">
        <v>25814.5995047611</v>
      </c>
      <c r="T599">
        <v>192397.90575048799</v>
      </c>
      <c r="U599">
        <v>39156.6919686521</v>
      </c>
      <c r="V599">
        <v>1548880.85</v>
      </c>
      <c r="W599">
        <v>406454.05109858199</v>
      </c>
      <c r="X599">
        <v>1522741.87030907</v>
      </c>
      <c r="Y599">
        <v>177801.18735195999</v>
      </c>
      <c r="Z599">
        <v>58478.121825260198</v>
      </c>
      <c r="AA599">
        <v>52984.114022921502</v>
      </c>
      <c r="AB599">
        <v>3878.2260734173501</v>
      </c>
      <c r="AC599">
        <v>139451.381515947</v>
      </c>
      <c r="AD599">
        <v>0</v>
      </c>
      <c r="AE599">
        <v>28335.022859565099</v>
      </c>
      <c r="AF599">
        <v>10821.669109086901</v>
      </c>
      <c r="AG599">
        <v>0</v>
      </c>
    </row>
    <row r="600" spans="1:33" x14ac:dyDescent="0.3">
      <c r="A600" t="s">
        <v>33</v>
      </c>
      <c r="B600" t="s">
        <v>1286</v>
      </c>
      <c r="C600">
        <v>2083</v>
      </c>
      <c r="D600" t="s">
        <v>1250</v>
      </c>
      <c r="E600">
        <v>2083</v>
      </c>
      <c r="F600" t="s">
        <v>1250</v>
      </c>
      <c r="G600" t="s">
        <v>55</v>
      </c>
      <c r="H600" t="s">
        <v>55</v>
      </c>
      <c r="I600" t="s">
        <v>56</v>
      </c>
      <c r="J600" t="s">
        <v>40</v>
      </c>
      <c r="K600">
        <v>1283.05134148709</v>
      </c>
      <c r="L600">
        <v>9062315.1319301594</v>
      </c>
      <c r="M600">
        <v>7063.0962603777798</v>
      </c>
      <c r="N600">
        <v>317.87639602568203</v>
      </c>
      <c r="O600">
        <v>6745.2198643520996</v>
      </c>
      <c r="P600">
        <v>1766778.38521262</v>
      </c>
      <c r="Q600">
        <v>1293022.05031747</v>
      </c>
      <c r="R600">
        <v>2038085.44874664</v>
      </c>
      <c r="S600">
        <v>524987.42311833403</v>
      </c>
      <c r="T600">
        <v>3439441.8245350802</v>
      </c>
      <c r="U600">
        <v>796323.44521438901</v>
      </c>
      <c r="V600">
        <v>0</v>
      </c>
      <c r="W600">
        <v>8265991.6867157798</v>
      </c>
      <c r="X600">
        <v>4148196.10236408</v>
      </c>
      <c r="Y600">
        <v>671602.38215415203</v>
      </c>
      <c r="Z600">
        <v>407851.73634783202</v>
      </c>
      <c r="AA600">
        <v>123469.928484784</v>
      </c>
      <c r="AB600">
        <v>78870.869647936997</v>
      </c>
      <c r="AC600">
        <v>2836000.6677169902</v>
      </c>
      <c r="AD600">
        <v>0</v>
      </c>
      <c r="AE600">
        <v>576244.87384739902</v>
      </c>
      <c r="AF600">
        <v>220078.57136699001</v>
      </c>
      <c r="AG600">
        <v>0</v>
      </c>
    </row>
    <row r="601" spans="1:33" x14ac:dyDescent="0.3">
      <c r="A601" t="s">
        <v>33</v>
      </c>
      <c r="B601" t="s">
        <v>1287</v>
      </c>
      <c r="C601">
        <v>2083</v>
      </c>
      <c r="D601" t="s">
        <v>1250</v>
      </c>
      <c r="E601">
        <v>4058</v>
      </c>
      <c r="F601" t="s">
        <v>1288</v>
      </c>
      <c r="G601" t="s">
        <v>63</v>
      </c>
      <c r="H601" t="s">
        <v>64</v>
      </c>
      <c r="I601" t="s">
        <v>39</v>
      </c>
      <c r="J601" t="s">
        <v>40</v>
      </c>
      <c r="K601">
        <v>224.39357794602901</v>
      </c>
      <c r="L601">
        <v>1584913.4412433901</v>
      </c>
      <c r="M601">
        <v>7063.0962603777798</v>
      </c>
      <c r="N601">
        <v>317.87639602568203</v>
      </c>
      <c r="O601">
        <v>6745.2198643520996</v>
      </c>
      <c r="P601">
        <v>308992.87540284201</v>
      </c>
      <c r="Q601">
        <v>226137.360877206</v>
      </c>
      <c r="R601">
        <v>356441.92185944598</v>
      </c>
      <c r="S601">
        <v>91815.348646650105</v>
      </c>
      <c r="T601">
        <v>601525.93445724901</v>
      </c>
      <c r="U601">
        <v>139269.45968261801</v>
      </c>
      <c r="V601">
        <v>0</v>
      </c>
      <c r="W601">
        <v>1445643.98156077</v>
      </c>
      <c r="X601">
        <v>725480.37271244102</v>
      </c>
      <c r="Y601">
        <v>117456.922116599</v>
      </c>
      <c r="Z601">
        <v>71329.421848791899</v>
      </c>
      <c r="AA601">
        <v>21593.725929415501</v>
      </c>
      <c r="AB601">
        <v>13793.771195081599</v>
      </c>
      <c r="AC601">
        <v>495989.76775844599</v>
      </c>
      <c r="AD601">
        <v>0</v>
      </c>
      <c r="AE601">
        <v>100779.793321292</v>
      </c>
      <c r="AF601">
        <v>38489.666361325799</v>
      </c>
      <c r="AG601">
        <v>0</v>
      </c>
    </row>
    <row r="602" spans="1:33" x14ac:dyDescent="0.3">
      <c r="A602" t="s">
        <v>33</v>
      </c>
      <c r="B602" t="s">
        <v>1289</v>
      </c>
      <c r="C602">
        <v>2083</v>
      </c>
      <c r="D602" t="s">
        <v>1250</v>
      </c>
      <c r="E602">
        <v>4440</v>
      </c>
      <c r="F602" t="s">
        <v>1290</v>
      </c>
      <c r="G602" t="s">
        <v>37</v>
      </c>
      <c r="H602" t="s">
        <v>53</v>
      </c>
      <c r="I602" t="s">
        <v>39</v>
      </c>
      <c r="J602" t="s">
        <v>40</v>
      </c>
      <c r="K602">
        <v>192.29</v>
      </c>
      <c r="L602">
        <v>1358162.7799080401</v>
      </c>
      <c r="M602">
        <v>7063.0962603777798</v>
      </c>
      <c r="N602">
        <v>317.87639602568203</v>
      </c>
      <c r="O602">
        <v>6745.2198643520996</v>
      </c>
      <c r="P602">
        <v>264785.83101653203</v>
      </c>
      <c r="Q602">
        <v>193784.30310307999</v>
      </c>
      <c r="R602">
        <v>305446.42935743002</v>
      </c>
      <c r="S602">
        <v>78679.494987644794</v>
      </c>
      <c r="T602">
        <v>515466.721443357</v>
      </c>
      <c r="U602">
        <v>119344.433327819</v>
      </c>
      <c r="V602">
        <v>0</v>
      </c>
      <c r="W602">
        <v>1238818.3465802199</v>
      </c>
      <c r="X602">
        <v>621687.22539121797</v>
      </c>
      <c r="Y602">
        <v>100652.57553508499</v>
      </c>
      <c r="Z602">
        <v>61124.4521917784</v>
      </c>
      <c r="AA602">
        <v>18504.351135958001</v>
      </c>
      <c r="AB602">
        <v>11820.321630328401</v>
      </c>
      <c r="AC602">
        <v>425029.42069585703</v>
      </c>
      <c r="AD602">
        <v>0</v>
      </c>
      <c r="AE602">
        <v>86361.412992007899</v>
      </c>
      <c r="AF602">
        <v>32983.020335811198</v>
      </c>
      <c r="AG602">
        <v>0</v>
      </c>
    </row>
    <row r="603" spans="1:33" x14ac:dyDescent="0.3">
      <c r="A603" t="s">
        <v>33</v>
      </c>
      <c r="B603" t="s">
        <v>1291</v>
      </c>
      <c r="C603">
        <v>2083</v>
      </c>
      <c r="D603" t="s">
        <v>1250</v>
      </c>
      <c r="E603">
        <v>5059</v>
      </c>
      <c r="F603" t="s">
        <v>1292</v>
      </c>
      <c r="G603" t="s">
        <v>37</v>
      </c>
      <c r="H603" t="s">
        <v>43</v>
      </c>
      <c r="I603" t="s">
        <v>39</v>
      </c>
      <c r="J603" t="s">
        <v>40</v>
      </c>
      <c r="K603">
        <v>355.26</v>
      </c>
      <c r="L603">
        <v>6812436.2574618096</v>
      </c>
      <c r="M603">
        <v>19175.9169550802</v>
      </c>
      <c r="N603">
        <v>1647.5926038734499</v>
      </c>
      <c r="O603">
        <v>17528.3243512068</v>
      </c>
      <c r="P603">
        <v>3617195.1206829902</v>
      </c>
      <c r="Q603">
        <v>1021001.2178158</v>
      </c>
      <c r="R603">
        <v>1002820.08951334</v>
      </c>
      <c r="S603">
        <v>145362.09573722299</v>
      </c>
      <c r="T603">
        <v>1026057.73371245</v>
      </c>
      <c r="U603">
        <v>220491.46281159201</v>
      </c>
      <c r="V603">
        <v>4303200.68</v>
      </c>
      <c r="W603">
        <v>2288744.1146502201</v>
      </c>
      <c r="X603">
        <v>4638791.5486353096</v>
      </c>
      <c r="Y603">
        <v>409633.69484161597</v>
      </c>
      <c r="Z603">
        <v>585323.74845208297</v>
      </c>
      <c r="AA603">
        <v>151106.305301682</v>
      </c>
      <c r="AB603">
        <v>21838.303928391899</v>
      </c>
      <c r="AC603">
        <v>785251.19349113398</v>
      </c>
      <c r="AD603">
        <v>0</v>
      </c>
      <c r="AE603">
        <v>159554.60803755099</v>
      </c>
      <c r="AF603">
        <v>60936.854774040701</v>
      </c>
      <c r="AG603">
        <v>0</v>
      </c>
    </row>
    <row r="604" spans="1:33" x14ac:dyDescent="0.3">
      <c r="A604" t="s">
        <v>33</v>
      </c>
      <c r="B604" t="s">
        <v>1293</v>
      </c>
      <c r="C604">
        <v>2084</v>
      </c>
      <c r="D604" t="s">
        <v>1294</v>
      </c>
      <c r="E604">
        <v>563</v>
      </c>
      <c r="F604" t="s">
        <v>1295</v>
      </c>
      <c r="G604" t="s">
        <v>37</v>
      </c>
      <c r="H604" t="s">
        <v>43</v>
      </c>
      <c r="I604" t="s">
        <v>44</v>
      </c>
      <c r="J604" t="s">
        <v>40</v>
      </c>
      <c r="K604">
        <v>270.07</v>
      </c>
      <c r="L604">
        <v>3366675.8040172802</v>
      </c>
      <c r="M604">
        <v>12465.937734725299</v>
      </c>
      <c r="N604">
        <v>1403.3076635503</v>
      </c>
      <c r="O604">
        <v>11062.630071174999</v>
      </c>
      <c r="P604">
        <v>1878893.47302641</v>
      </c>
      <c r="Q604">
        <v>425649.65519301197</v>
      </c>
      <c r="R604">
        <v>736208.79208245804</v>
      </c>
      <c r="S604">
        <v>184751.32222133601</v>
      </c>
      <c r="T604">
        <v>141172.56149405899</v>
      </c>
      <c r="U604">
        <v>176334.949581088</v>
      </c>
      <c r="V604">
        <v>1590464.18</v>
      </c>
      <c r="W604">
        <v>1599876.6744361899</v>
      </c>
      <c r="X604">
        <v>2505539.4028777801</v>
      </c>
      <c r="Y604">
        <v>237669.538395535</v>
      </c>
      <c r="Z604">
        <v>378991.30069503002</v>
      </c>
      <c r="AA604">
        <v>68140.612467843093</v>
      </c>
      <c r="AB604">
        <v>0</v>
      </c>
      <c r="AC604">
        <v>0</v>
      </c>
      <c r="AD604">
        <v>0</v>
      </c>
      <c r="AE604">
        <v>125987.040780735</v>
      </c>
      <c r="AF604">
        <v>50347.908800352998</v>
      </c>
      <c r="AG604">
        <v>0</v>
      </c>
    </row>
    <row r="605" spans="1:33" x14ac:dyDescent="0.3">
      <c r="A605" t="s">
        <v>33</v>
      </c>
      <c r="B605" t="s">
        <v>1296</v>
      </c>
      <c r="C605">
        <v>2084</v>
      </c>
      <c r="D605" t="s">
        <v>1294</v>
      </c>
      <c r="E605">
        <v>564</v>
      </c>
      <c r="F605" t="s">
        <v>1297</v>
      </c>
      <c r="G605" t="s">
        <v>37</v>
      </c>
      <c r="H605" t="s">
        <v>38</v>
      </c>
      <c r="I605" t="s">
        <v>44</v>
      </c>
      <c r="J605" t="s">
        <v>40</v>
      </c>
      <c r="K605">
        <v>331.57</v>
      </c>
      <c r="L605">
        <v>4295024.8362765601</v>
      </c>
      <c r="M605">
        <v>12953.599047792501</v>
      </c>
      <c r="N605">
        <v>1490.1766893199399</v>
      </c>
      <c r="O605">
        <v>11463.4223584725</v>
      </c>
      <c r="P605">
        <v>2200951.8403057298</v>
      </c>
      <c r="Q605">
        <v>785831.24741306703</v>
      </c>
      <c r="R605">
        <v>908098.88884171005</v>
      </c>
      <c r="S605">
        <v>226822.66045443201</v>
      </c>
      <c r="T605">
        <v>173320.19926161799</v>
      </c>
      <c r="U605">
        <v>216489.72204466001</v>
      </c>
      <c r="V605">
        <v>2114336.54</v>
      </c>
      <c r="W605">
        <v>1964198.5742319</v>
      </c>
      <c r="X605">
        <v>3272976.2694100998</v>
      </c>
      <c r="Y605">
        <v>227803.45309033801</v>
      </c>
      <c r="Z605">
        <v>494097.88487781398</v>
      </c>
      <c r="AA605">
        <v>83657.506853640603</v>
      </c>
      <c r="AB605">
        <v>0</v>
      </c>
      <c r="AC605">
        <v>0</v>
      </c>
      <c r="AD605">
        <v>0</v>
      </c>
      <c r="AE605">
        <v>154676.650911498</v>
      </c>
      <c r="AF605">
        <v>61813.071133161997</v>
      </c>
      <c r="AG605">
        <v>0</v>
      </c>
    </row>
    <row r="606" spans="1:33" x14ac:dyDescent="0.3">
      <c r="A606" t="s">
        <v>33</v>
      </c>
      <c r="B606" t="s">
        <v>1298</v>
      </c>
      <c r="C606">
        <v>2084</v>
      </c>
      <c r="D606" t="s">
        <v>1294</v>
      </c>
      <c r="E606">
        <v>566</v>
      </c>
      <c r="F606" t="s">
        <v>1299</v>
      </c>
      <c r="G606" t="s">
        <v>37</v>
      </c>
      <c r="H606" t="s">
        <v>43</v>
      </c>
      <c r="I606" t="s">
        <v>44</v>
      </c>
      <c r="J606" t="s">
        <v>40</v>
      </c>
      <c r="K606">
        <v>341.62</v>
      </c>
      <c r="L606">
        <v>4164528.10369454</v>
      </c>
      <c r="M606">
        <v>12190.527790218701</v>
      </c>
      <c r="N606">
        <v>1186.3038213201501</v>
      </c>
      <c r="O606">
        <v>11004.223968898599</v>
      </c>
      <c r="P606">
        <v>2403309.63837332</v>
      </c>
      <c r="Q606">
        <v>489418.70284902799</v>
      </c>
      <c r="R606">
        <v>859528.43594627106</v>
      </c>
      <c r="S606">
        <v>233697.73279984001</v>
      </c>
      <c r="T606">
        <v>178573.59372607301</v>
      </c>
      <c r="U606">
        <v>223051.59949602399</v>
      </c>
      <c r="V606">
        <v>1917742.4</v>
      </c>
      <c r="W606">
        <v>2023734.1041985101</v>
      </c>
      <c r="X606">
        <v>3181723.2545751398</v>
      </c>
      <c r="Y606">
        <v>268294.94371119601</v>
      </c>
      <c r="Z606">
        <v>405265.11143939098</v>
      </c>
      <c r="AA606">
        <v>86193.1944727831</v>
      </c>
      <c r="AB606">
        <v>0</v>
      </c>
      <c r="AC606">
        <v>0</v>
      </c>
      <c r="AD606">
        <v>0</v>
      </c>
      <c r="AE606">
        <v>159364.953054818</v>
      </c>
      <c r="AF606">
        <v>63686.646441206402</v>
      </c>
      <c r="AG606">
        <v>0</v>
      </c>
    </row>
    <row r="607" spans="1:33" x14ac:dyDescent="0.3">
      <c r="A607" t="s">
        <v>33</v>
      </c>
      <c r="B607" t="s">
        <v>1300</v>
      </c>
      <c r="C607">
        <v>2084</v>
      </c>
      <c r="D607" t="s">
        <v>1294</v>
      </c>
      <c r="E607">
        <v>567</v>
      </c>
      <c r="F607" t="s">
        <v>1301</v>
      </c>
      <c r="G607" t="s">
        <v>37</v>
      </c>
      <c r="H607" t="s">
        <v>53</v>
      </c>
      <c r="I607" t="s">
        <v>44</v>
      </c>
      <c r="J607" t="s">
        <v>40</v>
      </c>
      <c r="K607">
        <v>390.17</v>
      </c>
      <c r="L607">
        <v>6030706.5148032801</v>
      </c>
      <c r="M607">
        <v>15456.6125401832</v>
      </c>
      <c r="N607">
        <v>1104.0811994645101</v>
      </c>
      <c r="O607">
        <v>14352.5313407187</v>
      </c>
      <c r="P607">
        <v>2945651.84530683</v>
      </c>
      <c r="Q607">
        <v>1432544.20308941</v>
      </c>
      <c r="R607">
        <v>1173874.5372822301</v>
      </c>
      <c r="S607">
        <v>266910.14696596703</v>
      </c>
      <c r="T607">
        <v>211725.78215883701</v>
      </c>
      <c r="U607">
        <v>254751.017432714</v>
      </c>
      <c r="V607">
        <v>3464614.43</v>
      </c>
      <c r="W607">
        <v>2311341.0673705698</v>
      </c>
      <c r="X607">
        <v>4230419.77838236</v>
      </c>
      <c r="Y607">
        <v>1016313.64710847</v>
      </c>
      <c r="Z607">
        <v>430779.36159506801</v>
      </c>
      <c r="AA607">
        <v>98442.710284660701</v>
      </c>
      <c r="AB607">
        <v>0</v>
      </c>
      <c r="AC607">
        <v>0</v>
      </c>
      <c r="AD607">
        <v>0</v>
      </c>
      <c r="AE607">
        <v>182013.417637721</v>
      </c>
      <c r="AF607">
        <v>72737.599794992901</v>
      </c>
      <c r="AG607">
        <v>0</v>
      </c>
    </row>
    <row r="608" spans="1:33" x14ac:dyDescent="0.3">
      <c r="A608" t="s">
        <v>33</v>
      </c>
      <c r="B608" t="s">
        <v>1302</v>
      </c>
      <c r="C608">
        <v>2084</v>
      </c>
      <c r="D608" t="s">
        <v>1294</v>
      </c>
      <c r="E608">
        <v>2084</v>
      </c>
      <c r="F608" t="s">
        <v>1294</v>
      </c>
      <c r="G608" t="s">
        <v>55</v>
      </c>
      <c r="H608" t="s">
        <v>55</v>
      </c>
      <c r="I608" t="s">
        <v>56</v>
      </c>
      <c r="J608" t="s">
        <v>40</v>
      </c>
      <c r="K608">
        <v>4.9800000000000004</v>
      </c>
      <c r="L608">
        <v>32752.7451683121</v>
      </c>
      <c r="M608">
        <v>6576.85645950043</v>
      </c>
      <c r="N608">
        <v>1063.39567776884</v>
      </c>
      <c r="O608">
        <v>5513.46078173159</v>
      </c>
      <c r="P608">
        <v>10507.546326032299</v>
      </c>
      <c r="Q608">
        <v>4147.2178578190897</v>
      </c>
      <c r="R608">
        <v>12088.0541473345</v>
      </c>
      <c r="S608">
        <v>3406.75226667995</v>
      </c>
      <c r="T608">
        <v>2603.1745704462401</v>
      </c>
      <c r="U608">
        <v>3251.5571848550999</v>
      </c>
      <c r="V608">
        <v>0</v>
      </c>
      <c r="W608">
        <v>29501.187983456999</v>
      </c>
      <c r="X608">
        <v>19932.5144996903</v>
      </c>
      <c r="Y608">
        <v>3016.4730240669601</v>
      </c>
      <c r="Z608">
        <v>5295.7104752888199</v>
      </c>
      <c r="AA608">
        <v>1256.48998441092</v>
      </c>
      <c r="AB608">
        <v>0</v>
      </c>
      <c r="AC608">
        <v>0</v>
      </c>
      <c r="AD608">
        <v>0</v>
      </c>
      <c r="AE608">
        <v>2323.1586740032599</v>
      </c>
      <c r="AF608">
        <v>928.39851085184705</v>
      </c>
      <c r="AG608">
        <v>0</v>
      </c>
    </row>
    <row r="609" spans="1:33" x14ac:dyDescent="0.3">
      <c r="A609" t="s">
        <v>33</v>
      </c>
      <c r="B609" t="s">
        <v>1303</v>
      </c>
      <c r="C609">
        <v>2084</v>
      </c>
      <c r="D609" t="s">
        <v>1294</v>
      </c>
      <c r="E609">
        <v>4045</v>
      </c>
      <c r="F609" t="s">
        <v>1304</v>
      </c>
      <c r="G609" t="s">
        <v>63</v>
      </c>
      <c r="H609" t="s">
        <v>53</v>
      </c>
      <c r="I609" t="s">
        <v>60</v>
      </c>
      <c r="J609" t="s">
        <v>40</v>
      </c>
      <c r="K609">
        <v>66.42</v>
      </c>
      <c r="L609">
        <v>437704.776040019</v>
      </c>
      <c r="M609">
        <v>6589.9544721472303</v>
      </c>
      <c r="N609">
        <v>1076.49369041563</v>
      </c>
      <c r="O609">
        <v>5513.46078173159</v>
      </c>
      <c r="P609">
        <v>141012.78666166001</v>
      </c>
      <c r="Q609">
        <v>55312.893597659502</v>
      </c>
      <c r="R609">
        <v>161222.601699992</v>
      </c>
      <c r="S609">
        <v>45437.045291743401</v>
      </c>
      <c r="T609">
        <v>34719.448788963797</v>
      </c>
      <c r="U609">
        <v>43367.1542606578</v>
      </c>
      <c r="V609">
        <v>869.97</v>
      </c>
      <c r="W609">
        <v>393467.65177936101</v>
      </c>
      <c r="X609">
        <v>265846.91025490599</v>
      </c>
      <c r="Y609">
        <v>40231.754670387098</v>
      </c>
      <c r="Z609">
        <v>71500.710917406293</v>
      </c>
      <c r="AA609">
        <v>16758.2459366613</v>
      </c>
      <c r="AB609">
        <v>0</v>
      </c>
      <c r="AC609">
        <v>0</v>
      </c>
      <c r="AD609">
        <v>0</v>
      </c>
      <c r="AE609">
        <v>30984.778941224198</v>
      </c>
      <c r="AF609">
        <v>12382.3753194336</v>
      </c>
      <c r="AG609">
        <v>0</v>
      </c>
    </row>
    <row r="610" spans="1:33" x14ac:dyDescent="0.3">
      <c r="A610" t="s">
        <v>33</v>
      </c>
      <c r="B610" t="s">
        <v>1305</v>
      </c>
      <c r="C610">
        <v>2085</v>
      </c>
      <c r="D610" t="s">
        <v>1306</v>
      </c>
      <c r="E610">
        <v>568</v>
      </c>
      <c r="F610" t="s">
        <v>1307</v>
      </c>
      <c r="G610" t="s">
        <v>37</v>
      </c>
      <c r="H610" t="s">
        <v>43</v>
      </c>
      <c r="I610" t="s">
        <v>44</v>
      </c>
      <c r="J610" t="s">
        <v>40</v>
      </c>
      <c r="K610">
        <v>67.58</v>
      </c>
      <c r="L610">
        <v>1472514.1971090599</v>
      </c>
      <c r="M610">
        <v>21789.2009042477</v>
      </c>
      <c r="N610">
        <v>2902.4846748995601</v>
      </c>
      <c r="O610">
        <v>18886.716229348101</v>
      </c>
      <c r="P610">
        <v>637002.75223627395</v>
      </c>
      <c r="Q610">
        <v>326288.17624460597</v>
      </c>
      <c r="R610">
        <v>361305.48485642002</v>
      </c>
      <c r="S610">
        <v>104420.637216188</v>
      </c>
      <c r="T610">
        <v>43497.146555571999</v>
      </c>
      <c r="U610">
        <v>104120.55929177201</v>
      </c>
      <c r="V610">
        <v>565237.69999999995</v>
      </c>
      <c r="W610">
        <v>803155.93781728903</v>
      </c>
      <c r="X610">
        <v>968310.23775926197</v>
      </c>
      <c r="Y610">
        <v>148191.39318404999</v>
      </c>
      <c r="Z610">
        <v>196149.91432971199</v>
      </c>
      <c r="AA610">
        <v>55742.092544264196</v>
      </c>
      <c r="AB610">
        <v>0</v>
      </c>
      <c r="AC610">
        <v>0</v>
      </c>
      <c r="AD610">
        <v>0</v>
      </c>
      <c r="AE610">
        <v>81613.835143579796</v>
      </c>
      <c r="AF610">
        <v>22506.724148192199</v>
      </c>
      <c r="AG610">
        <v>0</v>
      </c>
    </row>
    <row r="611" spans="1:33" x14ac:dyDescent="0.3">
      <c r="A611" t="s">
        <v>33</v>
      </c>
      <c r="B611" t="s">
        <v>1308</v>
      </c>
      <c r="C611">
        <v>2085</v>
      </c>
      <c r="D611" t="s">
        <v>1306</v>
      </c>
      <c r="E611">
        <v>569</v>
      </c>
      <c r="F611" t="s">
        <v>1309</v>
      </c>
      <c r="G611" t="s">
        <v>37</v>
      </c>
      <c r="H611" t="s">
        <v>53</v>
      </c>
      <c r="I611" t="s">
        <v>39</v>
      </c>
      <c r="J611" t="s">
        <v>40</v>
      </c>
      <c r="K611">
        <v>66.84</v>
      </c>
      <c r="L611">
        <v>1806383.90289093</v>
      </c>
      <c r="M611">
        <v>27025.492263478998</v>
      </c>
      <c r="N611">
        <v>2902.4846748995601</v>
      </c>
      <c r="O611">
        <v>24123.007588579399</v>
      </c>
      <c r="P611">
        <v>828691.27776372503</v>
      </c>
      <c r="Q611">
        <v>474045.343755393</v>
      </c>
      <c r="R611">
        <v>357349.19514357898</v>
      </c>
      <c r="S611">
        <v>103277.23278381101</v>
      </c>
      <c r="T611">
        <v>43020.853444427899</v>
      </c>
      <c r="U611">
        <v>102980.440708227</v>
      </c>
      <c r="V611">
        <v>909042.07</v>
      </c>
      <c r="W611">
        <v>794361.39218271</v>
      </c>
      <c r="X611">
        <v>1300640.8522407301</v>
      </c>
      <c r="Y611">
        <v>153628.81681595001</v>
      </c>
      <c r="Z611">
        <v>194002.07567028701</v>
      </c>
      <c r="AA611">
        <v>55131.717455735699</v>
      </c>
      <c r="AB611">
        <v>0</v>
      </c>
      <c r="AC611">
        <v>0</v>
      </c>
      <c r="AD611">
        <v>0</v>
      </c>
      <c r="AE611">
        <v>80720.164856420102</v>
      </c>
      <c r="AF611">
        <v>22260.275851807699</v>
      </c>
      <c r="AG611">
        <v>0</v>
      </c>
    </row>
    <row r="612" spans="1:33" x14ac:dyDescent="0.3">
      <c r="A612" t="s">
        <v>33</v>
      </c>
      <c r="B612" t="s">
        <v>1310</v>
      </c>
      <c r="C612">
        <v>2086</v>
      </c>
      <c r="D612" t="s">
        <v>1311</v>
      </c>
      <c r="E612">
        <v>570</v>
      </c>
      <c r="F612" t="s">
        <v>1312</v>
      </c>
      <c r="G612" t="s">
        <v>37</v>
      </c>
      <c r="H612" t="s">
        <v>43</v>
      </c>
      <c r="I612" t="s">
        <v>44</v>
      </c>
      <c r="J612" t="s">
        <v>40</v>
      </c>
      <c r="K612">
        <v>504.74</v>
      </c>
      <c r="L612">
        <v>7051953.2868478298</v>
      </c>
      <c r="M612">
        <v>13971.4571598205</v>
      </c>
      <c r="N612">
        <v>584.80861106192401</v>
      </c>
      <c r="O612">
        <v>13386.6485487586</v>
      </c>
      <c r="P612">
        <v>4050010.98274983</v>
      </c>
      <c r="Q612">
        <v>979341.67301281705</v>
      </c>
      <c r="R612">
        <v>1393593.3057315799</v>
      </c>
      <c r="S612">
        <v>349361.83319675003</v>
      </c>
      <c r="T612">
        <v>279645.49215684901</v>
      </c>
      <c r="U612">
        <v>393105.02552200097</v>
      </c>
      <c r="V612">
        <v>3543050.67</v>
      </c>
      <c r="W612">
        <v>3115797.5913258302</v>
      </c>
      <c r="X612">
        <v>5929386.1221816298</v>
      </c>
      <c r="Y612">
        <v>252693.15009955701</v>
      </c>
      <c r="Z612">
        <v>295176.29834739497</v>
      </c>
      <c r="AA612">
        <v>181592.69069725199</v>
      </c>
      <c r="AB612">
        <v>0</v>
      </c>
      <c r="AC612">
        <v>0</v>
      </c>
      <c r="AD612">
        <v>0</v>
      </c>
      <c r="AE612">
        <v>266837.44875967398</v>
      </c>
      <c r="AF612">
        <v>126267.576762326</v>
      </c>
      <c r="AG612">
        <v>0</v>
      </c>
    </row>
    <row r="613" spans="1:33" x14ac:dyDescent="0.3">
      <c r="A613" t="s">
        <v>33</v>
      </c>
      <c r="B613" t="s">
        <v>1313</v>
      </c>
      <c r="C613">
        <v>2086</v>
      </c>
      <c r="D613" t="s">
        <v>1311</v>
      </c>
      <c r="E613">
        <v>571</v>
      </c>
      <c r="F613" t="s">
        <v>1314</v>
      </c>
      <c r="G613" t="s">
        <v>37</v>
      </c>
      <c r="H613" t="s">
        <v>38</v>
      </c>
      <c r="I613" t="s">
        <v>44</v>
      </c>
      <c r="J613" t="s">
        <v>40</v>
      </c>
      <c r="K613">
        <v>268.49</v>
      </c>
      <c r="L613">
        <v>3967856.3059327002</v>
      </c>
      <c r="M613">
        <v>14778.413743277901</v>
      </c>
      <c r="N613">
        <v>604.66193524157597</v>
      </c>
      <c r="O613">
        <v>14173.751808036401</v>
      </c>
      <c r="P613">
        <v>2106526.9134833799</v>
      </c>
      <c r="Q613">
        <v>785432.80521617294</v>
      </c>
      <c r="R613">
        <v>741304.169782212</v>
      </c>
      <c r="S613">
        <v>185838.56756943199</v>
      </c>
      <c r="T613">
        <v>148753.84988150801</v>
      </c>
      <c r="U613">
        <v>209107.20034552799</v>
      </c>
      <c r="V613">
        <v>2101340.35</v>
      </c>
      <c r="W613">
        <v>1657408.7555871799</v>
      </c>
      <c r="X613">
        <v>3319863.4644110701</v>
      </c>
      <c r="Y613">
        <v>179944.04439519401</v>
      </c>
      <c r="Z613">
        <v>162345.68299301001</v>
      </c>
      <c r="AA613">
        <v>96595.913787901198</v>
      </c>
      <c r="AB613">
        <v>0</v>
      </c>
      <c r="AC613">
        <v>0</v>
      </c>
      <c r="AD613">
        <v>0</v>
      </c>
      <c r="AE613">
        <v>141940.7746909</v>
      </c>
      <c r="AF613">
        <v>67166.425654628401</v>
      </c>
      <c r="AG613">
        <v>0</v>
      </c>
    </row>
    <row r="614" spans="1:33" x14ac:dyDescent="0.3">
      <c r="A614" t="s">
        <v>33</v>
      </c>
      <c r="B614" t="s">
        <v>1315</v>
      </c>
      <c r="C614">
        <v>2086</v>
      </c>
      <c r="D614" t="s">
        <v>1311</v>
      </c>
      <c r="E614">
        <v>572</v>
      </c>
      <c r="F614" t="s">
        <v>1316</v>
      </c>
      <c r="G614" t="s">
        <v>37</v>
      </c>
      <c r="H614" t="s">
        <v>53</v>
      </c>
      <c r="I614" t="s">
        <v>39</v>
      </c>
      <c r="J614" t="s">
        <v>40</v>
      </c>
      <c r="K614">
        <v>353.32</v>
      </c>
      <c r="L614">
        <v>5210401.4455958996</v>
      </c>
      <c r="M614">
        <v>14746.975675296901</v>
      </c>
      <c r="N614">
        <v>361.08558445525398</v>
      </c>
      <c r="O614">
        <v>14385.8900908416</v>
      </c>
      <c r="P614">
        <v>2630007.75890591</v>
      </c>
      <c r="Q614">
        <v>1155255.2305045901</v>
      </c>
      <c r="R614">
        <v>975520.83603654196</v>
      </c>
      <c r="S614">
        <v>244554.66756166701</v>
      </c>
      <c r="T614">
        <v>205062.95258718901</v>
      </c>
      <c r="U614">
        <v>275175.07551894698</v>
      </c>
      <c r="V614">
        <v>2754155.71</v>
      </c>
      <c r="W614">
        <v>2181070.6600769502</v>
      </c>
      <c r="X614">
        <v>3911996.1634810199</v>
      </c>
      <c r="Y614">
        <v>768535.84485869098</v>
      </c>
      <c r="Z614">
        <v>127578.75869972999</v>
      </c>
      <c r="AA614">
        <v>127115.60303750999</v>
      </c>
      <c r="AB614">
        <v>0</v>
      </c>
      <c r="AC614">
        <v>0</v>
      </c>
      <c r="AD614">
        <v>0</v>
      </c>
      <c r="AE614">
        <v>186787.27145811301</v>
      </c>
      <c r="AF614">
        <v>88387.804060833994</v>
      </c>
      <c r="AG614">
        <v>0</v>
      </c>
    </row>
    <row r="615" spans="1:33" x14ac:dyDescent="0.3">
      <c r="A615" t="s">
        <v>33</v>
      </c>
      <c r="B615" t="s">
        <v>1317</v>
      </c>
      <c r="C615">
        <v>2086</v>
      </c>
      <c r="D615" t="s">
        <v>1311</v>
      </c>
      <c r="E615">
        <v>2086</v>
      </c>
      <c r="F615" t="s">
        <v>1311</v>
      </c>
      <c r="G615" t="s">
        <v>55</v>
      </c>
      <c r="H615" t="s">
        <v>55</v>
      </c>
      <c r="I615" t="s">
        <v>56</v>
      </c>
      <c r="J615" t="s">
        <v>40</v>
      </c>
      <c r="K615">
        <v>19.52</v>
      </c>
      <c r="L615">
        <v>135701.111623548</v>
      </c>
      <c r="M615">
        <v>6951.9012102227598</v>
      </c>
      <c r="N615">
        <v>344.92827663231702</v>
      </c>
      <c r="O615">
        <v>6606.9729335904403</v>
      </c>
      <c r="P615">
        <v>43783.174860872299</v>
      </c>
      <c r="Q615">
        <v>13697.141266414699</v>
      </c>
      <c r="R615">
        <v>53894.958449658399</v>
      </c>
      <c r="S615">
        <v>13511.001672149099</v>
      </c>
      <c r="T615">
        <v>10814.8353744535</v>
      </c>
      <c r="U615">
        <v>15202.6986135227</v>
      </c>
      <c r="V615">
        <v>0</v>
      </c>
      <c r="W615">
        <v>120498.413010025</v>
      </c>
      <c r="X615">
        <v>97863.069926269702</v>
      </c>
      <c r="Y615">
        <v>8879.5406465573597</v>
      </c>
      <c r="Z615">
        <v>6732.9999598628301</v>
      </c>
      <c r="AA615">
        <v>7022.8024773355901</v>
      </c>
      <c r="AB615">
        <v>0</v>
      </c>
      <c r="AC615">
        <v>0</v>
      </c>
      <c r="AD615">
        <v>0</v>
      </c>
      <c r="AE615">
        <v>10319.505091311999</v>
      </c>
      <c r="AF615">
        <v>4883.1935222106804</v>
      </c>
      <c r="AG615">
        <v>0</v>
      </c>
    </row>
    <row r="616" spans="1:33" x14ac:dyDescent="0.3">
      <c r="A616" t="s">
        <v>33</v>
      </c>
      <c r="B616" t="s">
        <v>1318</v>
      </c>
      <c r="C616">
        <v>2087</v>
      </c>
      <c r="D616" t="s">
        <v>1319</v>
      </c>
      <c r="E616">
        <v>573</v>
      </c>
      <c r="F616" t="s">
        <v>1320</v>
      </c>
      <c r="G616" t="s">
        <v>37</v>
      </c>
      <c r="H616" t="s">
        <v>43</v>
      </c>
      <c r="I616" t="s">
        <v>44</v>
      </c>
      <c r="J616" t="s">
        <v>40</v>
      </c>
      <c r="K616">
        <v>437.165490196078</v>
      </c>
      <c r="L616">
        <v>6611316.68529642</v>
      </c>
      <c r="M616">
        <v>15123.1440577139</v>
      </c>
      <c r="N616">
        <v>0</v>
      </c>
      <c r="O616">
        <v>15123.1440577139</v>
      </c>
      <c r="P616">
        <v>3361155.8854932301</v>
      </c>
      <c r="Q616">
        <v>1260955.1364150699</v>
      </c>
      <c r="R616">
        <v>1224305.16434445</v>
      </c>
      <c r="S616">
        <v>223408.84723618301</v>
      </c>
      <c r="T616">
        <v>541491.65180748096</v>
      </c>
      <c r="U616">
        <v>295101.48354524298</v>
      </c>
      <c r="V616">
        <v>2877478.77</v>
      </c>
      <c r="W616">
        <v>3438736.43175118</v>
      </c>
      <c r="X616">
        <v>4586962.27447672</v>
      </c>
      <c r="Y616">
        <v>0</v>
      </c>
      <c r="Z616">
        <v>0</v>
      </c>
      <c r="AA616">
        <v>1729252.92727445</v>
      </c>
      <c r="AB616">
        <v>0</v>
      </c>
      <c r="AC616">
        <v>0</v>
      </c>
      <c r="AD616">
        <v>0</v>
      </c>
      <c r="AE616">
        <v>202408.187084595</v>
      </c>
      <c r="AF616">
        <v>92693.2964606475</v>
      </c>
      <c r="AG616">
        <v>0</v>
      </c>
    </row>
    <row r="617" spans="1:33" x14ac:dyDescent="0.3">
      <c r="A617" t="s">
        <v>33</v>
      </c>
      <c r="B617" t="s">
        <v>1321</v>
      </c>
      <c r="C617">
        <v>2087</v>
      </c>
      <c r="D617" t="s">
        <v>1319</v>
      </c>
      <c r="E617">
        <v>574</v>
      </c>
      <c r="F617" t="s">
        <v>1322</v>
      </c>
      <c r="G617" t="s">
        <v>37</v>
      </c>
      <c r="H617" t="s">
        <v>43</v>
      </c>
      <c r="I617" t="s">
        <v>44</v>
      </c>
      <c r="J617" t="s">
        <v>40</v>
      </c>
      <c r="K617">
        <v>69.22</v>
      </c>
      <c r="L617">
        <v>1431532.1917622299</v>
      </c>
      <c r="M617">
        <v>20680.904243892401</v>
      </c>
      <c r="N617">
        <v>0</v>
      </c>
      <c r="O617">
        <v>20680.904243892401</v>
      </c>
      <c r="P617">
        <v>975051.83030051505</v>
      </c>
      <c r="Q617">
        <v>204843.63558386901</v>
      </c>
      <c r="R617">
        <v>193854.28487942199</v>
      </c>
      <c r="S617">
        <v>35374.156360678098</v>
      </c>
      <c r="T617">
        <v>22408.284637746801</v>
      </c>
      <c r="U617">
        <v>46725.839868649797</v>
      </c>
      <c r="V617">
        <v>840322.99</v>
      </c>
      <c r="W617">
        <v>544483.36189358204</v>
      </c>
      <c r="X617">
        <v>990337.59484012099</v>
      </c>
      <c r="Y617">
        <v>0</v>
      </c>
      <c r="Z617">
        <v>0</v>
      </c>
      <c r="AA617">
        <v>394468.75705346098</v>
      </c>
      <c r="AB617">
        <v>0</v>
      </c>
      <c r="AC617">
        <v>0</v>
      </c>
      <c r="AD617">
        <v>0</v>
      </c>
      <c r="AE617">
        <v>32048.949480691201</v>
      </c>
      <c r="AF617">
        <v>14676.8903879585</v>
      </c>
      <c r="AG617">
        <v>0</v>
      </c>
    </row>
    <row r="618" spans="1:33" x14ac:dyDescent="0.3">
      <c r="A618" t="s">
        <v>33</v>
      </c>
      <c r="B618" t="s">
        <v>1323</v>
      </c>
      <c r="C618">
        <v>2087</v>
      </c>
      <c r="D618" t="s">
        <v>1319</v>
      </c>
      <c r="E618">
        <v>576</v>
      </c>
      <c r="F618" t="s">
        <v>1324</v>
      </c>
      <c r="G618" t="s">
        <v>37</v>
      </c>
      <c r="H618" t="s">
        <v>43</v>
      </c>
      <c r="I618" t="s">
        <v>44</v>
      </c>
      <c r="J618" t="s">
        <v>40</v>
      </c>
      <c r="K618">
        <v>432.21148148148097</v>
      </c>
      <c r="L618">
        <v>6402803.94228746</v>
      </c>
      <c r="M618">
        <v>14814.0533433788</v>
      </c>
      <c r="N618">
        <v>0</v>
      </c>
      <c r="O618">
        <v>14814.0533433788</v>
      </c>
      <c r="P618">
        <v>3572243.4743479802</v>
      </c>
      <c r="Q618">
        <v>1259334.2025997799</v>
      </c>
      <c r="R618">
        <v>1210431.1999316399</v>
      </c>
      <c r="S618">
        <v>220877.15294432599</v>
      </c>
      <c r="T618">
        <v>139917.91246372799</v>
      </c>
      <c r="U618">
        <v>291757.360200745</v>
      </c>
      <c r="V618">
        <v>2711278.3</v>
      </c>
      <c r="W618">
        <v>3399768.2820867202</v>
      </c>
      <c r="X618">
        <v>4946725.0803469904</v>
      </c>
      <c r="Y618">
        <v>0</v>
      </c>
      <c r="Z618">
        <v>0</v>
      </c>
      <c r="AA618">
        <v>1164321.5017397201</v>
      </c>
      <c r="AB618">
        <v>0</v>
      </c>
      <c r="AC618">
        <v>0</v>
      </c>
      <c r="AD618">
        <v>0</v>
      </c>
      <c r="AE618">
        <v>200114.47464569</v>
      </c>
      <c r="AF618">
        <v>91642.885555054701</v>
      </c>
      <c r="AG618">
        <v>0</v>
      </c>
    </row>
    <row r="619" spans="1:33" x14ac:dyDescent="0.3">
      <c r="A619" t="s">
        <v>33</v>
      </c>
      <c r="B619" t="s">
        <v>1325</v>
      </c>
      <c r="C619">
        <v>2087</v>
      </c>
      <c r="D619" t="s">
        <v>1319</v>
      </c>
      <c r="E619">
        <v>578</v>
      </c>
      <c r="F619" t="s">
        <v>1326</v>
      </c>
      <c r="G619" t="s">
        <v>37</v>
      </c>
      <c r="H619" t="s">
        <v>43</v>
      </c>
      <c r="I619" t="s">
        <v>44</v>
      </c>
      <c r="J619" t="s">
        <v>40</v>
      </c>
      <c r="K619">
        <v>86.06</v>
      </c>
      <c r="L619">
        <v>1364826.3292640499</v>
      </c>
      <c r="M619">
        <v>15859.0091710905</v>
      </c>
      <c r="N619">
        <v>0</v>
      </c>
      <c r="O619">
        <v>15859.0091710905</v>
      </c>
      <c r="P619">
        <v>799251.13997778599</v>
      </c>
      <c r="Q619">
        <v>252719.704902453</v>
      </c>
      <c r="R619">
        <v>241015.59891249699</v>
      </c>
      <c r="S619">
        <v>43980.062068765699</v>
      </c>
      <c r="T619">
        <v>27859.8234025497</v>
      </c>
      <c r="U619">
        <v>58093.409117249299</v>
      </c>
      <c r="V619">
        <v>629786.4</v>
      </c>
      <c r="W619">
        <v>676946.520146803</v>
      </c>
      <c r="X619">
        <v>1071495.6183146599</v>
      </c>
      <c r="Y619">
        <v>0</v>
      </c>
      <c r="Z619">
        <v>0</v>
      </c>
      <c r="AA619">
        <v>235237.30183214199</v>
      </c>
      <c r="AB619">
        <v>0</v>
      </c>
      <c r="AC619">
        <v>0</v>
      </c>
      <c r="AD619">
        <v>0</v>
      </c>
      <c r="AE619">
        <v>39845.891249758497</v>
      </c>
      <c r="AF619">
        <v>18247.517867490798</v>
      </c>
      <c r="AG619">
        <v>0</v>
      </c>
    </row>
    <row r="620" spans="1:33" x14ac:dyDescent="0.3">
      <c r="A620" t="s">
        <v>33</v>
      </c>
      <c r="B620" t="s">
        <v>1327</v>
      </c>
      <c r="C620">
        <v>2087</v>
      </c>
      <c r="D620" t="s">
        <v>1319</v>
      </c>
      <c r="E620">
        <v>579</v>
      </c>
      <c r="F620" t="s">
        <v>1328</v>
      </c>
      <c r="G620" t="s">
        <v>37</v>
      </c>
      <c r="H620" t="s">
        <v>38</v>
      </c>
      <c r="I620" t="s">
        <v>44</v>
      </c>
      <c r="J620" t="s">
        <v>40</v>
      </c>
      <c r="K620">
        <v>502.26467289719602</v>
      </c>
      <c r="L620">
        <v>6786057.7861560201</v>
      </c>
      <c r="M620">
        <v>13510.9199438858</v>
      </c>
      <c r="N620">
        <v>0</v>
      </c>
      <c r="O620">
        <v>13510.9199438858</v>
      </c>
      <c r="P620">
        <v>3508203.8846823201</v>
      </c>
      <c r="Q620">
        <v>1451961.99433763</v>
      </c>
      <c r="R620">
        <v>1406618.88160478</v>
      </c>
      <c r="S620">
        <v>256677.10305562301</v>
      </c>
      <c r="T620">
        <v>162595.92247565999</v>
      </c>
      <c r="U620">
        <v>339045.63243967202</v>
      </c>
      <c r="V620">
        <v>2496206.64</v>
      </c>
      <c r="W620">
        <v>3950805.5137163498</v>
      </c>
      <c r="X620">
        <v>5154766.5459352601</v>
      </c>
      <c r="Y620">
        <v>0</v>
      </c>
      <c r="Z620">
        <v>0</v>
      </c>
      <c r="AA620">
        <v>1292245.6077810901</v>
      </c>
      <c r="AB620">
        <v>0</v>
      </c>
      <c r="AC620">
        <v>0</v>
      </c>
      <c r="AD620">
        <v>0</v>
      </c>
      <c r="AE620">
        <v>232549.19282892399</v>
      </c>
      <c r="AF620">
        <v>106496.439610748</v>
      </c>
      <c r="AG620">
        <v>0</v>
      </c>
    </row>
    <row r="621" spans="1:33" x14ac:dyDescent="0.3">
      <c r="A621" t="s">
        <v>33</v>
      </c>
      <c r="B621" t="s">
        <v>1329</v>
      </c>
      <c r="C621">
        <v>2087</v>
      </c>
      <c r="D621" t="s">
        <v>1319</v>
      </c>
      <c r="E621">
        <v>580</v>
      </c>
      <c r="F621" t="s">
        <v>1330</v>
      </c>
      <c r="G621" t="s">
        <v>37</v>
      </c>
      <c r="H621" t="s">
        <v>53</v>
      </c>
      <c r="I621" t="s">
        <v>44</v>
      </c>
      <c r="J621" t="s">
        <v>40</v>
      </c>
      <c r="K621">
        <v>738.742475247524</v>
      </c>
      <c r="L621">
        <v>10598388.8733103</v>
      </c>
      <c r="M621">
        <v>14346.527008290999</v>
      </c>
      <c r="N621">
        <v>0</v>
      </c>
      <c r="O621">
        <v>14346.527008290999</v>
      </c>
      <c r="P621">
        <v>5778327.1709365398</v>
      </c>
      <c r="Q621">
        <v>2134497.7362053399</v>
      </c>
      <c r="R621">
        <v>2068887.52165794</v>
      </c>
      <c r="S621">
        <v>377526.60834556899</v>
      </c>
      <c r="T621">
        <v>239149.83616498299</v>
      </c>
      <c r="U621">
        <v>498676.14277067001</v>
      </c>
      <c r="V621">
        <v>4288776.78</v>
      </c>
      <c r="W621">
        <v>5810935.95053971</v>
      </c>
      <c r="X621">
        <v>7777057.87280537</v>
      </c>
      <c r="Y621">
        <v>0</v>
      </c>
      <c r="Z621">
        <v>0</v>
      </c>
      <c r="AA621">
        <v>2322654.85773433</v>
      </c>
      <c r="AB621">
        <v>0</v>
      </c>
      <c r="AC621">
        <v>0</v>
      </c>
      <c r="AD621">
        <v>0</v>
      </c>
      <c r="AE621">
        <v>342038.721011972</v>
      </c>
      <c r="AF621">
        <v>156637.42175869801</v>
      </c>
      <c r="AG621">
        <v>0</v>
      </c>
    </row>
    <row r="622" spans="1:33" x14ac:dyDescent="0.3">
      <c r="A622" t="s">
        <v>33</v>
      </c>
      <c r="B622" t="s">
        <v>1331</v>
      </c>
      <c r="C622">
        <v>2087</v>
      </c>
      <c r="D622" t="s">
        <v>1319</v>
      </c>
      <c r="E622">
        <v>1791</v>
      </c>
      <c r="F622" t="s">
        <v>1332</v>
      </c>
      <c r="G622" t="s">
        <v>59</v>
      </c>
      <c r="H622" t="s">
        <v>53</v>
      </c>
      <c r="I622" t="s">
        <v>39</v>
      </c>
      <c r="J622" t="s">
        <v>40</v>
      </c>
      <c r="K622">
        <v>63.47</v>
      </c>
      <c r="L622">
        <v>1092244.80359504</v>
      </c>
      <c r="M622">
        <v>17208.835727037</v>
      </c>
      <c r="N622">
        <v>0</v>
      </c>
      <c r="O622">
        <v>17208.835727037</v>
      </c>
      <c r="P622">
        <v>681894.52742377506</v>
      </c>
      <c r="Q622">
        <v>179616.629949555</v>
      </c>
      <c r="R622">
        <v>177751.10461278399</v>
      </c>
      <c r="S622">
        <v>32435.679055363202</v>
      </c>
      <c r="T622">
        <v>20546.862553565301</v>
      </c>
      <c r="U622">
        <v>42844.395499323902</v>
      </c>
      <c r="V622">
        <v>550146.44999999995</v>
      </c>
      <c r="W622">
        <v>499253.95809571899</v>
      </c>
      <c r="X622">
        <v>820800.58751953905</v>
      </c>
      <c r="Y622">
        <v>0</v>
      </c>
      <c r="Z622">
        <v>0</v>
      </c>
      <c r="AA622">
        <v>228599.82057618001</v>
      </c>
      <c r="AB622">
        <v>0</v>
      </c>
      <c r="AC622">
        <v>0</v>
      </c>
      <c r="AD622">
        <v>0</v>
      </c>
      <c r="AE622">
        <v>29386.692047666402</v>
      </c>
      <c r="AF622">
        <v>13457.7034516574</v>
      </c>
      <c r="AG622">
        <v>0</v>
      </c>
    </row>
    <row r="623" spans="1:33" x14ac:dyDescent="0.3">
      <c r="A623" t="s">
        <v>33</v>
      </c>
      <c r="B623" t="s">
        <v>1333</v>
      </c>
      <c r="C623">
        <v>2087</v>
      </c>
      <c r="D623" t="s">
        <v>1319</v>
      </c>
      <c r="E623">
        <v>2087</v>
      </c>
      <c r="F623" t="s">
        <v>1319</v>
      </c>
      <c r="G623" t="s">
        <v>55</v>
      </c>
      <c r="H623" t="s">
        <v>55</v>
      </c>
      <c r="I623" t="s">
        <v>56</v>
      </c>
      <c r="J623" t="s">
        <v>40</v>
      </c>
      <c r="K623">
        <v>9.58</v>
      </c>
      <c r="L623">
        <v>81822.943555073405</v>
      </c>
      <c r="M623">
        <v>8541.0170725546395</v>
      </c>
      <c r="N623">
        <v>0</v>
      </c>
      <c r="O623">
        <v>8541.0170725546395</v>
      </c>
      <c r="P623">
        <v>19885.7189494212</v>
      </c>
      <c r="Q623">
        <v>27110.8762394318</v>
      </c>
      <c r="R623">
        <v>26829.298600763701</v>
      </c>
      <c r="S623">
        <v>4895.7587104203503</v>
      </c>
      <c r="T623">
        <v>3101.2910550363199</v>
      </c>
      <c r="U623">
        <v>6466.8238361985696</v>
      </c>
      <c r="V623">
        <v>0</v>
      </c>
      <c r="W623">
        <v>75356.119718874907</v>
      </c>
      <c r="X623">
        <v>54288.422701074203</v>
      </c>
      <c r="Y623">
        <v>0</v>
      </c>
      <c r="Z623">
        <v>0</v>
      </c>
      <c r="AA623">
        <v>21067.697017800601</v>
      </c>
      <c r="AB623">
        <v>0</v>
      </c>
      <c r="AC623">
        <v>0</v>
      </c>
      <c r="AD623">
        <v>0</v>
      </c>
      <c r="AE623">
        <v>4435.5523840656097</v>
      </c>
      <c r="AF623">
        <v>2031.2714521329499</v>
      </c>
      <c r="AG623">
        <v>0</v>
      </c>
    </row>
    <row r="624" spans="1:33" x14ac:dyDescent="0.3">
      <c r="A624" t="s">
        <v>33</v>
      </c>
      <c r="B624" t="s">
        <v>1334</v>
      </c>
      <c r="C624">
        <v>2087</v>
      </c>
      <c r="D624" t="s">
        <v>1319</v>
      </c>
      <c r="E624">
        <v>4395</v>
      </c>
      <c r="F624" t="s">
        <v>1335</v>
      </c>
      <c r="G624" t="s">
        <v>63</v>
      </c>
      <c r="H624" t="s">
        <v>53</v>
      </c>
      <c r="I624" t="s">
        <v>39</v>
      </c>
      <c r="J624" t="s">
        <v>40</v>
      </c>
      <c r="K624">
        <v>58.692034556396798</v>
      </c>
      <c r="L624">
        <v>501289.66916915198</v>
      </c>
      <c r="M624">
        <v>8541.0170725546395</v>
      </c>
      <c r="N624">
        <v>0</v>
      </c>
      <c r="O624">
        <v>8541.0170725546395</v>
      </c>
      <c r="P624">
        <v>121830.198722153</v>
      </c>
      <c r="Q624">
        <v>166095.248966485</v>
      </c>
      <c r="R624">
        <v>164370.15872650401</v>
      </c>
      <c r="S624">
        <v>29993.949834214101</v>
      </c>
      <c r="T624">
        <v>19000.112919794999</v>
      </c>
      <c r="U624">
        <v>39619.1073136009</v>
      </c>
      <c r="V624">
        <v>0</v>
      </c>
      <c r="W624">
        <v>461670.56185555097</v>
      </c>
      <c r="X624">
        <v>332598.95419454301</v>
      </c>
      <c r="Y624">
        <v>0</v>
      </c>
      <c r="Z624">
        <v>0</v>
      </c>
      <c r="AA624">
        <v>129071.607661007</v>
      </c>
      <c r="AB624">
        <v>0</v>
      </c>
      <c r="AC624">
        <v>0</v>
      </c>
      <c r="AD624">
        <v>0</v>
      </c>
      <c r="AE624">
        <v>27174.487870802401</v>
      </c>
      <c r="AF624">
        <v>12444.619442798499</v>
      </c>
      <c r="AG624">
        <v>0</v>
      </c>
    </row>
    <row r="625" spans="1:33" x14ac:dyDescent="0.3">
      <c r="A625" t="s">
        <v>33</v>
      </c>
      <c r="B625" t="s">
        <v>1336</v>
      </c>
      <c r="C625">
        <v>2087</v>
      </c>
      <c r="D625" t="s">
        <v>1319</v>
      </c>
      <c r="E625">
        <v>4555</v>
      </c>
      <c r="F625" t="s">
        <v>1337</v>
      </c>
      <c r="G625" t="s">
        <v>63</v>
      </c>
      <c r="H625" t="s">
        <v>64</v>
      </c>
      <c r="I625" t="s">
        <v>44</v>
      </c>
      <c r="J625" t="s">
        <v>40</v>
      </c>
      <c r="K625">
        <v>294.633845621322</v>
      </c>
      <c r="L625">
        <v>2516472.7056041402</v>
      </c>
      <c r="M625">
        <v>8541.0170725546395</v>
      </c>
      <c r="N625">
        <v>0</v>
      </c>
      <c r="O625">
        <v>8541.0170725546395</v>
      </c>
      <c r="P625">
        <v>611587.24916626106</v>
      </c>
      <c r="Q625">
        <v>833797.67480036803</v>
      </c>
      <c r="R625">
        <v>825137.72672920395</v>
      </c>
      <c r="S625">
        <v>150569.54238885501</v>
      </c>
      <c r="T625">
        <v>95380.512519453201</v>
      </c>
      <c r="U625">
        <v>198887.805408644</v>
      </c>
      <c r="V625">
        <v>0</v>
      </c>
      <c r="W625">
        <v>2317584.9001954901</v>
      </c>
      <c r="X625">
        <v>1669645.7988656999</v>
      </c>
      <c r="Y625">
        <v>0</v>
      </c>
      <c r="Z625">
        <v>0</v>
      </c>
      <c r="AA625">
        <v>647939.10132979695</v>
      </c>
      <c r="AB625">
        <v>0</v>
      </c>
      <c r="AC625">
        <v>0</v>
      </c>
      <c r="AD625">
        <v>0</v>
      </c>
      <c r="AE625">
        <v>136415.851395832</v>
      </c>
      <c r="AF625">
        <v>62471.954012812101</v>
      </c>
      <c r="AG625">
        <v>0</v>
      </c>
    </row>
    <row r="626" spans="1:33" x14ac:dyDescent="0.3">
      <c r="A626" t="s">
        <v>33</v>
      </c>
      <c r="B626" t="s">
        <v>1338</v>
      </c>
      <c r="C626">
        <v>2088</v>
      </c>
      <c r="D626" t="s">
        <v>1339</v>
      </c>
      <c r="E626">
        <v>581</v>
      </c>
      <c r="F626" t="s">
        <v>553</v>
      </c>
      <c r="G626" t="s">
        <v>37</v>
      </c>
      <c r="H626" t="s">
        <v>38</v>
      </c>
      <c r="I626" t="s">
        <v>39</v>
      </c>
      <c r="J626" t="s">
        <v>40</v>
      </c>
      <c r="K626">
        <v>371.75</v>
      </c>
      <c r="L626">
        <v>5305279.6041352795</v>
      </c>
      <c r="M626">
        <v>14271.0951019106</v>
      </c>
      <c r="N626">
        <v>1160.5707200760301</v>
      </c>
      <c r="O626">
        <v>13110.524381834601</v>
      </c>
      <c r="P626">
        <v>2838215.2999926498</v>
      </c>
      <c r="Q626">
        <v>1099627.4212797</v>
      </c>
      <c r="R626">
        <v>972057.33503759606</v>
      </c>
      <c r="S626">
        <v>218408.81416057501</v>
      </c>
      <c r="T626">
        <v>176970.733664764</v>
      </c>
      <c r="U626">
        <v>243258.47444607699</v>
      </c>
      <c r="V626">
        <v>3750643.24</v>
      </c>
      <c r="W626">
        <v>1311377.8896892101</v>
      </c>
      <c r="X626">
        <v>4108606.4255446601</v>
      </c>
      <c r="Y626">
        <v>312826.88437450997</v>
      </c>
      <c r="Z626">
        <v>431442.16518826602</v>
      </c>
      <c r="AA626">
        <v>180549.11910064999</v>
      </c>
      <c r="AB626">
        <v>22101.2991054218</v>
      </c>
      <c r="AC626">
        <v>6495.2363756941904</v>
      </c>
      <c r="AD626">
        <v>0</v>
      </c>
      <c r="AE626">
        <v>175643.0244852</v>
      </c>
      <c r="AF626">
        <v>67615.4499608771</v>
      </c>
      <c r="AG626">
        <v>0</v>
      </c>
    </row>
    <row r="627" spans="1:33" x14ac:dyDescent="0.3">
      <c r="A627" t="s">
        <v>33</v>
      </c>
      <c r="B627" t="s">
        <v>1340</v>
      </c>
      <c r="C627">
        <v>2088</v>
      </c>
      <c r="D627" t="s">
        <v>1339</v>
      </c>
      <c r="E627">
        <v>582</v>
      </c>
      <c r="F627" t="s">
        <v>1341</v>
      </c>
      <c r="G627" t="s">
        <v>37</v>
      </c>
      <c r="H627" t="s">
        <v>43</v>
      </c>
      <c r="I627" t="s">
        <v>39</v>
      </c>
      <c r="J627" t="s">
        <v>40</v>
      </c>
      <c r="K627">
        <v>259.33999999999997</v>
      </c>
      <c r="L627">
        <v>4365196.6875920501</v>
      </c>
      <c r="M627">
        <v>16831.945274898</v>
      </c>
      <c r="N627">
        <v>1878.32869764664</v>
      </c>
      <c r="O627">
        <v>14953.6165772513</v>
      </c>
      <c r="P627">
        <v>2541167.8417422799</v>
      </c>
      <c r="Q627">
        <v>767837.82909368502</v>
      </c>
      <c r="R627">
        <v>780366.58653947595</v>
      </c>
      <c r="S627">
        <v>152366.21886860399</v>
      </c>
      <c r="T627">
        <v>123458.21134800201</v>
      </c>
      <c r="U627">
        <v>169701.823168381</v>
      </c>
      <c r="V627">
        <v>3280652.25</v>
      </c>
      <c r="W627">
        <v>914842.61442367197</v>
      </c>
      <c r="X627">
        <v>3401068.8815719001</v>
      </c>
      <c r="Y627">
        <v>158949.01159323601</v>
      </c>
      <c r="Z627">
        <v>487125.76444767998</v>
      </c>
      <c r="AA627">
        <v>128401.709805683</v>
      </c>
      <c r="AB627">
        <v>15418.2943106929</v>
      </c>
      <c r="AC627">
        <v>4531.2026944789004</v>
      </c>
      <c r="AD627">
        <v>0</v>
      </c>
      <c r="AE627">
        <v>122531.97570946001</v>
      </c>
      <c r="AF627">
        <v>47169.8474589209</v>
      </c>
      <c r="AG627">
        <v>0</v>
      </c>
    </row>
    <row r="628" spans="1:33" x14ac:dyDescent="0.3">
      <c r="A628" t="s">
        <v>33</v>
      </c>
      <c r="B628" t="s">
        <v>1342</v>
      </c>
      <c r="C628">
        <v>2088</v>
      </c>
      <c r="D628" t="s">
        <v>1339</v>
      </c>
      <c r="E628">
        <v>583</v>
      </c>
      <c r="F628" t="s">
        <v>1343</v>
      </c>
      <c r="G628" t="s">
        <v>37</v>
      </c>
      <c r="H628" t="s">
        <v>43</v>
      </c>
      <c r="I628" t="s">
        <v>39</v>
      </c>
      <c r="J628" t="s">
        <v>40</v>
      </c>
      <c r="K628">
        <v>265.25</v>
      </c>
      <c r="L628">
        <v>4767314.8456809297</v>
      </c>
      <c r="M628">
        <v>17972.911765055302</v>
      </c>
      <c r="N628">
        <v>2524.6300317226201</v>
      </c>
      <c r="O628">
        <v>15448.2817333327</v>
      </c>
      <c r="P628">
        <v>2974536.6262086099</v>
      </c>
      <c r="Q628">
        <v>736864.38865350396</v>
      </c>
      <c r="R628">
        <v>771803.74323126394</v>
      </c>
      <c r="S628">
        <v>157838.43431363101</v>
      </c>
      <c r="T628">
        <v>126271.65327391701</v>
      </c>
      <c r="U628">
        <v>173569.09306475299</v>
      </c>
      <c r="V628">
        <v>3658055.14</v>
      </c>
      <c r="W628">
        <v>935690.61261617497</v>
      </c>
      <c r="X628">
        <v>3632613.4447564799</v>
      </c>
      <c r="Y628">
        <v>129129.463538235</v>
      </c>
      <c r="Z628">
        <v>669658.115914425</v>
      </c>
      <c r="AA628">
        <v>141940.60995009399</v>
      </c>
      <c r="AB628">
        <v>15769.655918528901</v>
      </c>
      <c r="AC628">
        <v>4634.4625384072197</v>
      </c>
      <c r="AD628">
        <v>0</v>
      </c>
      <c r="AE628">
        <v>125324.31000591601</v>
      </c>
      <c r="AF628">
        <v>48244.783058836998</v>
      </c>
      <c r="AG628">
        <v>0</v>
      </c>
    </row>
    <row r="629" spans="1:33" x14ac:dyDescent="0.3">
      <c r="A629" t="s">
        <v>33</v>
      </c>
      <c r="B629" t="s">
        <v>1344</v>
      </c>
      <c r="C629">
        <v>2088</v>
      </c>
      <c r="D629" t="s">
        <v>1339</v>
      </c>
      <c r="E629">
        <v>584</v>
      </c>
      <c r="F629" t="s">
        <v>1345</v>
      </c>
      <c r="G629" t="s">
        <v>37</v>
      </c>
      <c r="H629" t="s">
        <v>43</v>
      </c>
      <c r="I629" t="s">
        <v>39</v>
      </c>
      <c r="J629" t="s">
        <v>40</v>
      </c>
      <c r="K629">
        <v>364.9</v>
      </c>
      <c r="L629">
        <v>5354240.0420187404</v>
      </c>
      <c r="M629">
        <v>14673.1708468587</v>
      </c>
      <c r="N629">
        <v>2169.0597640108299</v>
      </c>
      <c r="O629">
        <v>12504.111082847799</v>
      </c>
      <c r="P629">
        <v>3071577.10396992</v>
      </c>
      <c r="Q629">
        <v>865204.76908261597</v>
      </c>
      <c r="R629">
        <v>1029364.02773831</v>
      </c>
      <c r="S629">
        <v>214384.33433004399</v>
      </c>
      <c r="T629">
        <v>173709.80689784099</v>
      </c>
      <c r="U629">
        <v>238776.10578446099</v>
      </c>
      <c r="V629">
        <v>3828249.97</v>
      </c>
      <c r="W629">
        <v>1287213.96623427</v>
      </c>
      <c r="X629">
        <v>3862777.83687894</v>
      </c>
      <c r="Y629">
        <v>211502.576790205</v>
      </c>
      <c r="Z629">
        <v>791489.90788755496</v>
      </c>
      <c r="AA629">
        <v>221624.009305521</v>
      </c>
      <c r="AB629">
        <v>21694.052571804801</v>
      </c>
      <c r="AC629">
        <v>6375.5528002442798</v>
      </c>
      <c r="AD629">
        <v>0</v>
      </c>
      <c r="AE629">
        <v>172406.56256798701</v>
      </c>
      <c r="AF629">
        <v>66369.543216473598</v>
      </c>
      <c r="AG629">
        <v>0</v>
      </c>
    </row>
    <row r="630" spans="1:33" x14ac:dyDescent="0.3">
      <c r="A630" t="s">
        <v>33</v>
      </c>
      <c r="B630" t="s">
        <v>1346</v>
      </c>
      <c r="C630">
        <v>2088</v>
      </c>
      <c r="D630" t="s">
        <v>1339</v>
      </c>
      <c r="E630">
        <v>585</v>
      </c>
      <c r="F630" t="s">
        <v>1347</v>
      </c>
      <c r="G630" t="s">
        <v>37</v>
      </c>
      <c r="H630" t="s">
        <v>43</v>
      </c>
      <c r="I630" t="s">
        <v>39</v>
      </c>
      <c r="J630" t="s">
        <v>40</v>
      </c>
      <c r="K630">
        <v>275.33999999999997</v>
      </c>
      <c r="L630">
        <v>4220705.5948715797</v>
      </c>
      <c r="M630">
        <v>15329.068042680199</v>
      </c>
      <c r="N630">
        <v>1590.30199306497</v>
      </c>
      <c r="O630">
        <v>13738.7660496152</v>
      </c>
      <c r="P630">
        <v>2395535.0937661701</v>
      </c>
      <c r="Q630">
        <v>718654.58568541298</v>
      </c>
      <c r="R630">
        <v>811204.54709253996</v>
      </c>
      <c r="S630">
        <v>161766.463728239</v>
      </c>
      <c r="T630">
        <v>133544.904599209</v>
      </c>
      <c r="U630">
        <v>180171.58938529299</v>
      </c>
      <c r="V630">
        <v>3069250.11</v>
      </c>
      <c r="W630">
        <v>971283.89548628696</v>
      </c>
      <c r="X630">
        <v>3242128.3369954699</v>
      </c>
      <c r="Y630">
        <v>156029.98843248899</v>
      </c>
      <c r="Z630">
        <v>437873.75077051</v>
      </c>
      <c r="AA630">
        <v>180851.71662642399</v>
      </c>
      <c r="AB630">
        <v>16369.5270899444</v>
      </c>
      <c r="AC630">
        <v>7280.6855714421999</v>
      </c>
      <c r="AD630">
        <v>0</v>
      </c>
      <c r="AE630">
        <v>130091.59478616</v>
      </c>
      <c r="AF630">
        <v>50079.994599133497</v>
      </c>
      <c r="AG630">
        <v>0</v>
      </c>
    </row>
    <row r="631" spans="1:33" x14ac:dyDescent="0.3">
      <c r="A631" t="s">
        <v>33</v>
      </c>
      <c r="B631" t="s">
        <v>1348</v>
      </c>
      <c r="C631">
        <v>2088</v>
      </c>
      <c r="D631" t="s">
        <v>1339</v>
      </c>
      <c r="E631">
        <v>586</v>
      </c>
      <c r="F631" t="s">
        <v>1349</v>
      </c>
      <c r="G631" t="s">
        <v>37</v>
      </c>
      <c r="H631" t="s">
        <v>43</v>
      </c>
      <c r="I631" t="s">
        <v>39</v>
      </c>
      <c r="J631" t="s">
        <v>40</v>
      </c>
      <c r="K631">
        <v>353.72</v>
      </c>
      <c r="L631">
        <v>5033514.3477321696</v>
      </c>
      <c r="M631">
        <v>14230.222627310201</v>
      </c>
      <c r="N631">
        <v>1773.30485583788</v>
      </c>
      <c r="O631">
        <v>12456.917771472299</v>
      </c>
      <c r="P631">
        <v>2965744.95311822</v>
      </c>
      <c r="Q631">
        <v>821590.37622664496</v>
      </c>
      <c r="R631">
        <v>869975.51157686196</v>
      </c>
      <c r="S631">
        <v>207815.91323437399</v>
      </c>
      <c r="T631">
        <v>168387.59357606</v>
      </c>
      <c r="U631">
        <v>231460.356640393</v>
      </c>
      <c r="V631">
        <v>3554278.37</v>
      </c>
      <c r="W631">
        <v>1247775.62109177</v>
      </c>
      <c r="X631">
        <v>3842337.4623267199</v>
      </c>
      <c r="Y631">
        <v>184984.27397377801</v>
      </c>
      <c r="Z631">
        <v>627253.39360697696</v>
      </c>
      <c r="AA631">
        <v>120269.267289528</v>
      </c>
      <c r="AB631">
        <v>21029.378667302801</v>
      </c>
      <c r="AC631">
        <v>6180.2152274661703</v>
      </c>
      <c r="AD631">
        <v>0</v>
      </c>
      <c r="AE631">
        <v>167124.27873814301</v>
      </c>
      <c r="AF631">
        <v>64336.077902249999</v>
      </c>
      <c r="AG631">
        <v>0</v>
      </c>
    </row>
    <row r="632" spans="1:33" x14ac:dyDescent="0.3">
      <c r="A632" t="s">
        <v>33</v>
      </c>
      <c r="B632" t="s">
        <v>1350</v>
      </c>
      <c r="C632">
        <v>2088</v>
      </c>
      <c r="D632" t="s">
        <v>1339</v>
      </c>
      <c r="E632">
        <v>587</v>
      </c>
      <c r="F632" t="s">
        <v>1351</v>
      </c>
      <c r="G632" t="s">
        <v>37</v>
      </c>
      <c r="H632" t="s">
        <v>38</v>
      </c>
      <c r="I632" t="s">
        <v>39</v>
      </c>
      <c r="J632" t="s">
        <v>40</v>
      </c>
      <c r="K632">
        <v>418</v>
      </c>
      <c r="L632">
        <v>5654677.9001776697</v>
      </c>
      <c r="M632">
        <v>13527.9375602336</v>
      </c>
      <c r="N632">
        <v>1413.29626539222</v>
      </c>
      <c r="O632">
        <v>12114.6412948414</v>
      </c>
      <c r="P632">
        <v>2968108.2991242199</v>
      </c>
      <c r="Q632">
        <v>1199764.21720891</v>
      </c>
      <c r="R632">
        <v>1042236.04694879</v>
      </c>
      <c r="S632">
        <v>245581.39695795701</v>
      </c>
      <c r="T632">
        <v>198987.93993778501</v>
      </c>
      <c r="U632">
        <v>273522.64241684001</v>
      </c>
      <c r="V632">
        <v>3906626.79</v>
      </c>
      <c r="W632">
        <v>1474528.46776083</v>
      </c>
      <c r="X632">
        <v>4218024.1254409403</v>
      </c>
      <c r="Y632">
        <v>394975.29492547503</v>
      </c>
      <c r="Z632">
        <v>590757.83893394901</v>
      </c>
      <c r="AA632">
        <v>145243.72319185399</v>
      </c>
      <c r="AB632">
        <v>24850.956357945699</v>
      </c>
      <c r="AC632">
        <v>7303.3189106662303</v>
      </c>
      <c r="AD632">
        <v>0</v>
      </c>
      <c r="AE632">
        <v>197495.048378785</v>
      </c>
      <c r="AF632">
        <v>76027.5940380541</v>
      </c>
      <c r="AG632">
        <v>0</v>
      </c>
    </row>
    <row r="633" spans="1:33" x14ac:dyDescent="0.3">
      <c r="A633" t="s">
        <v>33</v>
      </c>
      <c r="B633" t="s">
        <v>1352</v>
      </c>
      <c r="C633">
        <v>2088</v>
      </c>
      <c r="D633" t="s">
        <v>1339</v>
      </c>
      <c r="E633">
        <v>588</v>
      </c>
      <c r="F633" t="s">
        <v>1353</v>
      </c>
      <c r="G633" t="s">
        <v>37</v>
      </c>
      <c r="H633" t="s">
        <v>53</v>
      </c>
      <c r="I633" t="s">
        <v>39</v>
      </c>
      <c r="J633" t="s">
        <v>40</v>
      </c>
      <c r="K633">
        <v>1488.6725742574199</v>
      </c>
      <c r="L633">
        <v>21326035.982492201</v>
      </c>
      <c r="M633">
        <v>14325.538302557899</v>
      </c>
      <c r="N633">
        <v>880.61673363804698</v>
      </c>
      <c r="O633">
        <v>13444.921568919801</v>
      </c>
      <c r="P633">
        <v>10608195.2300203</v>
      </c>
      <c r="Q633">
        <v>4879798.6393858399</v>
      </c>
      <c r="R633">
        <v>3957921.0236781202</v>
      </c>
      <c r="S633">
        <v>874870.01961515995</v>
      </c>
      <c r="T633">
        <v>1005251.06979273</v>
      </c>
      <c r="U633">
        <v>974128.36412528798</v>
      </c>
      <c r="V633">
        <v>15100495.92</v>
      </c>
      <c r="W633">
        <v>5251411.6983669298</v>
      </c>
      <c r="X633">
        <v>15709261.920062801</v>
      </c>
      <c r="Y633">
        <v>2661619.4914283901</v>
      </c>
      <c r="Z633">
        <v>1310949.97979911</v>
      </c>
      <c r="AA633">
        <v>552766.89387675398</v>
      </c>
      <c r="AB633">
        <v>88504.634387899598</v>
      </c>
      <c r="AC633">
        <v>28804.698811876598</v>
      </c>
      <c r="AD633">
        <v>0</v>
      </c>
      <c r="AE633">
        <v>703362.34945727699</v>
      </c>
      <c r="AF633">
        <v>270766.01466801099</v>
      </c>
      <c r="AG633">
        <v>0</v>
      </c>
    </row>
    <row r="634" spans="1:33" x14ac:dyDescent="0.3">
      <c r="A634" t="s">
        <v>33</v>
      </c>
      <c r="B634" t="s">
        <v>1354</v>
      </c>
      <c r="C634">
        <v>2088</v>
      </c>
      <c r="D634" t="s">
        <v>1339</v>
      </c>
      <c r="E634">
        <v>2088</v>
      </c>
      <c r="F634" t="s">
        <v>1339</v>
      </c>
      <c r="G634" t="s">
        <v>55</v>
      </c>
      <c r="H634" t="s">
        <v>55</v>
      </c>
      <c r="I634" t="s">
        <v>56</v>
      </c>
      <c r="J634" t="s">
        <v>40</v>
      </c>
      <c r="K634">
        <v>26.51</v>
      </c>
      <c r="L634">
        <v>110863.241461268</v>
      </c>
      <c r="M634">
        <v>4181.9404549705096</v>
      </c>
      <c r="N634">
        <v>626.35727017691102</v>
      </c>
      <c r="O634">
        <v>3555.5831847936001</v>
      </c>
      <c r="P634">
        <v>11486.2064470886</v>
      </c>
      <c r="Q634">
        <v>27572.7305466707</v>
      </c>
      <c r="R634">
        <v>43609.249153857898</v>
      </c>
      <c r="S634">
        <v>15575.0307018072</v>
      </c>
      <c r="T634">
        <v>12620.024611843701</v>
      </c>
      <c r="U634">
        <v>17347.093900646902</v>
      </c>
      <c r="V634">
        <v>0</v>
      </c>
      <c r="W634">
        <v>93516.147560621393</v>
      </c>
      <c r="X634">
        <v>63441.4047924388</v>
      </c>
      <c r="Y634">
        <v>6774.5921255367402</v>
      </c>
      <c r="Z634">
        <v>16604.731232389899</v>
      </c>
      <c r="AA634">
        <v>4656.1614261149998</v>
      </c>
      <c r="AB634">
        <v>1576.07381112235</v>
      </c>
      <c r="AC634">
        <v>463.18417301856903</v>
      </c>
      <c r="AD634">
        <v>0</v>
      </c>
      <c r="AE634">
        <v>12525.343857707199</v>
      </c>
      <c r="AF634">
        <v>4821.7500429397496</v>
      </c>
      <c r="AG634">
        <v>0</v>
      </c>
    </row>
    <row r="635" spans="1:33" x14ac:dyDescent="0.3">
      <c r="A635" t="s">
        <v>33</v>
      </c>
      <c r="B635" t="s">
        <v>1355</v>
      </c>
      <c r="C635">
        <v>2088</v>
      </c>
      <c r="D635" t="s">
        <v>1339</v>
      </c>
      <c r="E635">
        <v>2264</v>
      </c>
      <c r="F635" t="s">
        <v>1356</v>
      </c>
      <c r="G635" t="s">
        <v>37</v>
      </c>
      <c r="H635" t="s">
        <v>43</v>
      </c>
      <c r="I635" t="s">
        <v>39</v>
      </c>
      <c r="J635" t="s">
        <v>40</v>
      </c>
      <c r="K635">
        <v>681.45</v>
      </c>
      <c r="L635">
        <v>9314728.7030396499</v>
      </c>
      <c r="M635">
        <v>13668.9833487998</v>
      </c>
      <c r="N635">
        <v>1203.8854967525899</v>
      </c>
      <c r="O635">
        <v>12465.0978520472</v>
      </c>
      <c r="P635">
        <v>5187323.3544801399</v>
      </c>
      <c r="Q635">
        <v>1502727.4976208501</v>
      </c>
      <c r="R635">
        <v>1899893.77986784</v>
      </c>
      <c r="S635">
        <v>400381.36372487998</v>
      </c>
      <c r="T635">
        <v>324402.70734594099</v>
      </c>
      <c r="U635">
        <v>445913.88678219001</v>
      </c>
      <c r="V635">
        <v>6464945.3799999999</v>
      </c>
      <c r="W635">
        <v>2403869.4362574602</v>
      </c>
      <c r="X635">
        <v>7405106.2882122695</v>
      </c>
      <c r="Y635">
        <v>341428.32106929499</v>
      </c>
      <c r="Z635">
        <v>820387.77176205604</v>
      </c>
      <c r="AA635">
        <v>249472.504874615</v>
      </c>
      <c r="AB635">
        <v>40513.598588808898</v>
      </c>
      <c r="AC635">
        <v>11906.331750415</v>
      </c>
      <c r="AD635">
        <v>0</v>
      </c>
      <c r="AE635">
        <v>321968.90123857302</v>
      </c>
      <c r="AF635">
        <v>123944.985543617</v>
      </c>
      <c r="AG635">
        <v>0</v>
      </c>
    </row>
    <row r="636" spans="1:33" x14ac:dyDescent="0.3">
      <c r="A636" t="s">
        <v>33</v>
      </c>
      <c r="B636" t="s">
        <v>1357</v>
      </c>
      <c r="C636">
        <v>2088</v>
      </c>
      <c r="D636" t="s">
        <v>1339</v>
      </c>
      <c r="E636">
        <v>3566</v>
      </c>
      <c r="F636" t="s">
        <v>1358</v>
      </c>
      <c r="G636" t="s">
        <v>59</v>
      </c>
      <c r="H636" t="s">
        <v>53</v>
      </c>
      <c r="I636" t="s">
        <v>39</v>
      </c>
      <c r="J636" t="s">
        <v>40</v>
      </c>
      <c r="K636">
        <v>94.797425742574205</v>
      </c>
      <c r="L636">
        <v>2347046.6197399301</v>
      </c>
      <c r="M636">
        <v>24758.5480444735</v>
      </c>
      <c r="N636">
        <v>1641.50350696739</v>
      </c>
      <c r="O636">
        <v>23117.044537506099</v>
      </c>
      <c r="P636">
        <v>1550870.6128718101</v>
      </c>
      <c r="Q636">
        <v>362969.17660196201</v>
      </c>
      <c r="R636">
        <v>290067.31509438902</v>
      </c>
      <c r="S636">
        <v>55694.938377702398</v>
      </c>
      <c r="T636">
        <v>87444.576794067005</v>
      </c>
      <c r="U636">
        <v>62031.680343117398</v>
      </c>
      <c r="V636">
        <v>1950609.43</v>
      </c>
      <c r="W636">
        <v>334405.50939681701</v>
      </c>
      <c r="X636">
        <v>1768662.9073977999</v>
      </c>
      <c r="Y636">
        <v>310655.14492481301</v>
      </c>
      <c r="Z636">
        <v>155610.30680791699</v>
      </c>
      <c r="AA636">
        <v>42794.373275653503</v>
      </c>
      <c r="AB636">
        <v>5635.9011721873603</v>
      </c>
      <c r="AC636">
        <v>1656.30581844071</v>
      </c>
      <c r="AD636">
        <v>0</v>
      </c>
      <c r="AE636">
        <v>44789.526754100603</v>
      </c>
      <c r="AF636">
        <v>17242.1535890167</v>
      </c>
      <c r="AG636">
        <v>0</v>
      </c>
    </row>
    <row r="637" spans="1:33" x14ac:dyDescent="0.3">
      <c r="A637" t="s">
        <v>33</v>
      </c>
      <c r="B637" t="s">
        <v>1359</v>
      </c>
      <c r="C637">
        <v>2088</v>
      </c>
      <c r="D637" t="s">
        <v>1339</v>
      </c>
      <c r="E637">
        <v>3567</v>
      </c>
      <c r="F637" t="s">
        <v>1360</v>
      </c>
      <c r="G637" t="s">
        <v>37</v>
      </c>
      <c r="H637" t="s">
        <v>43</v>
      </c>
      <c r="I637" t="s">
        <v>39</v>
      </c>
      <c r="J637" t="s">
        <v>40</v>
      </c>
      <c r="K637">
        <v>640.16999999999996</v>
      </c>
      <c r="L637">
        <v>9862966.7910584696</v>
      </c>
      <c r="M637">
        <v>15406.793181589999</v>
      </c>
      <c r="N637">
        <v>1581.2743703221799</v>
      </c>
      <c r="O637">
        <v>13825.518811267801</v>
      </c>
      <c r="P637">
        <v>5793964.2982584899</v>
      </c>
      <c r="Q637">
        <v>1561543.12861419</v>
      </c>
      <c r="R637">
        <v>1826598.2340409299</v>
      </c>
      <c r="S637">
        <v>376109.67198702198</v>
      </c>
      <c r="T637">
        <v>304751.45815782697</v>
      </c>
      <c r="U637">
        <v>418901.88994255598</v>
      </c>
      <c r="V637">
        <v>7185813.9699999997</v>
      </c>
      <c r="W637">
        <v>2258250.9311159099</v>
      </c>
      <c r="X637">
        <v>7485205.7260194402</v>
      </c>
      <c r="Y637">
        <v>476090.08682402299</v>
      </c>
      <c r="Z637">
        <v>1012284.4136491501</v>
      </c>
      <c r="AA637">
        <v>421240.171277104</v>
      </c>
      <c r="AB637">
        <v>38059.418018340002</v>
      </c>
      <c r="AC637">
        <v>11185.0853278497</v>
      </c>
      <c r="AD637">
        <v>0</v>
      </c>
      <c r="AE637">
        <v>302465.08402068698</v>
      </c>
      <c r="AF637">
        <v>116436.805921868</v>
      </c>
      <c r="AG637">
        <v>0</v>
      </c>
    </row>
    <row r="638" spans="1:33" x14ac:dyDescent="0.3">
      <c r="A638" t="s">
        <v>33</v>
      </c>
      <c r="B638" t="s">
        <v>1361</v>
      </c>
      <c r="C638">
        <v>2089</v>
      </c>
      <c r="D638" t="s">
        <v>1362</v>
      </c>
      <c r="E638">
        <v>589</v>
      </c>
      <c r="F638" t="s">
        <v>1052</v>
      </c>
      <c r="G638" t="s">
        <v>37</v>
      </c>
      <c r="H638" t="s">
        <v>43</v>
      </c>
      <c r="I638" t="s">
        <v>44</v>
      </c>
      <c r="J638" t="s">
        <v>40</v>
      </c>
      <c r="K638">
        <v>132.41</v>
      </c>
      <c r="L638">
        <v>1952866.94357087</v>
      </c>
      <c r="M638">
        <v>14748.6363837389</v>
      </c>
      <c r="N638">
        <v>1038.6037543344501</v>
      </c>
      <c r="O638">
        <v>13710.032629404501</v>
      </c>
      <c r="P638">
        <v>1067014.2611914999</v>
      </c>
      <c r="Q638">
        <v>214379.40433609701</v>
      </c>
      <c r="R638">
        <v>476477.19195308298</v>
      </c>
      <c r="S638">
        <v>185851.897010313</v>
      </c>
      <c r="T638">
        <v>9144.1890798786608</v>
      </c>
      <c r="U638">
        <v>130424.25164812899</v>
      </c>
      <c r="V638">
        <v>1208039.8399999901</v>
      </c>
      <c r="W638">
        <v>614402.85192275001</v>
      </c>
      <c r="X638">
        <v>1540380.28230414</v>
      </c>
      <c r="Y638">
        <v>69579.636507178904</v>
      </c>
      <c r="Z638">
        <v>137521.52311142499</v>
      </c>
      <c r="AA638">
        <v>74961.25</v>
      </c>
      <c r="AB638">
        <v>0</v>
      </c>
      <c r="AC638">
        <v>0</v>
      </c>
      <c r="AD638">
        <v>0</v>
      </c>
      <c r="AE638">
        <v>96789.7017593528</v>
      </c>
      <c r="AF638">
        <v>33634.549888776499</v>
      </c>
      <c r="AG638">
        <v>0</v>
      </c>
    </row>
    <row r="639" spans="1:33" x14ac:dyDescent="0.3">
      <c r="A639" t="s">
        <v>33</v>
      </c>
      <c r="B639" t="s">
        <v>1363</v>
      </c>
      <c r="C639">
        <v>2089</v>
      </c>
      <c r="D639" t="s">
        <v>1362</v>
      </c>
      <c r="E639">
        <v>592</v>
      </c>
      <c r="F639" t="s">
        <v>1364</v>
      </c>
      <c r="G639" t="s">
        <v>37</v>
      </c>
      <c r="H639" t="s">
        <v>53</v>
      </c>
      <c r="I639" t="s">
        <v>39</v>
      </c>
      <c r="J639" t="s">
        <v>40</v>
      </c>
      <c r="K639">
        <v>113.289999999999</v>
      </c>
      <c r="L639">
        <v>2475277.6423158702</v>
      </c>
      <c r="M639">
        <v>21849.0391236285</v>
      </c>
      <c r="N639">
        <v>974.11582555787697</v>
      </c>
      <c r="O639">
        <v>20874.9232980706</v>
      </c>
      <c r="P639">
        <v>1249971.5581087901</v>
      </c>
      <c r="Q639">
        <v>538000.23163761303</v>
      </c>
      <c r="R639">
        <v>520467.19542002003</v>
      </c>
      <c r="S639">
        <v>159014.88869646101</v>
      </c>
      <c r="T639">
        <v>7823.7684529828102</v>
      </c>
      <c r="U639">
        <v>111590.99365015099</v>
      </c>
      <c r="V639">
        <v>1838003.55</v>
      </c>
      <c r="W639">
        <v>525683.09866572195</v>
      </c>
      <c r="X639">
        <v>1982248.8526564201</v>
      </c>
      <c r="Y639">
        <v>197786.73413185001</v>
      </c>
      <c r="Z639">
        <v>110357.581877451</v>
      </c>
      <c r="AA639">
        <v>73293.48</v>
      </c>
      <c r="AB639">
        <v>0</v>
      </c>
      <c r="AC639">
        <v>0</v>
      </c>
      <c r="AD639">
        <v>0</v>
      </c>
      <c r="AE639">
        <v>82813.271749241598</v>
      </c>
      <c r="AF639">
        <v>28777.721900910001</v>
      </c>
      <c r="AG639">
        <v>0</v>
      </c>
    </row>
    <row r="640" spans="1:33" x14ac:dyDescent="0.3">
      <c r="A640" t="s">
        <v>33</v>
      </c>
      <c r="B640" t="s">
        <v>1365</v>
      </c>
      <c r="C640">
        <v>2089</v>
      </c>
      <c r="D640" t="s">
        <v>1362</v>
      </c>
      <c r="E640">
        <v>2089</v>
      </c>
      <c r="F640" t="s">
        <v>1362</v>
      </c>
      <c r="G640" t="s">
        <v>55</v>
      </c>
      <c r="H640" t="s">
        <v>55</v>
      </c>
      <c r="I640" t="s">
        <v>56</v>
      </c>
      <c r="J640" t="s">
        <v>40</v>
      </c>
      <c r="K640">
        <v>1.55</v>
      </c>
      <c r="L640">
        <v>8718.9941132457006</v>
      </c>
      <c r="M640">
        <v>5625.1574924165798</v>
      </c>
      <c r="N640">
        <v>954.82903943377096</v>
      </c>
      <c r="O640">
        <v>4670.3284529828097</v>
      </c>
      <c r="P640">
        <v>1076.2206996966599</v>
      </c>
      <c r="Q640">
        <v>1650.6140262891799</v>
      </c>
      <c r="R640">
        <v>3709.52262689585</v>
      </c>
      <c r="S640">
        <v>2175.5942932254802</v>
      </c>
      <c r="T640">
        <v>107.04246713852299</v>
      </c>
      <c r="U640">
        <v>1526.7547017188999</v>
      </c>
      <c r="V640">
        <v>0</v>
      </c>
      <c r="W640">
        <v>7192.2394115267898</v>
      </c>
      <c r="X640">
        <v>5600.5350394337702</v>
      </c>
      <c r="Y640">
        <v>111.719360970677</v>
      </c>
      <c r="Z640">
        <v>1479.98501112234</v>
      </c>
      <c r="AA640">
        <v>0</v>
      </c>
      <c r="AB640">
        <v>0</v>
      </c>
      <c r="AC640">
        <v>0</v>
      </c>
      <c r="AD640">
        <v>0</v>
      </c>
      <c r="AE640">
        <v>1133.0264914054601</v>
      </c>
      <c r="AF640">
        <v>393.72821031344699</v>
      </c>
      <c r="AG640">
        <v>0</v>
      </c>
    </row>
    <row r="641" spans="1:33" x14ac:dyDescent="0.3">
      <c r="A641" t="s">
        <v>33</v>
      </c>
      <c r="B641" t="s">
        <v>1366</v>
      </c>
      <c r="C641">
        <v>2090</v>
      </c>
      <c r="D641" t="s">
        <v>1367</v>
      </c>
      <c r="E641">
        <v>594</v>
      </c>
      <c r="F641" t="s">
        <v>1368</v>
      </c>
      <c r="G641" t="s">
        <v>63</v>
      </c>
      <c r="H641" t="s">
        <v>64</v>
      </c>
      <c r="I641" t="s">
        <v>44</v>
      </c>
      <c r="J641" t="s">
        <v>40</v>
      </c>
      <c r="K641">
        <v>188.78</v>
      </c>
      <c r="L641">
        <v>5668386.2523867097</v>
      </c>
      <c r="M641">
        <v>30026.413033089801</v>
      </c>
      <c r="N641">
        <v>0</v>
      </c>
      <c r="O641">
        <v>30026.413033089801</v>
      </c>
      <c r="P641">
        <v>2243645.7814099402</v>
      </c>
      <c r="Q641">
        <v>651381.07106297906</v>
      </c>
      <c r="R641">
        <v>2377902.68048049</v>
      </c>
      <c r="S641">
        <v>344414.28309851699</v>
      </c>
      <c r="T641">
        <v>51042.436334770202</v>
      </c>
      <c r="U641">
        <v>214057.187467143</v>
      </c>
      <c r="V641">
        <v>2715266.94</v>
      </c>
      <c r="W641">
        <v>2739062.1249195598</v>
      </c>
      <c r="X641">
        <v>3260751.6648880201</v>
      </c>
      <c r="Y641">
        <v>0</v>
      </c>
      <c r="Z641">
        <v>0</v>
      </c>
      <c r="AA641">
        <v>2193577.4000315401</v>
      </c>
      <c r="AB641">
        <v>0</v>
      </c>
      <c r="AC641">
        <v>0</v>
      </c>
      <c r="AD641">
        <v>0</v>
      </c>
      <c r="AE641">
        <v>136712.16959310201</v>
      </c>
      <c r="AF641">
        <v>77345.017874040495</v>
      </c>
      <c r="AG641">
        <v>0</v>
      </c>
    </row>
    <row r="642" spans="1:33" x14ac:dyDescent="0.3">
      <c r="A642" t="s">
        <v>33</v>
      </c>
      <c r="B642" t="s">
        <v>1369</v>
      </c>
      <c r="C642">
        <v>2090</v>
      </c>
      <c r="D642" t="s">
        <v>1367</v>
      </c>
      <c r="E642">
        <v>2090</v>
      </c>
      <c r="F642" t="s">
        <v>1367</v>
      </c>
      <c r="G642" t="s">
        <v>55</v>
      </c>
      <c r="H642" t="s">
        <v>55</v>
      </c>
      <c r="I642" t="s">
        <v>56</v>
      </c>
      <c r="J642" t="s">
        <v>40</v>
      </c>
      <c r="K642">
        <v>1.44</v>
      </c>
      <c r="L642">
        <v>22526.177613289801</v>
      </c>
      <c r="M642">
        <v>15643.1788981179</v>
      </c>
      <c r="N642">
        <v>0</v>
      </c>
      <c r="O642">
        <v>15643.1788981179</v>
      </c>
      <c r="P642">
        <v>338.66859005362198</v>
      </c>
      <c r="Q642">
        <v>1590.68893702029</v>
      </c>
      <c r="R642">
        <v>17733.429519503701</v>
      </c>
      <c r="S642">
        <v>2627.1669014824902</v>
      </c>
      <c r="T642">
        <v>236.223665229734</v>
      </c>
      <c r="U642">
        <v>1632.81253285669</v>
      </c>
      <c r="V642">
        <v>0</v>
      </c>
      <c r="W642">
        <v>20893.365080433101</v>
      </c>
      <c r="X642">
        <v>9194.8651119755996</v>
      </c>
      <c r="Y642">
        <v>0</v>
      </c>
      <c r="Z642">
        <v>0</v>
      </c>
      <c r="AA642">
        <v>11698.4999684575</v>
      </c>
      <c r="AB642">
        <v>0</v>
      </c>
      <c r="AC642">
        <v>0</v>
      </c>
      <c r="AD642">
        <v>0</v>
      </c>
      <c r="AE642">
        <v>1042.83040689727</v>
      </c>
      <c r="AF642">
        <v>589.98212595941504</v>
      </c>
      <c r="AG642">
        <v>0</v>
      </c>
    </row>
    <row r="643" spans="1:33" x14ac:dyDescent="0.3">
      <c r="A643" t="s">
        <v>33</v>
      </c>
      <c r="B643" t="s">
        <v>1370</v>
      </c>
      <c r="C643">
        <v>2091</v>
      </c>
      <c r="D643" t="s">
        <v>1371</v>
      </c>
      <c r="E643">
        <v>595</v>
      </c>
      <c r="F643" t="s">
        <v>1372</v>
      </c>
      <c r="G643" t="s">
        <v>37</v>
      </c>
      <c r="H643" t="s">
        <v>43</v>
      </c>
      <c r="I643" t="s">
        <v>39</v>
      </c>
      <c r="J643" t="s">
        <v>40</v>
      </c>
      <c r="K643">
        <v>453.37</v>
      </c>
      <c r="L643">
        <v>6742310.4382772297</v>
      </c>
      <c r="M643">
        <v>14871.5407686376</v>
      </c>
      <c r="N643">
        <v>2629.4919684402198</v>
      </c>
      <c r="O643">
        <v>12242.048800197301</v>
      </c>
      <c r="P643">
        <v>4126841.6007135198</v>
      </c>
      <c r="Q643">
        <v>1067039.4791138701</v>
      </c>
      <c r="R643">
        <v>1114133.1514017</v>
      </c>
      <c r="S643">
        <v>280668.25190956902</v>
      </c>
      <c r="T643">
        <v>153627.955138558</v>
      </c>
      <c r="U643">
        <v>302512.87792398501</v>
      </c>
      <c r="V643">
        <v>4493846.87</v>
      </c>
      <c r="W643">
        <v>1945950.6903532399</v>
      </c>
      <c r="X643">
        <v>4684056.6236815099</v>
      </c>
      <c r="Y643">
        <v>359389.14780901797</v>
      </c>
      <c r="Z643">
        <v>1192132.77373174</v>
      </c>
      <c r="AA643">
        <v>204219.01513096399</v>
      </c>
      <c r="AB643">
        <v>0</v>
      </c>
      <c r="AC643">
        <v>0</v>
      </c>
      <c r="AD643">
        <v>0</v>
      </c>
      <c r="AE643">
        <v>205618.847193347</v>
      </c>
      <c r="AF643">
        <v>96894.030730638493</v>
      </c>
      <c r="AG643">
        <v>0</v>
      </c>
    </row>
    <row r="644" spans="1:33" x14ac:dyDescent="0.3">
      <c r="A644" t="s">
        <v>33</v>
      </c>
      <c r="B644" t="s">
        <v>1373</v>
      </c>
      <c r="C644">
        <v>2091</v>
      </c>
      <c r="D644" t="s">
        <v>1371</v>
      </c>
      <c r="E644">
        <v>596</v>
      </c>
      <c r="F644" t="s">
        <v>1374</v>
      </c>
      <c r="G644" t="s">
        <v>37</v>
      </c>
      <c r="H644" t="s">
        <v>38</v>
      </c>
      <c r="I644" t="s">
        <v>39</v>
      </c>
      <c r="J644" t="s">
        <v>40</v>
      </c>
      <c r="K644">
        <v>518.72</v>
      </c>
      <c r="L644">
        <v>6730106.5773879196</v>
      </c>
      <c r="M644">
        <v>12974.4497559144</v>
      </c>
      <c r="N644">
        <v>1102.94871105472</v>
      </c>
      <c r="O644">
        <v>11871.5010448596</v>
      </c>
      <c r="P644">
        <v>3371309.9793663402</v>
      </c>
      <c r="Q644">
        <v>1588142.14877351</v>
      </c>
      <c r="R644">
        <v>1262700.43122922</v>
      </c>
      <c r="S644">
        <v>321124.54646432702</v>
      </c>
      <c r="T644">
        <v>186829.47155451999</v>
      </c>
      <c r="U644">
        <v>346117.91701420402</v>
      </c>
      <c r="V644">
        <v>4157543.28</v>
      </c>
      <c r="W644">
        <v>2226445.3803737201</v>
      </c>
      <c r="X644">
        <v>4897548.0170315001</v>
      </c>
      <c r="Y644">
        <v>717146.27640270395</v>
      </c>
      <c r="Z644">
        <v>572121.55539830902</v>
      </c>
      <c r="AA644">
        <v>197172.8115412</v>
      </c>
      <c r="AB644">
        <v>0</v>
      </c>
      <c r="AC644">
        <v>0</v>
      </c>
      <c r="AD644">
        <v>0</v>
      </c>
      <c r="AE644">
        <v>235257.31392931301</v>
      </c>
      <c r="AF644">
        <v>110860.60308489</v>
      </c>
      <c r="AG644">
        <v>0</v>
      </c>
    </row>
    <row r="645" spans="1:33" x14ac:dyDescent="0.3">
      <c r="A645" t="s">
        <v>33</v>
      </c>
      <c r="B645" t="s">
        <v>1375</v>
      </c>
      <c r="C645">
        <v>2091</v>
      </c>
      <c r="D645" t="s">
        <v>1371</v>
      </c>
      <c r="E645">
        <v>597</v>
      </c>
      <c r="F645" t="s">
        <v>1376</v>
      </c>
      <c r="G645" t="s">
        <v>37</v>
      </c>
      <c r="H645" t="s">
        <v>53</v>
      </c>
      <c r="I645" t="s">
        <v>39</v>
      </c>
      <c r="J645" t="s">
        <v>40</v>
      </c>
      <c r="K645">
        <v>512.86</v>
      </c>
      <c r="L645">
        <v>7958026.6298349202</v>
      </c>
      <c r="M645">
        <v>15516.9571224796</v>
      </c>
      <c r="N645">
        <v>634.61093313827405</v>
      </c>
      <c r="O645">
        <v>14882.3461893413</v>
      </c>
      <c r="P645">
        <v>3848731.0838375599</v>
      </c>
      <c r="Q645">
        <v>2000379.3858246901</v>
      </c>
      <c r="R645">
        <v>1546017.3852707001</v>
      </c>
      <c r="S645">
        <v>317496.789982446</v>
      </c>
      <c r="T645">
        <v>245401.98491951599</v>
      </c>
      <c r="U645">
        <v>342207.80945385701</v>
      </c>
      <c r="V645">
        <v>5414525.6799999997</v>
      </c>
      <c r="W645">
        <v>2201293.1403810601</v>
      </c>
      <c r="X645">
        <v>6086147.39501114</v>
      </c>
      <c r="Y645">
        <v>914643.080336001</v>
      </c>
      <c r="Z645">
        <v>325466.56316929503</v>
      </c>
      <c r="AA645">
        <v>289561.78186462802</v>
      </c>
      <c r="AB645">
        <v>0</v>
      </c>
      <c r="AC645">
        <v>0</v>
      </c>
      <c r="AD645">
        <v>0</v>
      </c>
      <c r="AE645">
        <v>232599.602910602</v>
      </c>
      <c r="AF645">
        <v>109608.206543254</v>
      </c>
      <c r="AG645">
        <v>0</v>
      </c>
    </row>
    <row r="646" spans="1:33" x14ac:dyDescent="0.3">
      <c r="A646" t="s">
        <v>33</v>
      </c>
      <c r="B646" t="s">
        <v>1377</v>
      </c>
      <c r="C646">
        <v>2091</v>
      </c>
      <c r="D646" t="s">
        <v>1371</v>
      </c>
      <c r="E646">
        <v>1297</v>
      </c>
      <c r="F646" t="s">
        <v>1378</v>
      </c>
      <c r="G646" t="s">
        <v>37</v>
      </c>
      <c r="H646" t="s">
        <v>43</v>
      </c>
      <c r="I646" t="s">
        <v>39</v>
      </c>
      <c r="J646" t="s">
        <v>40</v>
      </c>
      <c r="K646">
        <v>102.98</v>
      </c>
      <c r="L646">
        <v>1675516.6835167501</v>
      </c>
      <c r="M646">
        <v>16270.3115509492</v>
      </c>
      <c r="N646">
        <v>1926.6584232596399</v>
      </c>
      <c r="O646">
        <v>14343.6531276895</v>
      </c>
      <c r="P646">
        <v>888293.42975313403</v>
      </c>
      <c r="Q646">
        <v>451895.95301529998</v>
      </c>
      <c r="R646">
        <v>236679.78679323199</v>
      </c>
      <c r="S646">
        <v>63751.938993862503</v>
      </c>
      <c r="T646">
        <v>34895.574961220998</v>
      </c>
      <c r="U646">
        <v>68713.801461526004</v>
      </c>
      <c r="V646">
        <v>1164793.04</v>
      </c>
      <c r="W646">
        <v>442009.842055224</v>
      </c>
      <c r="X646">
        <v>1275654.53297907</v>
      </c>
      <c r="Y646">
        <v>119264.573301878</v>
      </c>
      <c r="Z646">
        <v>198407.28442727801</v>
      </c>
      <c r="AA646">
        <v>13476.4913469941</v>
      </c>
      <c r="AB646">
        <v>0</v>
      </c>
      <c r="AC646">
        <v>0</v>
      </c>
      <c r="AD646">
        <v>0</v>
      </c>
      <c r="AE646">
        <v>46704.962577962498</v>
      </c>
      <c r="AF646">
        <v>22008.8388835634</v>
      </c>
      <c r="AG646">
        <v>0</v>
      </c>
    </row>
    <row r="647" spans="1:33" x14ac:dyDescent="0.3">
      <c r="A647" t="s">
        <v>33</v>
      </c>
      <c r="B647" t="s">
        <v>1379</v>
      </c>
      <c r="C647">
        <v>2091</v>
      </c>
      <c r="D647" t="s">
        <v>1371</v>
      </c>
      <c r="E647">
        <v>2091</v>
      </c>
      <c r="F647" t="s">
        <v>1371</v>
      </c>
      <c r="G647" t="s">
        <v>55</v>
      </c>
      <c r="H647" t="s">
        <v>55</v>
      </c>
      <c r="I647" t="s">
        <v>56</v>
      </c>
      <c r="J647" t="s">
        <v>40</v>
      </c>
      <c r="K647">
        <v>18.61</v>
      </c>
      <c r="L647">
        <v>92295.270983168797</v>
      </c>
      <c r="M647">
        <v>4959.4449749150299</v>
      </c>
      <c r="N647">
        <v>479.21027798872097</v>
      </c>
      <c r="O647">
        <v>4480.2346969263099</v>
      </c>
      <c r="P647">
        <v>21396.436329440901</v>
      </c>
      <c r="Q647">
        <v>21745.4132726231</v>
      </c>
      <c r="R647">
        <v>31326.3653051277</v>
      </c>
      <c r="S647">
        <v>11520.9126497939</v>
      </c>
      <c r="T647">
        <v>6306.14342618297</v>
      </c>
      <c r="U647">
        <v>12417.5941464264</v>
      </c>
      <c r="V647">
        <v>0</v>
      </c>
      <c r="W647">
        <v>79877.676836742306</v>
      </c>
      <c r="X647">
        <v>55207.111296761897</v>
      </c>
      <c r="Y647">
        <v>13317.0621503977</v>
      </c>
      <c r="Z647">
        <v>8918.1032733700995</v>
      </c>
      <c r="AA647">
        <v>2435.40011621248</v>
      </c>
      <c r="AB647">
        <v>0</v>
      </c>
      <c r="AC647">
        <v>0</v>
      </c>
      <c r="AD647">
        <v>0</v>
      </c>
      <c r="AE647">
        <v>8440.2733887733793</v>
      </c>
      <c r="AF647">
        <v>3977.3207576530899</v>
      </c>
      <c r="AG647">
        <v>0</v>
      </c>
    </row>
    <row r="648" spans="1:33" x14ac:dyDescent="0.3">
      <c r="A648" t="s">
        <v>33</v>
      </c>
      <c r="B648" t="s">
        <v>1380</v>
      </c>
      <c r="C648">
        <v>2092</v>
      </c>
      <c r="D648" t="s">
        <v>1381</v>
      </c>
      <c r="E648">
        <v>598</v>
      </c>
      <c r="F648" t="s">
        <v>1382</v>
      </c>
      <c r="G648" t="s">
        <v>37</v>
      </c>
      <c r="H648" t="s">
        <v>43</v>
      </c>
      <c r="I648" t="s">
        <v>44</v>
      </c>
      <c r="J648" t="s">
        <v>40</v>
      </c>
      <c r="K648">
        <v>157.13394129979</v>
      </c>
      <c r="L648">
        <v>2650108.6423598798</v>
      </c>
      <c r="M648">
        <v>16865.284612850301</v>
      </c>
      <c r="N648">
        <v>994.92372849312801</v>
      </c>
      <c r="O648">
        <v>15870.3608843572</v>
      </c>
      <c r="P648">
        <v>937193.96035148005</v>
      </c>
      <c r="Q648">
        <v>279795.27918803197</v>
      </c>
      <c r="R648">
        <v>1302966.2046291099</v>
      </c>
      <c r="S648">
        <v>83700.381442413694</v>
      </c>
      <c r="T648">
        <v>46452.8167488463</v>
      </c>
      <c r="U648">
        <v>67309.949792008905</v>
      </c>
      <c r="V648">
        <v>2264818.2799999998</v>
      </c>
      <c r="W648">
        <v>317980.412567875</v>
      </c>
      <c r="X648">
        <v>1743279.78344143</v>
      </c>
      <c r="Y648">
        <v>114172.483324988</v>
      </c>
      <c r="Z648">
        <v>156336.28675080699</v>
      </c>
      <c r="AA648">
        <v>562664.59</v>
      </c>
      <c r="AB648">
        <v>0</v>
      </c>
      <c r="AC648">
        <v>0</v>
      </c>
      <c r="AD648">
        <v>6345.5490506432598</v>
      </c>
      <c r="AE648">
        <v>43071.763436092697</v>
      </c>
      <c r="AF648">
        <v>24238.186355916201</v>
      </c>
      <c r="AG648">
        <v>0</v>
      </c>
    </row>
    <row r="649" spans="1:33" x14ac:dyDescent="0.3">
      <c r="A649" t="s">
        <v>33</v>
      </c>
      <c r="B649" t="s">
        <v>1383</v>
      </c>
      <c r="C649">
        <v>2092</v>
      </c>
      <c r="D649" t="s">
        <v>1381</v>
      </c>
      <c r="E649">
        <v>599</v>
      </c>
      <c r="F649" t="s">
        <v>1384</v>
      </c>
      <c r="G649" t="s">
        <v>37</v>
      </c>
      <c r="H649" t="s">
        <v>53</v>
      </c>
      <c r="I649" t="s">
        <v>39</v>
      </c>
      <c r="J649" t="s">
        <v>40</v>
      </c>
      <c r="K649">
        <v>212.27217821782099</v>
      </c>
      <c r="L649">
        <v>2710772.8158306601</v>
      </c>
      <c r="M649">
        <v>12770.2689942203</v>
      </c>
      <c r="N649">
        <v>626.14508699496503</v>
      </c>
      <c r="O649">
        <v>12144.123907225299</v>
      </c>
      <c r="P649">
        <v>1112520.25377946</v>
      </c>
      <c r="Q649">
        <v>521388.89550990798</v>
      </c>
      <c r="R649">
        <v>947581.68405093905</v>
      </c>
      <c r="S649">
        <v>113070.81168763</v>
      </c>
      <c r="T649">
        <v>16211.170802721899</v>
      </c>
      <c r="U649">
        <v>90928.984151312805</v>
      </c>
      <c r="V649">
        <v>2190284.2200000002</v>
      </c>
      <c r="W649">
        <v>429559.61167935497</v>
      </c>
      <c r="X649">
        <v>2126166.1901031998</v>
      </c>
      <c r="Y649">
        <v>243873.38041435101</v>
      </c>
      <c r="Z649">
        <v>132913.18149680801</v>
      </c>
      <c r="AA649">
        <v>108318.88</v>
      </c>
      <c r="AB649">
        <v>0</v>
      </c>
      <c r="AC649">
        <v>0</v>
      </c>
      <c r="AD649">
        <v>8572.1996649865396</v>
      </c>
      <c r="AE649">
        <v>58185.6279339334</v>
      </c>
      <c r="AF649">
        <v>32743.356217379402</v>
      </c>
      <c r="AG649">
        <v>0</v>
      </c>
    </row>
    <row r="650" spans="1:33" x14ac:dyDescent="0.3">
      <c r="A650" t="s">
        <v>33</v>
      </c>
      <c r="B650" t="s">
        <v>1385</v>
      </c>
      <c r="C650">
        <v>2092</v>
      </c>
      <c r="D650" t="s">
        <v>1381</v>
      </c>
      <c r="E650">
        <v>2092</v>
      </c>
      <c r="F650" t="s">
        <v>1381</v>
      </c>
      <c r="G650" t="s">
        <v>55</v>
      </c>
      <c r="H650" t="s">
        <v>55</v>
      </c>
      <c r="I650" t="s">
        <v>56</v>
      </c>
      <c r="J650" t="s">
        <v>40</v>
      </c>
      <c r="K650">
        <v>4.0999999999999996</v>
      </c>
      <c r="L650">
        <v>10053.1462051326</v>
      </c>
      <c r="M650">
        <v>2451.9868793006499</v>
      </c>
      <c r="N650">
        <v>144.48747713577501</v>
      </c>
      <c r="O650">
        <v>2307.4994021648699</v>
      </c>
      <c r="P650">
        <v>1109.96686647293</v>
      </c>
      <c r="Q650">
        <v>2471.2284529927301</v>
      </c>
      <c r="R650">
        <v>4046.8010966909201</v>
      </c>
      <c r="S650">
        <v>2183.9429538597901</v>
      </c>
      <c r="T650">
        <v>241.20683511627999</v>
      </c>
      <c r="U650">
        <v>1756.27742717101</v>
      </c>
      <c r="V650">
        <v>0</v>
      </c>
      <c r="W650">
        <v>8296.8687779616594</v>
      </c>
      <c r="X650">
        <v>5366.7560816856503</v>
      </c>
      <c r="Y650">
        <v>2172.14350260117</v>
      </c>
      <c r="Z650">
        <v>592.39865625668097</v>
      </c>
      <c r="AA650">
        <v>0</v>
      </c>
      <c r="AB650">
        <v>0</v>
      </c>
      <c r="AC650">
        <v>0</v>
      </c>
      <c r="AD650">
        <v>165.570537418144</v>
      </c>
      <c r="AE650">
        <v>1123.8452280087699</v>
      </c>
      <c r="AF650">
        <v>632.43219916223904</v>
      </c>
      <c r="AG650">
        <v>0</v>
      </c>
    </row>
    <row r="651" spans="1:33" x14ac:dyDescent="0.3">
      <c r="A651" t="s">
        <v>33</v>
      </c>
      <c r="B651" t="s">
        <v>1386</v>
      </c>
      <c r="C651">
        <v>2092</v>
      </c>
      <c r="D651" t="s">
        <v>1381</v>
      </c>
      <c r="E651">
        <v>5252</v>
      </c>
      <c r="F651" t="s">
        <v>1387</v>
      </c>
      <c r="G651" t="s">
        <v>63</v>
      </c>
      <c r="H651" t="s">
        <v>43</v>
      </c>
      <c r="I651" t="s">
        <v>44</v>
      </c>
      <c r="J651" t="s">
        <v>40</v>
      </c>
      <c r="K651">
        <v>137.53954128440299</v>
      </c>
      <c r="L651">
        <v>337245.150614388</v>
      </c>
      <c r="M651">
        <v>2451.9868793006499</v>
      </c>
      <c r="N651">
        <v>144.48747713577501</v>
      </c>
      <c r="O651">
        <v>2307.4994021648699</v>
      </c>
      <c r="P651">
        <v>37235.203330627701</v>
      </c>
      <c r="Q651">
        <v>82900.397032582405</v>
      </c>
      <c r="R651">
        <v>135754.91866051001</v>
      </c>
      <c r="S651">
        <v>73263.051723215103</v>
      </c>
      <c r="T651">
        <v>8091.5798674526905</v>
      </c>
      <c r="U651">
        <v>58916.485780793599</v>
      </c>
      <c r="V651">
        <v>0</v>
      </c>
      <c r="W651">
        <v>278328.664833594</v>
      </c>
      <c r="X651">
        <v>180034.43162446999</v>
      </c>
      <c r="Y651">
        <v>72867.224622356996</v>
      </c>
      <c r="Z651">
        <v>19872.7413265953</v>
      </c>
      <c r="AA651">
        <v>0</v>
      </c>
      <c r="AB651">
        <v>0</v>
      </c>
      <c r="AC651">
        <v>0</v>
      </c>
      <c r="AD651">
        <v>5554.2672601716404</v>
      </c>
      <c r="AE651">
        <v>37700.770032925</v>
      </c>
      <c r="AF651">
        <v>21215.7157478685</v>
      </c>
      <c r="AG651">
        <v>0</v>
      </c>
    </row>
    <row r="652" spans="1:33" x14ac:dyDescent="0.3">
      <c r="A652" t="s">
        <v>33</v>
      </c>
      <c r="B652" t="s">
        <v>1388</v>
      </c>
      <c r="C652">
        <v>2092</v>
      </c>
      <c r="D652" t="s">
        <v>1381</v>
      </c>
      <c r="E652">
        <v>5349</v>
      </c>
      <c r="F652" t="s">
        <v>1389</v>
      </c>
      <c r="G652" t="s">
        <v>63</v>
      </c>
      <c r="H652" t="s">
        <v>64</v>
      </c>
      <c r="I652" t="s">
        <v>44</v>
      </c>
      <c r="J652" t="s">
        <v>40</v>
      </c>
      <c r="K652">
        <v>751.84433919798403</v>
      </c>
      <c r="L652">
        <v>1843512.4549899199</v>
      </c>
      <c r="M652">
        <v>2451.9868793006499</v>
      </c>
      <c r="N652">
        <v>144.48747713577501</v>
      </c>
      <c r="O652">
        <v>2307.4994021648699</v>
      </c>
      <c r="P652">
        <v>203542.02567194999</v>
      </c>
      <c r="Q652">
        <v>453165.63981648302</v>
      </c>
      <c r="R652">
        <v>742088.90156274696</v>
      </c>
      <c r="S652">
        <v>400484.18219288101</v>
      </c>
      <c r="T652">
        <v>44231.705745862702</v>
      </c>
      <c r="U652">
        <v>322060.30284871301</v>
      </c>
      <c r="V652">
        <v>0</v>
      </c>
      <c r="W652">
        <v>1521452.1521412099</v>
      </c>
      <c r="X652">
        <v>984137.84874919895</v>
      </c>
      <c r="Y652">
        <v>398320.438135701</v>
      </c>
      <c r="Z652">
        <v>108632.09176953101</v>
      </c>
      <c r="AA652">
        <v>0</v>
      </c>
      <c r="AB652">
        <v>0</v>
      </c>
      <c r="AC652">
        <v>0</v>
      </c>
      <c r="AD652">
        <v>30361.773486780399</v>
      </c>
      <c r="AE652">
        <v>206086.99336903999</v>
      </c>
      <c r="AF652">
        <v>115973.309479673</v>
      </c>
      <c r="AG652">
        <v>0</v>
      </c>
    </row>
    <row r="653" spans="1:33" x14ac:dyDescent="0.3">
      <c r="A653" t="s">
        <v>33</v>
      </c>
      <c r="B653" t="s">
        <v>1390</v>
      </c>
      <c r="C653">
        <v>2093</v>
      </c>
      <c r="D653" t="s">
        <v>1391</v>
      </c>
      <c r="E653">
        <v>600</v>
      </c>
      <c r="F653" t="s">
        <v>1392</v>
      </c>
      <c r="G653" t="s">
        <v>37</v>
      </c>
      <c r="H653" t="s">
        <v>43</v>
      </c>
      <c r="I653" t="s">
        <v>44</v>
      </c>
      <c r="J653" t="s">
        <v>40</v>
      </c>
      <c r="K653">
        <v>281.29000000000002</v>
      </c>
      <c r="L653">
        <v>4208366.5731954305</v>
      </c>
      <c r="M653">
        <v>14960.9533691046</v>
      </c>
      <c r="N653">
        <v>0</v>
      </c>
      <c r="O653">
        <v>14960.9533691046</v>
      </c>
      <c r="P653">
        <v>2207095.59483869</v>
      </c>
      <c r="Q653">
        <v>629616.157431931</v>
      </c>
      <c r="R653">
        <v>900263.44155486801</v>
      </c>
      <c r="S653">
        <v>307037.68554464501</v>
      </c>
      <c r="T653">
        <v>164353.69382529799</v>
      </c>
      <c r="U653">
        <v>237364.482620141</v>
      </c>
      <c r="V653">
        <v>2226807.2799999998</v>
      </c>
      <c r="W653">
        <v>1744194.8105752899</v>
      </c>
      <c r="X653">
        <v>3072786.5310654598</v>
      </c>
      <c r="Y653">
        <v>0</v>
      </c>
      <c r="Z653">
        <v>0</v>
      </c>
      <c r="AA653">
        <v>898215.55950982799</v>
      </c>
      <c r="AB653">
        <v>0</v>
      </c>
      <c r="AC653">
        <v>0</v>
      </c>
      <c r="AD653">
        <v>0</v>
      </c>
      <c r="AE653">
        <v>176181.48890340599</v>
      </c>
      <c r="AF653">
        <v>61182.9937167342</v>
      </c>
      <c r="AG653">
        <v>0</v>
      </c>
    </row>
    <row r="654" spans="1:33" x14ac:dyDescent="0.3">
      <c r="A654" t="s">
        <v>33</v>
      </c>
      <c r="B654" t="s">
        <v>1393</v>
      </c>
      <c r="C654">
        <v>2093</v>
      </c>
      <c r="D654" t="s">
        <v>1391</v>
      </c>
      <c r="E654">
        <v>601</v>
      </c>
      <c r="F654" t="s">
        <v>1394</v>
      </c>
      <c r="G654" t="s">
        <v>37</v>
      </c>
      <c r="H654" t="s">
        <v>38</v>
      </c>
      <c r="I654" t="s">
        <v>44</v>
      </c>
      <c r="J654" t="s">
        <v>40</v>
      </c>
      <c r="K654">
        <v>86.68</v>
      </c>
      <c r="L654">
        <v>1330035.1433679799</v>
      </c>
      <c r="M654">
        <v>15344.1987005997</v>
      </c>
      <c r="N654">
        <v>0</v>
      </c>
      <c r="O654">
        <v>15344.1987005997</v>
      </c>
      <c r="P654">
        <v>695932.61165920401</v>
      </c>
      <c r="Q654">
        <v>212544.03449109301</v>
      </c>
      <c r="R654">
        <v>276298.42837845598</v>
      </c>
      <c r="S654">
        <v>94614.193832023506</v>
      </c>
      <c r="T654">
        <v>50645.875007205497</v>
      </c>
      <c r="U654">
        <v>73144.275848817299</v>
      </c>
      <c r="V654">
        <v>719414.22</v>
      </c>
      <c r="W654">
        <v>537476.647519166</v>
      </c>
      <c r="X654">
        <v>889886.55699190998</v>
      </c>
      <c r="Y654">
        <v>0</v>
      </c>
      <c r="Z654">
        <v>0</v>
      </c>
      <c r="AA654">
        <v>367004.31052725599</v>
      </c>
      <c r="AB654">
        <v>0</v>
      </c>
      <c r="AC654">
        <v>0</v>
      </c>
      <c r="AD654">
        <v>0</v>
      </c>
      <c r="AE654">
        <v>54290.630517072401</v>
      </c>
      <c r="AF654">
        <v>18853.645331744901</v>
      </c>
      <c r="AG654">
        <v>0</v>
      </c>
    </row>
    <row r="655" spans="1:33" x14ac:dyDescent="0.3">
      <c r="A655" t="s">
        <v>33</v>
      </c>
      <c r="B655" t="s">
        <v>1395</v>
      </c>
      <c r="C655">
        <v>2093</v>
      </c>
      <c r="D655" t="s">
        <v>1391</v>
      </c>
      <c r="E655">
        <v>602</v>
      </c>
      <c r="F655" t="s">
        <v>1396</v>
      </c>
      <c r="G655" t="s">
        <v>37</v>
      </c>
      <c r="H655" t="s">
        <v>53</v>
      </c>
      <c r="I655" t="s">
        <v>44</v>
      </c>
      <c r="J655" t="s">
        <v>40</v>
      </c>
      <c r="K655">
        <v>149.47999999999999</v>
      </c>
      <c r="L655">
        <v>3377930.42749245</v>
      </c>
      <c r="M655">
        <v>22597.875484964199</v>
      </c>
      <c r="N655">
        <v>0</v>
      </c>
      <c r="O655">
        <v>22597.875484964199</v>
      </c>
      <c r="P655">
        <v>1629072.4839780501</v>
      </c>
      <c r="Q655">
        <v>683116.679507714</v>
      </c>
      <c r="R655">
        <v>815239.70551467</v>
      </c>
      <c r="S655">
        <v>163162.548384989</v>
      </c>
      <c r="T655">
        <v>87339.010107026799</v>
      </c>
      <c r="U655">
        <v>126137.590607766</v>
      </c>
      <c r="V655">
        <v>2324912.25</v>
      </c>
      <c r="W655">
        <v>926880.58688469103</v>
      </c>
      <c r="X655">
        <v>2338454.1439865101</v>
      </c>
      <c r="Y655">
        <v>0</v>
      </c>
      <c r="Z655">
        <v>0</v>
      </c>
      <c r="AA655">
        <v>913338.69289817999</v>
      </c>
      <c r="AB655">
        <v>0</v>
      </c>
      <c r="AC655">
        <v>0</v>
      </c>
      <c r="AD655">
        <v>0</v>
      </c>
      <c r="AE655">
        <v>93624.405280249004</v>
      </c>
      <c r="AF655">
        <v>32513.1853275176</v>
      </c>
      <c r="AG655">
        <v>0</v>
      </c>
    </row>
    <row r="656" spans="1:33" x14ac:dyDescent="0.3">
      <c r="A656" t="s">
        <v>33</v>
      </c>
      <c r="B656" t="s">
        <v>1397</v>
      </c>
      <c r="C656">
        <v>2093</v>
      </c>
      <c r="D656" t="s">
        <v>1391</v>
      </c>
      <c r="E656">
        <v>2093</v>
      </c>
      <c r="F656" t="s">
        <v>1391</v>
      </c>
      <c r="G656" t="s">
        <v>55</v>
      </c>
      <c r="H656" t="s">
        <v>55</v>
      </c>
      <c r="I656" t="s">
        <v>56</v>
      </c>
      <c r="J656" t="s">
        <v>40</v>
      </c>
      <c r="K656">
        <v>2.98</v>
      </c>
      <c r="L656">
        <v>20992.735944123098</v>
      </c>
      <c r="M656">
        <v>7044.5422631285601</v>
      </c>
      <c r="N656">
        <v>0</v>
      </c>
      <c r="O656">
        <v>7044.5422631285601</v>
      </c>
      <c r="P656">
        <v>6489.9295240474203</v>
      </c>
      <c r="Q656">
        <v>3771.2585692600301</v>
      </c>
      <c r="R656">
        <v>5737.6045520050702</v>
      </c>
      <c r="S656">
        <v>3252.7722383413702</v>
      </c>
      <c r="T656">
        <v>1741.17106046922</v>
      </c>
      <c r="U656">
        <v>2514.65092327498</v>
      </c>
      <c r="V656">
        <v>0</v>
      </c>
      <c r="W656">
        <v>18478.085020848099</v>
      </c>
      <c r="X656">
        <v>11019.767956113201</v>
      </c>
      <c r="Y656">
        <v>0</v>
      </c>
      <c r="Z656">
        <v>0</v>
      </c>
      <c r="AA656">
        <v>7458.3170647349298</v>
      </c>
      <c r="AB656">
        <v>0</v>
      </c>
      <c r="AC656">
        <v>0</v>
      </c>
      <c r="AD656">
        <v>0</v>
      </c>
      <c r="AE656">
        <v>1866.4752992717499</v>
      </c>
      <c r="AF656">
        <v>648.17562400322799</v>
      </c>
      <c r="AG656">
        <v>0</v>
      </c>
    </row>
    <row r="657" spans="1:33" x14ac:dyDescent="0.3">
      <c r="A657" t="s">
        <v>33</v>
      </c>
      <c r="B657" t="s">
        <v>1398</v>
      </c>
      <c r="C657">
        <v>2094</v>
      </c>
      <c r="D657" t="s">
        <v>1399</v>
      </c>
      <c r="E657">
        <v>603</v>
      </c>
      <c r="F657" t="s">
        <v>1400</v>
      </c>
      <c r="G657" t="s">
        <v>37</v>
      </c>
      <c r="H657" t="s">
        <v>43</v>
      </c>
      <c r="I657" t="s">
        <v>44</v>
      </c>
      <c r="J657" t="s">
        <v>40</v>
      </c>
      <c r="K657">
        <v>131.44999999999999</v>
      </c>
      <c r="L657">
        <v>2065573.6904415099</v>
      </c>
      <c r="M657">
        <v>15713.7595316965</v>
      </c>
      <c r="N657">
        <v>0</v>
      </c>
      <c r="O657">
        <v>15713.7595316965</v>
      </c>
      <c r="P657">
        <v>1305108.73211561</v>
      </c>
      <c r="Q657">
        <v>293773.417403139</v>
      </c>
      <c r="R657">
        <v>356768.095703648</v>
      </c>
      <c r="S657">
        <v>63928.336813750597</v>
      </c>
      <c r="T657">
        <v>45995.108405362298</v>
      </c>
      <c r="U657">
        <v>75951.5405664969</v>
      </c>
      <c r="V657">
        <v>1766648.7</v>
      </c>
      <c r="W657">
        <v>222973.44987501801</v>
      </c>
      <c r="X657">
        <v>1709993.94527094</v>
      </c>
      <c r="Y657">
        <v>0</v>
      </c>
      <c r="Z657">
        <v>0</v>
      </c>
      <c r="AA657">
        <v>279628.20460406999</v>
      </c>
      <c r="AB657">
        <v>0</v>
      </c>
      <c r="AC657">
        <v>0</v>
      </c>
      <c r="AD657">
        <v>0</v>
      </c>
      <c r="AE657">
        <v>51120.597347752198</v>
      </c>
      <c r="AF657">
        <v>24830.9432187446</v>
      </c>
      <c r="AG657">
        <v>0</v>
      </c>
    </row>
    <row r="658" spans="1:33" x14ac:dyDescent="0.3">
      <c r="A658" t="s">
        <v>33</v>
      </c>
      <c r="B658" t="s">
        <v>1401</v>
      </c>
      <c r="C658">
        <v>2094</v>
      </c>
      <c r="D658" t="s">
        <v>1399</v>
      </c>
      <c r="E658">
        <v>604</v>
      </c>
      <c r="F658" t="s">
        <v>1402</v>
      </c>
      <c r="G658" t="s">
        <v>37</v>
      </c>
      <c r="H658" t="s">
        <v>53</v>
      </c>
      <c r="I658" t="s">
        <v>39</v>
      </c>
      <c r="J658" t="s">
        <v>40</v>
      </c>
      <c r="K658">
        <v>139.53</v>
      </c>
      <c r="L658">
        <v>2488766.93315941</v>
      </c>
      <c r="M658">
        <v>17836.7873085315</v>
      </c>
      <c r="N658">
        <v>0</v>
      </c>
      <c r="O658">
        <v>17836.7873085315</v>
      </c>
      <c r="P658">
        <v>1442145.57937916</v>
      </c>
      <c r="Q658">
        <v>505200.58899475</v>
      </c>
      <c r="R658">
        <v>348238.14498006803</v>
      </c>
      <c r="S658">
        <v>67857.8990918419</v>
      </c>
      <c r="T658">
        <v>125324.72071358</v>
      </c>
      <c r="U658">
        <v>80620.148004893999</v>
      </c>
      <c r="V658">
        <v>2171467.5499999998</v>
      </c>
      <c r="W658">
        <v>236679.23515451699</v>
      </c>
      <c r="X658">
        <v>1871570.17893081</v>
      </c>
      <c r="Y658">
        <v>0</v>
      </c>
      <c r="Z658">
        <v>0</v>
      </c>
      <c r="AA658">
        <v>536576.60622370394</v>
      </c>
      <c r="AB658">
        <v>0</v>
      </c>
      <c r="AC658">
        <v>0</v>
      </c>
      <c r="AD658">
        <v>0</v>
      </c>
      <c r="AE658">
        <v>54262.890436910398</v>
      </c>
      <c r="AF658">
        <v>26357.257567983499</v>
      </c>
      <c r="AG658">
        <v>0</v>
      </c>
    </row>
    <row r="659" spans="1:33" x14ac:dyDescent="0.3">
      <c r="A659" t="s">
        <v>33</v>
      </c>
      <c r="B659" t="s">
        <v>1403</v>
      </c>
      <c r="C659">
        <v>2094</v>
      </c>
      <c r="D659" t="s">
        <v>1399</v>
      </c>
      <c r="E659">
        <v>2094</v>
      </c>
      <c r="F659" t="s">
        <v>1399</v>
      </c>
      <c r="G659" t="s">
        <v>55</v>
      </c>
      <c r="H659" t="s">
        <v>55</v>
      </c>
      <c r="I659" t="s">
        <v>56</v>
      </c>
      <c r="J659" t="s">
        <v>40</v>
      </c>
      <c r="K659">
        <v>3.63</v>
      </c>
      <c r="L659">
        <v>8254.8323720250992</v>
      </c>
      <c r="M659">
        <v>2274.0585046901101</v>
      </c>
      <c r="N659">
        <v>0</v>
      </c>
      <c r="O659">
        <v>2274.0585046901101</v>
      </c>
      <c r="P659">
        <v>2050.6253052847601</v>
      </c>
      <c r="Q659">
        <v>1305.2642546473501</v>
      </c>
      <c r="R659">
        <v>2788.5045759166401</v>
      </c>
      <c r="S659">
        <v>1765.3850333504299</v>
      </c>
      <c r="T659">
        <v>345.053202825906</v>
      </c>
      <c r="U659">
        <v>2097.4065595768998</v>
      </c>
      <c r="V659">
        <v>0</v>
      </c>
      <c r="W659">
        <v>6157.4258124481903</v>
      </c>
      <c r="X659">
        <v>3418.4508150136098</v>
      </c>
      <c r="Y659">
        <v>0</v>
      </c>
      <c r="Z659">
        <v>0</v>
      </c>
      <c r="AA659">
        <v>2738.97499743458</v>
      </c>
      <c r="AB659">
        <v>0</v>
      </c>
      <c r="AC659">
        <v>0</v>
      </c>
      <c r="AD659">
        <v>0</v>
      </c>
      <c r="AE659">
        <v>1411.69850416387</v>
      </c>
      <c r="AF659">
        <v>685.70805541303196</v>
      </c>
      <c r="AG659">
        <v>0</v>
      </c>
    </row>
    <row r="660" spans="1:33" x14ac:dyDescent="0.3">
      <c r="A660" t="s">
        <v>33</v>
      </c>
      <c r="B660" t="s">
        <v>1404</v>
      </c>
      <c r="C660">
        <v>2094</v>
      </c>
      <c r="D660" t="s">
        <v>1399</v>
      </c>
      <c r="E660">
        <v>5444</v>
      </c>
      <c r="F660" t="s">
        <v>1405</v>
      </c>
      <c r="G660" t="s">
        <v>63</v>
      </c>
      <c r="H660" t="s">
        <v>64</v>
      </c>
      <c r="I660" t="s">
        <v>56</v>
      </c>
      <c r="J660" t="s">
        <v>40</v>
      </c>
      <c r="K660">
        <v>485.5</v>
      </c>
      <c r="L660">
        <v>1104055.4040270399</v>
      </c>
      <c r="M660">
        <v>2274.0585046901101</v>
      </c>
      <c r="N660">
        <v>0</v>
      </c>
      <c r="O660">
        <v>2274.0585046901101</v>
      </c>
      <c r="P660">
        <v>274264.07319993101</v>
      </c>
      <c r="Q660">
        <v>174574.599347462</v>
      </c>
      <c r="R660">
        <v>372952.88474036602</v>
      </c>
      <c r="S660">
        <v>236114.16906105599</v>
      </c>
      <c r="T660">
        <v>46149.677678230699</v>
      </c>
      <c r="U660">
        <v>280520.90486903198</v>
      </c>
      <c r="V660">
        <v>0</v>
      </c>
      <c r="W660">
        <v>823534.49915801606</v>
      </c>
      <c r="X660">
        <v>457206.02498322597</v>
      </c>
      <c r="Y660">
        <v>0</v>
      </c>
      <c r="Z660">
        <v>0</v>
      </c>
      <c r="AA660">
        <v>366328.47417479003</v>
      </c>
      <c r="AB660">
        <v>0</v>
      </c>
      <c r="AC660">
        <v>0</v>
      </c>
      <c r="AD660">
        <v>0</v>
      </c>
      <c r="AE660">
        <v>188809.81371117299</v>
      </c>
      <c r="AF660">
        <v>91711.091157858697</v>
      </c>
      <c r="AG660">
        <v>0</v>
      </c>
    </row>
    <row r="661" spans="1:33" x14ac:dyDescent="0.3">
      <c r="A661" t="s">
        <v>33</v>
      </c>
      <c r="B661" t="s">
        <v>1406</v>
      </c>
      <c r="C661">
        <v>2095</v>
      </c>
      <c r="D661" t="s">
        <v>1407</v>
      </c>
      <c r="E661">
        <v>3401</v>
      </c>
      <c r="F661" t="s">
        <v>1408</v>
      </c>
      <c r="G661" t="s">
        <v>63</v>
      </c>
      <c r="H661" t="s">
        <v>64</v>
      </c>
      <c r="I661" t="s">
        <v>39</v>
      </c>
      <c r="J661" t="s">
        <v>40</v>
      </c>
      <c r="K661">
        <v>212.64</v>
      </c>
      <c r="L661">
        <v>4054700.02</v>
      </c>
      <c r="M661">
        <v>19068.378574115799</v>
      </c>
      <c r="N661">
        <v>1332.9347253574099</v>
      </c>
      <c r="O661">
        <v>17735.443848758401</v>
      </c>
      <c r="P661">
        <v>1907808.48</v>
      </c>
      <c r="Q661">
        <v>781554.56</v>
      </c>
      <c r="R661">
        <v>915019.31</v>
      </c>
      <c r="S661">
        <v>309089.25</v>
      </c>
      <c r="T661">
        <v>141228.42000000001</v>
      </c>
      <c r="U661">
        <v>168567</v>
      </c>
      <c r="V661">
        <v>1872833.34</v>
      </c>
      <c r="W661">
        <v>2013299.68</v>
      </c>
      <c r="X661">
        <v>3042299.69</v>
      </c>
      <c r="Y661">
        <v>384320.96</v>
      </c>
      <c r="Z661">
        <v>283435.24</v>
      </c>
      <c r="AA661">
        <v>168477.13</v>
      </c>
      <c r="AB661">
        <v>7600</v>
      </c>
      <c r="AC661">
        <v>0</v>
      </c>
      <c r="AD661">
        <v>0</v>
      </c>
      <c r="AE661">
        <v>137301</v>
      </c>
      <c r="AF661">
        <v>31266</v>
      </c>
      <c r="AG661">
        <v>0</v>
      </c>
    </row>
    <row r="662" spans="1:33" x14ac:dyDescent="0.3">
      <c r="A662" t="s">
        <v>33</v>
      </c>
      <c r="B662" t="s">
        <v>1409</v>
      </c>
      <c r="C662">
        <v>2096</v>
      </c>
      <c r="D662" t="s">
        <v>1410</v>
      </c>
      <c r="E662">
        <v>608</v>
      </c>
      <c r="F662" t="s">
        <v>1411</v>
      </c>
      <c r="G662" t="s">
        <v>37</v>
      </c>
      <c r="H662" t="s">
        <v>38</v>
      </c>
      <c r="I662" t="s">
        <v>39</v>
      </c>
      <c r="J662" t="s">
        <v>40</v>
      </c>
      <c r="K662">
        <v>326.16000000000003</v>
      </c>
      <c r="L662">
        <v>5482255.0369399898</v>
      </c>
      <c r="M662">
        <v>16808.483679605</v>
      </c>
      <c r="N662">
        <v>0</v>
      </c>
      <c r="O662">
        <v>16808.483679605</v>
      </c>
      <c r="P662">
        <v>2591708.6738618198</v>
      </c>
      <c r="Q662">
        <v>963225.99557963002</v>
      </c>
      <c r="R662">
        <v>1620440.7768828999</v>
      </c>
      <c r="S662">
        <v>197837.455159909</v>
      </c>
      <c r="T662">
        <v>109042.135455724</v>
      </c>
      <c r="U662">
        <v>218415.32384041499</v>
      </c>
      <c r="V662">
        <v>3317446.3</v>
      </c>
      <c r="W662">
        <v>1946393.41309957</v>
      </c>
      <c r="X662">
        <v>4231720.5165831903</v>
      </c>
      <c r="Y662">
        <v>0</v>
      </c>
      <c r="Z662">
        <v>0</v>
      </c>
      <c r="AA662">
        <v>1032119.1965163799</v>
      </c>
      <c r="AB662">
        <v>0</v>
      </c>
      <c r="AC662">
        <v>0</v>
      </c>
      <c r="AD662">
        <v>0</v>
      </c>
      <c r="AE662">
        <v>158192.096204995</v>
      </c>
      <c r="AF662">
        <v>60223.22763542</v>
      </c>
      <c r="AG662">
        <v>0</v>
      </c>
    </row>
    <row r="663" spans="1:33" x14ac:dyDescent="0.3">
      <c r="A663" t="s">
        <v>33</v>
      </c>
      <c r="B663" t="s">
        <v>1412</v>
      </c>
      <c r="C663">
        <v>2096</v>
      </c>
      <c r="D663" t="s">
        <v>1410</v>
      </c>
      <c r="E663">
        <v>609</v>
      </c>
      <c r="F663" t="s">
        <v>1413</v>
      </c>
      <c r="G663" t="s">
        <v>37</v>
      </c>
      <c r="H663" t="s">
        <v>43</v>
      </c>
      <c r="I663" t="s">
        <v>44</v>
      </c>
      <c r="J663" t="s">
        <v>40</v>
      </c>
      <c r="K663">
        <v>508.5</v>
      </c>
      <c r="L663">
        <v>8569011.1239158195</v>
      </c>
      <c r="M663">
        <v>16851.545966402799</v>
      </c>
      <c r="N663">
        <v>0</v>
      </c>
      <c r="O663">
        <v>16851.545966402799</v>
      </c>
      <c r="P663">
        <v>4605077.6671521198</v>
      </c>
      <c r="Q663">
        <v>1008619.2807022301</v>
      </c>
      <c r="R663">
        <v>2476873.3132087202</v>
      </c>
      <c r="S663">
        <v>308438.63732160197</v>
      </c>
      <c r="T663">
        <v>170002.22553113801</v>
      </c>
      <c r="U663">
        <v>340520.57938696002</v>
      </c>
      <c r="V663">
        <v>5193964.3899999997</v>
      </c>
      <c r="W663">
        <v>3034526.15452886</v>
      </c>
      <c r="X663">
        <v>6357344.7569964305</v>
      </c>
      <c r="Y663">
        <v>0</v>
      </c>
      <c r="Z663">
        <v>0</v>
      </c>
      <c r="AA663">
        <v>1871145.7875324299</v>
      </c>
      <c r="AB663">
        <v>0</v>
      </c>
      <c r="AC663">
        <v>0</v>
      </c>
      <c r="AD663">
        <v>0</v>
      </c>
      <c r="AE663">
        <v>246629.50981187099</v>
      </c>
      <c r="AF663">
        <v>93891.069575089103</v>
      </c>
      <c r="AG663">
        <v>0</v>
      </c>
    </row>
    <row r="664" spans="1:33" x14ac:dyDescent="0.3">
      <c r="A664" t="s">
        <v>33</v>
      </c>
      <c r="B664" t="s">
        <v>1414</v>
      </c>
      <c r="C664">
        <v>2096</v>
      </c>
      <c r="D664" t="s">
        <v>1410</v>
      </c>
      <c r="E664">
        <v>610</v>
      </c>
      <c r="F664" t="s">
        <v>1415</v>
      </c>
      <c r="G664" t="s">
        <v>37</v>
      </c>
      <c r="H664" t="s">
        <v>53</v>
      </c>
      <c r="I664" t="s">
        <v>39</v>
      </c>
      <c r="J664" t="s">
        <v>40</v>
      </c>
      <c r="K664">
        <v>398.54</v>
      </c>
      <c r="L664">
        <v>7027116.5791441696</v>
      </c>
      <c r="M664">
        <v>17632.148790947402</v>
      </c>
      <c r="N664">
        <v>0</v>
      </c>
      <c r="O664">
        <v>17632.148790947402</v>
      </c>
      <c r="P664">
        <v>3489877.1389860502</v>
      </c>
      <c r="Q664">
        <v>1235023.1037181299</v>
      </c>
      <c r="R664">
        <v>1927235.3699083601</v>
      </c>
      <c r="S664">
        <v>241740.677518488</v>
      </c>
      <c r="T664">
        <v>133240.289013136</v>
      </c>
      <c r="U664">
        <v>266885.09677262401</v>
      </c>
      <c r="V664">
        <v>4381902.96</v>
      </c>
      <c r="W664">
        <v>2378328.5223715501</v>
      </c>
      <c r="X664">
        <v>5599265.3764203703</v>
      </c>
      <c r="Y664">
        <v>0</v>
      </c>
      <c r="Z664">
        <v>0</v>
      </c>
      <c r="AA664">
        <v>1160966.10595118</v>
      </c>
      <c r="AB664">
        <v>0</v>
      </c>
      <c r="AC664">
        <v>0</v>
      </c>
      <c r="AD664">
        <v>0</v>
      </c>
      <c r="AE664">
        <v>193297.39398313299</v>
      </c>
      <c r="AF664">
        <v>73587.702789490693</v>
      </c>
      <c r="AG664">
        <v>0</v>
      </c>
    </row>
    <row r="665" spans="1:33" x14ac:dyDescent="0.3">
      <c r="A665" t="s">
        <v>33</v>
      </c>
      <c r="B665" t="s">
        <v>1416</v>
      </c>
      <c r="C665">
        <v>2097</v>
      </c>
      <c r="D665" t="s">
        <v>1417</v>
      </c>
      <c r="E665">
        <v>611</v>
      </c>
      <c r="F665" t="s">
        <v>1418</v>
      </c>
      <c r="G665" t="s">
        <v>37</v>
      </c>
      <c r="H665" t="s">
        <v>43</v>
      </c>
      <c r="I665" t="s">
        <v>44</v>
      </c>
      <c r="J665" t="s">
        <v>40</v>
      </c>
      <c r="K665">
        <v>335.58</v>
      </c>
      <c r="L665">
        <v>5223865.5138942404</v>
      </c>
      <c r="M665">
        <v>15566.677137774101</v>
      </c>
      <c r="N665">
        <v>1543.9555103425701</v>
      </c>
      <c r="O665">
        <v>14022.7216274315</v>
      </c>
      <c r="P665">
        <v>2639835.98003479</v>
      </c>
      <c r="Q665">
        <v>1200483.3849077299</v>
      </c>
      <c r="R665">
        <v>1068464.2368918699</v>
      </c>
      <c r="S665">
        <v>210392.27805786001</v>
      </c>
      <c r="T665">
        <v>104689.63400198</v>
      </c>
      <c r="U665">
        <v>147039.141401628</v>
      </c>
      <c r="V665">
        <v>2820326.99</v>
      </c>
      <c r="W665">
        <v>2256499.3824926098</v>
      </c>
      <c r="X665">
        <v>3903209.7541165901</v>
      </c>
      <c r="Y665">
        <v>385776.20339288499</v>
      </c>
      <c r="Z665">
        <v>518120.59016076202</v>
      </c>
      <c r="AA665">
        <v>196513.49372753999</v>
      </c>
      <c r="AB665">
        <v>40.548383510109403</v>
      </c>
      <c r="AC665">
        <v>73165.782711319305</v>
      </c>
      <c r="AD665">
        <v>0</v>
      </c>
      <c r="AE665">
        <v>143243.38341645701</v>
      </c>
      <c r="AF665">
        <v>3795.7579851711298</v>
      </c>
      <c r="AG665">
        <v>0</v>
      </c>
    </row>
    <row r="666" spans="1:33" x14ac:dyDescent="0.3">
      <c r="A666" t="s">
        <v>33</v>
      </c>
      <c r="B666" t="s">
        <v>1419</v>
      </c>
      <c r="C666">
        <v>2097</v>
      </c>
      <c r="D666" t="s">
        <v>1417</v>
      </c>
      <c r="E666">
        <v>615</v>
      </c>
      <c r="F666" t="s">
        <v>1420</v>
      </c>
      <c r="G666" t="s">
        <v>37</v>
      </c>
      <c r="H666" t="s">
        <v>38</v>
      </c>
      <c r="I666" t="s">
        <v>39</v>
      </c>
      <c r="J666" t="s">
        <v>40</v>
      </c>
      <c r="K666">
        <v>490.57114751158502</v>
      </c>
      <c r="L666">
        <v>6726502.8049100004</v>
      </c>
      <c r="M666">
        <v>13711.574435288499</v>
      </c>
      <c r="N666">
        <v>1220.78831097223</v>
      </c>
      <c r="O666">
        <v>12490.786124316201</v>
      </c>
      <c r="P666">
        <v>3175877.9778707102</v>
      </c>
      <c r="Q666">
        <v>1579463.4618110401</v>
      </c>
      <c r="R666">
        <v>1481726.6103163799</v>
      </c>
      <c r="S666">
        <v>307057.71391739999</v>
      </c>
      <c r="T666">
        <v>182377.04099445601</v>
      </c>
      <c r="U666">
        <v>214950.713172761</v>
      </c>
      <c r="V666">
        <v>3212864.77</v>
      </c>
      <c r="W666">
        <v>3298687.3217372401</v>
      </c>
      <c r="X666">
        <v>5075641.7272105096</v>
      </c>
      <c r="Y666">
        <v>433424.42651801201</v>
      </c>
      <c r="Z666">
        <v>598883.52258237905</v>
      </c>
      <c r="AA666">
        <v>296584.97144784703</v>
      </c>
      <c r="AB666">
        <v>59.2760803036361</v>
      </c>
      <c r="AC666">
        <v>106958.16789819099</v>
      </c>
      <c r="AD666">
        <v>0</v>
      </c>
      <c r="AE666">
        <v>209401.844496256</v>
      </c>
      <c r="AF666">
        <v>5548.8686765053499</v>
      </c>
      <c r="AG666">
        <v>0</v>
      </c>
    </row>
    <row r="667" spans="1:33" x14ac:dyDescent="0.3">
      <c r="A667" t="s">
        <v>33</v>
      </c>
      <c r="B667" t="s">
        <v>1421</v>
      </c>
      <c r="C667">
        <v>2097</v>
      </c>
      <c r="D667" t="s">
        <v>1417</v>
      </c>
      <c r="E667">
        <v>617</v>
      </c>
      <c r="F667" t="s">
        <v>1422</v>
      </c>
      <c r="G667" t="s">
        <v>37</v>
      </c>
      <c r="H667" t="s">
        <v>43</v>
      </c>
      <c r="I667" t="s">
        <v>44</v>
      </c>
      <c r="J667" t="s">
        <v>40</v>
      </c>
      <c r="K667">
        <v>316.93</v>
      </c>
      <c r="L667">
        <v>6451319.3169575101</v>
      </c>
      <c r="M667">
        <v>20355.65997841</v>
      </c>
      <c r="N667">
        <v>1711.03278578195</v>
      </c>
      <c r="O667">
        <v>18644.627192628101</v>
      </c>
      <c r="P667">
        <v>2562005.3753734599</v>
      </c>
      <c r="Q667">
        <v>1038122.3263678</v>
      </c>
      <c r="R667">
        <v>980496.47354294697</v>
      </c>
      <c r="S667">
        <v>199664.758224202</v>
      </c>
      <c r="T667">
        <v>1671030.3834490899</v>
      </c>
      <c r="U667">
        <v>138867.37911799899</v>
      </c>
      <c r="V667">
        <v>4181358.46</v>
      </c>
      <c r="W667">
        <v>2131093.47783951</v>
      </c>
      <c r="X667">
        <v>3667114.75839076</v>
      </c>
      <c r="Y667">
        <v>1847820.7693849599</v>
      </c>
      <c r="Z667">
        <v>542277.62079787301</v>
      </c>
      <c r="AA667">
        <v>186100.93088971201</v>
      </c>
      <c r="AB667">
        <v>38.294889998983699</v>
      </c>
      <c r="AC667">
        <v>69099.563486198298</v>
      </c>
      <c r="AD667">
        <v>0</v>
      </c>
      <c r="AE667">
        <v>135282.57198336499</v>
      </c>
      <c r="AF667">
        <v>3584.80713463343</v>
      </c>
      <c r="AG667">
        <v>0</v>
      </c>
    </row>
    <row r="668" spans="1:33" x14ac:dyDescent="0.3">
      <c r="A668" t="s">
        <v>33</v>
      </c>
      <c r="B668" t="s">
        <v>1423</v>
      </c>
      <c r="C668">
        <v>2097</v>
      </c>
      <c r="D668" t="s">
        <v>1417</v>
      </c>
      <c r="E668">
        <v>618</v>
      </c>
      <c r="F668" t="s">
        <v>1424</v>
      </c>
      <c r="G668" t="s">
        <v>37</v>
      </c>
      <c r="H668" t="s">
        <v>43</v>
      </c>
      <c r="I668" t="s">
        <v>44</v>
      </c>
      <c r="J668" t="s">
        <v>40</v>
      </c>
      <c r="K668">
        <v>367.642857142857</v>
      </c>
      <c r="L668">
        <v>5814345.64271292</v>
      </c>
      <c r="M668">
        <v>15815.200893332199</v>
      </c>
      <c r="N668">
        <v>1617.2692460824701</v>
      </c>
      <c r="O668">
        <v>14197.931647249699</v>
      </c>
      <c r="P668">
        <v>3194064.9090687898</v>
      </c>
      <c r="Q668">
        <v>1163023.8924512099</v>
      </c>
      <c r="R668">
        <v>1109239.02997677</v>
      </c>
      <c r="S668">
        <v>230088.65792355401</v>
      </c>
      <c r="T668">
        <v>117929.153292592</v>
      </c>
      <c r="U668">
        <v>161087.93747162301</v>
      </c>
      <c r="V668">
        <v>3181161.98999999</v>
      </c>
      <c r="W668">
        <v>2472095.7152412999</v>
      </c>
      <c r="X668">
        <v>4403699.9693215396</v>
      </c>
      <c r="Y668">
        <v>359453.49169190601</v>
      </c>
      <c r="Z668">
        <v>594577.48639903695</v>
      </c>
      <c r="AA668">
        <v>215325.95705210799</v>
      </c>
      <c r="AB668">
        <v>44.422562626440602</v>
      </c>
      <c r="AC668">
        <v>80156.378214085693</v>
      </c>
      <c r="AD668">
        <v>0</v>
      </c>
      <c r="AE668">
        <v>156929.51530495301</v>
      </c>
      <c r="AF668">
        <v>4158.4221666700296</v>
      </c>
      <c r="AG668">
        <v>0</v>
      </c>
    </row>
    <row r="669" spans="1:33" x14ac:dyDescent="0.3">
      <c r="A669" t="s">
        <v>33</v>
      </c>
      <c r="B669" t="s">
        <v>1425</v>
      </c>
      <c r="C669">
        <v>2097</v>
      </c>
      <c r="D669" t="s">
        <v>1417</v>
      </c>
      <c r="E669">
        <v>620</v>
      </c>
      <c r="F669" t="s">
        <v>1426</v>
      </c>
      <c r="G669" t="s">
        <v>37</v>
      </c>
      <c r="H669" t="s">
        <v>43</v>
      </c>
      <c r="I669" t="s">
        <v>44</v>
      </c>
      <c r="J669" t="s">
        <v>40</v>
      </c>
      <c r="K669">
        <v>479.19</v>
      </c>
      <c r="L669">
        <v>8594224.3110140096</v>
      </c>
      <c r="M669">
        <v>17934.899123550102</v>
      </c>
      <c r="N669">
        <v>1478.50832328959</v>
      </c>
      <c r="O669">
        <v>16456.390800260499</v>
      </c>
      <c r="P669">
        <v>3719571.8104215702</v>
      </c>
      <c r="Q669">
        <v>1435173.37194897</v>
      </c>
      <c r="R669">
        <v>1439513.76248649</v>
      </c>
      <c r="S669">
        <v>299914.00906652998</v>
      </c>
      <c r="T669">
        <v>1700051.3570904301</v>
      </c>
      <c r="U669">
        <v>209963.90180656299</v>
      </c>
      <c r="V669">
        <v>5162101.9399999902</v>
      </c>
      <c r="W669">
        <v>3222158.46920744</v>
      </c>
      <c r="X669">
        <v>5287925.27807834</v>
      </c>
      <c r="Y669">
        <v>2003017.77203509</v>
      </c>
      <c r="Z669">
        <v>708486.40343714005</v>
      </c>
      <c r="AA669">
        <v>280221.32388521399</v>
      </c>
      <c r="AB669">
        <v>132.870887699533</v>
      </c>
      <c r="AC669">
        <v>104476.760883953</v>
      </c>
      <c r="AD669">
        <v>0</v>
      </c>
      <c r="AE669">
        <v>204543.76571706301</v>
      </c>
      <c r="AF669">
        <v>5420.1360894992404</v>
      </c>
      <c r="AG669">
        <v>0</v>
      </c>
    </row>
    <row r="670" spans="1:33" x14ac:dyDescent="0.3">
      <c r="A670" t="s">
        <v>33</v>
      </c>
      <c r="B670" t="s">
        <v>1427</v>
      </c>
      <c r="C670">
        <v>2097</v>
      </c>
      <c r="D670" t="s">
        <v>1417</v>
      </c>
      <c r="E670">
        <v>621</v>
      </c>
      <c r="F670" t="s">
        <v>1428</v>
      </c>
      <c r="G670" t="s">
        <v>37</v>
      </c>
      <c r="H670" t="s">
        <v>38</v>
      </c>
      <c r="I670" t="s">
        <v>39</v>
      </c>
      <c r="J670" t="s">
        <v>40</v>
      </c>
      <c r="K670">
        <v>250.504284604931</v>
      </c>
      <c r="L670">
        <v>1794197.2061759301</v>
      </c>
      <c r="M670">
        <v>7162.34139070934</v>
      </c>
      <c r="N670">
        <v>870.23642696454499</v>
      </c>
      <c r="O670">
        <v>6292.1049637447904</v>
      </c>
      <c r="P670">
        <v>487656.41765413602</v>
      </c>
      <c r="Q670">
        <v>387694.64902014198</v>
      </c>
      <c r="R670">
        <v>683967.27272477106</v>
      </c>
      <c r="S670">
        <v>156729.984628904</v>
      </c>
      <c r="T670">
        <v>78148.882147977303</v>
      </c>
      <c r="U670">
        <v>109762.008837649</v>
      </c>
      <c r="V670">
        <v>0</v>
      </c>
      <c r="W670">
        <v>1684435.19733828</v>
      </c>
      <c r="X670">
        <v>1115639.5115298501</v>
      </c>
      <c r="Y670">
        <v>149840.702755087</v>
      </c>
      <c r="Z670">
        <v>217997.953573904</v>
      </c>
      <c r="AA670">
        <v>146309.852652859</v>
      </c>
      <c r="AB670">
        <v>30.268620904363601</v>
      </c>
      <c r="AC670">
        <v>54616.908205670399</v>
      </c>
      <c r="AD670">
        <v>0</v>
      </c>
      <c r="AE670">
        <v>106928.545464954</v>
      </c>
      <c r="AF670">
        <v>2833.4633726942802</v>
      </c>
      <c r="AG670">
        <v>0</v>
      </c>
    </row>
    <row r="671" spans="1:33" x14ac:dyDescent="0.3">
      <c r="A671" t="s">
        <v>33</v>
      </c>
      <c r="B671" t="s">
        <v>1429</v>
      </c>
      <c r="C671">
        <v>2097</v>
      </c>
      <c r="D671" t="s">
        <v>1417</v>
      </c>
      <c r="E671">
        <v>622</v>
      </c>
      <c r="F671" t="s">
        <v>1430</v>
      </c>
      <c r="G671" t="s">
        <v>37</v>
      </c>
      <c r="H671" t="s">
        <v>38</v>
      </c>
      <c r="I671" t="s">
        <v>39</v>
      </c>
      <c r="J671" t="s">
        <v>40</v>
      </c>
      <c r="K671">
        <v>101.602632775882</v>
      </c>
      <c r="L671">
        <v>727712.74213574501</v>
      </c>
      <c r="M671">
        <v>7162.34139070934</v>
      </c>
      <c r="N671">
        <v>870.23642696454499</v>
      </c>
      <c r="O671">
        <v>6292.1049637447904</v>
      </c>
      <c r="P671">
        <v>197789.73442253101</v>
      </c>
      <c r="Q671">
        <v>157246.00126377499</v>
      </c>
      <c r="R671">
        <v>277411.92431488202</v>
      </c>
      <c r="S671">
        <v>63568.4898497213</v>
      </c>
      <c r="T671">
        <v>31696.5922848345</v>
      </c>
      <c r="U671">
        <v>44518.636055518102</v>
      </c>
      <c r="V671">
        <v>0</v>
      </c>
      <c r="W671">
        <v>683194.10608022695</v>
      </c>
      <c r="X671">
        <v>452494.90155028499</v>
      </c>
      <c r="Y671">
        <v>60774.249513996801</v>
      </c>
      <c r="Z671">
        <v>88418.312117074893</v>
      </c>
      <c r="AA671">
        <v>59342.163564292699</v>
      </c>
      <c r="AB671">
        <v>12.276722448993601</v>
      </c>
      <c r="AC671">
        <v>22152.2026121288</v>
      </c>
      <c r="AD671">
        <v>0</v>
      </c>
      <c r="AE671">
        <v>43369.404859757102</v>
      </c>
      <c r="AF671">
        <v>1149.23119576097</v>
      </c>
      <c r="AG671">
        <v>0</v>
      </c>
    </row>
    <row r="672" spans="1:33" x14ac:dyDescent="0.3">
      <c r="A672" t="s">
        <v>33</v>
      </c>
      <c r="B672" t="s">
        <v>1431</v>
      </c>
      <c r="C672">
        <v>2097</v>
      </c>
      <c r="D672" t="s">
        <v>1417</v>
      </c>
      <c r="E672">
        <v>623</v>
      </c>
      <c r="F672" t="s">
        <v>1432</v>
      </c>
      <c r="G672" t="s">
        <v>37</v>
      </c>
      <c r="H672" t="s">
        <v>43</v>
      </c>
      <c r="I672" t="s">
        <v>44</v>
      </c>
      <c r="J672" t="s">
        <v>40</v>
      </c>
      <c r="K672">
        <v>251.17039215686199</v>
      </c>
      <c r="L672">
        <v>4604987.4458657904</v>
      </c>
      <c r="M672">
        <v>18334.1173548427</v>
      </c>
      <c r="N672">
        <v>2128.17450353002</v>
      </c>
      <c r="O672">
        <v>16205.9428513127</v>
      </c>
      <c r="P672">
        <v>2429356.0484990599</v>
      </c>
      <c r="Q672">
        <v>1026005.35487455</v>
      </c>
      <c r="R672">
        <v>913659.80718849599</v>
      </c>
      <c r="S672">
        <v>157251.74008097101</v>
      </c>
      <c r="T672">
        <v>78714.495222706595</v>
      </c>
      <c r="U672">
        <v>110053.873318599</v>
      </c>
      <c r="V672">
        <v>2806019.35</v>
      </c>
      <c r="W672">
        <v>1688914.22254719</v>
      </c>
      <c r="X672">
        <v>3480392.74118385</v>
      </c>
      <c r="Y672">
        <v>277205.06914849801</v>
      </c>
      <c r="Z672">
        <v>534534.42462987197</v>
      </c>
      <c r="AA672">
        <v>147651.04028103701</v>
      </c>
      <c r="AB672">
        <v>388.159107180288</v>
      </c>
      <c r="AC672">
        <v>54762.138196751497</v>
      </c>
      <c r="AD672">
        <v>0</v>
      </c>
      <c r="AE672">
        <v>107212.87557836399</v>
      </c>
      <c r="AF672">
        <v>2840.9977402347399</v>
      </c>
      <c r="AG672">
        <v>0</v>
      </c>
    </row>
    <row r="673" spans="1:33" x14ac:dyDescent="0.3">
      <c r="A673" t="s">
        <v>33</v>
      </c>
      <c r="B673" t="s">
        <v>1433</v>
      </c>
      <c r="C673">
        <v>2097</v>
      </c>
      <c r="D673" t="s">
        <v>1417</v>
      </c>
      <c r="E673">
        <v>624</v>
      </c>
      <c r="F673" t="s">
        <v>1434</v>
      </c>
      <c r="G673" t="s">
        <v>37</v>
      </c>
      <c r="H673" t="s">
        <v>38</v>
      </c>
      <c r="I673" t="s">
        <v>39</v>
      </c>
      <c r="J673" t="s">
        <v>40</v>
      </c>
      <c r="K673">
        <v>105.820838672102</v>
      </c>
      <c r="L673">
        <v>757924.972820775</v>
      </c>
      <c r="M673">
        <v>7162.34139070934</v>
      </c>
      <c r="N673">
        <v>870.23642696454499</v>
      </c>
      <c r="O673">
        <v>6292.1049637447904</v>
      </c>
      <c r="P673">
        <v>206001.31124055799</v>
      </c>
      <c r="Q673">
        <v>163774.336126426</v>
      </c>
      <c r="R673">
        <v>288929.15160374501</v>
      </c>
      <c r="S673">
        <v>66207.643692214406</v>
      </c>
      <c r="T673">
        <v>33012.530157831301</v>
      </c>
      <c r="U673">
        <v>46366.902856982597</v>
      </c>
      <c r="V673">
        <v>0</v>
      </c>
      <c r="W673">
        <v>711558.06996379304</v>
      </c>
      <c r="X673">
        <v>471280.99605965801</v>
      </c>
      <c r="Y673">
        <v>63297.395722262503</v>
      </c>
      <c r="Z673">
        <v>92089.148544402095</v>
      </c>
      <c r="AA673">
        <v>61805.854291613803</v>
      </c>
      <c r="AB673">
        <v>12.7864114364319</v>
      </c>
      <c r="AC673">
        <v>23071.8889344198</v>
      </c>
      <c r="AD673">
        <v>0</v>
      </c>
      <c r="AE673">
        <v>45169.9593758837</v>
      </c>
      <c r="AF673">
        <v>1196.94348109881</v>
      </c>
      <c r="AG673">
        <v>0</v>
      </c>
    </row>
    <row r="674" spans="1:33" x14ac:dyDescent="0.3">
      <c r="A674" t="s">
        <v>33</v>
      </c>
      <c r="B674" t="s">
        <v>1435</v>
      </c>
      <c r="C674">
        <v>2097</v>
      </c>
      <c r="D674" t="s">
        <v>1417</v>
      </c>
      <c r="E674">
        <v>625</v>
      </c>
      <c r="F674" t="s">
        <v>1436</v>
      </c>
      <c r="G674" t="s">
        <v>37</v>
      </c>
      <c r="H674" t="s">
        <v>43</v>
      </c>
      <c r="I674" t="s">
        <v>44</v>
      </c>
      <c r="J674" t="s">
        <v>40</v>
      </c>
      <c r="K674">
        <v>412.54</v>
      </c>
      <c r="L674">
        <v>6190269.6973232301</v>
      </c>
      <c r="M674">
        <v>15005.259362299899</v>
      </c>
      <c r="N674">
        <v>1662.8937935229401</v>
      </c>
      <c r="O674">
        <v>13342.365568777001</v>
      </c>
      <c r="P674">
        <v>3323681.0581064201</v>
      </c>
      <c r="Q674">
        <v>1221674.66901673</v>
      </c>
      <c r="R674">
        <v>1245941.5936014401</v>
      </c>
      <c r="S674">
        <v>258238.910036324</v>
      </c>
      <c r="T674">
        <v>140733.46656230101</v>
      </c>
      <c r="U674">
        <v>180760.258042278</v>
      </c>
      <c r="V674">
        <v>3235517.38</v>
      </c>
      <c r="W674">
        <v>2773992.0592809501</v>
      </c>
      <c r="X674">
        <v>4638862.1630045297</v>
      </c>
      <c r="Y674">
        <v>353089.83816765202</v>
      </c>
      <c r="Z674">
        <v>686010.20557995304</v>
      </c>
      <c r="AA674">
        <v>241313.63969533201</v>
      </c>
      <c r="AB674">
        <v>288.38751812760103</v>
      </c>
      <c r="AC674">
        <v>89945.205315357496</v>
      </c>
      <c r="AD674">
        <v>0</v>
      </c>
      <c r="AE674">
        <v>176094.00260630899</v>
      </c>
      <c r="AF674">
        <v>4666.2554359690603</v>
      </c>
      <c r="AG674">
        <v>0</v>
      </c>
    </row>
    <row r="675" spans="1:33" x14ac:dyDescent="0.3">
      <c r="A675" t="s">
        <v>33</v>
      </c>
      <c r="B675" t="s">
        <v>1437</v>
      </c>
      <c r="C675">
        <v>2097</v>
      </c>
      <c r="D675" t="s">
        <v>1417</v>
      </c>
      <c r="E675">
        <v>627</v>
      </c>
      <c r="F675" t="s">
        <v>1438</v>
      </c>
      <c r="G675" t="s">
        <v>37</v>
      </c>
      <c r="H675" t="s">
        <v>53</v>
      </c>
      <c r="I675" t="s">
        <v>39</v>
      </c>
      <c r="J675" t="s">
        <v>40</v>
      </c>
      <c r="K675">
        <v>585.49</v>
      </c>
      <c r="L675">
        <v>8847819.8008464109</v>
      </c>
      <c r="M675">
        <v>15111.820527842299</v>
      </c>
      <c r="N675">
        <v>1156.0655444558699</v>
      </c>
      <c r="O675">
        <v>13955.7549833864</v>
      </c>
      <c r="P675">
        <v>4082114.7544966</v>
      </c>
      <c r="Q675">
        <v>2308658.5753427702</v>
      </c>
      <c r="R675">
        <v>1894047.57776752</v>
      </c>
      <c r="S675">
        <v>366842.96382888401</v>
      </c>
      <c r="T675">
        <v>196155.92941063101</v>
      </c>
      <c r="U675">
        <v>256540.75600226299</v>
      </c>
      <c r="V675">
        <v>4654340.54</v>
      </c>
      <c r="W675">
        <v>3936938.5048441398</v>
      </c>
      <c r="X675">
        <v>6742646.1048427299</v>
      </c>
      <c r="Y675">
        <v>662215.44109899399</v>
      </c>
      <c r="Z675">
        <v>676864.81562347105</v>
      </c>
      <c r="AA675">
        <v>381437.21775444801</v>
      </c>
      <c r="AB675">
        <v>462.345196559192</v>
      </c>
      <c r="AC675">
        <v>127653.12032794001</v>
      </c>
      <c r="AD675">
        <v>0</v>
      </c>
      <c r="AE675">
        <v>249918.25661988699</v>
      </c>
      <c r="AF675">
        <v>6622.4993823763198</v>
      </c>
      <c r="AG675">
        <v>0</v>
      </c>
    </row>
    <row r="676" spans="1:33" x14ac:dyDescent="0.3">
      <c r="A676" t="s">
        <v>33</v>
      </c>
      <c r="B676" t="s">
        <v>1439</v>
      </c>
      <c r="C676">
        <v>2097</v>
      </c>
      <c r="D676" t="s">
        <v>1417</v>
      </c>
      <c r="E676">
        <v>628</v>
      </c>
      <c r="F676" t="s">
        <v>1440</v>
      </c>
      <c r="G676" t="s">
        <v>37</v>
      </c>
      <c r="H676" t="s">
        <v>53</v>
      </c>
      <c r="I676" t="s">
        <v>39</v>
      </c>
      <c r="J676" t="s">
        <v>40</v>
      </c>
      <c r="K676">
        <v>453.21</v>
      </c>
      <c r="L676">
        <v>8432812.8416833803</v>
      </c>
      <c r="M676">
        <v>18606.855192258201</v>
      </c>
      <c r="N676">
        <v>1463.9309394422</v>
      </c>
      <c r="O676">
        <v>17142.924252815999</v>
      </c>
      <c r="P676">
        <v>4321669.2127539404</v>
      </c>
      <c r="Q676">
        <v>2079462.5093716299</v>
      </c>
      <c r="R676">
        <v>1569722.4788025699</v>
      </c>
      <c r="S676">
        <v>294740.436826399</v>
      </c>
      <c r="T676">
        <v>167218.20392883199</v>
      </c>
      <c r="U676">
        <v>198580.39595515799</v>
      </c>
      <c r="V676">
        <v>5186768.0999999996</v>
      </c>
      <c r="W676">
        <v>3047464.34572822</v>
      </c>
      <c r="X676">
        <v>6489137.81075624</v>
      </c>
      <c r="Y676">
        <v>710151.91273612704</v>
      </c>
      <c r="Z676">
        <v>663468.14106460102</v>
      </c>
      <c r="AA676">
        <v>271414.72187841602</v>
      </c>
      <c r="AB676">
        <v>1247.46170478162</v>
      </c>
      <c r="AC676">
        <v>98812.397588047606</v>
      </c>
      <c r="AD676">
        <v>0</v>
      </c>
      <c r="AE676">
        <v>193454.120621529</v>
      </c>
      <c r="AF676">
        <v>5126.27533362956</v>
      </c>
      <c r="AG676">
        <v>0</v>
      </c>
    </row>
    <row r="677" spans="1:33" x14ac:dyDescent="0.3">
      <c r="A677" t="s">
        <v>33</v>
      </c>
      <c r="B677" t="s">
        <v>1441</v>
      </c>
      <c r="C677">
        <v>2097</v>
      </c>
      <c r="D677" t="s">
        <v>1417</v>
      </c>
      <c r="E677">
        <v>629</v>
      </c>
      <c r="F677" t="s">
        <v>1442</v>
      </c>
      <c r="G677" t="s">
        <v>37</v>
      </c>
      <c r="H677" t="s">
        <v>53</v>
      </c>
      <c r="I677" t="s">
        <v>39</v>
      </c>
      <c r="J677" t="s">
        <v>40</v>
      </c>
      <c r="K677">
        <v>190.08</v>
      </c>
      <c r="L677">
        <v>3924991.8615460298</v>
      </c>
      <c r="M677">
        <v>20649.1575207598</v>
      </c>
      <c r="N677">
        <v>1363.1235271328901</v>
      </c>
      <c r="O677">
        <v>19286.033993626901</v>
      </c>
      <c r="P677">
        <v>1920400.33870913</v>
      </c>
      <c r="Q677">
        <v>1033261.91659354</v>
      </c>
      <c r="R677">
        <v>692399.55792302196</v>
      </c>
      <c r="S677">
        <v>119195.023618327</v>
      </c>
      <c r="T677">
        <v>159735.02470199799</v>
      </c>
      <c r="U677">
        <v>83286.250663393497</v>
      </c>
      <c r="V677">
        <v>2563574.0099999998</v>
      </c>
      <c r="W677">
        <v>1278131.6008826301</v>
      </c>
      <c r="X677">
        <v>3000775.24421801</v>
      </c>
      <c r="Y677">
        <v>424446.98944370798</v>
      </c>
      <c r="Z677">
        <v>259102.52003742001</v>
      </c>
      <c r="AA677">
        <v>115199.53775413</v>
      </c>
      <c r="AB677">
        <v>738.58750920079103</v>
      </c>
      <c r="AC677">
        <v>41442.731920160797</v>
      </c>
      <c r="AD677">
        <v>0</v>
      </c>
      <c r="AE677">
        <v>81136.248643543295</v>
      </c>
      <c r="AF677">
        <v>2150.0020198501902</v>
      </c>
      <c r="AG677">
        <v>0</v>
      </c>
    </row>
    <row r="678" spans="1:33" x14ac:dyDescent="0.3">
      <c r="A678" t="s">
        <v>33</v>
      </c>
      <c r="B678" t="s">
        <v>1443</v>
      </c>
      <c r="C678">
        <v>2097</v>
      </c>
      <c r="D678" t="s">
        <v>1417</v>
      </c>
      <c r="E678">
        <v>630</v>
      </c>
      <c r="F678" t="s">
        <v>1444</v>
      </c>
      <c r="G678" t="s">
        <v>37</v>
      </c>
      <c r="H678" t="s">
        <v>53</v>
      </c>
      <c r="I678" t="s">
        <v>39</v>
      </c>
      <c r="J678" t="s">
        <v>40</v>
      </c>
      <c r="K678">
        <v>184.78</v>
      </c>
      <c r="L678">
        <v>3792998.4721752699</v>
      </c>
      <c r="M678">
        <v>20527.105055608099</v>
      </c>
      <c r="N678">
        <v>1129.1356043646899</v>
      </c>
      <c r="O678">
        <v>19397.9694512434</v>
      </c>
      <c r="P678">
        <v>1912760.9144890199</v>
      </c>
      <c r="Q678">
        <v>1027156.66577522</v>
      </c>
      <c r="R678">
        <v>678011.92158257496</v>
      </c>
      <c r="S678">
        <v>115679.06674870801</v>
      </c>
      <c r="T678">
        <v>59389.903579730497</v>
      </c>
      <c r="U678">
        <v>80963.980416571096</v>
      </c>
      <c r="V678">
        <v>2469541.0299999998</v>
      </c>
      <c r="W678">
        <v>1242493.4617587</v>
      </c>
      <c r="X678">
        <v>2958193.4489983399</v>
      </c>
      <c r="Y678">
        <v>393520.51133421902</v>
      </c>
      <c r="Z678">
        <v>208641.67697450801</v>
      </c>
      <c r="AA678">
        <v>109699.56297984</v>
      </c>
      <c r="AB678">
        <v>1692.1071062190699</v>
      </c>
      <c r="AC678">
        <v>40287.184365568799</v>
      </c>
      <c r="AD678">
        <v>0</v>
      </c>
      <c r="AE678">
        <v>78873.9268958014</v>
      </c>
      <c r="AF678">
        <v>2090.0535207697699</v>
      </c>
      <c r="AG678">
        <v>0</v>
      </c>
    </row>
    <row r="679" spans="1:33" x14ac:dyDescent="0.3">
      <c r="A679" t="s">
        <v>33</v>
      </c>
      <c r="B679" t="s">
        <v>1445</v>
      </c>
      <c r="C679">
        <v>2097</v>
      </c>
      <c r="D679" t="s">
        <v>1417</v>
      </c>
      <c r="E679">
        <v>2097</v>
      </c>
      <c r="F679" t="s">
        <v>1417</v>
      </c>
      <c r="G679" t="s">
        <v>55</v>
      </c>
      <c r="H679" t="s">
        <v>55</v>
      </c>
      <c r="I679" t="s">
        <v>56</v>
      </c>
      <c r="J679" t="s">
        <v>40</v>
      </c>
      <c r="K679">
        <v>26.868715483117199</v>
      </c>
      <c r="L679">
        <v>192442.913019923</v>
      </c>
      <c r="M679">
        <v>7162.34139070934</v>
      </c>
      <c r="N679">
        <v>870.23642696454499</v>
      </c>
      <c r="O679">
        <v>6292.1049637447904</v>
      </c>
      <c r="P679">
        <v>52305.299129431398</v>
      </c>
      <c r="Q679">
        <v>41583.5491008768</v>
      </c>
      <c r="R679">
        <v>73361.308288951099</v>
      </c>
      <c r="S679">
        <v>16810.624102931801</v>
      </c>
      <c r="T679">
        <v>8382.1323977319607</v>
      </c>
      <c r="U679">
        <v>11772.909157882401</v>
      </c>
      <c r="V679">
        <v>0</v>
      </c>
      <c r="W679">
        <v>180670.00386204</v>
      </c>
      <c r="X679">
        <v>119661.82799745</v>
      </c>
      <c r="Y679">
        <v>16071.6900170638</v>
      </c>
      <c r="Z679">
        <v>23382.134959154799</v>
      </c>
      <c r="AA679">
        <v>15692.976307795599</v>
      </c>
      <c r="AB679">
        <v>3.2465670773986801</v>
      </c>
      <c r="AC679">
        <v>5858.1280134990602</v>
      </c>
      <c r="AD679">
        <v>0</v>
      </c>
      <c r="AE679">
        <v>11468.996107801</v>
      </c>
      <c r="AF679">
        <v>303.91305008145099</v>
      </c>
      <c r="AG679">
        <v>0</v>
      </c>
    </row>
    <row r="680" spans="1:33" x14ac:dyDescent="0.3">
      <c r="A680" t="s">
        <v>33</v>
      </c>
      <c r="B680" t="s">
        <v>1446</v>
      </c>
      <c r="C680">
        <v>2097</v>
      </c>
      <c r="D680" t="s">
        <v>1417</v>
      </c>
      <c r="E680">
        <v>3240</v>
      </c>
      <c r="F680" t="s">
        <v>1447</v>
      </c>
      <c r="G680" t="s">
        <v>63</v>
      </c>
      <c r="H680" t="s">
        <v>53</v>
      </c>
      <c r="I680" t="s">
        <v>39</v>
      </c>
      <c r="J680" t="s">
        <v>40</v>
      </c>
      <c r="K680">
        <v>40.25</v>
      </c>
      <c r="L680">
        <v>288284.24097605102</v>
      </c>
      <c r="M680">
        <v>7162.34139070934</v>
      </c>
      <c r="N680">
        <v>870.23642696454499</v>
      </c>
      <c r="O680">
        <v>6292.1049637447904</v>
      </c>
      <c r="P680">
        <v>78354.631105549503</v>
      </c>
      <c r="Q680">
        <v>62293.1845164677</v>
      </c>
      <c r="R680">
        <v>109897.053340181</v>
      </c>
      <c r="S680">
        <v>25182.7304721047</v>
      </c>
      <c r="T680">
        <v>12556.6415417477</v>
      </c>
      <c r="U680">
        <v>17636.108949924099</v>
      </c>
      <c r="V680">
        <v>0</v>
      </c>
      <c r="W680">
        <v>270648.13202612603</v>
      </c>
      <c r="X680">
        <v>179256.376432424</v>
      </c>
      <c r="Y680">
        <v>24075.788944703501</v>
      </c>
      <c r="Z680">
        <v>35027.0161853229</v>
      </c>
      <c r="AA680">
        <v>23508.466446252802</v>
      </c>
      <c r="AB680">
        <v>4.8634377384883001</v>
      </c>
      <c r="AC680">
        <v>8775.6205796847298</v>
      </c>
      <c r="AD680">
        <v>0</v>
      </c>
      <c r="AE680">
        <v>17180.8396880398</v>
      </c>
      <c r="AF680">
        <v>455.26926188431401</v>
      </c>
      <c r="AG680">
        <v>0</v>
      </c>
    </row>
    <row r="681" spans="1:33" x14ac:dyDescent="0.3">
      <c r="A681" t="s">
        <v>33</v>
      </c>
      <c r="B681" t="s">
        <v>1448</v>
      </c>
      <c r="C681">
        <v>2097</v>
      </c>
      <c r="D681" t="s">
        <v>1417</v>
      </c>
      <c r="E681">
        <v>3361</v>
      </c>
      <c r="F681" t="s">
        <v>1449</v>
      </c>
      <c r="G681" t="s">
        <v>63</v>
      </c>
      <c r="H681" t="s">
        <v>64</v>
      </c>
      <c r="I681" t="s">
        <v>39</v>
      </c>
      <c r="J681" t="s">
        <v>40</v>
      </c>
      <c r="K681">
        <v>226.56913165266101</v>
      </c>
      <c r="L681">
        <v>1840293.71949292</v>
      </c>
      <c r="M681">
        <v>8122.4379776242704</v>
      </c>
      <c r="N681">
        <v>870.23642696454499</v>
      </c>
      <c r="O681">
        <v>7252.2015506597299</v>
      </c>
      <c r="P681">
        <v>445861.88150432101</v>
      </c>
      <c r="Q681">
        <v>420907.83779565402</v>
      </c>
      <c r="R681">
        <v>761087.31084399996</v>
      </c>
      <c r="S681">
        <v>141754.767098329</v>
      </c>
      <c r="T681">
        <v>70681.922250621705</v>
      </c>
      <c r="U681">
        <v>99274.481751951404</v>
      </c>
      <c r="V681">
        <v>217528.25</v>
      </c>
      <c r="W681">
        <v>1523490.98774097</v>
      </c>
      <c r="X681">
        <v>1151514.18301855</v>
      </c>
      <c r="Y681">
        <v>210580.33149203</v>
      </c>
      <c r="Z681">
        <v>197168.711589871</v>
      </c>
      <c r="AA681">
        <v>132330.25662641501</v>
      </c>
      <c r="AB681">
        <v>27.376518391455299</v>
      </c>
      <c r="AC681">
        <v>49398.3784957116</v>
      </c>
      <c r="AD681">
        <v>0</v>
      </c>
      <c r="AE681">
        <v>96711.749793360694</v>
      </c>
      <c r="AF681">
        <v>2562.7319585907298</v>
      </c>
      <c r="AG681">
        <v>0</v>
      </c>
    </row>
    <row r="682" spans="1:33" x14ac:dyDescent="0.3">
      <c r="A682" t="s">
        <v>33</v>
      </c>
      <c r="B682" t="s">
        <v>1450</v>
      </c>
      <c r="C682">
        <v>2097</v>
      </c>
      <c r="D682" t="s">
        <v>1417</v>
      </c>
      <c r="E682">
        <v>4038</v>
      </c>
      <c r="F682" t="s">
        <v>1451</v>
      </c>
      <c r="G682" t="s">
        <v>63</v>
      </c>
      <c r="H682" t="s">
        <v>64</v>
      </c>
      <c r="I682" t="s">
        <v>39</v>
      </c>
      <c r="J682" t="s">
        <v>40</v>
      </c>
      <c r="K682">
        <v>199.79</v>
      </c>
      <c r="L682">
        <v>1601023.5764498101</v>
      </c>
      <c r="M682">
        <v>8013.53209094458</v>
      </c>
      <c r="N682">
        <v>1539.6717340369701</v>
      </c>
      <c r="O682">
        <v>6473.8603569076104</v>
      </c>
      <c r="P682">
        <v>509064.97511994297</v>
      </c>
      <c r="Q682">
        <v>320789.53371540603</v>
      </c>
      <c r="R682">
        <v>583841.13880334899</v>
      </c>
      <c r="S682">
        <v>125000.191826628</v>
      </c>
      <c r="T682">
        <v>62327.736984491603</v>
      </c>
      <c r="U682">
        <v>87540.825021250901</v>
      </c>
      <c r="V682">
        <v>170059.39</v>
      </c>
      <c r="W682">
        <v>1343423.36142856</v>
      </c>
      <c r="X682">
        <v>917225.38329028594</v>
      </c>
      <c r="Y682">
        <v>128372.82660279</v>
      </c>
      <c r="Z682">
        <v>307611.01574324601</v>
      </c>
      <c r="AA682">
        <v>116689.602765139</v>
      </c>
      <c r="AB682">
        <v>24.1407757955919</v>
      </c>
      <c r="AC682">
        <v>43559.782251309603</v>
      </c>
      <c r="AD682">
        <v>0</v>
      </c>
      <c r="AE682">
        <v>85280.992826670394</v>
      </c>
      <c r="AF682">
        <v>2259.8321945805401</v>
      </c>
      <c r="AG682">
        <v>0</v>
      </c>
    </row>
    <row r="683" spans="1:33" x14ac:dyDescent="0.3">
      <c r="A683" t="s">
        <v>33</v>
      </c>
      <c r="B683" t="s">
        <v>1452</v>
      </c>
      <c r="C683">
        <v>2099</v>
      </c>
      <c r="D683" t="s">
        <v>1453</v>
      </c>
      <c r="E683">
        <v>659</v>
      </c>
      <c r="F683" t="s">
        <v>1454</v>
      </c>
      <c r="G683" t="s">
        <v>37</v>
      </c>
      <c r="H683" t="s">
        <v>43</v>
      </c>
      <c r="I683" t="s">
        <v>39</v>
      </c>
      <c r="J683" t="s">
        <v>40</v>
      </c>
      <c r="K683">
        <v>257.67</v>
      </c>
      <c r="L683">
        <v>3853586.2523416998</v>
      </c>
      <c r="M683">
        <v>14955.509963681099</v>
      </c>
      <c r="N683">
        <v>1835.9199088314001</v>
      </c>
      <c r="O683">
        <v>13119.590054849699</v>
      </c>
      <c r="P683">
        <v>2200685.4415037502</v>
      </c>
      <c r="Q683">
        <v>698891.75050356099</v>
      </c>
      <c r="R683">
        <v>726497.579277799</v>
      </c>
      <c r="S683">
        <v>209246.190083102</v>
      </c>
      <c r="T683">
        <v>18265.290973486299</v>
      </c>
      <c r="U683">
        <v>119167.822912544</v>
      </c>
      <c r="V683">
        <v>3354534.63</v>
      </c>
      <c r="W683">
        <v>379883.79942916502</v>
      </c>
      <c r="X683">
        <v>3001840.6622180399</v>
      </c>
      <c r="Y683">
        <v>138001.25556786699</v>
      </c>
      <c r="Z683">
        <v>473061.48290858697</v>
      </c>
      <c r="AA683">
        <v>121515.028734665</v>
      </c>
      <c r="AB683">
        <v>0</v>
      </c>
      <c r="AC683">
        <v>0</v>
      </c>
      <c r="AD683">
        <v>0</v>
      </c>
      <c r="AE683">
        <v>119167.822912544</v>
      </c>
      <c r="AF683">
        <v>0</v>
      </c>
      <c r="AG683">
        <v>0</v>
      </c>
    </row>
    <row r="684" spans="1:33" x14ac:dyDescent="0.3">
      <c r="A684" t="s">
        <v>33</v>
      </c>
      <c r="B684" t="s">
        <v>1455</v>
      </c>
      <c r="C684">
        <v>2099</v>
      </c>
      <c r="D684" t="s">
        <v>1453</v>
      </c>
      <c r="E684">
        <v>689</v>
      </c>
      <c r="F684" t="s">
        <v>1456</v>
      </c>
      <c r="G684" t="s">
        <v>37</v>
      </c>
      <c r="H684" t="s">
        <v>53</v>
      </c>
      <c r="I684" t="s">
        <v>39</v>
      </c>
      <c r="J684" t="s">
        <v>40</v>
      </c>
      <c r="K684">
        <v>231.36</v>
      </c>
      <c r="L684">
        <v>3522406.2953649098</v>
      </c>
      <c r="M684">
        <v>15224.785163230001</v>
      </c>
      <c r="N684">
        <v>1109.5878979189299</v>
      </c>
      <c r="O684">
        <v>14115.197265311101</v>
      </c>
      <c r="P684">
        <v>1615970.0876047199</v>
      </c>
      <c r="Q684">
        <v>932020.17570071795</v>
      </c>
      <c r="R684">
        <v>744383.55465599999</v>
      </c>
      <c r="S684">
        <v>187880.616826276</v>
      </c>
      <c r="T684">
        <v>42151.860577194799</v>
      </c>
      <c r="U684">
        <v>106999.912714116</v>
      </c>
      <c r="V684">
        <v>3074311.51</v>
      </c>
      <c r="W684">
        <v>341094.87265079899</v>
      </c>
      <c r="X684">
        <v>2727572.0553598199</v>
      </c>
      <c r="Y684">
        <v>327866.05307479203</v>
      </c>
      <c r="Z684">
        <v>256714.25606252399</v>
      </c>
      <c r="AA684">
        <v>103254.018153654</v>
      </c>
      <c r="AB684">
        <v>0</v>
      </c>
      <c r="AC684">
        <v>0</v>
      </c>
      <c r="AD684">
        <v>0</v>
      </c>
      <c r="AE684">
        <v>106999.912714116</v>
      </c>
      <c r="AF684">
        <v>0</v>
      </c>
      <c r="AG684">
        <v>0</v>
      </c>
    </row>
    <row r="685" spans="1:33" x14ac:dyDescent="0.3">
      <c r="A685" t="s">
        <v>33</v>
      </c>
      <c r="B685" t="s">
        <v>1457</v>
      </c>
      <c r="C685">
        <v>2099</v>
      </c>
      <c r="D685" t="s">
        <v>1453</v>
      </c>
      <c r="E685">
        <v>2723</v>
      </c>
      <c r="F685" t="s">
        <v>1458</v>
      </c>
      <c r="G685" t="s">
        <v>37</v>
      </c>
      <c r="H685" t="s">
        <v>38</v>
      </c>
      <c r="I685" t="s">
        <v>39</v>
      </c>
      <c r="J685" t="s">
        <v>40</v>
      </c>
      <c r="K685">
        <v>218.53</v>
      </c>
      <c r="L685">
        <v>2580487.1222933698</v>
      </c>
      <c r="M685">
        <v>11808.388423984599</v>
      </c>
      <c r="N685">
        <v>561.88276680038405</v>
      </c>
      <c r="O685">
        <v>11246.5056571843</v>
      </c>
      <c r="P685">
        <v>1310522.05089151</v>
      </c>
      <c r="Q685">
        <v>510225.38379572</v>
      </c>
      <c r="R685">
        <v>566787.13606619905</v>
      </c>
      <c r="S685">
        <v>177461.753090621</v>
      </c>
      <c r="T685">
        <v>15490.7984493187</v>
      </c>
      <c r="U685">
        <v>101066.264373339</v>
      </c>
      <c r="V685">
        <v>2157241.2999999998</v>
      </c>
      <c r="W685">
        <v>322179.55792003497</v>
      </c>
      <c r="X685">
        <v>2103834.4124221201</v>
      </c>
      <c r="Y685">
        <v>151919.15135733999</v>
      </c>
      <c r="Z685">
        <v>122788.24102888801</v>
      </c>
      <c r="AA685">
        <v>100879.05311167899</v>
      </c>
      <c r="AB685">
        <v>0</v>
      </c>
      <c r="AC685">
        <v>0</v>
      </c>
      <c r="AD685">
        <v>0</v>
      </c>
      <c r="AE685">
        <v>101066.264373339</v>
      </c>
      <c r="AF685">
        <v>0</v>
      </c>
      <c r="AG685">
        <v>0</v>
      </c>
    </row>
    <row r="686" spans="1:33" x14ac:dyDescent="0.3">
      <c r="A686" t="s">
        <v>33</v>
      </c>
      <c r="B686" t="s">
        <v>1459</v>
      </c>
      <c r="C686">
        <v>2100</v>
      </c>
      <c r="D686" t="s">
        <v>1460</v>
      </c>
      <c r="E686">
        <v>631</v>
      </c>
      <c r="F686" t="s">
        <v>1461</v>
      </c>
      <c r="G686" t="s">
        <v>37</v>
      </c>
      <c r="H686" t="s">
        <v>43</v>
      </c>
      <c r="I686" t="s">
        <v>39</v>
      </c>
      <c r="J686" t="s">
        <v>40</v>
      </c>
      <c r="K686">
        <v>108.73</v>
      </c>
      <c r="L686">
        <v>1992620.1664134001</v>
      </c>
      <c r="M686">
        <v>18326.314415647899</v>
      </c>
      <c r="N686">
        <v>802.54777146997196</v>
      </c>
      <c r="O686">
        <v>17523.766644177998</v>
      </c>
      <c r="P686">
        <v>1262502.03320022</v>
      </c>
      <c r="Q686">
        <v>377985.07062923</v>
      </c>
      <c r="R686">
        <v>296564.06063072098</v>
      </c>
      <c r="S686">
        <v>43741.081170806501</v>
      </c>
      <c r="T686">
        <v>11827.920782425201</v>
      </c>
      <c r="U686">
        <v>50871.039179774903</v>
      </c>
      <c r="V686">
        <v>1271386.44</v>
      </c>
      <c r="W686">
        <v>670362.68723362905</v>
      </c>
      <c r="X686">
        <v>1728136.7899165701</v>
      </c>
      <c r="Y686">
        <v>88939.020856847405</v>
      </c>
      <c r="Z686">
        <v>87261.019191929998</v>
      </c>
      <c r="AA686">
        <v>37412.297268278598</v>
      </c>
      <c r="AB686">
        <v>0</v>
      </c>
      <c r="AC686">
        <v>0</v>
      </c>
      <c r="AD686">
        <v>0</v>
      </c>
      <c r="AE686">
        <v>49454.664031558503</v>
      </c>
      <c r="AF686">
        <v>1416.37514821642</v>
      </c>
      <c r="AG686">
        <v>0</v>
      </c>
    </row>
    <row r="687" spans="1:33" x14ac:dyDescent="0.3">
      <c r="A687" t="s">
        <v>33</v>
      </c>
      <c r="B687" t="s">
        <v>1462</v>
      </c>
      <c r="C687">
        <v>2100</v>
      </c>
      <c r="D687" t="s">
        <v>1460</v>
      </c>
      <c r="E687">
        <v>632</v>
      </c>
      <c r="F687" t="s">
        <v>1463</v>
      </c>
      <c r="G687" t="s">
        <v>37</v>
      </c>
      <c r="H687" t="s">
        <v>38</v>
      </c>
      <c r="I687" t="s">
        <v>39</v>
      </c>
      <c r="J687" t="s">
        <v>40</v>
      </c>
      <c r="K687">
        <v>651.16</v>
      </c>
      <c r="L687">
        <v>8758217.9183873106</v>
      </c>
      <c r="M687">
        <v>13450.1780182863</v>
      </c>
      <c r="N687">
        <v>587.43628885241901</v>
      </c>
      <c r="O687">
        <v>12862.741729433799</v>
      </c>
      <c r="P687">
        <v>5002600.6625729399</v>
      </c>
      <c r="Q687">
        <v>2032669.5803571099</v>
      </c>
      <c r="R687">
        <v>1390157.17318679</v>
      </c>
      <c r="S687">
        <v>261955.69222093601</v>
      </c>
      <c r="T687">
        <v>70834.810049517604</v>
      </c>
      <c r="U687">
        <v>304655.43890648597</v>
      </c>
      <c r="V687">
        <v>4438908.13</v>
      </c>
      <c r="W687">
        <v>4014654.3494808199</v>
      </c>
      <c r="X687">
        <v>7397050.3924599998</v>
      </c>
      <c r="Y687">
        <v>449943.07253513101</v>
      </c>
      <c r="Z687">
        <v>382515.01384914102</v>
      </c>
      <c r="AA687">
        <v>224054.00063655199</v>
      </c>
      <c r="AB687">
        <v>0</v>
      </c>
      <c r="AC687">
        <v>0</v>
      </c>
      <c r="AD687">
        <v>0</v>
      </c>
      <c r="AE687">
        <v>296173.08038986102</v>
      </c>
      <c r="AF687">
        <v>8482.3585166247194</v>
      </c>
      <c r="AG687">
        <v>0</v>
      </c>
    </row>
    <row r="688" spans="1:33" x14ac:dyDescent="0.3">
      <c r="A688" t="s">
        <v>33</v>
      </c>
      <c r="B688" t="s">
        <v>1464</v>
      </c>
      <c r="C688">
        <v>2100</v>
      </c>
      <c r="D688" t="s">
        <v>1460</v>
      </c>
      <c r="E688">
        <v>633</v>
      </c>
      <c r="F688" t="s">
        <v>1465</v>
      </c>
      <c r="G688" t="s">
        <v>37</v>
      </c>
      <c r="H688" t="s">
        <v>43</v>
      </c>
      <c r="I688" t="s">
        <v>39</v>
      </c>
      <c r="J688" t="s">
        <v>40</v>
      </c>
      <c r="K688">
        <v>443.94910891089103</v>
      </c>
      <c r="L688">
        <v>2964986.3400304602</v>
      </c>
      <c r="M688">
        <v>6678.6626676743499</v>
      </c>
      <c r="N688">
        <v>506.755165933321</v>
      </c>
      <c r="O688">
        <v>6171.9075017410296</v>
      </c>
      <c r="P688">
        <v>1296839.0570038401</v>
      </c>
      <c r="Q688">
        <v>652745.99003234098</v>
      </c>
      <c r="R688">
        <v>788510.74852444301</v>
      </c>
      <c r="S688">
        <v>178596.652336784</v>
      </c>
      <c r="T688">
        <v>48293.892133048001</v>
      </c>
      <c r="U688">
        <v>207708.56721449501</v>
      </c>
      <c r="V688">
        <v>20159.060000000001</v>
      </c>
      <c r="W688">
        <v>2737118.7128159599</v>
      </c>
      <c r="X688">
        <v>2133069.8776077498</v>
      </c>
      <c r="Y688">
        <v>246478.42622298701</v>
      </c>
      <c r="Z688">
        <v>224973.504352088</v>
      </c>
      <c r="AA688">
        <v>152755.96463314301</v>
      </c>
      <c r="AB688">
        <v>0</v>
      </c>
      <c r="AC688">
        <v>0</v>
      </c>
      <c r="AD688">
        <v>0</v>
      </c>
      <c r="AE688">
        <v>201925.44861857701</v>
      </c>
      <c r="AF688">
        <v>5783.1185959184404</v>
      </c>
      <c r="AG688">
        <v>0</v>
      </c>
    </row>
    <row r="689" spans="1:33" x14ac:dyDescent="0.3">
      <c r="A689" t="s">
        <v>33</v>
      </c>
      <c r="B689" t="s">
        <v>1466</v>
      </c>
      <c r="C689">
        <v>2100</v>
      </c>
      <c r="D689" t="s">
        <v>1460</v>
      </c>
      <c r="E689">
        <v>636</v>
      </c>
      <c r="F689" t="s">
        <v>1467</v>
      </c>
      <c r="G689" t="s">
        <v>37</v>
      </c>
      <c r="H689" t="s">
        <v>43</v>
      </c>
      <c r="I689" t="s">
        <v>39</v>
      </c>
      <c r="J689" t="s">
        <v>40</v>
      </c>
      <c r="K689">
        <v>362.02178217821699</v>
      </c>
      <c r="L689">
        <v>5686183.4379602401</v>
      </c>
      <c r="M689">
        <v>15706.743952663601</v>
      </c>
      <c r="N689">
        <v>780.006403482618</v>
      </c>
      <c r="O689">
        <v>14926.737549181</v>
      </c>
      <c r="P689">
        <v>3662066.50742723</v>
      </c>
      <c r="Q689">
        <v>1093388.42022582</v>
      </c>
      <c r="R689">
        <v>745708.83661111002</v>
      </c>
      <c r="S689">
        <v>145638.04064984299</v>
      </c>
      <c r="T689">
        <v>39381.633046228097</v>
      </c>
      <c r="U689">
        <v>169377.57992384801</v>
      </c>
      <c r="V689">
        <v>3284800.94</v>
      </c>
      <c r="W689">
        <v>2232004.9180363999</v>
      </c>
      <c r="X689">
        <v>4858403.2663712101</v>
      </c>
      <c r="Y689">
        <v>251457.23413905999</v>
      </c>
      <c r="Z689">
        <v>282379.30829919898</v>
      </c>
      <c r="AA689">
        <v>124566.04922692401</v>
      </c>
      <c r="AB689">
        <v>0</v>
      </c>
      <c r="AC689">
        <v>0</v>
      </c>
      <c r="AD689">
        <v>0</v>
      </c>
      <c r="AE689">
        <v>164661.690515311</v>
      </c>
      <c r="AF689">
        <v>4715.8894085371703</v>
      </c>
      <c r="AG689">
        <v>0</v>
      </c>
    </row>
    <row r="690" spans="1:33" x14ac:dyDescent="0.3">
      <c r="A690" t="s">
        <v>33</v>
      </c>
      <c r="B690" t="s">
        <v>1468</v>
      </c>
      <c r="C690">
        <v>2100</v>
      </c>
      <c r="D690" t="s">
        <v>1460</v>
      </c>
      <c r="E690">
        <v>637</v>
      </c>
      <c r="F690" t="s">
        <v>1469</v>
      </c>
      <c r="G690" t="s">
        <v>37</v>
      </c>
      <c r="H690" t="s">
        <v>43</v>
      </c>
      <c r="I690" t="s">
        <v>39</v>
      </c>
      <c r="J690" t="s">
        <v>40</v>
      </c>
      <c r="K690">
        <v>261.19</v>
      </c>
      <c r="L690">
        <v>4024804.6678857398</v>
      </c>
      <c r="M690">
        <v>15409.4899034639</v>
      </c>
      <c r="N690">
        <v>529.61052027307403</v>
      </c>
      <c r="O690">
        <v>14879.879383190801</v>
      </c>
      <c r="P690">
        <v>2637999.7108752402</v>
      </c>
      <c r="Q690">
        <v>677101.54353764898</v>
      </c>
      <c r="R690">
        <v>570246.58333521697</v>
      </c>
      <c r="S690">
        <v>105074.34002577901</v>
      </c>
      <c r="T690">
        <v>34382.490111851897</v>
      </c>
      <c r="U690">
        <v>122201.84607160299</v>
      </c>
      <c r="V690">
        <v>2292265.0099999998</v>
      </c>
      <c r="W690">
        <v>1610337.8118141401</v>
      </c>
      <c r="X690">
        <v>3387287.9702714002</v>
      </c>
      <c r="Y690">
        <v>287114.47422054602</v>
      </c>
      <c r="Z690">
        <v>138328.97179012399</v>
      </c>
      <c r="AA690">
        <v>89871.405532067496</v>
      </c>
      <c r="AB690">
        <v>0</v>
      </c>
      <c r="AC690">
        <v>0</v>
      </c>
      <c r="AD690">
        <v>0</v>
      </c>
      <c r="AE690">
        <v>118799.445400558</v>
      </c>
      <c r="AF690">
        <v>3402.4006710443</v>
      </c>
      <c r="AG690">
        <v>0</v>
      </c>
    </row>
    <row r="691" spans="1:33" x14ac:dyDescent="0.3">
      <c r="A691" t="s">
        <v>33</v>
      </c>
      <c r="B691" t="s">
        <v>1470</v>
      </c>
      <c r="C691">
        <v>2100</v>
      </c>
      <c r="D691" t="s">
        <v>1460</v>
      </c>
      <c r="E691">
        <v>638</v>
      </c>
      <c r="F691" t="s">
        <v>1471</v>
      </c>
      <c r="G691" t="s">
        <v>37</v>
      </c>
      <c r="H691" t="s">
        <v>38</v>
      </c>
      <c r="I691" t="s">
        <v>39</v>
      </c>
      <c r="J691" t="s">
        <v>40</v>
      </c>
      <c r="K691">
        <v>518.68742574257396</v>
      </c>
      <c r="L691">
        <v>7107316.3421630897</v>
      </c>
      <c r="M691">
        <v>13702.5036455972</v>
      </c>
      <c r="N691">
        <v>507.26497200703</v>
      </c>
      <c r="O691">
        <v>13195.2386735902</v>
      </c>
      <c r="P691">
        <v>4087538.90174841</v>
      </c>
      <c r="Q691">
        <v>1618640.6090998</v>
      </c>
      <c r="R691">
        <v>1136049.5272202699</v>
      </c>
      <c r="S691">
        <v>208663.19131502401</v>
      </c>
      <c r="T691">
        <v>56424.112779575698</v>
      </c>
      <c r="U691">
        <v>242676.06324847799</v>
      </c>
      <c r="V691">
        <v>3666730.81</v>
      </c>
      <c r="W691">
        <v>3197909.4689146099</v>
      </c>
      <c r="X691">
        <v>6046723.9325923203</v>
      </c>
      <c r="Y691">
        <v>376332.12997176498</v>
      </c>
      <c r="Z691">
        <v>263111.96249970503</v>
      </c>
      <c r="AA691">
        <v>178472.25385081701</v>
      </c>
      <c r="AB691">
        <v>0</v>
      </c>
      <c r="AC691">
        <v>0</v>
      </c>
      <c r="AD691">
        <v>0</v>
      </c>
      <c r="AE691">
        <v>235919.36335411499</v>
      </c>
      <c r="AF691">
        <v>6756.6998943634098</v>
      </c>
      <c r="AG691">
        <v>0</v>
      </c>
    </row>
    <row r="692" spans="1:33" x14ac:dyDescent="0.3">
      <c r="A692" t="s">
        <v>33</v>
      </c>
      <c r="B692" t="s">
        <v>1472</v>
      </c>
      <c r="C692">
        <v>2100</v>
      </c>
      <c r="D692" t="s">
        <v>1460</v>
      </c>
      <c r="E692">
        <v>639</v>
      </c>
      <c r="F692" t="s">
        <v>966</v>
      </c>
      <c r="G692" t="s">
        <v>37</v>
      </c>
      <c r="H692" t="s">
        <v>43</v>
      </c>
      <c r="I692" t="s">
        <v>39</v>
      </c>
      <c r="J692" t="s">
        <v>40</v>
      </c>
      <c r="K692">
        <v>297.80673267326699</v>
      </c>
      <c r="L692">
        <v>4519506.8427539803</v>
      </c>
      <c r="M692">
        <v>15175.972692707601</v>
      </c>
      <c r="N692">
        <v>506.755165933321</v>
      </c>
      <c r="O692">
        <v>14669.2175267743</v>
      </c>
      <c r="P692">
        <v>2940435.5462306198</v>
      </c>
      <c r="Q692">
        <v>714734.44494509394</v>
      </c>
      <c r="R692">
        <v>712135.77634966804</v>
      </c>
      <c r="S692">
        <v>119804.91554376901</v>
      </c>
      <c r="T692">
        <v>32396.159684836799</v>
      </c>
      <c r="U692">
        <v>139333.55988064501</v>
      </c>
      <c r="V692">
        <v>2544079.09</v>
      </c>
      <c r="W692">
        <v>1836094.1928733401</v>
      </c>
      <c r="X692">
        <v>3836195.7104352298</v>
      </c>
      <c r="Y692">
        <v>290591.82002863497</v>
      </c>
      <c r="Z692">
        <v>150915.10023190099</v>
      </c>
      <c r="AA692">
        <v>102470.652177568</v>
      </c>
      <c r="AB692">
        <v>0</v>
      </c>
      <c r="AC692">
        <v>0</v>
      </c>
      <c r="AD692">
        <v>0</v>
      </c>
      <c r="AE692">
        <v>135454.17006063199</v>
      </c>
      <c r="AF692">
        <v>3879.3898200123899</v>
      </c>
      <c r="AG692">
        <v>0</v>
      </c>
    </row>
    <row r="693" spans="1:33" x14ac:dyDescent="0.3">
      <c r="A693" t="s">
        <v>33</v>
      </c>
      <c r="B693" t="s">
        <v>1473</v>
      </c>
      <c r="C693">
        <v>2100</v>
      </c>
      <c r="D693" t="s">
        <v>1460</v>
      </c>
      <c r="E693">
        <v>640</v>
      </c>
      <c r="F693" t="s">
        <v>1474</v>
      </c>
      <c r="G693" t="s">
        <v>37</v>
      </c>
      <c r="H693" t="s">
        <v>43</v>
      </c>
      <c r="I693" t="s">
        <v>39</v>
      </c>
      <c r="J693" t="s">
        <v>40</v>
      </c>
      <c r="K693">
        <v>242.64</v>
      </c>
      <c r="L693">
        <v>4189117.2829453498</v>
      </c>
      <c r="M693">
        <v>17264.743170727601</v>
      </c>
      <c r="N693">
        <v>1350.5982256102</v>
      </c>
      <c r="O693">
        <v>15914.144945117399</v>
      </c>
      <c r="P693">
        <v>2595359.3459928399</v>
      </c>
      <c r="Q693">
        <v>928035.89492390701</v>
      </c>
      <c r="R693">
        <v>541715.21195473406</v>
      </c>
      <c r="S693">
        <v>97611.845261514798</v>
      </c>
      <c r="T693">
        <v>26394.984812357801</v>
      </c>
      <c r="U693">
        <v>113522.93706043001</v>
      </c>
      <c r="V693">
        <v>2579624.4900000002</v>
      </c>
      <c r="W693">
        <v>1495969.8558849201</v>
      </c>
      <c r="X693">
        <v>3409089.81233567</v>
      </c>
      <c r="Y693">
        <v>255306.74025296999</v>
      </c>
      <c r="Z693">
        <v>327709.15346206102</v>
      </c>
      <c r="AA693">
        <v>83488.639834223606</v>
      </c>
      <c r="AB693">
        <v>0</v>
      </c>
      <c r="AC693">
        <v>0</v>
      </c>
      <c r="AD693">
        <v>0</v>
      </c>
      <c r="AE693">
        <v>110362.178613237</v>
      </c>
      <c r="AF693">
        <v>3160.7584471924301</v>
      </c>
      <c r="AG693">
        <v>0</v>
      </c>
    </row>
    <row r="694" spans="1:33" x14ac:dyDescent="0.3">
      <c r="A694" t="s">
        <v>33</v>
      </c>
      <c r="B694" t="s">
        <v>1475</v>
      </c>
      <c r="C694">
        <v>2100</v>
      </c>
      <c r="D694" t="s">
        <v>1460</v>
      </c>
      <c r="E694">
        <v>641</v>
      </c>
      <c r="F694" t="s">
        <v>1476</v>
      </c>
      <c r="G694" t="s">
        <v>37</v>
      </c>
      <c r="H694" t="s">
        <v>43</v>
      </c>
      <c r="I694" t="s">
        <v>39</v>
      </c>
      <c r="J694" t="s">
        <v>40</v>
      </c>
      <c r="K694">
        <v>273.42</v>
      </c>
      <c r="L694">
        <v>4019222.1064421302</v>
      </c>
      <c r="M694">
        <v>14699.810205698601</v>
      </c>
      <c r="N694">
        <v>506.755165933321</v>
      </c>
      <c r="O694">
        <v>14193.055039765301</v>
      </c>
      <c r="P694">
        <v>2481492.48781389</v>
      </c>
      <c r="Q694">
        <v>779566.181001049</v>
      </c>
      <c r="R694">
        <v>608536.64080062404</v>
      </c>
      <c r="S694">
        <v>109994.356789496</v>
      </c>
      <c r="T694">
        <v>39632.440037070897</v>
      </c>
      <c r="U694">
        <v>127923.843764683</v>
      </c>
      <c r="V694">
        <v>2205557.75</v>
      </c>
      <c r="W694">
        <v>1685740.51267744</v>
      </c>
      <c r="X694">
        <v>3474748.87534709</v>
      </c>
      <c r="Y694">
        <v>183912.83206547599</v>
      </c>
      <c r="Z694">
        <v>138556.99746948801</v>
      </c>
      <c r="AA694">
        <v>94079.557795390007</v>
      </c>
      <c r="AB694">
        <v>0</v>
      </c>
      <c r="AC694">
        <v>0</v>
      </c>
      <c r="AD694">
        <v>0</v>
      </c>
      <c r="AE694">
        <v>124362.128570851</v>
      </c>
      <c r="AF694">
        <v>3561.7151938318202</v>
      </c>
      <c r="AG694">
        <v>0</v>
      </c>
    </row>
    <row r="695" spans="1:33" x14ac:dyDescent="0.3">
      <c r="A695" t="s">
        <v>33</v>
      </c>
      <c r="B695" t="s">
        <v>1477</v>
      </c>
      <c r="C695">
        <v>2100</v>
      </c>
      <c r="D695" t="s">
        <v>1460</v>
      </c>
      <c r="E695">
        <v>642</v>
      </c>
      <c r="F695" t="s">
        <v>1478</v>
      </c>
      <c r="G695" t="s">
        <v>37</v>
      </c>
      <c r="H695" t="s">
        <v>38</v>
      </c>
      <c r="I695" t="s">
        <v>39</v>
      </c>
      <c r="J695" t="s">
        <v>40</v>
      </c>
      <c r="K695">
        <v>570.44000000000005</v>
      </c>
      <c r="L695">
        <v>7561427.0814068103</v>
      </c>
      <c r="M695">
        <v>13255.429285125099</v>
      </c>
      <c r="N695">
        <v>506.755165933321</v>
      </c>
      <c r="O695">
        <v>12748.674119191801</v>
      </c>
      <c r="P695">
        <v>4216833.1707342397</v>
      </c>
      <c r="Q695">
        <v>1756906.6928799599</v>
      </c>
      <c r="R695">
        <v>1296150.55381577</v>
      </c>
      <c r="S695">
        <v>229482.77699875701</v>
      </c>
      <c r="T695">
        <v>62053.8869780803</v>
      </c>
      <c r="U695">
        <v>266889.31840072398</v>
      </c>
      <c r="V695">
        <v>3777553.57</v>
      </c>
      <c r="W695">
        <v>3516984.1930060801</v>
      </c>
      <c r="X695">
        <v>6399983.4299817001</v>
      </c>
      <c r="Y695">
        <v>409201.40863956598</v>
      </c>
      <c r="Z695">
        <v>289073.41685500398</v>
      </c>
      <c r="AA695">
        <v>196279.50752981499</v>
      </c>
      <c r="AB695">
        <v>0</v>
      </c>
      <c r="AC695">
        <v>0</v>
      </c>
      <c r="AD695">
        <v>0</v>
      </c>
      <c r="AE695">
        <v>259458.46178756701</v>
      </c>
      <c r="AF695">
        <v>7430.8566131571497</v>
      </c>
      <c r="AG695">
        <v>0</v>
      </c>
    </row>
    <row r="696" spans="1:33" x14ac:dyDescent="0.3">
      <c r="A696" t="s">
        <v>33</v>
      </c>
      <c r="B696" t="s">
        <v>1479</v>
      </c>
      <c r="C696">
        <v>2100</v>
      </c>
      <c r="D696" t="s">
        <v>1460</v>
      </c>
      <c r="E696">
        <v>643</v>
      </c>
      <c r="F696" t="s">
        <v>1480</v>
      </c>
      <c r="G696" t="s">
        <v>37</v>
      </c>
      <c r="H696" t="s">
        <v>43</v>
      </c>
      <c r="I696" t="s">
        <v>39</v>
      </c>
      <c r="J696" t="s">
        <v>40</v>
      </c>
      <c r="K696">
        <v>236.74</v>
      </c>
      <c r="L696">
        <v>3755459.3733147099</v>
      </c>
      <c r="M696">
        <v>15863.2228322831</v>
      </c>
      <c r="N696">
        <v>555.077629395347</v>
      </c>
      <c r="O696">
        <v>15308.145202887799</v>
      </c>
      <c r="P696">
        <v>2446428.49721622</v>
      </c>
      <c r="Q696">
        <v>665358.15970444097</v>
      </c>
      <c r="R696">
        <v>522681.21890110301</v>
      </c>
      <c r="S696">
        <v>95238.329406573597</v>
      </c>
      <c r="T696">
        <v>25753.1680863732</v>
      </c>
      <c r="U696">
        <v>110762.52934259</v>
      </c>
      <c r="V696">
        <v>2185102.7799999998</v>
      </c>
      <c r="W696">
        <v>1459594.0639721199</v>
      </c>
      <c r="X696">
        <v>3243835.9050137899</v>
      </c>
      <c r="Y696">
        <v>187993.31912581599</v>
      </c>
      <c r="Z696">
        <v>131409.07798305401</v>
      </c>
      <c r="AA696">
        <v>81458.5418494646</v>
      </c>
      <c r="AB696">
        <v>0</v>
      </c>
      <c r="AC696">
        <v>0</v>
      </c>
      <c r="AD696">
        <v>0</v>
      </c>
      <c r="AE696">
        <v>107678.627451771</v>
      </c>
      <c r="AF696">
        <v>3083.9018908190501</v>
      </c>
      <c r="AG696">
        <v>0</v>
      </c>
    </row>
    <row r="697" spans="1:33" x14ac:dyDescent="0.3">
      <c r="A697" t="s">
        <v>33</v>
      </c>
      <c r="B697" t="s">
        <v>1481</v>
      </c>
      <c r="C697">
        <v>2100</v>
      </c>
      <c r="D697" t="s">
        <v>1460</v>
      </c>
      <c r="E697">
        <v>644</v>
      </c>
      <c r="F697" t="s">
        <v>1482</v>
      </c>
      <c r="G697" t="s">
        <v>37</v>
      </c>
      <c r="H697" t="s">
        <v>43</v>
      </c>
      <c r="I697" t="s">
        <v>39</v>
      </c>
      <c r="J697" t="s">
        <v>40</v>
      </c>
      <c r="K697">
        <v>303.25</v>
      </c>
      <c r="L697">
        <v>4906481.7584729604</v>
      </c>
      <c r="M697">
        <v>16179.6595497871</v>
      </c>
      <c r="N697">
        <v>1703.4513242185601</v>
      </c>
      <c r="O697">
        <v>14476.2082255686</v>
      </c>
      <c r="P697">
        <v>3026386.8988997201</v>
      </c>
      <c r="Q697">
        <v>977760.23318692204</v>
      </c>
      <c r="R697">
        <v>734330.04245991202</v>
      </c>
      <c r="S697">
        <v>121994.69203575001</v>
      </c>
      <c r="T697">
        <v>46009.891890650797</v>
      </c>
      <c r="U697">
        <v>141880.27803979299</v>
      </c>
      <c r="V697">
        <v>2894947.43</v>
      </c>
      <c r="W697">
        <v>1869654.05043316</v>
      </c>
      <c r="X697">
        <v>3907246.4234507498</v>
      </c>
      <c r="Y697">
        <v>236439.847340559</v>
      </c>
      <c r="Z697">
        <v>516571.61406927899</v>
      </c>
      <c r="AA697">
        <v>104343.595572569</v>
      </c>
      <c r="AB697">
        <v>0</v>
      </c>
      <c r="AC697">
        <v>0</v>
      </c>
      <c r="AD697">
        <v>0</v>
      </c>
      <c r="AE697">
        <v>137929.981307551</v>
      </c>
      <c r="AF697">
        <v>3950.2967322416098</v>
      </c>
      <c r="AG697">
        <v>0</v>
      </c>
    </row>
    <row r="698" spans="1:33" x14ac:dyDescent="0.3">
      <c r="A698" t="s">
        <v>33</v>
      </c>
      <c r="B698" t="s">
        <v>1483</v>
      </c>
      <c r="C698">
        <v>2100</v>
      </c>
      <c r="D698" t="s">
        <v>1460</v>
      </c>
      <c r="E698">
        <v>645</v>
      </c>
      <c r="F698" t="s">
        <v>1484</v>
      </c>
      <c r="G698" t="s">
        <v>37</v>
      </c>
      <c r="H698" t="s">
        <v>43</v>
      </c>
      <c r="I698" t="s">
        <v>39</v>
      </c>
      <c r="J698" t="s">
        <v>40</v>
      </c>
      <c r="K698">
        <v>334.56</v>
      </c>
      <c r="L698">
        <v>5621006.2666823203</v>
      </c>
      <c r="M698">
        <v>16801.190419303901</v>
      </c>
      <c r="N698">
        <v>1512.7044425951999</v>
      </c>
      <c r="O698">
        <v>15288.4859767087</v>
      </c>
      <c r="P698">
        <v>3856584.8722888399</v>
      </c>
      <c r="Q698">
        <v>824076.65722445701</v>
      </c>
      <c r="R698">
        <v>738477.88763095904</v>
      </c>
      <c r="S698">
        <v>134590.41769985299</v>
      </c>
      <c r="T698">
        <v>67276.431838206598</v>
      </c>
      <c r="U698">
        <v>156529.15357293701</v>
      </c>
      <c r="V698">
        <v>3401784.75</v>
      </c>
      <c r="W698">
        <v>2062692.36310938</v>
      </c>
      <c r="X698">
        <v>4608266.7358317701</v>
      </c>
      <c r="Y698">
        <v>235003.100694995</v>
      </c>
      <c r="Z698">
        <v>506090.39831465197</v>
      </c>
      <c r="AA698">
        <v>115116.87826796</v>
      </c>
      <c r="AB698">
        <v>0</v>
      </c>
      <c r="AC698">
        <v>0</v>
      </c>
      <c r="AD698">
        <v>0</v>
      </c>
      <c r="AE698">
        <v>152170.99603051701</v>
      </c>
      <c r="AF698">
        <v>4358.1575424196299</v>
      </c>
      <c r="AG698">
        <v>0</v>
      </c>
    </row>
    <row r="699" spans="1:33" x14ac:dyDescent="0.3">
      <c r="A699" t="s">
        <v>33</v>
      </c>
      <c r="B699" t="s">
        <v>1485</v>
      </c>
      <c r="C699">
        <v>2100</v>
      </c>
      <c r="D699" t="s">
        <v>1460</v>
      </c>
      <c r="E699">
        <v>646</v>
      </c>
      <c r="F699" t="s">
        <v>1486</v>
      </c>
      <c r="G699" t="s">
        <v>37</v>
      </c>
      <c r="H699" t="s">
        <v>43</v>
      </c>
      <c r="I699" t="s">
        <v>39</v>
      </c>
      <c r="J699" t="s">
        <v>40</v>
      </c>
      <c r="K699">
        <v>97.53</v>
      </c>
      <c r="L699">
        <v>1896851.65965694</v>
      </c>
      <c r="M699">
        <v>19448.9045386746</v>
      </c>
      <c r="N699">
        <v>1521.9101951550899</v>
      </c>
      <c r="O699">
        <v>17926.994343519498</v>
      </c>
      <c r="P699">
        <v>1148201.35874291</v>
      </c>
      <c r="Q699">
        <v>431526.405805838</v>
      </c>
      <c r="R699">
        <v>267278.91432552401</v>
      </c>
      <c r="S699">
        <v>39235.423954646903</v>
      </c>
      <c r="T699">
        <v>10609.556828013699</v>
      </c>
      <c r="U699">
        <v>45630.943173029002</v>
      </c>
      <c r="V699">
        <v>1249910.3799999999</v>
      </c>
      <c r="W699">
        <v>601310.33648391301</v>
      </c>
      <c r="X699">
        <v>1583285.76889877</v>
      </c>
      <c r="Y699">
        <v>85944.494310386493</v>
      </c>
      <c r="Z699">
        <v>148431.90133347601</v>
      </c>
      <c r="AA699">
        <v>33558.5519412785</v>
      </c>
      <c r="AB699">
        <v>0</v>
      </c>
      <c r="AC699">
        <v>0</v>
      </c>
      <c r="AD699">
        <v>0</v>
      </c>
      <c r="AE699">
        <v>44360.4652165722</v>
      </c>
      <c r="AF699">
        <v>1270.47795645679</v>
      </c>
      <c r="AG699">
        <v>0</v>
      </c>
    </row>
    <row r="700" spans="1:33" x14ac:dyDescent="0.3">
      <c r="A700" t="s">
        <v>33</v>
      </c>
      <c r="B700" t="s">
        <v>1487</v>
      </c>
      <c r="C700">
        <v>2100</v>
      </c>
      <c r="D700" t="s">
        <v>1460</v>
      </c>
      <c r="E700">
        <v>647</v>
      </c>
      <c r="F700" t="s">
        <v>1488</v>
      </c>
      <c r="G700" t="s">
        <v>37</v>
      </c>
      <c r="H700" t="s">
        <v>43</v>
      </c>
      <c r="I700" t="s">
        <v>39</v>
      </c>
      <c r="J700" t="s">
        <v>40</v>
      </c>
      <c r="K700">
        <v>115.704455445544</v>
      </c>
      <c r="L700">
        <v>2024308.58211371</v>
      </c>
      <c r="M700">
        <v>17495.511078797099</v>
      </c>
      <c r="N700">
        <v>880.54189552347702</v>
      </c>
      <c r="O700">
        <v>16614.969183273599</v>
      </c>
      <c r="P700">
        <v>1325636.36978492</v>
      </c>
      <c r="Q700">
        <v>356435.17285526701</v>
      </c>
      <c r="R700">
        <v>282527.32942890603</v>
      </c>
      <c r="S700">
        <v>46546.840591074499</v>
      </c>
      <c r="T700">
        <v>13162.8694535414</v>
      </c>
      <c r="U700">
        <v>54134.147762759298</v>
      </c>
      <c r="V700">
        <v>1256811.52</v>
      </c>
      <c r="W700">
        <v>713362.91435095202</v>
      </c>
      <c r="X700">
        <v>1741235.3765171301</v>
      </c>
      <c r="Y700">
        <v>87244.338700427703</v>
      </c>
      <c r="Z700">
        <v>101882.620518531</v>
      </c>
      <c r="AA700">
        <v>39812.098614853399</v>
      </c>
      <c r="AB700">
        <v>0</v>
      </c>
      <c r="AC700">
        <v>0</v>
      </c>
      <c r="AD700">
        <v>0</v>
      </c>
      <c r="AE700">
        <v>52626.919626725197</v>
      </c>
      <c r="AF700">
        <v>1507.2281360340601</v>
      </c>
      <c r="AG700">
        <v>0</v>
      </c>
    </row>
    <row r="701" spans="1:33" x14ac:dyDescent="0.3">
      <c r="A701" t="s">
        <v>33</v>
      </c>
      <c r="B701" t="s">
        <v>1489</v>
      </c>
      <c r="C701">
        <v>2100</v>
      </c>
      <c r="D701" t="s">
        <v>1460</v>
      </c>
      <c r="E701">
        <v>648</v>
      </c>
      <c r="F701" t="s">
        <v>1490</v>
      </c>
      <c r="G701" t="s">
        <v>37</v>
      </c>
      <c r="H701" t="s">
        <v>43</v>
      </c>
      <c r="I701" t="s">
        <v>39</v>
      </c>
      <c r="J701" t="s">
        <v>40</v>
      </c>
      <c r="K701">
        <v>242.81</v>
      </c>
      <c r="L701">
        <v>4077395.41615505</v>
      </c>
      <c r="M701">
        <v>16792.534970367898</v>
      </c>
      <c r="N701">
        <v>1666.0592720244999</v>
      </c>
      <c r="O701">
        <v>15126.4756983434</v>
      </c>
      <c r="P701">
        <v>2652156.5097033498</v>
      </c>
      <c r="Q701">
        <v>757334.76351497602</v>
      </c>
      <c r="R701">
        <v>533377.36039865203</v>
      </c>
      <c r="S701">
        <v>97680.234701402893</v>
      </c>
      <c r="T701">
        <v>36846.547836665901</v>
      </c>
      <c r="U701">
        <v>113602.47423196099</v>
      </c>
      <c r="V701">
        <v>2466774.9700000002</v>
      </c>
      <c r="W701">
        <v>1497017.9719230901</v>
      </c>
      <c r="X701">
        <v>3153813.4355296898</v>
      </c>
      <c r="Y701">
        <v>321896.520370193</v>
      </c>
      <c r="Z701">
        <v>404535.851840269</v>
      </c>
      <c r="AA701">
        <v>83547.134182937007</v>
      </c>
      <c r="AB701">
        <v>0</v>
      </c>
      <c r="AC701">
        <v>0</v>
      </c>
      <c r="AD701">
        <v>0</v>
      </c>
      <c r="AE701">
        <v>110439.501273822</v>
      </c>
      <c r="AF701">
        <v>3162.9729581387801</v>
      </c>
      <c r="AG701">
        <v>0</v>
      </c>
    </row>
    <row r="702" spans="1:33" x14ac:dyDescent="0.3">
      <c r="A702" t="s">
        <v>33</v>
      </c>
      <c r="B702" t="s">
        <v>1491</v>
      </c>
      <c r="C702">
        <v>2100</v>
      </c>
      <c r="D702" t="s">
        <v>1460</v>
      </c>
      <c r="E702">
        <v>649</v>
      </c>
      <c r="F702" t="s">
        <v>1492</v>
      </c>
      <c r="G702" t="s">
        <v>37</v>
      </c>
      <c r="H702" t="s">
        <v>53</v>
      </c>
      <c r="I702" t="s">
        <v>39</v>
      </c>
      <c r="J702" t="s">
        <v>40</v>
      </c>
      <c r="K702">
        <v>1200.73158415841</v>
      </c>
      <c r="L702">
        <v>16893924.263293799</v>
      </c>
      <c r="M702">
        <v>14069.692582572199</v>
      </c>
      <c r="N702">
        <v>550.46017935376995</v>
      </c>
      <c r="O702">
        <v>13519.232403218401</v>
      </c>
      <c r="P702">
        <v>9417359.3851484992</v>
      </c>
      <c r="Q702">
        <v>4212243.2797960304</v>
      </c>
      <c r="R702">
        <v>2631446.7726443401</v>
      </c>
      <c r="S702">
        <v>483043.29703875998</v>
      </c>
      <c r="T702">
        <v>149831.528666253</v>
      </c>
      <c r="U702">
        <v>561781.14101090701</v>
      </c>
      <c r="V702">
        <v>8929166.4700000007</v>
      </c>
      <c r="W702">
        <v>7402976.6522829803</v>
      </c>
      <c r="X702">
        <v>13857859.8289374</v>
      </c>
      <c r="Y702">
        <v>1400175.3584389801</v>
      </c>
      <c r="Z702">
        <v>660954.92317157798</v>
      </c>
      <c r="AA702">
        <v>413153.01173499302</v>
      </c>
      <c r="AB702">
        <v>0</v>
      </c>
      <c r="AC702">
        <v>0</v>
      </c>
      <c r="AD702">
        <v>0</v>
      </c>
      <c r="AE702">
        <v>546139.76903003198</v>
      </c>
      <c r="AF702">
        <v>15641.371980874799</v>
      </c>
      <c r="AG702">
        <v>0</v>
      </c>
    </row>
    <row r="703" spans="1:33" x14ac:dyDescent="0.3">
      <c r="A703" t="s">
        <v>33</v>
      </c>
      <c r="B703" t="s">
        <v>1493</v>
      </c>
      <c r="C703">
        <v>2100</v>
      </c>
      <c r="D703" t="s">
        <v>1460</v>
      </c>
      <c r="E703">
        <v>650</v>
      </c>
      <c r="F703" t="s">
        <v>1494</v>
      </c>
      <c r="G703" t="s">
        <v>37</v>
      </c>
      <c r="H703" t="s">
        <v>53</v>
      </c>
      <c r="I703" t="s">
        <v>39</v>
      </c>
      <c r="J703" t="s">
        <v>40</v>
      </c>
      <c r="K703">
        <v>1368.79706096925</v>
      </c>
      <c r="L703">
        <v>18945152.678969599</v>
      </c>
      <c r="M703">
        <v>13840.7315585222</v>
      </c>
      <c r="N703">
        <v>535.38678059521203</v>
      </c>
      <c r="O703">
        <v>13305.344777927001</v>
      </c>
      <c r="P703">
        <v>10180231.971201601</v>
      </c>
      <c r="Q703">
        <v>4956310.0702193296</v>
      </c>
      <c r="R703">
        <v>3016051.4108341001</v>
      </c>
      <c r="S703">
        <v>550654.49600126594</v>
      </c>
      <c r="T703">
        <v>241904.73071333399</v>
      </c>
      <c r="U703">
        <v>640413.21546700702</v>
      </c>
      <c r="V703">
        <v>9865573.8599999994</v>
      </c>
      <c r="W703">
        <v>8439165.6035026591</v>
      </c>
      <c r="X703">
        <v>15461621.570389999</v>
      </c>
      <c r="Y703">
        <v>1639300.3201626299</v>
      </c>
      <c r="Z703">
        <v>732835.85176051699</v>
      </c>
      <c r="AA703">
        <v>470981.72118944098</v>
      </c>
      <c r="AB703">
        <v>0</v>
      </c>
      <c r="AC703">
        <v>0</v>
      </c>
      <c r="AD703">
        <v>0</v>
      </c>
      <c r="AE703">
        <v>622582.53267377103</v>
      </c>
      <c r="AF703">
        <v>17830.682793235799</v>
      </c>
      <c r="AG703">
        <v>0</v>
      </c>
    </row>
    <row r="704" spans="1:33" x14ac:dyDescent="0.3">
      <c r="A704" t="s">
        <v>33</v>
      </c>
      <c r="B704" t="s">
        <v>1495</v>
      </c>
      <c r="C704">
        <v>2100</v>
      </c>
      <c r="D704" t="s">
        <v>1460</v>
      </c>
      <c r="E704">
        <v>2100</v>
      </c>
      <c r="F704" t="s">
        <v>1460</v>
      </c>
      <c r="G704" t="s">
        <v>55</v>
      </c>
      <c r="H704" t="s">
        <v>55</v>
      </c>
      <c r="I704" t="s">
        <v>56</v>
      </c>
      <c r="J704" t="s">
        <v>40</v>
      </c>
      <c r="K704">
        <v>565.40135487232897</v>
      </c>
      <c r="L704">
        <v>3750450.89757893</v>
      </c>
      <c r="M704">
        <v>6633.2541746841198</v>
      </c>
      <c r="N704">
        <v>506.755165933321</v>
      </c>
      <c r="O704">
        <v>6126.4990087508004</v>
      </c>
      <c r="P704">
        <v>1651549.6983401</v>
      </c>
      <c r="Q704">
        <v>831201.823519925</v>
      </c>
      <c r="R704">
        <v>978737.82882973098</v>
      </c>
      <c r="S704">
        <v>227455.776304189</v>
      </c>
      <c r="T704">
        <v>61505.770584988801</v>
      </c>
      <c r="U704">
        <v>264531.90909600002</v>
      </c>
      <c r="V704">
        <v>0</v>
      </c>
      <c r="W704">
        <v>3485918.9884829302</v>
      </c>
      <c r="X704">
        <v>2691021.74202414</v>
      </c>
      <c r="Y704">
        <v>313831.40072843398</v>
      </c>
      <c r="Z704">
        <v>286520.05740725202</v>
      </c>
      <c r="AA704">
        <v>194545.788323104</v>
      </c>
      <c r="AB704">
        <v>0</v>
      </c>
      <c r="AC704">
        <v>0</v>
      </c>
      <c r="AD704">
        <v>0</v>
      </c>
      <c r="AE704">
        <v>257166.68856984199</v>
      </c>
      <c r="AF704">
        <v>7365.2205261570998</v>
      </c>
      <c r="AG704">
        <v>0</v>
      </c>
    </row>
    <row r="705" spans="1:33" x14ac:dyDescent="0.3">
      <c r="A705" t="s">
        <v>33</v>
      </c>
      <c r="B705" t="s">
        <v>1496</v>
      </c>
      <c r="C705">
        <v>2100</v>
      </c>
      <c r="D705" t="s">
        <v>1460</v>
      </c>
      <c r="E705">
        <v>3950</v>
      </c>
      <c r="F705" t="s">
        <v>1497</v>
      </c>
      <c r="G705" t="s">
        <v>59</v>
      </c>
      <c r="H705" t="s">
        <v>53</v>
      </c>
      <c r="I705" t="s">
        <v>39</v>
      </c>
      <c r="J705" t="s">
        <v>40</v>
      </c>
      <c r="K705">
        <v>140.80049504950401</v>
      </c>
      <c r="L705">
        <v>2400408.12158472</v>
      </c>
      <c r="M705">
        <v>17048.2931948552</v>
      </c>
      <c r="N705">
        <v>544.96447761300306</v>
      </c>
      <c r="O705">
        <v>16503.328717242199</v>
      </c>
      <c r="P705">
        <v>1364314.7792279201</v>
      </c>
      <c r="Q705">
        <v>602332.18555669102</v>
      </c>
      <c r="R705">
        <v>309181.56050633098</v>
      </c>
      <c r="S705">
        <v>56642.747014164801</v>
      </c>
      <c r="T705">
        <v>67936.849279608199</v>
      </c>
      <c r="U705">
        <v>65875.724272924403</v>
      </c>
      <c r="V705">
        <v>1466442.65</v>
      </c>
      <c r="W705">
        <v>868089.74731179501</v>
      </c>
      <c r="X705">
        <v>1966867.2004066501</v>
      </c>
      <c r="Y705">
        <v>242486.674223159</v>
      </c>
      <c r="Z705">
        <v>76731.268232305694</v>
      </c>
      <c r="AA705">
        <v>48447.254449672299</v>
      </c>
      <c r="AB705">
        <v>0</v>
      </c>
      <c r="AC705">
        <v>0</v>
      </c>
      <c r="AD705">
        <v>0</v>
      </c>
      <c r="AE705">
        <v>64041.581699166498</v>
      </c>
      <c r="AF705">
        <v>1834.1425737578199</v>
      </c>
      <c r="AG705">
        <v>0</v>
      </c>
    </row>
    <row r="706" spans="1:33" x14ac:dyDescent="0.3">
      <c r="A706" t="s">
        <v>33</v>
      </c>
      <c r="B706" t="s">
        <v>1498</v>
      </c>
      <c r="C706">
        <v>2100</v>
      </c>
      <c r="D706" t="s">
        <v>1460</v>
      </c>
      <c r="E706">
        <v>4744</v>
      </c>
      <c r="F706" t="s">
        <v>1499</v>
      </c>
      <c r="G706" t="s">
        <v>37</v>
      </c>
      <c r="H706" t="s">
        <v>43</v>
      </c>
      <c r="I706" t="s">
        <v>39</v>
      </c>
      <c r="J706" t="s">
        <v>40</v>
      </c>
      <c r="K706">
        <v>581.66999999999996</v>
      </c>
      <c r="L706">
        <v>3858364.9557885099</v>
      </c>
      <c r="M706">
        <v>6633.2541746841198</v>
      </c>
      <c r="N706">
        <v>506.755165933321</v>
      </c>
      <c r="O706">
        <v>6126.4990087508004</v>
      </c>
      <c r="P706">
        <v>1699070.76584634</v>
      </c>
      <c r="Q706">
        <v>855118.51098412799</v>
      </c>
      <c r="R706">
        <v>1006899.66161107</v>
      </c>
      <c r="S706">
        <v>234000.502939603</v>
      </c>
      <c r="T706">
        <v>63275.514407369701</v>
      </c>
      <c r="U706">
        <v>272143.45037891698</v>
      </c>
      <c r="V706">
        <v>0</v>
      </c>
      <c r="W706">
        <v>3586221.50540959</v>
      </c>
      <c r="X706">
        <v>2768452.1856807899</v>
      </c>
      <c r="Y706">
        <v>322861.46697141899</v>
      </c>
      <c r="Z706">
        <v>294764.277368435</v>
      </c>
      <c r="AA706">
        <v>200143.57538894101</v>
      </c>
      <c r="AB706">
        <v>0</v>
      </c>
      <c r="AC706">
        <v>0</v>
      </c>
      <c r="AD706">
        <v>0</v>
      </c>
      <c r="AE706">
        <v>264566.30577795103</v>
      </c>
      <c r="AF706">
        <v>7577.1446009661304</v>
      </c>
      <c r="AG706">
        <v>0</v>
      </c>
    </row>
    <row r="707" spans="1:33" x14ac:dyDescent="0.3">
      <c r="A707" t="s">
        <v>33</v>
      </c>
      <c r="B707" t="s">
        <v>1500</v>
      </c>
      <c r="C707">
        <v>2101</v>
      </c>
      <c r="D707" t="s">
        <v>1501</v>
      </c>
      <c r="E707">
        <v>652</v>
      </c>
      <c r="F707" t="s">
        <v>1502</v>
      </c>
      <c r="G707" t="s">
        <v>37</v>
      </c>
      <c r="H707" t="s">
        <v>43</v>
      </c>
      <c r="I707" t="s">
        <v>44</v>
      </c>
      <c r="J707" t="s">
        <v>40</v>
      </c>
      <c r="K707">
        <v>374.35650485436798</v>
      </c>
      <c r="L707">
        <v>5130815.79329459</v>
      </c>
      <c r="M707">
        <v>13705.694242686001</v>
      </c>
      <c r="N707">
        <v>2409.1951460108198</v>
      </c>
      <c r="O707">
        <v>11296.499096675199</v>
      </c>
      <c r="P707">
        <v>3157234.76766585</v>
      </c>
      <c r="Q707">
        <v>851989.87798213796</v>
      </c>
      <c r="R707">
        <v>879497.74311946996</v>
      </c>
      <c r="S707">
        <v>206122.22752323101</v>
      </c>
      <c r="T707">
        <v>35971.177003894598</v>
      </c>
      <c r="U707">
        <v>169765.34788374801</v>
      </c>
      <c r="V707">
        <v>3923983.5</v>
      </c>
      <c r="W707">
        <v>1037066.94541084</v>
      </c>
      <c r="X707">
        <v>3700880.72796608</v>
      </c>
      <c r="Y707">
        <v>175951.100159191</v>
      </c>
      <c r="Z707">
        <v>901897.87437272305</v>
      </c>
      <c r="AA707">
        <v>176888.222696821</v>
      </c>
      <c r="AB707">
        <v>0</v>
      </c>
      <c r="AC707">
        <v>5370.2007529051298</v>
      </c>
      <c r="AD707">
        <v>62.319463120431799</v>
      </c>
      <c r="AE707">
        <v>169238.82220662499</v>
      </c>
      <c r="AF707">
        <v>526.52567712331404</v>
      </c>
      <c r="AG707">
        <v>0</v>
      </c>
    </row>
    <row r="708" spans="1:33" x14ac:dyDescent="0.3">
      <c r="A708" t="s">
        <v>33</v>
      </c>
      <c r="B708" t="s">
        <v>1503</v>
      </c>
      <c r="C708">
        <v>2101</v>
      </c>
      <c r="D708" t="s">
        <v>1501</v>
      </c>
      <c r="E708">
        <v>653</v>
      </c>
      <c r="F708" t="s">
        <v>1504</v>
      </c>
      <c r="G708" t="s">
        <v>37</v>
      </c>
      <c r="H708" t="s">
        <v>43</v>
      </c>
      <c r="I708" t="s">
        <v>44</v>
      </c>
      <c r="J708" t="s">
        <v>40</v>
      </c>
      <c r="K708">
        <v>274.43803921568599</v>
      </c>
      <c r="L708">
        <v>4589401.4033635799</v>
      </c>
      <c r="M708">
        <v>16722.9055289842</v>
      </c>
      <c r="N708">
        <v>1726.41476389425</v>
      </c>
      <c r="O708">
        <v>14996.4907650899</v>
      </c>
      <c r="P708">
        <v>2994957.5669986899</v>
      </c>
      <c r="Q708">
        <v>715461.87607534905</v>
      </c>
      <c r="R708">
        <v>701505.04087199096</v>
      </c>
      <c r="S708">
        <v>151106.710386269</v>
      </c>
      <c r="T708">
        <v>26370.209031280301</v>
      </c>
      <c r="U708">
        <v>124453.74554960401</v>
      </c>
      <c r="V708">
        <v>3704681.4</v>
      </c>
      <c r="W708">
        <v>760266.25781398197</v>
      </c>
      <c r="X708">
        <v>3626135.00794941</v>
      </c>
      <c r="Y708">
        <v>198057.18702166801</v>
      </c>
      <c r="Z708">
        <v>473793.88267615199</v>
      </c>
      <c r="AA708">
        <v>162979.03898808101</v>
      </c>
      <c r="AB708">
        <v>0</v>
      </c>
      <c r="AC708">
        <v>3936.8552321408501</v>
      </c>
      <c r="AD708">
        <v>45.685946529495602</v>
      </c>
      <c r="AE708">
        <v>124067.75339359</v>
      </c>
      <c r="AF708">
        <v>385.992156013547</v>
      </c>
      <c r="AG708">
        <v>0</v>
      </c>
    </row>
    <row r="709" spans="1:33" x14ac:dyDescent="0.3">
      <c r="A709" t="s">
        <v>33</v>
      </c>
      <c r="B709" t="s">
        <v>1505</v>
      </c>
      <c r="C709">
        <v>2101</v>
      </c>
      <c r="D709" t="s">
        <v>1501</v>
      </c>
      <c r="E709">
        <v>658</v>
      </c>
      <c r="F709" t="s">
        <v>1506</v>
      </c>
      <c r="G709" t="s">
        <v>37</v>
      </c>
      <c r="H709" t="s">
        <v>43</v>
      </c>
      <c r="I709" t="s">
        <v>44</v>
      </c>
      <c r="J709" t="s">
        <v>40</v>
      </c>
      <c r="K709">
        <v>239.94</v>
      </c>
      <c r="L709">
        <v>3776686.07237304</v>
      </c>
      <c r="M709">
        <v>15740.126999971</v>
      </c>
      <c r="N709">
        <v>933.61075472402001</v>
      </c>
      <c r="O709">
        <v>14806.516245246999</v>
      </c>
      <c r="P709">
        <v>2236731.3814342301</v>
      </c>
      <c r="Q709">
        <v>754201.05110478005</v>
      </c>
      <c r="R709">
        <v>630586.33078771306</v>
      </c>
      <c r="S709">
        <v>132111.94845182</v>
      </c>
      <c r="T709">
        <v>23055.360594500798</v>
      </c>
      <c r="U709">
        <v>108809.375670052</v>
      </c>
      <c r="V709">
        <v>3003179.17</v>
      </c>
      <c r="W709">
        <v>664697.52670299704</v>
      </c>
      <c r="X709">
        <v>3161248.6843522401</v>
      </c>
      <c r="Y709">
        <v>155012.29464453799</v>
      </c>
      <c r="Z709">
        <v>224010.564488481</v>
      </c>
      <c r="AA709">
        <v>124123.234555362</v>
      </c>
      <c r="AB709">
        <v>0</v>
      </c>
      <c r="AC709">
        <v>3441.9756353727998</v>
      </c>
      <c r="AD709">
        <v>39.943027000247703</v>
      </c>
      <c r="AE709">
        <v>108471.904384443</v>
      </c>
      <c r="AF709">
        <v>337.47128560812399</v>
      </c>
      <c r="AG709">
        <v>0</v>
      </c>
    </row>
    <row r="710" spans="1:33" x14ac:dyDescent="0.3">
      <c r="A710" t="s">
        <v>33</v>
      </c>
      <c r="B710" t="s">
        <v>1507</v>
      </c>
      <c r="C710">
        <v>2101</v>
      </c>
      <c r="D710" t="s">
        <v>1501</v>
      </c>
      <c r="E710">
        <v>671</v>
      </c>
      <c r="F710" t="s">
        <v>1508</v>
      </c>
      <c r="G710" t="s">
        <v>37</v>
      </c>
      <c r="H710" t="s">
        <v>43</v>
      </c>
      <c r="I710" t="s">
        <v>44</v>
      </c>
      <c r="J710" t="s">
        <v>40</v>
      </c>
      <c r="K710">
        <v>203.24</v>
      </c>
      <c r="L710">
        <v>2839989.0072997301</v>
      </c>
      <c r="M710">
        <v>13973.5731514452</v>
      </c>
      <c r="N710">
        <v>699.14543708499298</v>
      </c>
      <c r="O710">
        <v>13274.427714360199</v>
      </c>
      <c r="P710">
        <v>1540511.2064586701</v>
      </c>
      <c r="Q710">
        <v>645593.45743909106</v>
      </c>
      <c r="R710">
        <v>522450.63543091901</v>
      </c>
      <c r="S710">
        <v>111904.777875085</v>
      </c>
      <c r="T710">
        <v>19528.930095967102</v>
      </c>
      <c r="U710">
        <v>92166.447908566202</v>
      </c>
      <c r="V710">
        <v>2184793.7799999998</v>
      </c>
      <c r="W710">
        <v>563028.77939116897</v>
      </c>
      <c r="X710">
        <v>2371679.7932280898</v>
      </c>
      <c r="Y710">
        <v>100512.612611302</v>
      </c>
      <c r="Z710">
        <v>142094.31863315401</v>
      </c>
      <c r="AA710">
        <v>130586.492795832</v>
      </c>
      <c r="AB710">
        <v>0</v>
      </c>
      <c r="AC710">
        <v>2915.5085776992901</v>
      </c>
      <c r="AD710">
        <v>33.833545084314103</v>
      </c>
      <c r="AE710">
        <v>91880.594511521107</v>
      </c>
      <c r="AF710">
        <v>285.85339704507498</v>
      </c>
      <c r="AG710">
        <v>0</v>
      </c>
    </row>
    <row r="711" spans="1:33" x14ac:dyDescent="0.3">
      <c r="A711" t="s">
        <v>33</v>
      </c>
      <c r="B711" t="s">
        <v>1509</v>
      </c>
      <c r="C711">
        <v>2101</v>
      </c>
      <c r="D711" t="s">
        <v>1501</v>
      </c>
      <c r="E711">
        <v>674</v>
      </c>
      <c r="F711" t="s">
        <v>1510</v>
      </c>
      <c r="G711" t="s">
        <v>37</v>
      </c>
      <c r="H711" t="s">
        <v>38</v>
      </c>
      <c r="I711" t="s">
        <v>44</v>
      </c>
      <c r="J711" t="s">
        <v>40</v>
      </c>
      <c r="K711">
        <v>573.68428571428501</v>
      </c>
      <c r="L711">
        <v>7248572.7988036703</v>
      </c>
      <c r="M711">
        <v>12635.1252410175</v>
      </c>
      <c r="N711">
        <v>1297.9004307068999</v>
      </c>
      <c r="O711">
        <v>11337.224810310599</v>
      </c>
      <c r="P711">
        <v>4119467.9604675402</v>
      </c>
      <c r="Q711">
        <v>1418188.8344575199</v>
      </c>
      <c r="R711">
        <v>1339918.8926989399</v>
      </c>
      <c r="S711">
        <v>315872.92148830998</v>
      </c>
      <c r="T711">
        <v>55124.189691345797</v>
      </c>
      <c r="U711">
        <v>260157.66008289999</v>
      </c>
      <c r="V711">
        <v>5399157.2999999998</v>
      </c>
      <c r="W711">
        <v>1589257.8387207601</v>
      </c>
      <c r="X711">
        <v>5700021.6173484903</v>
      </c>
      <c r="Y711">
        <v>268104.78762416099</v>
      </c>
      <c r="Z711">
        <v>744585.08151835494</v>
      </c>
      <c r="AA711">
        <v>267378.56253758701</v>
      </c>
      <c r="AB711">
        <v>0</v>
      </c>
      <c r="AC711">
        <v>8229.5879545920598</v>
      </c>
      <c r="AD711">
        <v>95.501737575658595</v>
      </c>
      <c r="AE711">
        <v>259350.78347444299</v>
      </c>
      <c r="AF711">
        <v>806.87660845702499</v>
      </c>
      <c r="AG711">
        <v>0</v>
      </c>
    </row>
    <row r="712" spans="1:33" x14ac:dyDescent="0.3">
      <c r="A712" t="s">
        <v>33</v>
      </c>
      <c r="B712" t="s">
        <v>1511</v>
      </c>
      <c r="C712">
        <v>2101</v>
      </c>
      <c r="D712" t="s">
        <v>1501</v>
      </c>
      <c r="E712">
        <v>688</v>
      </c>
      <c r="F712" t="s">
        <v>1512</v>
      </c>
      <c r="G712" t="s">
        <v>37</v>
      </c>
      <c r="H712" t="s">
        <v>53</v>
      </c>
      <c r="I712" t="s">
        <v>39</v>
      </c>
      <c r="J712" t="s">
        <v>40</v>
      </c>
      <c r="K712">
        <v>1194.6199999999999</v>
      </c>
      <c r="L712">
        <v>16365655.5949341</v>
      </c>
      <c r="M712">
        <v>13699.465599884499</v>
      </c>
      <c r="N712">
        <v>618.97074614520102</v>
      </c>
      <c r="O712">
        <v>13080.494853739299</v>
      </c>
      <c r="P712">
        <v>8021239.0609892597</v>
      </c>
      <c r="Q712">
        <v>3811173.1102208602</v>
      </c>
      <c r="R712">
        <v>2790096.1244995301</v>
      </c>
      <c r="S712">
        <v>674045.78341632895</v>
      </c>
      <c r="T712">
        <v>1069101.5158081199</v>
      </c>
      <c r="U712">
        <v>541743.17063831596</v>
      </c>
      <c r="V712">
        <v>12514497.74</v>
      </c>
      <c r="W712">
        <v>3309414.6842958</v>
      </c>
      <c r="X712">
        <v>11819074.238962499</v>
      </c>
      <c r="Y712">
        <v>2283309.1959875701</v>
      </c>
      <c r="Z712">
        <v>739434.83275998</v>
      </c>
      <c r="AA712">
        <v>393383.28231527703</v>
      </c>
      <c r="AB712">
        <v>0</v>
      </c>
      <c r="AC712">
        <v>17137.004807572899</v>
      </c>
      <c r="AD712">
        <v>571573.86946284503</v>
      </c>
      <c r="AE712">
        <v>540062.95913871902</v>
      </c>
      <c r="AF712">
        <v>1680.21149959647</v>
      </c>
      <c r="AG712">
        <v>0</v>
      </c>
    </row>
    <row r="713" spans="1:33" x14ac:dyDescent="0.3">
      <c r="A713" t="s">
        <v>33</v>
      </c>
      <c r="B713" t="s">
        <v>1513</v>
      </c>
      <c r="C713">
        <v>2101</v>
      </c>
      <c r="D713" t="s">
        <v>1501</v>
      </c>
      <c r="E713">
        <v>2101</v>
      </c>
      <c r="F713" t="s">
        <v>1501</v>
      </c>
      <c r="G713" t="s">
        <v>55</v>
      </c>
      <c r="H713" t="s">
        <v>55</v>
      </c>
      <c r="I713" t="s">
        <v>56</v>
      </c>
      <c r="J713" t="s">
        <v>40</v>
      </c>
      <c r="K713">
        <v>3.67</v>
      </c>
      <c r="L713">
        <v>11831.1675073313</v>
      </c>
      <c r="M713">
        <v>3223.7513643954699</v>
      </c>
      <c r="N713">
        <v>277.53340205251902</v>
      </c>
      <c r="O713">
        <v>2946.2179623429502</v>
      </c>
      <c r="P713">
        <v>663.27749755620698</v>
      </c>
      <c r="Q713">
        <v>3231.0053665689102</v>
      </c>
      <c r="R713">
        <v>5563.5245356793703</v>
      </c>
      <c r="S713">
        <v>2020.7170576735</v>
      </c>
      <c r="T713">
        <v>352.64304985337202</v>
      </c>
      <c r="U713">
        <v>1664.2927761485801</v>
      </c>
      <c r="V713">
        <v>0</v>
      </c>
      <c r="W713">
        <v>10166.874731182699</v>
      </c>
      <c r="X713">
        <v>7443.7951124144602</v>
      </c>
      <c r="Y713">
        <v>829.71420332355797</v>
      </c>
      <c r="Z713">
        <v>1018.54758553274</v>
      </c>
      <c r="AA713">
        <v>821.56017595307901</v>
      </c>
      <c r="AB713">
        <v>0</v>
      </c>
      <c r="AC713">
        <v>52.646705767350902</v>
      </c>
      <c r="AD713">
        <v>0.61094819159335201</v>
      </c>
      <c r="AE713">
        <v>1659.13098729227</v>
      </c>
      <c r="AF713">
        <v>5.1617888563049803</v>
      </c>
      <c r="AG713">
        <v>0</v>
      </c>
    </row>
    <row r="714" spans="1:33" x14ac:dyDescent="0.3">
      <c r="A714" t="s">
        <v>33</v>
      </c>
      <c r="B714" t="s">
        <v>1514</v>
      </c>
      <c r="C714">
        <v>2101</v>
      </c>
      <c r="D714" t="s">
        <v>1501</v>
      </c>
      <c r="E714">
        <v>3503</v>
      </c>
      <c r="F714" t="s">
        <v>1515</v>
      </c>
      <c r="G714" t="s">
        <v>37</v>
      </c>
      <c r="H714" t="s">
        <v>43</v>
      </c>
      <c r="I714" t="s">
        <v>44</v>
      </c>
      <c r="J714" t="s">
        <v>40</v>
      </c>
      <c r="K714">
        <v>305.15803921568602</v>
      </c>
      <c r="L714">
        <v>4413349.0452778097</v>
      </c>
      <c r="M714">
        <v>14462.502959518701</v>
      </c>
      <c r="N714">
        <v>964.66689700788095</v>
      </c>
      <c r="O714">
        <v>13497.8360625109</v>
      </c>
      <c r="P714">
        <v>2701680.0091853202</v>
      </c>
      <c r="Q714">
        <v>767000.12979769194</v>
      </c>
      <c r="R714">
        <v>747325.604723781</v>
      </c>
      <c r="S714">
        <v>168021.268427612</v>
      </c>
      <c r="T714">
        <v>29322.0331434045</v>
      </c>
      <c r="U714">
        <v>138384.828406085</v>
      </c>
      <c r="V714">
        <v>3429595.4</v>
      </c>
      <c r="W714">
        <v>845368.81687173003</v>
      </c>
      <c r="X714">
        <v>3612495.4524326101</v>
      </c>
      <c r="Y714">
        <v>224027.20967183099</v>
      </c>
      <c r="Z714">
        <v>294375.85878720501</v>
      </c>
      <c r="AA714">
        <v>139637.35776336101</v>
      </c>
      <c r="AB714">
        <v>0</v>
      </c>
      <c r="AC714">
        <v>4377.5382842316003</v>
      </c>
      <c r="AD714">
        <v>50.7999324820155</v>
      </c>
      <c r="AE714">
        <v>137955.62912373201</v>
      </c>
      <c r="AF714">
        <v>429.19928235297198</v>
      </c>
      <c r="AG714">
        <v>0</v>
      </c>
    </row>
    <row r="715" spans="1:33" x14ac:dyDescent="0.3">
      <c r="A715" t="s">
        <v>33</v>
      </c>
      <c r="B715" t="s">
        <v>1516</v>
      </c>
      <c r="C715">
        <v>2101</v>
      </c>
      <c r="D715" t="s">
        <v>1501</v>
      </c>
      <c r="E715">
        <v>3504</v>
      </c>
      <c r="F715" t="s">
        <v>1517</v>
      </c>
      <c r="G715" t="s">
        <v>37</v>
      </c>
      <c r="H715" t="s">
        <v>43</v>
      </c>
      <c r="I715" t="s">
        <v>44</v>
      </c>
      <c r="J715" t="s">
        <v>40</v>
      </c>
      <c r="K715">
        <v>289.69</v>
      </c>
      <c r="L715">
        <v>3850700.7827517199</v>
      </c>
      <c r="M715">
        <v>13292.487772279699</v>
      </c>
      <c r="N715">
        <v>1026.7324078863401</v>
      </c>
      <c r="O715">
        <v>12265.755364393401</v>
      </c>
      <c r="P715">
        <v>2154453.6372117298</v>
      </c>
      <c r="Q715">
        <v>759998.84205486299</v>
      </c>
      <c r="R715">
        <v>748908.06110107806</v>
      </c>
      <c r="S715">
        <v>159504.50257150899</v>
      </c>
      <c r="T715">
        <v>27835.7398125404</v>
      </c>
      <c r="U715">
        <v>131370.29273092101</v>
      </c>
      <c r="V715">
        <v>2916812.25</v>
      </c>
      <c r="W715">
        <v>802518.24002080201</v>
      </c>
      <c r="X715">
        <v>3116809.3261894602</v>
      </c>
      <c r="Y715">
        <v>128866.882823106</v>
      </c>
      <c r="Z715">
        <v>297434.11124059401</v>
      </c>
      <c r="AA715">
        <v>172016.29789423599</v>
      </c>
      <c r="AB715">
        <v>0</v>
      </c>
      <c r="AC715">
        <v>4155.6469192762597</v>
      </c>
      <c r="AD715">
        <v>48.224954120620801</v>
      </c>
      <c r="AE715">
        <v>130962.848966948</v>
      </c>
      <c r="AF715">
        <v>407.443763973567</v>
      </c>
      <c r="AG715">
        <v>0</v>
      </c>
    </row>
    <row r="716" spans="1:33" x14ac:dyDescent="0.3">
      <c r="A716" t="s">
        <v>33</v>
      </c>
      <c r="B716" t="s">
        <v>1518</v>
      </c>
      <c r="C716">
        <v>2101</v>
      </c>
      <c r="D716" t="s">
        <v>1501</v>
      </c>
      <c r="E716">
        <v>3505</v>
      </c>
      <c r="F716" t="s">
        <v>1519</v>
      </c>
      <c r="G716" t="s">
        <v>63</v>
      </c>
      <c r="H716" t="s">
        <v>43</v>
      </c>
      <c r="I716" t="s">
        <v>44</v>
      </c>
      <c r="J716" t="s">
        <v>40</v>
      </c>
      <c r="K716">
        <v>295.61313099997199</v>
      </c>
      <c r="L716">
        <v>1076157.1843943701</v>
      </c>
      <c r="M716">
        <v>3640.4241609770602</v>
      </c>
      <c r="N716">
        <v>408.093975831644</v>
      </c>
      <c r="O716">
        <v>3232.3301851454198</v>
      </c>
      <c r="P716">
        <v>151247.18209112101</v>
      </c>
      <c r="Q716">
        <v>285605.55550113099</v>
      </c>
      <c r="R716">
        <v>448133.76223088498</v>
      </c>
      <c r="S716">
        <v>162765.80280215701</v>
      </c>
      <c r="T716">
        <v>28404.881769083</v>
      </c>
      <c r="U716">
        <v>134056.34835365601</v>
      </c>
      <c r="V716">
        <v>123173.95</v>
      </c>
      <c r="W716">
        <v>818926.88604072295</v>
      </c>
      <c r="X716">
        <v>684165.33645861899</v>
      </c>
      <c r="Y716">
        <v>66832.265253303805</v>
      </c>
      <c r="Z716">
        <v>120637.93793781901</v>
      </c>
      <c r="AA716">
        <v>66175.470277487198</v>
      </c>
      <c r="AB716">
        <v>0</v>
      </c>
      <c r="AC716">
        <v>4240.6151304416699</v>
      </c>
      <c r="AD716">
        <v>49.210983050594599</v>
      </c>
      <c r="AE716">
        <v>133640.57381268201</v>
      </c>
      <c r="AF716">
        <v>415.77454097359202</v>
      </c>
      <c r="AG716">
        <v>0</v>
      </c>
    </row>
    <row r="717" spans="1:33" x14ac:dyDescent="0.3">
      <c r="A717" t="s">
        <v>33</v>
      </c>
      <c r="B717" t="s">
        <v>1520</v>
      </c>
      <c r="C717">
        <v>2102</v>
      </c>
      <c r="D717" t="s">
        <v>1521</v>
      </c>
      <c r="E717">
        <v>662</v>
      </c>
      <c r="F717" t="s">
        <v>1522</v>
      </c>
      <c r="G717" t="s">
        <v>37</v>
      </c>
      <c r="H717" t="s">
        <v>43</v>
      </c>
      <c r="I717" t="s">
        <v>44</v>
      </c>
      <c r="J717" t="s">
        <v>40</v>
      </c>
      <c r="K717">
        <v>307.72754976628801</v>
      </c>
      <c r="L717">
        <v>3560842.84232536</v>
      </c>
      <c r="M717">
        <v>11571.4138855287</v>
      </c>
      <c r="N717">
        <v>1401.98836799376</v>
      </c>
      <c r="O717">
        <v>10169.425517534901</v>
      </c>
      <c r="P717">
        <v>1712929.89638568</v>
      </c>
      <c r="Q717">
        <v>710637.16734057001</v>
      </c>
      <c r="R717">
        <v>968699.30996716197</v>
      </c>
      <c r="S717">
        <v>141422.77566766599</v>
      </c>
      <c r="T717">
        <v>27153.692964283298</v>
      </c>
      <c r="U717">
        <v>152824.91098391</v>
      </c>
      <c r="V717">
        <v>2242868.31</v>
      </c>
      <c r="W717">
        <v>1165149.6213414499</v>
      </c>
      <c r="X717">
        <v>2658311.80222636</v>
      </c>
      <c r="Y717">
        <v>162186.89374859299</v>
      </c>
      <c r="Z717">
        <v>431430.44528355799</v>
      </c>
      <c r="AA717">
        <v>156088.790082942</v>
      </c>
      <c r="AB717">
        <v>0</v>
      </c>
      <c r="AC717">
        <v>0</v>
      </c>
      <c r="AD717">
        <v>0</v>
      </c>
      <c r="AE717">
        <v>152824.91098391</v>
      </c>
      <c r="AF717">
        <v>0</v>
      </c>
      <c r="AG717">
        <v>0</v>
      </c>
    </row>
    <row r="718" spans="1:33" x14ac:dyDescent="0.3">
      <c r="A718" t="s">
        <v>33</v>
      </c>
      <c r="B718" t="s">
        <v>1523</v>
      </c>
      <c r="C718">
        <v>2102</v>
      </c>
      <c r="D718" t="s">
        <v>1521</v>
      </c>
      <c r="E718">
        <v>663</v>
      </c>
      <c r="F718" t="s">
        <v>1524</v>
      </c>
      <c r="G718" t="s">
        <v>37</v>
      </c>
      <c r="H718" t="s">
        <v>43</v>
      </c>
      <c r="I718" t="s">
        <v>44</v>
      </c>
      <c r="J718" t="s">
        <v>40</v>
      </c>
      <c r="K718">
        <v>297.43</v>
      </c>
      <c r="L718">
        <v>3850292.0117174499</v>
      </c>
      <c r="M718">
        <v>12945.2039529215</v>
      </c>
      <c r="N718">
        <v>1093.6072436280699</v>
      </c>
      <c r="O718">
        <v>11851.596709293401</v>
      </c>
      <c r="P718">
        <v>2120144.67478301</v>
      </c>
      <c r="Q718">
        <v>757178.74708910403</v>
      </c>
      <c r="R718">
        <v>810294.02971144905</v>
      </c>
      <c r="S718">
        <v>136429.516735918</v>
      </c>
      <c r="T718">
        <v>26245.043397968599</v>
      </c>
      <c r="U718">
        <v>147710.89981532699</v>
      </c>
      <c r="V718">
        <v>2576421.13</v>
      </c>
      <c r="W718">
        <v>1126159.9819021199</v>
      </c>
      <c r="X718">
        <v>3132930.9948845799</v>
      </c>
      <c r="Y718">
        <v>103866.55907433</v>
      </c>
      <c r="Z718">
        <v>325271.60247229901</v>
      </c>
      <c r="AA718">
        <v>140511.95547091399</v>
      </c>
      <c r="AB718">
        <v>0</v>
      </c>
      <c r="AC718">
        <v>0</v>
      </c>
      <c r="AD718">
        <v>0</v>
      </c>
      <c r="AE718">
        <v>147710.89981532699</v>
      </c>
      <c r="AF718">
        <v>0</v>
      </c>
      <c r="AG718">
        <v>0</v>
      </c>
    </row>
    <row r="719" spans="1:33" x14ac:dyDescent="0.3">
      <c r="A719" t="s">
        <v>33</v>
      </c>
      <c r="B719" t="s">
        <v>1525</v>
      </c>
      <c r="C719">
        <v>2102</v>
      </c>
      <c r="D719" t="s">
        <v>1521</v>
      </c>
      <c r="E719">
        <v>664</v>
      </c>
      <c r="F719" t="s">
        <v>1526</v>
      </c>
      <c r="G719" t="s">
        <v>37</v>
      </c>
      <c r="H719" t="s">
        <v>43</v>
      </c>
      <c r="I719" t="s">
        <v>44</v>
      </c>
      <c r="J719" t="s">
        <v>40</v>
      </c>
      <c r="K719">
        <v>138.11900990098999</v>
      </c>
      <c r="L719">
        <v>1804388.25218813</v>
      </c>
      <c r="M719">
        <v>13064.010909733501</v>
      </c>
      <c r="N719">
        <v>1565.2755914244101</v>
      </c>
      <c r="O719">
        <v>11498.7353183091</v>
      </c>
      <c r="P719">
        <v>845311.98339941795</v>
      </c>
      <c r="Q719">
        <v>392845.48755534599</v>
      </c>
      <c r="R719">
        <v>489800.022583941</v>
      </c>
      <c r="S719">
        <v>64243.220711301401</v>
      </c>
      <c r="T719">
        <v>12187.537938123</v>
      </c>
      <c r="U719">
        <v>68593.226083708505</v>
      </c>
      <c r="V719">
        <v>1212834.6599999999</v>
      </c>
      <c r="W719">
        <v>522960.36610442202</v>
      </c>
      <c r="X719">
        <v>1362049.5242584699</v>
      </c>
      <c r="Y719">
        <v>79002.685981505303</v>
      </c>
      <c r="Z719">
        <v>216194.31490972699</v>
      </c>
      <c r="AA719">
        <v>78548.500954718693</v>
      </c>
      <c r="AB719">
        <v>0</v>
      </c>
      <c r="AC719">
        <v>0</v>
      </c>
      <c r="AD719">
        <v>0</v>
      </c>
      <c r="AE719">
        <v>68593.226083708505</v>
      </c>
      <c r="AF719">
        <v>0</v>
      </c>
      <c r="AG719">
        <v>0</v>
      </c>
    </row>
    <row r="720" spans="1:33" x14ac:dyDescent="0.3">
      <c r="A720" t="s">
        <v>33</v>
      </c>
      <c r="B720" t="s">
        <v>1527</v>
      </c>
      <c r="C720">
        <v>2102</v>
      </c>
      <c r="D720" t="s">
        <v>1521</v>
      </c>
      <c r="E720">
        <v>666</v>
      </c>
      <c r="F720" t="s">
        <v>1528</v>
      </c>
      <c r="G720" t="s">
        <v>37</v>
      </c>
      <c r="H720" t="s">
        <v>43</v>
      </c>
      <c r="I720" t="s">
        <v>44</v>
      </c>
      <c r="J720" t="s">
        <v>40</v>
      </c>
      <c r="K720">
        <v>241.18940594059401</v>
      </c>
      <c r="L720">
        <v>3215930.2610565601</v>
      </c>
      <c r="M720">
        <v>13333.629843794401</v>
      </c>
      <c r="N720">
        <v>945.17062195267499</v>
      </c>
      <c r="O720">
        <v>12388.4592218417</v>
      </c>
      <c r="P720">
        <v>1747324.7583308599</v>
      </c>
      <c r="Q720">
        <v>628292.91262591095</v>
      </c>
      <c r="R720">
        <v>707881.38080974401</v>
      </c>
      <c r="S720">
        <v>111148.801913373</v>
      </c>
      <c r="T720">
        <v>21282.407376663901</v>
      </c>
      <c r="U720">
        <v>119780.466588472</v>
      </c>
      <c r="V720">
        <v>2182933.7200000002</v>
      </c>
      <c r="W720">
        <v>913216.07446808799</v>
      </c>
      <c r="X720">
        <v>2585059.3439935199</v>
      </c>
      <c r="Y720">
        <v>159923.57142197201</v>
      </c>
      <c r="Z720">
        <v>227965.14082126701</v>
      </c>
      <c r="AA720">
        <v>123201.738231319</v>
      </c>
      <c r="AB720">
        <v>0</v>
      </c>
      <c r="AC720">
        <v>0</v>
      </c>
      <c r="AD720">
        <v>0</v>
      </c>
      <c r="AE720">
        <v>119780.466588472</v>
      </c>
      <c r="AF720">
        <v>0</v>
      </c>
      <c r="AG720">
        <v>0</v>
      </c>
    </row>
    <row r="721" spans="1:33" x14ac:dyDescent="0.3">
      <c r="A721" t="s">
        <v>33</v>
      </c>
      <c r="B721" t="s">
        <v>1529</v>
      </c>
      <c r="C721">
        <v>2102</v>
      </c>
      <c r="D721" t="s">
        <v>1521</v>
      </c>
      <c r="E721">
        <v>668</v>
      </c>
      <c r="F721" t="s">
        <v>1530</v>
      </c>
      <c r="G721" t="s">
        <v>37</v>
      </c>
      <c r="H721" t="s">
        <v>38</v>
      </c>
      <c r="I721" t="s">
        <v>44</v>
      </c>
      <c r="J721" t="s">
        <v>40</v>
      </c>
      <c r="K721">
        <v>335.7</v>
      </c>
      <c r="L721">
        <v>5029281.2456690604</v>
      </c>
      <c r="M721">
        <v>14981.4752626424</v>
      </c>
      <c r="N721">
        <v>1110.8493409683399</v>
      </c>
      <c r="O721">
        <v>13870.625921674</v>
      </c>
      <c r="P721">
        <v>2145574.6044603898</v>
      </c>
      <c r="Q721">
        <v>846950.20712844096</v>
      </c>
      <c r="R721">
        <v>1854415.2955167</v>
      </c>
      <c r="S721">
        <v>152719.17350048001</v>
      </c>
      <c r="T721">
        <v>29621.965063033502</v>
      </c>
      <c r="U721">
        <v>166716.703318446</v>
      </c>
      <c r="V721">
        <v>3591502.76</v>
      </c>
      <c r="W721">
        <v>1271061.78235061</v>
      </c>
      <c r="X721">
        <v>4190792.7894719802</v>
      </c>
      <c r="Y721">
        <v>130149.850128611</v>
      </c>
      <c r="Z721">
        <v>372912.123763073</v>
      </c>
      <c r="AA721">
        <v>168709.778986941</v>
      </c>
      <c r="AB721">
        <v>0</v>
      </c>
      <c r="AC721">
        <v>0</v>
      </c>
      <c r="AD721">
        <v>0</v>
      </c>
      <c r="AE721">
        <v>166716.703318446</v>
      </c>
      <c r="AF721">
        <v>0</v>
      </c>
      <c r="AG721">
        <v>0</v>
      </c>
    </row>
    <row r="722" spans="1:33" x14ac:dyDescent="0.3">
      <c r="A722" t="s">
        <v>33</v>
      </c>
      <c r="B722" t="s">
        <v>1531</v>
      </c>
      <c r="C722">
        <v>2102</v>
      </c>
      <c r="D722" t="s">
        <v>1521</v>
      </c>
      <c r="E722">
        <v>669</v>
      </c>
      <c r="F722" t="s">
        <v>1532</v>
      </c>
      <c r="G722" t="s">
        <v>37</v>
      </c>
      <c r="H722" t="s">
        <v>53</v>
      </c>
      <c r="I722" t="s">
        <v>39</v>
      </c>
      <c r="J722" t="s">
        <v>40</v>
      </c>
      <c r="K722">
        <v>668.75</v>
      </c>
      <c r="L722">
        <v>9464744.7256424893</v>
      </c>
      <c r="M722">
        <v>14152.8893093719</v>
      </c>
      <c r="N722">
        <v>712.46052170993801</v>
      </c>
      <c r="O722">
        <v>13440.428787662</v>
      </c>
      <c r="P722">
        <v>4324975.6409499301</v>
      </c>
      <c r="Q722">
        <v>2416643.1605515201</v>
      </c>
      <c r="R722">
        <v>2328342.84937979</v>
      </c>
      <c r="S722">
        <v>305663.59903320298</v>
      </c>
      <c r="T722">
        <v>89119.4757280419</v>
      </c>
      <c r="U722">
        <v>332117.35282755701</v>
      </c>
      <c r="V722">
        <v>6600537.5099999998</v>
      </c>
      <c r="W722">
        <v>2532089.8628149298</v>
      </c>
      <c r="X722">
        <v>7279823.4682213003</v>
      </c>
      <c r="Y722">
        <v>1084627.5753083299</v>
      </c>
      <c r="Z722">
        <v>476457.973893521</v>
      </c>
      <c r="AA722">
        <v>291718.35539176798</v>
      </c>
      <c r="AB722">
        <v>0</v>
      </c>
      <c r="AC722">
        <v>0</v>
      </c>
      <c r="AD722">
        <v>0</v>
      </c>
      <c r="AE722">
        <v>332117.35282755701</v>
      </c>
      <c r="AF722">
        <v>0</v>
      </c>
      <c r="AG722">
        <v>0</v>
      </c>
    </row>
    <row r="723" spans="1:33" x14ac:dyDescent="0.3">
      <c r="A723" t="s">
        <v>33</v>
      </c>
      <c r="B723" t="s">
        <v>1533</v>
      </c>
      <c r="C723">
        <v>2102</v>
      </c>
      <c r="D723" t="s">
        <v>1521</v>
      </c>
      <c r="E723">
        <v>4484</v>
      </c>
      <c r="F723" t="s">
        <v>1534</v>
      </c>
      <c r="G723" t="s">
        <v>63</v>
      </c>
      <c r="H723" t="s">
        <v>43</v>
      </c>
      <c r="I723" t="s">
        <v>44</v>
      </c>
      <c r="J723" t="s">
        <v>40</v>
      </c>
      <c r="K723">
        <v>133.764034392127</v>
      </c>
      <c r="L723">
        <v>572901.55140094203</v>
      </c>
      <c r="M723">
        <v>4282.9266775962396</v>
      </c>
      <c r="N723">
        <v>522.00891797162001</v>
      </c>
      <c r="O723">
        <v>3760.91775962462</v>
      </c>
      <c r="P723">
        <v>60975.601690691001</v>
      </c>
      <c r="Q723">
        <v>160748.71770910599</v>
      </c>
      <c r="R723">
        <v>278521.03203120298</v>
      </c>
      <c r="S723">
        <v>60852.942438056198</v>
      </c>
      <c r="T723">
        <v>11803.2575318856</v>
      </c>
      <c r="U723">
        <v>66430.440382575805</v>
      </c>
      <c r="V723">
        <v>0</v>
      </c>
      <c r="W723">
        <v>506471.11101836601</v>
      </c>
      <c r="X723">
        <v>345250.05694376701</v>
      </c>
      <c r="Y723">
        <v>33066.214336650402</v>
      </c>
      <c r="Z723">
        <v>69826.018856552895</v>
      </c>
      <c r="AA723">
        <v>58328.820881395499</v>
      </c>
      <c r="AB723">
        <v>0</v>
      </c>
      <c r="AC723">
        <v>0</v>
      </c>
      <c r="AD723">
        <v>0</v>
      </c>
      <c r="AE723">
        <v>66430.440382575805</v>
      </c>
      <c r="AF723">
        <v>0</v>
      </c>
      <c r="AG723">
        <v>0</v>
      </c>
    </row>
    <row r="724" spans="1:33" x14ac:dyDescent="0.3">
      <c r="A724" t="s">
        <v>33</v>
      </c>
      <c r="B724" t="s">
        <v>1535</v>
      </c>
      <c r="C724">
        <v>2103</v>
      </c>
      <c r="D724" t="s">
        <v>1536</v>
      </c>
      <c r="E724">
        <v>676</v>
      </c>
      <c r="F724" t="s">
        <v>1253</v>
      </c>
      <c r="G724" t="s">
        <v>37</v>
      </c>
      <c r="H724" t="s">
        <v>43</v>
      </c>
      <c r="I724" t="s">
        <v>44</v>
      </c>
      <c r="J724" t="s">
        <v>40</v>
      </c>
      <c r="K724">
        <v>278.51747572815498</v>
      </c>
      <c r="L724">
        <v>3253944.0818360001</v>
      </c>
      <c r="M724">
        <v>11683.087653041801</v>
      </c>
      <c r="N724">
        <v>1358.96605559101</v>
      </c>
      <c r="O724">
        <v>10324.1215974508</v>
      </c>
      <c r="P724">
        <v>1657244.4006044101</v>
      </c>
      <c r="Q724">
        <v>512082.60398095701</v>
      </c>
      <c r="R724">
        <v>818040.43605452904</v>
      </c>
      <c r="S724">
        <v>84958.112582765098</v>
      </c>
      <c r="T724">
        <v>181618.528613342</v>
      </c>
      <c r="U724">
        <v>79334.319402666806</v>
      </c>
      <c r="V724">
        <v>3034658.07</v>
      </c>
      <c r="W724">
        <v>139951.69243334001</v>
      </c>
      <c r="X724">
        <v>2527657.2948815501</v>
      </c>
      <c r="Y724">
        <v>107811.932148329</v>
      </c>
      <c r="Z724">
        <v>378495.795403458</v>
      </c>
      <c r="AA724">
        <v>160644.74</v>
      </c>
      <c r="AB724">
        <v>0</v>
      </c>
      <c r="AC724">
        <v>0</v>
      </c>
      <c r="AD724">
        <v>0</v>
      </c>
      <c r="AE724">
        <v>79334.319402666806</v>
      </c>
      <c r="AF724">
        <v>0</v>
      </c>
      <c r="AG724">
        <v>0</v>
      </c>
    </row>
    <row r="725" spans="1:33" x14ac:dyDescent="0.3">
      <c r="A725" t="s">
        <v>33</v>
      </c>
      <c r="B725" t="s">
        <v>1537</v>
      </c>
      <c r="C725">
        <v>2103</v>
      </c>
      <c r="D725" t="s">
        <v>1536</v>
      </c>
      <c r="E725">
        <v>677</v>
      </c>
      <c r="F725" t="s">
        <v>1538</v>
      </c>
      <c r="G725" t="s">
        <v>37</v>
      </c>
      <c r="H725" t="s">
        <v>38</v>
      </c>
      <c r="I725" t="s">
        <v>44</v>
      </c>
      <c r="J725" t="s">
        <v>40</v>
      </c>
      <c r="K725">
        <v>143.90803921568599</v>
      </c>
      <c r="L725">
        <v>1798932.52450136</v>
      </c>
      <c r="M725">
        <v>12500.570046716801</v>
      </c>
      <c r="N725">
        <v>628.12167943152895</v>
      </c>
      <c r="O725">
        <v>11872.4483672853</v>
      </c>
      <c r="P725">
        <v>851527.11315095203</v>
      </c>
      <c r="Q725">
        <v>382946.42931265599</v>
      </c>
      <c r="R725">
        <v>426909.52852061501</v>
      </c>
      <c r="S725">
        <v>43897.2648494936</v>
      </c>
      <c r="T725">
        <v>93652.1886676469</v>
      </c>
      <c r="U725">
        <v>40991.490095551701</v>
      </c>
      <c r="V725">
        <v>1685628.97</v>
      </c>
      <c r="W725">
        <v>72312.064405813202</v>
      </c>
      <c r="X725">
        <v>1516044.6264124501</v>
      </c>
      <c r="Y725">
        <v>68672.948717505293</v>
      </c>
      <c r="Z725">
        <v>90391.759275855293</v>
      </c>
      <c r="AA725">
        <v>82831.7</v>
      </c>
      <c r="AB725">
        <v>0</v>
      </c>
      <c r="AC725">
        <v>0</v>
      </c>
      <c r="AD725">
        <v>0</v>
      </c>
      <c r="AE725">
        <v>40991.490095551701</v>
      </c>
      <c r="AF725">
        <v>0</v>
      </c>
      <c r="AG725">
        <v>0</v>
      </c>
    </row>
    <row r="726" spans="1:33" x14ac:dyDescent="0.3">
      <c r="A726" t="s">
        <v>33</v>
      </c>
      <c r="B726" t="s">
        <v>1539</v>
      </c>
      <c r="C726">
        <v>2103</v>
      </c>
      <c r="D726" t="s">
        <v>1536</v>
      </c>
      <c r="E726">
        <v>678</v>
      </c>
      <c r="F726" t="s">
        <v>1540</v>
      </c>
      <c r="G726" t="s">
        <v>37</v>
      </c>
      <c r="H726" t="s">
        <v>53</v>
      </c>
      <c r="I726" t="s">
        <v>44</v>
      </c>
      <c r="J726" t="s">
        <v>40</v>
      </c>
      <c r="K726">
        <v>222.03</v>
      </c>
      <c r="L726">
        <v>3262883.3856507102</v>
      </c>
      <c r="M726">
        <v>14695.687004687201</v>
      </c>
      <c r="N726">
        <v>733.62011693388297</v>
      </c>
      <c r="O726">
        <v>13962.066887753301</v>
      </c>
      <c r="P726">
        <v>1477371.84747742</v>
      </c>
      <c r="Q726">
        <v>740582.22366525501</v>
      </c>
      <c r="R726">
        <v>734620.27247292199</v>
      </c>
      <c r="S726">
        <v>67727.347045047398</v>
      </c>
      <c r="T726">
        <v>242581.694990068</v>
      </c>
      <c r="U726">
        <v>63244.142547689502</v>
      </c>
      <c r="V726">
        <v>3088071.83</v>
      </c>
      <c r="W726">
        <v>111567.413103024</v>
      </c>
      <c r="X726">
        <v>2531179.2689720402</v>
      </c>
      <c r="Y726">
        <v>379749.70956815197</v>
      </c>
      <c r="Z726">
        <v>162885.67456283001</v>
      </c>
      <c r="AA726">
        <v>125824.59</v>
      </c>
      <c r="AB726">
        <v>0</v>
      </c>
      <c r="AC726">
        <v>0</v>
      </c>
      <c r="AD726">
        <v>0</v>
      </c>
      <c r="AE726">
        <v>63244.142547689502</v>
      </c>
      <c r="AF726">
        <v>0</v>
      </c>
      <c r="AG726">
        <v>0</v>
      </c>
    </row>
    <row r="727" spans="1:33" x14ac:dyDescent="0.3">
      <c r="A727" t="s">
        <v>33</v>
      </c>
      <c r="B727" t="s">
        <v>1541</v>
      </c>
      <c r="C727">
        <v>2103</v>
      </c>
      <c r="D727" t="s">
        <v>1536</v>
      </c>
      <c r="E727">
        <v>2994</v>
      </c>
      <c r="F727" t="s">
        <v>1542</v>
      </c>
      <c r="G727" t="s">
        <v>63</v>
      </c>
      <c r="H727" t="s">
        <v>43</v>
      </c>
      <c r="I727" t="s">
        <v>44</v>
      </c>
      <c r="J727" t="s">
        <v>40</v>
      </c>
      <c r="K727">
        <v>38.549999999999997</v>
      </c>
      <c r="L727">
        <v>39427.398827343197</v>
      </c>
      <c r="M727">
        <v>1022.76002146156</v>
      </c>
      <c r="N727">
        <v>1.81351422253869</v>
      </c>
      <c r="O727">
        <v>1020.94650723902</v>
      </c>
      <c r="P727">
        <v>9200.8533871753498</v>
      </c>
      <c r="Q727">
        <v>5789.8970692950497</v>
      </c>
      <c r="R727">
        <v>11909.0178999737</v>
      </c>
      <c r="S727">
        <v>11759.173213469199</v>
      </c>
      <c r="T727">
        <v>768.45725742982404</v>
      </c>
      <c r="U727">
        <v>10980.775999700099</v>
      </c>
      <c r="V727">
        <v>9075.7099999999991</v>
      </c>
      <c r="W727">
        <v>19370.912827642998</v>
      </c>
      <c r="X727">
        <v>28099.668637896699</v>
      </c>
      <c r="Y727">
        <v>277.043216467413</v>
      </c>
      <c r="Z727">
        <v>69.910973278866607</v>
      </c>
      <c r="AA727">
        <v>0</v>
      </c>
      <c r="AB727">
        <v>0</v>
      </c>
      <c r="AC727">
        <v>0</v>
      </c>
      <c r="AD727">
        <v>0</v>
      </c>
      <c r="AE727">
        <v>10980.775999700099</v>
      </c>
      <c r="AF727">
        <v>0</v>
      </c>
      <c r="AG727">
        <v>0</v>
      </c>
    </row>
    <row r="728" spans="1:33" x14ac:dyDescent="0.3">
      <c r="A728" t="s">
        <v>33</v>
      </c>
      <c r="B728" t="s">
        <v>1543</v>
      </c>
      <c r="C728">
        <v>2103</v>
      </c>
      <c r="D728" t="s">
        <v>1536</v>
      </c>
      <c r="E728">
        <v>5457</v>
      </c>
      <c r="F728" t="s">
        <v>1544</v>
      </c>
      <c r="G728" t="s">
        <v>63</v>
      </c>
      <c r="H728" t="s">
        <v>64</v>
      </c>
      <c r="I728" t="s">
        <v>56</v>
      </c>
      <c r="J728" t="s">
        <v>40</v>
      </c>
      <c r="K728">
        <v>1985.2944850561501</v>
      </c>
      <c r="L728">
        <v>1563087.94918457</v>
      </c>
      <c r="M728">
        <v>787.33304351084905</v>
      </c>
      <c r="N728">
        <v>1.81351422253869</v>
      </c>
      <c r="O728">
        <v>785.51952928830997</v>
      </c>
      <c r="P728">
        <v>6444.78538003839</v>
      </c>
      <c r="Q728">
        <v>298175.11597183603</v>
      </c>
      <c r="R728">
        <v>613304.99505195802</v>
      </c>
      <c r="S728">
        <v>605588.11230922397</v>
      </c>
      <c r="T728">
        <v>39574.9404715126</v>
      </c>
      <c r="U728">
        <v>565501.27195439104</v>
      </c>
      <c r="V728">
        <v>0</v>
      </c>
      <c r="W728">
        <v>997586.67723017803</v>
      </c>
      <c r="X728">
        <v>979718.81109605602</v>
      </c>
      <c r="Y728">
        <v>14267.5063495454</v>
      </c>
      <c r="Z728">
        <v>3600.35978457697</v>
      </c>
      <c r="AA728">
        <v>0</v>
      </c>
      <c r="AB728">
        <v>0</v>
      </c>
      <c r="AC728">
        <v>0</v>
      </c>
      <c r="AD728">
        <v>0</v>
      </c>
      <c r="AE728">
        <v>565501.27195439104</v>
      </c>
      <c r="AF728">
        <v>0</v>
      </c>
      <c r="AG728">
        <v>0</v>
      </c>
    </row>
    <row r="729" spans="1:33" x14ac:dyDescent="0.3">
      <c r="A729" t="s">
        <v>33</v>
      </c>
      <c r="B729" t="s">
        <v>1545</v>
      </c>
      <c r="C729">
        <v>2104</v>
      </c>
      <c r="D729" t="s">
        <v>1546</v>
      </c>
      <c r="E729">
        <v>681</v>
      </c>
      <c r="F729" t="s">
        <v>1547</v>
      </c>
      <c r="G729" t="s">
        <v>37</v>
      </c>
      <c r="H729" t="s">
        <v>43</v>
      </c>
      <c r="I729" t="s">
        <v>44</v>
      </c>
      <c r="J729" t="s">
        <v>40</v>
      </c>
      <c r="K729">
        <v>224.64418280665899</v>
      </c>
      <c r="L729">
        <v>2703674.8166591399</v>
      </c>
      <c r="M729">
        <v>12035.3653625923</v>
      </c>
      <c r="N729">
        <v>1447.6157476907099</v>
      </c>
      <c r="O729">
        <v>10587.749614901601</v>
      </c>
      <c r="P729">
        <v>1764503.10519355</v>
      </c>
      <c r="Q729">
        <v>464461.97806053603</v>
      </c>
      <c r="R729">
        <v>435336.08625340101</v>
      </c>
      <c r="S729">
        <v>28401.6989979219</v>
      </c>
      <c r="T729">
        <v>10971.9481537259</v>
      </c>
      <c r="U729">
        <v>92085.165413593</v>
      </c>
      <c r="V729">
        <v>2407821.9</v>
      </c>
      <c r="W729">
        <v>203767.751245552</v>
      </c>
      <c r="X729">
        <v>2064561.6308897201</v>
      </c>
      <c r="Y729">
        <v>217648.84110499799</v>
      </c>
      <c r="Z729">
        <v>325198.45665803202</v>
      </c>
      <c r="AA729">
        <v>4180.7225928010203</v>
      </c>
      <c r="AB729">
        <v>0</v>
      </c>
      <c r="AC729">
        <v>0</v>
      </c>
      <c r="AD729">
        <v>0</v>
      </c>
      <c r="AE729">
        <v>92024.237791775406</v>
      </c>
      <c r="AF729">
        <v>60.927621817681299</v>
      </c>
      <c r="AG729">
        <v>0</v>
      </c>
    </row>
    <row r="730" spans="1:33" x14ac:dyDescent="0.3">
      <c r="A730" t="s">
        <v>33</v>
      </c>
      <c r="B730" t="s">
        <v>1548</v>
      </c>
      <c r="C730">
        <v>2104</v>
      </c>
      <c r="D730" t="s">
        <v>1546</v>
      </c>
      <c r="E730">
        <v>683</v>
      </c>
      <c r="F730" t="s">
        <v>1549</v>
      </c>
      <c r="G730" t="s">
        <v>37</v>
      </c>
      <c r="H730" t="s">
        <v>53</v>
      </c>
      <c r="I730" t="s">
        <v>39</v>
      </c>
      <c r="J730" t="s">
        <v>40</v>
      </c>
      <c r="K730">
        <v>302.53821104122898</v>
      </c>
      <c r="L730">
        <v>4196686.8479150999</v>
      </c>
      <c r="M730">
        <v>13871.592726986701</v>
      </c>
      <c r="N730">
        <v>1041.82263970146</v>
      </c>
      <c r="O730">
        <v>12829.7700872852</v>
      </c>
      <c r="P730">
        <v>2552266.69293566</v>
      </c>
      <c r="Q730">
        <v>796066.24392980698</v>
      </c>
      <c r="R730">
        <v>781322.93698898098</v>
      </c>
      <c r="S730">
        <v>38249.818437355199</v>
      </c>
      <c r="T730">
        <v>28781.1556232974</v>
      </c>
      <c r="U730">
        <v>124015.146350979</v>
      </c>
      <c r="V730">
        <v>3798248.7</v>
      </c>
      <c r="W730">
        <v>274423.00156412501</v>
      </c>
      <c r="X730">
        <v>3095829.3515463201</v>
      </c>
      <c r="Y730">
        <v>541493.27920645301</v>
      </c>
      <c r="Z730">
        <v>315191.15763753199</v>
      </c>
      <c r="AA730">
        <v>120157.913173811</v>
      </c>
      <c r="AB730">
        <v>0</v>
      </c>
      <c r="AC730">
        <v>0</v>
      </c>
      <c r="AD730">
        <v>0</v>
      </c>
      <c r="AE730">
        <v>123933.092440313</v>
      </c>
      <c r="AF730">
        <v>82.0539106662835</v>
      </c>
      <c r="AG730">
        <v>0</v>
      </c>
    </row>
    <row r="731" spans="1:33" x14ac:dyDescent="0.3">
      <c r="A731" t="s">
        <v>33</v>
      </c>
      <c r="B731" t="s">
        <v>1550</v>
      </c>
      <c r="C731">
        <v>2104</v>
      </c>
      <c r="D731" t="s">
        <v>1546</v>
      </c>
      <c r="E731">
        <v>4399</v>
      </c>
      <c r="F731" t="s">
        <v>1551</v>
      </c>
      <c r="G731" t="s">
        <v>63</v>
      </c>
      <c r="H731" t="s">
        <v>64</v>
      </c>
      <c r="I731" t="s">
        <v>56</v>
      </c>
      <c r="J731" t="s">
        <v>40</v>
      </c>
      <c r="K731">
        <v>4340.1876061521098</v>
      </c>
      <c r="L731">
        <v>5715959.9954257403</v>
      </c>
      <c r="M731">
        <v>1316.98454401452</v>
      </c>
      <c r="N731">
        <v>150.33425854208701</v>
      </c>
      <c r="O731">
        <v>1166.6502854724399</v>
      </c>
      <c r="P731">
        <v>502746.91187077702</v>
      </c>
      <c r="Q731">
        <v>1725668.0780096501</v>
      </c>
      <c r="R731">
        <v>2726835.27675761</v>
      </c>
      <c r="S731">
        <v>548728.66256472201</v>
      </c>
      <c r="T731">
        <v>211981.06622297599</v>
      </c>
      <c r="U731">
        <v>1779110.8082354199</v>
      </c>
      <c r="V731">
        <v>0</v>
      </c>
      <c r="W731">
        <v>3936849.1871903199</v>
      </c>
      <c r="X731">
        <v>1586159.8975639499</v>
      </c>
      <c r="Y731">
        <v>1617437.6896885401</v>
      </c>
      <c r="Z731">
        <v>652478.88570443401</v>
      </c>
      <c r="AA731">
        <v>80772.714233387102</v>
      </c>
      <c r="AB731">
        <v>0</v>
      </c>
      <c r="AC731">
        <v>0</v>
      </c>
      <c r="AD731">
        <v>0</v>
      </c>
      <c r="AE731">
        <v>1777933.6697679099</v>
      </c>
      <c r="AF731">
        <v>1177.13846751603</v>
      </c>
      <c r="AG731">
        <v>0</v>
      </c>
    </row>
    <row r="732" spans="1:33" x14ac:dyDescent="0.3">
      <c r="A732" t="s">
        <v>33</v>
      </c>
      <c r="B732" t="s">
        <v>1552</v>
      </c>
      <c r="C732">
        <v>2105</v>
      </c>
      <c r="D732" t="s">
        <v>1553</v>
      </c>
      <c r="E732">
        <v>687</v>
      </c>
      <c r="F732" t="s">
        <v>1554</v>
      </c>
      <c r="G732" t="s">
        <v>37</v>
      </c>
      <c r="H732" t="s">
        <v>53</v>
      </c>
      <c r="I732" t="s">
        <v>39</v>
      </c>
      <c r="J732" t="s">
        <v>40</v>
      </c>
      <c r="K732">
        <v>309.08999999999997</v>
      </c>
      <c r="L732">
        <v>4829081.3189761098</v>
      </c>
      <c r="M732">
        <v>15623.544336523701</v>
      </c>
      <c r="N732">
        <v>884.13188978920505</v>
      </c>
      <c r="O732">
        <v>14739.412446734499</v>
      </c>
      <c r="P732">
        <v>2350164.7576995799</v>
      </c>
      <c r="Q732">
        <v>827117.19868062995</v>
      </c>
      <c r="R732">
        <v>1304374.0671888599</v>
      </c>
      <c r="S732">
        <v>327120.149120886</v>
      </c>
      <c r="T732">
        <v>20305.1462861488</v>
      </c>
      <c r="U732">
        <v>157018.04425429201</v>
      </c>
      <c r="V732">
        <v>2777811.43</v>
      </c>
      <c r="W732">
        <v>1894251.84472182</v>
      </c>
      <c r="X732">
        <v>3646321.4648825</v>
      </c>
      <c r="Y732">
        <v>537092.92416477203</v>
      </c>
      <c r="Z732">
        <v>273276.32581494498</v>
      </c>
      <c r="AA732">
        <v>215372.55985960001</v>
      </c>
      <c r="AB732">
        <v>0</v>
      </c>
      <c r="AC732">
        <v>0</v>
      </c>
      <c r="AD732">
        <v>0</v>
      </c>
      <c r="AE732">
        <v>156304.61996013499</v>
      </c>
      <c r="AF732">
        <v>713.42429415672905</v>
      </c>
      <c r="AG732">
        <v>0</v>
      </c>
    </row>
    <row r="733" spans="1:33" x14ac:dyDescent="0.3">
      <c r="A733" t="s">
        <v>33</v>
      </c>
      <c r="B733" t="s">
        <v>1555</v>
      </c>
      <c r="C733">
        <v>2105</v>
      </c>
      <c r="D733" t="s">
        <v>1553</v>
      </c>
      <c r="E733">
        <v>1311</v>
      </c>
      <c r="F733" t="s">
        <v>1556</v>
      </c>
      <c r="G733" t="s">
        <v>37</v>
      </c>
      <c r="H733" t="s">
        <v>43</v>
      </c>
      <c r="I733" t="s">
        <v>44</v>
      </c>
      <c r="J733" t="s">
        <v>40</v>
      </c>
      <c r="K733">
        <v>198.58</v>
      </c>
      <c r="L733">
        <v>3621386.5220015999</v>
      </c>
      <c r="M733">
        <v>18236.411129024102</v>
      </c>
      <c r="N733">
        <v>3212.28902825369</v>
      </c>
      <c r="O733">
        <v>15024.122100770401</v>
      </c>
      <c r="P733">
        <v>2094064.9430831899</v>
      </c>
      <c r="Q733">
        <v>466455.44729237299</v>
      </c>
      <c r="R733">
        <v>838016.76619225799</v>
      </c>
      <c r="S733">
        <v>210163.768521872</v>
      </c>
      <c r="T733">
        <v>12685.596911913801</v>
      </c>
      <c r="U733">
        <v>100878.848322551</v>
      </c>
      <c r="V733">
        <v>2303514.14</v>
      </c>
      <c r="W733">
        <v>1216993.5336790499</v>
      </c>
      <c r="X733">
        <v>2576237.6876067398</v>
      </c>
      <c r="Y733">
        <v>168003.955546735</v>
      </c>
      <c r="Z733">
        <v>637896.35523061804</v>
      </c>
      <c r="AA733">
        <v>138369.67529496099</v>
      </c>
      <c r="AB733">
        <v>0</v>
      </c>
      <c r="AC733">
        <v>0</v>
      </c>
      <c r="AD733">
        <v>0</v>
      </c>
      <c r="AE733">
        <v>100420.497045144</v>
      </c>
      <c r="AF733">
        <v>458.35127740672101</v>
      </c>
      <c r="AG733">
        <v>0</v>
      </c>
    </row>
    <row r="734" spans="1:33" x14ac:dyDescent="0.3">
      <c r="A734" t="s">
        <v>33</v>
      </c>
      <c r="B734" t="s">
        <v>1557</v>
      </c>
      <c r="C734">
        <v>2105</v>
      </c>
      <c r="D734" t="s">
        <v>1553</v>
      </c>
      <c r="E734">
        <v>5605</v>
      </c>
      <c r="F734" t="s">
        <v>1558</v>
      </c>
      <c r="G734" t="s">
        <v>37</v>
      </c>
      <c r="H734" t="s">
        <v>64</v>
      </c>
      <c r="I734" t="s">
        <v>56</v>
      </c>
      <c r="J734" t="s">
        <v>40</v>
      </c>
      <c r="K734">
        <v>64.27</v>
      </c>
      <c r="L734">
        <v>426526.62902227498</v>
      </c>
      <c r="M734">
        <v>6636.4809245725</v>
      </c>
      <c r="N734">
        <v>619.05864251494904</v>
      </c>
      <c r="O734">
        <v>6017.4222820575496</v>
      </c>
      <c r="P734">
        <v>39366.939217225503</v>
      </c>
      <c r="Q734">
        <v>43812.594026995801</v>
      </c>
      <c r="R734">
        <v>271222.366618876</v>
      </c>
      <c r="S734">
        <v>68019.062357240196</v>
      </c>
      <c r="T734">
        <v>4105.6668019372601</v>
      </c>
      <c r="U734">
        <v>32649.227423156201</v>
      </c>
      <c r="V734">
        <v>0</v>
      </c>
      <c r="W734">
        <v>393877.40159911802</v>
      </c>
      <c r="X734">
        <v>275042.79751075199</v>
      </c>
      <c r="Y734">
        <v>34264.650288491801</v>
      </c>
      <c r="Z734">
        <v>39786.898954435703</v>
      </c>
      <c r="AA734">
        <v>44783.054845438302</v>
      </c>
      <c r="AB734">
        <v>0</v>
      </c>
      <c r="AC734">
        <v>0</v>
      </c>
      <c r="AD734">
        <v>0</v>
      </c>
      <c r="AE734">
        <v>32500.882994719701</v>
      </c>
      <c r="AF734">
        <v>148.34442843654901</v>
      </c>
      <c r="AG734">
        <v>0</v>
      </c>
    </row>
    <row r="735" spans="1:33" x14ac:dyDescent="0.3">
      <c r="A735" t="s">
        <v>33</v>
      </c>
      <c r="B735" t="s">
        <v>1559</v>
      </c>
      <c r="C735">
        <v>2107</v>
      </c>
      <c r="D735" t="s">
        <v>1560</v>
      </c>
      <c r="E735">
        <v>691</v>
      </c>
      <c r="F735" t="s">
        <v>1561</v>
      </c>
      <c r="G735" t="s">
        <v>37</v>
      </c>
      <c r="H735" t="s">
        <v>43</v>
      </c>
      <c r="I735" t="s">
        <v>39</v>
      </c>
      <c r="J735" t="s">
        <v>40</v>
      </c>
      <c r="K735">
        <v>17.39</v>
      </c>
      <c r="L735">
        <v>582493.38162129396</v>
      </c>
      <c r="M735">
        <v>33495.881634347003</v>
      </c>
      <c r="N735">
        <v>0</v>
      </c>
      <c r="O735">
        <v>33495.881634347003</v>
      </c>
      <c r="P735">
        <v>235933.657882637</v>
      </c>
      <c r="Q735">
        <v>85506.517783827294</v>
      </c>
      <c r="R735">
        <v>170049.435293405</v>
      </c>
      <c r="S735">
        <v>91003.770661423594</v>
      </c>
      <c r="T735">
        <v>0</v>
      </c>
      <c r="U735">
        <v>33064.828402903797</v>
      </c>
      <c r="V735">
        <v>197338.82</v>
      </c>
      <c r="W735">
        <v>352089.73321839003</v>
      </c>
      <c r="X735">
        <v>478969.80702359299</v>
      </c>
      <c r="Y735">
        <v>0</v>
      </c>
      <c r="Z735">
        <v>0</v>
      </c>
      <c r="AA735">
        <v>70458.746194797306</v>
      </c>
      <c r="AB735">
        <v>0</v>
      </c>
      <c r="AC735">
        <v>0</v>
      </c>
      <c r="AD735">
        <v>0</v>
      </c>
      <c r="AE735">
        <v>33064.828402903797</v>
      </c>
      <c r="AF735">
        <v>0</v>
      </c>
      <c r="AG735">
        <v>0</v>
      </c>
    </row>
    <row r="736" spans="1:33" x14ac:dyDescent="0.3">
      <c r="A736" t="s">
        <v>33</v>
      </c>
      <c r="B736" t="s">
        <v>1562</v>
      </c>
      <c r="C736">
        <v>2107</v>
      </c>
      <c r="D736" t="s">
        <v>1560</v>
      </c>
      <c r="E736">
        <v>712</v>
      </c>
      <c r="F736" t="s">
        <v>1563</v>
      </c>
      <c r="G736" t="s">
        <v>37</v>
      </c>
      <c r="H736" t="s">
        <v>53</v>
      </c>
      <c r="I736" t="s">
        <v>39</v>
      </c>
      <c r="J736" t="s">
        <v>40</v>
      </c>
      <c r="K736">
        <v>23.94</v>
      </c>
      <c r="L736">
        <v>1100545.5386206801</v>
      </c>
      <c r="M736">
        <v>45970.991588165802</v>
      </c>
      <c r="N736">
        <v>0</v>
      </c>
      <c r="O736">
        <v>45970.991588165802</v>
      </c>
      <c r="P736">
        <v>596677.52896551695</v>
      </c>
      <c r="Q736">
        <v>144488.265517241</v>
      </c>
      <c r="R736">
        <v>234099.107586206</v>
      </c>
      <c r="S736">
        <v>125280.636551724</v>
      </c>
      <c r="T736">
        <v>0</v>
      </c>
      <c r="U736">
        <v>45518.803448275801</v>
      </c>
      <c r="V736">
        <v>570321.26</v>
      </c>
      <c r="W736">
        <v>484705.47517241299</v>
      </c>
      <c r="X736">
        <v>974001.18551724101</v>
      </c>
      <c r="Y736">
        <v>0</v>
      </c>
      <c r="Z736">
        <v>0</v>
      </c>
      <c r="AA736">
        <v>81025.549655172406</v>
      </c>
      <c r="AB736">
        <v>0</v>
      </c>
      <c r="AC736">
        <v>0</v>
      </c>
      <c r="AD736">
        <v>0</v>
      </c>
      <c r="AE736">
        <v>45518.803448275801</v>
      </c>
      <c r="AF736">
        <v>0</v>
      </c>
      <c r="AG736">
        <v>0</v>
      </c>
    </row>
    <row r="737" spans="1:33" x14ac:dyDescent="0.3">
      <c r="A737" t="s">
        <v>33</v>
      </c>
      <c r="B737" t="s">
        <v>1564</v>
      </c>
      <c r="C737">
        <v>2107</v>
      </c>
      <c r="D737" t="s">
        <v>1560</v>
      </c>
      <c r="E737">
        <v>3132</v>
      </c>
      <c r="F737" t="s">
        <v>1565</v>
      </c>
      <c r="G737" t="s">
        <v>37</v>
      </c>
      <c r="H737" t="s">
        <v>43</v>
      </c>
      <c r="I737" t="s">
        <v>39</v>
      </c>
      <c r="J737" t="s">
        <v>40</v>
      </c>
      <c r="K737">
        <v>8.26</v>
      </c>
      <c r="L737">
        <v>278276.29975801503</v>
      </c>
      <c r="M737">
        <v>33689.624668040597</v>
      </c>
      <c r="N737">
        <v>0</v>
      </c>
      <c r="O737">
        <v>33689.624668040597</v>
      </c>
      <c r="P737">
        <v>113665.413151845</v>
      </c>
      <c r="Q737">
        <v>40614.366698931197</v>
      </c>
      <c r="R737">
        <v>80771.037120387104</v>
      </c>
      <c r="S737">
        <v>43225.482786852102</v>
      </c>
      <c r="T737">
        <v>0</v>
      </c>
      <c r="U737">
        <v>15705.318148820301</v>
      </c>
      <c r="V737">
        <v>95333.42</v>
      </c>
      <c r="W737">
        <v>167237.56160919499</v>
      </c>
      <c r="X737">
        <v>243001.157459165</v>
      </c>
      <c r="Y737">
        <v>0</v>
      </c>
      <c r="Z737">
        <v>0</v>
      </c>
      <c r="AA737">
        <v>19569.824150030199</v>
      </c>
      <c r="AB737">
        <v>0</v>
      </c>
      <c r="AC737">
        <v>0</v>
      </c>
      <c r="AD737">
        <v>0</v>
      </c>
      <c r="AE737">
        <v>15705.318148820301</v>
      </c>
      <c r="AF737">
        <v>0</v>
      </c>
      <c r="AG737">
        <v>0</v>
      </c>
    </row>
    <row r="738" spans="1:33" x14ac:dyDescent="0.3">
      <c r="A738" t="s">
        <v>33</v>
      </c>
      <c r="B738" t="s">
        <v>1566</v>
      </c>
      <c r="C738">
        <v>2108</v>
      </c>
      <c r="D738" t="s">
        <v>1567</v>
      </c>
      <c r="E738">
        <v>692</v>
      </c>
      <c r="F738" t="s">
        <v>1568</v>
      </c>
      <c r="G738" t="s">
        <v>37</v>
      </c>
      <c r="H738" t="s">
        <v>43</v>
      </c>
      <c r="I738" t="s">
        <v>44</v>
      </c>
      <c r="J738" t="s">
        <v>40</v>
      </c>
      <c r="K738">
        <v>352.95</v>
      </c>
      <c r="L738">
        <v>5302902.8897629501</v>
      </c>
      <c r="M738">
        <v>15024.515908097301</v>
      </c>
      <c r="N738">
        <v>1363.0860946769201</v>
      </c>
      <c r="O738">
        <v>13661.4298134204</v>
      </c>
      <c r="P738">
        <v>2697812.92803175</v>
      </c>
      <c r="Q738">
        <v>862132.35891503899</v>
      </c>
      <c r="R738">
        <v>1270057.3328855999</v>
      </c>
      <c r="S738">
        <v>323722.29424466199</v>
      </c>
      <c r="T738">
        <v>149177.975685902</v>
      </c>
      <c r="U738">
        <v>189883.10265973999</v>
      </c>
      <c r="V738">
        <v>3037276.36</v>
      </c>
      <c r="W738">
        <v>2075743.42710321</v>
      </c>
      <c r="X738">
        <v>4094773.3585028402</v>
      </c>
      <c r="Y738">
        <v>199710.53191272399</v>
      </c>
      <c r="Z738">
        <v>481101.23711621901</v>
      </c>
      <c r="AA738">
        <v>333889.55418757902</v>
      </c>
      <c r="AB738">
        <v>0</v>
      </c>
      <c r="AC738">
        <v>3545.1053838452099</v>
      </c>
      <c r="AD738">
        <v>0</v>
      </c>
      <c r="AE738">
        <v>189883.10265973999</v>
      </c>
      <c r="AF738">
        <v>0</v>
      </c>
      <c r="AG738">
        <v>0</v>
      </c>
    </row>
    <row r="739" spans="1:33" x14ac:dyDescent="0.3">
      <c r="A739" t="s">
        <v>33</v>
      </c>
      <c r="B739" t="s">
        <v>1569</v>
      </c>
      <c r="C739">
        <v>2108</v>
      </c>
      <c r="D739" t="s">
        <v>1567</v>
      </c>
      <c r="E739">
        <v>693</v>
      </c>
      <c r="F739" t="s">
        <v>1570</v>
      </c>
      <c r="G739" t="s">
        <v>37</v>
      </c>
      <c r="H739" t="s">
        <v>43</v>
      </c>
      <c r="I739" t="s">
        <v>44</v>
      </c>
      <c r="J739" t="s">
        <v>40</v>
      </c>
      <c r="K739">
        <v>135.52000000000001</v>
      </c>
      <c r="L739">
        <v>2195489.74276094</v>
      </c>
      <c r="M739">
        <v>16200.485114823899</v>
      </c>
      <c r="N739">
        <v>1369.62902613647</v>
      </c>
      <c r="O739">
        <v>14830.8560886875</v>
      </c>
      <c r="P739">
        <v>1036015.42446285</v>
      </c>
      <c r="Q739">
        <v>465539.20499579498</v>
      </c>
      <c r="R739">
        <v>496888.69503515097</v>
      </c>
      <c r="S739">
        <v>139246.16565642899</v>
      </c>
      <c r="T739">
        <v>57800.252610719501</v>
      </c>
      <c r="U739">
        <v>72908.225166306904</v>
      </c>
      <c r="V739">
        <v>1325571.32</v>
      </c>
      <c r="W739">
        <v>797010.19759463903</v>
      </c>
      <c r="X739">
        <v>1761138.2061946599</v>
      </c>
      <c r="Y739">
        <v>46268.513826922899</v>
      </c>
      <c r="Z739">
        <v>185612.12562201399</v>
      </c>
      <c r="AA739">
        <v>128201.480049584</v>
      </c>
      <c r="AB739">
        <v>0</v>
      </c>
      <c r="AC739">
        <v>1361.1919014554501</v>
      </c>
      <c r="AD739">
        <v>0</v>
      </c>
      <c r="AE739">
        <v>72908.225166306904</v>
      </c>
      <c r="AF739">
        <v>0</v>
      </c>
      <c r="AG739">
        <v>0</v>
      </c>
    </row>
    <row r="740" spans="1:33" x14ac:dyDescent="0.3">
      <c r="A740" t="s">
        <v>33</v>
      </c>
      <c r="B740" t="s">
        <v>1571</v>
      </c>
      <c r="C740">
        <v>2108</v>
      </c>
      <c r="D740" t="s">
        <v>1567</v>
      </c>
      <c r="E740">
        <v>694</v>
      </c>
      <c r="F740" t="s">
        <v>1572</v>
      </c>
      <c r="G740" t="s">
        <v>37</v>
      </c>
      <c r="H740" t="s">
        <v>43</v>
      </c>
      <c r="I740" t="s">
        <v>44</v>
      </c>
      <c r="J740" t="s">
        <v>40</v>
      </c>
      <c r="K740">
        <v>251.28</v>
      </c>
      <c r="L740">
        <v>3802942.4092515502</v>
      </c>
      <c r="M740">
        <v>15134.282112589701</v>
      </c>
      <c r="N740">
        <v>1396.4971674395399</v>
      </c>
      <c r="O740">
        <v>13737.784945150201</v>
      </c>
      <c r="P740">
        <v>1990918.47172834</v>
      </c>
      <c r="Q740">
        <v>624208.75591605296</v>
      </c>
      <c r="R740">
        <v>834708.84600083204</v>
      </c>
      <c r="S740">
        <v>246754.94918940001</v>
      </c>
      <c r="T740">
        <v>106351.386416924</v>
      </c>
      <c r="U740">
        <v>135185.79412477501</v>
      </c>
      <c r="V740">
        <v>2189947.27</v>
      </c>
      <c r="W740">
        <v>1477809.34512677</v>
      </c>
      <c r="X740">
        <v>2983874.8484105198</v>
      </c>
      <c r="Y740">
        <v>92735.984102930801</v>
      </c>
      <c r="Z740">
        <v>350911.80823420797</v>
      </c>
      <c r="AA740">
        <v>237710.06424778301</v>
      </c>
      <c r="AB740">
        <v>0</v>
      </c>
      <c r="AC740">
        <v>2523.9101313291499</v>
      </c>
      <c r="AD740">
        <v>0</v>
      </c>
      <c r="AE740">
        <v>135185.79412477501</v>
      </c>
      <c r="AF740">
        <v>0</v>
      </c>
      <c r="AG740">
        <v>0</v>
      </c>
    </row>
    <row r="741" spans="1:33" x14ac:dyDescent="0.3">
      <c r="A741" t="s">
        <v>33</v>
      </c>
      <c r="B741" t="s">
        <v>1573</v>
      </c>
      <c r="C741">
        <v>2108</v>
      </c>
      <c r="D741" t="s">
        <v>1567</v>
      </c>
      <c r="E741">
        <v>696</v>
      </c>
      <c r="F741" t="s">
        <v>1574</v>
      </c>
      <c r="G741" t="s">
        <v>37</v>
      </c>
      <c r="H741" t="s">
        <v>43</v>
      </c>
      <c r="I741" t="s">
        <v>44</v>
      </c>
      <c r="J741" t="s">
        <v>40</v>
      </c>
      <c r="K741">
        <v>363.32</v>
      </c>
      <c r="L741">
        <v>5701596.8790961197</v>
      </c>
      <c r="M741">
        <v>15693.044366112799</v>
      </c>
      <c r="N741">
        <v>1871.8574048340499</v>
      </c>
      <c r="O741">
        <v>13821.1869612788</v>
      </c>
      <c r="P741">
        <v>2993748.74241619</v>
      </c>
      <c r="Q741">
        <v>898188.89957107801</v>
      </c>
      <c r="R741">
        <v>1313762.98152428</v>
      </c>
      <c r="S741">
        <v>341741.83191775199</v>
      </c>
      <c r="T741">
        <v>154154.42366681399</v>
      </c>
      <c r="U741">
        <v>195462.045214157</v>
      </c>
      <c r="V741">
        <v>3369404.13</v>
      </c>
      <c r="W741">
        <v>2136730.7038819599</v>
      </c>
      <c r="X741">
        <v>4299297.7852822002</v>
      </c>
      <c r="Y741">
        <v>179405.01186834101</v>
      </c>
      <c r="Z741">
        <v>680083.23232430895</v>
      </c>
      <c r="AA741">
        <v>343699.54052254203</v>
      </c>
      <c r="AB741">
        <v>0</v>
      </c>
      <c r="AC741">
        <v>3649.2638845690399</v>
      </c>
      <c r="AD741">
        <v>0</v>
      </c>
      <c r="AE741">
        <v>195462.045214157</v>
      </c>
      <c r="AF741">
        <v>0</v>
      </c>
      <c r="AG741">
        <v>0</v>
      </c>
    </row>
    <row r="742" spans="1:33" x14ac:dyDescent="0.3">
      <c r="A742" t="s">
        <v>33</v>
      </c>
      <c r="B742" t="s">
        <v>1575</v>
      </c>
      <c r="C742">
        <v>2108</v>
      </c>
      <c r="D742" t="s">
        <v>1567</v>
      </c>
      <c r="E742">
        <v>697</v>
      </c>
      <c r="F742" t="s">
        <v>1576</v>
      </c>
      <c r="G742" t="s">
        <v>37</v>
      </c>
      <c r="H742" t="s">
        <v>43</v>
      </c>
      <c r="I742" t="s">
        <v>44</v>
      </c>
      <c r="J742" t="s">
        <v>40</v>
      </c>
      <c r="K742">
        <v>111.03</v>
      </c>
      <c r="L742">
        <v>1915582.13400787</v>
      </c>
      <c r="M742">
        <v>17252.833774726401</v>
      </c>
      <c r="N742">
        <v>1186.03921929427</v>
      </c>
      <c r="O742">
        <v>16066.7945554321</v>
      </c>
      <c r="P742">
        <v>910856.85866005195</v>
      </c>
      <c r="Q742">
        <v>401382.05966634501</v>
      </c>
      <c r="R742">
        <v>432380.31670714897</v>
      </c>
      <c r="S742">
        <v>123731.08869268899</v>
      </c>
      <c r="T742">
        <v>47231.810281642502</v>
      </c>
      <c r="U742">
        <v>59732.882528151204</v>
      </c>
      <c r="V742">
        <v>1202867.83</v>
      </c>
      <c r="W742">
        <v>652981.42147972796</v>
      </c>
      <c r="X742">
        <v>1580106.81934543</v>
      </c>
      <c r="Y742">
        <v>37907.268965490301</v>
      </c>
      <c r="Z742">
        <v>131685.93451824301</v>
      </c>
      <c r="AA742">
        <v>105034.01955360999</v>
      </c>
      <c r="AB742">
        <v>0</v>
      </c>
      <c r="AC742">
        <v>1115.20909694952</v>
      </c>
      <c r="AD742">
        <v>0</v>
      </c>
      <c r="AE742">
        <v>59732.882528151204</v>
      </c>
      <c r="AF742">
        <v>0</v>
      </c>
      <c r="AG742">
        <v>0</v>
      </c>
    </row>
    <row r="743" spans="1:33" x14ac:dyDescent="0.3">
      <c r="A743" t="s">
        <v>33</v>
      </c>
      <c r="B743" t="s">
        <v>1577</v>
      </c>
      <c r="C743">
        <v>2108</v>
      </c>
      <c r="D743" t="s">
        <v>1567</v>
      </c>
      <c r="E743">
        <v>698</v>
      </c>
      <c r="F743" t="s">
        <v>1578</v>
      </c>
      <c r="G743" t="s">
        <v>37</v>
      </c>
      <c r="H743" t="s">
        <v>38</v>
      </c>
      <c r="I743" t="s">
        <v>44</v>
      </c>
      <c r="J743" t="s">
        <v>40</v>
      </c>
      <c r="K743">
        <v>360.17</v>
      </c>
      <c r="L743">
        <v>5603894.8178232703</v>
      </c>
      <c r="M743">
        <v>15559.027175564999</v>
      </c>
      <c r="N743">
        <v>1045.80355095297</v>
      </c>
      <c r="O743">
        <v>14513.223624612099</v>
      </c>
      <c r="P743">
        <v>2634109.7745077098</v>
      </c>
      <c r="Q743">
        <v>1050398.79059648</v>
      </c>
      <c r="R743">
        <v>1438332.6026417499</v>
      </c>
      <c r="S743">
        <v>328824.06655900198</v>
      </c>
      <c r="T743">
        <v>152229.58351832099</v>
      </c>
      <c r="U743">
        <v>193767.380889527</v>
      </c>
      <c r="V743">
        <v>3291922.28</v>
      </c>
      <c r="W743">
        <v>2118205.1569337398</v>
      </c>
      <c r="X743">
        <v>4527932.0909181703</v>
      </c>
      <c r="Y743">
        <v>161191.00571017401</v>
      </c>
      <c r="Z743">
        <v>376667.06494673103</v>
      </c>
      <c r="AA743">
        <v>340719.65074866201</v>
      </c>
      <c r="AB743">
        <v>0</v>
      </c>
      <c r="AC743">
        <v>3617.6246100000799</v>
      </c>
      <c r="AD743">
        <v>0</v>
      </c>
      <c r="AE743">
        <v>193767.380889527</v>
      </c>
      <c r="AF743">
        <v>0</v>
      </c>
      <c r="AG743">
        <v>0</v>
      </c>
    </row>
    <row r="744" spans="1:33" x14ac:dyDescent="0.3">
      <c r="A744" t="s">
        <v>33</v>
      </c>
      <c r="B744" t="s">
        <v>1579</v>
      </c>
      <c r="C744">
        <v>2108</v>
      </c>
      <c r="D744" t="s">
        <v>1567</v>
      </c>
      <c r="E744">
        <v>699</v>
      </c>
      <c r="F744" t="s">
        <v>1580</v>
      </c>
      <c r="G744" t="s">
        <v>37</v>
      </c>
      <c r="H744" t="s">
        <v>53</v>
      </c>
      <c r="I744" t="s">
        <v>39</v>
      </c>
      <c r="J744" t="s">
        <v>40</v>
      </c>
      <c r="K744">
        <v>671.36</v>
      </c>
      <c r="L744">
        <v>11338207.798140399</v>
      </c>
      <c r="M744">
        <v>16888.4172398421</v>
      </c>
      <c r="N744">
        <v>824.94880196305905</v>
      </c>
      <c r="O744">
        <v>16063.468437879001</v>
      </c>
      <c r="P744">
        <v>5197297.0874098204</v>
      </c>
      <c r="Q744">
        <v>2315374.7005340699</v>
      </c>
      <c r="R744">
        <v>2932479.7286275001</v>
      </c>
      <c r="S744">
        <v>608873.92919052695</v>
      </c>
      <c r="T744">
        <v>284182.35237848799</v>
      </c>
      <c r="U744">
        <v>361184.076502743</v>
      </c>
      <c r="V744">
        <v>7028670.96</v>
      </c>
      <c r="W744">
        <v>3948352.76163767</v>
      </c>
      <c r="X744">
        <v>8637847.1281378996</v>
      </c>
      <c r="Y744">
        <v>1110902.73169748</v>
      </c>
      <c r="Z744">
        <v>553837.62768591905</v>
      </c>
      <c r="AA744">
        <v>635104.38050537801</v>
      </c>
      <c r="AB744">
        <v>0</v>
      </c>
      <c r="AC744">
        <v>6743.2836109883001</v>
      </c>
      <c r="AD744">
        <v>32588.57</v>
      </c>
      <c r="AE744">
        <v>361184.076502743</v>
      </c>
      <c r="AF744">
        <v>0</v>
      </c>
      <c r="AG744">
        <v>0</v>
      </c>
    </row>
    <row r="745" spans="1:33" x14ac:dyDescent="0.3">
      <c r="A745" t="s">
        <v>33</v>
      </c>
      <c r="B745" t="s">
        <v>1581</v>
      </c>
      <c r="C745">
        <v>2108</v>
      </c>
      <c r="D745" t="s">
        <v>1567</v>
      </c>
      <c r="E745">
        <v>2108</v>
      </c>
      <c r="F745" t="s">
        <v>1567</v>
      </c>
      <c r="G745" t="s">
        <v>55</v>
      </c>
      <c r="H745" t="s">
        <v>55</v>
      </c>
      <c r="I745" t="s">
        <v>56</v>
      </c>
      <c r="J745" t="s">
        <v>40</v>
      </c>
      <c r="K745">
        <v>61.55</v>
      </c>
      <c r="L745">
        <v>395096.509156849</v>
      </c>
      <c r="M745">
        <v>6419.11468979446</v>
      </c>
      <c r="N745">
        <v>753.40551669137199</v>
      </c>
      <c r="O745">
        <v>5665.7091731030896</v>
      </c>
      <c r="P745">
        <v>74312.302783267805</v>
      </c>
      <c r="Q745">
        <v>54383.019805130003</v>
      </c>
      <c r="R745">
        <v>187061.956577726</v>
      </c>
      <c r="S745">
        <v>53324.484549536603</v>
      </c>
      <c r="T745">
        <v>26014.745441187901</v>
      </c>
      <c r="U745">
        <v>33113.202914597001</v>
      </c>
      <c r="V745">
        <v>0</v>
      </c>
      <c r="W745">
        <v>361983.306242252</v>
      </c>
      <c r="X745">
        <v>235752.80320824499</v>
      </c>
      <c r="Y745">
        <v>21014.071915932</v>
      </c>
      <c r="Z745">
        <v>46372.109552353897</v>
      </c>
      <c r="AA745">
        <v>58226.1001848577</v>
      </c>
      <c r="AB745">
        <v>0</v>
      </c>
      <c r="AC745">
        <v>618.22138086321797</v>
      </c>
      <c r="AD745">
        <v>0</v>
      </c>
      <c r="AE745">
        <v>33113.202914597001</v>
      </c>
      <c r="AF745">
        <v>0</v>
      </c>
      <c r="AG745">
        <v>0</v>
      </c>
    </row>
    <row r="746" spans="1:33" x14ac:dyDescent="0.3">
      <c r="A746" t="s">
        <v>33</v>
      </c>
      <c r="B746" t="s">
        <v>1582</v>
      </c>
      <c r="C746">
        <v>2109</v>
      </c>
      <c r="D746" t="s">
        <v>1583</v>
      </c>
      <c r="E746">
        <v>700</v>
      </c>
      <c r="F746" t="s">
        <v>1584</v>
      </c>
      <c r="G746" t="s">
        <v>37</v>
      </c>
      <c r="H746" t="s">
        <v>43</v>
      </c>
      <c r="I746" t="s">
        <v>44</v>
      </c>
      <c r="J746" t="s">
        <v>40</v>
      </c>
      <c r="K746">
        <v>6.4399999999999897</v>
      </c>
      <c r="L746">
        <v>227591.63</v>
      </c>
      <c r="M746">
        <v>35340.315217391297</v>
      </c>
      <c r="N746">
        <v>0</v>
      </c>
      <c r="O746">
        <v>35340.315217391297</v>
      </c>
      <c r="P746">
        <v>84092.66</v>
      </c>
      <c r="Q746">
        <v>33434.019999999997</v>
      </c>
      <c r="R746">
        <v>80259.210000000006</v>
      </c>
      <c r="S746">
        <v>18414.7399999999</v>
      </c>
      <c r="T746">
        <v>11391</v>
      </c>
      <c r="U746">
        <v>13788.5</v>
      </c>
      <c r="V746">
        <v>0</v>
      </c>
      <c r="W746">
        <v>213803.13</v>
      </c>
      <c r="X746">
        <v>169658.98</v>
      </c>
      <c r="Y746">
        <v>0</v>
      </c>
      <c r="Z746">
        <v>0</v>
      </c>
      <c r="AA746">
        <v>44018.15</v>
      </c>
      <c r="AB746">
        <v>0</v>
      </c>
      <c r="AC746">
        <v>126</v>
      </c>
      <c r="AD746">
        <v>0</v>
      </c>
      <c r="AE746">
        <v>13788.5</v>
      </c>
      <c r="AF746">
        <v>0</v>
      </c>
      <c r="AG746">
        <v>0</v>
      </c>
    </row>
    <row r="747" spans="1:33" x14ac:dyDescent="0.3">
      <c r="A747" t="s">
        <v>33</v>
      </c>
      <c r="B747" t="s">
        <v>1585</v>
      </c>
      <c r="C747">
        <v>2110</v>
      </c>
      <c r="D747" t="s">
        <v>1586</v>
      </c>
      <c r="E747">
        <v>702</v>
      </c>
      <c r="F747" t="s">
        <v>1587</v>
      </c>
      <c r="G747" t="s">
        <v>37</v>
      </c>
      <c r="H747" t="s">
        <v>43</v>
      </c>
      <c r="I747" t="s">
        <v>44</v>
      </c>
      <c r="J747" t="s">
        <v>40</v>
      </c>
      <c r="K747">
        <v>542.59</v>
      </c>
      <c r="L747">
        <v>8143079.9096930502</v>
      </c>
      <c r="M747">
        <v>15007.795775250201</v>
      </c>
      <c r="N747">
        <v>2837.8474299756599</v>
      </c>
      <c r="O747">
        <v>12169.948345274601</v>
      </c>
      <c r="P747">
        <v>4929951.5587903503</v>
      </c>
      <c r="Q747">
        <v>1029949.09389781</v>
      </c>
      <c r="R747">
        <v>1731003.2883703201</v>
      </c>
      <c r="S747">
        <v>447513.46100822301</v>
      </c>
      <c r="T747">
        <v>4662.5076263394403</v>
      </c>
      <c r="U747">
        <v>265820.96893377299</v>
      </c>
      <c r="V747">
        <v>4781395.21</v>
      </c>
      <c r="W747">
        <v>3095863.7307592798</v>
      </c>
      <c r="X747">
        <v>5547822.0557424799</v>
      </c>
      <c r="Y747">
        <v>369480.94830321398</v>
      </c>
      <c r="Z747">
        <v>1539787.63703049</v>
      </c>
      <c r="AA747">
        <v>420168.29968308797</v>
      </c>
      <c r="AB747">
        <v>0</v>
      </c>
      <c r="AC747">
        <v>0</v>
      </c>
      <c r="AD747">
        <v>0</v>
      </c>
      <c r="AE747">
        <v>265820.96893377299</v>
      </c>
      <c r="AF747">
        <v>0</v>
      </c>
      <c r="AG747">
        <v>0</v>
      </c>
    </row>
    <row r="748" spans="1:33" x14ac:dyDescent="0.3">
      <c r="A748" t="s">
        <v>33</v>
      </c>
      <c r="B748" t="s">
        <v>1588</v>
      </c>
      <c r="C748">
        <v>2110</v>
      </c>
      <c r="D748" t="s">
        <v>1586</v>
      </c>
      <c r="E748">
        <v>703</v>
      </c>
      <c r="F748" t="s">
        <v>1589</v>
      </c>
      <c r="G748" t="s">
        <v>37</v>
      </c>
      <c r="H748" t="s">
        <v>38</v>
      </c>
      <c r="I748" t="s">
        <v>44</v>
      </c>
      <c r="J748" t="s">
        <v>40</v>
      </c>
      <c r="K748">
        <v>280.14</v>
      </c>
      <c r="L748">
        <v>4636405.5316266604</v>
      </c>
      <c r="M748">
        <v>16550.316026367698</v>
      </c>
      <c r="N748">
        <v>2551.8806275480601</v>
      </c>
      <c r="O748">
        <v>13998.4353988197</v>
      </c>
      <c r="P748">
        <v>2807163.19320228</v>
      </c>
      <c r="Q748">
        <v>791958.56774200196</v>
      </c>
      <c r="R748">
        <v>851543.98648088402</v>
      </c>
      <c r="S748">
        <v>183332.524785646</v>
      </c>
      <c r="T748">
        <v>2407.2594158438801</v>
      </c>
      <c r="U748">
        <v>137243.74986104999</v>
      </c>
      <c r="V748">
        <v>2900762.87</v>
      </c>
      <c r="W748">
        <v>1598398.9117656101</v>
      </c>
      <c r="X748">
        <v>3433324.24070402</v>
      </c>
      <c r="Y748">
        <v>134020.202598025</v>
      </c>
      <c r="Z748">
        <v>714883.83900131402</v>
      </c>
      <c r="AA748">
        <v>216933.49946224599</v>
      </c>
      <c r="AB748">
        <v>0</v>
      </c>
      <c r="AC748">
        <v>0</v>
      </c>
      <c r="AD748">
        <v>0</v>
      </c>
      <c r="AE748">
        <v>137243.74986104999</v>
      </c>
      <c r="AF748">
        <v>0</v>
      </c>
      <c r="AG748">
        <v>0</v>
      </c>
    </row>
    <row r="749" spans="1:33" x14ac:dyDescent="0.3">
      <c r="A749" t="s">
        <v>33</v>
      </c>
      <c r="B749" t="s">
        <v>1590</v>
      </c>
      <c r="C749">
        <v>2110</v>
      </c>
      <c r="D749" t="s">
        <v>1586</v>
      </c>
      <c r="E749">
        <v>704</v>
      </c>
      <c r="F749" t="s">
        <v>1591</v>
      </c>
      <c r="G749" t="s">
        <v>37</v>
      </c>
      <c r="H749" t="s">
        <v>53</v>
      </c>
      <c r="I749" t="s">
        <v>44</v>
      </c>
      <c r="J749" t="s">
        <v>40</v>
      </c>
      <c r="K749">
        <v>341</v>
      </c>
      <c r="L749">
        <v>5735003.5086802701</v>
      </c>
      <c r="M749">
        <v>16818.192107566701</v>
      </c>
      <c r="N749">
        <v>2544.5668151559698</v>
      </c>
      <c r="O749">
        <v>14273.625292410799</v>
      </c>
      <c r="P749">
        <v>3417788.4780073501</v>
      </c>
      <c r="Q749">
        <v>1035630.27836018</v>
      </c>
      <c r="R749">
        <v>1055493.2751487801</v>
      </c>
      <c r="S749">
        <v>223161.24420613001</v>
      </c>
      <c r="T749">
        <v>2930.23295781667</v>
      </c>
      <c r="U749">
        <v>167059.751205176</v>
      </c>
      <c r="V749">
        <v>3622295.05</v>
      </c>
      <c r="W749">
        <v>1945648.7074750999</v>
      </c>
      <c r="X749">
        <v>4208638.1035534795</v>
      </c>
      <c r="Y749">
        <v>227546.38909876</v>
      </c>
      <c r="Z749">
        <v>867697.28396818799</v>
      </c>
      <c r="AA749">
        <v>264061.98085466499</v>
      </c>
      <c r="AB749">
        <v>0</v>
      </c>
      <c r="AC749">
        <v>0</v>
      </c>
      <c r="AD749">
        <v>0</v>
      </c>
      <c r="AE749">
        <v>167059.751205176</v>
      </c>
      <c r="AF749">
        <v>0</v>
      </c>
      <c r="AG749">
        <v>0</v>
      </c>
    </row>
    <row r="750" spans="1:33" x14ac:dyDescent="0.3">
      <c r="A750" t="s">
        <v>33</v>
      </c>
      <c r="B750" t="s">
        <v>1592</v>
      </c>
      <c r="C750">
        <v>2111</v>
      </c>
      <c r="D750" t="s">
        <v>1593</v>
      </c>
      <c r="E750">
        <v>705</v>
      </c>
      <c r="F750" t="s">
        <v>1594</v>
      </c>
      <c r="G750" t="s">
        <v>63</v>
      </c>
      <c r="H750" t="s">
        <v>43</v>
      </c>
      <c r="I750" t="s">
        <v>39</v>
      </c>
      <c r="J750" t="s">
        <v>40</v>
      </c>
      <c r="K750">
        <v>66.91</v>
      </c>
      <c r="L750">
        <v>2444026.9748180402</v>
      </c>
      <c r="M750">
        <v>36527.080777432901</v>
      </c>
      <c r="N750">
        <v>0</v>
      </c>
      <c r="O750">
        <v>36527.080777432901</v>
      </c>
      <c r="P750">
        <v>1359391.43345185</v>
      </c>
      <c r="Q750">
        <v>261597.33333969599</v>
      </c>
      <c r="R750">
        <v>629948.40049039398</v>
      </c>
      <c r="S750">
        <v>56757.107536093499</v>
      </c>
      <c r="T750">
        <v>136332.70000000001</v>
      </c>
      <c r="U750">
        <v>45560.464818040797</v>
      </c>
      <c r="V750">
        <v>2398466.5099999998</v>
      </c>
      <c r="W750">
        <v>0</v>
      </c>
      <c r="X750">
        <v>1889883.76</v>
      </c>
      <c r="Y750">
        <v>0</v>
      </c>
      <c r="Z750">
        <v>0</v>
      </c>
      <c r="AA750">
        <v>506712.11</v>
      </c>
      <c r="AB750">
        <v>0</v>
      </c>
      <c r="AC750">
        <v>1870.64</v>
      </c>
      <c r="AD750">
        <v>0</v>
      </c>
      <c r="AE750">
        <v>45560.464818040797</v>
      </c>
      <c r="AF750">
        <v>0</v>
      </c>
      <c r="AG750">
        <v>0</v>
      </c>
    </row>
    <row r="751" spans="1:33" x14ac:dyDescent="0.3">
      <c r="A751" t="s">
        <v>33</v>
      </c>
      <c r="B751" t="s">
        <v>1595</v>
      </c>
      <c r="C751">
        <v>2111</v>
      </c>
      <c r="D751" t="s">
        <v>1593</v>
      </c>
      <c r="E751">
        <v>2111</v>
      </c>
      <c r="F751" t="s">
        <v>1593</v>
      </c>
      <c r="G751" t="s">
        <v>55</v>
      </c>
      <c r="H751" t="s">
        <v>55</v>
      </c>
      <c r="I751" t="s">
        <v>56</v>
      </c>
      <c r="J751" t="s">
        <v>40</v>
      </c>
      <c r="K751">
        <v>16.899999999999999</v>
      </c>
      <c r="L751">
        <v>11507.575181959101</v>
      </c>
      <c r="M751">
        <v>680.92160839995199</v>
      </c>
      <c r="N751">
        <v>0</v>
      </c>
      <c r="O751">
        <v>680.92160839995199</v>
      </c>
      <c r="P751">
        <v>2351.1265481446098</v>
      </c>
      <c r="Q751">
        <v>7872.7866603030598</v>
      </c>
      <c r="R751">
        <v>170.40950960505899</v>
      </c>
      <c r="S751">
        <v>1113.25246390645</v>
      </c>
      <c r="T751">
        <v>0</v>
      </c>
      <c r="U751">
        <v>11507.575181959101</v>
      </c>
      <c r="V751">
        <v>0</v>
      </c>
      <c r="W751">
        <v>0</v>
      </c>
      <c r="X751">
        <v>0</v>
      </c>
      <c r="Y751">
        <v>0</v>
      </c>
      <c r="Z751">
        <v>0</v>
      </c>
      <c r="AA751">
        <v>0</v>
      </c>
      <c r="AB751">
        <v>0</v>
      </c>
      <c r="AC751">
        <v>0</v>
      </c>
      <c r="AD751">
        <v>0</v>
      </c>
      <c r="AE751">
        <v>11507.575181959101</v>
      </c>
      <c r="AF751">
        <v>0</v>
      </c>
      <c r="AG751">
        <v>0</v>
      </c>
    </row>
    <row r="752" spans="1:33" x14ac:dyDescent="0.3">
      <c r="A752" t="s">
        <v>33</v>
      </c>
      <c r="B752" t="s">
        <v>1596</v>
      </c>
      <c r="C752">
        <v>2112</v>
      </c>
      <c r="D752" t="s">
        <v>1597</v>
      </c>
      <c r="E752">
        <v>2112</v>
      </c>
      <c r="F752" t="s">
        <v>1597</v>
      </c>
      <c r="G752" t="s">
        <v>55</v>
      </c>
      <c r="H752" t="s">
        <v>55</v>
      </c>
      <c r="I752" t="s">
        <v>56</v>
      </c>
      <c r="J752" t="s">
        <v>40</v>
      </c>
      <c r="K752">
        <v>0.26</v>
      </c>
      <c r="L752">
        <v>8518</v>
      </c>
      <c r="M752">
        <v>32761.538461538399</v>
      </c>
      <c r="N752">
        <v>0</v>
      </c>
      <c r="O752">
        <v>32761.538461538399</v>
      </c>
      <c r="P752">
        <v>274.02</v>
      </c>
      <c r="Q752">
        <v>834.12</v>
      </c>
      <c r="R752">
        <v>77.900000000000006</v>
      </c>
      <c r="S752">
        <v>7331.96</v>
      </c>
      <c r="T752">
        <v>0</v>
      </c>
      <c r="U752">
        <v>1227.1399999999901</v>
      </c>
      <c r="V752">
        <v>0</v>
      </c>
      <c r="W752">
        <v>7290.86</v>
      </c>
      <c r="X752">
        <v>7290.86</v>
      </c>
      <c r="Y752">
        <v>0</v>
      </c>
      <c r="Z752">
        <v>0</v>
      </c>
      <c r="AA752">
        <v>0</v>
      </c>
      <c r="AB752">
        <v>0</v>
      </c>
      <c r="AC752">
        <v>0</v>
      </c>
      <c r="AD752">
        <v>0</v>
      </c>
      <c r="AE752">
        <v>1227.1399999999901</v>
      </c>
      <c r="AF752">
        <v>0</v>
      </c>
      <c r="AG752">
        <v>0</v>
      </c>
    </row>
    <row r="753" spans="1:33" x14ac:dyDescent="0.3">
      <c r="A753" t="s">
        <v>33</v>
      </c>
      <c r="B753" t="s">
        <v>1598</v>
      </c>
      <c r="C753">
        <v>2113</v>
      </c>
      <c r="D753" t="s">
        <v>1599</v>
      </c>
      <c r="E753">
        <v>707</v>
      </c>
      <c r="F753" t="s">
        <v>1600</v>
      </c>
      <c r="G753" t="s">
        <v>37</v>
      </c>
      <c r="H753" t="s">
        <v>43</v>
      </c>
      <c r="I753" t="s">
        <v>44</v>
      </c>
      <c r="J753" t="s">
        <v>40</v>
      </c>
      <c r="K753">
        <v>172.23</v>
      </c>
      <c r="L753">
        <v>2914183.2933849702</v>
      </c>
      <c r="M753">
        <v>16920.300141583699</v>
      </c>
      <c r="N753">
        <v>910.08155783516895</v>
      </c>
      <c r="O753">
        <v>16010.218583748599</v>
      </c>
      <c r="P753">
        <v>1611695.9812632101</v>
      </c>
      <c r="Q753">
        <v>371297.09908760898</v>
      </c>
      <c r="R753">
        <v>746442.39548955997</v>
      </c>
      <c r="S753">
        <v>144756.85169092601</v>
      </c>
      <c r="T753">
        <v>39990.965853658498</v>
      </c>
      <c r="U753">
        <v>90954.269811512102</v>
      </c>
      <c r="V753">
        <v>1479105.38</v>
      </c>
      <c r="W753">
        <v>1344123.6435734599</v>
      </c>
      <c r="X753">
        <v>2367295.7588433102</v>
      </c>
      <c r="Y753">
        <v>138065.32186653599</v>
      </c>
      <c r="Z753">
        <v>156743.346705951</v>
      </c>
      <c r="AA753">
        <v>161124.596157658</v>
      </c>
      <c r="AB753">
        <v>0</v>
      </c>
      <c r="AC753">
        <v>0</v>
      </c>
      <c r="AD753">
        <v>0</v>
      </c>
      <c r="AE753">
        <v>90954.269811512102</v>
      </c>
      <c r="AF753">
        <v>0</v>
      </c>
      <c r="AG753">
        <v>0</v>
      </c>
    </row>
    <row r="754" spans="1:33" x14ac:dyDescent="0.3">
      <c r="A754" t="s">
        <v>33</v>
      </c>
      <c r="B754" t="s">
        <v>1601</v>
      </c>
      <c r="C754">
        <v>2113</v>
      </c>
      <c r="D754" t="s">
        <v>1599</v>
      </c>
      <c r="E754">
        <v>708</v>
      </c>
      <c r="F754" t="s">
        <v>1602</v>
      </c>
      <c r="G754" t="s">
        <v>37</v>
      </c>
      <c r="H754" t="s">
        <v>53</v>
      </c>
      <c r="I754" t="s">
        <v>39</v>
      </c>
      <c r="J754" t="s">
        <v>40</v>
      </c>
      <c r="K754">
        <v>84.02</v>
      </c>
      <c r="L754">
        <v>2030533.68661502</v>
      </c>
      <c r="M754">
        <v>24167.265967805499</v>
      </c>
      <c r="N754">
        <v>358.231531707317</v>
      </c>
      <c r="O754">
        <v>23809.034436098202</v>
      </c>
      <c r="P754">
        <v>1066139.04873678</v>
      </c>
      <c r="Q754">
        <v>407170.57091239002</v>
      </c>
      <c r="R754">
        <v>464913.71451043902</v>
      </c>
      <c r="S754">
        <v>70617.608309073097</v>
      </c>
      <c r="T754">
        <v>21692.7441463414</v>
      </c>
      <c r="U754">
        <v>44370.770188487797</v>
      </c>
      <c r="V754">
        <v>1330450.97</v>
      </c>
      <c r="W754">
        <v>655711.94642653596</v>
      </c>
      <c r="X754">
        <v>1731028.0811566799</v>
      </c>
      <c r="Y754">
        <v>146433.838133463</v>
      </c>
      <c r="Z754">
        <v>30098.6132940487</v>
      </c>
      <c r="AA754">
        <v>78602.383842341398</v>
      </c>
      <c r="AB754">
        <v>0</v>
      </c>
      <c r="AC754">
        <v>0</v>
      </c>
      <c r="AD754">
        <v>0</v>
      </c>
      <c r="AE754">
        <v>44370.770188487797</v>
      </c>
      <c r="AF754">
        <v>0</v>
      </c>
      <c r="AG754">
        <v>0</v>
      </c>
    </row>
    <row r="755" spans="1:33" x14ac:dyDescent="0.3">
      <c r="A755" t="s">
        <v>33</v>
      </c>
      <c r="B755" t="s">
        <v>1603</v>
      </c>
      <c r="C755">
        <v>2114</v>
      </c>
      <c r="D755" t="s">
        <v>1604</v>
      </c>
      <c r="E755">
        <v>3362</v>
      </c>
      <c r="F755" t="s">
        <v>1605</v>
      </c>
      <c r="G755" t="s">
        <v>63</v>
      </c>
      <c r="H755" t="s">
        <v>64</v>
      </c>
      <c r="I755" t="s">
        <v>44</v>
      </c>
      <c r="J755" t="s">
        <v>40</v>
      </c>
      <c r="K755">
        <v>197.28</v>
      </c>
      <c r="L755">
        <v>2902328.6999999899</v>
      </c>
      <c r="M755">
        <v>14711.722931873401</v>
      </c>
      <c r="N755">
        <v>0</v>
      </c>
      <c r="O755">
        <v>14711.722931873401</v>
      </c>
      <c r="P755">
        <v>1651918.64</v>
      </c>
      <c r="Q755">
        <v>258827.19</v>
      </c>
      <c r="R755">
        <v>712218.99</v>
      </c>
      <c r="S755">
        <v>277037.68</v>
      </c>
      <c r="T755">
        <v>2326.1999999999998</v>
      </c>
      <c r="U755">
        <v>101873.84</v>
      </c>
      <c r="V755">
        <v>0</v>
      </c>
      <c r="W755">
        <v>2800454.86</v>
      </c>
      <c r="X755">
        <v>2127303.1800000002</v>
      </c>
      <c r="Y755">
        <v>0</v>
      </c>
      <c r="Z755">
        <v>0</v>
      </c>
      <c r="AA755">
        <v>673151.679999999</v>
      </c>
      <c r="AB755">
        <v>0</v>
      </c>
      <c r="AC755">
        <v>0</v>
      </c>
      <c r="AD755">
        <v>0</v>
      </c>
      <c r="AE755">
        <v>101873.84</v>
      </c>
      <c r="AF755">
        <v>0</v>
      </c>
      <c r="AG755">
        <v>0</v>
      </c>
    </row>
    <row r="756" spans="1:33" x14ac:dyDescent="0.3">
      <c r="A756" t="s">
        <v>33</v>
      </c>
      <c r="B756" t="s">
        <v>1606</v>
      </c>
      <c r="C756">
        <v>2115</v>
      </c>
      <c r="D756" t="s">
        <v>1607</v>
      </c>
      <c r="E756">
        <v>711</v>
      </c>
      <c r="F756" t="s">
        <v>1608</v>
      </c>
      <c r="G756" t="s">
        <v>37</v>
      </c>
      <c r="H756" t="s">
        <v>43</v>
      </c>
      <c r="I756" t="s">
        <v>44</v>
      </c>
      <c r="J756" t="s">
        <v>40</v>
      </c>
      <c r="K756">
        <v>15.29</v>
      </c>
      <c r="L756">
        <v>421463.19</v>
      </c>
      <c r="M756">
        <v>27564.629823413899</v>
      </c>
      <c r="N756">
        <v>0</v>
      </c>
      <c r="O756">
        <v>27564.629823413899</v>
      </c>
      <c r="P756">
        <v>207376.11</v>
      </c>
      <c r="Q756">
        <v>19248.0799999999</v>
      </c>
      <c r="R756">
        <v>174004.15</v>
      </c>
      <c r="S756">
        <v>19616.09</v>
      </c>
      <c r="T756">
        <v>1218.76</v>
      </c>
      <c r="U756">
        <v>17179.41</v>
      </c>
      <c r="V756">
        <v>0</v>
      </c>
      <c r="W756">
        <v>404283.78</v>
      </c>
      <c r="X756">
        <v>351068.6</v>
      </c>
      <c r="Y756">
        <v>0</v>
      </c>
      <c r="Z756">
        <v>0</v>
      </c>
      <c r="AA756">
        <v>53215.18</v>
      </c>
      <c r="AB756">
        <v>0</v>
      </c>
      <c r="AC756">
        <v>0</v>
      </c>
      <c r="AD756">
        <v>0</v>
      </c>
      <c r="AE756">
        <v>17179.41</v>
      </c>
      <c r="AF756">
        <v>0</v>
      </c>
      <c r="AG756">
        <v>0</v>
      </c>
    </row>
    <row r="757" spans="1:33" x14ac:dyDescent="0.3">
      <c r="A757" t="s">
        <v>33</v>
      </c>
      <c r="B757" t="s">
        <v>1609</v>
      </c>
      <c r="C757">
        <v>2116</v>
      </c>
      <c r="D757" t="s">
        <v>1610</v>
      </c>
      <c r="E757">
        <v>701</v>
      </c>
      <c r="F757" t="s">
        <v>1611</v>
      </c>
      <c r="G757" t="s">
        <v>37</v>
      </c>
      <c r="H757" t="s">
        <v>43</v>
      </c>
      <c r="I757" t="s">
        <v>44</v>
      </c>
      <c r="J757" t="s">
        <v>40</v>
      </c>
      <c r="K757">
        <v>352.89</v>
      </c>
      <c r="L757">
        <v>5212581.2272547903</v>
      </c>
      <c r="M757">
        <v>14771.1219565722</v>
      </c>
      <c r="N757">
        <v>895.50848829792403</v>
      </c>
      <c r="O757">
        <v>13875.6134682743</v>
      </c>
      <c r="P757">
        <v>3271326.74697058</v>
      </c>
      <c r="Q757">
        <v>484208.87416515301</v>
      </c>
      <c r="R757">
        <v>994149.36450186395</v>
      </c>
      <c r="S757">
        <v>421966.05749668798</v>
      </c>
      <c r="T757">
        <v>40930.184120504302</v>
      </c>
      <c r="U757">
        <v>215250.36851785899</v>
      </c>
      <c r="V757">
        <v>2975010.11</v>
      </c>
      <c r="W757">
        <v>2022320.7487369301</v>
      </c>
      <c r="X757">
        <v>4058258.5040527899</v>
      </c>
      <c r="Y757">
        <v>397992.08863046399</v>
      </c>
      <c r="Z757">
        <v>316015.990435454</v>
      </c>
      <c r="AA757">
        <v>207602.332691722</v>
      </c>
      <c r="AB757">
        <v>2597.19837103184</v>
      </c>
      <c r="AC757">
        <v>14864.7445554683</v>
      </c>
      <c r="AD757">
        <v>0</v>
      </c>
      <c r="AE757">
        <v>215250.36851785899</v>
      </c>
      <c r="AF757">
        <v>0</v>
      </c>
      <c r="AG757">
        <v>0</v>
      </c>
    </row>
    <row r="758" spans="1:33" x14ac:dyDescent="0.3">
      <c r="A758" t="s">
        <v>33</v>
      </c>
      <c r="B758" t="s">
        <v>1612</v>
      </c>
      <c r="C758">
        <v>2116</v>
      </c>
      <c r="D758" t="s">
        <v>1610</v>
      </c>
      <c r="E758">
        <v>706</v>
      </c>
      <c r="F758" t="s">
        <v>1613</v>
      </c>
      <c r="G758" t="s">
        <v>37</v>
      </c>
      <c r="H758" t="s">
        <v>43</v>
      </c>
      <c r="I758" t="s">
        <v>44</v>
      </c>
      <c r="J758" t="s">
        <v>40</v>
      </c>
      <c r="K758">
        <v>73.290000000000006</v>
      </c>
      <c r="L758">
        <v>1241345.39333447</v>
      </c>
      <c r="M758">
        <v>16937.445672458402</v>
      </c>
      <c r="N758">
        <v>895.50848829792403</v>
      </c>
      <c r="O758">
        <v>16041.937184160501</v>
      </c>
      <c r="P758">
        <v>740780.14231821301</v>
      </c>
      <c r="Q758">
        <v>152122.79221333499</v>
      </c>
      <c r="R758">
        <v>252305.79993437501</v>
      </c>
      <c r="S758">
        <v>87636.068899465201</v>
      </c>
      <c r="T758">
        <v>8500.5899690888491</v>
      </c>
      <c r="U758">
        <v>44704.2973976988</v>
      </c>
      <c r="V758">
        <v>776635.18</v>
      </c>
      <c r="W758">
        <v>420005.915936779</v>
      </c>
      <c r="X758">
        <v>983593.405247043</v>
      </c>
      <c r="Y758">
        <v>82292.879815882407</v>
      </c>
      <c r="Z758">
        <v>65631.817107354902</v>
      </c>
      <c r="AA758">
        <v>61496.408153181801</v>
      </c>
      <c r="AB758">
        <v>539.39944065551197</v>
      </c>
      <c r="AC758">
        <v>3087.1861726608099</v>
      </c>
      <c r="AD758">
        <v>0</v>
      </c>
      <c r="AE758">
        <v>44704.2973976988</v>
      </c>
      <c r="AF758">
        <v>0</v>
      </c>
      <c r="AG758">
        <v>0</v>
      </c>
    </row>
    <row r="759" spans="1:33" x14ac:dyDescent="0.3">
      <c r="A759" t="s">
        <v>33</v>
      </c>
      <c r="B759" t="s">
        <v>1614</v>
      </c>
      <c r="C759">
        <v>2116</v>
      </c>
      <c r="D759" t="s">
        <v>1610</v>
      </c>
      <c r="E759">
        <v>713</v>
      </c>
      <c r="F759" t="s">
        <v>1615</v>
      </c>
      <c r="G759" t="s">
        <v>37</v>
      </c>
      <c r="H759" t="s">
        <v>53</v>
      </c>
      <c r="I759" t="s">
        <v>39</v>
      </c>
      <c r="J759" t="s">
        <v>40</v>
      </c>
      <c r="K759">
        <v>244</v>
      </c>
      <c r="L759">
        <v>4452994.4831779497</v>
      </c>
      <c r="M759">
        <v>18249.9773900736</v>
      </c>
      <c r="N759">
        <v>895.50848829792403</v>
      </c>
      <c r="O759">
        <v>17354.468901775599</v>
      </c>
      <c r="P759">
        <v>2615408.99181394</v>
      </c>
      <c r="Q759">
        <v>699629.73247583502</v>
      </c>
      <c r="R759">
        <v>817893.74819194304</v>
      </c>
      <c r="S759">
        <v>291761.506501153</v>
      </c>
      <c r="T759">
        <v>28300.504195083598</v>
      </c>
      <c r="U759">
        <v>148831.33531230001</v>
      </c>
      <c r="V759">
        <v>2905862.65</v>
      </c>
      <c r="W759">
        <v>1398300.4978656501</v>
      </c>
      <c r="X759">
        <v>3518461.8993297601</v>
      </c>
      <c r="Y759">
        <v>430812.96427309699</v>
      </c>
      <c r="Z759">
        <v>218504.07114469301</v>
      </c>
      <c r="AA759">
        <v>124310.43921102901</v>
      </c>
      <c r="AB759">
        <v>1795.7901967518701</v>
      </c>
      <c r="AC759">
        <v>10277.9837103184</v>
      </c>
      <c r="AD759">
        <v>0</v>
      </c>
      <c r="AE759">
        <v>148831.33531230001</v>
      </c>
      <c r="AF759">
        <v>0</v>
      </c>
      <c r="AG759">
        <v>0</v>
      </c>
    </row>
    <row r="760" spans="1:33" x14ac:dyDescent="0.3">
      <c r="A760" t="s">
        <v>33</v>
      </c>
      <c r="B760" t="s">
        <v>1616</v>
      </c>
      <c r="C760">
        <v>2116</v>
      </c>
      <c r="D760" t="s">
        <v>1610</v>
      </c>
      <c r="E760">
        <v>1357</v>
      </c>
      <c r="F760" t="s">
        <v>1617</v>
      </c>
      <c r="G760" t="s">
        <v>37</v>
      </c>
      <c r="H760" t="s">
        <v>38</v>
      </c>
      <c r="I760" t="s">
        <v>44</v>
      </c>
      <c r="J760" t="s">
        <v>40</v>
      </c>
      <c r="K760">
        <v>110.42851485148501</v>
      </c>
      <c r="L760">
        <v>1855060.6617102299</v>
      </c>
      <c r="M760">
        <v>16798.746811048699</v>
      </c>
      <c r="N760">
        <v>895.50848829792403</v>
      </c>
      <c r="O760">
        <v>15903.2383227508</v>
      </c>
      <c r="P760">
        <v>1180123.1080781401</v>
      </c>
      <c r="Q760">
        <v>239967.88134105099</v>
      </c>
      <c r="R760">
        <v>290117.325973147</v>
      </c>
      <c r="S760">
        <v>132044.220712107</v>
      </c>
      <c r="T760">
        <v>12808.125605784</v>
      </c>
      <c r="U760">
        <v>67357.472630740798</v>
      </c>
      <c r="V760">
        <v>1154866.1100000001</v>
      </c>
      <c r="W760">
        <v>632837.07907949598</v>
      </c>
      <c r="X760">
        <v>1551984.0856429699</v>
      </c>
      <c r="Y760">
        <v>122550.004359675</v>
      </c>
      <c r="Z760">
        <v>98889.672399638293</v>
      </c>
      <c r="AA760">
        <v>8815.1278197855499</v>
      </c>
      <c r="AB760">
        <v>812.73132955805704</v>
      </c>
      <c r="AC760">
        <v>4651.5675278615599</v>
      </c>
      <c r="AD760">
        <v>0</v>
      </c>
      <c r="AE760">
        <v>67357.472630740798</v>
      </c>
      <c r="AF760">
        <v>0</v>
      </c>
      <c r="AG760">
        <v>0</v>
      </c>
    </row>
    <row r="761" spans="1:33" x14ac:dyDescent="0.3">
      <c r="A761" t="s">
        <v>33</v>
      </c>
      <c r="B761" t="s">
        <v>1618</v>
      </c>
      <c r="C761">
        <v>2116</v>
      </c>
      <c r="D761" t="s">
        <v>1610</v>
      </c>
      <c r="E761">
        <v>2116</v>
      </c>
      <c r="F761" t="s">
        <v>1610</v>
      </c>
      <c r="G761" t="s">
        <v>55</v>
      </c>
      <c r="H761" t="s">
        <v>55</v>
      </c>
      <c r="I761" t="s">
        <v>56</v>
      </c>
      <c r="J761" t="s">
        <v>40</v>
      </c>
      <c r="K761">
        <v>34.631485148514798</v>
      </c>
      <c r="L761">
        <v>219588.00452252899</v>
      </c>
      <c r="M761">
        <v>6340.7042343358999</v>
      </c>
      <c r="N761">
        <v>895.50848829792403</v>
      </c>
      <c r="O761">
        <v>5445.1957460379699</v>
      </c>
      <c r="P761">
        <v>93406.030819111198</v>
      </c>
      <c r="Q761">
        <v>25861.819804622901</v>
      </c>
      <c r="R761">
        <v>54893.011398669601</v>
      </c>
      <c r="S761">
        <v>41410.386390585998</v>
      </c>
      <c r="T761">
        <v>4016.7561095390201</v>
      </c>
      <c r="U761">
        <v>21123.976141399799</v>
      </c>
      <c r="V761">
        <v>0</v>
      </c>
      <c r="W761">
        <v>198464.028381129</v>
      </c>
      <c r="X761">
        <v>124595.405727417</v>
      </c>
      <c r="Y761">
        <v>38377.662920879498</v>
      </c>
      <c r="Z761">
        <v>31012.788912858501</v>
      </c>
      <c r="AA761">
        <v>2764.5121242799901</v>
      </c>
      <c r="AB761">
        <v>254.88066200270899</v>
      </c>
      <c r="AC761">
        <v>1458.77803369086</v>
      </c>
      <c r="AD761">
        <v>0</v>
      </c>
      <c r="AE761">
        <v>21123.976141399799</v>
      </c>
      <c r="AF761">
        <v>0</v>
      </c>
      <c r="AG761">
        <v>0</v>
      </c>
    </row>
    <row r="762" spans="1:33" x14ac:dyDescent="0.3">
      <c r="A762" t="s">
        <v>33</v>
      </c>
      <c r="B762" t="s">
        <v>1619</v>
      </c>
      <c r="C762">
        <v>2137</v>
      </c>
      <c r="D762" t="s">
        <v>1620</v>
      </c>
      <c r="E762">
        <v>776</v>
      </c>
      <c r="F762" t="s">
        <v>1621</v>
      </c>
      <c r="G762" t="s">
        <v>37</v>
      </c>
      <c r="H762" t="s">
        <v>43</v>
      </c>
      <c r="I762" t="s">
        <v>44</v>
      </c>
      <c r="J762" t="s">
        <v>40</v>
      </c>
      <c r="K762">
        <v>358.68</v>
      </c>
      <c r="L762">
        <v>5502206.1990788598</v>
      </c>
      <c r="M762">
        <v>15340.153337456401</v>
      </c>
      <c r="N762">
        <v>1223.0617111983399</v>
      </c>
      <c r="O762">
        <v>14117.091626257999</v>
      </c>
      <c r="P762">
        <v>2914756.72192189</v>
      </c>
      <c r="Q762">
        <v>842612.03523680696</v>
      </c>
      <c r="R762">
        <v>1419397.6683612801</v>
      </c>
      <c r="S762">
        <v>220741.63893205501</v>
      </c>
      <c r="T762">
        <v>104698.134626821</v>
      </c>
      <c r="U762">
        <v>189061.546595291</v>
      </c>
      <c r="V762">
        <v>4081255.07</v>
      </c>
      <c r="W762">
        <v>1231889.5824835701</v>
      </c>
      <c r="X762">
        <v>4040261.3332595001</v>
      </c>
      <c r="Y762">
        <v>203687.576731796</v>
      </c>
      <c r="Z762">
        <v>438687.77457262098</v>
      </c>
      <c r="AA762">
        <v>630507.96791964897</v>
      </c>
      <c r="AB762">
        <v>0</v>
      </c>
      <c r="AC762">
        <v>0</v>
      </c>
      <c r="AD762">
        <v>0</v>
      </c>
      <c r="AE762">
        <v>72254.293872034003</v>
      </c>
      <c r="AF762">
        <v>116807.252723257</v>
      </c>
      <c r="AG762">
        <v>0</v>
      </c>
    </row>
    <row r="763" spans="1:33" x14ac:dyDescent="0.3">
      <c r="A763" t="s">
        <v>33</v>
      </c>
      <c r="B763" t="s">
        <v>1622</v>
      </c>
      <c r="C763">
        <v>2137</v>
      </c>
      <c r="D763" t="s">
        <v>1620</v>
      </c>
      <c r="E763">
        <v>786</v>
      </c>
      <c r="F763" t="s">
        <v>1623</v>
      </c>
      <c r="G763" t="s">
        <v>37</v>
      </c>
      <c r="H763" t="s">
        <v>38</v>
      </c>
      <c r="I763" t="s">
        <v>44</v>
      </c>
      <c r="J763" t="s">
        <v>40</v>
      </c>
      <c r="K763">
        <v>213.37</v>
      </c>
      <c r="L763">
        <v>2893330.0838896902</v>
      </c>
      <c r="M763">
        <v>13560.154116744099</v>
      </c>
      <c r="N763">
        <v>1750.3156861027201</v>
      </c>
      <c r="O763">
        <v>11809.838430641399</v>
      </c>
      <c r="P763">
        <v>1499281.7099397101</v>
      </c>
      <c r="Q763">
        <v>659951.34309489699</v>
      </c>
      <c r="R763">
        <v>573892.41067984398</v>
      </c>
      <c r="S763">
        <v>131501.313826064</v>
      </c>
      <c r="T763">
        <v>28703.306349182902</v>
      </c>
      <c r="U763">
        <v>112468.11140023801</v>
      </c>
      <c r="V763">
        <v>2048040.85</v>
      </c>
      <c r="W763">
        <v>732821.12248946098</v>
      </c>
      <c r="X763">
        <v>2124702.4542296198</v>
      </c>
      <c r="Y763">
        <v>134686.710347282</v>
      </c>
      <c r="Z763">
        <v>373464.857943738</v>
      </c>
      <c r="AA763">
        <v>148007.94996881799</v>
      </c>
      <c r="AB763">
        <v>0</v>
      </c>
      <c r="AC763">
        <v>0</v>
      </c>
      <c r="AD763">
        <v>0</v>
      </c>
      <c r="AE763">
        <v>42982.320406701998</v>
      </c>
      <c r="AF763">
        <v>69485.790993536095</v>
      </c>
      <c r="AG763">
        <v>0</v>
      </c>
    </row>
    <row r="764" spans="1:33" x14ac:dyDescent="0.3">
      <c r="A764" t="s">
        <v>33</v>
      </c>
      <c r="B764" t="s">
        <v>1624</v>
      </c>
      <c r="C764">
        <v>2137</v>
      </c>
      <c r="D764" t="s">
        <v>1620</v>
      </c>
      <c r="E764">
        <v>808</v>
      </c>
      <c r="F764" t="s">
        <v>1625</v>
      </c>
      <c r="G764" t="s">
        <v>37</v>
      </c>
      <c r="H764" t="s">
        <v>53</v>
      </c>
      <c r="I764" t="s">
        <v>39</v>
      </c>
      <c r="J764" t="s">
        <v>40</v>
      </c>
      <c r="K764">
        <v>329.53</v>
      </c>
      <c r="L764">
        <v>4918383.5581514398</v>
      </c>
      <c r="M764">
        <v>14925.450059634701</v>
      </c>
      <c r="N764">
        <v>1557.4722078854099</v>
      </c>
      <c r="O764">
        <v>13367.9778517493</v>
      </c>
      <c r="P764">
        <v>2731544.3349080598</v>
      </c>
      <c r="Q764">
        <v>1022543.56847101</v>
      </c>
      <c r="R764">
        <v>901147.49217991706</v>
      </c>
      <c r="S764">
        <v>216242.32170034599</v>
      </c>
      <c r="T764">
        <v>46905.840892094799</v>
      </c>
      <c r="U764">
        <v>173696.47443277101</v>
      </c>
      <c r="V764">
        <v>3612913.43</v>
      </c>
      <c r="W764">
        <v>1131773.6537186599</v>
      </c>
      <c r="X764">
        <v>3203668.9042413901</v>
      </c>
      <c r="Y764">
        <v>825609.06508009497</v>
      </c>
      <c r="Z764">
        <v>513233.81666448002</v>
      </c>
      <c r="AA764">
        <v>202175.29773269201</v>
      </c>
      <c r="AB764">
        <v>0</v>
      </c>
      <c r="AC764">
        <v>0</v>
      </c>
      <c r="AD764">
        <v>0</v>
      </c>
      <c r="AE764">
        <v>66382.172018655503</v>
      </c>
      <c r="AF764">
        <v>107314.302414116</v>
      </c>
      <c r="AG764">
        <v>0</v>
      </c>
    </row>
    <row r="765" spans="1:33" x14ac:dyDescent="0.3">
      <c r="A765" t="s">
        <v>33</v>
      </c>
      <c r="B765" t="s">
        <v>1626</v>
      </c>
      <c r="C765">
        <v>2137</v>
      </c>
      <c r="D765" t="s">
        <v>1620</v>
      </c>
      <c r="E765">
        <v>2137</v>
      </c>
      <c r="F765" t="s">
        <v>1620</v>
      </c>
      <c r="G765" t="s">
        <v>55</v>
      </c>
      <c r="H765" t="s">
        <v>55</v>
      </c>
      <c r="I765" t="s">
        <v>56</v>
      </c>
      <c r="J765" t="s">
        <v>40</v>
      </c>
      <c r="K765">
        <v>2.11</v>
      </c>
      <c r="L765">
        <v>8359.0021254499898</v>
      </c>
      <c r="M765">
        <v>3961.6123817298499</v>
      </c>
      <c r="N765">
        <v>718.14298141134498</v>
      </c>
      <c r="O765">
        <v>3243.46940031851</v>
      </c>
      <c r="P765">
        <v>739.71366721089805</v>
      </c>
      <c r="Q765">
        <v>1927.4930900793499</v>
      </c>
      <c r="R765">
        <v>4133.7452398859696</v>
      </c>
      <c r="S765">
        <v>1274.20527474806</v>
      </c>
      <c r="T765">
        <v>283.84485352568799</v>
      </c>
      <c r="U765">
        <v>1112.18875687539</v>
      </c>
      <c r="V765">
        <v>0</v>
      </c>
      <c r="W765">
        <v>7246.8133685745997</v>
      </c>
      <c r="X765">
        <v>3844.7847453929799</v>
      </c>
      <c r="Y765">
        <v>834.75375935120303</v>
      </c>
      <c r="Z765">
        <v>1515.28169077793</v>
      </c>
      <c r="AA765">
        <v>1051.99317305247</v>
      </c>
      <c r="AB765">
        <v>0</v>
      </c>
      <c r="AC765">
        <v>0</v>
      </c>
      <c r="AD765">
        <v>0</v>
      </c>
      <c r="AE765">
        <v>425.04895748297002</v>
      </c>
      <c r="AF765">
        <v>687.13979939242199</v>
      </c>
      <c r="AG765">
        <v>0</v>
      </c>
    </row>
    <row r="766" spans="1:33" x14ac:dyDescent="0.3">
      <c r="A766" t="s">
        <v>33</v>
      </c>
      <c r="B766" t="s">
        <v>1627</v>
      </c>
      <c r="C766">
        <v>2137</v>
      </c>
      <c r="D766" t="s">
        <v>1620</v>
      </c>
      <c r="E766">
        <v>4024</v>
      </c>
      <c r="F766" t="s">
        <v>1628</v>
      </c>
      <c r="G766" t="s">
        <v>59</v>
      </c>
      <c r="H766" t="s">
        <v>64</v>
      </c>
      <c r="I766" t="s">
        <v>60</v>
      </c>
      <c r="J766" t="s">
        <v>40</v>
      </c>
      <c r="K766">
        <v>16.510000000000002</v>
      </c>
      <c r="L766">
        <v>142287.08042235899</v>
      </c>
      <c r="M766">
        <v>8618.2362460544991</v>
      </c>
      <c r="N766">
        <v>1524.2041564567701</v>
      </c>
      <c r="O766">
        <v>7094.0320895977302</v>
      </c>
      <c r="P766">
        <v>64024.786514526902</v>
      </c>
      <c r="Q766">
        <v>15539.3583019953</v>
      </c>
      <c r="R766">
        <v>50531.7471613827</v>
      </c>
      <c r="S766">
        <v>9970.2033583367902</v>
      </c>
      <c r="T766">
        <v>2220.9850861180598</v>
      </c>
      <c r="U766">
        <v>8702.4816947927593</v>
      </c>
      <c r="V766">
        <v>76880.86</v>
      </c>
      <c r="W766">
        <v>56703.738727567099</v>
      </c>
      <c r="X766">
        <v>90017.184003051196</v>
      </c>
      <c r="Y766">
        <v>6531.6514535015904</v>
      </c>
      <c r="Z766">
        <v>25164.6106231013</v>
      </c>
      <c r="AA766">
        <v>11871.152647912901</v>
      </c>
      <c r="AB766">
        <v>0</v>
      </c>
      <c r="AC766">
        <v>0</v>
      </c>
      <c r="AD766">
        <v>0</v>
      </c>
      <c r="AE766">
        <v>3325.8570085515798</v>
      </c>
      <c r="AF766">
        <v>5376.6246862411799</v>
      </c>
      <c r="AG766">
        <v>0</v>
      </c>
    </row>
    <row r="767" spans="1:33" x14ac:dyDescent="0.3">
      <c r="A767" t="s">
        <v>33</v>
      </c>
      <c r="B767" t="s">
        <v>1629</v>
      </c>
      <c r="C767">
        <v>2137</v>
      </c>
      <c r="D767" t="s">
        <v>1620</v>
      </c>
      <c r="E767">
        <v>5392</v>
      </c>
      <c r="F767" t="s">
        <v>1630</v>
      </c>
      <c r="G767" t="s">
        <v>63</v>
      </c>
      <c r="H767" t="s">
        <v>64</v>
      </c>
      <c r="I767" t="s">
        <v>56</v>
      </c>
      <c r="J767" t="s">
        <v>40</v>
      </c>
      <c r="K767">
        <v>574.26</v>
      </c>
      <c r="L767">
        <v>2274995.52633218</v>
      </c>
      <c r="M767">
        <v>3961.6123817298499</v>
      </c>
      <c r="N767">
        <v>718.142981411346</v>
      </c>
      <c r="O767">
        <v>3243.4694003185</v>
      </c>
      <c r="P767">
        <v>201321.31304859201</v>
      </c>
      <c r="Q767">
        <v>524588.71180519997</v>
      </c>
      <c r="R767">
        <v>1125044.80637768</v>
      </c>
      <c r="S767">
        <v>346789.15690844803</v>
      </c>
      <c r="T767">
        <v>77251.538192256703</v>
      </c>
      <c r="U767">
        <v>302694.55712002999</v>
      </c>
      <c r="V767">
        <v>0</v>
      </c>
      <c r="W767">
        <v>1972300.96921215</v>
      </c>
      <c r="X767">
        <v>1046400.98952103</v>
      </c>
      <c r="Y767">
        <v>227187.53262797199</v>
      </c>
      <c r="Z767">
        <v>412400.78850527899</v>
      </c>
      <c r="AA767">
        <v>286311.65855787299</v>
      </c>
      <c r="AB767">
        <v>0</v>
      </c>
      <c r="AC767">
        <v>0</v>
      </c>
      <c r="AD767">
        <v>0</v>
      </c>
      <c r="AE767">
        <v>115681.807736573</v>
      </c>
      <c r="AF767">
        <v>187012.74938345599</v>
      </c>
      <c r="AG767">
        <v>0</v>
      </c>
    </row>
    <row r="768" spans="1:33" x14ac:dyDescent="0.3">
      <c r="A768" t="s">
        <v>33</v>
      </c>
      <c r="B768" t="s">
        <v>1631</v>
      </c>
      <c r="C768">
        <v>2138</v>
      </c>
      <c r="D768" t="s">
        <v>1632</v>
      </c>
      <c r="E768">
        <v>119</v>
      </c>
      <c r="F768" t="s">
        <v>1633</v>
      </c>
      <c r="G768" t="s">
        <v>37</v>
      </c>
      <c r="H768" t="s">
        <v>43</v>
      </c>
      <c r="I768" t="s">
        <v>44</v>
      </c>
      <c r="J768" t="s">
        <v>40</v>
      </c>
      <c r="K768">
        <v>234.26</v>
      </c>
      <c r="L768">
        <v>3947807.77866574</v>
      </c>
      <c r="M768">
        <v>16852.248692332199</v>
      </c>
      <c r="N768">
        <v>553.96559542077705</v>
      </c>
      <c r="O768">
        <v>16298.2830969114</v>
      </c>
      <c r="P768">
        <v>2218275.3316834802</v>
      </c>
      <c r="Q768">
        <v>990756.87746930402</v>
      </c>
      <c r="R768">
        <v>554169.11344743799</v>
      </c>
      <c r="S768">
        <v>117501.72105142901</v>
      </c>
      <c r="T768">
        <v>67104.735014089107</v>
      </c>
      <c r="U768">
        <v>126404.15851977401</v>
      </c>
      <c r="V768">
        <v>2977824.48999999</v>
      </c>
      <c r="W768">
        <v>843579.13014596899</v>
      </c>
      <c r="X768">
        <v>3453599.5254935999</v>
      </c>
      <c r="Y768">
        <v>165588.655524459</v>
      </c>
      <c r="Z768">
        <v>129771.980383271</v>
      </c>
      <c r="AA768">
        <v>69486.088380518195</v>
      </c>
      <c r="AB768">
        <v>0</v>
      </c>
      <c r="AC768">
        <v>2957.37036411895</v>
      </c>
      <c r="AD768">
        <v>0</v>
      </c>
      <c r="AE768">
        <v>85734.083321552302</v>
      </c>
      <c r="AF768">
        <v>40670.075198221799</v>
      </c>
      <c r="AG768">
        <v>0</v>
      </c>
    </row>
    <row r="769" spans="1:33" x14ac:dyDescent="0.3">
      <c r="A769" t="s">
        <v>33</v>
      </c>
      <c r="B769" t="s">
        <v>1634</v>
      </c>
      <c r="C769">
        <v>2138</v>
      </c>
      <c r="D769" t="s">
        <v>1632</v>
      </c>
      <c r="E769">
        <v>714</v>
      </c>
      <c r="F769" t="s">
        <v>1635</v>
      </c>
      <c r="G769" t="s">
        <v>37</v>
      </c>
      <c r="H769" t="s">
        <v>43</v>
      </c>
      <c r="I769" t="s">
        <v>44</v>
      </c>
      <c r="J769" t="s">
        <v>40</v>
      </c>
      <c r="K769">
        <v>293.88</v>
      </c>
      <c r="L769">
        <v>4705276.0623516096</v>
      </c>
      <c r="M769">
        <v>16010.8753993181</v>
      </c>
      <c r="N769">
        <v>524.00478896724599</v>
      </c>
      <c r="O769">
        <v>15486.870610350799</v>
      </c>
      <c r="P769">
        <v>2635822.52394237</v>
      </c>
      <c r="Q769">
        <v>1064820.30672022</v>
      </c>
      <c r="R769">
        <v>747137.78343009099</v>
      </c>
      <c r="S769">
        <v>148312.26042685</v>
      </c>
      <c r="T769">
        <v>109183.187832069</v>
      </c>
      <c r="U769">
        <v>158574.46472206601</v>
      </c>
      <c r="V769">
        <v>3488428.59</v>
      </c>
      <c r="W769">
        <v>1058273.0076295401</v>
      </c>
      <c r="X769">
        <v>4127977.8403349202</v>
      </c>
      <c r="Y769">
        <v>148848.59424540299</v>
      </c>
      <c r="Z769">
        <v>153994.527381694</v>
      </c>
      <c r="AA769">
        <v>87170.544067560404</v>
      </c>
      <c r="AB769">
        <v>0</v>
      </c>
      <c r="AC769">
        <v>28710.0915999627</v>
      </c>
      <c r="AD769">
        <v>0</v>
      </c>
      <c r="AE769">
        <v>107553.7112889</v>
      </c>
      <c r="AF769">
        <v>51020.753433165803</v>
      </c>
      <c r="AG769">
        <v>0</v>
      </c>
    </row>
    <row r="770" spans="1:33" x14ac:dyDescent="0.3">
      <c r="A770" t="s">
        <v>33</v>
      </c>
      <c r="B770" t="s">
        <v>1636</v>
      </c>
      <c r="C770">
        <v>2138</v>
      </c>
      <c r="D770" t="s">
        <v>1632</v>
      </c>
      <c r="E770">
        <v>715</v>
      </c>
      <c r="F770" t="s">
        <v>1637</v>
      </c>
      <c r="G770" t="s">
        <v>37</v>
      </c>
      <c r="H770" t="s">
        <v>38</v>
      </c>
      <c r="I770" t="s">
        <v>44</v>
      </c>
      <c r="J770" t="s">
        <v>40</v>
      </c>
      <c r="K770">
        <v>479.79</v>
      </c>
      <c r="L770">
        <v>6758223.5939893099</v>
      </c>
      <c r="M770">
        <v>14085.795022800199</v>
      </c>
      <c r="N770">
        <v>492.58587520086098</v>
      </c>
      <c r="O770">
        <v>13593.2091475993</v>
      </c>
      <c r="P770">
        <v>3766371.46418645</v>
      </c>
      <c r="Q770">
        <v>1324477.48146758</v>
      </c>
      <c r="R770">
        <v>1199177.68539377</v>
      </c>
      <c r="S770">
        <v>240759.155324277</v>
      </c>
      <c r="T770">
        <v>227437.80761721899</v>
      </c>
      <c r="U770">
        <v>258889.48696406701</v>
      </c>
      <c r="V770">
        <v>4771592.1500000004</v>
      </c>
      <c r="W770">
        <v>1727741.9570252399</v>
      </c>
      <c r="X770">
        <v>5819496.3115165802</v>
      </c>
      <c r="Y770">
        <v>295127.92303457798</v>
      </c>
      <c r="Z770">
        <v>236337.777062621</v>
      </c>
      <c r="AA770">
        <v>142315.07873341101</v>
      </c>
      <c r="AB770">
        <v>0</v>
      </c>
      <c r="AC770">
        <v>6057.0166780527297</v>
      </c>
      <c r="AD770">
        <v>0</v>
      </c>
      <c r="AE770">
        <v>175592.742409492</v>
      </c>
      <c r="AF770">
        <v>83296.744554575504</v>
      </c>
      <c r="AG770">
        <v>0</v>
      </c>
    </row>
    <row r="771" spans="1:33" x14ac:dyDescent="0.3">
      <c r="A771" t="s">
        <v>33</v>
      </c>
      <c r="B771" t="s">
        <v>1638</v>
      </c>
      <c r="C771">
        <v>2138</v>
      </c>
      <c r="D771" t="s">
        <v>1632</v>
      </c>
      <c r="E771">
        <v>716</v>
      </c>
      <c r="F771" t="s">
        <v>1639</v>
      </c>
      <c r="G771" t="s">
        <v>37</v>
      </c>
      <c r="H771" t="s">
        <v>43</v>
      </c>
      <c r="I771" t="s">
        <v>44</v>
      </c>
      <c r="J771" t="s">
        <v>40</v>
      </c>
      <c r="K771">
        <v>348.55</v>
      </c>
      <c r="L771">
        <v>5614353.1322259204</v>
      </c>
      <c r="M771">
        <v>16107.7410191534</v>
      </c>
      <c r="N771">
        <v>601.28708047252496</v>
      </c>
      <c r="O771">
        <v>15506.453938680799</v>
      </c>
      <c r="P771">
        <v>3569647.98568162</v>
      </c>
      <c r="Q771">
        <v>948787.03808130196</v>
      </c>
      <c r="R771">
        <v>820636.48391233897</v>
      </c>
      <c r="S771">
        <v>175438.05164379501</v>
      </c>
      <c r="T771">
        <v>99843.572906859001</v>
      </c>
      <c r="U771">
        <v>188073.80454224901</v>
      </c>
      <c r="V771">
        <v>4171137.58</v>
      </c>
      <c r="W771">
        <v>1255141.7476836699</v>
      </c>
      <c r="X771">
        <v>4953980.1943314802</v>
      </c>
      <c r="Y771">
        <v>154933.58580316801</v>
      </c>
      <c r="Z771">
        <v>209578.611898698</v>
      </c>
      <c r="AA771">
        <v>103386.733138519</v>
      </c>
      <c r="AB771">
        <v>0</v>
      </c>
      <c r="AC771">
        <v>4400.2025117973999</v>
      </c>
      <c r="AD771">
        <v>0</v>
      </c>
      <c r="AE771">
        <v>127561.74652833201</v>
      </c>
      <c r="AF771">
        <v>60512.0580139171</v>
      </c>
      <c r="AG771">
        <v>0</v>
      </c>
    </row>
    <row r="772" spans="1:33" x14ac:dyDescent="0.3">
      <c r="A772" t="s">
        <v>33</v>
      </c>
      <c r="B772" t="s">
        <v>1640</v>
      </c>
      <c r="C772">
        <v>2138</v>
      </c>
      <c r="D772" t="s">
        <v>1632</v>
      </c>
      <c r="E772">
        <v>718</v>
      </c>
      <c r="F772" t="s">
        <v>1054</v>
      </c>
      <c r="G772" t="s">
        <v>37</v>
      </c>
      <c r="H772" t="s">
        <v>43</v>
      </c>
      <c r="I772" t="s">
        <v>44</v>
      </c>
      <c r="J772" t="s">
        <v>40</v>
      </c>
      <c r="K772">
        <v>73.989999999999995</v>
      </c>
      <c r="L772">
        <v>1003814.13414487</v>
      </c>
      <c r="M772">
        <v>13566.8892302321</v>
      </c>
      <c r="N772">
        <v>283.76009725634401</v>
      </c>
      <c r="O772">
        <v>13283.1291329757</v>
      </c>
      <c r="P772">
        <v>625716.30885836598</v>
      </c>
      <c r="Q772">
        <v>166990.41112504801</v>
      </c>
      <c r="R772">
        <v>152846.553623221</v>
      </c>
      <c r="S772">
        <v>37066.1224536636</v>
      </c>
      <c r="T772">
        <v>21194.738084574601</v>
      </c>
      <c r="U772">
        <v>39924.202547929999</v>
      </c>
      <c r="V772">
        <v>697449.14</v>
      </c>
      <c r="W772">
        <v>266440.79159694398</v>
      </c>
      <c r="X772">
        <v>894784.03347550298</v>
      </c>
      <c r="Y772">
        <v>25229.537818896701</v>
      </c>
      <c r="Z772">
        <v>20995.409595996902</v>
      </c>
      <c r="AA772">
        <v>21946.878166458398</v>
      </c>
      <c r="AB772">
        <v>0</v>
      </c>
      <c r="AC772">
        <v>934.07254008862503</v>
      </c>
      <c r="AD772">
        <v>0</v>
      </c>
      <c r="AE772">
        <v>27078.736553238501</v>
      </c>
      <c r="AF772">
        <v>12845.4659946915</v>
      </c>
      <c r="AG772">
        <v>0</v>
      </c>
    </row>
    <row r="773" spans="1:33" x14ac:dyDescent="0.3">
      <c r="A773" t="s">
        <v>33</v>
      </c>
      <c r="B773" t="s">
        <v>1641</v>
      </c>
      <c r="C773">
        <v>2138</v>
      </c>
      <c r="D773" t="s">
        <v>1632</v>
      </c>
      <c r="E773">
        <v>777</v>
      </c>
      <c r="F773" t="s">
        <v>1642</v>
      </c>
      <c r="G773" t="s">
        <v>37</v>
      </c>
      <c r="H773" t="s">
        <v>43</v>
      </c>
      <c r="I773" t="s">
        <v>44</v>
      </c>
      <c r="J773" t="s">
        <v>40</v>
      </c>
      <c r="K773">
        <v>173.3</v>
      </c>
      <c r="L773">
        <v>2816852.6147561399</v>
      </c>
      <c r="M773">
        <v>16254.198584859399</v>
      </c>
      <c r="N773">
        <v>283.76009725634401</v>
      </c>
      <c r="O773">
        <v>15970.438487603</v>
      </c>
      <c r="P773">
        <v>1617403.89182936</v>
      </c>
      <c r="Q773">
        <v>446915.84945628903</v>
      </c>
      <c r="R773">
        <v>483527.69614548399</v>
      </c>
      <c r="S773">
        <v>86816.583608864705</v>
      </c>
      <c r="T773">
        <v>182188.593716134</v>
      </c>
      <c r="U773">
        <v>93510.802832224304</v>
      </c>
      <c r="V773">
        <v>2099281.9500000002</v>
      </c>
      <c r="W773">
        <v>624059.86192391498</v>
      </c>
      <c r="X773">
        <v>2515844.4401811701</v>
      </c>
      <c r="Y773">
        <v>104729.791793685</v>
      </c>
      <c r="Z773">
        <v>49175.624854524402</v>
      </c>
      <c r="AA773">
        <v>51404.162538819299</v>
      </c>
      <c r="AB773">
        <v>0</v>
      </c>
      <c r="AC773">
        <v>2187.7925557150702</v>
      </c>
      <c r="AD773">
        <v>0</v>
      </c>
      <c r="AE773">
        <v>63424.044393515796</v>
      </c>
      <c r="AF773">
        <v>30086.758438708399</v>
      </c>
      <c r="AG773">
        <v>0</v>
      </c>
    </row>
    <row r="774" spans="1:33" x14ac:dyDescent="0.3">
      <c r="A774" t="s">
        <v>33</v>
      </c>
      <c r="B774" t="s">
        <v>1643</v>
      </c>
      <c r="C774">
        <v>2138</v>
      </c>
      <c r="D774" t="s">
        <v>1632</v>
      </c>
      <c r="E774">
        <v>780</v>
      </c>
      <c r="F774" t="s">
        <v>1644</v>
      </c>
      <c r="G774" t="s">
        <v>37</v>
      </c>
      <c r="H774" t="s">
        <v>43</v>
      </c>
      <c r="I774" t="s">
        <v>44</v>
      </c>
      <c r="J774" t="s">
        <v>40</v>
      </c>
      <c r="K774">
        <v>60.84</v>
      </c>
      <c r="L774">
        <v>935140.128665686</v>
      </c>
      <c r="M774">
        <v>15370.4820622236</v>
      </c>
      <c r="N774">
        <v>283.76009725634401</v>
      </c>
      <c r="O774">
        <v>15086.721964967301</v>
      </c>
      <c r="P774">
        <v>594411.88111424504</v>
      </c>
      <c r="Q774">
        <v>157127.09006417001</v>
      </c>
      <c r="R774">
        <v>135694.80858679299</v>
      </c>
      <c r="S774">
        <v>30478.482093267899</v>
      </c>
      <c r="T774">
        <v>17427.866807210699</v>
      </c>
      <c r="U774">
        <v>32828.604987377497</v>
      </c>
      <c r="V774">
        <v>683224.38</v>
      </c>
      <c r="W774">
        <v>219087.14367830899</v>
      </c>
      <c r="X774">
        <v>844065.49183740595</v>
      </c>
      <c r="Y774">
        <v>22167.673132878401</v>
      </c>
      <c r="Z774">
        <v>17263.964317075901</v>
      </c>
      <c r="AA774">
        <v>18046.3314994908</v>
      </c>
      <c r="AB774">
        <v>0</v>
      </c>
      <c r="AC774">
        <v>768.06289145819596</v>
      </c>
      <c r="AD774">
        <v>0</v>
      </c>
      <c r="AE774">
        <v>22266.121528571799</v>
      </c>
      <c r="AF774">
        <v>10562.4834588056</v>
      </c>
      <c r="AG774">
        <v>0</v>
      </c>
    </row>
    <row r="775" spans="1:33" x14ac:dyDescent="0.3">
      <c r="A775" t="s">
        <v>33</v>
      </c>
      <c r="B775" t="s">
        <v>1645</v>
      </c>
      <c r="C775">
        <v>2138</v>
      </c>
      <c r="D775" t="s">
        <v>1632</v>
      </c>
      <c r="E775">
        <v>784</v>
      </c>
      <c r="F775" t="s">
        <v>1646</v>
      </c>
      <c r="G775" t="s">
        <v>63</v>
      </c>
      <c r="H775" t="s">
        <v>43</v>
      </c>
      <c r="I775" t="s">
        <v>44</v>
      </c>
      <c r="J775" t="s">
        <v>40</v>
      </c>
      <c r="K775">
        <v>133.96</v>
      </c>
      <c r="L775">
        <v>1445654.7572921601</v>
      </c>
      <c r="M775">
        <v>10791.689737922999</v>
      </c>
      <c r="N775">
        <v>283.76009725634401</v>
      </c>
      <c r="O775">
        <v>10507.9296406666</v>
      </c>
      <c r="P775">
        <v>135916.34660855099</v>
      </c>
      <c r="Q775">
        <v>113740.913560095</v>
      </c>
      <c r="R775">
        <v>228545.48902509501</v>
      </c>
      <c r="S775">
        <v>67108.7682645327</v>
      </c>
      <c r="T775">
        <v>900343.23983389104</v>
      </c>
      <c r="U775">
        <v>72283.364959058104</v>
      </c>
      <c r="V775">
        <v>890976.36</v>
      </c>
      <c r="W775">
        <v>482395.03233310801</v>
      </c>
      <c r="X775">
        <v>354942.06261898199</v>
      </c>
      <c r="Y775">
        <v>77020.674117034796</v>
      </c>
      <c r="Z775">
        <v>38012.502628459799</v>
      </c>
      <c r="AA775">
        <v>39735.150684940701</v>
      </c>
      <c r="AB775">
        <v>861969.85</v>
      </c>
      <c r="AC775">
        <v>1691.1522836906599</v>
      </c>
      <c r="AD775">
        <v>0</v>
      </c>
      <c r="AE775">
        <v>49026.456935691698</v>
      </c>
      <c r="AF775">
        <v>23256.908023366301</v>
      </c>
      <c r="AG775">
        <v>0</v>
      </c>
    </row>
    <row r="776" spans="1:33" x14ac:dyDescent="0.3">
      <c r="A776" t="s">
        <v>33</v>
      </c>
      <c r="B776" t="s">
        <v>1647</v>
      </c>
      <c r="C776">
        <v>2138</v>
      </c>
      <c r="D776" t="s">
        <v>1632</v>
      </c>
      <c r="E776">
        <v>785</v>
      </c>
      <c r="F776" t="s">
        <v>1648</v>
      </c>
      <c r="G776" t="s">
        <v>37</v>
      </c>
      <c r="H776" t="s">
        <v>43</v>
      </c>
      <c r="I776" t="s">
        <v>44</v>
      </c>
      <c r="J776" t="s">
        <v>40</v>
      </c>
      <c r="K776">
        <v>127.39</v>
      </c>
      <c r="L776">
        <v>2325629.0576877301</v>
      </c>
      <c r="M776">
        <v>18255.978159099799</v>
      </c>
      <c r="N776">
        <v>283.76009725634401</v>
      </c>
      <c r="O776">
        <v>17972.218061843501</v>
      </c>
      <c r="P776">
        <v>1396457.21810065</v>
      </c>
      <c r="Q776">
        <v>471708.19836085802</v>
      </c>
      <c r="R776">
        <v>357154.80187001202</v>
      </c>
      <c r="S776">
        <v>63817.452890555498</v>
      </c>
      <c r="T776">
        <v>36491.386465657</v>
      </c>
      <c r="U776">
        <v>68738.264124622307</v>
      </c>
      <c r="V776">
        <v>1798154.58</v>
      </c>
      <c r="W776">
        <v>458736.21356311301</v>
      </c>
      <c r="X776">
        <v>2075365.2098613901</v>
      </c>
      <c r="Y776">
        <v>105982.813882271</v>
      </c>
      <c r="Z776">
        <v>36148.198789485701</v>
      </c>
      <c r="AA776">
        <v>37786.360449049003</v>
      </c>
      <c r="AB776">
        <v>0</v>
      </c>
      <c r="AC776">
        <v>1608.21058091485</v>
      </c>
      <c r="AD776">
        <v>0</v>
      </c>
      <c r="AE776">
        <v>46621.979315002798</v>
      </c>
      <c r="AF776">
        <v>22116.284809619501</v>
      </c>
      <c r="AG776">
        <v>0</v>
      </c>
    </row>
    <row r="777" spans="1:33" x14ac:dyDescent="0.3">
      <c r="A777" t="s">
        <v>33</v>
      </c>
      <c r="B777" t="s">
        <v>1649</v>
      </c>
      <c r="C777">
        <v>2138</v>
      </c>
      <c r="D777" t="s">
        <v>1632</v>
      </c>
      <c r="E777">
        <v>795</v>
      </c>
      <c r="F777" t="s">
        <v>1650</v>
      </c>
      <c r="G777" t="s">
        <v>37</v>
      </c>
      <c r="H777" t="s">
        <v>43</v>
      </c>
      <c r="I777" t="s">
        <v>44</v>
      </c>
      <c r="J777" t="s">
        <v>40</v>
      </c>
      <c r="K777">
        <v>121.26</v>
      </c>
      <c r="L777">
        <v>1827288.5339776599</v>
      </c>
      <c r="M777">
        <v>15069.178079974099</v>
      </c>
      <c r="N777">
        <v>283.76009725634401</v>
      </c>
      <c r="O777">
        <v>14785.4179827178</v>
      </c>
      <c r="P777">
        <v>1115689.68163894</v>
      </c>
      <c r="Q777">
        <v>306994.37230738398</v>
      </c>
      <c r="R777">
        <v>309122.49667052098</v>
      </c>
      <c r="S777">
        <v>60746.560463998503</v>
      </c>
      <c r="T777">
        <v>34735.422896817399</v>
      </c>
      <c r="U777">
        <v>65430.582524151898</v>
      </c>
      <c r="V777">
        <v>1325196.1000000001</v>
      </c>
      <c r="W777">
        <v>436661.85145351401</v>
      </c>
      <c r="X777">
        <v>1641085.1165122199</v>
      </c>
      <c r="Y777">
        <v>48865.179173123601</v>
      </c>
      <c r="Z777">
        <v>34408.749393304301</v>
      </c>
      <c r="AA777">
        <v>35968.082801253498</v>
      </c>
      <c r="AB777">
        <v>0</v>
      </c>
      <c r="AC777">
        <v>1530.8235736065201</v>
      </c>
      <c r="AD777">
        <v>0</v>
      </c>
      <c r="AE777">
        <v>44378.532159017501</v>
      </c>
      <c r="AF777">
        <v>21052.050365134299</v>
      </c>
      <c r="AG777">
        <v>0</v>
      </c>
    </row>
    <row r="778" spans="1:33" x14ac:dyDescent="0.3">
      <c r="A778" t="s">
        <v>33</v>
      </c>
      <c r="B778" t="s">
        <v>1651</v>
      </c>
      <c r="C778">
        <v>2138</v>
      </c>
      <c r="D778" t="s">
        <v>1632</v>
      </c>
      <c r="E778">
        <v>807</v>
      </c>
      <c r="F778" t="s">
        <v>1652</v>
      </c>
      <c r="G778" t="s">
        <v>37</v>
      </c>
      <c r="H778" t="s">
        <v>43</v>
      </c>
      <c r="I778" t="s">
        <v>44</v>
      </c>
      <c r="J778" t="s">
        <v>40</v>
      </c>
      <c r="K778">
        <v>127.26</v>
      </c>
      <c r="L778">
        <v>1964139.36617349</v>
      </c>
      <c r="M778">
        <v>15434.066998062901</v>
      </c>
      <c r="N778">
        <v>283.76009725634401</v>
      </c>
      <c r="O778">
        <v>15150.3069008066</v>
      </c>
      <c r="P778">
        <v>1236396.83863245</v>
      </c>
      <c r="Q778">
        <v>294712.87974960997</v>
      </c>
      <c r="R778">
        <v>332823.17242858798</v>
      </c>
      <c r="S778">
        <v>63752.327928817802</v>
      </c>
      <c r="T778">
        <v>36454.147434017701</v>
      </c>
      <c r="U778">
        <v>68668.117532769</v>
      </c>
      <c r="V778">
        <v>1437203.17</v>
      </c>
      <c r="W778">
        <v>458268.07864072401</v>
      </c>
      <c r="X778">
        <v>1773835.02026344</v>
      </c>
      <c r="Y778">
        <v>46170.5490678848</v>
      </c>
      <c r="Z778">
        <v>36111.309976842298</v>
      </c>
      <c r="AA778">
        <v>37747.799911656897</v>
      </c>
      <c r="AB778">
        <v>0</v>
      </c>
      <c r="AC778">
        <v>1606.5694208903601</v>
      </c>
      <c r="AD778">
        <v>0</v>
      </c>
      <c r="AE778">
        <v>46574.402132249401</v>
      </c>
      <c r="AF778">
        <v>22093.715400519501</v>
      </c>
      <c r="AG778">
        <v>0</v>
      </c>
    </row>
    <row r="779" spans="1:33" x14ac:dyDescent="0.3">
      <c r="A779" t="s">
        <v>33</v>
      </c>
      <c r="B779" t="s">
        <v>1653</v>
      </c>
      <c r="C779">
        <v>2138</v>
      </c>
      <c r="D779" t="s">
        <v>1632</v>
      </c>
      <c r="E779">
        <v>812</v>
      </c>
      <c r="F779" t="s">
        <v>1654</v>
      </c>
      <c r="G779" t="s">
        <v>37</v>
      </c>
      <c r="H779" t="s">
        <v>53</v>
      </c>
      <c r="I779" t="s">
        <v>39</v>
      </c>
      <c r="J779" t="s">
        <v>40</v>
      </c>
      <c r="K779">
        <v>1240.2912322628799</v>
      </c>
      <c r="L779">
        <v>16786980.664651401</v>
      </c>
      <c r="M779">
        <v>13534.708807079</v>
      </c>
      <c r="N779">
        <v>283.76009725634401</v>
      </c>
      <c r="O779">
        <v>13250.9487098227</v>
      </c>
      <c r="P779">
        <v>8821380.6465500407</v>
      </c>
      <c r="Q779">
        <v>3780439.69354252</v>
      </c>
      <c r="R779">
        <v>2955233.0500586601</v>
      </c>
      <c r="S779">
        <v>621337.83880607295</v>
      </c>
      <c r="T779">
        <v>608589.43569409498</v>
      </c>
      <c r="U779">
        <v>669247.71422198997</v>
      </c>
      <c r="V779">
        <v>11651397.26</v>
      </c>
      <c r="W779">
        <v>4466335.69042941</v>
      </c>
      <c r="X779">
        <v>13688736.844503</v>
      </c>
      <c r="Y779">
        <v>1677697.45886525</v>
      </c>
      <c r="Z779">
        <v>351945.16069310601</v>
      </c>
      <c r="AA779">
        <v>367894.58799026901</v>
      </c>
      <c r="AB779">
        <v>0</v>
      </c>
      <c r="AC779">
        <v>31458.898377746202</v>
      </c>
      <c r="AD779">
        <v>0</v>
      </c>
      <c r="AE779">
        <v>453919.712498151</v>
      </c>
      <c r="AF779">
        <v>215328.001723839</v>
      </c>
      <c r="AG779">
        <v>0</v>
      </c>
    </row>
    <row r="780" spans="1:33" x14ac:dyDescent="0.3">
      <c r="A780" t="s">
        <v>33</v>
      </c>
      <c r="B780" t="s">
        <v>1655</v>
      </c>
      <c r="C780">
        <v>2138</v>
      </c>
      <c r="D780" t="s">
        <v>1632</v>
      </c>
      <c r="E780">
        <v>2138</v>
      </c>
      <c r="F780" t="s">
        <v>1632</v>
      </c>
      <c r="G780" t="s">
        <v>55</v>
      </c>
      <c r="H780" t="s">
        <v>55</v>
      </c>
      <c r="I780" t="s">
        <v>56</v>
      </c>
      <c r="J780" t="s">
        <v>40</v>
      </c>
      <c r="K780">
        <v>10.978767737117201</v>
      </c>
      <c r="L780">
        <v>45458.982477359998</v>
      </c>
      <c r="M780">
        <v>4140.6270326378499</v>
      </c>
      <c r="N780">
        <v>283.76009725634401</v>
      </c>
      <c r="O780">
        <v>3856.8669353814998</v>
      </c>
      <c r="P780">
        <v>8761.8562626040894</v>
      </c>
      <c r="Q780">
        <v>9321.7010464602808</v>
      </c>
      <c r="R780">
        <v>18730.5751072887</v>
      </c>
      <c r="S780">
        <v>5499.9371446725099</v>
      </c>
      <c r="T780">
        <v>3144.91291633435</v>
      </c>
      <c r="U780">
        <v>5924.0241500655302</v>
      </c>
      <c r="V780">
        <v>0</v>
      </c>
      <c r="W780">
        <v>39534.9583272944</v>
      </c>
      <c r="X780">
        <v>29089.4779458579</v>
      </c>
      <c r="Y780">
        <v>3935.0280377183799</v>
      </c>
      <c r="Z780">
        <v>3115.3362008392</v>
      </c>
      <c r="AA780">
        <v>3256.5167988154699</v>
      </c>
      <c r="AB780">
        <v>0</v>
      </c>
      <c r="AC780">
        <v>138.599344063416</v>
      </c>
      <c r="AD780">
        <v>0</v>
      </c>
      <c r="AE780">
        <v>4017.9910695038898</v>
      </c>
      <c r="AF780">
        <v>1906.03308056164</v>
      </c>
      <c r="AG780">
        <v>0</v>
      </c>
    </row>
    <row r="781" spans="1:33" x14ac:dyDescent="0.3">
      <c r="A781" t="s">
        <v>33</v>
      </c>
      <c r="B781" t="s">
        <v>1656</v>
      </c>
      <c r="C781">
        <v>2138</v>
      </c>
      <c r="D781" t="s">
        <v>1632</v>
      </c>
      <c r="E781">
        <v>4746</v>
      </c>
      <c r="F781" t="s">
        <v>1657</v>
      </c>
      <c r="G781" t="s">
        <v>63</v>
      </c>
      <c r="H781" t="s">
        <v>43</v>
      </c>
      <c r="I781" t="s">
        <v>44</v>
      </c>
      <c r="J781" t="s">
        <v>40</v>
      </c>
      <c r="K781">
        <v>119.52</v>
      </c>
      <c r="L781">
        <v>1502629.7129408701</v>
      </c>
      <c r="M781">
        <v>12572.203086854701</v>
      </c>
      <c r="N781">
        <v>283.76009725634401</v>
      </c>
      <c r="O781">
        <v>12288.442989598299</v>
      </c>
      <c r="P781">
        <v>262611.994910824</v>
      </c>
      <c r="Q781">
        <v>126979.727049138</v>
      </c>
      <c r="R781">
        <v>203909.80030068199</v>
      </c>
      <c r="S781">
        <v>59874.887899200898</v>
      </c>
      <c r="T781">
        <v>849253.30278102902</v>
      </c>
      <c r="U781">
        <v>64491.697371652903</v>
      </c>
      <c r="V781">
        <v>1007741.97</v>
      </c>
      <c r="W781">
        <v>430396.045569223</v>
      </c>
      <c r="X781">
        <v>484166.47112437099</v>
      </c>
      <c r="Y781">
        <v>68079.405503642804</v>
      </c>
      <c r="Z781">
        <v>33915.006824078198</v>
      </c>
      <c r="AA781">
        <v>35451.964839236498</v>
      </c>
      <c r="AB781">
        <v>815016.30999999901</v>
      </c>
      <c r="AC781">
        <v>1508.8572778942</v>
      </c>
      <c r="AD781">
        <v>0</v>
      </c>
      <c r="AE781">
        <v>43741.729866780202</v>
      </c>
      <c r="AF781">
        <v>20749.967504872599</v>
      </c>
      <c r="AG781">
        <v>0</v>
      </c>
    </row>
    <row r="782" spans="1:33" x14ac:dyDescent="0.3">
      <c r="A782" t="s">
        <v>33</v>
      </c>
      <c r="B782" t="s">
        <v>1658</v>
      </c>
      <c r="C782">
        <v>2139</v>
      </c>
      <c r="D782" t="s">
        <v>1659</v>
      </c>
      <c r="E782">
        <v>719</v>
      </c>
      <c r="F782" t="s">
        <v>1660</v>
      </c>
      <c r="G782" t="s">
        <v>37</v>
      </c>
      <c r="H782" t="s">
        <v>43</v>
      </c>
      <c r="I782" t="s">
        <v>44</v>
      </c>
      <c r="J782" t="s">
        <v>40</v>
      </c>
      <c r="K782">
        <v>562.85217821782101</v>
      </c>
      <c r="L782">
        <v>7319529.20788664</v>
      </c>
      <c r="M782">
        <v>13004.3544133785</v>
      </c>
      <c r="N782">
        <v>0</v>
      </c>
      <c r="O782">
        <v>13004.3544133785</v>
      </c>
      <c r="P782">
        <v>4209880.8607153799</v>
      </c>
      <c r="Q782">
        <v>1361352.8270270401</v>
      </c>
      <c r="R782">
        <v>1377221.85810952</v>
      </c>
      <c r="S782">
        <v>288282.812309017</v>
      </c>
      <c r="T782">
        <v>82790.849725677996</v>
      </c>
      <c r="U782">
        <v>263912.31975298002</v>
      </c>
      <c r="V782">
        <v>5390596.7699999996</v>
      </c>
      <c r="W782">
        <v>1665020.1181336599</v>
      </c>
      <c r="X782">
        <v>6244069.9439770104</v>
      </c>
      <c r="Y782">
        <v>0</v>
      </c>
      <c r="Z782">
        <v>0</v>
      </c>
      <c r="AA782">
        <v>811546.94415665104</v>
      </c>
      <c r="AB782">
        <v>0</v>
      </c>
      <c r="AC782">
        <v>0</v>
      </c>
      <c r="AD782">
        <v>0</v>
      </c>
      <c r="AE782">
        <v>155850.03726916001</v>
      </c>
      <c r="AF782">
        <v>108062.282483819</v>
      </c>
      <c r="AG782">
        <v>0</v>
      </c>
    </row>
    <row r="783" spans="1:33" x14ac:dyDescent="0.3">
      <c r="A783" t="s">
        <v>33</v>
      </c>
      <c r="B783" t="s">
        <v>1661</v>
      </c>
      <c r="C783">
        <v>2139</v>
      </c>
      <c r="D783" t="s">
        <v>1659</v>
      </c>
      <c r="E783">
        <v>790</v>
      </c>
      <c r="F783" t="s">
        <v>1662</v>
      </c>
      <c r="G783" t="s">
        <v>37</v>
      </c>
      <c r="H783" t="s">
        <v>43</v>
      </c>
      <c r="I783" t="s">
        <v>44</v>
      </c>
      <c r="J783" t="s">
        <v>40</v>
      </c>
      <c r="K783">
        <v>359.12782178217799</v>
      </c>
      <c r="L783">
        <v>4214207.0059075598</v>
      </c>
      <c r="M783">
        <v>11734.5600933798</v>
      </c>
      <c r="N783">
        <v>0</v>
      </c>
      <c r="O783">
        <v>11734.5600933798</v>
      </c>
      <c r="P783">
        <v>2507467.6696396498</v>
      </c>
      <c r="Q783">
        <v>639964.51090992498</v>
      </c>
      <c r="R783">
        <v>836883.78877270501</v>
      </c>
      <c r="S783">
        <v>177066.336466646</v>
      </c>
      <c r="T783">
        <v>52824.700118637498</v>
      </c>
      <c r="U783">
        <v>168389.250681181</v>
      </c>
      <c r="V783">
        <v>2983451.7</v>
      </c>
      <c r="W783">
        <v>1062366.05522638</v>
      </c>
      <c r="X783">
        <v>3512931.0658089002</v>
      </c>
      <c r="Y783">
        <v>0</v>
      </c>
      <c r="Z783">
        <v>0</v>
      </c>
      <c r="AA783">
        <v>532886.68941747805</v>
      </c>
      <c r="AB783">
        <v>0</v>
      </c>
      <c r="AC783">
        <v>0</v>
      </c>
      <c r="AD783">
        <v>0</v>
      </c>
      <c r="AE783">
        <v>99440.113363982993</v>
      </c>
      <c r="AF783">
        <v>68949.137317197994</v>
      </c>
      <c r="AG783">
        <v>0</v>
      </c>
    </row>
    <row r="784" spans="1:33" x14ac:dyDescent="0.3">
      <c r="A784" t="s">
        <v>33</v>
      </c>
      <c r="B784" t="s">
        <v>1663</v>
      </c>
      <c r="C784">
        <v>2139</v>
      </c>
      <c r="D784" t="s">
        <v>1659</v>
      </c>
      <c r="E784">
        <v>806</v>
      </c>
      <c r="F784" t="s">
        <v>1664</v>
      </c>
      <c r="G784" t="s">
        <v>37</v>
      </c>
      <c r="H784" t="s">
        <v>43</v>
      </c>
      <c r="I784" t="s">
        <v>44</v>
      </c>
      <c r="J784" t="s">
        <v>40</v>
      </c>
      <c r="K784">
        <v>156.19</v>
      </c>
      <c r="L784">
        <v>2155224.6313197799</v>
      </c>
      <c r="M784">
        <v>13798.736355207</v>
      </c>
      <c r="N784">
        <v>0</v>
      </c>
      <c r="O784">
        <v>13798.736355207</v>
      </c>
      <c r="P784">
        <v>1217225.1950602499</v>
      </c>
      <c r="Q784">
        <v>383802.926917693</v>
      </c>
      <c r="R784">
        <v>454213.49820650701</v>
      </c>
      <c r="S784">
        <v>77008.767951984701</v>
      </c>
      <c r="T784">
        <v>22974.243183348499</v>
      </c>
      <c r="U784">
        <v>73234.975038625198</v>
      </c>
      <c r="V784">
        <v>1619950.95</v>
      </c>
      <c r="W784">
        <v>462038.70628116198</v>
      </c>
      <c r="X784">
        <v>1879682.41614412</v>
      </c>
      <c r="Y784">
        <v>0</v>
      </c>
      <c r="Z784">
        <v>0</v>
      </c>
      <c r="AA784">
        <v>202307.24013703401</v>
      </c>
      <c r="AB784">
        <v>0</v>
      </c>
      <c r="AC784">
        <v>0</v>
      </c>
      <c r="AD784">
        <v>0</v>
      </c>
      <c r="AE784">
        <v>43247.975690785803</v>
      </c>
      <c r="AF784">
        <v>29986.999347839301</v>
      </c>
      <c r="AG784">
        <v>0</v>
      </c>
    </row>
    <row r="785" spans="1:33" x14ac:dyDescent="0.3">
      <c r="A785" t="s">
        <v>33</v>
      </c>
      <c r="B785" t="s">
        <v>1665</v>
      </c>
      <c r="C785">
        <v>2139</v>
      </c>
      <c r="D785" t="s">
        <v>1659</v>
      </c>
      <c r="E785">
        <v>810</v>
      </c>
      <c r="F785" t="s">
        <v>1666</v>
      </c>
      <c r="G785" t="s">
        <v>37</v>
      </c>
      <c r="H785" t="s">
        <v>38</v>
      </c>
      <c r="I785" t="s">
        <v>44</v>
      </c>
      <c r="J785" t="s">
        <v>40</v>
      </c>
      <c r="K785">
        <v>596.29999999999995</v>
      </c>
      <c r="L785">
        <v>6886566.2426812798</v>
      </c>
      <c r="M785">
        <v>11548.8281782345</v>
      </c>
      <c r="N785">
        <v>0</v>
      </c>
      <c r="O785">
        <v>11548.8281782345</v>
      </c>
      <c r="P785">
        <v>4053453.2156509901</v>
      </c>
      <c r="Q785">
        <v>1354030.2016826901</v>
      </c>
      <c r="R785">
        <v>1097369.08221422</v>
      </c>
      <c r="S785">
        <v>294002.998461927</v>
      </c>
      <c r="T785">
        <v>87710.744671430293</v>
      </c>
      <c r="U785">
        <v>279595.46459781099</v>
      </c>
      <c r="V785">
        <v>4843005.8600000003</v>
      </c>
      <c r="W785">
        <v>1763964.9180834601</v>
      </c>
      <c r="X785">
        <v>6200241.2406936605</v>
      </c>
      <c r="Y785">
        <v>0</v>
      </c>
      <c r="Z785">
        <v>0</v>
      </c>
      <c r="AA785">
        <v>406729.53738980601</v>
      </c>
      <c r="AB785">
        <v>0</v>
      </c>
      <c r="AC785">
        <v>0</v>
      </c>
      <c r="AD785">
        <v>0</v>
      </c>
      <c r="AE785">
        <v>165111.517410945</v>
      </c>
      <c r="AF785">
        <v>114483.947186866</v>
      </c>
      <c r="AG785">
        <v>0</v>
      </c>
    </row>
    <row r="786" spans="1:33" x14ac:dyDescent="0.3">
      <c r="A786" t="s">
        <v>33</v>
      </c>
      <c r="B786" t="s">
        <v>1667</v>
      </c>
      <c r="C786">
        <v>2139</v>
      </c>
      <c r="D786" t="s">
        <v>1659</v>
      </c>
      <c r="E786">
        <v>811</v>
      </c>
      <c r="F786" t="s">
        <v>1668</v>
      </c>
      <c r="G786" t="s">
        <v>37</v>
      </c>
      <c r="H786" t="s">
        <v>53</v>
      </c>
      <c r="I786" t="s">
        <v>44</v>
      </c>
      <c r="J786" t="s">
        <v>40</v>
      </c>
      <c r="K786">
        <v>639.27336633663299</v>
      </c>
      <c r="L786">
        <v>10508109.9221563</v>
      </c>
      <c r="M786">
        <v>16437.584413023898</v>
      </c>
      <c r="N786">
        <v>0</v>
      </c>
      <c r="O786">
        <v>16437.584413023898</v>
      </c>
      <c r="P786">
        <v>6214994.0444081901</v>
      </c>
      <c r="Q786">
        <v>2086852.2008336701</v>
      </c>
      <c r="R786">
        <v>1797041.08836877</v>
      </c>
      <c r="S786">
        <v>315190.82096230198</v>
      </c>
      <c r="T786">
        <v>94031.767583428198</v>
      </c>
      <c r="U786">
        <v>299744.98384353198</v>
      </c>
      <c r="V786">
        <v>8317276.9100000001</v>
      </c>
      <c r="W786">
        <v>1891088.02831283</v>
      </c>
      <c r="X786">
        <v>8590417.92204367</v>
      </c>
      <c r="Y786">
        <v>0</v>
      </c>
      <c r="Z786">
        <v>0</v>
      </c>
      <c r="AA786">
        <v>1617947.01626915</v>
      </c>
      <c r="AB786">
        <v>0</v>
      </c>
      <c r="AC786">
        <v>0</v>
      </c>
      <c r="AD786">
        <v>0</v>
      </c>
      <c r="AE786">
        <v>177010.55769955501</v>
      </c>
      <c r="AF786">
        <v>122734.426143976</v>
      </c>
      <c r="AG786">
        <v>0</v>
      </c>
    </row>
    <row r="787" spans="1:33" x14ac:dyDescent="0.3">
      <c r="A787" t="s">
        <v>33</v>
      </c>
      <c r="B787" t="s">
        <v>1669</v>
      </c>
      <c r="C787">
        <v>2139</v>
      </c>
      <c r="D787" t="s">
        <v>1659</v>
      </c>
      <c r="E787">
        <v>2139</v>
      </c>
      <c r="F787" t="s">
        <v>1659</v>
      </c>
      <c r="G787" t="s">
        <v>55</v>
      </c>
      <c r="H787" t="s">
        <v>55</v>
      </c>
      <c r="I787" t="s">
        <v>56</v>
      </c>
      <c r="J787" t="s">
        <v>40</v>
      </c>
      <c r="K787">
        <v>14.54</v>
      </c>
      <c r="L787">
        <v>49829.562240794599</v>
      </c>
      <c r="M787">
        <v>3427.06755438752</v>
      </c>
      <c r="N787">
        <v>0</v>
      </c>
      <c r="O787">
        <v>3427.06755438752</v>
      </c>
      <c r="P787">
        <v>6263.9681988353204</v>
      </c>
      <c r="Q787">
        <v>9613.7631857561992</v>
      </c>
      <c r="R787">
        <v>24644.237656204699</v>
      </c>
      <c r="S787">
        <v>7168.8807607520102</v>
      </c>
      <c r="T787">
        <v>2138.7124392463402</v>
      </c>
      <c r="U787">
        <v>6817.5717847596497</v>
      </c>
      <c r="V787">
        <v>0</v>
      </c>
      <c r="W787">
        <v>43011.990456034902</v>
      </c>
      <c r="X787">
        <v>39437.406987230999</v>
      </c>
      <c r="Y787">
        <v>0</v>
      </c>
      <c r="Z787">
        <v>0</v>
      </c>
      <c r="AA787">
        <v>3574.5834688039399</v>
      </c>
      <c r="AB787">
        <v>0</v>
      </c>
      <c r="AC787">
        <v>0</v>
      </c>
      <c r="AD787">
        <v>0</v>
      </c>
      <c r="AE787">
        <v>4026.0296212563298</v>
      </c>
      <c r="AF787">
        <v>2791.5421635033199</v>
      </c>
      <c r="AG787">
        <v>0</v>
      </c>
    </row>
    <row r="788" spans="1:33" x14ac:dyDescent="0.3">
      <c r="A788" t="s">
        <v>33</v>
      </c>
      <c r="B788" t="s">
        <v>1670</v>
      </c>
      <c r="C788">
        <v>2139</v>
      </c>
      <c r="D788" t="s">
        <v>1659</v>
      </c>
      <c r="E788">
        <v>5380</v>
      </c>
      <c r="F788" t="s">
        <v>1671</v>
      </c>
      <c r="G788" t="s">
        <v>59</v>
      </c>
      <c r="H788" t="s">
        <v>53</v>
      </c>
      <c r="I788" t="s">
        <v>39</v>
      </c>
      <c r="J788" t="s">
        <v>40</v>
      </c>
      <c r="K788">
        <v>122.186633663366</v>
      </c>
      <c r="L788">
        <v>418741.84780755697</v>
      </c>
      <c r="M788">
        <v>3427.06755438752</v>
      </c>
      <c r="N788">
        <v>0</v>
      </c>
      <c r="O788">
        <v>3427.06755438752</v>
      </c>
      <c r="P788">
        <v>52639.146326689697</v>
      </c>
      <c r="Q788">
        <v>80789.0894432153</v>
      </c>
      <c r="R788">
        <v>207097.41667205101</v>
      </c>
      <c r="S788">
        <v>60243.563087370101</v>
      </c>
      <c r="T788">
        <v>17972.6322782309</v>
      </c>
      <c r="U788">
        <v>57291.344301109399</v>
      </c>
      <c r="V788">
        <v>0</v>
      </c>
      <c r="W788">
        <v>361450.503506448</v>
      </c>
      <c r="X788">
        <v>331411.55434538302</v>
      </c>
      <c r="Y788">
        <v>0</v>
      </c>
      <c r="Z788">
        <v>0</v>
      </c>
      <c r="AA788">
        <v>30038.949161064102</v>
      </c>
      <c r="AB788">
        <v>0</v>
      </c>
      <c r="AC788">
        <v>0</v>
      </c>
      <c r="AD788">
        <v>0</v>
      </c>
      <c r="AE788">
        <v>33832.668944312798</v>
      </c>
      <c r="AF788">
        <v>23458.675356796499</v>
      </c>
      <c r="AG788">
        <v>0</v>
      </c>
    </row>
    <row r="789" spans="1:33" x14ac:dyDescent="0.3">
      <c r="A789" t="s">
        <v>33</v>
      </c>
      <c r="B789" t="s">
        <v>1672</v>
      </c>
      <c r="C789">
        <v>2140</v>
      </c>
      <c r="D789" t="s">
        <v>1673</v>
      </c>
      <c r="E789">
        <v>721</v>
      </c>
      <c r="F789" t="s">
        <v>962</v>
      </c>
      <c r="G789" t="s">
        <v>37</v>
      </c>
      <c r="H789" t="s">
        <v>43</v>
      </c>
      <c r="I789" t="s">
        <v>44</v>
      </c>
      <c r="J789" t="s">
        <v>40</v>
      </c>
      <c r="K789">
        <v>330.97</v>
      </c>
      <c r="L789">
        <v>4492806.0361688603</v>
      </c>
      <c r="M789">
        <v>13574.6624653861</v>
      </c>
      <c r="N789">
        <v>1026.3607240720501</v>
      </c>
      <c r="O789">
        <v>12548.301741314101</v>
      </c>
      <c r="P789">
        <v>2420926.4306362802</v>
      </c>
      <c r="Q789">
        <v>689303.15362141805</v>
      </c>
      <c r="R789">
        <v>1140860.4857741999</v>
      </c>
      <c r="S789">
        <v>241715.96613695801</v>
      </c>
      <c r="T789">
        <v>0</v>
      </c>
      <c r="U789">
        <v>210512.56762116199</v>
      </c>
      <c r="V789">
        <v>2764690</v>
      </c>
      <c r="W789">
        <v>1517603.4685477</v>
      </c>
      <c r="X789">
        <v>3497690.9191458202</v>
      </c>
      <c r="Y789">
        <v>174700.65043691301</v>
      </c>
      <c r="Z789">
        <v>339694.60884612898</v>
      </c>
      <c r="AA789">
        <v>270207.29011883301</v>
      </c>
      <c r="AB789">
        <v>0</v>
      </c>
      <c r="AC789">
        <v>0</v>
      </c>
      <c r="AD789">
        <v>0</v>
      </c>
      <c r="AE789">
        <v>74654.935752377307</v>
      </c>
      <c r="AF789">
        <v>135857.63186878501</v>
      </c>
      <c r="AG789">
        <v>0</v>
      </c>
    </row>
    <row r="790" spans="1:33" x14ac:dyDescent="0.3">
      <c r="A790" t="s">
        <v>33</v>
      </c>
      <c r="B790" t="s">
        <v>1674</v>
      </c>
      <c r="C790">
        <v>2140</v>
      </c>
      <c r="D790" t="s">
        <v>1673</v>
      </c>
      <c r="E790">
        <v>722</v>
      </c>
      <c r="F790" t="s">
        <v>1675</v>
      </c>
      <c r="G790" t="s">
        <v>37</v>
      </c>
      <c r="H790" t="s">
        <v>38</v>
      </c>
      <c r="I790" t="s">
        <v>44</v>
      </c>
      <c r="J790" t="s">
        <v>40</v>
      </c>
      <c r="K790">
        <v>198.66</v>
      </c>
      <c r="L790">
        <v>2795725.64837449</v>
      </c>
      <c r="M790">
        <v>14072.916784327401</v>
      </c>
      <c r="N790">
        <v>1093.8546886001</v>
      </c>
      <c r="O790">
        <v>12979.0620957273</v>
      </c>
      <c r="P790">
        <v>1398250.0903982299</v>
      </c>
      <c r="Q790">
        <v>595439.00691250199</v>
      </c>
      <c r="R790">
        <v>662210.914203714</v>
      </c>
      <c r="S790">
        <v>139825.636860042</v>
      </c>
      <c r="T790">
        <v>0</v>
      </c>
      <c r="U790">
        <v>126357.15226038601</v>
      </c>
      <c r="V790">
        <v>1758448.76</v>
      </c>
      <c r="W790">
        <v>910919.73611410998</v>
      </c>
      <c r="X790">
        <v>2253163.5520210601</v>
      </c>
      <c r="Y790">
        <v>92025.315095921804</v>
      </c>
      <c r="Z790">
        <v>217305.17243729599</v>
      </c>
      <c r="AA790">
        <v>106874.456559831</v>
      </c>
      <c r="AB790">
        <v>0</v>
      </c>
      <c r="AC790">
        <v>0</v>
      </c>
      <c r="AD790">
        <v>0</v>
      </c>
      <c r="AE790">
        <v>44810.555447826897</v>
      </c>
      <c r="AF790">
        <v>81546.596812559801</v>
      </c>
      <c r="AG790">
        <v>0</v>
      </c>
    </row>
    <row r="791" spans="1:33" x14ac:dyDescent="0.3">
      <c r="A791" t="s">
        <v>33</v>
      </c>
      <c r="B791" t="s">
        <v>1676</v>
      </c>
      <c r="C791">
        <v>2140</v>
      </c>
      <c r="D791" t="s">
        <v>1673</v>
      </c>
      <c r="E791">
        <v>723</v>
      </c>
      <c r="F791" t="s">
        <v>1677</v>
      </c>
      <c r="G791" t="s">
        <v>37</v>
      </c>
      <c r="H791" t="s">
        <v>53</v>
      </c>
      <c r="I791" t="s">
        <v>39</v>
      </c>
      <c r="J791" t="s">
        <v>40</v>
      </c>
      <c r="K791">
        <v>253.33</v>
      </c>
      <c r="L791">
        <v>4262506.6853302699</v>
      </c>
      <c r="M791">
        <v>16825.9056776941</v>
      </c>
      <c r="N791">
        <v>507.04401912066999</v>
      </c>
      <c r="O791">
        <v>16318.8616585735</v>
      </c>
      <c r="P791">
        <v>2181405.4765543402</v>
      </c>
      <c r="Q791">
        <v>987330.92276826804</v>
      </c>
      <c r="R791">
        <v>914062.37768613105</v>
      </c>
      <c r="S791">
        <v>177878.90832152599</v>
      </c>
      <c r="T791">
        <v>1829</v>
      </c>
      <c r="U791">
        <v>161129.856952198</v>
      </c>
      <c r="V791">
        <v>2939777.63</v>
      </c>
      <c r="W791">
        <v>1161599.19837807</v>
      </c>
      <c r="X791">
        <v>3468200.49342995</v>
      </c>
      <c r="Y791">
        <v>307903.088203714</v>
      </c>
      <c r="Z791">
        <v>128449.461363839</v>
      </c>
      <c r="AA791">
        <v>196823.78538056</v>
      </c>
      <c r="AB791">
        <v>0</v>
      </c>
      <c r="AC791">
        <v>0</v>
      </c>
      <c r="AD791">
        <v>0</v>
      </c>
      <c r="AE791">
        <v>57142.142412151297</v>
      </c>
      <c r="AF791">
        <v>103987.714540047</v>
      </c>
      <c r="AG791">
        <v>0</v>
      </c>
    </row>
    <row r="792" spans="1:33" x14ac:dyDescent="0.3">
      <c r="A792" t="s">
        <v>33</v>
      </c>
      <c r="B792" t="s">
        <v>1678</v>
      </c>
      <c r="C792">
        <v>2140</v>
      </c>
      <c r="D792" t="s">
        <v>1673</v>
      </c>
      <c r="E792">
        <v>2140</v>
      </c>
      <c r="F792" t="s">
        <v>1673</v>
      </c>
      <c r="G792" t="s">
        <v>55</v>
      </c>
      <c r="H792" t="s">
        <v>55</v>
      </c>
      <c r="I792" t="s">
        <v>56</v>
      </c>
      <c r="J792" t="s">
        <v>40</v>
      </c>
      <c r="K792">
        <v>0.49</v>
      </c>
      <c r="L792">
        <v>2558.47012636415</v>
      </c>
      <c r="M792">
        <v>5221.3676048248099</v>
      </c>
      <c r="N792">
        <v>505.11704639734501</v>
      </c>
      <c r="O792">
        <v>4716.2505584274604</v>
      </c>
      <c r="P792">
        <v>655.09241113025701</v>
      </c>
      <c r="Q792">
        <v>465.90669781096398</v>
      </c>
      <c r="R792">
        <v>1103.5223359499601</v>
      </c>
      <c r="S792">
        <v>333.948681472972</v>
      </c>
      <c r="T792">
        <v>0</v>
      </c>
      <c r="U792">
        <v>311.66316625183401</v>
      </c>
      <c r="V792">
        <v>0</v>
      </c>
      <c r="W792">
        <v>2246.8069601123202</v>
      </c>
      <c r="X792">
        <v>1708.5454031527199</v>
      </c>
      <c r="Y792">
        <v>131.03626345012401</v>
      </c>
      <c r="Z792">
        <v>247.507352734699</v>
      </c>
      <c r="AA792">
        <v>159.71794077477799</v>
      </c>
      <c r="AB792">
        <v>0</v>
      </c>
      <c r="AC792">
        <v>0</v>
      </c>
      <c r="AD792">
        <v>0</v>
      </c>
      <c r="AE792">
        <v>110.526387644393</v>
      </c>
      <c r="AF792">
        <v>201.13677860744099</v>
      </c>
      <c r="AG792">
        <v>0</v>
      </c>
    </row>
    <row r="793" spans="1:33" x14ac:dyDescent="0.3">
      <c r="A793" t="s">
        <v>33</v>
      </c>
      <c r="B793" t="s">
        <v>1679</v>
      </c>
      <c r="C793">
        <v>2141</v>
      </c>
      <c r="D793" t="s">
        <v>1680</v>
      </c>
      <c r="E793">
        <v>724</v>
      </c>
      <c r="F793" t="s">
        <v>1681</v>
      </c>
      <c r="G793" t="s">
        <v>37</v>
      </c>
      <c r="H793" t="s">
        <v>43</v>
      </c>
      <c r="I793" t="s">
        <v>44</v>
      </c>
      <c r="J793" t="s">
        <v>40</v>
      </c>
      <c r="K793">
        <v>373.469999999999</v>
      </c>
      <c r="L793">
        <v>5037497.8436041595</v>
      </c>
      <c r="M793">
        <v>13488.3600921202</v>
      </c>
      <c r="N793">
        <v>715.73446333521099</v>
      </c>
      <c r="O793">
        <v>12772.625628784999</v>
      </c>
      <c r="P793">
        <v>2510810.58258599</v>
      </c>
      <c r="Q793">
        <v>1222270.4948910701</v>
      </c>
      <c r="R793">
        <v>1057223.3009977301</v>
      </c>
      <c r="S793">
        <v>166976.56833914499</v>
      </c>
      <c r="T793">
        <v>80216.896790208702</v>
      </c>
      <c r="U793">
        <v>241668.12354160799</v>
      </c>
      <c r="V793">
        <v>3466681.96</v>
      </c>
      <c r="W793">
        <v>1329147.76006255</v>
      </c>
      <c r="X793">
        <v>4234589.4926090501</v>
      </c>
      <c r="Y793">
        <v>72026.974451679896</v>
      </c>
      <c r="Z793">
        <v>267305.35002180102</v>
      </c>
      <c r="AA793">
        <v>221907.90298001899</v>
      </c>
      <c r="AB793">
        <v>0</v>
      </c>
      <c r="AC793">
        <v>0</v>
      </c>
      <c r="AD793">
        <v>0</v>
      </c>
      <c r="AE793">
        <v>149712.633730459</v>
      </c>
      <c r="AF793">
        <v>91955.489811148407</v>
      </c>
      <c r="AG793">
        <v>0</v>
      </c>
    </row>
    <row r="794" spans="1:33" x14ac:dyDescent="0.3">
      <c r="A794" t="s">
        <v>33</v>
      </c>
      <c r="B794" t="s">
        <v>1682</v>
      </c>
      <c r="C794">
        <v>2141</v>
      </c>
      <c r="D794" t="s">
        <v>1680</v>
      </c>
      <c r="E794">
        <v>725</v>
      </c>
      <c r="F794" t="s">
        <v>1683</v>
      </c>
      <c r="G794" t="s">
        <v>37</v>
      </c>
      <c r="H794" t="s">
        <v>38</v>
      </c>
      <c r="I794" t="s">
        <v>39</v>
      </c>
      <c r="J794" t="s">
        <v>40</v>
      </c>
      <c r="K794">
        <v>412.26</v>
      </c>
      <c r="L794">
        <v>5804722.09407409</v>
      </c>
      <c r="M794">
        <v>14080.2457043469</v>
      </c>
      <c r="N794">
        <v>657.83042034897198</v>
      </c>
      <c r="O794">
        <v>13422.415283998</v>
      </c>
      <c r="P794">
        <v>2972371.4743350199</v>
      </c>
      <c r="Q794">
        <v>1299104.9372667</v>
      </c>
      <c r="R794">
        <v>1259283.1643586501</v>
      </c>
      <c r="S794">
        <v>184319.38325299401</v>
      </c>
      <c r="T794">
        <v>89643.134860715494</v>
      </c>
      <c r="U794">
        <v>266768.68452958303</v>
      </c>
      <c r="V794">
        <v>4070755.36</v>
      </c>
      <c r="W794">
        <v>1467198.0495445</v>
      </c>
      <c r="X794">
        <v>4739284.1468313504</v>
      </c>
      <c r="Y794">
        <v>253759.551278414</v>
      </c>
      <c r="Z794">
        <v>271197.169093067</v>
      </c>
      <c r="AA794">
        <v>273712.54234166699</v>
      </c>
      <c r="AB794">
        <v>0</v>
      </c>
      <c r="AC794">
        <v>0</v>
      </c>
      <c r="AD794">
        <v>0</v>
      </c>
      <c r="AE794">
        <v>165262.35141167801</v>
      </c>
      <c r="AF794">
        <v>101506.333117905</v>
      </c>
      <c r="AG794">
        <v>0</v>
      </c>
    </row>
    <row r="795" spans="1:33" x14ac:dyDescent="0.3">
      <c r="A795" t="s">
        <v>33</v>
      </c>
      <c r="B795" t="s">
        <v>1684</v>
      </c>
      <c r="C795">
        <v>2141</v>
      </c>
      <c r="D795" t="s">
        <v>1680</v>
      </c>
      <c r="E795">
        <v>726</v>
      </c>
      <c r="F795" t="s">
        <v>1685</v>
      </c>
      <c r="G795" t="s">
        <v>37</v>
      </c>
      <c r="H795" t="s">
        <v>53</v>
      </c>
      <c r="I795" t="s">
        <v>39</v>
      </c>
      <c r="J795" t="s">
        <v>40</v>
      </c>
      <c r="K795">
        <v>622.55999999999995</v>
      </c>
      <c r="L795">
        <v>8778262.6929868609</v>
      </c>
      <c r="M795">
        <v>14100.267754090901</v>
      </c>
      <c r="N795">
        <v>561.31021377454204</v>
      </c>
      <c r="O795">
        <v>13538.9575403164</v>
      </c>
      <c r="P795">
        <v>4445659.1268491</v>
      </c>
      <c r="Q795">
        <v>2256984.6511438298</v>
      </c>
      <c r="R795">
        <v>1636565.21275001</v>
      </c>
      <c r="S795">
        <v>278343.46101485501</v>
      </c>
      <c r="T795">
        <v>160710.24122904701</v>
      </c>
      <c r="U795">
        <v>402851.385632216</v>
      </c>
      <c r="V795">
        <v>6159773.5599999996</v>
      </c>
      <c r="W795">
        <v>2215637.7473546499</v>
      </c>
      <c r="X795">
        <v>7202461.7007280104</v>
      </c>
      <c r="Y795">
        <v>614332.34719907294</v>
      </c>
      <c r="Z795">
        <v>349449.28668747802</v>
      </c>
      <c r="AA795">
        <v>209167.97274008699</v>
      </c>
      <c r="AB795">
        <v>0</v>
      </c>
      <c r="AC795">
        <v>0</v>
      </c>
      <c r="AD795">
        <v>0</v>
      </c>
      <c r="AE795">
        <v>249565.15183344</v>
      </c>
      <c r="AF795">
        <v>153286.23379877501</v>
      </c>
      <c r="AG795">
        <v>0</v>
      </c>
    </row>
    <row r="796" spans="1:33" x14ac:dyDescent="0.3">
      <c r="A796" t="s">
        <v>33</v>
      </c>
      <c r="B796" t="s">
        <v>1686</v>
      </c>
      <c r="C796">
        <v>2141</v>
      </c>
      <c r="D796" t="s">
        <v>1680</v>
      </c>
      <c r="E796">
        <v>2141</v>
      </c>
      <c r="F796" t="s">
        <v>1680</v>
      </c>
      <c r="G796" t="s">
        <v>55</v>
      </c>
      <c r="H796" t="s">
        <v>55</v>
      </c>
      <c r="I796" t="s">
        <v>56</v>
      </c>
      <c r="J796" t="s">
        <v>40</v>
      </c>
      <c r="K796">
        <v>2.4900000000000002</v>
      </c>
      <c r="L796">
        <v>10472.947091263901</v>
      </c>
      <c r="M796">
        <v>4206.0028478971699</v>
      </c>
      <c r="N796">
        <v>261.63622251265502</v>
      </c>
      <c r="O796">
        <v>3944.3666253845199</v>
      </c>
      <c r="P796">
        <v>479.19384003835199</v>
      </c>
      <c r="Q796">
        <v>3043.2250016836201</v>
      </c>
      <c r="R796">
        <v>5302.8946086281503</v>
      </c>
      <c r="S796">
        <v>1113.2665412602601</v>
      </c>
      <c r="T796">
        <v>534.36709965357204</v>
      </c>
      <c r="U796">
        <v>1611.2502413007801</v>
      </c>
      <c r="V796">
        <v>0</v>
      </c>
      <c r="W796">
        <v>8861.6968499631894</v>
      </c>
      <c r="X796">
        <v>7311.5389562656601</v>
      </c>
      <c r="Y796">
        <v>232.319556549878</v>
      </c>
      <c r="Z796">
        <v>651.47419405651203</v>
      </c>
      <c r="AA796">
        <v>666.36414309113798</v>
      </c>
      <c r="AB796">
        <v>0</v>
      </c>
      <c r="AC796">
        <v>0</v>
      </c>
      <c r="AD796">
        <v>0</v>
      </c>
      <c r="AE796">
        <v>998.16439871701903</v>
      </c>
      <c r="AF796">
        <v>613.08584258376698</v>
      </c>
      <c r="AG796">
        <v>0</v>
      </c>
    </row>
    <row r="797" spans="1:33" x14ac:dyDescent="0.3">
      <c r="A797" t="s">
        <v>33</v>
      </c>
      <c r="B797" t="s">
        <v>1687</v>
      </c>
      <c r="C797">
        <v>2141</v>
      </c>
      <c r="D797" t="s">
        <v>1680</v>
      </c>
      <c r="E797">
        <v>3146</v>
      </c>
      <c r="F797" t="s">
        <v>1688</v>
      </c>
      <c r="G797" t="s">
        <v>37</v>
      </c>
      <c r="H797" t="s">
        <v>43</v>
      </c>
      <c r="I797" t="s">
        <v>44</v>
      </c>
      <c r="J797" t="s">
        <v>40</v>
      </c>
      <c r="K797">
        <v>341.39</v>
      </c>
      <c r="L797">
        <v>5043785.63224361</v>
      </c>
      <c r="M797">
        <v>14774.262960964301</v>
      </c>
      <c r="N797">
        <v>1036.5986994451901</v>
      </c>
      <c r="O797">
        <v>13737.664261519099</v>
      </c>
      <c r="P797">
        <v>2691133.6023898302</v>
      </c>
      <c r="Q797">
        <v>1114639.3316966901</v>
      </c>
      <c r="R797">
        <v>1010645.51728496</v>
      </c>
      <c r="S797">
        <v>152633.76085174299</v>
      </c>
      <c r="T797">
        <v>74733.420020374702</v>
      </c>
      <c r="U797">
        <v>220909.526055291</v>
      </c>
      <c r="V797">
        <v>3607898.32</v>
      </c>
      <c r="W797">
        <v>1214977.78618832</v>
      </c>
      <c r="X797">
        <v>4077118.3208753099</v>
      </c>
      <c r="Y797">
        <v>183593.10751428199</v>
      </c>
      <c r="Z797">
        <v>353884.43000359501</v>
      </c>
      <c r="AA797">
        <v>208280.247795134</v>
      </c>
      <c r="AB797">
        <v>0</v>
      </c>
      <c r="AC797">
        <v>0</v>
      </c>
      <c r="AD797">
        <v>0</v>
      </c>
      <c r="AE797">
        <v>136852.748625704</v>
      </c>
      <c r="AF797">
        <v>84056.777429587295</v>
      </c>
      <c r="AG797">
        <v>0</v>
      </c>
    </row>
    <row r="798" spans="1:33" x14ac:dyDescent="0.3">
      <c r="A798" t="s">
        <v>33</v>
      </c>
      <c r="B798" t="s">
        <v>1689</v>
      </c>
      <c r="C798">
        <v>2142</v>
      </c>
      <c r="D798" t="s">
        <v>1690</v>
      </c>
      <c r="E798">
        <v>728</v>
      </c>
      <c r="F798" t="s">
        <v>1691</v>
      </c>
      <c r="G798" t="s">
        <v>37</v>
      </c>
      <c r="H798" t="s">
        <v>43</v>
      </c>
      <c r="I798" t="s">
        <v>44</v>
      </c>
      <c r="J798" t="s">
        <v>40</v>
      </c>
      <c r="K798">
        <v>553.71</v>
      </c>
      <c r="L798">
        <v>7850474.0671759602</v>
      </c>
      <c r="M798">
        <v>14177.952479052101</v>
      </c>
      <c r="N798">
        <v>1127.2144339387701</v>
      </c>
      <c r="O798">
        <v>13050.738045113299</v>
      </c>
      <c r="P798">
        <v>4714897.9465621598</v>
      </c>
      <c r="Q798">
        <v>1387443.67061043</v>
      </c>
      <c r="R798">
        <v>1225788.9643747199</v>
      </c>
      <c r="S798">
        <v>162725.310631214</v>
      </c>
      <c r="T798">
        <v>359618.17499742698</v>
      </c>
      <c r="U798">
        <v>299298.02317537501</v>
      </c>
      <c r="V798">
        <v>4395017.99</v>
      </c>
      <c r="W798">
        <v>3156158.05400059</v>
      </c>
      <c r="X798">
        <v>6431156.2508698897</v>
      </c>
      <c r="Y798">
        <v>284492.135533705</v>
      </c>
      <c r="Z798">
        <v>624149.904216239</v>
      </c>
      <c r="AA798">
        <v>125341.115775698</v>
      </c>
      <c r="AB798">
        <v>1123.65314825058</v>
      </c>
      <c r="AC798">
        <v>84912.984456805905</v>
      </c>
      <c r="AD798">
        <v>0</v>
      </c>
      <c r="AE798">
        <v>248898.946671696</v>
      </c>
      <c r="AF798">
        <v>50399.076503678698</v>
      </c>
      <c r="AG798">
        <v>0</v>
      </c>
    </row>
    <row r="799" spans="1:33" x14ac:dyDescent="0.3">
      <c r="A799" t="s">
        <v>33</v>
      </c>
      <c r="B799" t="s">
        <v>1692</v>
      </c>
      <c r="C799">
        <v>2142</v>
      </c>
      <c r="D799" t="s">
        <v>1690</v>
      </c>
      <c r="E799">
        <v>731</v>
      </c>
      <c r="F799" t="s">
        <v>1693</v>
      </c>
      <c r="G799" t="s">
        <v>37</v>
      </c>
      <c r="H799" t="s">
        <v>43</v>
      </c>
      <c r="I799" t="s">
        <v>44</v>
      </c>
      <c r="J799" t="s">
        <v>40</v>
      </c>
      <c r="K799">
        <v>275.60386138613802</v>
      </c>
      <c r="L799">
        <v>4901297.3529428598</v>
      </c>
      <c r="M799">
        <v>17783.8486307557</v>
      </c>
      <c r="N799">
        <v>1133.8798819415799</v>
      </c>
      <c r="O799">
        <v>16649.968748814099</v>
      </c>
      <c r="P799">
        <v>3111002.2890746901</v>
      </c>
      <c r="Q799">
        <v>920087.90363222698</v>
      </c>
      <c r="R799">
        <v>610766.69525160699</v>
      </c>
      <c r="S799">
        <v>80994.968404438405</v>
      </c>
      <c r="T799">
        <v>178445.49657990001</v>
      </c>
      <c r="U799">
        <v>148972.73101871199</v>
      </c>
      <c r="V799">
        <v>3181377.11</v>
      </c>
      <c r="W799">
        <v>1570947.5119241499</v>
      </c>
      <c r="X799">
        <v>4196852.4685543999</v>
      </c>
      <c r="Y799">
        <v>138310.23629010899</v>
      </c>
      <c r="Z799">
        <v>312501.67381115898</v>
      </c>
      <c r="AA799">
        <v>62387.342649093698</v>
      </c>
      <c r="AB799">
        <v>8.2740131950923708</v>
      </c>
      <c r="AC799">
        <v>42264.6266061961</v>
      </c>
      <c r="AD799">
        <v>0</v>
      </c>
      <c r="AE799">
        <v>123887.07228993899</v>
      </c>
      <c r="AF799">
        <v>25085.6587287736</v>
      </c>
      <c r="AG799">
        <v>0</v>
      </c>
    </row>
    <row r="800" spans="1:33" x14ac:dyDescent="0.3">
      <c r="A800" t="s">
        <v>33</v>
      </c>
      <c r="B800" t="s">
        <v>1694</v>
      </c>
      <c r="C800">
        <v>2142</v>
      </c>
      <c r="D800" t="s">
        <v>1690</v>
      </c>
      <c r="E800">
        <v>732</v>
      </c>
      <c r="F800" t="s">
        <v>1695</v>
      </c>
      <c r="G800" t="s">
        <v>37</v>
      </c>
      <c r="H800" t="s">
        <v>43</v>
      </c>
      <c r="I800" t="s">
        <v>44</v>
      </c>
      <c r="J800" t="s">
        <v>40</v>
      </c>
      <c r="K800">
        <v>265.19</v>
      </c>
      <c r="L800">
        <v>4116365.6488916399</v>
      </c>
      <c r="M800">
        <v>15522.326063922599</v>
      </c>
      <c r="N800">
        <v>1319.69627505207</v>
      </c>
      <c r="O800">
        <v>14202.629788870499</v>
      </c>
      <c r="P800">
        <v>2331700.1395283001</v>
      </c>
      <c r="Q800">
        <v>945954.22289426206</v>
      </c>
      <c r="R800">
        <v>589073.93899808999</v>
      </c>
      <c r="S800">
        <v>77934.5237151068</v>
      </c>
      <c r="T800">
        <v>171702.82375587799</v>
      </c>
      <c r="U800">
        <v>143343.704765812</v>
      </c>
      <c r="V800">
        <v>2461433.65</v>
      </c>
      <c r="W800">
        <v>1511588.2941258301</v>
      </c>
      <c r="X800">
        <v>3389100.6350612799</v>
      </c>
      <c r="Y800">
        <v>133245.46226812401</v>
      </c>
      <c r="Z800">
        <v>349970.25518105901</v>
      </c>
      <c r="AA800">
        <v>60029.9985417594</v>
      </c>
      <c r="AB800">
        <v>7.9613745183793103</v>
      </c>
      <c r="AC800">
        <v>40667.631699085003</v>
      </c>
      <c r="AD800">
        <v>0</v>
      </c>
      <c r="AE800">
        <v>119205.92307862799</v>
      </c>
      <c r="AF800">
        <v>24137.7816871838</v>
      </c>
      <c r="AG800">
        <v>0</v>
      </c>
    </row>
    <row r="801" spans="1:33" x14ac:dyDescent="0.3">
      <c r="A801" t="s">
        <v>33</v>
      </c>
      <c r="B801" t="s">
        <v>1696</v>
      </c>
      <c r="C801">
        <v>2142</v>
      </c>
      <c r="D801" t="s">
        <v>1690</v>
      </c>
      <c r="E801">
        <v>733</v>
      </c>
      <c r="F801" t="s">
        <v>1697</v>
      </c>
      <c r="G801" t="s">
        <v>37</v>
      </c>
      <c r="H801" t="s">
        <v>43</v>
      </c>
      <c r="I801" t="s">
        <v>44</v>
      </c>
      <c r="J801" t="s">
        <v>40</v>
      </c>
      <c r="K801">
        <v>267.42</v>
      </c>
      <c r="L801">
        <v>4274646.2799694696</v>
      </c>
      <c r="M801">
        <v>15984.7665842849</v>
      </c>
      <c r="N801">
        <v>1164.9494121405701</v>
      </c>
      <c r="O801">
        <v>14819.8171721443</v>
      </c>
      <c r="P801">
        <v>2540321.77483638</v>
      </c>
      <c r="Q801">
        <v>890572.73347518302</v>
      </c>
      <c r="R801">
        <v>592015.20745604695</v>
      </c>
      <c r="S801">
        <v>78589.880206244095</v>
      </c>
      <c r="T801">
        <v>173146.68399561499</v>
      </c>
      <c r="U801">
        <v>144549.09132498701</v>
      </c>
      <c r="V801">
        <v>2605797.85</v>
      </c>
      <c r="W801">
        <v>1524299.3386444801</v>
      </c>
      <c r="X801">
        <v>3582654.1316565098</v>
      </c>
      <c r="Y801">
        <v>134359.85369222701</v>
      </c>
      <c r="Z801">
        <v>311530.77179463301</v>
      </c>
      <c r="AA801">
        <v>60534.794713365103</v>
      </c>
      <c r="AB801">
        <v>8.0283222357743291</v>
      </c>
      <c r="AC801">
        <v>41009.608465512698</v>
      </c>
      <c r="AD801">
        <v>0</v>
      </c>
      <c r="AE801">
        <v>120208.333457848</v>
      </c>
      <c r="AF801">
        <v>24340.7578671394</v>
      </c>
      <c r="AG801">
        <v>0</v>
      </c>
    </row>
    <row r="802" spans="1:33" x14ac:dyDescent="0.3">
      <c r="A802" t="s">
        <v>33</v>
      </c>
      <c r="B802" t="s">
        <v>1698</v>
      </c>
      <c r="C802">
        <v>2142</v>
      </c>
      <c r="D802" t="s">
        <v>1690</v>
      </c>
      <c r="E802">
        <v>734</v>
      </c>
      <c r="F802" t="s">
        <v>1341</v>
      </c>
      <c r="G802" t="s">
        <v>37</v>
      </c>
      <c r="H802" t="s">
        <v>43</v>
      </c>
      <c r="I802" t="s">
        <v>44</v>
      </c>
      <c r="J802" t="s">
        <v>40</v>
      </c>
      <c r="K802">
        <v>352.48</v>
      </c>
      <c r="L802">
        <v>5402009.2275837203</v>
      </c>
      <c r="M802">
        <v>15325.7184168852</v>
      </c>
      <c r="N802">
        <v>1149.03317677364</v>
      </c>
      <c r="O802">
        <v>14176.685240111599</v>
      </c>
      <c r="P802">
        <v>3283866.14811206</v>
      </c>
      <c r="Q802">
        <v>1004204.3633016601</v>
      </c>
      <c r="R802">
        <v>782130.68330082798</v>
      </c>
      <c r="S802">
        <v>103587.469056528</v>
      </c>
      <c r="T802">
        <v>228220.56381263299</v>
      </c>
      <c r="U802">
        <v>190526.75084223901</v>
      </c>
      <c r="V802">
        <v>3202339.44</v>
      </c>
      <c r="W802">
        <v>2009143.03674148</v>
      </c>
      <c r="X802">
        <v>4495163.9207549402</v>
      </c>
      <c r="Y802">
        <v>177453.47505286199</v>
      </c>
      <c r="Z802">
        <v>405011.21414917498</v>
      </c>
      <c r="AA802">
        <v>79789.486353178305</v>
      </c>
      <c r="AB802">
        <v>10.5819423441243</v>
      </c>
      <c r="AC802">
        <v>54053.798488983302</v>
      </c>
      <c r="AD802">
        <v>0</v>
      </c>
      <c r="AE802">
        <v>158443.77151006699</v>
      </c>
      <c r="AF802">
        <v>32082.979332171501</v>
      </c>
      <c r="AG802">
        <v>0</v>
      </c>
    </row>
    <row r="803" spans="1:33" x14ac:dyDescent="0.3">
      <c r="A803" t="s">
        <v>33</v>
      </c>
      <c r="B803" t="s">
        <v>1699</v>
      </c>
      <c r="C803">
        <v>2142</v>
      </c>
      <c r="D803" t="s">
        <v>1690</v>
      </c>
      <c r="E803">
        <v>735</v>
      </c>
      <c r="F803" t="s">
        <v>1700</v>
      </c>
      <c r="G803" t="s">
        <v>37</v>
      </c>
      <c r="H803" t="s">
        <v>43</v>
      </c>
      <c r="I803" t="s">
        <v>44</v>
      </c>
      <c r="J803" t="s">
        <v>40</v>
      </c>
      <c r="K803">
        <v>419.65415841584098</v>
      </c>
      <c r="L803">
        <v>6073163.5197832501</v>
      </c>
      <c r="M803">
        <v>14471.829714994101</v>
      </c>
      <c r="N803">
        <v>1162.8298730827401</v>
      </c>
      <c r="O803">
        <v>13308.9998419114</v>
      </c>
      <c r="P803">
        <v>3686941.9321204298</v>
      </c>
      <c r="Q803">
        <v>1059943.3302261599</v>
      </c>
      <c r="R803">
        <v>929720.63285050495</v>
      </c>
      <c r="S803">
        <v>123328.733968862</v>
      </c>
      <c r="T803">
        <v>273228.89061728102</v>
      </c>
      <c r="U803">
        <v>226836.53903882299</v>
      </c>
      <c r="V803">
        <v>3454289.9</v>
      </c>
      <c r="W803">
        <v>2392037.08074443</v>
      </c>
      <c r="X803">
        <v>4975721.7126342198</v>
      </c>
      <c r="Y803">
        <v>221740.69164681499</v>
      </c>
      <c r="Z803">
        <v>487986.39176934102</v>
      </c>
      <c r="AA803">
        <v>94995.431644278593</v>
      </c>
      <c r="AB803">
        <v>1527.6086044848701</v>
      </c>
      <c r="AC803">
        <v>64355.144445284197</v>
      </c>
      <c r="AD803">
        <v>0</v>
      </c>
      <c r="AE803">
        <v>188639.32021473299</v>
      </c>
      <c r="AF803">
        <v>38197.21882409</v>
      </c>
      <c r="AG803">
        <v>0</v>
      </c>
    </row>
    <row r="804" spans="1:33" x14ac:dyDescent="0.3">
      <c r="A804" t="s">
        <v>33</v>
      </c>
      <c r="B804" t="s">
        <v>1701</v>
      </c>
      <c r="C804">
        <v>2142</v>
      </c>
      <c r="D804" t="s">
        <v>1690</v>
      </c>
      <c r="E804">
        <v>736</v>
      </c>
      <c r="F804" t="s">
        <v>1702</v>
      </c>
      <c r="G804" t="s">
        <v>37</v>
      </c>
      <c r="H804" t="s">
        <v>43</v>
      </c>
      <c r="I804" t="s">
        <v>44</v>
      </c>
      <c r="J804" t="s">
        <v>40</v>
      </c>
      <c r="K804">
        <v>326.45</v>
      </c>
      <c r="L804">
        <v>5204710.7776483903</v>
      </c>
      <c r="M804">
        <v>15943.362774233099</v>
      </c>
      <c r="N804">
        <v>1173.1487296090099</v>
      </c>
      <c r="O804">
        <v>14770.214044623999</v>
      </c>
      <c r="P804">
        <v>3115784.1186191598</v>
      </c>
      <c r="Q804">
        <v>1054909.4949512801</v>
      </c>
      <c r="R804">
        <v>722569.70443955797</v>
      </c>
      <c r="S804">
        <v>95937.724902132904</v>
      </c>
      <c r="T804">
        <v>215509.73473625199</v>
      </c>
      <c r="U804">
        <v>176456.70055733301</v>
      </c>
      <c r="V804">
        <v>3167482.56</v>
      </c>
      <c r="W804">
        <v>1860771.5170910601</v>
      </c>
      <c r="X804">
        <v>4351051.3234573603</v>
      </c>
      <c r="Y804">
        <v>166116.50605312799</v>
      </c>
      <c r="Z804">
        <v>382974.402780862</v>
      </c>
      <c r="AA804">
        <v>73897.179471161595</v>
      </c>
      <c r="AB804">
        <v>4152.6404853558697</v>
      </c>
      <c r="AC804">
        <v>50062.024843192798</v>
      </c>
      <c r="AD804">
        <v>0</v>
      </c>
      <c r="AE804">
        <v>146742.990267424</v>
      </c>
      <c r="AF804">
        <v>29713.710289909701</v>
      </c>
      <c r="AG804">
        <v>0</v>
      </c>
    </row>
    <row r="805" spans="1:33" x14ac:dyDescent="0.3">
      <c r="A805" t="s">
        <v>33</v>
      </c>
      <c r="B805" t="s">
        <v>1703</v>
      </c>
      <c r="C805">
        <v>2142</v>
      </c>
      <c r="D805" t="s">
        <v>1690</v>
      </c>
      <c r="E805">
        <v>737</v>
      </c>
      <c r="F805" t="s">
        <v>1704</v>
      </c>
      <c r="G805" t="s">
        <v>37</v>
      </c>
      <c r="H805" t="s">
        <v>43</v>
      </c>
      <c r="I805" t="s">
        <v>44</v>
      </c>
      <c r="J805" t="s">
        <v>40</v>
      </c>
      <c r="K805">
        <v>353.576831683168</v>
      </c>
      <c r="L805">
        <v>5218341.99279573</v>
      </c>
      <c r="M805">
        <v>14758.721514512999</v>
      </c>
      <c r="N805">
        <v>1155.0802425455799</v>
      </c>
      <c r="O805">
        <v>13603.641271967401</v>
      </c>
      <c r="P805">
        <v>3024436.39629893</v>
      </c>
      <c r="Q805">
        <v>1076936.5346294399</v>
      </c>
      <c r="R805">
        <v>784128.52342857595</v>
      </c>
      <c r="S805">
        <v>103909.80796381499</v>
      </c>
      <c r="T805">
        <v>228930.73047496899</v>
      </c>
      <c r="U805">
        <v>191119.62356357</v>
      </c>
      <c r="V805">
        <v>3011827.37</v>
      </c>
      <c r="W805">
        <v>2015394.9992321599</v>
      </c>
      <c r="X805">
        <v>4292460.46967257</v>
      </c>
      <c r="Y805">
        <v>192081.89973013499</v>
      </c>
      <c r="Z805">
        <v>408409.61249909201</v>
      </c>
      <c r="AA805">
        <v>80037.771749841602</v>
      </c>
      <c r="AB805">
        <v>10.6148707645524</v>
      </c>
      <c r="AC805">
        <v>54222.000709756998</v>
      </c>
      <c r="AD805">
        <v>0</v>
      </c>
      <c r="AE805">
        <v>158936.809834491</v>
      </c>
      <c r="AF805">
        <v>32182.813729079</v>
      </c>
      <c r="AG805">
        <v>0</v>
      </c>
    </row>
    <row r="806" spans="1:33" x14ac:dyDescent="0.3">
      <c r="A806" t="s">
        <v>33</v>
      </c>
      <c r="B806" t="s">
        <v>1705</v>
      </c>
      <c r="C806">
        <v>2142</v>
      </c>
      <c r="D806" t="s">
        <v>1690</v>
      </c>
      <c r="E806">
        <v>738</v>
      </c>
      <c r="F806" t="s">
        <v>1706</v>
      </c>
      <c r="G806" t="s">
        <v>37</v>
      </c>
      <c r="H806" t="s">
        <v>43</v>
      </c>
      <c r="I806" t="s">
        <v>44</v>
      </c>
      <c r="J806" t="s">
        <v>40</v>
      </c>
      <c r="K806">
        <v>425.29</v>
      </c>
      <c r="L806">
        <v>6049979.8225507298</v>
      </c>
      <c r="M806">
        <v>14225.539802371801</v>
      </c>
      <c r="N806">
        <v>1180.8363730989399</v>
      </c>
      <c r="O806">
        <v>13044.7034292729</v>
      </c>
      <c r="P806">
        <v>3593808.24070438</v>
      </c>
      <c r="Q806">
        <v>1112715.2354526899</v>
      </c>
      <c r="R806">
        <v>943108.41658508102</v>
      </c>
      <c r="S806">
        <v>124985.00543307701</v>
      </c>
      <c r="T806">
        <v>275362.924375495</v>
      </c>
      <c r="U806">
        <v>229882.89226536499</v>
      </c>
      <c r="V806">
        <v>3395935.44</v>
      </c>
      <c r="W806">
        <v>2424161.4902853598</v>
      </c>
      <c r="X806">
        <v>4941157.5627271598</v>
      </c>
      <c r="Y806">
        <v>215238.08751427499</v>
      </c>
      <c r="Z806">
        <v>502197.90111524798</v>
      </c>
      <c r="AA806">
        <v>96271.194539103497</v>
      </c>
      <c r="AB806">
        <v>12.767800327770701</v>
      </c>
      <c r="AC806">
        <v>65219.416589252403</v>
      </c>
      <c r="AD806">
        <v>0</v>
      </c>
      <c r="AE806">
        <v>191172.69514728899</v>
      </c>
      <c r="AF806">
        <v>38710.197118075397</v>
      </c>
      <c r="AG806">
        <v>0</v>
      </c>
    </row>
    <row r="807" spans="1:33" x14ac:dyDescent="0.3">
      <c r="A807" t="s">
        <v>33</v>
      </c>
      <c r="B807" t="s">
        <v>1707</v>
      </c>
      <c r="C807">
        <v>2142</v>
      </c>
      <c r="D807" t="s">
        <v>1690</v>
      </c>
      <c r="E807">
        <v>740</v>
      </c>
      <c r="F807" t="s">
        <v>1708</v>
      </c>
      <c r="G807" t="s">
        <v>37</v>
      </c>
      <c r="H807" t="s">
        <v>43</v>
      </c>
      <c r="I807" t="s">
        <v>44</v>
      </c>
      <c r="J807" t="s">
        <v>40</v>
      </c>
      <c r="K807">
        <v>375.25</v>
      </c>
      <c r="L807">
        <v>6724288.1778268004</v>
      </c>
      <c r="M807">
        <v>17919.488814994798</v>
      </c>
      <c r="N807">
        <v>1168.14585259303</v>
      </c>
      <c r="O807">
        <v>16751.342962401701</v>
      </c>
      <c r="P807">
        <v>4430277.3578720801</v>
      </c>
      <c r="Q807">
        <v>1107736.67205841</v>
      </c>
      <c r="R807">
        <v>832088.39190517401</v>
      </c>
      <c r="S807">
        <v>110279.158430158</v>
      </c>
      <c r="T807">
        <v>243906.59756096901</v>
      </c>
      <c r="U807">
        <v>202834.66651597299</v>
      </c>
      <c r="V807">
        <v>4382521.0199999996</v>
      </c>
      <c r="W807">
        <v>2138932.4913108302</v>
      </c>
      <c r="X807">
        <v>5739416.08666219</v>
      </c>
      <c r="Y807">
        <v>200246.825872068</v>
      </c>
      <c r="Z807">
        <v>438346.73118553701</v>
      </c>
      <c r="AA807">
        <v>84943.840087466393</v>
      </c>
      <c r="AB807">
        <v>954.38552957510399</v>
      </c>
      <c r="AC807">
        <v>57545.641973987098</v>
      </c>
      <c r="AD807">
        <v>0</v>
      </c>
      <c r="AE807">
        <v>168679.14565125</v>
      </c>
      <c r="AF807">
        <v>34155.520864722399</v>
      </c>
      <c r="AG807">
        <v>0</v>
      </c>
    </row>
    <row r="808" spans="1:33" x14ac:dyDescent="0.3">
      <c r="A808" t="s">
        <v>33</v>
      </c>
      <c r="B808" t="s">
        <v>1709</v>
      </c>
      <c r="C808">
        <v>2142</v>
      </c>
      <c r="D808" t="s">
        <v>1690</v>
      </c>
      <c r="E808">
        <v>741</v>
      </c>
      <c r="F808" t="s">
        <v>1710</v>
      </c>
      <c r="G808" t="s">
        <v>37</v>
      </c>
      <c r="H808" t="s">
        <v>43</v>
      </c>
      <c r="I808" t="s">
        <v>44</v>
      </c>
      <c r="J808" t="s">
        <v>40</v>
      </c>
      <c r="K808">
        <v>536.21</v>
      </c>
      <c r="L808">
        <v>7387294.8462513303</v>
      </c>
      <c r="M808">
        <v>13776.8688503596</v>
      </c>
      <c r="N808">
        <v>1205.44574637042</v>
      </c>
      <c r="O808">
        <v>12571.4231039891</v>
      </c>
      <c r="P808">
        <v>4293557.3770144898</v>
      </c>
      <c r="Q808">
        <v>1402223.9410740701</v>
      </c>
      <c r="R808">
        <v>1186750.7464310999</v>
      </c>
      <c r="S808">
        <v>157582.37852587699</v>
      </c>
      <c r="T808">
        <v>347180.40320577601</v>
      </c>
      <c r="U808">
        <v>289838.71161233803</v>
      </c>
      <c r="V808">
        <v>4041048.43</v>
      </c>
      <c r="W808">
        <v>3056407.7046389901</v>
      </c>
      <c r="X808">
        <v>5970483.1621181499</v>
      </c>
      <c r="Y808">
        <v>276975.789963388</v>
      </c>
      <c r="Z808">
        <v>646372.06366128405</v>
      </c>
      <c r="AA808">
        <v>121379.710841573</v>
      </c>
      <c r="AB808">
        <v>16.0977737867196</v>
      </c>
      <c r="AC808">
        <v>82229.310280803795</v>
      </c>
      <c r="AD808">
        <v>0</v>
      </c>
      <c r="AE808">
        <v>241032.49750741399</v>
      </c>
      <c r="AF808">
        <v>48806.214104924198</v>
      </c>
      <c r="AG808">
        <v>0</v>
      </c>
    </row>
    <row r="809" spans="1:33" x14ac:dyDescent="0.3">
      <c r="A809" t="s">
        <v>33</v>
      </c>
      <c r="B809" t="s">
        <v>1711</v>
      </c>
      <c r="C809">
        <v>2142</v>
      </c>
      <c r="D809" t="s">
        <v>1690</v>
      </c>
      <c r="E809">
        <v>743</v>
      </c>
      <c r="F809" t="s">
        <v>742</v>
      </c>
      <c r="G809" t="s">
        <v>37</v>
      </c>
      <c r="H809" t="s">
        <v>43</v>
      </c>
      <c r="I809" t="s">
        <v>44</v>
      </c>
      <c r="J809" t="s">
        <v>40</v>
      </c>
      <c r="K809">
        <v>361.66613861386099</v>
      </c>
      <c r="L809">
        <v>5754311.1237680903</v>
      </c>
      <c r="M809">
        <v>15910.5608996804</v>
      </c>
      <c r="N809">
        <v>1296.5973423386799</v>
      </c>
      <c r="O809">
        <v>14613.9635573417</v>
      </c>
      <c r="P809">
        <v>3577248.6996590602</v>
      </c>
      <c r="Q809">
        <v>1035813.35484443</v>
      </c>
      <c r="R809">
        <v>800793.63914415694</v>
      </c>
      <c r="S809">
        <v>106287.10832517401</v>
      </c>
      <c r="T809">
        <v>234168.32179526001</v>
      </c>
      <c r="U809">
        <v>195492.153539939</v>
      </c>
      <c r="V809">
        <v>3497314.76</v>
      </c>
      <c r="W809">
        <v>2061504.21022815</v>
      </c>
      <c r="X809">
        <v>4757184.1966637699</v>
      </c>
      <c r="Y809">
        <v>195357.12726963099</v>
      </c>
      <c r="Z809">
        <v>468935.35414062499</v>
      </c>
      <c r="AA809">
        <v>81868.915772064705</v>
      </c>
      <c r="AB809">
        <v>10.857723066937</v>
      </c>
      <c r="AC809">
        <v>55462.518658994399</v>
      </c>
      <c r="AD809">
        <v>0</v>
      </c>
      <c r="AE809">
        <v>162573.04536275199</v>
      </c>
      <c r="AF809">
        <v>32919.108177186703</v>
      </c>
      <c r="AG809">
        <v>0</v>
      </c>
    </row>
    <row r="810" spans="1:33" x14ac:dyDescent="0.3">
      <c r="A810" t="s">
        <v>33</v>
      </c>
      <c r="B810" t="s">
        <v>1712</v>
      </c>
      <c r="C810">
        <v>2142</v>
      </c>
      <c r="D810" t="s">
        <v>1690</v>
      </c>
      <c r="E810">
        <v>744</v>
      </c>
      <c r="F810" t="s">
        <v>954</v>
      </c>
      <c r="G810" t="s">
        <v>37</v>
      </c>
      <c r="H810" t="s">
        <v>43</v>
      </c>
      <c r="I810" t="s">
        <v>44</v>
      </c>
      <c r="J810" t="s">
        <v>40</v>
      </c>
      <c r="K810">
        <v>406.53</v>
      </c>
      <c r="L810">
        <v>6500752.8260395201</v>
      </c>
      <c r="M810">
        <v>15990.831736992401</v>
      </c>
      <c r="N810">
        <v>1255.90442948942</v>
      </c>
      <c r="O810">
        <v>14734.9273075029</v>
      </c>
      <c r="P810">
        <v>4035886.4162292802</v>
      </c>
      <c r="Q810">
        <v>1175839.2022697099</v>
      </c>
      <c r="R810">
        <v>900680.08614952804</v>
      </c>
      <c r="S810">
        <v>119471.782216155</v>
      </c>
      <c r="T810">
        <v>268875.33917484601</v>
      </c>
      <c r="U810">
        <v>219742.510269789</v>
      </c>
      <c r="V810">
        <v>3963781.2</v>
      </c>
      <c r="W810">
        <v>2317229.1157697299</v>
      </c>
      <c r="X810">
        <v>5395626.2755853003</v>
      </c>
      <c r="Y810">
        <v>214782.95154289599</v>
      </c>
      <c r="Z810">
        <v>510562.82772033598</v>
      </c>
      <c r="AA810">
        <v>92024.568449720697</v>
      </c>
      <c r="AB810">
        <v>5671.1745989025103</v>
      </c>
      <c r="AC810">
        <v>62342.517872578203</v>
      </c>
      <c r="AD810">
        <v>0</v>
      </c>
      <c r="AE810">
        <v>182739.861643179</v>
      </c>
      <c r="AF810">
        <v>37002.648626610498</v>
      </c>
      <c r="AG810">
        <v>0</v>
      </c>
    </row>
    <row r="811" spans="1:33" x14ac:dyDescent="0.3">
      <c r="A811" t="s">
        <v>33</v>
      </c>
      <c r="B811" t="s">
        <v>1713</v>
      </c>
      <c r="C811">
        <v>2142</v>
      </c>
      <c r="D811" t="s">
        <v>1690</v>
      </c>
      <c r="E811">
        <v>745</v>
      </c>
      <c r="F811" t="s">
        <v>1714</v>
      </c>
      <c r="G811" t="s">
        <v>37</v>
      </c>
      <c r="H811" t="s">
        <v>43</v>
      </c>
      <c r="I811" t="s">
        <v>44</v>
      </c>
      <c r="J811" t="s">
        <v>40</v>
      </c>
      <c r="K811">
        <v>465.71</v>
      </c>
      <c r="L811">
        <v>6909880.7265263703</v>
      </c>
      <c r="M811">
        <v>14837.3037438027</v>
      </c>
      <c r="N811">
        <v>1106.86680244887</v>
      </c>
      <c r="O811">
        <v>13730.436941353801</v>
      </c>
      <c r="P811">
        <v>4213270.32512247</v>
      </c>
      <c r="Q811">
        <v>1224985.63894184</v>
      </c>
      <c r="R811">
        <v>1033227.3527154099</v>
      </c>
      <c r="S811">
        <v>136863.70918723301</v>
      </c>
      <c r="T811">
        <v>301533.70055941102</v>
      </c>
      <c r="U811">
        <v>251731.19931553301</v>
      </c>
      <c r="V811">
        <v>4003593.23</v>
      </c>
      <c r="W811">
        <v>2654556.29721084</v>
      </c>
      <c r="X811">
        <v>5724270.1888611596</v>
      </c>
      <c r="Y811">
        <v>241547.57323725699</v>
      </c>
      <c r="Z811">
        <v>515478.938568465</v>
      </c>
      <c r="AA811">
        <v>105420.908106952</v>
      </c>
      <c r="AB811">
        <v>13.981265232302899</v>
      </c>
      <c r="AC811">
        <v>71417.937171766898</v>
      </c>
      <c r="AD811">
        <v>0</v>
      </c>
      <c r="AE811">
        <v>209341.94515987701</v>
      </c>
      <c r="AF811">
        <v>42389.254155655799</v>
      </c>
      <c r="AG811">
        <v>0</v>
      </c>
    </row>
    <row r="812" spans="1:33" x14ac:dyDescent="0.3">
      <c r="A812" t="s">
        <v>33</v>
      </c>
      <c r="B812" t="s">
        <v>1715</v>
      </c>
      <c r="C812">
        <v>2142</v>
      </c>
      <c r="D812" t="s">
        <v>1690</v>
      </c>
      <c r="E812">
        <v>746</v>
      </c>
      <c r="F812" t="s">
        <v>968</v>
      </c>
      <c r="G812" t="s">
        <v>37</v>
      </c>
      <c r="H812" t="s">
        <v>43</v>
      </c>
      <c r="I812" t="s">
        <v>44</v>
      </c>
      <c r="J812" t="s">
        <v>40</v>
      </c>
      <c r="K812">
        <v>355.878118811881</v>
      </c>
      <c r="L812">
        <v>6035178.3349109897</v>
      </c>
      <c r="M812">
        <v>16958.5541113338</v>
      </c>
      <c r="N812">
        <v>1293.38558377702</v>
      </c>
      <c r="O812">
        <v>15665.1685275568</v>
      </c>
      <c r="P812">
        <v>3808602.25561987</v>
      </c>
      <c r="Q812">
        <v>1102125.1576797599</v>
      </c>
      <c r="R812">
        <v>788377.78010389896</v>
      </c>
      <c r="S812">
        <v>104586.114447121</v>
      </c>
      <c r="T812">
        <v>231487.02706033399</v>
      </c>
      <c r="U812">
        <v>192363.54310337</v>
      </c>
      <c r="V812">
        <v>3814302.41</v>
      </c>
      <c r="W812">
        <v>2028512.3818076199</v>
      </c>
      <c r="X812">
        <v>4956912.2439984903</v>
      </c>
      <c r="Y812">
        <v>289404.34093647602</v>
      </c>
      <c r="Z812">
        <v>460287.62845297501</v>
      </c>
      <c r="AA812">
        <v>80558.704903357197</v>
      </c>
      <c r="AB812">
        <v>1076.9639586211999</v>
      </c>
      <c r="AC812">
        <v>54574.909557693703</v>
      </c>
      <c r="AD812">
        <v>0</v>
      </c>
      <c r="AE812">
        <v>159971.26458937299</v>
      </c>
      <c r="AF812">
        <v>32392.278513996898</v>
      </c>
      <c r="AG812">
        <v>0</v>
      </c>
    </row>
    <row r="813" spans="1:33" x14ac:dyDescent="0.3">
      <c r="A813" t="s">
        <v>33</v>
      </c>
      <c r="B813" t="s">
        <v>1716</v>
      </c>
      <c r="C813">
        <v>2142</v>
      </c>
      <c r="D813" t="s">
        <v>1690</v>
      </c>
      <c r="E813">
        <v>747</v>
      </c>
      <c r="F813" t="s">
        <v>1717</v>
      </c>
      <c r="G813" t="s">
        <v>37</v>
      </c>
      <c r="H813" t="s">
        <v>43</v>
      </c>
      <c r="I813" t="s">
        <v>44</v>
      </c>
      <c r="J813" t="s">
        <v>40</v>
      </c>
      <c r="K813">
        <v>547.54</v>
      </c>
      <c r="L813">
        <v>7903313.8410099596</v>
      </c>
      <c r="M813">
        <v>14434.2218669137</v>
      </c>
      <c r="N813">
        <v>1242.03358396361</v>
      </c>
      <c r="O813">
        <v>13192.188282950099</v>
      </c>
      <c r="P813">
        <v>4645026.0356873497</v>
      </c>
      <c r="Q813">
        <v>1530506.6402139</v>
      </c>
      <c r="R813">
        <v>1212352.8562197399</v>
      </c>
      <c r="S813">
        <v>160912.05971179</v>
      </c>
      <c r="T813">
        <v>354516.24917716999</v>
      </c>
      <c r="U813">
        <v>295962.94018429302</v>
      </c>
      <c r="V813">
        <v>4486361.97</v>
      </c>
      <c r="W813">
        <v>3120988.9308256698</v>
      </c>
      <c r="X813">
        <v>6443565.2848642701</v>
      </c>
      <c r="Y813">
        <v>275794.87428405602</v>
      </c>
      <c r="Z813">
        <v>680063.06856343499</v>
      </c>
      <c r="AA813">
        <v>123944.437578924</v>
      </c>
      <c r="AB813">
        <v>16.437916225323001</v>
      </c>
      <c r="AC813">
        <v>83966.797618752593</v>
      </c>
      <c r="AD813">
        <v>0</v>
      </c>
      <c r="AE813">
        <v>246125.46145206099</v>
      </c>
      <c r="AF813">
        <v>49837.478732232099</v>
      </c>
      <c r="AG813">
        <v>0</v>
      </c>
    </row>
    <row r="814" spans="1:33" x14ac:dyDescent="0.3">
      <c r="A814" t="s">
        <v>33</v>
      </c>
      <c r="B814" t="s">
        <v>1718</v>
      </c>
      <c r="C814">
        <v>2142</v>
      </c>
      <c r="D814" t="s">
        <v>1690</v>
      </c>
      <c r="E814">
        <v>749</v>
      </c>
      <c r="F814" t="s">
        <v>1476</v>
      </c>
      <c r="G814" t="s">
        <v>37</v>
      </c>
      <c r="H814" t="s">
        <v>43</v>
      </c>
      <c r="I814" t="s">
        <v>44</v>
      </c>
      <c r="J814" t="s">
        <v>40</v>
      </c>
      <c r="K814">
        <v>428.11</v>
      </c>
      <c r="L814">
        <v>6596257.1593397297</v>
      </c>
      <c r="M814">
        <v>15407.855829902899</v>
      </c>
      <c r="N814">
        <v>1122.9581334679399</v>
      </c>
      <c r="O814">
        <v>14284.8976964349</v>
      </c>
      <c r="P814">
        <v>4126208.6407800601</v>
      </c>
      <c r="Q814">
        <v>1119760.82313798</v>
      </c>
      <c r="R814">
        <v>947285.15073370899</v>
      </c>
      <c r="S814">
        <v>125813.752206623</v>
      </c>
      <c r="T814">
        <v>277188.79248135001</v>
      </c>
      <c r="U814">
        <v>231407.192757237</v>
      </c>
      <c r="V814">
        <v>3924614.42</v>
      </c>
      <c r="W814">
        <v>2440235.5465824902</v>
      </c>
      <c r="X814">
        <v>5505676.4524574401</v>
      </c>
      <c r="Y814">
        <v>215849.63698332</v>
      </c>
      <c r="Z814">
        <v>480749.60651896102</v>
      </c>
      <c r="AA814">
        <v>96909.546648488307</v>
      </c>
      <c r="AB814">
        <v>12.8524606699474</v>
      </c>
      <c r="AC814">
        <v>65651.871513613907</v>
      </c>
      <c r="AD814">
        <v>0</v>
      </c>
      <c r="AE814">
        <v>192440.31724119099</v>
      </c>
      <c r="AF814">
        <v>38966.875516046101</v>
      </c>
      <c r="AG814">
        <v>0</v>
      </c>
    </row>
    <row r="815" spans="1:33" x14ac:dyDescent="0.3">
      <c r="A815" t="s">
        <v>33</v>
      </c>
      <c r="B815" t="s">
        <v>1719</v>
      </c>
      <c r="C815">
        <v>2142</v>
      </c>
      <c r="D815" t="s">
        <v>1690</v>
      </c>
      <c r="E815">
        <v>750</v>
      </c>
      <c r="F815" t="s">
        <v>1720</v>
      </c>
      <c r="G815" t="s">
        <v>37</v>
      </c>
      <c r="H815" t="s">
        <v>43</v>
      </c>
      <c r="I815" t="s">
        <v>44</v>
      </c>
      <c r="J815" t="s">
        <v>40</v>
      </c>
      <c r="K815">
        <v>298.39999999999998</v>
      </c>
      <c r="L815">
        <v>4647830.39256634</v>
      </c>
      <c r="M815">
        <v>15575.839117179399</v>
      </c>
      <c r="N815">
        <v>1151.9991575255799</v>
      </c>
      <c r="O815">
        <v>14423.8399596538</v>
      </c>
      <c r="P815">
        <v>2734745.70297276</v>
      </c>
      <c r="Q815">
        <v>971384.23329442297</v>
      </c>
      <c r="R815">
        <v>660800.78253565403</v>
      </c>
      <c r="S815">
        <v>87694.339441863805</v>
      </c>
      <c r="T815">
        <v>193205.334321634</v>
      </c>
      <c r="U815">
        <v>161294.77545200899</v>
      </c>
      <c r="V815">
        <v>2785649.66</v>
      </c>
      <c r="W815">
        <v>1700885.95711433</v>
      </c>
      <c r="X815">
        <v>3876808.89762958</v>
      </c>
      <c r="Y815">
        <v>152653.120696136</v>
      </c>
      <c r="Z815">
        <v>343756.54860563402</v>
      </c>
      <c r="AA815">
        <v>67547.6132767487</v>
      </c>
      <c r="AB815">
        <v>8.9583851438002409</v>
      </c>
      <c r="AC815">
        <v>45760.478521086603</v>
      </c>
      <c r="AD815">
        <v>0</v>
      </c>
      <c r="AE815">
        <v>134134.196035531</v>
      </c>
      <c r="AF815">
        <v>27160.579416477402</v>
      </c>
      <c r="AG815">
        <v>0</v>
      </c>
    </row>
    <row r="816" spans="1:33" x14ac:dyDescent="0.3">
      <c r="A816" t="s">
        <v>33</v>
      </c>
      <c r="B816" t="s">
        <v>1721</v>
      </c>
      <c r="C816">
        <v>2142</v>
      </c>
      <c r="D816" t="s">
        <v>1690</v>
      </c>
      <c r="E816">
        <v>751</v>
      </c>
      <c r="F816" t="s">
        <v>1722</v>
      </c>
      <c r="G816" t="s">
        <v>37</v>
      </c>
      <c r="H816" t="s">
        <v>43</v>
      </c>
      <c r="I816" t="s">
        <v>44</v>
      </c>
      <c r="J816" t="s">
        <v>40</v>
      </c>
      <c r="K816">
        <v>566.97435643564302</v>
      </c>
      <c r="L816">
        <v>8383081.8339599697</v>
      </c>
      <c r="M816">
        <v>14785.6454860873</v>
      </c>
      <c r="N816">
        <v>1138.4449960412201</v>
      </c>
      <c r="O816">
        <v>13647.2004900461</v>
      </c>
      <c r="P816">
        <v>5144601.0910119498</v>
      </c>
      <c r="Q816">
        <v>1448406.1934233799</v>
      </c>
      <c r="R816">
        <v>1256351.65490318</v>
      </c>
      <c r="S816">
        <v>166623.46403518601</v>
      </c>
      <c r="T816">
        <v>367099.43058626697</v>
      </c>
      <c r="U816">
        <v>306467.83347297099</v>
      </c>
      <c r="V816">
        <v>4844848.8499999996</v>
      </c>
      <c r="W816">
        <v>3231765.1504870001</v>
      </c>
      <c r="X816">
        <v>6929227.36945586</v>
      </c>
      <c r="Y816">
        <v>286609.66487602598</v>
      </c>
      <c r="Z816">
        <v>645469.11896784999</v>
      </c>
      <c r="AA816">
        <v>128343.715034679</v>
      </c>
      <c r="AB816">
        <v>17.021362773487802</v>
      </c>
      <c r="AC816">
        <v>86947.110789812898</v>
      </c>
      <c r="AD816">
        <v>0</v>
      </c>
      <c r="AE816">
        <v>254861.42584872001</v>
      </c>
      <c r="AF816">
        <v>51606.407624250998</v>
      </c>
      <c r="AG816">
        <v>0</v>
      </c>
    </row>
    <row r="817" spans="1:33" x14ac:dyDescent="0.3">
      <c r="A817" t="s">
        <v>33</v>
      </c>
      <c r="B817" t="s">
        <v>1723</v>
      </c>
      <c r="C817">
        <v>2142</v>
      </c>
      <c r="D817" t="s">
        <v>1690</v>
      </c>
      <c r="E817">
        <v>753</v>
      </c>
      <c r="F817" t="s">
        <v>1724</v>
      </c>
      <c r="G817" t="s">
        <v>37</v>
      </c>
      <c r="H817" t="s">
        <v>43</v>
      </c>
      <c r="I817" t="s">
        <v>44</v>
      </c>
      <c r="J817" t="s">
        <v>40</v>
      </c>
      <c r="K817">
        <v>265.81</v>
      </c>
      <c r="L817">
        <v>4911328.5511643998</v>
      </c>
      <c r="M817">
        <v>18476.838911870898</v>
      </c>
      <c r="N817">
        <v>1161.90476635031</v>
      </c>
      <c r="O817">
        <v>17314.934145520499</v>
      </c>
      <c r="P817">
        <v>3127399.0613179901</v>
      </c>
      <c r="Q817">
        <v>944374.39103783702</v>
      </c>
      <c r="R817">
        <v>589334.11260523496</v>
      </c>
      <c r="S817">
        <v>78116.730452553005</v>
      </c>
      <c r="T817">
        <v>172104.25575078299</v>
      </c>
      <c r="U817">
        <v>143678.83466118801</v>
      </c>
      <c r="V817">
        <v>3252527.41</v>
      </c>
      <c r="W817">
        <v>1515122.30650321</v>
      </c>
      <c r="X817">
        <v>4224066.3964913497</v>
      </c>
      <c r="Y817">
        <v>133796.378179758</v>
      </c>
      <c r="Z817">
        <v>308845.90594357799</v>
      </c>
      <c r="AA817">
        <v>60170.345459425502</v>
      </c>
      <c r="AB817">
        <v>7.9799877850990004</v>
      </c>
      <c r="AC817">
        <v>40762.710441320502</v>
      </c>
      <c r="AD817">
        <v>0</v>
      </c>
      <c r="AE817">
        <v>119484.620134734</v>
      </c>
      <c r="AF817">
        <v>24194.214526454001</v>
      </c>
      <c r="AG817">
        <v>0</v>
      </c>
    </row>
    <row r="818" spans="1:33" x14ac:dyDescent="0.3">
      <c r="A818" t="s">
        <v>33</v>
      </c>
      <c r="B818" t="s">
        <v>1725</v>
      </c>
      <c r="C818">
        <v>2142</v>
      </c>
      <c r="D818" t="s">
        <v>1690</v>
      </c>
      <c r="E818">
        <v>754</v>
      </c>
      <c r="F818" t="s">
        <v>1726</v>
      </c>
      <c r="G818" t="s">
        <v>37</v>
      </c>
      <c r="H818" t="s">
        <v>43</v>
      </c>
      <c r="I818" t="s">
        <v>44</v>
      </c>
      <c r="J818" t="s">
        <v>40</v>
      </c>
      <c r="K818">
        <v>365.93762376237601</v>
      </c>
      <c r="L818">
        <v>5939045.1591803199</v>
      </c>
      <c r="M818">
        <v>16229.665313225199</v>
      </c>
      <c r="N818">
        <v>1092.5955549515099</v>
      </c>
      <c r="O818">
        <v>15137.069758273699</v>
      </c>
      <c r="P818">
        <v>3670108.12588563</v>
      </c>
      <c r="Q818">
        <v>1083251.2661427499</v>
      </c>
      <c r="R818">
        <v>809984.54255192704</v>
      </c>
      <c r="S818">
        <v>107542.42021704699</v>
      </c>
      <c r="T818">
        <v>268158.80438295699</v>
      </c>
      <c r="U818">
        <v>197801.02833175001</v>
      </c>
      <c r="V818">
        <v>3655392.37</v>
      </c>
      <c r="W818">
        <v>2085851.7608485699</v>
      </c>
      <c r="X818">
        <v>4985045.1285219202</v>
      </c>
      <c r="Y818">
        <v>186187.97758258501</v>
      </c>
      <c r="Z818">
        <v>399821.82111229002</v>
      </c>
      <c r="AA818">
        <v>82835.834763114501</v>
      </c>
      <c r="AB818">
        <v>31235.805959022298</v>
      </c>
      <c r="AC818">
        <v>56117.562909637003</v>
      </c>
      <c r="AD818">
        <v>0</v>
      </c>
      <c r="AE818">
        <v>164493.12654999699</v>
      </c>
      <c r="AF818">
        <v>33307.901781752902</v>
      </c>
      <c r="AG818">
        <v>0</v>
      </c>
    </row>
    <row r="819" spans="1:33" x14ac:dyDescent="0.3">
      <c r="A819" t="s">
        <v>33</v>
      </c>
      <c r="B819" t="s">
        <v>1727</v>
      </c>
      <c r="C819">
        <v>2142</v>
      </c>
      <c r="D819" t="s">
        <v>1690</v>
      </c>
      <c r="E819">
        <v>755</v>
      </c>
      <c r="F819" t="s">
        <v>1728</v>
      </c>
      <c r="G819" t="s">
        <v>37</v>
      </c>
      <c r="H819" t="s">
        <v>43</v>
      </c>
      <c r="I819" t="s">
        <v>44</v>
      </c>
      <c r="J819" t="s">
        <v>40</v>
      </c>
      <c r="K819">
        <v>332.68</v>
      </c>
      <c r="L819">
        <v>5475862.9669375597</v>
      </c>
      <c r="M819">
        <v>16459.850207218798</v>
      </c>
      <c r="N819">
        <v>1292.54392322479</v>
      </c>
      <c r="O819">
        <v>15167.306283993999</v>
      </c>
      <c r="P819">
        <v>3349069.45353813</v>
      </c>
      <c r="Q819">
        <v>1073809.9374262299</v>
      </c>
      <c r="R819">
        <v>738782.61842748395</v>
      </c>
      <c r="S819">
        <v>97768.608731632907</v>
      </c>
      <c r="T819">
        <v>216432.34881407901</v>
      </c>
      <c r="U819">
        <v>179824.21547377401</v>
      </c>
      <c r="V819">
        <v>3399756.11</v>
      </c>
      <c r="W819">
        <v>1896282.6414637901</v>
      </c>
      <c r="X819">
        <v>4552665.30605298</v>
      </c>
      <c r="Y819">
        <v>186003.38303616099</v>
      </c>
      <c r="Z819">
        <v>430003.51237842598</v>
      </c>
      <c r="AA819">
        <v>75307.439627710395</v>
      </c>
      <c r="AB819">
        <v>1041.69751866501</v>
      </c>
      <c r="AC819">
        <v>51017.412849849497</v>
      </c>
      <c r="AD819">
        <v>0</v>
      </c>
      <c r="AE819">
        <v>149543.44616990801</v>
      </c>
      <c r="AF819">
        <v>30280.769303866298</v>
      </c>
      <c r="AG819">
        <v>0</v>
      </c>
    </row>
    <row r="820" spans="1:33" x14ac:dyDescent="0.3">
      <c r="A820" t="s">
        <v>33</v>
      </c>
      <c r="B820" t="s">
        <v>1729</v>
      </c>
      <c r="C820">
        <v>2142</v>
      </c>
      <c r="D820" t="s">
        <v>1690</v>
      </c>
      <c r="E820">
        <v>756</v>
      </c>
      <c r="F820" t="s">
        <v>1730</v>
      </c>
      <c r="G820" t="s">
        <v>37</v>
      </c>
      <c r="H820" t="s">
        <v>43</v>
      </c>
      <c r="I820" t="s">
        <v>44</v>
      </c>
      <c r="J820" t="s">
        <v>40</v>
      </c>
      <c r="K820">
        <v>495.01376237623703</v>
      </c>
      <c r="L820">
        <v>6958385.9809792303</v>
      </c>
      <c r="M820">
        <v>14056.9545936997</v>
      </c>
      <c r="N820">
        <v>1104.1105822346101</v>
      </c>
      <c r="O820">
        <v>12952.8440114651</v>
      </c>
      <c r="P820">
        <v>4196190.0433451803</v>
      </c>
      <c r="Q820">
        <v>1199140.28402925</v>
      </c>
      <c r="R820">
        <v>1097073.0652672299</v>
      </c>
      <c r="S820">
        <v>145475.55263477101</v>
      </c>
      <c r="T820">
        <v>320507.03570278501</v>
      </c>
      <c r="U820">
        <v>267570.82321759203</v>
      </c>
      <c r="V820">
        <v>3869226.83</v>
      </c>
      <c r="W820">
        <v>2821588.3277616301</v>
      </c>
      <c r="X820">
        <v>5702175.1240276303</v>
      </c>
      <c r="Y820">
        <v>254109.204389366</v>
      </c>
      <c r="Z820">
        <v>546549.93339137197</v>
      </c>
      <c r="AA820">
        <v>112054.28347070501</v>
      </c>
      <c r="AB820">
        <v>14.861005143592299</v>
      </c>
      <c r="AC820">
        <v>75911.7514774132</v>
      </c>
      <c r="AD820">
        <v>0</v>
      </c>
      <c r="AE820">
        <v>222514.319848727</v>
      </c>
      <c r="AF820">
        <v>45056.5033688642</v>
      </c>
      <c r="AG820">
        <v>0</v>
      </c>
    </row>
    <row r="821" spans="1:33" x14ac:dyDescent="0.3">
      <c r="A821" t="s">
        <v>33</v>
      </c>
      <c r="B821" t="s">
        <v>1731</v>
      </c>
      <c r="C821">
        <v>2142</v>
      </c>
      <c r="D821" t="s">
        <v>1690</v>
      </c>
      <c r="E821">
        <v>757</v>
      </c>
      <c r="F821" t="s">
        <v>1732</v>
      </c>
      <c r="G821" t="s">
        <v>37</v>
      </c>
      <c r="H821" t="s">
        <v>43</v>
      </c>
      <c r="I821" t="s">
        <v>44</v>
      </c>
      <c r="J821" t="s">
        <v>40</v>
      </c>
      <c r="K821">
        <v>273.18</v>
      </c>
      <c r="L821">
        <v>4804852.7397937998</v>
      </c>
      <c r="M821">
        <v>17588.596309370401</v>
      </c>
      <c r="N821">
        <v>1558.0359854000201</v>
      </c>
      <c r="O821">
        <v>16030.5603239703</v>
      </c>
      <c r="P821">
        <v>2954003.9030760699</v>
      </c>
      <c r="Q821">
        <v>985653.90300258202</v>
      </c>
      <c r="R821">
        <v>608036.17741920205</v>
      </c>
      <c r="S821">
        <v>80282.639573486493</v>
      </c>
      <c r="T821">
        <v>176876.11672246599</v>
      </c>
      <c r="U821">
        <v>147662.55615944901</v>
      </c>
      <c r="V821">
        <v>3100058.73</v>
      </c>
      <c r="W821">
        <v>1557131.4536343501</v>
      </c>
      <c r="X821">
        <v>3987408.6342970799</v>
      </c>
      <c r="Y821">
        <v>140417.49409708599</v>
      </c>
      <c r="Z821">
        <v>425624.27049157902</v>
      </c>
      <c r="AA821">
        <v>61838.662851683002</v>
      </c>
      <c r="AB821">
        <v>8.2012454878798593</v>
      </c>
      <c r="AC821">
        <v>41892.920651442502</v>
      </c>
      <c r="AD821">
        <v>0</v>
      </c>
      <c r="AE821">
        <v>122797.519011349</v>
      </c>
      <c r="AF821">
        <v>24865.037148100899</v>
      </c>
      <c r="AG821">
        <v>0</v>
      </c>
    </row>
    <row r="822" spans="1:33" x14ac:dyDescent="0.3">
      <c r="A822" t="s">
        <v>33</v>
      </c>
      <c r="B822" t="s">
        <v>1733</v>
      </c>
      <c r="C822">
        <v>2142</v>
      </c>
      <c r="D822" t="s">
        <v>1690</v>
      </c>
      <c r="E822">
        <v>759</v>
      </c>
      <c r="F822" t="s">
        <v>1734</v>
      </c>
      <c r="G822" t="s">
        <v>37</v>
      </c>
      <c r="H822" t="s">
        <v>43</v>
      </c>
      <c r="I822" t="s">
        <v>44</v>
      </c>
      <c r="J822" t="s">
        <v>40</v>
      </c>
      <c r="K822">
        <v>258.04000000000002</v>
      </c>
      <c r="L822">
        <v>4389220.0417138599</v>
      </c>
      <c r="M822">
        <v>17009.843596782899</v>
      </c>
      <c r="N822">
        <v>1179.1739462764599</v>
      </c>
      <c r="O822">
        <v>15830.669650506399</v>
      </c>
      <c r="P822">
        <v>2685566.8025988298</v>
      </c>
      <c r="Q822">
        <v>889944.06188368902</v>
      </c>
      <c r="R822">
        <v>570802.50223827094</v>
      </c>
      <c r="S822">
        <v>75833.268597783303</v>
      </c>
      <c r="T822">
        <v>167073.40639528999</v>
      </c>
      <c r="U822">
        <v>139478.90032719899</v>
      </c>
      <c r="V822">
        <v>2778907.98999999</v>
      </c>
      <c r="W822">
        <v>1470833.1513866601</v>
      </c>
      <c r="X822">
        <v>3697077.2080855798</v>
      </c>
      <c r="Y822">
        <v>150399.50070653801</v>
      </c>
      <c r="Z822">
        <v>304274.04509717698</v>
      </c>
      <c r="AA822">
        <v>58411.481668673703</v>
      </c>
      <c r="AB822">
        <v>7.7467215231441502</v>
      </c>
      <c r="AC822">
        <v>39571.159107175597</v>
      </c>
      <c r="AD822">
        <v>0</v>
      </c>
      <c r="AE822">
        <v>115991.916705792</v>
      </c>
      <c r="AF822">
        <v>23486.9836214069</v>
      </c>
      <c r="AG822">
        <v>0</v>
      </c>
    </row>
    <row r="823" spans="1:33" x14ac:dyDescent="0.3">
      <c r="A823" t="s">
        <v>33</v>
      </c>
      <c r="B823" t="s">
        <v>1735</v>
      </c>
      <c r="C823">
        <v>2142</v>
      </c>
      <c r="D823" t="s">
        <v>1690</v>
      </c>
      <c r="E823">
        <v>760</v>
      </c>
      <c r="F823" t="s">
        <v>1736</v>
      </c>
      <c r="G823" t="s">
        <v>37</v>
      </c>
      <c r="H823" t="s">
        <v>43</v>
      </c>
      <c r="I823" t="s">
        <v>44</v>
      </c>
      <c r="J823" t="s">
        <v>40</v>
      </c>
      <c r="K823">
        <v>329.12</v>
      </c>
      <c r="L823">
        <v>5692379.2216294697</v>
      </c>
      <c r="M823">
        <v>17295.7560209937</v>
      </c>
      <c r="N823">
        <v>1128.4112430805601</v>
      </c>
      <c r="O823">
        <v>16167.3447779132</v>
      </c>
      <c r="P823">
        <v>3656005.90358443</v>
      </c>
      <c r="Q823">
        <v>997892.42744055099</v>
      </c>
      <c r="R823">
        <v>728662.85900581197</v>
      </c>
      <c r="S823">
        <v>96722.389400490094</v>
      </c>
      <c r="T823">
        <v>213095.64219817799</v>
      </c>
      <c r="U823">
        <v>177899.921235808</v>
      </c>
      <c r="V823">
        <v>3638488.73</v>
      </c>
      <c r="W823">
        <v>1875990.5703936601</v>
      </c>
      <c r="X823">
        <v>4852708.7517126203</v>
      </c>
      <c r="Y823">
        <v>165404.906188714</v>
      </c>
      <c r="Z823">
        <v>371382.70832267503</v>
      </c>
      <c r="AA823">
        <v>74501.576681111095</v>
      </c>
      <c r="AB823">
        <v>9.8806424883630495</v>
      </c>
      <c r="AC823">
        <v>50471.476846045698</v>
      </c>
      <c r="AD823">
        <v>0</v>
      </c>
      <c r="AE823">
        <v>147943.185654203</v>
      </c>
      <c r="AF823">
        <v>29956.735581605401</v>
      </c>
      <c r="AG823">
        <v>0</v>
      </c>
    </row>
    <row r="824" spans="1:33" x14ac:dyDescent="0.3">
      <c r="A824" t="s">
        <v>33</v>
      </c>
      <c r="B824" t="s">
        <v>1737</v>
      </c>
      <c r="C824">
        <v>2142</v>
      </c>
      <c r="D824" t="s">
        <v>1690</v>
      </c>
      <c r="E824">
        <v>761</v>
      </c>
      <c r="F824" t="s">
        <v>1738</v>
      </c>
      <c r="G824" t="s">
        <v>37</v>
      </c>
      <c r="H824" t="s">
        <v>43</v>
      </c>
      <c r="I824" t="s">
        <v>44</v>
      </c>
      <c r="J824" t="s">
        <v>40</v>
      </c>
      <c r="K824">
        <v>481.47</v>
      </c>
      <c r="L824">
        <v>6710094.9968790701</v>
      </c>
      <c r="M824">
        <v>13936.6834836626</v>
      </c>
      <c r="N824">
        <v>1108.7154645676401</v>
      </c>
      <c r="O824">
        <v>12827.968019095</v>
      </c>
      <c r="P824">
        <v>4029124.6673893998</v>
      </c>
      <c r="Q824">
        <v>1163241.6882042999</v>
      </c>
      <c r="R824">
        <v>1064495.5115034899</v>
      </c>
      <c r="S824">
        <v>141495.28690038199</v>
      </c>
      <c r="T824">
        <v>311737.84288149199</v>
      </c>
      <c r="U824">
        <v>260249.98504315899</v>
      </c>
      <c r="V824">
        <v>3705456.4</v>
      </c>
      <c r="W824">
        <v>2744388.61183591</v>
      </c>
      <c r="X824">
        <v>5488870.0065027298</v>
      </c>
      <c r="Y824">
        <v>244324.10253943899</v>
      </c>
      <c r="Z824">
        <v>533813.23472538404</v>
      </c>
      <c r="AA824">
        <v>108988.43620762799</v>
      </c>
      <c r="AB824">
        <v>14.454402463758299</v>
      </c>
      <c r="AC824">
        <v>73834.777458269396</v>
      </c>
      <c r="AD824">
        <v>0</v>
      </c>
      <c r="AE824">
        <v>216426.24452153899</v>
      </c>
      <c r="AF824">
        <v>43823.740521619897</v>
      </c>
      <c r="AG824">
        <v>0</v>
      </c>
    </row>
    <row r="825" spans="1:33" x14ac:dyDescent="0.3">
      <c r="A825" t="s">
        <v>33</v>
      </c>
      <c r="B825" t="s">
        <v>1739</v>
      </c>
      <c r="C825">
        <v>2142</v>
      </c>
      <c r="D825" t="s">
        <v>1690</v>
      </c>
      <c r="E825">
        <v>762</v>
      </c>
      <c r="F825" t="s">
        <v>1740</v>
      </c>
      <c r="G825" t="s">
        <v>37</v>
      </c>
      <c r="H825" t="s">
        <v>43</v>
      </c>
      <c r="I825" t="s">
        <v>44</v>
      </c>
      <c r="J825" t="s">
        <v>40</v>
      </c>
      <c r="K825">
        <v>571.59297029702896</v>
      </c>
      <c r="L825">
        <v>7771091.2941739</v>
      </c>
      <c r="M825">
        <v>13595.498366845901</v>
      </c>
      <c r="N825">
        <v>1179.79610889327</v>
      </c>
      <c r="O825">
        <v>12415.7022579526</v>
      </c>
      <c r="P825">
        <v>4522609.6485567298</v>
      </c>
      <c r="Q825">
        <v>1444481.3900796301</v>
      </c>
      <c r="R825">
        <v>1265929.6158527301</v>
      </c>
      <c r="S825">
        <v>167980.79075003599</v>
      </c>
      <c r="T825">
        <v>370089.84893476398</v>
      </c>
      <c r="U825">
        <v>308964.342473211</v>
      </c>
      <c r="V825">
        <v>4204035.6100000003</v>
      </c>
      <c r="W825">
        <v>3258091.3417006899</v>
      </c>
      <c r="X825">
        <v>6228454.59709711</v>
      </c>
      <c r="Y825">
        <v>342247.431989712</v>
      </c>
      <c r="Z825">
        <v>674363.16222718603</v>
      </c>
      <c r="AA825">
        <v>129389.21216264</v>
      </c>
      <c r="AB825">
        <v>17.160020018128499</v>
      </c>
      <c r="AC825">
        <v>87655.388204025905</v>
      </c>
      <c r="AD825">
        <v>0</v>
      </c>
      <c r="AE825">
        <v>256937.54534300801</v>
      </c>
      <c r="AF825">
        <v>52026.797130203398</v>
      </c>
      <c r="AG825">
        <v>0</v>
      </c>
    </row>
    <row r="826" spans="1:33" x14ac:dyDescent="0.3">
      <c r="A826" t="s">
        <v>33</v>
      </c>
      <c r="B826" t="s">
        <v>1741</v>
      </c>
      <c r="C826">
        <v>2142</v>
      </c>
      <c r="D826" t="s">
        <v>1690</v>
      </c>
      <c r="E826">
        <v>763</v>
      </c>
      <c r="F826" t="s">
        <v>974</v>
      </c>
      <c r="G826" t="s">
        <v>37</v>
      </c>
      <c r="H826" t="s">
        <v>43</v>
      </c>
      <c r="I826" t="s">
        <v>44</v>
      </c>
      <c r="J826" t="s">
        <v>40</v>
      </c>
      <c r="K826">
        <v>370.52</v>
      </c>
      <c r="L826">
        <v>5733756.4266168904</v>
      </c>
      <c r="M826">
        <v>15474.890496105099</v>
      </c>
      <c r="N826">
        <v>1197.1537034626101</v>
      </c>
      <c r="O826">
        <v>14277.736792642499</v>
      </c>
      <c r="P826">
        <v>3441899.3140572002</v>
      </c>
      <c r="Q826">
        <v>1121426.8915437299</v>
      </c>
      <c r="R826">
        <v>821640.18374098605</v>
      </c>
      <c r="S826">
        <v>108889.09735254401</v>
      </c>
      <c r="T826">
        <v>239900.93992242601</v>
      </c>
      <c r="U826">
        <v>200277.94973350599</v>
      </c>
      <c r="V826">
        <v>3421507.08</v>
      </c>
      <c r="W826">
        <v>2111971.3968833801</v>
      </c>
      <c r="X826">
        <v>4753057.80881673</v>
      </c>
      <c r="Y826">
        <v>196146.74222363299</v>
      </c>
      <c r="Z826">
        <v>443569.39020696899</v>
      </c>
      <c r="AA826">
        <v>83873.128925271201</v>
      </c>
      <c r="AB826">
        <v>11.1235283628715</v>
      </c>
      <c r="AC826">
        <v>56820.283182416199</v>
      </c>
      <c r="AD826">
        <v>0</v>
      </c>
      <c r="AE826">
        <v>166552.95681999001</v>
      </c>
      <c r="AF826">
        <v>33724.9929135161</v>
      </c>
      <c r="AG826">
        <v>0</v>
      </c>
    </row>
    <row r="827" spans="1:33" x14ac:dyDescent="0.3">
      <c r="A827" t="s">
        <v>33</v>
      </c>
      <c r="B827" t="s">
        <v>1742</v>
      </c>
      <c r="C827">
        <v>2142</v>
      </c>
      <c r="D827" t="s">
        <v>1690</v>
      </c>
      <c r="E827">
        <v>764</v>
      </c>
      <c r="F827" t="s">
        <v>1743</v>
      </c>
      <c r="G827" t="s">
        <v>37</v>
      </c>
      <c r="H827" t="s">
        <v>43</v>
      </c>
      <c r="I827" t="s">
        <v>44</v>
      </c>
      <c r="J827" t="s">
        <v>40</v>
      </c>
      <c r="K827">
        <v>467.59</v>
      </c>
      <c r="L827">
        <v>6834281.2143857004</v>
      </c>
      <c r="M827">
        <v>14615.969576735401</v>
      </c>
      <c r="N827">
        <v>1228.8078277356999</v>
      </c>
      <c r="O827">
        <v>13387.161748999601</v>
      </c>
      <c r="P827">
        <v>4171274.3118395898</v>
      </c>
      <c r="Q827">
        <v>1186843.24073203</v>
      </c>
      <c r="R827">
        <v>1035765.80881449</v>
      </c>
      <c r="S827">
        <v>137416.20703626299</v>
      </c>
      <c r="T827">
        <v>302981.64596331399</v>
      </c>
      <c r="U827">
        <v>252747.39964344801</v>
      </c>
      <c r="V827">
        <v>3916261.48</v>
      </c>
      <c r="W827">
        <v>2665272.3347422499</v>
      </c>
      <c r="X827">
        <v>5464032.7286813501</v>
      </c>
      <c r="Y827">
        <v>365125.37954995403</v>
      </c>
      <c r="Z827">
        <v>574578.25217094005</v>
      </c>
      <c r="AA827">
        <v>105846.476179875</v>
      </c>
      <c r="AB827">
        <v>244.73770546041999</v>
      </c>
      <c r="AC827">
        <v>71706.240454674597</v>
      </c>
      <c r="AD827">
        <v>0</v>
      </c>
      <c r="AE827">
        <v>210187.026555811</v>
      </c>
      <c r="AF827">
        <v>42560.373087636297</v>
      </c>
      <c r="AG827">
        <v>0</v>
      </c>
    </row>
    <row r="828" spans="1:33" x14ac:dyDescent="0.3">
      <c r="A828" t="s">
        <v>33</v>
      </c>
      <c r="B828" t="s">
        <v>1744</v>
      </c>
      <c r="C828">
        <v>2142</v>
      </c>
      <c r="D828" t="s">
        <v>1690</v>
      </c>
      <c r="E828">
        <v>765</v>
      </c>
      <c r="F828" t="s">
        <v>1745</v>
      </c>
      <c r="G828" t="s">
        <v>37</v>
      </c>
      <c r="H828" t="s">
        <v>38</v>
      </c>
      <c r="I828" t="s">
        <v>44</v>
      </c>
      <c r="J828" t="s">
        <v>40</v>
      </c>
      <c r="K828">
        <v>884.50287128712796</v>
      </c>
      <c r="L828">
        <v>11842486.6891504</v>
      </c>
      <c r="M828">
        <v>13388.861781666399</v>
      </c>
      <c r="N828">
        <v>1068.9049179482399</v>
      </c>
      <c r="O828">
        <v>12319.9568637181</v>
      </c>
      <c r="P828">
        <v>6638394.9849818898</v>
      </c>
      <c r="Q828">
        <v>2413840.0159995402</v>
      </c>
      <c r="R828">
        <v>1957622.43888138</v>
      </c>
      <c r="S828">
        <v>259939.32651459999</v>
      </c>
      <c r="T828">
        <v>572689.92277304095</v>
      </c>
      <c r="U828">
        <v>478102.18502317299</v>
      </c>
      <c r="V828">
        <v>6322700.4799999902</v>
      </c>
      <c r="W828">
        <v>5041684.0241272803</v>
      </c>
      <c r="X828">
        <v>9433989.7253296096</v>
      </c>
      <c r="Y828">
        <v>649056.38127894502</v>
      </c>
      <c r="Z828">
        <v>945449.46905815904</v>
      </c>
      <c r="AA828">
        <v>200221.373632295</v>
      </c>
      <c r="AB828">
        <v>26.554012673549799</v>
      </c>
      <c r="AC828">
        <v>135641.00081559599</v>
      </c>
      <c r="AD828">
        <v>0</v>
      </c>
      <c r="AE828">
        <v>397594.10700810398</v>
      </c>
      <c r="AF828">
        <v>80508.078015068299</v>
      </c>
      <c r="AG828">
        <v>0</v>
      </c>
    </row>
    <row r="829" spans="1:33" x14ac:dyDescent="0.3">
      <c r="A829" t="s">
        <v>33</v>
      </c>
      <c r="B829" t="s">
        <v>1746</v>
      </c>
      <c r="C829">
        <v>2142</v>
      </c>
      <c r="D829" t="s">
        <v>1690</v>
      </c>
      <c r="E829">
        <v>766</v>
      </c>
      <c r="F829" t="s">
        <v>1747</v>
      </c>
      <c r="G829" t="s">
        <v>37</v>
      </c>
      <c r="H829" t="s">
        <v>38</v>
      </c>
      <c r="I829" t="s">
        <v>44</v>
      </c>
      <c r="J829" t="s">
        <v>40</v>
      </c>
      <c r="K829">
        <v>743.79487016626194</v>
      </c>
      <c r="L829">
        <v>10855174.153905099</v>
      </c>
      <c r="M829">
        <v>14594.3116702037</v>
      </c>
      <c r="N829">
        <v>1106.11280861521</v>
      </c>
      <c r="O829">
        <v>13488.1988615885</v>
      </c>
      <c r="P829">
        <v>6054670.5908466699</v>
      </c>
      <c r="Q829">
        <v>2453772.3957493398</v>
      </c>
      <c r="R829">
        <v>1646557.7880307499</v>
      </c>
      <c r="S829">
        <v>218587.80100360999</v>
      </c>
      <c r="T829">
        <v>481585.57827476301</v>
      </c>
      <c r="U829">
        <v>402044.99519377801</v>
      </c>
      <c r="V829">
        <v>6213483.5499999998</v>
      </c>
      <c r="W829">
        <v>4239645.60871136</v>
      </c>
      <c r="X829">
        <v>8751325.8673489802</v>
      </c>
      <c r="Y829">
        <v>596627.02850101003</v>
      </c>
      <c r="Z829">
        <v>822721.03287319303</v>
      </c>
      <c r="AA829">
        <v>168369.86678022801</v>
      </c>
      <c r="AB829">
        <v>22.329761779263599</v>
      </c>
      <c r="AC829">
        <v>114063.033446171</v>
      </c>
      <c r="AD829">
        <v>0</v>
      </c>
      <c r="AE829">
        <v>334344.25913238601</v>
      </c>
      <c r="AF829">
        <v>67700.736061391697</v>
      </c>
      <c r="AG829">
        <v>0</v>
      </c>
    </row>
    <row r="830" spans="1:33" x14ac:dyDescent="0.3">
      <c r="A830" t="s">
        <v>33</v>
      </c>
      <c r="B830" t="s">
        <v>1748</v>
      </c>
      <c r="C830">
        <v>2142</v>
      </c>
      <c r="D830" t="s">
        <v>1690</v>
      </c>
      <c r="E830">
        <v>767</v>
      </c>
      <c r="F830" t="s">
        <v>1749</v>
      </c>
      <c r="G830" t="s">
        <v>37</v>
      </c>
      <c r="H830" t="s">
        <v>38</v>
      </c>
      <c r="I830" t="s">
        <v>44</v>
      </c>
      <c r="J830" t="s">
        <v>40</v>
      </c>
      <c r="K830">
        <v>701.20137729878002</v>
      </c>
      <c r="L830">
        <v>10261305.1345535</v>
      </c>
      <c r="M830">
        <v>14633.891870097101</v>
      </c>
      <c r="N830">
        <v>1135.9861630728601</v>
      </c>
      <c r="O830">
        <v>13497.9057070242</v>
      </c>
      <c r="P830">
        <v>5862458.5306140603</v>
      </c>
      <c r="Q830">
        <v>2185906.2350948998</v>
      </c>
      <c r="R830">
        <v>1550737.65308804</v>
      </c>
      <c r="S830">
        <v>206070.34717808801</v>
      </c>
      <c r="T830">
        <v>456132.36857842299</v>
      </c>
      <c r="U830">
        <v>379021.84550283599</v>
      </c>
      <c r="V830">
        <v>5885421.4400000004</v>
      </c>
      <c r="W830">
        <v>3996861.8490506802</v>
      </c>
      <c r="X830">
        <v>8291771.2984980596</v>
      </c>
      <c r="Y830">
        <v>525551.68740907905</v>
      </c>
      <c r="Z830">
        <v>796555.06213904999</v>
      </c>
      <c r="AA830">
        <v>158728.14833411999</v>
      </c>
      <c r="AB830">
        <v>2145.8910455804398</v>
      </c>
      <c r="AC830">
        <v>107531.201624789</v>
      </c>
      <c r="AD830">
        <v>0</v>
      </c>
      <c r="AE830">
        <v>315197.99933974299</v>
      </c>
      <c r="AF830">
        <v>63823.8461630928</v>
      </c>
      <c r="AG830">
        <v>0</v>
      </c>
    </row>
    <row r="831" spans="1:33" x14ac:dyDescent="0.3">
      <c r="A831" t="s">
        <v>33</v>
      </c>
      <c r="B831" t="s">
        <v>1750</v>
      </c>
      <c r="C831">
        <v>2142</v>
      </c>
      <c r="D831" t="s">
        <v>1690</v>
      </c>
      <c r="E831">
        <v>768</v>
      </c>
      <c r="F831" t="s">
        <v>1751</v>
      </c>
      <c r="G831" t="s">
        <v>37</v>
      </c>
      <c r="H831" t="s">
        <v>38</v>
      </c>
      <c r="I831" t="s">
        <v>44</v>
      </c>
      <c r="J831" t="s">
        <v>40</v>
      </c>
      <c r="K831">
        <v>1227.49111822947</v>
      </c>
      <c r="L831">
        <v>16661503.2677051</v>
      </c>
      <c r="M831">
        <v>13573.6242977771</v>
      </c>
      <c r="N831">
        <v>1093.36582315383</v>
      </c>
      <c r="O831">
        <v>12480.258474623301</v>
      </c>
      <c r="P831">
        <v>9620905.5791538805</v>
      </c>
      <c r="Q831">
        <v>3167232.0044268002</v>
      </c>
      <c r="R831">
        <v>2717863.4902295601</v>
      </c>
      <c r="S831">
        <v>360737.34176906198</v>
      </c>
      <c r="T831">
        <v>794764.85212587705</v>
      </c>
      <c r="U831">
        <v>663498.33875388</v>
      </c>
      <c r="V831">
        <v>9001281.0500000007</v>
      </c>
      <c r="W831">
        <v>6996723.8789513102</v>
      </c>
      <c r="X831">
        <v>13211207.9658946</v>
      </c>
      <c r="Y831">
        <v>978561.813011021</v>
      </c>
      <c r="Z831">
        <v>1342096.8368969799</v>
      </c>
      <c r="AA831">
        <v>277862.24984855199</v>
      </c>
      <c r="AB831">
        <v>36.850999322029601</v>
      </c>
      <c r="AC831">
        <v>188239.21230081801</v>
      </c>
      <c r="AD831">
        <v>0</v>
      </c>
      <c r="AE831">
        <v>551771.22749485797</v>
      </c>
      <c r="AF831">
        <v>111727.111259022</v>
      </c>
      <c r="AG831">
        <v>0</v>
      </c>
    </row>
    <row r="832" spans="1:33" x14ac:dyDescent="0.3">
      <c r="A832" t="s">
        <v>33</v>
      </c>
      <c r="B832" t="s">
        <v>1752</v>
      </c>
      <c r="C832">
        <v>2142</v>
      </c>
      <c r="D832" t="s">
        <v>1690</v>
      </c>
      <c r="E832">
        <v>769</v>
      </c>
      <c r="F832" t="s">
        <v>1753</v>
      </c>
      <c r="G832" t="s">
        <v>37</v>
      </c>
      <c r="H832" t="s">
        <v>38</v>
      </c>
      <c r="I832" t="s">
        <v>44</v>
      </c>
      <c r="J832" t="s">
        <v>40</v>
      </c>
      <c r="K832">
        <v>647.07950495049499</v>
      </c>
      <c r="L832">
        <v>8858740.2329670805</v>
      </c>
      <c r="M832">
        <v>13690.342786617501</v>
      </c>
      <c r="N832">
        <v>1069.21282297069</v>
      </c>
      <c r="O832">
        <v>12621.129963646799</v>
      </c>
      <c r="P832">
        <v>4835696.4571488304</v>
      </c>
      <c r="Q832">
        <v>1981308.3849462799</v>
      </c>
      <c r="R832">
        <v>1432605.2908731699</v>
      </c>
      <c r="S832">
        <v>190164.91204089101</v>
      </c>
      <c r="T832">
        <v>418965.18795790197</v>
      </c>
      <c r="U832">
        <v>349767.236764703</v>
      </c>
      <c r="V832">
        <v>4820606.9000000004</v>
      </c>
      <c r="W832">
        <v>3688366.09620238</v>
      </c>
      <c r="X832">
        <v>7105000.00061657</v>
      </c>
      <c r="Y832">
        <v>466379.607983416</v>
      </c>
      <c r="Z832">
        <v>691865.70417459996</v>
      </c>
      <c r="AA832">
        <v>146476.79678185601</v>
      </c>
      <c r="AB832">
        <v>19.4262313136934</v>
      </c>
      <c r="AC832">
        <v>99231.460414619607</v>
      </c>
      <c r="AD832">
        <v>0</v>
      </c>
      <c r="AE832">
        <v>290869.601768111</v>
      </c>
      <c r="AF832">
        <v>58897.634996591201</v>
      </c>
      <c r="AG832">
        <v>0</v>
      </c>
    </row>
    <row r="833" spans="1:33" x14ac:dyDescent="0.3">
      <c r="A833" t="s">
        <v>33</v>
      </c>
      <c r="B833" t="s">
        <v>1754</v>
      </c>
      <c r="C833">
        <v>2142</v>
      </c>
      <c r="D833" t="s">
        <v>1690</v>
      </c>
      <c r="E833">
        <v>770</v>
      </c>
      <c r="F833" t="s">
        <v>1755</v>
      </c>
      <c r="G833" t="s">
        <v>37</v>
      </c>
      <c r="H833" t="s">
        <v>38</v>
      </c>
      <c r="I833" t="s">
        <v>44</v>
      </c>
      <c r="J833" t="s">
        <v>40</v>
      </c>
      <c r="K833">
        <v>703.99156862745099</v>
      </c>
      <c r="L833">
        <v>10095479.5287774</v>
      </c>
      <c r="M833">
        <v>14340.341530595701</v>
      </c>
      <c r="N833">
        <v>1069.1200910110299</v>
      </c>
      <c r="O833">
        <v>13271.2214395846</v>
      </c>
      <c r="P833">
        <v>5701628.3406550996</v>
      </c>
      <c r="Q833">
        <v>2174105.03652076</v>
      </c>
      <c r="R833">
        <v>1557041.7214417299</v>
      </c>
      <c r="S833">
        <v>206890.333724617</v>
      </c>
      <c r="T833">
        <v>455814.09643525002</v>
      </c>
      <c r="U833">
        <v>380530.03345131502</v>
      </c>
      <c r="V833">
        <v>5702183.5</v>
      </c>
      <c r="W833">
        <v>4012765.99532614</v>
      </c>
      <c r="X833">
        <v>8219674.53766008</v>
      </c>
      <c r="Y833">
        <v>475283.45485349098</v>
      </c>
      <c r="Z833">
        <v>752651.52992198197</v>
      </c>
      <c r="AA833">
        <v>159359.75277392301</v>
      </c>
      <c r="AB833">
        <v>21.134811024640701</v>
      </c>
      <c r="AC833">
        <v>107959.085305638</v>
      </c>
      <c r="AD833">
        <v>0</v>
      </c>
      <c r="AE833">
        <v>316452.22209663503</v>
      </c>
      <c r="AF833">
        <v>64077.811354679703</v>
      </c>
      <c r="AG833">
        <v>0</v>
      </c>
    </row>
    <row r="834" spans="1:33" x14ac:dyDescent="0.3">
      <c r="A834" t="s">
        <v>33</v>
      </c>
      <c r="B834" t="s">
        <v>1756</v>
      </c>
      <c r="C834">
        <v>2142</v>
      </c>
      <c r="D834" t="s">
        <v>1690</v>
      </c>
      <c r="E834">
        <v>771</v>
      </c>
      <c r="F834" t="s">
        <v>1757</v>
      </c>
      <c r="G834" t="s">
        <v>37</v>
      </c>
      <c r="H834" t="s">
        <v>53</v>
      </c>
      <c r="I834" t="s">
        <v>39</v>
      </c>
      <c r="J834" t="s">
        <v>40</v>
      </c>
      <c r="K834">
        <v>2252.0528712871201</v>
      </c>
      <c r="L834">
        <v>41274577.919006601</v>
      </c>
      <c r="M834">
        <v>18327.535043800599</v>
      </c>
      <c r="N834">
        <v>1081.9412772508899</v>
      </c>
      <c r="O834">
        <v>17245.5937665497</v>
      </c>
      <c r="P834">
        <v>16500863.386576699</v>
      </c>
      <c r="Q834">
        <v>6675209.83816873</v>
      </c>
      <c r="R834">
        <v>5082173.9513835004</v>
      </c>
      <c r="S834">
        <v>661837.42940910696</v>
      </c>
      <c r="T834">
        <v>12354493.313468499</v>
      </c>
      <c r="U834">
        <v>1217306.8437677899</v>
      </c>
      <c r="V834">
        <v>27220524.75</v>
      </c>
      <c r="W834">
        <v>12836746.3252388</v>
      </c>
      <c r="X834">
        <v>23986408.513040099</v>
      </c>
      <c r="Y834">
        <v>12779059.164432401</v>
      </c>
      <c r="Z834">
        <v>2436588.9599969499</v>
      </c>
      <c r="AA834">
        <v>509788.19178449898</v>
      </c>
      <c r="AB834">
        <v>67.609775419541805</v>
      </c>
      <c r="AC834">
        <v>345358.63620940398</v>
      </c>
      <c r="AD834">
        <v>0</v>
      </c>
      <c r="AE834">
        <v>1012323.39584319</v>
      </c>
      <c r="AF834">
        <v>204983.447924598</v>
      </c>
      <c r="AG834">
        <v>0</v>
      </c>
    </row>
    <row r="835" spans="1:33" x14ac:dyDescent="0.3">
      <c r="A835" t="s">
        <v>33</v>
      </c>
      <c r="B835" t="s">
        <v>1758</v>
      </c>
      <c r="C835">
        <v>2142</v>
      </c>
      <c r="D835" t="s">
        <v>1690</v>
      </c>
      <c r="E835">
        <v>772</v>
      </c>
      <c r="F835" t="s">
        <v>1759</v>
      </c>
      <c r="G835" t="s">
        <v>37</v>
      </c>
      <c r="H835" t="s">
        <v>53</v>
      </c>
      <c r="I835" t="s">
        <v>39</v>
      </c>
      <c r="J835" t="s">
        <v>40</v>
      </c>
      <c r="K835">
        <v>1903.5364077669899</v>
      </c>
      <c r="L835">
        <v>28657784.877138801</v>
      </c>
      <c r="M835">
        <v>15055.023250517601</v>
      </c>
      <c r="N835">
        <v>1068.06574599743</v>
      </c>
      <c r="O835">
        <v>13986.9575045202</v>
      </c>
      <c r="P835">
        <v>14863091.819024</v>
      </c>
      <c r="Q835">
        <v>5809018.6965012299</v>
      </c>
      <c r="R835">
        <v>4311576.5354651297</v>
      </c>
      <c r="S835">
        <v>559414.77172474703</v>
      </c>
      <c r="T835">
        <v>3114683.0544236698</v>
      </c>
      <c r="U835">
        <v>1028922.51158009</v>
      </c>
      <c r="V835">
        <v>16778666.84</v>
      </c>
      <c r="W835">
        <v>10850195.525558701</v>
      </c>
      <c r="X835">
        <v>21069985.793539401</v>
      </c>
      <c r="Y835">
        <v>3802908.81930784</v>
      </c>
      <c r="Z835">
        <v>2033102.0333949199</v>
      </c>
      <c r="AA835">
        <v>430895.91531520098</v>
      </c>
      <c r="AB835">
        <v>57.146823981309197</v>
      </c>
      <c r="AC835">
        <v>291912.65717737097</v>
      </c>
      <c r="AD835">
        <v>0</v>
      </c>
      <c r="AE835">
        <v>855661.27908910601</v>
      </c>
      <c r="AF835">
        <v>173261.23249098999</v>
      </c>
      <c r="AG835">
        <v>0</v>
      </c>
    </row>
    <row r="836" spans="1:33" x14ac:dyDescent="0.3">
      <c r="A836" t="s">
        <v>33</v>
      </c>
      <c r="B836" t="s">
        <v>1760</v>
      </c>
      <c r="C836">
        <v>2142</v>
      </c>
      <c r="D836" t="s">
        <v>1690</v>
      </c>
      <c r="E836">
        <v>773</v>
      </c>
      <c r="F836" t="s">
        <v>1761</v>
      </c>
      <c r="G836" t="s">
        <v>37</v>
      </c>
      <c r="H836" t="s">
        <v>53</v>
      </c>
      <c r="I836" t="s">
        <v>39</v>
      </c>
      <c r="J836" t="s">
        <v>40</v>
      </c>
      <c r="K836">
        <v>1968.84900990099</v>
      </c>
      <c r="L836">
        <v>28563319.130462199</v>
      </c>
      <c r="M836">
        <v>14507.622975059199</v>
      </c>
      <c r="N836">
        <v>1107.46180410546</v>
      </c>
      <c r="O836">
        <v>13400.161170953699</v>
      </c>
      <c r="P836">
        <v>16067015.7152413</v>
      </c>
      <c r="Q836">
        <v>5993380.7679378502</v>
      </c>
      <c r="R836">
        <v>4424993.5406249603</v>
      </c>
      <c r="S836">
        <v>603156.54906177905</v>
      </c>
      <c r="T836">
        <v>1474772.55759631</v>
      </c>
      <c r="U836">
        <v>1064226.0688702699</v>
      </c>
      <c r="V836">
        <v>16276614.4</v>
      </c>
      <c r="W836">
        <v>11222478.661591901</v>
      </c>
      <c r="X836">
        <v>22539508.293085001</v>
      </c>
      <c r="Y836">
        <v>2031491.5885803499</v>
      </c>
      <c r="Z836">
        <v>2180425.0765162101</v>
      </c>
      <c r="AA836">
        <v>445680.46756401402</v>
      </c>
      <c r="AB836">
        <v>59.107599600143502</v>
      </c>
      <c r="AC836">
        <v>301928.52824677201</v>
      </c>
      <c r="AD836">
        <v>0</v>
      </c>
      <c r="AE836">
        <v>885020.03705905401</v>
      </c>
      <c r="AF836">
        <v>179206.031811222</v>
      </c>
      <c r="AG836">
        <v>0</v>
      </c>
    </row>
    <row r="837" spans="1:33" x14ac:dyDescent="0.3">
      <c r="A837" t="s">
        <v>33</v>
      </c>
      <c r="B837" t="s">
        <v>1762</v>
      </c>
      <c r="C837">
        <v>2142</v>
      </c>
      <c r="D837" t="s">
        <v>1690</v>
      </c>
      <c r="E837">
        <v>774</v>
      </c>
      <c r="F837" t="s">
        <v>1763</v>
      </c>
      <c r="G837" t="s">
        <v>37</v>
      </c>
      <c r="H837" t="s">
        <v>53</v>
      </c>
      <c r="I837" t="s">
        <v>39</v>
      </c>
      <c r="J837" t="s">
        <v>40</v>
      </c>
      <c r="K837">
        <v>1624.10503540645</v>
      </c>
      <c r="L837">
        <v>23269850.712727401</v>
      </c>
      <c r="M837">
        <v>14327.7991296319</v>
      </c>
      <c r="N837">
        <v>1068.06574599743</v>
      </c>
      <c r="O837">
        <v>13259.733383634501</v>
      </c>
      <c r="P837">
        <v>12834567.340812599</v>
      </c>
      <c r="Q837">
        <v>5227140.2279101098</v>
      </c>
      <c r="R837">
        <v>3677596.6409908701</v>
      </c>
      <c r="S837">
        <v>477294.96737323602</v>
      </c>
      <c r="T837">
        <v>1053251.5356405899</v>
      </c>
      <c r="U837">
        <v>877880.88805751095</v>
      </c>
      <c r="V837">
        <v>13134538.699999999</v>
      </c>
      <c r="W837">
        <v>9257431.1246699393</v>
      </c>
      <c r="X837">
        <v>18577057.5730129</v>
      </c>
      <c r="Y837">
        <v>1461818.6221948799</v>
      </c>
      <c r="Z837">
        <v>1734650.95621958</v>
      </c>
      <c r="AA837">
        <v>367642.15433128498</v>
      </c>
      <c r="AB837">
        <v>1739.4479035561501</v>
      </c>
      <c r="AC837">
        <v>249061.07100772599</v>
      </c>
      <c r="AD837">
        <v>0</v>
      </c>
      <c r="AE837">
        <v>730053.69705597602</v>
      </c>
      <c r="AF837">
        <v>147827.191001534</v>
      </c>
      <c r="AG837">
        <v>0</v>
      </c>
    </row>
    <row r="838" spans="1:33" x14ac:dyDescent="0.3">
      <c r="A838" t="s">
        <v>33</v>
      </c>
      <c r="B838" t="s">
        <v>1764</v>
      </c>
      <c r="C838">
        <v>2142</v>
      </c>
      <c r="D838" t="s">
        <v>1690</v>
      </c>
      <c r="E838">
        <v>775</v>
      </c>
      <c r="F838" t="s">
        <v>1765</v>
      </c>
      <c r="G838" t="s">
        <v>37</v>
      </c>
      <c r="H838" t="s">
        <v>53</v>
      </c>
      <c r="I838" t="s">
        <v>39</v>
      </c>
      <c r="J838" t="s">
        <v>40</v>
      </c>
      <c r="K838">
        <v>2077.4669350847098</v>
      </c>
      <c r="L838">
        <v>28415863.586442299</v>
      </c>
      <c r="M838">
        <v>13678.130374327</v>
      </c>
      <c r="N838">
        <v>1068.06574599743</v>
      </c>
      <c r="O838">
        <v>12610.064628329599</v>
      </c>
      <c r="P838">
        <v>15737322.323705999</v>
      </c>
      <c r="Q838">
        <v>6032311.32276667</v>
      </c>
      <c r="R838">
        <v>4679155.5359490402</v>
      </c>
      <c r="S838">
        <v>621974.89418420696</v>
      </c>
      <c r="T838">
        <v>1345099.5098363999</v>
      </c>
      <c r="U838">
        <v>1122937.5429070401</v>
      </c>
      <c r="V838">
        <v>15451323.039999999</v>
      </c>
      <c r="W838">
        <v>11841603.0035353</v>
      </c>
      <c r="X838">
        <v>22570415.073316202</v>
      </c>
      <c r="Y838">
        <v>1714724.06524767</v>
      </c>
      <c r="Z838">
        <v>2218871.2718062499</v>
      </c>
      <c r="AA838">
        <v>470267.872407288</v>
      </c>
      <c r="AB838">
        <v>62.368461554956802</v>
      </c>
      <c r="AC838">
        <v>318585.39229628601</v>
      </c>
      <c r="AD838">
        <v>0</v>
      </c>
      <c r="AE838">
        <v>933845.03058977297</v>
      </c>
      <c r="AF838">
        <v>189092.51231727301</v>
      </c>
      <c r="AG838">
        <v>0</v>
      </c>
    </row>
    <row r="839" spans="1:33" x14ac:dyDescent="0.3">
      <c r="A839" t="s">
        <v>33</v>
      </c>
      <c r="B839" t="s">
        <v>1766</v>
      </c>
      <c r="C839">
        <v>2142</v>
      </c>
      <c r="D839" t="s">
        <v>1690</v>
      </c>
      <c r="E839">
        <v>1244</v>
      </c>
      <c r="F839" t="s">
        <v>1767</v>
      </c>
      <c r="G839" t="s">
        <v>37</v>
      </c>
      <c r="H839" t="s">
        <v>43</v>
      </c>
      <c r="I839" t="s">
        <v>44</v>
      </c>
      <c r="J839" t="s">
        <v>40</v>
      </c>
      <c r="K839">
        <v>337.72584158415799</v>
      </c>
      <c r="L839">
        <v>5490528.24399387</v>
      </c>
      <c r="M839">
        <v>16257.3530596286</v>
      </c>
      <c r="N839">
        <v>1164.4904076319899</v>
      </c>
      <c r="O839">
        <v>15092.8626519966</v>
      </c>
      <c r="P839">
        <v>3421398.1873544701</v>
      </c>
      <c r="Q839">
        <v>1003586.26554839</v>
      </c>
      <c r="R839">
        <v>747624.62647139002</v>
      </c>
      <c r="S839">
        <v>99251.489913439407</v>
      </c>
      <c r="T839">
        <v>218667.67470617499</v>
      </c>
      <c r="U839">
        <v>182551.65476761901</v>
      </c>
      <c r="V839">
        <v>3382932.55</v>
      </c>
      <c r="W839">
        <v>1925044.03922625</v>
      </c>
      <c r="X839">
        <v>4603970.06301085</v>
      </c>
      <c r="Y839">
        <v>182477.03085867901</v>
      </c>
      <c r="Z839">
        <v>393278.50293419498</v>
      </c>
      <c r="AA839">
        <v>76449.646584756207</v>
      </c>
      <c r="AB839">
        <v>10.1390018831265</v>
      </c>
      <c r="AC839">
        <v>51791.206835883997</v>
      </c>
      <c r="AD839">
        <v>0</v>
      </c>
      <c r="AE839">
        <v>151811.60938778199</v>
      </c>
      <c r="AF839">
        <v>30740.045379836502</v>
      </c>
      <c r="AG839">
        <v>0</v>
      </c>
    </row>
    <row r="840" spans="1:33" x14ac:dyDescent="0.3">
      <c r="A840" t="s">
        <v>33</v>
      </c>
      <c r="B840" t="s">
        <v>1768</v>
      </c>
      <c r="C840">
        <v>2142</v>
      </c>
      <c r="D840" t="s">
        <v>1690</v>
      </c>
      <c r="E840">
        <v>1329</v>
      </c>
      <c r="F840" t="s">
        <v>1769</v>
      </c>
      <c r="G840" t="s">
        <v>37</v>
      </c>
      <c r="H840" t="s">
        <v>38</v>
      </c>
      <c r="I840" t="s">
        <v>44</v>
      </c>
      <c r="J840" t="s">
        <v>40</v>
      </c>
      <c r="K840">
        <v>820.59</v>
      </c>
      <c r="L840">
        <v>11077185.4690369</v>
      </c>
      <c r="M840">
        <v>13499.0500359947</v>
      </c>
      <c r="N840">
        <v>1068.97027810238</v>
      </c>
      <c r="O840">
        <v>12430.079757892299</v>
      </c>
      <c r="P840">
        <v>6163190.29500107</v>
      </c>
      <c r="Q840">
        <v>2326854.58537992</v>
      </c>
      <c r="R840">
        <v>1814675.89933422</v>
      </c>
      <c r="S840">
        <v>241156.494646779</v>
      </c>
      <c r="T840">
        <v>531308.19467489899</v>
      </c>
      <c r="U840">
        <v>443555.227172132</v>
      </c>
      <c r="V840">
        <v>5956250.8600000003</v>
      </c>
      <c r="W840">
        <v>4677379.3818647703</v>
      </c>
      <c r="X840">
        <v>8947851.1532163396</v>
      </c>
      <c r="Y840">
        <v>496974.67762547702</v>
      </c>
      <c r="Z840">
        <v>877186.32050803397</v>
      </c>
      <c r="AA840">
        <v>185753.67285109599</v>
      </c>
      <c r="AB840">
        <v>24.635258931471299</v>
      </c>
      <c r="AC840">
        <v>125839.782404887</v>
      </c>
      <c r="AD840">
        <v>0</v>
      </c>
      <c r="AE840">
        <v>368864.543983904</v>
      </c>
      <c r="AF840">
        <v>74690.683188227995</v>
      </c>
      <c r="AG840">
        <v>0</v>
      </c>
    </row>
    <row r="841" spans="1:33" x14ac:dyDescent="0.3">
      <c r="A841" t="s">
        <v>33</v>
      </c>
      <c r="B841" t="s">
        <v>1770</v>
      </c>
      <c r="C841">
        <v>2142</v>
      </c>
      <c r="D841" t="s">
        <v>1690</v>
      </c>
      <c r="E841">
        <v>1330</v>
      </c>
      <c r="F841" t="s">
        <v>1771</v>
      </c>
      <c r="G841" t="s">
        <v>37</v>
      </c>
      <c r="H841" t="s">
        <v>38</v>
      </c>
      <c r="I841" t="s">
        <v>44</v>
      </c>
      <c r="J841" t="s">
        <v>40</v>
      </c>
      <c r="K841">
        <v>1029.22205604341</v>
      </c>
      <c r="L841">
        <v>13589916.294666</v>
      </c>
      <c r="M841">
        <v>13204.0663284161</v>
      </c>
      <c r="N841">
        <v>1158.52638027291</v>
      </c>
      <c r="O841">
        <v>12045.5399481432</v>
      </c>
      <c r="P841">
        <v>7476857.2310046405</v>
      </c>
      <c r="Q841">
        <v>2869889.1061287401</v>
      </c>
      <c r="R841">
        <v>2274308.8993128701</v>
      </c>
      <c r="S841">
        <v>302469.66603124602</v>
      </c>
      <c r="T841">
        <v>666391.39218856301</v>
      </c>
      <c r="U841">
        <v>556327.54832365003</v>
      </c>
      <c r="V841">
        <v>7167002.4800000004</v>
      </c>
      <c r="W841">
        <v>5866586.2663424099</v>
      </c>
      <c r="X841">
        <v>10572921.652219299</v>
      </c>
      <c r="Y841">
        <v>877440.32182188204</v>
      </c>
      <c r="Z841">
        <v>1192380.9030850099</v>
      </c>
      <c r="AA841">
        <v>232980.87606407699</v>
      </c>
      <c r="AB841">
        <v>30.8986849079451</v>
      </c>
      <c r="AC841">
        <v>157834.094467168</v>
      </c>
      <c r="AD841">
        <v>0</v>
      </c>
      <c r="AE841">
        <v>462647.02757848502</v>
      </c>
      <c r="AF841">
        <v>93680.520745165195</v>
      </c>
      <c r="AG841">
        <v>0</v>
      </c>
    </row>
    <row r="842" spans="1:33" x14ac:dyDescent="0.3">
      <c r="A842" t="s">
        <v>33</v>
      </c>
      <c r="B842" t="s">
        <v>1772</v>
      </c>
      <c r="C842">
        <v>2142</v>
      </c>
      <c r="D842" t="s">
        <v>1690</v>
      </c>
      <c r="E842">
        <v>1331</v>
      </c>
      <c r="F842" t="s">
        <v>1773</v>
      </c>
      <c r="G842" t="s">
        <v>37</v>
      </c>
      <c r="H842" t="s">
        <v>38</v>
      </c>
      <c r="I842" t="s">
        <v>44</v>
      </c>
      <c r="J842" t="s">
        <v>40</v>
      </c>
      <c r="K842">
        <v>1098.7484313725399</v>
      </c>
      <c r="L842">
        <v>14402860.7589525</v>
      </c>
      <c r="M842">
        <v>13108.4244106365</v>
      </c>
      <c r="N842">
        <v>1103.5823018220001</v>
      </c>
      <c r="O842">
        <v>12004.842108814501</v>
      </c>
      <c r="P842">
        <v>8256960.7789310999</v>
      </c>
      <c r="Q842">
        <v>2682313.91403885</v>
      </c>
      <c r="R842">
        <v>2429276.16008214</v>
      </c>
      <c r="S842">
        <v>322902.204765414</v>
      </c>
      <c r="T842">
        <v>711407.70113506995</v>
      </c>
      <c r="U842">
        <v>593908.78524290398</v>
      </c>
      <c r="V842">
        <v>7546063.9799999902</v>
      </c>
      <c r="W842">
        <v>6262887.9937096704</v>
      </c>
      <c r="X842">
        <v>11526721.8001286</v>
      </c>
      <c r="Y842">
        <v>652422.421822623</v>
      </c>
      <c r="Z842">
        <v>1212559.32301743</v>
      </c>
      <c r="AA842">
        <v>248719.28328011799</v>
      </c>
      <c r="AB842">
        <v>32.985963888678498</v>
      </c>
      <c r="AC842">
        <v>168496.15949698701</v>
      </c>
      <c r="AD842">
        <v>0</v>
      </c>
      <c r="AE842">
        <v>493899.924555826</v>
      </c>
      <c r="AF842">
        <v>100008.86068707801</v>
      </c>
      <c r="AG842">
        <v>0</v>
      </c>
    </row>
    <row r="843" spans="1:33" x14ac:dyDescent="0.3">
      <c r="A843" t="s">
        <v>33</v>
      </c>
      <c r="B843" t="s">
        <v>1774</v>
      </c>
      <c r="C843">
        <v>2142</v>
      </c>
      <c r="D843" t="s">
        <v>1690</v>
      </c>
      <c r="E843">
        <v>1358</v>
      </c>
      <c r="F843" t="s">
        <v>1775</v>
      </c>
      <c r="G843" t="s">
        <v>63</v>
      </c>
      <c r="H843" t="s">
        <v>38</v>
      </c>
      <c r="I843" t="s">
        <v>44</v>
      </c>
      <c r="J843" t="s">
        <v>40</v>
      </c>
      <c r="K843">
        <v>187.005231727422</v>
      </c>
      <c r="L843">
        <v>1291539.18274768</v>
      </c>
      <c r="M843">
        <v>6906.4334233719501</v>
      </c>
      <c r="N843">
        <v>1068.06574599743</v>
      </c>
      <c r="O843">
        <v>5838.3676773745101</v>
      </c>
      <c r="P843">
        <v>410531.77239965298</v>
      </c>
      <c r="Q843">
        <v>239248.504350278</v>
      </c>
      <c r="R843">
        <v>412582.88859728503</v>
      </c>
      <c r="S843">
        <v>54957.440578113303</v>
      </c>
      <c r="T843">
        <v>174218.57682235699</v>
      </c>
      <c r="U843">
        <v>101082.32861871801</v>
      </c>
      <c r="V843">
        <v>124523.3</v>
      </c>
      <c r="W843">
        <v>1065933.55412896</v>
      </c>
      <c r="X843">
        <v>772893.51117467298</v>
      </c>
      <c r="Y843">
        <v>93676.323103360497</v>
      </c>
      <c r="Z843">
        <v>199733.882330372</v>
      </c>
      <c r="AA843">
        <v>42331.625581275897</v>
      </c>
      <c r="AB843">
        <v>5.6141584776134801</v>
      </c>
      <c r="AC843">
        <v>81815.897780809493</v>
      </c>
      <c r="AD843">
        <v>0</v>
      </c>
      <c r="AE843">
        <v>84060.979933633105</v>
      </c>
      <c r="AF843">
        <v>17021.348685085199</v>
      </c>
      <c r="AG843">
        <v>0</v>
      </c>
    </row>
    <row r="844" spans="1:33" x14ac:dyDescent="0.3">
      <c r="A844" t="s">
        <v>33</v>
      </c>
      <c r="B844" t="s">
        <v>1776</v>
      </c>
      <c r="C844">
        <v>2142</v>
      </c>
      <c r="D844" t="s">
        <v>1690</v>
      </c>
      <c r="E844">
        <v>2142</v>
      </c>
      <c r="F844" t="s">
        <v>1690</v>
      </c>
      <c r="G844" t="s">
        <v>55</v>
      </c>
      <c r="H844" t="s">
        <v>55</v>
      </c>
      <c r="I844" t="s">
        <v>56</v>
      </c>
      <c r="J844" t="s">
        <v>40</v>
      </c>
      <c r="K844">
        <v>185.18</v>
      </c>
      <c r="L844">
        <v>1155625.4291442099</v>
      </c>
      <c r="M844">
        <v>6240.5520528362604</v>
      </c>
      <c r="N844">
        <v>1068.06574599743</v>
      </c>
      <c r="O844">
        <v>5172.4863068388204</v>
      </c>
      <c r="P844">
        <v>335836.41163638199</v>
      </c>
      <c r="Q844">
        <v>236913.361333985</v>
      </c>
      <c r="R844">
        <v>408555.94575989398</v>
      </c>
      <c r="S844">
        <v>54421.038129505199</v>
      </c>
      <c r="T844">
        <v>119898.67228445099</v>
      </c>
      <c r="U844">
        <v>100095.732299608</v>
      </c>
      <c r="V844">
        <v>0</v>
      </c>
      <c r="W844">
        <v>1055529.6968446099</v>
      </c>
      <c r="X844">
        <v>694661.38228835701</v>
      </c>
      <c r="Y844">
        <v>92762.0118006384</v>
      </c>
      <c r="Z844">
        <v>197784.414843804</v>
      </c>
      <c r="AA844">
        <v>41918.455182936697</v>
      </c>
      <c r="AB844">
        <v>5.55936246960096</v>
      </c>
      <c r="AC844">
        <v>28397.873366403499</v>
      </c>
      <c r="AD844">
        <v>0</v>
      </c>
      <c r="AE844">
        <v>83240.517499530004</v>
      </c>
      <c r="AF844">
        <v>16855.214800078</v>
      </c>
      <c r="AG844">
        <v>0</v>
      </c>
    </row>
    <row r="845" spans="1:33" x14ac:dyDescent="0.3">
      <c r="A845" t="s">
        <v>33</v>
      </c>
      <c r="B845" t="s">
        <v>1777</v>
      </c>
      <c r="C845">
        <v>2142</v>
      </c>
      <c r="D845" t="s">
        <v>1690</v>
      </c>
      <c r="E845">
        <v>3215</v>
      </c>
      <c r="F845" t="s">
        <v>1778</v>
      </c>
      <c r="G845" t="s">
        <v>37</v>
      </c>
      <c r="H845" t="s">
        <v>43</v>
      </c>
      <c r="I845" t="s">
        <v>44</v>
      </c>
      <c r="J845" t="s">
        <v>40</v>
      </c>
      <c r="K845">
        <v>395.3</v>
      </c>
      <c r="L845">
        <v>5251014.21648617</v>
      </c>
      <c r="M845">
        <v>13283.618053342199</v>
      </c>
      <c r="N845">
        <v>1186.52764835007</v>
      </c>
      <c r="O845">
        <v>12097.090404992099</v>
      </c>
      <c r="P845">
        <v>2899253.7142966902</v>
      </c>
      <c r="Q845">
        <v>1104608.1699272301</v>
      </c>
      <c r="R845">
        <v>875035.57274914195</v>
      </c>
      <c r="S845">
        <v>116171.48921370201</v>
      </c>
      <c r="T845">
        <v>255945.270299403</v>
      </c>
      <c r="U845">
        <v>213672.33490676599</v>
      </c>
      <c r="V845">
        <v>2784123.98999999</v>
      </c>
      <c r="W845">
        <v>2253217.8915793998</v>
      </c>
      <c r="X845">
        <v>4219080.9904891802</v>
      </c>
      <c r="Y845">
        <v>199111.80011120101</v>
      </c>
      <c r="Z845">
        <v>469034.37939278502</v>
      </c>
      <c r="AA845">
        <v>89482.478311993196</v>
      </c>
      <c r="AB845">
        <v>11.8674586037005</v>
      </c>
      <c r="AC845">
        <v>60620.365815635203</v>
      </c>
      <c r="AD845">
        <v>0</v>
      </c>
      <c r="AE845">
        <v>177691.84883661399</v>
      </c>
      <c r="AF845">
        <v>35980.486070152598</v>
      </c>
      <c r="AG845">
        <v>0</v>
      </c>
    </row>
    <row r="846" spans="1:33" x14ac:dyDescent="0.3">
      <c r="A846" t="s">
        <v>33</v>
      </c>
      <c r="B846" t="s">
        <v>1779</v>
      </c>
      <c r="C846">
        <v>2142</v>
      </c>
      <c r="D846" t="s">
        <v>1690</v>
      </c>
      <c r="E846">
        <v>3373</v>
      </c>
      <c r="F846" t="s">
        <v>1780</v>
      </c>
      <c r="G846" t="s">
        <v>37</v>
      </c>
      <c r="H846" t="s">
        <v>38</v>
      </c>
      <c r="I846" t="s">
        <v>44</v>
      </c>
      <c r="J846" t="s">
        <v>40</v>
      </c>
      <c r="K846">
        <v>950.13801980198002</v>
      </c>
      <c r="L846">
        <v>12239315.159953</v>
      </c>
      <c r="M846">
        <v>12881.618149017801</v>
      </c>
      <c r="N846">
        <v>1084.2319236262299</v>
      </c>
      <c r="O846">
        <v>11797.386225391499</v>
      </c>
      <c r="P846">
        <v>6741052.5208013495</v>
      </c>
      <c r="Q846">
        <v>2503526.5529458001</v>
      </c>
      <c r="R846">
        <v>2100321.0064717</v>
      </c>
      <c r="S846">
        <v>279228.30437377701</v>
      </c>
      <c r="T846">
        <v>615186.77536037995</v>
      </c>
      <c r="U846">
        <v>513580.088982496</v>
      </c>
      <c r="V846">
        <v>6309929.3899999997</v>
      </c>
      <c r="W846">
        <v>5415805.68097053</v>
      </c>
      <c r="X846">
        <v>9785305.3555338904</v>
      </c>
      <c r="Y846">
        <v>549445.943351908</v>
      </c>
      <c r="Z846">
        <v>1030169.97292032</v>
      </c>
      <c r="AA846">
        <v>215078.939413941</v>
      </c>
      <c r="AB846">
        <v>28.5244715856361</v>
      </c>
      <c r="AC846">
        <v>145706.33527887499</v>
      </c>
      <c r="AD846">
        <v>0</v>
      </c>
      <c r="AE846">
        <v>427097.85324708698</v>
      </c>
      <c r="AF846">
        <v>86482.235735409893</v>
      </c>
      <c r="AG846">
        <v>0</v>
      </c>
    </row>
    <row r="847" spans="1:33" x14ac:dyDescent="0.3">
      <c r="A847" t="s">
        <v>33</v>
      </c>
      <c r="B847" t="s">
        <v>1781</v>
      </c>
      <c r="C847">
        <v>2142</v>
      </c>
      <c r="D847" t="s">
        <v>1690</v>
      </c>
      <c r="E847">
        <v>3374</v>
      </c>
      <c r="F847" t="s">
        <v>1782</v>
      </c>
      <c r="G847" t="s">
        <v>37</v>
      </c>
      <c r="H847" t="s">
        <v>43</v>
      </c>
      <c r="I847" t="s">
        <v>44</v>
      </c>
      <c r="J847" t="s">
        <v>40</v>
      </c>
      <c r="K847">
        <v>377.4</v>
      </c>
      <c r="L847">
        <v>5894351.4547404004</v>
      </c>
      <c r="M847">
        <v>15618.313340594599</v>
      </c>
      <c r="N847">
        <v>1218.6081148368601</v>
      </c>
      <c r="O847">
        <v>14399.7052257577</v>
      </c>
      <c r="P847">
        <v>3641587.1677879398</v>
      </c>
      <c r="Q847">
        <v>1061616.3432014501</v>
      </c>
      <c r="R847">
        <v>835881.39925253205</v>
      </c>
      <c r="S847">
        <v>110911.004374528</v>
      </c>
      <c r="T847">
        <v>244355.54012394301</v>
      </c>
      <c r="U847">
        <v>203996.81050800299</v>
      </c>
      <c r="V847">
        <v>3539167.11</v>
      </c>
      <c r="W847">
        <v>2151187.5342323999</v>
      </c>
      <c r="X847">
        <v>4885968.4611374103</v>
      </c>
      <c r="Y847">
        <v>201166.27298499201</v>
      </c>
      <c r="Z847">
        <v>459902.70253943099</v>
      </c>
      <c r="AA847">
        <v>85430.5269793732</v>
      </c>
      <c r="AB847">
        <v>11.3300755806642</v>
      </c>
      <c r="AC847">
        <v>57875.350515610196</v>
      </c>
      <c r="AD847">
        <v>0</v>
      </c>
      <c r="AE847">
        <v>169645.59512000499</v>
      </c>
      <c r="AF847">
        <v>34351.215387997901</v>
      </c>
      <c r="AG847">
        <v>0</v>
      </c>
    </row>
    <row r="848" spans="1:33" x14ac:dyDescent="0.3">
      <c r="A848" t="s">
        <v>33</v>
      </c>
      <c r="B848" t="s">
        <v>1783</v>
      </c>
      <c r="C848">
        <v>2142</v>
      </c>
      <c r="D848" t="s">
        <v>1690</v>
      </c>
      <c r="E848">
        <v>3375</v>
      </c>
      <c r="F848" t="s">
        <v>1784</v>
      </c>
      <c r="G848" t="s">
        <v>37</v>
      </c>
      <c r="H848" t="s">
        <v>43</v>
      </c>
      <c r="I848" t="s">
        <v>44</v>
      </c>
      <c r="J848" t="s">
        <v>40</v>
      </c>
      <c r="K848">
        <v>379.66653465346502</v>
      </c>
      <c r="L848">
        <v>6112004.8022249099</v>
      </c>
      <c r="M848">
        <v>16098.350116118399</v>
      </c>
      <c r="N848">
        <v>1216.6760522797499</v>
      </c>
      <c r="O848">
        <v>14881.6740638387</v>
      </c>
      <c r="P848">
        <v>3788569.4711525999</v>
      </c>
      <c r="Q848">
        <v>1119929.6250479401</v>
      </c>
      <c r="R848">
        <v>840707.96279688994</v>
      </c>
      <c r="S848">
        <v>111577.09773665199</v>
      </c>
      <c r="T848">
        <v>251220.64549081499</v>
      </c>
      <c r="U848">
        <v>205221.945219749</v>
      </c>
      <c r="V848">
        <v>3742676.03</v>
      </c>
      <c r="W848">
        <v>2164106.82700516</v>
      </c>
      <c r="X848">
        <v>4860312.50931961</v>
      </c>
      <c r="Y848">
        <v>434963.65567249298</v>
      </c>
      <c r="Z848">
        <v>461931.18056491402</v>
      </c>
      <c r="AA848">
        <v>85943.593354207798</v>
      </c>
      <c r="AB848">
        <v>5408.9881201194203</v>
      </c>
      <c r="AC848">
        <v>58222.929973811297</v>
      </c>
      <c r="AD848">
        <v>0</v>
      </c>
      <c r="AE848">
        <v>170664.428241752</v>
      </c>
      <c r="AF848">
        <v>34557.516977996696</v>
      </c>
      <c r="AG848">
        <v>0</v>
      </c>
    </row>
    <row r="849" spans="1:33" x14ac:dyDescent="0.3">
      <c r="A849" t="s">
        <v>33</v>
      </c>
      <c r="B849" t="s">
        <v>1785</v>
      </c>
      <c r="C849">
        <v>2142</v>
      </c>
      <c r="D849" t="s">
        <v>1690</v>
      </c>
      <c r="E849">
        <v>3376</v>
      </c>
      <c r="F849" t="s">
        <v>1786</v>
      </c>
      <c r="G849" t="s">
        <v>37</v>
      </c>
      <c r="H849" t="s">
        <v>43</v>
      </c>
      <c r="I849" t="s">
        <v>44</v>
      </c>
      <c r="J849" t="s">
        <v>40</v>
      </c>
      <c r="K849">
        <v>495.23</v>
      </c>
      <c r="L849">
        <v>6950915.7231261004</v>
      </c>
      <c r="M849">
        <v>14035.7323327062</v>
      </c>
      <c r="N849">
        <v>1089.86333499648</v>
      </c>
      <c r="O849">
        <v>12945.8689977097</v>
      </c>
      <c r="P849">
        <v>4107112.8248508698</v>
      </c>
      <c r="Q849">
        <v>1282174.2415197601</v>
      </c>
      <c r="R849">
        <v>1095442.5125265799</v>
      </c>
      <c r="S849">
        <v>145539.10094435001</v>
      </c>
      <c r="T849">
        <v>320647.04328452703</v>
      </c>
      <c r="U849">
        <v>267687.706592153</v>
      </c>
      <c r="V849">
        <v>3860407.13</v>
      </c>
      <c r="W849">
        <v>2822820.8865339402</v>
      </c>
      <c r="X849">
        <v>5705192.3711440898</v>
      </c>
      <c r="Y849">
        <v>250239.614062156</v>
      </c>
      <c r="Z849">
        <v>539733.019390309</v>
      </c>
      <c r="AA849">
        <v>112103.23231583201</v>
      </c>
      <c r="AB849">
        <v>14.8674968993438</v>
      </c>
      <c r="AC849">
        <v>75944.912124657305</v>
      </c>
      <c r="AD849">
        <v>0</v>
      </c>
      <c r="AE849">
        <v>222611.52112156901</v>
      </c>
      <c r="AF849">
        <v>45076.185470583499</v>
      </c>
      <c r="AG849">
        <v>0</v>
      </c>
    </row>
    <row r="850" spans="1:33" x14ac:dyDescent="0.3">
      <c r="A850" t="s">
        <v>33</v>
      </c>
      <c r="B850" t="s">
        <v>1787</v>
      </c>
      <c r="C850">
        <v>2142</v>
      </c>
      <c r="D850" t="s">
        <v>1690</v>
      </c>
      <c r="E850">
        <v>3377</v>
      </c>
      <c r="F850" t="s">
        <v>1788</v>
      </c>
      <c r="G850" t="s">
        <v>37</v>
      </c>
      <c r="H850" t="s">
        <v>43</v>
      </c>
      <c r="I850" t="s">
        <v>44</v>
      </c>
      <c r="J850" t="s">
        <v>40</v>
      </c>
      <c r="K850">
        <v>392.06346534653397</v>
      </c>
      <c r="L850">
        <v>5821198.0535104098</v>
      </c>
      <c r="M850">
        <v>14847.591188750999</v>
      </c>
      <c r="N850">
        <v>1315.3526996907699</v>
      </c>
      <c r="O850">
        <v>13532.238489060201</v>
      </c>
      <c r="P850">
        <v>3453561.0905513801</v>
      </c>
      <c r="Q850">
        <v>1129822.09114644</v>
      </c>
      <c r="R850">
        <v>868744.83323876699</v>
      </c>
      <c r="S850">
        <v>115220.330472025</v>
      </c>
      <c r="T850">
        <v>253849.708101795</v>
      </c>
      <c r="U850">
        <v>211922.88406838401</v>
      </c>
      <c r="V850">
        <v>3374505.59</v>
      </c>
      <c r="W850">
        <v>2234769.5794420298</v>
      </c>
      <c r="X850">
        <v>4614023.5641018804</v>
      </c>
      <c r="Y850">
        <v>330664.22640066099</v>
      </c>
      <c r="Z850">
        <v>515701.73759368499</v>
      </c>
      <c r="AA850">
        <v>88749.836920810005</v>
      </c>
      <c r="AB850">
        <v>11.770293308938401</v>
      </c>
      <c r="AC850">
        <v>60124.0341316786</v>
      </c>
      <c r="AD850">
        <v>0</v>
      </c>
      <c r="AE850">
        <v>176236.98967547499</v>
      </c>
      <c r="AF850">
        <v>35685.8943929085</v>
      </c>
      <c r="AG850">
        <v>0</v>
      </c>
    </row>
    <row r="851" spans="1:33" x14ac:dyDescent="0.3">
      <c r="A851" t="s">
        <v>33</v>
      </c>
      <c r="B851" t="s">
        <v>1789</v>
      </c>
      <c r="C851">
        <v>2142</v>
      </c>
      <c r="D851" t="s">
        <v>1690</v>
      </c>
      <c r="E851">
        <v>3463</v>
      </c>
      <c r="F851" t="s">
        <v>1790</v>
      </c>
      <c r="G851" t="s">
        <v>37</v>
      </c>
      <c r="H851" t="s">
        <v>53</v>
      </c>
      <c r="I851" t="s">
        <v>39</v>
      </c>
      <c r="J851" t="s">
        <v>40</v>
      </c>
      <c r="K851">
        <v>1597.6094338171599</v>
      </c>
      <c r="L851">
        <v>22895473.261838298</v>
      </c>
      <c r="M851">
        <v>14331.0829150114</v>
      </c>
      <c r="N851">
        <v>1068.06574599743</v>
      </c>
      <c r="O851">
        <v>13263.017169014</v>
      </c>
      <c r="P851">
        <v>12554994.191454699</v>
      </c>
      <c r="Q851">
        <v>5210948.0937979799</v>
      </c>
      <c r="R851">
        <v>3625616.8721595299</v>
      </c>
      <c r="S851">
        <v>469508.39136959298</v>
      </c>
      <c r="T851">
        <v>1034405.71305644</v>
      </c>
      <c r="U851">
        <v>863559.16517276003</v>
      </c>
      <c r="V851">
        <v>12925508.43</v>
      </c>
      <c r="W851">
        <v>9106405.6666655391</v>
      </c>
      <c r="X851">
        <v>18294474.325415</v>
      </c>
      <c r="Y851">
        <v>1424397.54990797</v>
      </c>
      <c r="Z851">
        <v>1706351.91174247</v>
      </c>
      <c r="AA851">
        <v>361644.45108165999</v>
      </c>
      <c r="AB851">
        <v>47.962468557315098</v>
      </c>
      <c r="AC851">
        <v>244997.89604985199</v>
      </c>
      <c r="AD851">
        <v>0</v>
      </c>
      <c r="AE851">
        <v>718143.62260002305</v>
      </c>
      <c r="AF851">
        <v>145415.542572737</v>
      </c>
      <c r="AG851">
        <v>0</v>
      </c>
    </row>
    <row r="852" spans="1:33" x14ac:dyDescent="0.3">
      <c r="A852" t="s">
        <v>33</v>
      </c>
      <c r="B852" t="s">
        <v>1791</v>
      </c>
      <c r="C852">
        <v>2142</v>
      </c>
      <c r="D852" t="s">
        <v>1690</v>
      </c>
      <c r="E852">
        <v>3526</v>
      </c>
      <c r="F852" t="s">
        <v>1792</v>
      </c>
      <c r="G852" t="s">
        <v>37</v>
      </c>
      <c r="H852" t="s">
        <v>43</v>
      </c>
      <c r="I852" t="s">
        <v>44</v>
      </c>
      <c r="J852" t="s">
        <v>40</v>
      </c>
      <c r="K852">
        <v>265.20999999999998</v>
      </c>
      <c r="L852">
        <v>5306694.8399326997</v>
      </c>
      <c r="M852">
        <v>20009.40703568</v>
      </c>
      <c r="N852">
        <v>1225.37335129135</v>
      </c>
      <c r="O852">
        <v>18784.0336843886</v>
      </c>
      <c r="P852">
        <v>3524960.2408763599</v>
      </c>
      <c r="Q852">
        <v>943937.52025373303</v>
      </c>
      <c r="R852">
        <v>588140.90427573898</v>
      </c>
      <c r="S852">
        <v>77940.401351798602</v>
      </c>
      <c r="T852">
        <v>171715.77317506901</v>
      </c>
      <c r="U852">
        <v>143354.515407598</v>
      </c>
      <c r="V852">
        <v>3651638.03</v>
      </c>
      <c r="W852">
        <v>1511702.2945250999</v>
      </c>
      <c r="X852">
        <v>4602099.6105912896</v>
      </c>
      <c r="Y852">
        <v>135546.26084591899</v>
      </c>
      <c r="Z852">
        <v>324981.26649597898</v>
      </c>
      <c r="AA852">
        <v>60034.525861684102</v>
      </c>
      <c r="AB852">
        <v>7.9619749463380103</v>
      </c>
      <c r="AC852">
        <v>40670.698755286103</v>
      </c>
      <c r="AD852">
        <v>0</v>
      </c>
      <c r="AE852">
        <v>119214.91330624399</v>
      </c>
      <c r="AF852">
        <v>24139.602101353801</v>
      </c>
      <c r="AG852">
        <v>0</v>
      </c>
    </row>
    <row r="853" spans="1:33" x14ac:dyDescent="0.3">
      <c r="A853" t="s">
        <v>33</v>
      </c>
      <c r="B853" t="s">
        <v>1793</v>
      </c>
      <c r="C853">
        <v>2142</v>
      </c>
      <c r="D853" t="s">
        <v>1690</v>
      </c>
      <c r="E853">
        <v>3528</v>
      </c>
      <c r="F853" t="s">
        <v>1794</v>
      </c>
      <c r="G853" t="s">
        <v>63</v>
      </c>
      <c r="H853" t="s">
        <v>43</v>
      </c>
      <c r="I853" t="s">
        <v>44</v>
      </c>
      <c r="J853" t="s">
        <v>40</v>
      </c>
      <c r="K853">
        <v>121.91</v>
      </c>
      <c r="L853">
        <v>1868882.91076126</v>
      </c>
      <c r="M853">
        <v>15330.0214154808</v>
      </c>
      <c r="N853">
        <v>1335.90480760025</v>
      </c>
      <c r="O853">
        <v>13994.1166078805</v>
      </c>
      <c r="P853">
        <v>338648.29206605098</v>
      </c>
      <c r="Q853">
        <v>155967.74965021099</v>
      </c>
      <c r="R853">
        <v>268965.629914616</v>
      </c>
      <c r="S853">
        <v>35827.134454951803</v>
      </c>
      <c r="T853">
        <v>1069474.1046754301</v>
      </c>
      <c r="U853">
        <v>65896.267008560404</v>
      </c>
      <c r="V853">
        <v>1108097.21</v>
      </c>
      <c r="W853">
        <v>694889.43375270802</v>
      </c>
      <c r="X853">
        <v>527808.11812708504</v>
      </c>
      <c r="Y853">
        <v>75482.270947272002</v>
      </c>
      <c r="Z853">
        <v>162860.15509454699</v>
      </c>
      <c r="AA853">
        <v>27596.278601100599</v>
      </c>
      <c r="AB853">
        <v>3.65990862225431</v>
      </c>
      <c r="AC853">
        <v>1009236.16107408</v>
      </c>
      <c r="AD853">
        <v>0</v>
      </c>
      <c r="AE853">
        <v>54799.932435293798</v>
      </c>
      <c r="AF853">
        <v>11096.3345732666</v>
      </c>
      <c r="AG853">
        <v>0</v>
      </c>
    </row>
    <row r="854" spans="1:33" x14ac:dyDescent="0.3">
      <c r="A854" t="s">
        <v>33</v>
      </c>
      <c r="B854" t="s">
        <v>1795</v>
      </c>
      <c r="C854">
        <v>2142</v>
      </c>
      <c r="D854" t="s">
        <v>1690</v>
      </c>
      <c r="E854">
        <v>3529</v>
      </c>
      <c r="F854" t="s">
        <v>1796</v>
      </c>
      <c r="G854" t="s">
        <v>37</v>
      </c>
      <c r="H854" t="s">
        <v>43</v>
      </c>
      <c r="I854" t="s">
        <v>44</v>
      </c>
      <c r="J854" t="s">
        <v>40</v>
      </c>
      <c r="K854">
        <v>232.87</v>
      </c>
      <c r="L854">
        <v>4385319.7865439802</v>
      </c>
      <c r="M854">
        <v>18831.621877201698</v>
      </c>
      <c r="N854">
        <v>1190.54373801014</v>
      </c>
      <c r="O854">
        <v>17641.078139191599</v>
      </c>
      <c r="P854">
        <v>2880836.0910722702</v>
      </c>
      <c r="Q854">
        <v>768941.96999052295</v>
      </c>
      <c r="R854">
        <v>516328.90031594399</v>
      </c>
      <c r="S854">
        <v>68436.262821135504</v>
      </c>
      <c r="T854">
        <v>150776.562344098</v>
      </c>
      <c r="U854">
        <v>125873.707639106</v>
      </c>
      <c r="V854">
        <v>2932082.43</v>
      </c>
      <c r="W854">
        <v>1327363.64890487</v>
      </c>
      <c r="X854">
        <v>3774994.4385780799</v>
      </c>
      <c r="Y854">
        <v>118777.61055197399</v>
      </c>
      <c r="Z854">
        <v>277241.92027042201</v>
      </c>
      <c r="AA854">
        <v>52713.849543419798</v>
      </c>
      <c r="AB854">
        <v>6.9910829371205097</v>
      </c>
      <c r="AC854">
        <v>35711.268878034301</v>
      </c>
      <c r="AD854">
        <v>0</v>
      </c>
      <c r="AE854">
        <v>104677.715250651</v>
      </c>
      <c r="AF854">
        <v>21195.992388455401</v>
      </c>
      <c r="AG854">
        <v>0</v>
      </c>
    </row>
    <row r="855" spans="1:33" x14ac:dyDescent="0.3">
      <c r="A855" t="s">
        <v>33</v>
      </c>
      <c r="B855" t="s">
        <v>1797</v>
      </c>
      <c r="C855">
        <v>2142</v>
      </c>
      <c r="D855" t="s">
        <v>1690</v>
      </c>
      <c r="E855">
        <v>4068</v>
      </c>
      <c r="F855" t="s">
        <v>1798</v>
      </c>
      <c r="G855" t="s">
        <v>37</v>
      </c>
      <c r="H855" t="s">
        <v>43</v>
      </c>
      <c r="I855" t="s">
        <v>44</v>
      </c>
      <c r="J855" t="s">
        <v>40</v>
      </c>
      <c r="K855">
        <v>454.51</v>
      </c>
      <c r="L855">
        <v>6178965.7435346097</v>
      </c>
      <c r="M855">
        <v>13594.785029008401</v>
      </c>
      <c r="N855">
        <v>1115.0816752399101</v>
      </c>
      <c r="O855">
        <v>12479.7033537684</v>
      </c>
      <c r="P855">
        <v>3587823.6702119601</v>
      </c>
      <c r="Q855">
        <v>1157857.1876385601</v>
      </c>
      <c r="R855">
        <v>1005430.6272315</v>
      </c>
      <c r="S855">
        <v>133572.232639817</v>
      </c>
      <c r="T855">
        <v>294282.02581275499</v>
      </c>
      <c r="U855">
        <v>245677.23991519</v>
      </c>
      <c r="V855">
        <v>3342572.43</v>
      </c>
      <c r="W855">
        <v>2590716.0736194099</v>
      </c>
      <c r="X855">
        <v>5023023.2820600504</v>
      </c>
      <c r="Y855">
        <v>230849.80967225399</v>
      </c>
      <c r="Z855">
        <v>506815.77221329301</v>
      </c>
      <c r="AA855">
        <v>102885.60894911199</v>
      </c>
      <c r="AB855">
        <v>13.645025575431101</v>
      </c>
      <c r="AC855">
        <v>69700.385699125603</v>
      </c>
      <c r="AD855">
        <v>0</v>
      </c>
      <c r="AE855">
        <v>204307.417694737</v>
      </c>
      <c r="AF855">
        <v>41369.822220452901</v>
      </c>
      <c r="AG855">
        <v>0</v>
      </c>
    </row>
    <row r="856" spans="1:33" x14ac:dyDescent="0.3">
      <c r="A856" t="s">
        <v>33</v>
      </c>
      <c r="B856" t="s">
        <v>1799</v>
      </c>
      <c r="C856">
        <v>2142</v>
      </c>
      <c r="D856" t="s">
        <v>1690</v>
      </c>
      <c r="E856">
        <v>4210</v>
      </c>
      <c r="F856" t="s">
        <v>1800</v>
      </c>
      <c r="G856" t="s">
        <v>63</v>
      </c>
      <c r="H856" t="s">
        <v>38</v>
      </c>
      <c r="I856" t="s">
        <v>44</v>
      </c>
      <c r="J856" t="s">
        <v>40</v>
      </c>
      <c r="K856">
        <v>96.704950495049502</v>
      </c>
      <c r="L856">
        <v>1302707.40733131</v>
      </c>
      <c r="M856">
        <v>13470.94849501</v>
      </c>
      <c r="N856">
        <v>1068.06574599743</v>
      </c>
      <c r="O856">
        <v>12402.8827490126</v>
      </c>
      <c r="P856">
        <v>263522.57589983498</v>
      </c>
      <c r="Q856">
        <v>123721.216542924</v>
      </c>
      <c r="R856">
        <v>213356.63953541699</v>
      </c>
      <c r="S856">
        <v>28419.828265487598</v>
      </c>
      <c r="T856">
        <v>673687.14708764397</v>
      </c>
      <c r="U856">
        <v>52272.128938326598</v>
      </c>
      <c r="V856">
        <v>699215.13</v>
      </c>
      <c r="W856">
        <v>551220.14839298301</v>
      </c>
      <c r="X856">
        <v>429393.14823532902</v>
      </c>
      <c r="Y856">
        <v>69957.793483107904</v>
      </c>
      <c r="Z856">
        <v>103287.245092139</v>
      </c>
      <c r="AA856">
        <v>21890.712459741</v>
      </c>
      <c r="AB856">
        <v>2.9032178010951299</v>
      </c>
      <c r="AC856">
        <v>625903.47590486403</v>
      </c>
      <c r="AD856">
        <v>0</v>
      </c>
      <c r="AE856">
        <v>43469.9758287847</v>
      </c>
      <c r="AF856">
        <v>8802.1531095419305</v>
      </c>
      <c r="AG856">
        <v>0</v>
      </c>
    </row>
    <row r="857" spans="1:33" x14ac:dyDescent="0.3">
      <c r="A857" t="s">
        <v>33</v>
      </c>
      <c r="B857" t="s">
        <v>1801</v>
      </c>
      <c r="C857">
        <v>2142</v>
      </c>
      <c r="D857" t="s">
        <v>1690</v>
      </c>
      <c r="E857">
        <v>4390</v>
      </c>
      <c r="F857" t="s">
        <v>1802</v>
      </c>
      <c r="G857" t="s">
        <v>63</v>
      </c>
      <c r="H857" t="s">
        <v>43</v>
      </c>
      <c r="I857" t="s">
        <v>44</v>
      </c>
      <c r="J857" t="s">
        <v>40</v>
      </c>
      <c r="K857">
        <v>166.33</v>
      </c>
      <c r="L857">
        <v>2228436.1629482498</v>
      </c>
      <c r="M857">
        <v>13397.6802918791</v>
      </c>
      <c r="N857">
        <v>1068.06574599743</v>
      </c>
      <c r="O857">
        <v>12329.614545881601</v>
      </c>
      <c r="P857">
        <v>469088.41609503998</v>
      </c>
      <c r="Q857">
        <v>212797.275033382</v>
      </c>
      <c r="R857">
        <v>366967.87157491699</v>
      </c>
      <c r="S857">
        <v>48881.365547470501</v>
      </c>
      <c r="T857">
        <v>1130701.2346974399</v>
      </c>
      <c r="U857">
        <v>89906.702415994194</v>
      </c>
      <c r="V857">
        <v>1190445.1399999999</v>
      </c>
      <c r="W857">
        <v>948084.32053226104</v>
      </c>
      <c r="X857">
        <v>791387.57026148902</v>
      </c>
      <c r="Y857">
        <v>83319.502229183403</v>
      </c>
      <c r="Z857">
        <v>177651.375531753</v>
      </c>
      <c r="AA857">
        <v>37651.456153892803</v>
      </c>
      <c r="AB857">
        <v>4.9934591185264496</v>
      </c>
      <c r="AC857">
        <v>1048514.56289682</v>
      </c>
      <c r="AD857">
        <v>0</v>
      </c>
      <c r="AE857">
        <v>74767.227971146101</v>
      </c>
      <c r="AF857">
        <v>15139.4744448481</v>
      </c>
      <c r="AG857">
        <v>0</v>
      </c>
    </row>
    <row r="858" spans="1:33" x14ac:dyDescent="0.3">
      <c r="A858" t="s">
        <v>33</v>
      </c>
      <c r="B858" t="s">
        <v>1803</v>
      </c>
      <c r="C858">
        <v>2142</v>
      </c>
      <c r="D858" t="s">
        <v>1690</v>
      </c>
      <c r="E858">
        <v>4589</v>
      </c>
      <c r="F858" t="s">
        <v>1804</v>
      </c>
      <c r="G858" t="s">
        <v>59</v>
      </c>
      <c r="H858" t="s">
        <v>53</v>
      </c>
      <c r="I858" t="s">
        <v>39</v>
      </c>
      <c r="J858" t="s">
        <v>40</v>
      </c>
      <c r="K858">
        <v>196.75</v>
      </c>
      <c r="L858">
        <v>5257468.3663955303</v>
      </c>
      <c r="M858">
        <v>26721.567300612602</v>
      </c>
      <c r="N858">
        <v>1068.06574599743</v>
      </c>
      <c r="O858">
        <v>25653.501554615101</v>
      </c>
      <c r="P858">
        <v>2923577.6264858898</v>
      </c>
      <c r="Q858">
        <v>1345829.1587874501</v>
      </c>
      <c r="R858">
        <v>434082.41888032801</v>
      </c>
      <c r="S858">
        <v>57821.250955719501</v>
      </c>
      <c r="T858">
        <v>496157.91128613101</v>
      </c>
      <c r="U858">
        <v>106349.688572998</v>
      </c>
      <c r="V858">
        <v>4029639.75</v>
      </c>
      <c r="W858">
        <v>1121478.92782253</v>
      </c>
      <c r="X858">
        <v>4655182.8013944998</v>
      </c>
      <c r="Y858">
        <v>211078.35905484101</v>
      </c>
      <c r="Z858">
        <v>210141.935524995</v>
      </c>
      <c r="AA858">
        <v>44537.509759384397</v>
      </c>
      <c r="AB858">
        <v>5.9067100437087703</v>
      </c>
      <c r="AC858">
        <v>30172.165378766</v>
      </c>
      <c r="AD858">
        <v>0</v>
      </c>
      <c r="AE858">
        <v>88441.364175572598</v>
      </c>
      <c r="AF858">
        <v>17908.324397426</v>
      </c>
      <c r="AG858">
        <v>0</v>
      </c>
    </row>
    <row r="859" spans="1:33" x14ac:dyDescent="0.3">
      <c r="A859" t="s">
        <v>33</v>
      </c>
      <c r="B859" t="s">
        <v>1805</v>
      </c>
      <c r="C859">
        <v>2142</v>
      </c>
      <c r="D859" t="s">
        <v>1690</v>
      </c>
      <c r="E859">
        <v>4596</v>
      </c>
      <c r="F859" t="s">
        <v>1806</v>
      </c>
      <c r="G859" t="s">
        <v>59</v>
      </c>
      <c r="H859" t="s">
        <v>53</v>
      </c>
      <c r="I859" t="s">
        <v>39</v>
      </c>
      <c r="J859" t="s">
        <v>40</v>
      </c>
      <c r="K859">
        <v>422.200306736556</v>
      </c>
      <c r="L859">
        <v>9682583.0409129094</v>
      </c>
      <c r="M859">
        <v>22933.623889938601</v>
      </c>
      <c r="N859">
        <v>1076.34231506724</v>
      </c>
      <c r="O859">
        <v>21857.281574871398</v>
      </c>
      <c r="P859">
        <v>5880829.15371738</v>
      </c>
      <c r="Q859">
        <v>2153063.1608434799</v>
      </c>
      <c r="R859">
        <v>931485.28792996495</v>
      </c>
      <c r="S859">
        <v>124077.000708493</v>
      </c>
      <c r="T859">
        <v>593128.43771358195</v>
      </c>
      <c r="U859">
        <v>228212.81391032899</v>
      </c>
      <c r="V859">
        <v>7047820.0499999998</v>
      </c>
      <c r="W859">
        <v>2406550.1770025799</v>
      </c>
      <c r="X859">
        <v>8228701.5189954797</v>
      </c>
      <c r="Y859">
        <v>610906.580898204</v>
      </c>
      <c r="Z859">
        <v>454432.05557492498</v>
      </c>
      <c r="AA859">
        <v>95571.793045461105</v>
      </c>
      <c r="AB859">
        <v>12.6750434168118</v>
      </c>
      <c r="AC859">
        <v>64745.603445088302</v>
      </c>
      <c r="AD859">
        <v>0</v>
      </c>
      <c r="AE859">
        <v>189783.84286214001</v>
      </c>
      <c r="AF859">
        <v>38428.971048188199</v>
      </c>
      <c r="AG859">
        <v>0</v>
      </c>
    </row>
    <row r="860" spans="1:33" x14ac:dyDescent="0.3">
      <c r="A860" t="s">
        <v>33</v>
      </c>
      <c r="B860" t="s">
        <v>1807</v>
      </c>
      <c r="C860">
        <v>2142</v>
      </c>
      <c r="D860" t="s">
        <v>1690</v>
      </c>
      <c r="E860">
        <v>4858</v>
      </c>
      <c r="F860" t="s">
        <v>1808</v>
      </c>
      <c r="G860" t="s">
        <v>37</v>
      </c>
      <c r="H860" t="s">
        <v>43</v>
      </c>
      <c r="I860" t="s">
        <v>44</v>
      </c>
      <c r="J860" t="s">
        <v>40</v>
      </c>
      <c r="K860">
        <v>485.24772277227697</v>
      </c>
      <c r="L860">
        <v>7476167.5924806502</v>
      </c>
      <c r="M860">
        <v>15406.9091757266</v>
      </c>
      <c r="N860">
        <v>1124.9680841315501</v>
      </c>
      <c r="O860">
        <v>14281.941091594999</v>
      </c>
      <c r="P860">
        <v>4673888.0522657298</v>
      </c>
      <c r="Q860">
        <v>1263969.7857319401</v>
      </c>
      <c r="R860">
        <v>1075715.0348140299</v>
      </c>
      <c r="S860">
        <v>142605.49099927401</v>
      </c>
      <c r="T860">
        <v>319989.22866967</v>
      </c>
      <c r="U860">
        <v>262291.96542611602</v>
      </c>
      <c r="V860">
        <v>4447953.92</v>
      </c>
      <c r="W860">
        <v>2765921.7070545298</v>
      </c>
      <c r="X860">
        <v>6212223.4691622602</v>
      </c>
      <c r="Y860">
        <v>265686.28301347198</v>
      </c>
      <c r="Z860">
        <v>545888.20101632795</v>
      </c>
      <c r="AA860">
        <v>109843.584186477</v>
      </c>
      <c r="AB860">
        <v>5819.9878149823899</v>
      </c>
      <c r="AC860">
        <v>74414.101861015399</v>
      </c>
      <c r="AD860">
        <v>0</v>
      </c>
      <c r="AE860">
        <v>218124.373901246</v>
      </c>
      <c r="AF860">
        <v>44167.5915248702</v>
      </c>
      <c r="AG860">
        <v>0</v>
      </c>
    </row>
    <row r="861" spans="1:33" x14ac:dyDescent="0.3">
      <c r="A861" t="s">
        <v>33</v>
      </c>
      <c r="B861" t="s">
        <v>1809</v>
      </c>
      <c r="C861">
        <v>2142</v>
      </c>
      <c r="D861" t="s">
        <v>1690</v>
      </c>
      <c r="E861">
        <v>4859</v>
      </c>
      <c r="F861" t="s">
        <v>1810</v>
      </c>
      <c r="G861" t="s">
        <v>37</v>
      </c>
      <c r="H861" t="s">
        <v>38</v>
      </c>
      <c r="I861" t="s">
        <v>44</v>
      </c>
      <c r="J861" t="s">
        <v>40</v>
      </c>
      <c r="K861">
        <v>611.26</v>
      </c>
      <c r="L861">
        <v>8896552.2078166902</v>
      </c>
      <c r="M861">
        <v>14554.448528967499</v>
      </c>
      <c r="N861">
        <v>1069.2800410600901</v>
      </c>
      <c r="O861">
        <v>13485.1684879074</v>
      </c>
      <c r="P861">
        <v>5233584.7205889104</v>
      </c>
      <c r="Q861">
        <v>1735120.4274857501</v>
      </c>
      <c r="R861">
        <v>1352435.7508121401</v>
      </c>
      <c r="S861">
        <v>179638.210211909</v>
      </c>
      <c r="T861">
        <v>395773.09871797002</v>
      </c>
      <c r="U861">
        <v>330405.64491553302</v>
      </c>
      <c r="V861">
        <v>5081952.3600000003</v>
      </c>
      <c r="W861">
        <v>3484194.2029011599</v>
      </c>
      <c r="X861">
        <v>7142526.6534505896</v>
      </c>
      <c r="Y861">
        <v>537886.52313780203</v>
      </c>
      <c r="Z861">
        <v>653608.11789839098</v>
      </c>
      <c r="AA861">
        <v>138368.478859066</v>
      </c>
      <c r="AB861">
        <v>18.3508797017404</v>
      </c>
      <c r="AC861">
        <v>93738.438675601195</v>
      </c>
      <c r="AD861">
        <v>0</v>
      </c>
      <c r="AE861">
        <v>274768.32663766399</v>
      </c>
      <c r="AF861">
        <v>55637.318277868602</v>
      </c>
      <c r="AG861">
        <v>0</v>
      </c>
    </row>
    <row r="862" spans="1:33" x14ac:dyDescent="0.3">
      <c r="A862" t="s">
        <v>33</v>
      </c>
      <c r="B862" t="s">
        <v>1811</v>
      </c>
      <c r="C862">
        <v>2142</v>
      </c>
      <c r="D862" t="s">
        <v>1690</v>
      </c>
      <c r="E862">
        <v>5064</v>
      </c>
      <c r="F862" t="s">
        <v>1812</v>
      </c>
      <c r="G862" t="s">
        <v>37</v>
      </c>
      <c r="H862" t="s">
        <v>43</v>
      </c>
      <c r="I862" t="s">
        <v>44</v>
      </c>
      <c r="J862" t="s">
        <v>40</v>
      </c>
      <c r="K862">
        <v>567.38861386138603</v>
      </c>
      <c r="L862">
        <v>8497109.0389885902</v>
      </c>
      <c r="M862">
        <v>14975.818744689201</v>
      </c>
      <c r="N862">
        <v>1177.5411716272699</v>
      </c>
      <c r="O862">
        <v>13798.2775730619</v>
      </c>
      <c r="P862">
        <v>5330143.7347756103</v>
      </c>
      <c r="Q862">
        <v>1376384.13110666</v>
      </c>
      <c r="R862">
        <v>1256468.31609965</v>
      </c>
      <c r="S862">
        <v>166745.20676745599</v>
      </c>
      <c r="T862">
        <v>367367.65023920202</v>
      </c>
      <c r="U862">
        <v>306691.752904822</v>
      </c>
      <c r="V862">
        <v>4956290.8600000003</v>
      </c>
      <c r="W862">
        <v>3234126.4260837701</v>
      </c>
      <c r="X862">
        <v>6894436.6036020396</v>
      </c>
      <c r="Y862">
        <v>412392.06838836602</v>
      </c>
      <c r="Z862">
        <v>668123.45313431101</v>
      </c>
      <c r="AA862">
        <v>128437.488829555</v>
      </c>
      <c r="AB862">
        <v>17.033799360513498</v>
      </c>
      <c r="AC862">
        <v>87010.638330137604</v>
      </c>
      <c r="AD862">
        <v>0</v>
      </c>
      <c r="AE862">
        <v>255047.639276178</v>
      </c>
      <c r="AF862">
        <v>51644.113628643499</v>
      </c>
      <c r="AG862">
        <v>0</v>
      </c>
    </row>
    <row r="863" spans="1:33" x14ac:dyDescent="0.3">
      <c r="A863" t="s">
        <v>33</v>
      </c>
      <c r="B863" t="s">
        <v>1813</v>
      </c>
      <c r="C863">
        <v>2142</v>
      </c>
      <c r="D863" t="s">
        <v>1690</v>
      </c>
      <c r="E863">
        <v>5066</v>
      </c>
      <c r="F863" t="s">
        <v>1814</v>
      </c>
      <c r="G863" t="s">
        <v>37</v>
      </c>
      <c r="H863" t="s">
        <v>43</v>
      </c>
      <c r="I863" t="s">
        <v>44</v>
      </c>
      <c r="J863" t="s">
        <v>40</v>
      </c>
      <c r="K863">
        <v>494</v>
      </c>
      <c r="L863">
        <v>6997041.4641011097</v>
      </c>
      <c r="M863">
        <v>14164.051546763299</v>
      </c>
      <c r="N863">
        <v>1133.27540186787</v>
      </c>
      <c r="O863">
        <v>13030.776144895501</v>
      </c>
      <c r="P863">
        <v>4246340.5169455204</v>
      </c>
      <c r="Q863">
        <v>1192060.3889123399</v>
      </c>
      <c r="R863">
        <v>1093612.2779511099</v>
      </c>
      <c r="S863">
        <v>145177.62628780401</v>
      </c>
      <c r="T863">
        <v>319850.65400431398</v>
      </c>
      <c r="U863">
        <v>267022.85212229402</v>
      </c>
      <c r="V863">
        <v>3914208.75</v>
      </c>
      <c r="W863">
        <v>2815809.8619788098</v>
      </c>
      <c r="X863">
        <v>5710154.6810489697</v>
      </c>
      <c r="Y863">
        <v>272429.961527785</v>
      </c>
      <c r="Z863">
        <v>559838.04852273199</v>
      </c>
      <c r="AA863">
        <v>111824.80214046199</v>
      </c>
      <c r="AB863">
        <v>14.8305705798837</v>
      </c>
      <c r="AC863">
        <v>75756.288168286803</v>
      </c>
      <c r="AD863">
        <v>0</v>
      </c>
      <c r="AE863">
        <v>222058.622123165</v>
      </c>
      <c r="AF863">
        <v>44964.229999128198</v>
      </c>
      <c r="AG863">
        <v>0</v>
      </c>
    </row>
    <row r="864" spans="1:33" x14ac:dyDescent="0.3">
      <c r="A864" t="s">
        <v>33</v>
      </c>
      <c r="B864" t="s">
        <v>1815</v>
      </c>
      <c r="C864">
        <v>2143</v>
      </c>
      <c r="D864" t="s">
        <v>1816</v>
      </c>
      <c r="E864">
        <v>656</v>
      </c>
      <c r="F864" t="s">
        <v>1817</v>
      </c>
      <c r="G864" t="s">
        <v>37</v>
      </c>
      <c r="H864" t="s">
        <v>43</v>
      </c>
      <c r="I864" t="s">
        <v>39</v>
      </c>
      <c r="J864" t="s">
        <v>40</v>
      </c>
      <c r="K864">
        <v>160.76</v>
      </c>
      <c r="L864">
        <v>2465543.2709679599</v>
      </c>
      <c r="M864">
        <v>15336.7956641451</v>
      </c>
      <c r="N864">
        <v>0</v>
      </c>
      <c r="O864">
        <v>15336.7956641451</v>
      </c>
      <c r="P864">
        <v>1292844.3258362601</v>
      </c>
      <c r="Q864">
        <v>464556.96597596299</v>
      </c>
      <c r="R864">
        <v>547521.84402876999</v>
      </c>
      <c r="S864">
        <v>98472.218232159998</v>
      </c>
      <c r="T864">
        <v>62147.916894807699</v>
      </c>
      <c r="U864">
        <v>105192.85844141401</v>
      </c>
      <c r="V864">
        <v>2010286.54</v>
      </c>
      <c r="W864">
        <v>350063.87252655497</v>
      </c>
      <c r="X864">
        <v>1885579.7604167601</v>
      </c>
      <c r="Y864">
        <v>65770.672211804602</v>
      </c>
      <c r="Z864">
        <v>0</v>
      </c>
      <c r="AA864">
        <v>402860.00414711499</v>
      </c>
      <c r="AB864">
        <v>0</v>
      </c>
      <c r="AC864">
        <v>6139.9757508658504</v>
      </c>
      <c r="AD864">
        <v>0</v>
      </c>
      <c r="AE864">
        <v>60127.133386467998</v>
      </c>
      <c r="AF864">
        <v>45065.725054946102</v>
      </c>
      <c r="AG864">
        <v>0</v>
      </c>
    </row>
    <row r="865" spans="1:33" x14ac:dyDescent="0.3">
      <c r="A865" t="s">
        <v>33</v>
      </c>
      <c r="B865" t="s">
        <v>1818</v>
      </c>
      <c r="C865">
        <v>2143</v>
      </c>
      <c r="D865" t="s">
        <v>1816</v>
      </c>
      <c r="E865">
        <v>717</v>
      </c>
      <c r="F865" t="s">
        <v>1819</v>
      </c>
      <c r="G865" t="s">
        <v>37</v>
      </c>
      <c r="H865" t="s">
        <v>43</v>
      </c>
      <c r="I865" t="s">
        <v>39</v>
      </c>
      <c r="J865" t="s">
        <v>40</v>
      </c>
      <c r="K865">
        <v>344.74</v>
      </c>
      <c r="L865">
        <v>4351072.3302730601</v>
      </c>
      <c r="M865">
        <v>12621.3155719471</v>
      </c>
      <c r="N865">
        <v>0</v>
      </c>
      <c r="O865">
        <v>12621.3155719471</v>
      </c>
      <c r="P865">
        <v>2598184.8750347998</v>
      </c>
      <c r="Q865">
        <v>639577.52093029197</v>
      </c>
      <c r="R865">
        <v>768869.86598456197</v>
      </c>
      <c r="S865">
        <v>211167.65683848399</v>
      </c>
      <c r="T865">
        <v>133272.411484921</v>
      </c>
      <c r="U865">
        <v>225579.65923795101</v>
      </c>
      <c r="V865">
        <v>3374802.08</v>
      </c>
      <c r="W865">
        <v>750690.59103511204</v>
      </c>
      <c r="X865">
        <v>3657334.8861363302</v>
      </c>
      <c r="Y865">
        <v>85719.123104612503</v>
      </c>
      <c r="Z865">
        <v>0</v>
      </c>
      <c r="AA865">
        <v>369271.85885591299</v>
      </c>
      <c r="AB865">
        <v>0</v>
      </c>
      <c r="AC865">
        <v>13166.8029382526</v>
      </c>
      <c r="AD865">
        <v>0</v>
      </c>
      <c r="AE865">
        <v>128938.96469053801</v>
      </c>
      <c r="AF865">
        <v>96640.694547413004</v>
      </c>
      <c r="AG865">
        <v>0</v>
      </c>
    </row>
    <row r="866" spans="1:33" x14ac:dyDescent="0.3">
      <c r="A866" t="s">
        <v>33</v>
      </c>
      <c r="B866" t="s">
        <v>1820</v>
      </c>
      <c r="C866">
        <v>2143</v>
      </c>
      <c r="D866" t="s">
        <v>1816</v>
      </c>
      <c r="E866">
        <v>788</v>
      </c>
      <c r="F866" t="s">
        <v>1821</v>
      </c>
      <c r="G866" t="s">
        <v>37</v>
      </c>
      <c r="H866" t="s">
        <v>43</v>
      </c>
      <c r="I866" t="s">
        <v>44</v>
      </c>
      <c r="J866" t="s">
        <v>40</v>
      </c>
      <c r="K866">
        <v>315.95</v>
      </c>
      <c r="L866">
        <v>4919420.4720635097</v>
      </c>
      <c r="M866">
        <v>15570.249951142599</v>
      </c>
      <c r="N866">
        <v>0</v>
      </c>
      <c r="O866">
        <v>15570.249951142599</v>
      </c>
      <c r="P866">
        <v>2717641.6566799502</v>
      </c>
      <c r="Q866">
        <v>1062801.36488433</v>
      </c>
      <c r="R866">
        <v>823302.33421802602</v>
      </c>
      <c r="S866">
        <v>193532.57869153301</v>
      </c>
      <c r="T866">
        <v>122142.537589664</v>
      </c>
      <c r="U866">
        <v>206741.002889803</v>
      </c>
      <c r="V866">
        <v>4024680.71</v>
      </c>
      <c r="W866">
        <v>687998.75917370699</v>
      </c>
      <c r="X866">
        <v>3528437.2197466898</v>
      </c>
      <c r="Y866">
        <v>268960.13355137798</v>
      </c>
      <c r="Z866">
        <v>0</v>
      </c>
      <c r="AA866">
        <v>903214.90177706606</v>
      </c>
      <c r="AB866">
        <v>0</v>
      </c>
      <c r="AC866">
        <v>12067.214098569701</v>
      </c>
      <c r="AD866">
        <v>0</v>
      </c>
      <c r="AE866">
        <v>118170.986523106</v>
      </c>
      <c r="AF866">
        <v>88570.016366697004</v>
      </c>
      <c r="AG866">
        <v>0</v>
      </c>
    </row>
    <row r="867" spans="1:33" x14ac:dyDescent="0.3">
      <c r="A867" t="s">
        <v>33</v>
      </c>
      <c r="B867" t="s">
        <v>1822</v>
      </c>
      <c r="C867">
        <v>2143</v>
      </c>
      <c r="D867" t="s">
        <v>1816</v>
      </c>
      <c r="E867">
        <v>789</v>
      </c>
      <c r="F867" t="s">
        <v>1823</v>
      </c>
      <c r="G867" t="s">
        <v>37</v>
      </c>
      <c r="H867" t="s">
        <v>38</v>
      </c>
      <c r="I867" t="s">
        <v>39</v>
      </c>
      <c r="J867" t="s">
        <v>40</v>
      </c>
      <c r="K867">
        <v>469.53</v>
      </c>
      <c r="L867">
        <v>6621472.8592820996</v>
      </c>
      <c r="M867">
        <v>14102.3424686007</v>
      </c>
      <c r="N867">
        <v>0</v>
      </c>
      <c r="O867">
        <v>14102.3424686007</v>
      </c>
      <c r="P867">
        <v>3439528.60426724</v>
      </c>
      <c r="Q867">
        <v>1145686.1286438999</v>
      </c>
      <c r="R867">
        <v>1567136.6281987301</v>
      </c>
      <c r="S867">
        <v>287606.74686828803</v>
      </c>
      <c r="T867">
        <v>181514.751303925</v>
      </c>
      <c r="U867">
        <v>307235.64832045999</v>
      </c>
      <c r="V867">
        <v>5291809.43</v>
      </c>
      <c r="W867">
        <v>1022427.7809616399</v>
      </c>
      <c r="X867">
        <v>5548420.0122274496</v>
      </c>
      <c r="Y867">
        <v>142803.29844494001</v>
      </c>
      <c r="Z867">
        <v>0</v>
      </c>
      <c r="AA867">
        <v>605080.93926471204</v>
      </c>
      <c r="AB867">
        <v>0</v>
      </c>
      <c r="AC867">
        <v>17932.961024533699</v>
      </c>
      <c r="AD867">
        <v>0</v>
      </c>
      <c r="AE867">
        <v>175612.67068268399</v>
      </c>
      <c r="AF867">
        <v>131622.97763777501</v>
      </c>
      <c r="AG867">
        <v>0</v>
      </c>
    </row>
    <row r="868" spans="1:33" x14ac:dyDescent="0.3">
      <c r="A868" t="s">
        <v>33</v>
      </c>
      <c r="B868" t="s">
        <v>1824</v>
      </c>
      <c r="C868">
        <v>2143</v>
      </c>
      <c r="D868" t="s">
        <v>1816</v>
      </c>
      <c r="E868">
        <v>809</v>
      </c>
      <c r="F868" t="s">
        <v>1825</v>
      </c>
      <c r="G868" t="s">
        <v>37</v>
      </c>
      <c r="H868" t="s">
        <v>53</v>
      </c>
      <c r="I868" t="s">
        <v>39</v>
      </c>
      <c r="J868" t="s">
        <v>40</v>
      </c>
      <c r="K868">
        <v>688.32</v>
      </c>
      <c r="L868">
        <v>10188764.7030323</v>
      </c>
      <c r="M868">
        <v>14802.366200360701</v>
      </c>
      <c r="N868">
        <v>0</v>
      </c>
      <c r="O868">
        <v>14802.366200360701</v>
      </c>
      <c r="P868">
        <v>4817051.6526923301</v>
      </c>
      <c r="Q868">
        <v>2314306.5971571002</v>
      </c>
      <c r="R868">
        <v>2282040.1473095398</v>
      </c>
      <c r="S868">
        <v>421624.765200052</v>
      </c>
      <c r="T868">
        <v>353741.540673265</v>
      </c>
      <c r="U868">
        <v>450400.27570536302</v>
      </c>
      <c r="V868">
        <v>8239509.21</v>
      </c>
      <c r="W868">
        <v>1498855.21732693</v>
      </c>
      <c r="X868">
        <v>7566728.9038596004</v>
      </c>
      <c r="Y868">
        <v>1085505.99299346</v>
      </c>
      <c r="Z868">
        <v>0</v>
      </c>
      <c r="AA868">
        <v>1059742.91897575</v>
      </c>
      <c r="AB868">
        <v>97.31</v>
      </c>
      <c r="AC868">
        <v>26289.301498108802</v>
      </c>
      <c r="AD868">
        <v>0</v>
      </c>
      <c r="AE868">
        <v>257444.06850319501</v>
      </c>
      <c r="AF868">
        <v>192956.20720216699</v>
      </c>
      <c r="AG868">
        <v>0</v>
      </c>
    </row>
    <row r="869" spans="1:33" x14ac:dyDescent="0.3">
      <c r="A869" t="s">
        <v>33</v>
      </c>
      <c r="B869" t="s">
        <v>1826</v>
      </c>
      <c r="C869">
        <v>2143</v>
      </c>
      <c r="D869" t="s">
        <v>1816</v>
      </c>
      <c r="E869">
        <v>5620</v>
      </c>
      <c r="F869" t="s">
        <v>1827</v>
      </c>
      <c r="G869" t="s">
        <v>59</v>
      </c>
      <c r="H869" t="s">
        <v>64</v>
      </c>
      <c r="I869" t="s">
        <v>60</v>
      </c>
      <c r="J869" t="s">
        <v>40</v>
      </c>
      <c r="K869">
        <v>90.91</v>
      </c>
      <c r="L869">
        <v>482053.85438105301</v>
      </c>
      <c r="M869">
        <v>5302.5393727978499</v>
      </c>
      <c r="N869">
        <v>0</v>
      </c>
      <c r="O869">
        <v>5302.5393727978499</v>
      </c>
      <c r="P869">
        <v>200721.72548939401</v>
      </c>
      <c r="Q869">
        <v>72755.842408402998</v>
      </c>
      <c r="R869">
        <v>117715.38026036001</v>
      </c>
      <c r="S869">
        <v>55686.174169480299</v>
      </c>
      <c r="T869">
        <v>35174.732053414802</v>
      </c>
      <c r="U869">
        <v>59486.705405007197</v>
      </c>
      <c r="V869">
        <v>224605.55</v>
      </c>
      <c r="W869">
        <v>197961.598976045</v>
      </c>
      <c r="X869">
        <v>361201.82761313999</v>
      </c>
      <c r="Y869">
        <v>4389.6396937991703</v>
      </c>
      <c r="Z869">
        <v>0</v>
      </c>
      <c r="AA869">
        <v>53503.516979436798</v>
      </c>
      <c r="AB869">
        <v>0</v>
      </c>
      <c r="AC869">
        <v>3472.16468966916</v>
      </c>
      <c r="AD869">
        <v>0</v>
      </c>
      <c r="AE869">
        <v>34001.976214007198</v>
      </c>
      <c r="AF869">
        <v>25484.7291909999</v>
      </c>
      <c r="AG869">
        <v>0</v>
      </c>
    </row>
    <row r="870" spans="1:33" x14ac:dyDescent="0.3">
      <c r="A870" t="s">
        <v>33</v>
      </c>
      <c r="B870" t="s">
        <v>1828</v>
      </c>
      <c r="C870">
        <v>2144</v>
      </c>
      <c r="D870" t="s">
        <v>1829</v>
      </c>
      <c r="E870">
        <v>778</v>
      </c>
      <c r="F870" t="s">
        <v>1830</v>
      </c>
      <c r="G870" t="s">
        <v>37</v>
      </c>
      <c r="H870" t="s">
        <v>43</v>
      </c>
      <c r="I870" t="s">
        <v>44</v>
      </c>
      <c r="J870" t="s">
        <v>40</v>
      </c>
      <c r="K870">
        <v>99.16</v>
      </c>
      <c r="L870">
        <v>2262757.92382468</v>
      </c>
      <c r="M870">
        <v>22819.2610309064</v>
      </c>
      <c r="N870">
        <v>2577.4733210407298</v>
      </c>
      <c r="O870">
        <v>20241.787709865701</v>
      </c>
      <c r="P870">
        <v>1463138.0271192901</v>
      </c>
      <c r="Q870">
        <v>371970.53144887998</v>
      </c>
      <c r="R870">
        <v>281006.519305008</v>
      </c>
      <c r="S870">
        <v>146642.8459515</v>
      </c>
      <c r="T870">
        <v>0</v>
      </c>
      <c r="U870">
        <v>64394.638527966199</v>
      </c>
      <c r="V870">
        <v>1645532.76</v>
      </c>
      <c r="W870">
        <v>552830.52529672196</v>
      </c>
      <c r="X870">
        <v>1808954.90357447</v>
      </c>
      <c r="Y870">
        <v>74967.644537552202</v>
      </c>
      <c r="Z870">
        <v>255582.25451439901</v>
      </c>
      <c r="AA870">
        <v>58858.4826702953</v>
      </c>
      <c r="AB870">
        <v>0</v>
      </c>
      <c r="AC870">
        <v>0</v>
      </c>
      <c r="AD870">
        <v>0</v>
      </c>
      <c r="AE870">
        <v>9864.0013160566996</v>
      </c>
      <c r="AF870">
        <v>54530.637211909401</v>
      </c>
      <c r="AG870">
        <v>0</v>
      </c>
    </row>
    <row r="871" spans="1:33" x14ac:dyDescent="0.3">
      <c r="A871" t="s">
        <v>33</v>
      </c>
      <c r="B871" t="s">
        <v>1831</v>
      </c>
      <c r="C871">
        <v>2144</v>
      </c>
      <c r="D871" t="s">
        <v>1829</v>
      </c>
      <c r="E871">
        <v>779</v>
      </c>
      <c r="F871" t="s">
        <v>1832</v>
      </c>
      <c r="G871" t="s">
        <v>37</v>
      </c>
      <c r="H871" t="s">
        <v>53</v>
      </c>
      <c r="I871" t="s">
        <v>39</v>
      </c>
      <c r="J871" t="s">
        <v>40</v>
      </c>
      <c r="K871">
        <v>147.03</v>
      </c>
      <c r="L871">
        <v>2403089.8861753098</v>
      </c>
      <c r="M871">
        <v>16344.2146920717</v>
      </c>
      <c r="N871">
        <v>1394.48272791675</v>
      </c>
      <c r="O871">
        <v>14949.731964155</v>
      </c>
      <c r="P871">
        <v>1021228.6728807</v>
      </c>
      <c r="Q871">
        <v>702225.46855111897</v>
      </c>
      <c r="R871">
        <v>462200.31069499103</v>
      </c>
      <c r="S871">
        <v>217435.43404849901</v>
      </c>
      <c r="T871">
        <v>0</v>
      </c>
      <c r="U871">
        <v>95481.481472033702</v>
      </c>
      <c r="V871">
        <v>1487896.1</v>
      </c>
      <c r="W871">
        <v>819712.30470327695</v>
      </c>
      <c r="X871">
        <v>1749579.10642552</v>
      </c>
      <c r="Y871">
        <v>273863.11546244699</v>
      </c>
      <c r="Z871">
        <v>205030.79548560001</v>
      </c>
      <c r="AA871">
        <v>79135.387329704696</v>
      </c>
      <c r="AB871">
        <v>0</v>
      </c>
      <c r="AC871">
        <v>0</v>
      </c>
      <c r="AD871">
        <v>0</v>
      </c>
      <c r="AE871">
        <v>14625.8986839432</v>
      </c>
      <c r="AF871">
        <v>80855.582788090498</v>
      </c>
      <c r="AG871">
        <v>0</v>
      </c>
    </row>
    <row r="872" spans="1:33" x14ac:dyDescent="0.3">
      <c r="A872" t="s">
        <v>33</v>
      </c>
      <c r="B872" t="s">
        <v>1833</v>
      </c>
      <c r="C872">
        <v>2145</v>
      </c>
      <c r="D872" t="s">
        <v>1834</v>
      </c>
      <c r="E872">
        <v>792</v>
      </c>
      <c r="F872" t="s">
        <v>1835</v>
      </c>
      <c r="G872" t="s">
        <v>37</v>
      </c>
      <c r="H872" t="s">
        <v>38</v>
      </c>
      <c r="I872" t="s">
        <v>44</v>
      </c>
      <c r="J872" t="s">
        <v>40</v>
      </c>
      <c r="K872">
        <v>159.38999999999999</v>
      </c>
      <c r="L872">
        <v>2221141.4040655601</v>
      </c>
      <c r="M872">
        <v>13935.2619616385</v>
      </c>
      <c r="N872">
        <v>376.55578616352199</v>
      </c>
      <c r="O872">
        <v>13558.706175474999</v>
      </c>
      <c r="P872">
        <v>1100658.61534716</v>
      </c>
      <c r="Q872">
        <v>410705.48617452802</v>
      </c>
      <c r="R872">
        <v>474896.17369575403</v>
      </c>
      <c r="S872">
        <v>222350.46847075399</v>
      </c>
      <c r="T872">
        <v>12530.660377358399</v>
      </c>
      <c r="U872">
        <v>98957.752652830095</v>
      </c>
      <c r="V872">
        <v>872421.41</v>
      </c>
      <c r="W872">
        <v>1249762.24141273</v>
      </c>
      <c r="X872">
        <v>1871924.6320183901</v>
      </c>
      <c r="Y872">
        <v>78942.640089150897</v>
      </c>
      <c r="Z872">
        <v>60019.226756603697</v>
      </c>
      <c r="AA872">
        <v>111297.152548584</v>
      </c>
      <c r="AB872">
        <v>0</v>
      </c>
      <c r="AC872">
        <v>0</v>
      </c>
      <c r="AD872">
        <v>0</v>
      </c>
      <c r="AE872">
        <v>45670.445248584903</v>
      </c>
      <c r="AF872">
        <v>53287.307404245199</v>
      </c>
      <c r="AG872">
        <v>0</v>
      </c>
    </row>
    <row r="873" spans="1:33" x14ac:dyDescent="0.3">
      <c r="A873" t="s">
        <v>33</v>
      </c>
      <c r="B873" t="s">
        <v>1836</v>
      </c>
      <c r="C873">
        <v>2145</v>
      </c>
      <c r="D873" t="s">
        <v>1834</v>
      </c>
      <c r="E873">
        <v>793</v>
      </c>
      <c r="F873" t="s">
        <v>1837</v>
      </c>
      <c r="G873" t="s">
        <v>37</v>
      </c>
      <c r="H873" t="s">
        <v>43</v>
      </c>
      <c r="I873" t="s">
        <v>44</v>
      </c>
      <c r="J873" t="s">
        <v>40</v>
      </c>
      <c r="K873">
        <v>293.95999999999998</v>
      </c>
      <c r="L873">
        <v>4591931.0343943397</v>
      </c>
      <c r="M873">
        <v>15620.938339890899</v>
      </c>
      <c r="N873">
        <v>376.55578616352199</v>
      </c>
      <c r="O873">
        <v>15244.382553727401</v>
      </c>
      <c r="P873">
        <v>2560617.3770616301</v>
      </c>
      <c r="Q873">
        <v>713576.62375471694</v>
      </c>
      <c r="R873">
        <v>884550.154625786</v>
      </c>
      <c r="S873">
        <v>410076.81605911901</v>
      </c>
      <c r="T873">
        <v>23110.0628930817</v>
      </c>
      <c r="U873">
        <v>182505.93493836399</v>
      </c>
      <c r="V873">
        <v>2104511.94</v>
      </c>
      <c r="W873">
        <v>2304913.1594559699</v>
      </c>
      <c r="X873">
        <v>3958507.2285326999</v>
      </c>
      <c r="Y873">
        <v>134962.27232515701</v>
      </c>
      <c r="Z873">
        <v>110692.338900628</v>
      </c>
      <c r="AA873">
        <v>205263.259697484</v>
      </c>
      <c r="AB873">
        <v>0</v>
      </c>
      <c r="AC873">
        <v>0</v>
      </c>
      <c r="AD873">
        <v>0</v>
      </c>
      <c r="AE873">
        <v>84229.149164150906</v>
      </c>
      <c r="AF873">
        <v>98276.7857742138</v>
      </c>
      <c r="AG873">
        <v>0</v>
      </c>
    </row>
    <row r="874" spans="1:33" x14ac:dyDescent="0.3">
      <c r="A874" t="s">
        <v>33</v>
      </c>
      <c r="B874" t="s">
        <v>1838</v>
      </c>
      <c r="C874">
        <v>2145</v>
      </c>
      <c r="D874" t="s">
        <v>1834</v>
      </c>
      <c r="E874">
        <v>794</v>
      </c>
      <c r="F874" t="s">
        <v>1839</v>
      </c>
      <c r="G874" t="s">
        <v>37</v>
      </c>
      <c r="H874" t="s">
        <v>53</v>
      </c>
      <c r="I874" t="s">
        <v>44</v>
      </c>
      <c r="J874" t="s">
        <v>40</v>
      </c>
      <c r="K874">
        <v>182.65</v>
      </c>
      <c r="L874">
        <v>3352478.5315400902</v>
      </c>
      <c r="M874">
        <v>18354.659356912602</v>
      </c>
      <c r="N874">
        <v>423.49041523551699</v>
      </c>
      <c r="O874">
        <v>17931.168941677101</v>
      </c>
      <c r="P874">
        <v>1799069.1275911899</v>
      </c>
      <c r="Q874">
        <v>711273.69007075403</v>
      </c>
      <c r="R874">
        <v>552078.06167845905</v>
      </c>
      <c r="S874">
        <v>254798.375470125</v>
      </c>
      <c r="T874">
        <v>35259.2767295597</v>
      </c>
      <c r="U874">
        <v>113398.79240880501</v>
      </c>
      <c r="V874">
        <v>1806937.99</v>
      </c>
      <c r="W874">
        <v>1432141.74913128</v>
      </c>
      <c r="X874">
        <v>2716838.4994488899</v>
      </c>
      <c r="Y874">
        <v>317351.81758569099</v>
      </c>
      <c r="Z874">
        <v>77350.524342767298</v>
      </c>
      <c r="AA874">
        <v>127538.89775393</v>
      </c>
      <c r="AB874">
        <v>0</v>
      </c>
      <c r="AC874">
        <v>0</v>
      </c>
      <c r="AD874">
        <v>0</v>
      </c>
      <c r="AE874">
        <v>52335.195587264097</v>
      </c>
      <c r="AF874">
        <v>61063.596821540799</v>
      </c>
      <c r="AG874">
        <v>0</v>
      </c>
    </row>
    <row r="875" spans="1:33" x14ac:dyDescent="0.3">
      <c r="A875" t="s">
        <v>33</v>
      </c>
      <c r="B875" t="s">
        <v>1840</v>
      </c>
      <c r="C875">
        <v>2146</v>
      </c>
      <c r="D875" t="s">
        <v>1841</v>
      </c>
      <c r="E875">
        <v>796</v>
      </c>
      <c r="F875" t="s">
        <v>1842</v>
      </c>
      <c r="G875" t="s">
        <v>37</v>
      </c>
      <c r="H875" t="s">
        <v>43</v>
      </c>
      <c r="I875" t="s">
        <v>44</v>
      </c>
      <c r="J875" t="s">
        <v>40</v>
      </c>
      <c r="K875">
        <v>420.06</v>
      </c>
      <c r="L875">
        <v>6879655.09825633</v>
      </c>
      <c r="M875">
        <v>16377.7915018243</v>
      </c>
      <c r="N875">
        <v>1604.0041849807999</v>
      </c>
      <c r="O875">
        <v>14773.7873168435</v>
      </c>
      <c r="P875">
        <v>3823741.2430773601</v>
      </c>
      <c r="Q875">
        <v>1506540.6033437799</v>
      </c>
      <c r="R875">
        <v>1213072.3529290101</v>
      </c>
      <c r="S875">
        <v>198436.622669587</v>
      </c>
      <c r="T875">
        <v>137864.276236576</v>
      </c>
      <c r="U875">
        <v>254708.96287538399</v>
      </c>
      <c r="V875">
        <v>4095373.25</v>
      </c>
      <c r="W875">
        <v>2529572.88538094</v>
      </c>
      <c r="X875">
        <v>5528179.7809618404</v>
      </c>
      <c r="Y875">
        <v>237015.29445614401</v>
      </c>
      <c r="Z875">
        <v>673777.99794303696</v>
      </c>
      <c r="AA875">
        <v>185973.06201992001</v>
      </c>
      <c r="AB875">
        <v>0</v>
      </c>
      <c r="AC875">
        <v>0</v>
      </c>
      <c r="AD875">
        <v>0</v>
      </c>
      <c r="AE875">
        <v>173239.63520803899</v>
      </c>
      <c r="AF875">
        <v>81469.327667344798</v>
      </c>
      <c r="AG875">
        <v>0</v>
      </c>
    </row>
    <row r="876" spans="1:33" x14ac:dyDescent="0.3">
      <c r="A876" t="s">
        <v>33</v>
      </c>
      <c r="B876" t="s">
        <v>1843</v>
      </c>
      <c r="C876">
        <v>2146</v>
      </c>
      <c r="D876" t="s">
        <v>1841</v>
      </c>
      <c r="E876">
        <v>797</v>
      </c>
      <c r="F876" t="s">
        <v>974</v>
      </c>
      <c r="G876" t="s">
        <v>37</v>
      </c>
      <c r="H876" t="s">
        <v>43</v>
      </c>
      <c r="I876" t="s">
        <v>44</v>
      </c>
      <c r="J876" t="s">
        <v>40</v>
      </c>
      <c r="K876">
        <v>493.207961165048</v>
      </c>
      <c r="L876">
        <v>7952843.5971379196</v>
      </c>
      <c r="M876">
        <v>16124.726734645201</v>
      </c>
      <c r="N876">
        <v>1813.30753840854</v>
      </c>
      <c r="O876">
        <v>14311.4191962366</v>
      </c>
      <c r="P876">
        <v>4405275.04398946</v>
      </c>
      <c r="Q876">
        <v>1876203.8705637599</v>
      </c>
      <c r="R876">
        <v>1276501.37570595</v>
      </c>
      <c r="S876">
        <v>232991.768050624</v>
      </c>
      <c r="T876">
        <v>161871.538828113</v>
      </c>
      <c r="U876">
        <v>299063.20113848598</v>
      </c>
      <c r="V876">
        <v>4683715.4399999902</v>
      </c>
      <c r="W876">
        <v>2970064.95599944</v>
      </c>
      <c r="X876">
        <v>6345969.0081977397</v>
      </c>
      <c r="Y876">
        <v>195115.832675151</v>
      </c>
      <c r="Z876">
        <v>894337.71398368897</v>
      </c>
      <c r="AA876">
        <v>218357.84114285099</v>
      </c>
      <c r="AB876">
        <v>0</v>
      </c>
      <c r="AC876">
        <v>0</v>
      </c>
      <c r="AD876">
        <v>0</v>
      </c>
      <c r="AE876">
        <v>203407.05440635601</v>
      </c>
      <c r="AF876">
        <v>95656.146732129695</v>
      </c>
      <c r="AG876">
        <v>0</v>
      </c>
    </row>
    <row r="877" spans="1:33" x14ac:dyDescent="0.3">
      <c r="A877" t="s">
        <v>33</v>
      </c>
      <c r="B877" t="s">
        <v>1844</v>
      </c>
      <c r="C877">
        <v>2146</v>
      </c>
      <c r="D877" t="s">
        <v>1841</v>
      </c>
      <c r="E877">
        <v>1267</v>
      </c>
      <c r="F877" t="s">
        <v>116</v>
      </c>
      <c r="G877" t="s">
        <v>37</v>
      </c>
      <c r="H877" t="s">
        <v>43</v>
      </c>
      <c r="I877" t="s">
        <v>44</v>
      </c>
      <c r="J877" t="s">
        <v>40</v>
      </c>
      <c r="K877">
        <v>630.14563106796095</v>
      </c>
      <c r="L877">
        <v>10018252.551547199</v>
      </c>
      <c r="M877">
        <v>15898.313116237099</v>
      </c>
      <c r="N877">
        <v>1809.7414580397999</v>
      </c>
      <c r="O877">
        <v>14088.571658197299</v>
      </c>
      <c r="P877">
        <v>5661438.8427617904</v>
      </c>
      <c r="Q877">
        <v>1971043.6557157701</v>
      </c>
      <c r="R877">
        <v>1881274.1663631799</v>
      </c>
      <c r="S877">
        <v>297681.21415779198</v>
      </c>
      <c r="T877">
        <v>206814.67254874401</v>
      </c>
      <c r="U877">
        <v>382097.17695037602</v>
      </c>
      <c r="V877">
        <v>5841461.04</v>
      </c>
      <c r="W877">
        <v>3794694.33459691</v>
      </c>
      <c r="X877">
        <v>7977447.6879776502</v>
      </c>
      <c r="Y877">
        <v>239322.79091378601</v>
      </c>
      <c r="Z877">
        <v>1140400.6731463401</v>
      </c>
      <c r="AA877">
        <v>278984.22255911998</v>
      </c>
      <c r="AB877">
        <v>0</v>
      </c>
      <c r="AC877">
        <v>0</v>
      </c>
      <c r="AD877">
        <v>0</v>
      </c>
      <c r="AE877">
        <v>259882.39597713001</v>
      </c>
      <c r="AF877">
        <v>122214.780973245</v>
      </c>
      <c r="AG877">
        <v>0</v>
      </c>
    </row>
    <row r="878" spans="1:33" x14ac:dyDescent="0.3">
      <c r="A878" t="s">
        <v>33</v>
      </c>
      <c r="B878" t="s">
        <v>1845</v>
      </c>
      <c r="C878">
        <v>2146</v>
      </c>
      <c r="D878" t="s">
        <v>1841</v>
      </c>
      <c r="E878">
        <v>1268</v>
      </c>
      <c r="F878" t="s">
        <v>1846</v>
      </c>
      <c r="G878" t="s">
        <v>37</v>
      </c>
      <c r="H878" t="s">
        <v>38</v>
      </c>
      <c r="I878" t="s">
        <v>44</v>
      </c>
      <c r="J878" t="s">
        <v>40</v>
      </c>
      <c r="K878">
        <v>688.48</v>
      </c>
      <c r="L878">
        <v>9726088.3322628103</v>
      </c>
      <c r="M878">
        <v>14126.900319926201</v>
      </c>
      <c r="N878">
        <v>1217.7546327550001</v>
      </c>
      <c r="O878">
        <v>12909.1456871712</v>
      </c>
      <c r="P878">
        <v>5069642.8167483304</v>
      </c>
      <c r="Q878">
        <v>2204759.6659894502</v>
      </c>
      <c r="R878">
        <v>1900487.3472184101</v>
      </c>
      <c r="S878">
        <v>325238.40874055499</v>
      </c>
      <c r="T878">
        <v>225960.093566058</v>
      </c>
      <c r="U878">
        <v>417468.996715813</v>
      </c>
      <c r="V878">
        <v>5162639.38</v>
      </c>
      <c r="W878">
        <v>4145979.9555469998</v>
      </c>
      <c r="X878">
        <v>7859680.25529355</v>
      </c>
      <c r="Y878">
        <v>305728.78711223701</v>
      </c>
      <c r="Z878">
        <v>838399.70955916296</v>
      </c>
      <c r="AA878">
        <v>304810.58358204702</v>
      </c>
      <c r="AB878">
        <v>0</v>
      </c>
      <c r="AC878">
        <v>0</v>
      </c>
      <c r="AD878">
        <v>0</v>
      </c>
      <c r="AE878">
        <v>283940.44671721</v>
      </c>
      <c r="AF878">
        <v>133528.549998603</v>
      </c>
      <c r="AG878">
        <v>0</v>
      </c>
    </row>
    <row r="879" spans="1:33" x14ac:dyDescent="0.3">
      <c r="A879" t="s">
        <v>33</v>
      </c>
      <c r="B879" t="s">
        <v>1847</v>
      </c>
      <c r="C879">
        <v>2146</v>
      </c>
      <c r="D879" t="s">
        <v>1841</v>
      </c>
      <c r="E879">
        <v>1359</v>
      </c>
      <c r="F879" t="s">
        <v>1848</v>
      </c>
      <c r="G879" t="s">
        <v>37</v>
      </c>
      <c r="H879" t="s">
        <v>43</v>
      </c>
      <c r="I879" t="s">
        <v>44</v>
      </c>
      <c r="J879" t="s">
        <v>40</v>
      </c>
      <c r="K879">
        <v>663.03796116504805</v>
      </c>
      <c r="L879">
        <v>11026629.8182876</v>
      </c>
      <c r="M879">
        <v>16630.465318927399</v>
      </c>
      <c r="N879">
        <v>1467.84229561711</v>
      </c>
      <c r="O879">
        <v>15162.6230233103</v>
      </c>
      <c r="P879">
        <v>6443671.0059928196</v>
      </c>
      <c r="Q879">
        <v>2266472.9644510001</v>
      </c>
      <c r="R879">
        <v>1785656.2940926901</v>
      </c>
      <c r="S879">
        <v>313219.57271656801</v>
      </c>
      <c r="T879">
        <v>217609.98103460201</v>
      </c>
      <c r="U879">
        <v>402041.87838727498</v>
      </c>
      <c r="V879">
        <v>6631818.2199999997</v>
      </c>
      <c r="W879">
        <v>3992769.7199004199</v>
      </c>
      <c r="X879">
        <v>9107133.4382016696</v>
      </c>
      <c r="Y879">
        <v>250672.70280772101</v>
      </c>
      <c r="Z879">
        <v>973235.16299779702</v>
      </c>
      <c r="AA879">
        <v>293546.635893228</v>
      </c>
      <c r="AB879">
        <v>0</v>
      </c>
      <c r="AC879">
        <v>0</v>
      </c>
      <c r="AD879">
        <v>0</v>
      </c>
      <c r="AE879">
        <v>273447.73251753399</v>
      </c>
      <c r="AF879">
        <v>128594.145869741</v>
      </c>
      <c r="AG879">
        <v>0</v>
      </c>
    </row>
    <row r="880" spans="1:33" x14ac:dyDescent="0.3">
      <c r="A880" t="s">
        <v>33</v>
      </c>
      <c r="B880" t="s">
        <v>1849</v>
      </c>
      <c r="C880">
        <v>2146</v>
      </c>
      <c r="D880" t="s">
        <v>1841</v>
      </c>
      <c r="E880">
        <v>1360</v>
      </c>
      <c r="F880" t="s">
        <v>1850</v>
      </c>
      <c r="G880" t="s">
        <v>37</v>
      </c>
      <c r="H880" t="s">
        <v>38</v>
      </c>
      <c r="I880" t="s">
        <v>44</v>
      </c>
      <c r="J880" t="s">
        <v>40</v>
      </c>
      <c r="K880">
        <v>646.01</v>
      </c>
      <c r="L880">
        <v>10086695.0182804</v>
      </c>
      <c r="M880">
        <v>15613.837275398801</v>
      </c>
      <c r="N880">
        <v>1293.64118971431</v>
      </c>
      <c r="O880">
        <v>14320.1960856845</v>
      </c>
      <c r="P880">
        <v>5442812.41174048</v>
      </c>
      <c r="Q880">
        <v>2357560.4354318902</v>
      </c>
      <c r="R880">
        <v>1769125.2380452</v>
      </c>
      <c r="S880">
        <v>305175.55256577698</v>
      </c>
      <c r="T880">
        <v>212021.38049705001</v>
      </c>
      <c r="U880">
        <v>391716.747862513</v>
      </c>
      <c r="V880">
        <v>5804749.7800000003</v>
      </c>
      <c r="W880">
        <v>3890228.4904179</v>
      </c>
      <c r="X880">
        <v>8271598.6151789203</v>
      </c>
      <c r="Y880">
        <v>301666.65949915198</v>
      </c>
      <c r="Z880">
        <v>835705.14496734098</v>
      </c>
      <c r="AA880">
        <v>286007.85077248199</v>
      </c>
      <c r="AB880">
        <v>0</v>
      </c>
      <c r="AC880">
        <v>0</v>
      </c>
      <c r="AD880">
        <v>0</v>
      </c>
      <c r="AE880">
        <v>266425.12198434898</v>
      </c>
      <c r="AF880">
        <v>125291.625878163</v>
      </c>
      <c r="AG880">
        <v>0</v>
      </c>
    </row>
    <row r="881" spans="1:33" x14ac:dyDescent="0.3">
      <c r="A881" t="s">
        <v>33</v>
      </c>
      <c r="B881" t="s">
        <v>1851</v>
      </c>
      <c r="C881">
        <v>2146</v>
      </c>
      <c r="D881" t="s">
        <v>1841</v>
      </c>
      <c r="E881">
        <v>2146</v>
      </c>
      <c r="F881" t="s">
        <v>1841</v>
      </c>
      <c r="G881" t="s">
        <v>55</v>
      </c>
      <c r="H881" t="s">
        <v>55</v>
      </c>
      <c r="I881" t="s">
        <v>56</v>
      </c>
      <c r="J881" t="s">
        <v>40</v>
      </c>
      <c r="K881">
        <v>31.509999999999899</v>
      </c>
      <c r="L881">
        <v>208857.59424500499</v>
      </c>
      <c r="M881">
        <v>6628.2955964774801</v>
      </c>
      <c r="N881">
        <v>1063.18706361719</v>
      </c>
      <c r="O881">
        <v>5565.1085328602803</v>
      </c>
      <c r="P881">
        <v>60182.857263885599</v>
      </c>
      <c r="Q881">
        <v>56698.049768515797</v>
      </c>
      <c r="R881">
        <v>66749.716483343203</v>
      </c>
      <c r="S881">
        <v>14885.344903867801</v>
      </c>
      <c r="T881">
        <v>10341.625825392801</v>
      </c>
      <c r="U881">
        <v>19106.5072137393</v>
      </c>
      <c r="V881">
        <v>0</v>
      </c>
      <c r="W881">
        <v>189751.08703126601</v>
      </c>
      <c r="X881">
        <v>132569.15847214099</v>
      </c>
      <c r="Y881">
        <v>9730.4895193855791</v>
      </c>
      <c r="Z881">
        <v>33501.024374577697</v>
      </c>
      <c r="AA881">
        <v>13950.414665161399</v>
      </c>
      <c r="AB881">
        <v>0</v>
      </c>
      <c r="AC881">
        <v>0</v>
      </c>
      <c r="AD881">
        <v>0</v>
      </c>
      <c r="AE881">
        <v>12995.2409308321</v>
      </c>
      <c r="AF881">
        <v>6111.2662829072797</v>
      </c>
      <c r="AG881">
        <v>0</v>
      </c>
    </row>
    <row r="882" spans="1:33" x14ac:dyDescent="0.3">
      <c r="A882" t="s">
        <v>33</v>
      </c>
      <c r="B882" t="s">
        <v>1852</v>
      </c>
      <c r="C882">
        <v>2146</v>
      </c>
      <c r="D882" t="s">
        <v>1841</v>
      </c>
      <c r="E882">
        <v>4230</v>
      </c>
      <c r="F882" t="s">
        <v>1853</v>
      </c>
      <c r="G882" t="s">
        <v>63</v>
      </c>
      <c r="H882" t="s">
        <v>43</v>
      </c>
      <c r="I882" t="s">
        <v>44</v>
      </c>
      <c r="J882" t="s">
        <v>40</v>
      </c>
      <c r="K882">
        <v>164.51844660194101</v>
      </c>
      <c r="L882">
        <v>1090476.89515096</v>
      </c>
      <c r="M882">
        <v>6628.2955964774701</v>
      </c>
      <c r="N882">
        <v>1063.18706361719</v>
      </c>
      <c r="O882">
        <v>5565.1085328602803</v>
      </c>
      <c r="P882">
        <v>314223.744497646</v>
      </c>
      <c r="Q882">
        <v>296029.04072598502</v>
      </c>
      <c r="R882">
        <v>348510.30361661798</v>
      </c>
      <c r="S882">
        <v>77718.623316993398</v>
      </c>
      <c r="T882">
        <v>53995.182993721399</v>
      </c>
      <c r="U882">
        <v>99757.946264462007</v>
      </c>
      <c r="V882">
        <v>0</v>
      </c>
      <c r="W882">
        <v>990718.948886503</v>
      </c>
      <c r="X882">
        <v>692163.50425780099</v>
      </c>
      <c r="Y882">
        <v>50804.3484736842</v>
      </c>
      <c r="Z882">
        <v>174913.88415358</v>
      </c>
      <c r="AA882">
        <v>72837.2120014377</v>
      </c>
      <c r="AB882">
        <v>0</v>
      </c>
      <c r="AC882">
        <v>0</v>
      </c>
      <c r="AD882">
        <v>0</v>
      </c>
      <c r="AE882">
        <v>67850.106352220493</v>
      </c>
      <c r="AF882">
        <v>31907.839912241499</v>
      </c>
      <c r="AG882">
        <v>0</v>
      </c>
    </row>
    <row r="883" spans="1:33" x14ac:dyDescent="0.3">
      <c r="A883" t="s">
        <v>33</v>
      </c>
      <c r="B883" t="s">
        <v>1854</v>
      </c>
      <c r="C883">
        <v>2146</v>
      </c>
      <c r="D883" t="s">
        <v>1841</v>
      </c>
      <c r="E883">
        <v>4540</v>
      </c>
      <c r="F883" t="s">
        <v>1855</v>
      </c>
      <c r="G883" t="s">
        <v>37</v>
      </c>
      <c r="H883" t="s">
        <v>53</v>
      </c>
      <c r="I883" t="s">
        <v>44</v>
      </c>
      <c r="J883" t="s">
        <v>40</v>
      </c>
      <c r="K883">
        <v>327.43</v>
      </c>
      <c r="L883">
        <v>5300880.01715462</v>
      </c>
      <c r="M883">
        <v>16189.3535019839</v>
      </c>
      <c r="N883">
        <v>1254.3868315065099</v>
      </c>
      <c r="O883">
        <v>14934.966670477401</v>
      </c>
      <c r="P883">
        <v>2655784.2763508102</v>
      </c>
      <c r="Q883">
        <v>1394550.1210728299</v>
      </c>
      <c r="R883">
        <v>959298.98910952301</v>
      </c>
      <c r="S883">
        <v>154678.14921845199</v>
      </c>
      <c r="T883">
        <v>136568.48140299501</v>
      </c>
      <c r="U883">
        <v>198541.53148189999</v>
      </c>
      <c r="V883">
        <v>3130577.19</v>
      </c>
      <c r="W883">
        <v>1971761.2956727201</v>
      </c>
      <c r="X883">
        <v>4228161.8428191999</v>
      </c>
      <c r="Y883">
        <v>318489.75804926699</v>
      </c>
      <c r="Z883">
        <v>410723.88024017599</v>
      </c>
      <c r="AA883">
        <v>144963.00456406799</v>
      </c>
      <c r="AB883">
        <v>0</v>
      </c>
      <c r="AC883">
        <v>0</v>
      </c>
      <c r="AD883">
        <v>0</v>
      </c>
      <c r="AE883">
        <v>135037.503585603</v>
      </c>
      <c r="AF883">
        <v>63504.027896297397</v>
      </c>
      <c r="AG883">
        <v>0</v>
      </c>
    </row>
    <row r="884" spans="1:33" x14ac:dyDescent="0.3">
      <c r="A884" t="s">
        <v>33</v>
      </c>
      <c r="B884" t="s">
        <v>1856</v>
      </c>
      <c r="C884">
        <v>2146</v>
      </c>
      <c r="D884" t="s">
        <v>1841</v>
      </c>
      <c r="E884">
        <v>4541</v>
      </c>
      <c r="F884" t="s">
        <v>1857</v>
      </c>
      <c r="G884" t="s">
        <v>37</v>
      </c>
      <c r="H884" t="s">
        <v>53</v>
      </c>
      <c r="I884" t="s">
        <v>44</v>
      </c>
      <c r="J884" t="s">
        <v>40</v>
      </c>
      <c r="K884">
        <v>440.14</v>
      </c>
      <c r="L884">
        <v>6543458.9738335898</v>
      </c>
      <c r="M884">
        <v>14866.7673327432</v>
      </c>
      <c r="N884">
        <v>1236.82495156193</v>
      </c>
      <c r="O884">
        <v>13629.942381181199</v>
      </c>
      <c r="P884">
        <v>3354248.3611338101</v>
      </c>
      <c r="Q884">
        <v>1609668.0898988999</v>
      </c>
      <c r="R884">
        <v>1198060.0346454601</v>
      </c>
      <c r="S884">
        <v>207922.427990745</v>
      </c>
      <c r="T884">
        <v>173560.06016465899</v>
      </c>
      <c r="U884">
        <v>266884.73770406999</v>
      </c>
      <c r="V884">
        <v>3626080.95</v>
      </c>
      <c r="W884">
        <v>2650493.2861295198</v>
      </c>
      <c r="X884">
        <v>5176766.8595185103</v>
      </c>
      <c r="Y884">
        <v>360568.16687598702</v>
      </c>
      <c r="Z884">
        <v>544376.13418047002</v>
      </c>
      <c r="AA884">
        <v>194863.07555455799</v>
      </c>
      <c r="AB884">
        <v>0</v>
      </c>
      <c r="AC884">
        <v>0</v>
      </c>
      <c r="AD884">
        <v>0</v>
      </c>
      <c r="AE884">
        <v>181520.95662635399</v>
      </c>
      <c r="AF884">
        <v>85363.781077715394</v>
      </c>
      <c r="AG884">
        <v>0</v>
      </c>
    </row>
    <row r="885" spans="1:33" x14ac:dyDescent="0.3">
      <c r="A885" t="s">
        <v>33</v>
      </c>
      <c r="B885" t="s">
        <v>1858</v>
      </c>
      <c r="C885">
        <v>2146</v>
      </c>
      <c r="D885" t="s">
        <v>1841</v>
      </c>
      <c r="E885">
        <v>4542</v>
      </c>
      <c r="F885" t="s">
        <v>1859</v>
      </c>
      <c r="G885" t="s">
        <v>37</v>
      </c>
      <c r="H885" t="s">
        <v>53</v>
      </c>
      <c r="I885" t="s">
        <v>44</v>
      </c>
      <c r="J885" t="s">
        <v>40</v>
      </c>
      <c r="K885">
        <v>456.16</v>
      </c>
      <c r="L885">
        <v>6572475.5392891597</v>
      </c>
      <c r="M885">
        <v>14408.268018434601</v>
      </c>
      <c r="N885">
        <v>1271.8352133891999</v>
      </c>
      <c r="O885">
        <v>13136.432805045401</v>
      </c>
      <c r="P885">
        <v>3199260.7793143098</v>
      </c>
      <c r="Q885">
        <v>1746910.36700114</v>
      </c>
      <c r="R885">
        <v>1231996.2599092899</v>
      </c>
      <c r="S885">
        <v>215490.28661848101</v>
      </c>
      <c r="T885">
        <v>178817.846445929</v>
      </c>
      <c r="U885">
        <v>276598.67758233403</v>
      </c>
      <c r="V885">
        <v>3548912.21999999</v>
      </c>
      <c r="W885">
        <v>2746964.6417068299</v>
      </c>
      <c r="X885">
        <v>5108323.1891638199</v>
      </c>
      <c r="Y885">
        <v>405437.71533046401</v>
      </c>
      <c r="Z885">
        <v>580160.35093961796</v>
      </c>
      <c r="AA885">
        <v>201955.60627292999</v>
      </c>
      <c r="AB885">
        <v>0</v>
      </c>
      <c r="AC885">
        <v>0</v>
      </c>
      <c r="AD885">
        <v>0</v>
      </c>
      <c r="AE885">
        <v>188127.86743917299</v>
      </c>
      <c r="AF885">
        <v>88470.810143160503</v>
      </c>
      <c r="AG885">
        <v>0</v>
      </c>
    </row>
    <row r="886" spans="1:33" x14ac:dyDescent="0.3">
      <c r="A886" t="s">
        <v>33</v>
      </c>
      <c r="B886" t="s">
        <v>1860</v>
      </c>
      <c r="C886">
        <v>2146</v>
      </c>
      <c r="D886" t="s">
        <v>1841</v>
      </c>
      <c r="E886">
        <v>4543</v>
      </c>
      <c r="F886" t="s">
        <v>1861</v>
      </c>
      <c r="G886" t="s">
        <v>37</v>
      </c>
      <c r="H886" t="s">
        <v>53</v>
      </c>
      <c r="I886" t="s">
        <v>44</v>
      </c>
      <c r="J886" t="s">
        <v>40</v>
      </c>
      <c r="K886">
        <v>397.78</v>
      </c>
      <c r="L886">
        <v>5898311.1223668102</v>
      </c>
      <c r="M886">
        <v>14828.0736144773</v>
      </c>
      <c r="N886">
        <v>1229.9797379597901</v>
      </c>
      <c r="O886">
        <v>13598.0938765175</v>
      </c>
      <c r="P886">
        <v>2925629.9217876298</v>
      </c>
      <c r="Q886">
        <v>1516786.1696959699</v>
      </c>
      <c r="R886">
        <v>1108326.04574561</v>
      </c>
      <c r="S886">
        <v>187911.535888941</v>
      </c>
      <c r="T886">
        <v>159657.449248644</v>
      </c>
      <c r="U886">
        <v>241199.18881247999</v>
      </c>
      <c r="V886">
        <v>3261707.7</v>
      </c>
      <c r="W886">
        <v>2395404.2335543302</v>
      </c>
      <c r="X886">
        <v>4634539.0624039397</v>
      </c>
      <c r="Y886">
        <v>357202.48796639702</v>
      </c>
      <c r="Z886">
        <v>489261.34016564599</v>
      </c>
      <c r="AA886">
        <v>176109.04301833999</v>
      </c>
      <c r="AB886">
        <v>0</v>
      </c>
      <c r="AC886">
        <v>0</v>
      </c>
      <c r="AD886">
        <v>0</v>
      </c>
      <c r="AE886">
        <v>164050.99769807601</v>
      </c>
      <c r="AF886">
        <v>77148.1911144037</v>
      </c>
      <c r="AG886">
        <v>0</v>
      </c>
    </row>
    <row r="887" spans="1:33" x14ac:dyDescent="0.3">
      <c r="A887" t="s">
        <v>33</v>
      </c>
      <c r="B887" t="s">
        <v>1862</v>
      </c>
      <c r="C887">
        <v>2146</v>
      </c>
      <c r="D887" t="s">
        <v>1841</v>
      </c>
      <c r="E887">
        <v>4544</v>
      </c>
      <c r="F887" t="s">
        <v>1863</v>
      </c>
      <c r="G887" t="s">
        <v>37</v>
      </c>
      <c r="H887" t="s">
        <v>53</v>
      </c>
      <c r="I887" t="s">
        <v>44</v>
      </c>
      <c r="J887" t="s">
        <v>40</v>
      </c>
      <c r="K887">
        <v>13.81</v>
      </c>
      <c r="L887">
        <v>1083846.73218735</v>
      </c>
      <c r="M887">
        <v>78482.746718852504</v>
      </c>
      <c r="N887">
        <v>1170.4303655722899</v>
      </c>
      <c r="O887">
        <v>77312.316353280199</v>
      </c>
      <c r="P887">
        <v>622849.02534161403</v>
      </c>
      <c r="Q887">
        <v>244391.65634094499</v>
      </c>
      <c r="R887">
        <v>81973.736135670202</v>
      </c>
      <c r="S887">
        <v>6523.8531616126402</v>
      </c>
      <c r="T887">
        <v>128108.46120751101</v>
      </c>
      <c r="U887">
        <v>8373.8770111628291</v>
      </c>
      <c r="V887">
        <v>992309.97</v>
      </c>
      <c r="W887">
        <v>83162.885176191106</v>
      </c>
      <c r="X887">
        <v>942488.21755316597</v>
      </c>
      <c r="Y887">
        <v>110706.89632061899</v>
      </c>
      <c r="Z887">
        <v>16163.6433485534</v>
      </c>
      <c r="AA887">
        <v>6114.0979538520796</v>
      </c>
      <c r="AB887">
        <v>0</v>
      </c>
      <c r="AC887">
        <v>0</v>
      </c>
      <c r="AD887">
        <v>0</v>
      </c>
      <c r="AE887">
        <v>5695.4705571181003</v>
      </c>
      <c r="AF887">
        <v>2678.4064540447298</v>
      </c>
      <c r="AG887">
        <v>0</v>
      </c>
    </row>
    <row r="888" spans="1:33" x14ac:dyDescent="0.3">
      <c r="A888" t="s">
        <v>33</v>
      </c>
      <c r="B888" t="s">
        <v>1864</v>
      </c>
      <c r="C888">
        <v>2147</v>
      </c>
      <c r="D888" t="s">
        <v>1865</v>
      </c>
      <c r="E888">
        <v>813</v>
      </c>
      <c r="F888" t="s">
        <v>1866</v>
      </c>
      <c r="G888" t="s">
        <v>37</v>
      </c>
      <c r="H888" t="s">
        <v>43</v>
      </c>
      <c r="I888" t="s">
        <v>44</v>
      </c>
      <c r="J888" t="s">
        <v>40</v>
      </c>
      <c r="K888">
        <v>206.04</v>
      </c>
      <c r="L888">
        <v>3564417.8472699998</v>
      </c>
      <c r="M888">
        <v>17299.640105173701</v>
      </c>
      <c r="N888">
        <v>686.56784822977795</v>
      </c>
      <c r="O888">
        <v>16613.072256944</v>
      </c>
      <c r="P888">
        <v>2060716.2357300101</v>
      </c>
      <c r="Q888">
        <v>639983.89271645597</v>
      </c>
      <c r="R888">
        <v>746330.57399177097</v>
      </c>
      <c r="S888">
        <v>108114.139264912</v>
      </c>
      <c r="T888">
        <v>9273.0055668560599</v>
      </c>
      <c r="U888">
        <v>106787.575333523</v>
      </c>
      <c r="V888">
        <v>2788801.15</v>
      </c>
      <c r="W888">
        <v>668829.12193648296</v>
      </c>
      <c r="X888">
        <v>3020947.7948328299</v>
      </c>
      <c r="Y888">
        <v>139599.358490996</v>
      </c>
      <c r="Z888">
        <v>141460.43944926301</v>
      </c>
      <c r="AA888">
        <v>155622.679163386</v>
      </c>
      <c r="AB888">
        <v>0</v>
      </c>
      <c r="AC888">
        <v>0</v>
      </c>
      <c r="AD888">
        <v>0</v>
      </c>
      <c r="AE888">
        <v>106787.575333523</v>
      </c>
      <c r="AF888">
        <v>0</v>
      </c>
      <c r="AG888">
        <v>0</v>
      </c>
    </row>
    <row r="889" spans="1:33" x14ac:dyDescent="0.3">
      <c r="A889" t="s">
        <v>33</v>
      </c>
      <c r="B889" t="s">
        <v>1867</v>
      </c>
      <c r="C889">
        <v>2147</v>
      </c>
      <c r="D889" t="s">
        <v>1865</v>
      </c>
      <c r="E889">
        <v>814</v>
      </c>
      <c r="F889" t="s">
        <v>1868</v>
      </c>
      <c r="G889" t="s">
        <v>37</v>
      </c>
      <c r="H889" t="s">
        <v>43</v>
      </c>
      <c r="I889" t="s">
        <v>44</v>
      </c>
      <c r="J889" t="s">
        <v>40</v>
      </c>
      <c r="K889">
        <v>327.67</v>
      </c>
      <c r="L889">
        <v>4892123.19472948</v>
      </c>
      <c r="M889">
        <v>14930.030807609701</v>
      </c>
      <c r="N889">
        <v>1157.85664818949</v>
      </c>
      <c r="O889">
        <v>13772.174159420199</v>
      </c>
      <c r="P889">
        <v>2836352.7114999602</v>
      </c>
      <c r="Q889">
        <v>862353.45088866795</v>
      </c>
      <c r="R889">
        <v>1006733.6419941901</v>
      </c>
      <c r="S889">
        <v>171936.32310684299</v>
      </c>
      <c r="T889">
        <v>14747.0672398161</v>
      </c>
      <c r="U889">
        <v>169826.65894746399</v>
      </c>
      <c r="V889">
        <v>3658642.69</v>
      </c>
      <c r="W889">
        <v>1063653.8457820199</v>
      </c>
      <c r="X889">
        <v>3938281.5616136398</v>
      </c>
      <c r="Y889">
        <v>188200.366013127</v>
      </c>
      <c r="Z889">
        <v>379394.88791225001</v>
      </c>
      <c r="AA889">
        <v>216419.72024299501</v>
      </c>
      <c r="AB889">
        <v>0</v>
      </c>
      <c r="AC889">
        <v>0</v>
      </c>
      <c r="AD889">
        <v>0</v>
      </c>
      <c r="AE889">
        <v>169826.65894746399</v>
      </c>
      <c r="AF889">
        <v>0</v>
      </c>
      <c r="AG889">
        <v>0</v>
      </c>
    </row>
    <row r="890" spans="1:33" x14ac:dyDescent="0.3">
      <c r="A890" t="s">
        <v>33</v>
      </c>
      <c r="B890" t="s">
        <v>1869</v>
      </c>
      <c r="C890">
        <v>2147</v>
      </c>
      <c r="D890" t="s">
        <v>1865</v>
      </c>
      <c r="E890">
        <v>815</v>
      </c>
      <c r="F890" t="s">
        <v>1870</v>
      </c>
      <c r="G890" t="s">
        <v>37</v>
      </c>
      <c r="H890" t="s">
        <v>43</v>
      </c>
      <c r="I890" t="s">
        <v>39</v>
      </c>
      <c r="J890" t="s">
        <v>40</v>
      </c>
      <c r="K890">
        <v>168.22</v>
      </c>
      <c r="L890">
        <v>2838027.6604327299</v>
      </c>
      <c r="M890">
        <v>16870.9289051999</v>
      </c>
      <c r="N890">
        <v>481.22893412530601</v>
      </c>
      <c r="O890">
        <v>16389.699971074599</v>
      </c>
      <c r="P890">
        <v>1627150.1927281199</v>
      </c>
      <c r="Q890">
        <v>531583.807315871</v>
      </c>
      <c r="R890">
        <v>583453.69968402095</v>
      </c>
      <c r="S890">
        <v>88269.076427604494</v>
      </c>
      <c r="T890">
        <v>7570.8842771137997</v>
      </c>
      <c r="U890">
        <v>87186.0120491423</v>
      </c>
      <c r="V890">
        <v>2204780.52</v>
      </c>
      <c r="W890">
        <v>546061.12838359096</v>
      </c>
      <c r="X890">
        <v>2455652.4553561402</v>
      </c>
      <c r="Y890">
        <v>112503.302186737</v>
      </c>
      <c r="Z890">
        <v>80952.331298559002</v>
      </c>
      <c r="AA890">
        <v>101733.55954215099</v>
      </c>
      <c r="AB890">
        <v>0</v>
      </c>
      <c r="AC890">
        <v>0</v>
      </c>
      <c r="AD890">
        <v>0</v>
      </c>
      <c r="AE890">
        <v>87186.0120491423</v>
      </c>
      <c r="AF890">
        <v>0</v>
      </c>
      <c r="AG890">
        <v>0</v>
      </c>
    </row>
    <row r="891" spans="1:33" x14ac:dyDescent="0.3">
      <c r="A891" t="s">
        <v>33</v>
      </c>
      <c r="B891" t="s">
        <v>1871</v>
      </c>
      <c r="C891">
        <v>2147</v>
      </c>
      <c r="D891" t="s">
        <v>1865</v>
      </c>
      <c r="E891">
        <v>817</v>
      </c>
      <c r="F891" t="s">
        <v>1872</v>
      </c>
      <c r="G891" t="s">
        <v>37</v>
      </c>
      <c r="H891" t="s">
        <v>53</v>
      </c>
      <c r="I891" t="s">
        <v>39</v>
      </c>
      <c r="J891" t="s">
        <v>40</v>
      </c>
      <c r="K891">
        <v>364.11</v>
      </c>
      <c r="L891">
        <v>5349165.0314336102</v>
      </c>
      <c r="M891">
        <v>14691.068719435299</v>
      </c>
      <c r="N891">
        <v>214.32076436453499</v>
      </c>
      <c r="O891">
        <v>14476.747955070799</v>
      </c>
      <c r="P891">
        <v>2631357.9509602701</v>
      </c>
      <c r="Q891">
        <v>1402294.19921223</v>
      </c>
      <c r="R891">
        <v>1096568.5340241799</v>
      </c>
      <c r="S891">
        <v>191057.26678192199</v>
      </c>
      <c r="T891">
        <v>27887.080454998799</v>
      </c>
      <c r="U891">
        <v>188712.98803479501</v>
      </c>
      <c r="V891">
        <v>3978509.84</v>
      </c>
      <c r="W891">
        <v>1181942.20339882</v>
      </c>
      <c r="X891">
        <v>4179797.13837014</v>
      </c>
      <c r="Y891">
        <v>715494.174890102</v>
      </c>
      <c r="Z891">
        <v>78036.3335127709</v>
      </c>
      <c r="AA891">
        <v>187124.396625803</v>
      </c>
      <c r="AB891">
        <v>0</v>
      </c>
      <c r="AC891">
        <v>0</v>
      </c>
      <c r="AD891">
        <v>0</v>
      </c>
      <c r="AE891">
        <v>188712.98803479501</v>
      </c>
      <c r="AF891">
        <v>0</v>
      </c>
      <c r="AG891">
        <v>0</v>
      </c>
    </row>
    <row r="892" spans="1:33" x14ac:dyDescent="0.3">
      <c r="A892" t="s">
        <v>33</v>
      </c>
      <c r="B892" t="s">
        <v>1873</v>
      </c>
      <c r="C892">
        <v>2147</v>
      </c>
      <c r="D892" t="s">
        <v>1865</v>
      </c>
      <c r="E892">
        <v>818</v>
      </c>
      <c r="F892" t="s">
        <v>1874</v>
      </c>
      <c r="G892" t="s">
        <v>37</v>
      </c>
      <c r="H892" t="s">
        <v>53</v>
      </c>
      <c r="I892" t="s">
        <v>39</v>
      </c>
      <c r="J892" t="s">
        <v>40</v>
      </c>
      <c r="K892">
        <v>142.43</v>
      </c>
      <c r="L892">
        <v>3229430.7593213301</v>
      </c>
      <c r="M892">
        <v>22673.810007170701</v>
      </c>
      <c r="N892">
        <v>166.77374964135399</v>
      </c>
      <c r="O892">
        <v>22507.036257529398</v>
      </c>
      <c r="P892">
        <v>1718196.5984256701</v>
      </c>
      <c r="Q892">
        <v>802724.902956245</v>
      </c>
      <c r="R892">
        <v>627362.630884527</v>
      </c>
      <c r="S892">
        <v>74736.443678419397</v>
      </c>
      <c r="T892">
        <v>6410.1833764672301</v>
      </c>
      <c r="U892">
        <v>73819.425134700694</v>
      </c>
      <c r="V892">
        <v>2693267.46</v>
      </c>
      <c r="W892">
        <v>462343.87418663001</v>
      </c>
      <c r="X892">
        <v>2481692.7093750699</v>
      </c>
      <c r="Y892">
        <v>552734.09888988803</v>
      </c>
      <c r="Z892">
        <v>23753.585161418101</v>
      </c>
      <c r="AA892">
        <v>97430.9407602461</v>
      </c>
      <c r="AB892">
        <v>0</v>
      </c>
      <c r="AC892">
        <v>0</v>
      </c>
      <c r="AD892">
        <v>0</v>
      </c>
      <c r="AE892">
        <v>73819.425134700694</v>
      </c>
      <c r="AF892">
        <v>0</v>
      </c>
      <c r="AG892">
        <v>0</v>
      </c>
    </row>
    <row r="893" spans="1:33" x14ac:dyDescent="0.3">
      <c r="A893" t="s">
        <v>33</v>
      </c>
      <c r="B893" t="s">
        <v>1875</v>
      </c>
      <c r="C893">
        <v>2147</v>
      </c>
      <c r="D893" t="s">
        <v>1865</v>
      </c>
      <c r="E893">
        <v>820</v>
      </c>
      <c r="F893" t="s">
        <v>1876</v>
      </c>
      <c r="G893" t="s">
        <v>37</v>
      </c>
      <c r="H893" t="s">
        <v>53</v>
      </c>
      <c r="I893" t="s">
        <v>39</v>
      </c>
      <c r="J893" t="s">
        <v>40</v>
      </c>
      <c r="K893">
        <v>459.92</v>
      </c>
      <c r="L893">
        <v>6667189.8858222701</v>
      </c>
      <c r="M893">
        <v>14496.4121712956</v>
      </c>
      <c r="N893">
        <v>377.35562120568301</v>
      </c>
      <c r="O893">
        <v>14119.056550089899</v>
      </c>
      <c r="P893">
        <v>3497195.91756817</v>
      </c>
      <c r="Q893">
        <v>1523528.69743618</v>
      </c>
      <c r="R893">
        <v>1384435.1036123801</v>
      </c>
      <c r="S893">
        <v>241331.07615375001</v>
      </c>
      <c r="T893">
        <v>20699.0910517784</v>
      </c>
      <c r="U893">
        <v>238369.93616479301</v>
      </c>
      <c r="V893">
        <v>4935867.66</v>
      </c>
      <c r="W893">
        <v>1492952.2896574801</v>
      </c>
      <c r="X893">
        <v>5058795.4806324895</v>
      </c>
      <c r="Y893">
        <v>976440.42112783401</v>
      </c>
      <c r="Z893">
        <v>173553.39730491699</v>
      </c>
      <c r="AA893">
        <v>220030.65059223701</v>
      </c>
      <c r="AB893">
        <v>0</v>
      </c>
      <c r="AC893">
        <v>0</v>
      </c>
      <c r="AD893">
        <v>0</v>
      </c>
      <c r="AE893">
        <v>238369.93616479301</v>
      </c>
      <c r="AF893">
        <v>0</v>
      </c>
      <c r="AG893">
        <v>0</v>
      </c>
    </row>
    <row r="894" spans="1:33" x14ac:dyDescent="0.3">
      <c r="A894" t="s">
        <v>33</v>
      </c>
      <c r="B894" t="s">
        <v>1877</v>
      </c>
      <c r="C894">
        <v>2147</v>
      </c>
      <c r="D894" t="s">
        <v>1865</v>
      </c>
      <c r="E894">
        <v>2147</v>
      </c>
      <c r="F894" t="s">
        <v>1865</v>
      </c>
      <c r="G894" t="s">
        <v>55</v>
      </c>
      <c r="H894" t="s">
        <v>55</v>
      </c>
      <c r="I894" t="s">
        <v>56</v>
      </c>
      <c r="J894" t="s">
        <v>40</v>
      </c>
      <c r="K894">
        <v>3.4</v>
      </c>
      <c r="L894">
        <v>12798.955400495101</v>
      </c>
      <c r="M894">
        <v>3764.3986472044598</v>
      </c>
      <c r="N894">
        <v>104.284456655326</v>
      </c>
      <c r="O894">
        <v>3660.1141905491299</v>
      </c>
      <c r="P894">
        <v>1405.88408795397</v>
      </c>
      <c r="Q894">
        <v>3030.0333781593399</v>
      </c>
      <c r="R894">
        <v>6425.9563364978703</v>
      </c>
      <c r="S894">
        <v>1784.06170404146</v>
      </c>
      <c r="T894">
        <v>153.01989384250899</v>
      </c>
      <c r="U894">
        <v>1762.1712101241401</v>
      </c>
      <c r="V894">
        <v>0</v>
      </c>
      <c r="W894">
        <v>11036.784190371</v>
      </c>
      <c r="X894">
        <v>8379.7009048322998</v>
      </c>
      <c r="Y894">
        <v>1229.43858896033</v>
      </c>
      <c r="Z894">
        <v>354.56715262811002</v>
      </c>
      <c r="AA894">
        <v>1073.07754395027</v>
      </c>
      <c r="AB894">
        <v>0</v>
      </c>
      <c r="AC894">
        <v>0</v>
      </c>
      <c r="AD894">
        <v>0</v>
      </c>
      <c r="AE894">
        <v>1762.1712101241401</v>
      </c>
      <c r="AF894">
        <v>0</v>
      </c>
      <c r="AG894">
        <v>0</v>
      </c>
    </row>
    <row r="895" spans="1:33" x14ac:dyDescent="0.3">
      <c r="A895" t="s">
        <v>33</v>
      </c>
      <c r="B895" t="s">
        <v>1878</v>
      </c>
      <c r="C895">
        <v>2147</v>
      </c>
      <c r="D895" t="s">
        <v>1865</v>
      </c>
      <c r="E895">
        <v>4047</v>
      </c>
      <c r="F895" t="s">
        <v>1879</v>
      </c>
      <c r="G895" t="s">
        <v>37</v>
      </c>
      <c r="H895" t="s">
        <v>43</v>
      </c>
      <c r="I895" t="s">
        <v>39</v>
      </c>
      <c r="J895" t="s">
        <v>40</v>
      </c>
      <c r="K895">
        <v>252.47673267326701</v>
      </c>
      <c r="L895">
        <v>3906473.5209258399</v>
      </c>
      <c r="M895">
        <v>15472.6080283257</v>
      </c>
      <c r="N895">
        <v>951.04755334299296</v>
      </c>
      <c r="O895">
        <v>14521.5604749827</v>
      </c>
      <c r="P895">
        <v>2363791.3273658599</v>
      </c>
      <c r="Q895">
        <v>626359.03212017997</v>
      </c>
      <c r="R895">
        <v>772479.62239413499</v>
      </c>
      <c r="S895">
        <v>132480.608801144</v>
      </c>
      <c r="T895">
        <v>11362.930244519601</v>
      </c>
      <c r="U895">
        <v>130855.06751265901</v>
      </c>
      <c r="V895">
        <v>2956050.45</v>
      </c>
      <c r="W895">
        <v>819568.00341319002</v>
      </c>
      <c r="X895">
        <v>3220244.4280091999</v>
      </c>
      <c r="Y895">
        <v>176402.42175386299</v>
      </c>
      <c r="Z895">
        <v>240117.378884943</v>
      </c>
      <c r="AA895">
        <v>138854.22476518099</v>
      </c>
      <c r="AB895">
        <v>0</v>
      </c>
      <c r="AC895">
        <v>0</v>
      </c>
      <c r="AD895">
        <v>0</v>
      </c>
      <c r="AE895">
        <v>130855.06751265901</v>
      </c>
      <c r="AF895">
        <v>0</v>
      </c>
      <c r="AG895">
        <v>0</v>
      </c>
    </row>
    <row r="896" spans="1:33" x14ac:dyDescent="0.3">
      <c r="A896" t="s">
        <v>33</v>
      </c>
      <c r="B896" t="s">
        <v>1880</v>
      </c>
      <c r="C896">
        <v>2147</v>
      </c>
      <c r="D896" t="s">
        <v>1865</v>
      </c>
      <c r="E896">
        <v>4048</v>
      </c>
      <c r="F896" t="s">
        <v>1881</v>
      </c>
      <c r="G896" t="s">
        <v>37</v>
      </c>
      <c r="H896" t="s">
        <v>43</v>
      </c>
      <c r="I896" t="s">
        <v>39</v>
      </c>
      <c r="J896" t="s">
        <v>40</v>
      </c>
      <c r="K896">
        <v>190.31326732673199</v>
      </c>
      <c r="L896">
        <v>3384113.2560698101</v>
      </c>
      <c r="M896">
        <v>17781.8041989679</v>
      </c>
      <c r="N896">
        <v>1195.47884849702</v>
      </c>
      <c r="O896">
        <v>16586.325350470899</v>
      </c>
      <c r="P896">
        <v>1985634.2953709301</v>
      </c>
      <c r="Q896">
        <v>629388.94420781196</v>
      </c>
      <c r="R896">
        <v>660662.86120524397</v>
      </c>
      <c r="S896">
        <v>99861.9447084204</v>
      </c>
      <c r="T896">
        <v>8565.2105773993298</v>
      </c>
      <c r="U896">
        <v>98636.635467008397</v>
      </c>
      <c r="V896">
        <v>2667698.25</v>
      </c>
      <c r="W896">
        <v>617778.370602804</v>
      </c>
      <c r="X896">
        <v>2773315.3377704099</v>
      </c>
      <c r="Y896">
        <v>173444.62848312</v>
      </c>
      <c r="Z896">
        <v>227515.48567746801</v>
      </c>
      <c r="AA896">
        <v>111201.1686718</v>
      </c>
      <c r="AB896">
        <v>0</v>
      </c>
      <c r="AC896">
        <v>0</v>
      </c>
      <c r="AD896">
        <v>0</v>
      </c>
      <c r="AE896">
        <v>98636.635467008397</v>
      </c>
      <c r="AF896">
        <v>0</v>
      </c>
      <c r="AG896">
        <v>0</v>
      </c>
    </row>
    <row r="897" spans="1:33" x14ac:dyDescent="0.3">
      <c r="A897" t="s">
        <v>33</v>
      </c>
      <c r="B897" t="s">
        <v>1882</v>
      </c>
      <c r="C897">
        <v>2147</v>
      </c>
      <c r="D897" t="s">
        <v>1865</v>
      </c>
      <c r="E897">
        <v>5433</v>
      </c>
      <c r="F897" t="s">
        <v>1883</v>
      </c>
      <c r="G897" t="s">
        <v>59</v>
      </c>
      <c r="H897" t="s">
        <v>64</v>
      </c>
      <c r="I897" t="s">
        <v>60</v>
      </c>
      <c r="J897" t="s">
        <v>40</v>
      </c>
      <c r="K897">
        <v>131.13999999999999</v>
      </c>
      <c r="L897">
        <v>493663.23859439202</v>
      </c>
      <c r="M897">
        <v>3764.3986472044598</v>
      </c>
      <c r="N897">
        <v>104.284456655326</v>
      </c>
      <c r="O897">
        <v>3660.1141905491299</v>
      </c>
      <c r="P897">
        <v>54225.776263024702</v>
      </c>
      <c r="Q897">
        <v>116870.169768181</v>
      </c>
      <c r="R897">
        <v>247852.915873038</v>
      </c>
      <c r="S897">
        <v>68812.309372940494</v>
      </c>
      <c r="T897">
        <v>5902.0673172078396</v>
      </c>
      <c r="U897">
        <v>67967.980145788402</v>
      </c>
      <c r="V897">
        <v>0</v>
      </c>
      <c r="W897">
        <v>425695.25844860403</v>
      </c>
      <c r="X897">
        <v>323209.99313520797</v>
      </c>
      <c r="Y897">
        <v>47420.169575369997</v>
      </c>
      <c r="Z897">
        <v>13675.8636457795</v>
      </c>
      <c r="AA897">
        <v>41389.232092246501</v>
      </c>
      <c r="AB897">
        <v>0</v>
      </c>
      <c r="AC897">
        <v>0</v>
      </c>
      <c r="AD897">
        <v>0</v>
      </c>
      <c r="AE897">
        <v>67967.980145788402</v>
      </c>
      <c r="AF897">
        <v>0</v>
      </c>
      <c r="AG897">
        <v>0</v>
      </c>
    </row>
    <row r="898" spans="1:33" x14ac:dyDescent="0.3">
      <c r="A898" t="s">
        <v>33</v>
      </c>
      <c r="B898" t="s">
        <v>1884</v>
      </c>
      <c r="C898">
        <v>2180</v>
      </c>
      <c r="D898" t="s">
        <v>1885</v>
      </c>
      <c r="E898">
        <v>822</v>
      </c>
      <c r="F898" t="s">
        <v>1886</v>
      </c>
      <c r="G898" t="s">
        <v>37</v>
      </c>
      <c r="H898" t="s">
        <v>43</v>
      </c>
      <c r="I898" t="s">
        <v>44</v>
      </c>
      <c r="J898" t="s">
        <v>40</v>
      </c>
      <c r="K898">
        <v>438.71643564356401</v>
      </c>
      <c r="L898">
        <v>7414422.3276126096</v>
      </c>
      <c r="M898">
        <v>16900.2611373248</v>
      </c>
      <c r="N898">
        <v>1352.40236815604</v>
      </c>
      <c r="O898">
        <v>15547.858769168801</v>
      </c>
      <c r="P898">
        <v>3895141.8691649199</v>
      </c>
      <c r="Q898">
        <v>1970995.9014755699</v>
      </c>
      <c r="R898">
        <v>1085320.2711906901</v>
      </c>
      <c r="S898">
        <v>306418.96620575601</v>
      </c>
      <c r="T898">
        <v>156545.31957566601</v>
      </c>
      <c r="U898">
        <v>211960.90657845201</v>
      </c>
      <c r="V898">
        <v>3645140.17</v>
      </c>
      <c r="W898">
        <v>3557321.2510341499</v>
      </c>
      <c r="X898">
        <v>6020717.9783384502</v>
      </c>
      <c r="Y898">
        <v>449952.459299643</v>
      </c>
      <c r="Z898">
        <v>593321.14651333401</v>
      </c>
      <c r="AA898">
        <v>133142.88961479999</v>
      </c>
      <c r="AB898">
        <v>0</v>
      </c>
      <c r="AC898">
        <v>5326.9472679250803</v>
      </c>
      <c r="AD898">
        <v>0</v>
      </c>
      <c r="AE898">
        <v>211960.90657845201</v>
      </c>
      <c r="AF898">
        <v>0</v>
      </c>
      <c r="AG898">
        <v>0</v>
      </c>
    </row>
    <row r="899" spans="1:33" x14ac:dyDescent="0.3">
      <c r="A899" t="s">
        <v>33</v>
      </c>
      <c r="B899" t="s">
        <v>1887</v>
      </c>
      <c r="C899">
        <v>2180</v>
      </c>
      <c r="D899" t="s">
        <v>1885</v>
      </c>
      <c r="E899">
        <v>823</v>
      </c>
      <c r="F899" t="s">
        <v>1888</v>
      </c>
      <c r="G899" t="s">
        <v>37</v>
      </c>
      <c r="H899" t="s">
        <v>43</v>
      </c>
      <c r="I899" t="s">
        <v>44</v>
      </c>
      <c r="J899" t="s">
        <v>40</v>
      </c>
      <c r="K899">
        <v>597.67999999999995</v>
      </c>
      <c r="L899">
        <v>9703051.3217219505</v>
      </c>
      <c r="M899">
        <v>16234.5257022519</v>
      </c>
      <c r="N899">
        <v>1216.3795787581901</v>
      </c>
      <c r="O899">
        <v>15018.1461234937</v>
      </c>
      <c r="P899">
        <v>5113663.5841311803</v>
      </c>
      <c r="Q899">
        <v>2456133.3122250298</v>
      </c>
      <c r="R899">
        <v>1502540.6616565201</v>
      </c>
      <c r="S899">
        <v>417446.15164280997</v>
      </c>
      <c r="T899">
        <v>213267.612066398</v>
      </c>
      <c r="U899">
        <v>288762.36300099402</v>
      </c>
      <c r="V899">
        <v>4568015.62</v>
      </c>
      <c r="W899">
        <v>4846273.3387209596</v>
      </c>
      <c r="X899">
        <v>8013767.9940065797</v>
      </c>
      <c r="Y899">
        <v>484088.52001078002</v>
      </c>
      <c r="Z899">
        <v>727005.74663219706</v>
      </c>
      <c r="AA899">
        <v>182169.59625248599</v>
      </c>
      <c r="AB899">
        <v>0</v>
      </c>
      <c r="AC899">
        <v>7257.1018189073502</v>
      </c>
      <c r="AD899">
        <v>0</v>
      </c>
      <c r="AE899">
        <v>288762.36300099402</v>
      </c>
      <c r="AF899">
        <v>0</v>
      </c>
      <c r="AG899">
        <v>0</v>
      </c>
    </row>
    <row r="900" spans="1:33" x14ac:dyDescent="0.3">
      <c r="A900" t="s">
        <v>33</v>
      </c>
      <c r="B900" t="s">
        <v>1889</v>
      </c>
      <c r="C900">
        <v>2180</v>
      </c>
      <c r="D900" t="s">
        <v>1885</v>
      </c>
      <c r="E900">
        <v>824</v>
      </c>
      <c r="F900" t="s">
        <v>1890</v>
      </c>
      <c r="G900" t="s">
        <v>37</v>
      </c>
      <c r="H900" t="s">
        <v>43</v>
      </c>
      <c r="I900" t="s">
        <v>44</v>
      </c>
      <c r="J900" t="s">
        <v>40</v>
      </c>
      <c r="K900">
        <v>609.07524752475194</v>
      </c>
      <c r="L900">
        <v>9623730.6469567996</v>
      </c>
      <c r="M900">
        <v>15800.561073639199</v>
      </c>
      <c r="N900">
        <v>1203.3155308560199</v>
      </c>
      <c r="O900">
        <v>14597.245542783199</v>
      </c>
      <c r="P900">
        <v>5020034.8761770399</v>
      </c>
      <c r="Q900">
        <v>2476569.69358178</v>
      </c>
      <c r="R900">
        <v>1484387.2508218901</v>
      </c>
      <c r="S900">
        <v>425405.09660704702</v>
      </c>
      <c r="T900">
        <v>217333.72976903</v>
      </c>
      <c r="U900">
        <v>294267.84854882699</v>
      </c>
      <c r="V900">
        <v>4390791.38</v>
      </c>
      <c r="W900">
        <v>4938671.4184079701</v>
      </c>
      <c r="X900">
        <v>7967659.5054272199</v>
      </c>
      <c r="Y900">
        <v>436654.26609290502</v>
      </c>
      <c r="Z900">
        <v>732909.70480650896</v>
      </c>
      <c r="AA900">
        <v>184843.85780837201</v>
      </c>
      <c r="AB900">
        <v>0</v>
      </c>
      <c r="AC900">
        <v>7395.4642729609895</v>
      </c>
      <c r="AD900">
        <v>0</v>
      </c>
      <c r="AE900">
        <v>294267.84854882699</v>
      </c>
      <c r="AF900">
        <v>0</v>
      </c>
      <c r="AG900">
        <v>0</v>
      </c>
    </row>
    <row r="901" spans="1:33" x14ac:dyDescent="0.3">
      <c r="A901" t="s">
        <v>33</v>
      </c>
      <c r="B901" t="s">
        <v>1891</v>
      </c>
      <c r="C901">
        <v>2180</v>
      </c>
      <c r="D901" t="s">
        <v>1885</v>
      </c>
      <c r="E901">
        <v>826</v>
      </c>
      <c r="F901" t="s">
        <v>1892</v>
      </c>
      <c r="G901" t="s">
        <v>37</v>
      </c>
      <c r="H901" t="s">
        <v>43</v>
      </c>
      <c r="I901" t="s">
        <v>44</v>
      </c>
      <c r="J901" t="s">
        <v>40</v>
      </c>
      <c r="K901">
        <v>479.97</v>
      </c>
      <c r="L901">
        <v>8128555.0480716797</v>
      </c>
      <c r="M901">
        <v>16935.548155242301</v>
      </c>
      <c r="N901">
        <v>1207.74727713315</v>
      </c>
      <c r="O901">
        <v>15727.800878109199</v>
      </c>
      <c r="P901">
        <v>4323437.8605105402</v>
      </c>
      <c r="Q901">
        <v>2112558.49962446</v>
      </c>
      <c r="R901">
        <v>1185926.35397952</v>
      </c>
      <c r="S901">
        <v>335232.280491232</v>
      </c>
      <c r="T901">
        <v>171400.05346591599</v>
      </c>
      <c r="U901">
        <v>231892.101742717</v>
      </c>
      <c r="V901">
        <v>4004838.2</v>
      </c>
      <c r="W901">
        <v>3891824.74632897</v>
      </c>
      <c r="X901">
        <v>6864246.1660002703</v>
      </c>
      <c r="Y901">
        <v>296158.13017463201</v>
      </c>
      <c r="Z901">
        <v>579682.46060560097</v>
      </c>
      <c r="AA901">
        <v>150748.336583633</v>
      </c>
      <c r="AB901">
        <v>0</v>
      </c>
      <c r="AC901">
        <v>5827.8529648322901</v>
      </c>
      <c r="AD901">
        <v>0</v>
      </c>
      <c r="AE901">
        <v>231892.101742717</v>
      </c>
      <c r="AF901">
        <v>0</v>
      </c>
      <c r="AG901">
        <v>0</v>
      </c>
    </row>
    <row r="902" spans="1:33" x14ac:dyDescent="0.3">
      <c r="A902" t="s">
        <v>33</v>
      </c>
      <c r="B902" t="s">
        <v>1893</v>
      </c>
      <c r="C902">
        <v>2180</v>
      </c>
      <c r="D902" t="s">
        <v>1885</v>
      </c>
      <c r="E902">
        <v>827</v>
      </c>
      <c r="F902" t="s">
        <v>374</v>
      </c>
      <c r="G902" t="s">
        <v>37</v>
      </c>
      <c r="H902" t="s">
        <v>43</v>
      </c>
      <c r="I902" t="s">
        <v>44</v>
      </c>
      <c r="J902" t="s">
        <v>40</v>
      </c>
      <c r="K902">
        <v>393.51</v>
      </c>
      <c r="L902">
        <v>7190305.7638800098</v>
      </c>
      <c r="M902">
        <v>18272.231363573999</v>
      </c>
      <c r="N902">
        <v>1238.6500087987899</v>
      </c>
      <c r="O902">
        <v>17033.5813547752</v>
      </c>
      <c r="P902">
        <v>3685274.6742694401</v>
      </c>
      <c r="Q902">
        <v>2045633.44217101</v>
      </c>
      <c r="R902">
        <v>1012564.1062516</v>
      </c>
      <c r="S902">
        <v>306419.04174970201</v>
      </c>
      <c r="T902">
        <v>140414.49943824101</v>
      </c>
      <c r="U902">
        <v>190119.92615533501</v>
      </c>
      <c r="V902">
        <v>3809419.84</v>
      </c>
      <c r="W902">
        <v>3190765.99772467</v>
      </c>
      <c r="X902">
        <v>6080161.3176345704</v>
      </c>
      <c r="Y902">
        <v>308148.71556726302</v>
      </c>
      <c r="Z902">
        <v>487421.16496241401</v>
      </c>
      <c r="AA902">
        <v>119676.59422385901</v>
      </c>
      <c r="AB902">
        <v>0</v>
      </c>
      <c r="AC902">
        <v>4778.0453365651001</v>
      </c>
      <c r="AD902">
        <v>0</v>
      </c>
      <c r="AE902">
        <v>190119.92615533501</v>
      </c>
      <c r="AF902">
        <v>0</v>
      </c>
      <c r="AG902">
        <v>0</v>
      </c>
    </row>
    <row r="903" spans="1:33" x14ac:dyDescent="0.3">
      <c r="A903" t="s">
        <v>33</v>
      </c>
      <c r="B903" t="s">
        <v>1894</v>
      </c>
      <c r="C903">
        <v>2180</v>
      </c>
      <c r="D903" t="s">
        <v>1885</v>
      </c>
      <c r="E903">
        <v>828</v>
      </c>
      <c r="F903" t="s">
        <v>1895</v>
      </c>
      <c r="G903" t="s">
        <v>37</v>
      </c>
      <c r="H903" t="s">
        <v>43</v>
      </c>
      <c r="I903" t="s">
        <v>44</v>
      </c>
      <c r="J903" t="s">
        <v>40</v>
      </c>
      <c r="K903">
        <v>390.22</v>
      </c>
      <c r="L903">
        <v>6427041.3046666104</v>
      </c>
      <c r="M903">
        <v>16470.3021492148</v>
      </c>
      <c r="N903">
        <v>1271.1385558516899</v>
      </c>
      <c r="O903">
        <v>15199.163593363101</v>
      </c>
      <c r="P903">
        <v>3429432.6569165201</v>
      </c>
      <c r="Q903">
        <v>1620975.9655619301</v>
      </c>
      <c r="R903">
        <v>964845.22924576502</v>
      </c>
      <c r="S903">
        <v>272546.910209572</v>
      </c>
      <c r="T903">
        <v>139240.54273281599</v>
      </c>
      <c r="U903">
        <v>188530.39969590399</v>
      </c>
      <c r="V903">
        <v>3074421.79</v>
      </c>
      <c r="W903">
        <v>3164089.1149706999</v>
      </c>
      <c r="X903">
        <v>5397232.5210324097</v>
      </c>
      <c r="Y903">
        <v>221753.10307757699</v>
      </c>
      <c r="Z903">
        <v>496023.68726444902</v>
      </c>
      <c r="AA903">
        <v>118763.49583195899</v>
      </c>
      <c r="AB903">
        <v>0</v>
      </c>
      <c r="AC903">
        <v>4738.0977643120495</v>
      </c>
      <c r="AD903">
        <v>0</v>
      </c>
      <c r="AE903">
        <v>188530.39969590399</v>
      </c>
      <c r="AF903">
        <v>0</v>
      </c>
      <c r="AG903">
        <v>0</v>
      </c>
    </row>
    <row r="904" spans="1:33" x14ac:dyDescent="0.3">
      <c r="A904" t="s">
        <v>33</v>
      </c>
      <c r="B904" t="s">
        <v>1896</v>
      </c>
      <c r="C904">
        <v>2180</v>
      </c>
      <c r="D904" t="s">
        <v>1885</v>
      </c>
      <c r="E904">
        <v>829</v>
      </c>
      <c r="F904" t="s">
        <v>1897</v>
      </c>
      <c r="G904" t="s">
        <v>37</v>
      </c>
      <c r="H904" t="s">
        <v>43</v>
      </c>
      <c r="I904" t="s">
        <v>44</v>
      </c>
      <c r="J904" t="s">
        <v>40</v>
      </c>
      <c r="K904">
        <v>261.91000000000003</v>
      </c>
      <c r="L904">
        <v>5546804.8953439901</v>
      </c>
      <c r="M904">
        <v>21178.286034683599</v>
      </c>
      <c r="N904">
        <v>2171.9270628987001</v>
      </c>
      <c r="O904">
        <v>19006.358971784899</v>
      </c>
      <c r="P904">
        <v>2568489.9201527499</v>
      </c>
      <c r="Q904">
        <v>1972237.2478074499</v>
      </c>
      <c r="R904">
        <v>697132.43601803703</v>
      </c>
      <c r="S904">
        <v>215489.06014450599</v>
      </c>
      <c r="T904">
        <v>93456.231221239301</v>
      </c>
      <c r="U904">
        <v>126538.86777805899</v>
      </c>
      <c r="V904">
        <v>3296575.34</v>
      </c>
      <c r="W904">
        <v>2123690.6875659302</v>
      </c>
      <c r="X904">
        <v>4438437.0135479895</v>
      </c>
      <c r="Y904">
        <v>330145.86597982701</v>
      </c>
      <c r="Z904">
        <v>568849.4170438</v>
      </c>
      <c r="AA904">
        <v>79653.5885478665</v>
      </c>
      <c r="AB904">
        <v>0</v>
      </c>
      <c r="AC904">
        <v>3180.1424464429501</v>
      </c>
      <c r="AD904">
        <v>0</v>
      </c>
      <c r="AE904">
        <v>126538.86777805899</v>
      </c>
      <c r="AF904">
        <v>0</v>
      </c>
      <c r="AG904">
        <v>0</v>
      </c>
    </row>
    <row r="905" spans="1:33" x14ac:dyDescent="0.3">
      <c r="A905" t="s">
        <v>33</v>
      </c>
      <c r="B905" t="s">
        <v>1898</v>
      </c>
      <c r="C905">
        <v>2180</v>
      </c>
      <c r="D905" t="s">
        <v>1885</v>
      </c>
      <c r="E905">
        <v>830</v>
      </c>
      <c r="F905" t="s">
        <v>1899</v>
      </c>
      <c r="G905" t="s">
        <v>37</v>
      </c>
      <c r="H905" t="s">
        <v>43</v>
      </c>
      <c r="I905" t="s">
        <v>44</v>
      </c>
      <c r="J905" t="s">
        <v>40</v>
      </c>
      <c r="K905">
        <v>377.07</v>
      </c>
      <c r="L905">
        <v>6540111.42395043</v>
      </c>
      <c r="M905">
        <v>17344.555185908201</v>
      </c>
      <c r="N905">
        <v>1206.21184917153</v>
      </c>
      <c r="O905">
        <v>16138.3433367367</v>
      </c>
      <c r="P905">
        <v>3346661.7024512198</v>
      </c>
      <c r="Q905">
        <v>1738084.20440402</v>
      </c>
      <c r="R905">
        <v>981828.86443519196</v>
      </c>
      <c r="S905">
        <v>338988.36849142401</v>
      </c>
      <c r="T905">
        <v>134548.284168579</v>
      </c>
      <c r="U905">
        <v>182177.12524559101</v>
      </c>
      <c r="V905">
        <v>3300471.63</v>
      </c>
      <c r="W905">
        <v>3057462.6687048399</v>
      </c>
      <c r="X905">
        <v>5556327.8907836303</v>
      </c>
      <c r="Y905">
        <v>227407.109965307</v>
      </c>
      <c r="Z905">
        <v>454826.30196711002</v>
      </c>
      <c r="AA905">
        <v>114794.567092299</v>
      </c>
      <c r="AB905">
        <v>0</v>
      </c>
      <c r="AC905">
        <v>4578.4288964920897</v>
      </c>
      <c r="AD905">
        <v>0</v>
      </c>
      <c r="AE905">
        <v>182177.12524559101</v>
      </c>
      <c r="AF905">
        <v>0</v>
      </c>
      <c r="AG905">
        <v>0</v>
      </c>
    </row>
    <row r="906" spans="1:33" x14ac:dyDescent="0.3">
      <c r="A906" t="s">
        <v>33</v>
      </c>
      <c r="B906" t="s">
        <v>1900</v>
      </c>
      <c r="C906">
        <v>2180</v>
      </c>
      <c r="D906" t="s">
        <v>1885</v>
      </c>
      <c r="E906">
        <v>831</v>
      </c>
      <c r="F906" t="s">
        <v>1901</v>
      </c>
      <c r="G906" t="s">
        <v>37</v>
      </c>
      <c r="H906" t="s">
        <v>38</v>
      </c>
      <c r="I906" t="s">
        <v>39</v>
      </c>
      <c r="J906" t="s">
        <v>40</v>
      </c>
      <c r="K906">
        <v>518.41</v>
      </c>
      <c r="L906">
        <v>9468106.6103401091</v>
      </c>
      <c r="M906">
        <v>18263.7422317087</v>
      </c>
      <c r="N906">
        <v>1227.6264762462599</v>
      </c>
      <c r="O906">
        <v>17036.115755462401</v>
      </c>
      <c r="P906">
        <v>4703161.2443239596</v>
      </c>
      <c r="Q906">
        <v>2921075.1399750402</v>
      </c>
      <c r="R906">
        <v>1296132.81392008</v>
      </c>
      <c r="S906">
        <v>362755.37696618401</v>
      </c>
      <c r="T906">
        <v>184982.03515483401</v>
      </c>
      <c r="U906">
        <v>250463.95496477201</v>
      </c>
      <c r="V906">
        <v>5014128.13</v>
      </c>
      <c r="W906">
        <v>4203514.5253753299</v>
      </c>
      <c r="X906">
        <v>7852923.6445982</v>
      </c>
      <c r="Y906">
        <v>564682.05801764899</v>
      </c>
      <c r="Z906">
        <v>636413.84155082505</v>
      </c>
      <c r="AA906">
        <v>157328.51518078501</v>
      </c>
      <c r="AB906">
        <v>0</v>
      </c>
      <c r="AC906">
        <v>6294.5960278740404</v>
      </c>
      <c r="AD906">
        <v>0</v>
      </c>
      <c r="AE906">
        <v>250463.95496477201</v>
      </c>
      <c r="AF906">
        <v>0</v>
      </c>
      <c r="AG906">
        <v>0</v>
      </c>
    </row>
    <row r="907" spans="1:33" x14ac:dyDescent="0.3">
      <c r="A907" t="s">
        <v>33</v>
      </c>
      <c r="B907" t="s">
        <v>1902</v>
      </c>
      <c r="C907">
        <v>2180</v>
      </c>
      <c r="D907" t="s">
        <v>1885</v>
      </c>
      <c r="E907">
        <v>833</v>
      </c>
      <c r="F907" t="s">
        <v>1903</v>
      </c>
      <c r="G907" t="s">
        <v>37</v>
      </c>
      <c r="H907" t="s">
        <v>43</v>
      </c>
      <c r="I907" t="s">
        <v>44</v>
      </c>
      <c r="J907" t="s">
        <v>40</v>
      </c>
      <c r="K907">
        <v>326.07</v>
      </c>
      <c r="L907">
        <v>6981016.9630740099</v>
      </c>
      <c r="M907">
        <v>21409.565317490102</v>
      </c>
      <c r="N907">
        <v>2832.0897656987299</v>
      </c>
      <c r="O907">
        <v>18577.475551791402</v>
      </c>
      <c r="P907">
        <v>3649129.3260078202</v>
      </c>
      <c r="Q907">
        <v>2129907.1843239102</v>
      </c>
      <c r="R907">
        <v>857888.56923829298</v>
      </c>
      <c r="S907">
        <v>227741.71239822399</v>
      </c>
      <c r="T907">
        <v>116350.171105759</v>
      </c>
      <c r="U907">
        <v>157537.049430688</v>
      </c>
      <c r="V907">
        <v>4179549.47</v>
      </c>
      <c r="W907">
        <v>2643930.4436433199</v>
      </c>
      <c r="X907">
        <v>5288534.42537014</v>
      </c>
      <c r="Y907">
        <v>507303.19295193901</v>
      </c>
      <c r="Z907">
        <v>923459.50990138599</v>
      </c>
      <c r="AA907">
        <v>100223.60460388201</v>
      </c>
      <c r="AB907">
        <v>0</v>
      </c>
      <c r="AC907">
        <v>3959.1808159736302</v>
      </c>
      <c r="AD907">
        <v>0</v>
      </c>
      <c r="AE907">
        <v>157537.049430688</v>
      </c>
      <c r="AF907">
        <v>0</v>
      </c>
      <c r="AG907">
        <v>0</v>
      </c>
    </row>
    <row r="908" spans="1:33" x14ac:dyDescent="0.3">
      <c r="A908" t="s">
        <v>33</v>
      </c>
      <c r="B908" t="s">
        <v>1904</v>
      </c>
      <c r="C908">
        <v>2180</v>
      </c>
      <c r="D908" t="s">
        <v>1885</v>
      </c>
      <c r="E908">
        <v>834</v>
      </c>
      <c r="F908" t="s">
        <v>1905</v>
      </c>
      <c r="G908" t="s">
        <v>37</v>
      </c>
      <c r="H908" t="s">
        <v>43</v>
      </c>
      <c r="I908" t="s">
        <v>44</v>
      </c>
      <c r="J908" t="s">
        <v>40</v>
      </c>
      <c r="K908">
        <v>518.66902912621299</v>
      </c>
      <c r="L908">
        <v>9767443.4585406408</v>
      </c>
      <c r="M908">
        <v>18831.746084773102</v>
      </c>
      <c r="N908">
        <v>1241.2103917424399</v>
      </c>
      <c r="O908">
        <v>17590.535693030601</v>
      </c>
      <c r="P908">
        <v>5142131.9404102899</v>
      </c>
      <c r="Q908">
        <v>2740836.1919449102</v>
      </c>
      <c r="R908">
        <v>1262140.46840268</v>
      </c>
      <c r="S908">
        <v>437260.39436663501</v>
      </c>
      <c r="T908">
        <v>185074.46341611599</v>
      </c>
      <c r="U908">
        <v>250589.10197081501</v>
      </c>
      <c r="V908">
        <v>5311239.5</v>
      </c>
      <c r="W908">
        <v>4205614.8565698201</v>
      </c>
      <c r="X908">
        <v>8370444.62367173</v>
      </c>
      <c r="Y908">
        <v>338927.47681755701</v>
      </c>
      <c r="Z908">
        <v>643777.38882642204</v>
      </c>
      <c r="AA908">
        <v>157407.12606370699</v>
      </c>
      <c r="AB908">
        <v>0</v>
      </c>
      <c r="AC908">
        <v>6297.7411904074997</v>
      </c>
      <c r="AD908">
        <v>0</v>
      </c>
      <c r="AE908">
        <v>250589.10197081501</v>
      </c>
      <c r="AF908">
        <v>0</v>
      </c>
      <c r="AG908">
        <v>0</v>
      </c>
    </row>
    <row r="909" spans="1:33" x14ac:dyDescent="0.3">
      <c r="A909" t="s">
        <v>33</v>
      </c>
      <c r="B909" t="s">
        <v>1906</v>
      </c>
      <c r="C909">
        <v>2180</v>
      </c>
      <c r="D909" t="s">
        <v>1885</v>
      </c>
      <c r="E909">
        <v>835</v>
      </c>
      <c r="F909" t="s">
        <v>1907</v>
      </c>
      <c r="G909" t="s">
        <v>37</v>
      </c>
      <c r="H909" t="s">
        <v>43</v>
      </c>
      <c r="I909" t="s">
        <v>44</v>
      </c>
      <c r="J909" t="s">
        <v>40</v>
      </c>
      <c r="K909">
        <v>433.57</v>
      </c>
      <c r="L909">
        <v>7098724.5504115699</v>
      </c>
      <c r="M909">
        <v>16372.7300099443</v>
      </c>
      <c r="N909">
        <v>1262.52170588443</v>
      </c>
      <c r="O909">
        <v>15110.208304059899</v>
      </c>
      <c r="P909">
        <v>3764249.6993934098</v>
      </c>
      <c r="Q909">
        <v>1791457.6676300101</v>
      </c>
      <c r="R909">
        <v>1083725.4466631201</v>
      </c>
      <c r="S909">
        <v>304582.797888792</v>
      </c>
      <c r="T909">
        <v>154708.938836213</v>
      </c>
      <c r="U909">
        <v>209474.46413857001</v>
      </c>
      <c r="V909">
        <v>3373658.58</v>
      </c>
      <c r="W909">
        <v>3515591.506273</v>
      </c>
      <c r="X909">
        <v>5831295.6341338698</v>
      </c>
      <c r="Y909">
        <v>372709.42253893998</v>
      </c>
      <c r="Z909">
        <v>547391.53602031397</v>
      </c>
      <c r="AA909">
        <v>132589.03494711299</v>
      </c>
      <c r="AB909">
        <v>0</v>
      </c>
      <c r="AC909">
        <v>5264.4586327527404</v>
      </c>
      <c r="AD909">
        <v>0</v>
      </c>
      <c r="AE909">
        <v>209474.46413857001</v>
      </c>
      <c r="AF909">
        <v>0</v>
      </c>
      <c r="AG909">
        <v>0</v>
      </c>
    </row>
    <row r="910" spans="1:33" x14ac:dyDescent="0.3">
      <c r="A910" t="s">
        <v>33</v>
      </c>
      <c r="B910" t="s">
        <v>1908</v>
      </c>
      <c r="C910">
        <v>2180</v>
      </c>
      <c r="D910" t="s">
        <v>1885</v>
      </c>
      <c r="E910">
        <v>837</v>
      </c>
      <c r="F910" t="s">
        <v>1909</v>
      </c>
      <c r="G910" t="s">
        <v>37</v>
      </c>
      <c r="H910" t="s">
        <v>43</v>
      </c>
      <c r="I910" t="s">
        <v>44</v>
      </c>
      <c r="J910" t="s">
        <v>40</v>
      </c>
      <c r="K910">
        <v>443.01</v>
      </c>
      <c r="L910">
        <v>7230676.4641424203</v>
      </c>
      <c r="M910">
        <v>16321.7003321424</v>
      </c>
      <c r="N910">
        <v>1260.07352621777</v>
      </c>
      <c r="O910">
        <v>15061.626805924599</v>
      </c>
      <c r="P910">
        <v>3701202.9987586201</v>
      </c>
      <c r="Q910">
        <v>1908515.3304840601</v>
      </c>
      <c r="R910">
        <v>1153452.64953094</v>
      </c>
      <c r="S910">
        <v>309428.11148721899</v>
      </c>
      <c r="T910">
        <v>158077.37388156701</v>
      </c>
      <c r="U910">
        <v>214035.293858035</v>
      </c>
      <c r="V910">
        <v>3424505.6599999899</v>
      </c>
      <c r="W910">
        <v>3592135.5102843801</v>
      </c>
      <c r="X910">
        <v>6024307.0690653101</v>
      </c>
      <c r="Y910">
        <v>294283.93560964998</v>
      </c>
      <c r="Z910">
        <v>558225.17284973501</v>
      </c>
      <c r="AA910">
        <v>134445.91252143899</v>
      </c>
      <c r="AB910">
        <v>0</v>
      </c>
      <c r="AC910">
        <v>5379.0802382447901</v>
      </c>
      <c r="AD910">
        <v>0</v>
      </c>
      <c r="AE910">
        <v>214035.293858035</v>
      </c>
      <c r="AF910">
        <v>0</v>
      </c>
      <c r="AG910">
        <v>0</v>
      </c>
    </row>
    <row r="911" spans="1:33" x14ac:dyDescent="0.3">
      <c r="A911" t="s">
        <v>33</v>
      </c>
      <c r="B911" t="s">
        <v>1910</v>
      </c>
      <c r="C911">
        <v>2180</v>
      </c>
      <c r="D911" t="s">
        <v>1885</v>
      </c>
      <c r="E911">
        <v>838</v>
      </c>
      <c r="F911" t="s">
        <v>1911</v>
      </c>
      <c r="G911" t="s">
        <v>37</v>
      </c>
      <c r="H911" t="s">
        <v>43</v>
      </c>
      <c r="I911" t="s">
        <v>44</v>
      </c>
      <c r="J911" t="s">
        <v>40</v>
      </c>
      <c r="K911">
        <v>343.53</v>
      </c>
      <c r="L911">
        <v>5833484.9090211103</v>
      </c>
      <c r="M911">
        <v>16981.005760839202</v>
      </c>
      <c r="N911">
        <v>1281.39153301896</v>
      </c>
      <c r="O911">
        <v>15699.614227820301</v>
      </c>
      <c r="P911">
        <v>3084316.88235491</v>
      </c>
      <c r="Q911">
        <v>1517486.63049251</v>
      </c>
      <c r="R911">
        <v>869164.49875864305</v>
      </c>
      <c r="S911">
        <v>239936.548778367</v>
      </c>
      <c r="T911">
        <v>122580.34863667699</v>
      </c>
      <c r="U911">
        <v>165972.65185673101</v>
      </c>
      <c r="V911">
        <v>2882007.84</v>
      </c>
      <c r="W911">
        <v>2785504.4171643802</v>
      </c>
      <c r="X911">
        <v>4872827.6205293499</v>
      </c>
      <c r="Y911">
        <v>246061.57689416301</v>
      </c>
      <c r="Z911">
        <v>440196.43333800399</v>
      </c>
      <c r="AA911">
        <v>104255.44418521</v>
      </c>
      <c r="AB911">
        <v>0</v>
      </c>
      <c r="AC911">
        <v>4171.1822176570104</v>
      </c>
      <c r="AD911">
        <v>0</v>
      </c>
      <c r="AE911">
        <v>165972.65185673101</v>
      </c>
      <c r="AF911">
        <v>0</v>
      </c>
      <c r="AG911">
        <v>0</v>
      </c>
    </row>
    <row r="912" spans="1:33" x14ac:dyDescent="0.3">
      <c r="A912" t="s">
        <v>33</v>
      </c>
      <c r="B912" t="s">
        <v>1912</v>
      </c>
      <c r="C912">
        <v>2180</v>
      </c>
      <c r="D912" t="s">
        <v>1885</v>
      </c>
      <c r="E912">
        <v>839</v>
      </c>
      <c r="F912" t="s">
        <v>1913</v>
      </c>
      <c r="G912" t="s">
        <v>37</v>
      </c>
      <c r="H912" t="s">
        <v>43</v>
      </c>
      <c r="I912" t="s">
        <v>44</v>
      </c>
      <c r="J912" t="s">
        <v>40</v>
      </c>
      <c r="K912">
        <v>366.12821782178202</v>
      </c>
      <c r="L912">
        <v>6560213.7578186998</v>
      </c>
      <c r="M912">
        <v>17917.8043059548</v>
      </c>
      <c r="N912">
        <v>1257.8682520186801</v>
      </c>
      <c r="O912">
        <v>16659.936053936101</v>
      </c>
      <c r="P912">
        <v>3285013.1623294698</v>
      </c>
      <c r="Q912">
        <v>1960586.1925055599</v>
      </c>
      <c r="R912">
        <v>926336.94462179695</v>
      </c>
      <c r="S912">
        <v>257633.48378520799</v>
      </c>
      <c r="T912">
        <v>130643.974576658</v>
      </c>
      <c r="U912">
        <v>176890.72637458201</v>
      </c>
      <c r="V912">
        <v>3414581.53</v>
      </c>
      <c r="W912">
        <v>2968741.50144412</v>
      </c>
      <c r="X912">
        <v>5539711.0678013498</v>
      </c>
      <c r="Y912">
        <v>267475.33533711598</v>
      </c>
      <c r="Z912">
        <v>460541.06136620301</v>
      </c>
      <c r="AA912">
        <v>111149.994466711</v>
      </c>
      <c r="AB912">
        <v>0</v>
      </c>
      <c r="AC912">
        <v>4445.5724727408697</v>
      </c>
      <c r="AD912">
        <v>0</v>
      </c>
      <c r="AE912">
        <v>176890.72637458201</v>
      </c>
      <c r="AF912">
        <v>0</v>
      </c>
      <c r="AG912">
        <v>0</v>
      </c>
    </row>
    <row r="913" spans="1:33" x14ac:dyDescent="0.3">
      <c r="A913" t="s">
        <v>33</v>
      </c>
      <c r="B913" t="s">
        <v>1914</v>
      </c>
      <c r="C913">
        <v>2180</v>
      </c>
      <c r="D913" t="s">
        <v>1885</v>
      </c>
      <c r="E913">
        <v>840</v>
      </c>
      <c r="F913" t="s">
        <v>1915</v>
      </c>
      <c r="G913" t="s">
        <v>37</v>
      </c>
      <c r="H913" t="s">
        <v>43</v>
      </c>
      <c r="I913" t="s">
        <v>44</v>
      </c>
      <c r="J913" t="s">
        <v>40</v>
      </c>
      <c r="K913">
        <v>301.31</v>
      </c>
      <c r="L913">
        <v>5450955.2168053798</v>
      </c>
      <c r="M913">
        <v>18090.853993579301</v>
      </c>
      <c r="N913">
        <v>1231.82561303376</v>
      </c>
      <c r="O913">
        <v>16859.0283805455</v>
      </c>
      <c r="P913">
        <v>2754627.4688168699</v>
      </c>
      <c r="Q913">
        <v>1614777.9248889401</v>
      </c>
      <c r="R913">
        <v>763586.42438583705</v>
      </c>
      <c r="S913">
        <v>210448.233087095</v>
      </c>
      <c r="T913">
        <v>107515.165626633</v>
      </c>
      <c r="U913">
        <v>145574.534191924</v>
      </c>
      <c r="V913">
        <v>2862216.08</v>
      </c>
      <c r="W913">
        <v>2443164.6026134598</v>
      </c>
      <c r="X913">
        <v>4555589.2434948804</v>
      </c>
      <c r="Y913">
        <v>283529.12108427199</v>
      </c>
      <c r="Z913">
        <v>371161.375463203</v>
      </c>
      <c r="AA913">
        <v>91442.400627152994</v>
      </c>
      <c r="AB913">
        <v>0</v>
      </c>
      <c r="AC913">
        <v>3658.54194394153</v>
      </c>
      <c r="AD913">
        <v>0</v>
      </c>
      <c r="AE913">
        <v>145574.534191924</v>
      </c>
      <c r="AF913">
        <v>0</v>
      </c>
      <c r="AG913">
        <v>0</v>
      </c>
    </row>
    <row r="914" spans="1:33" x14ac:dyDescent="0.3">
      <c r="A914" t="s">
        <v>33</v>
      </c>
      <c r="B914" t="s">
        <v>1916</v>
      </c>
      <c r="C914">
        <v>2180</v>
      </c>
      <c r="D914" t="s">
        <v>1885</v>
      </c>
      <c r="E914">
        <v>841</v>
      </c>
      <c r="F914" t="s">
        <v>1917</v>
      </c>
      <c r="G914" t="s">
        <v>37</v>
      </c>
      <c r="H914" t="s">
        <v>43</v>
      </c>
      <c r="I914" t="s">
        <v>44</v>
      </c>
      <c r="J914" t="s">
        <v>40</v>
      </c>
      <c r="K914">
        <v>528.07683168316805</v>
      </c>
      <c r="L914">
        <v>10142744.0942773</v>
      </c>
      <c r="M914">
        <v>19206.947712416801</v>
      </c>
      <c r="N914">
        <v>2292.9339982097599</v>
      </c>
      <c r="O914">
        <v>16914.013714207002</v>
      </c>
      <c r="P914">
        <v>5248030.8529180204</v>
      </c>
      <c r="Q914">
        <v>2926387.5001847399</v>
      </c>
      <c r="R914">
        <v>1400638.93174322</v>
      </c>
      <c r="S914">
        <v>379255.39984651702</v>
      </c>
      <c r="T914">
        <v>188431.40958482501</v>
      </c>
      <c r="U914">
        <v>255134.375858168</v>
      </c>
      <c r="V914">
        <v>5605711.9299999997</v>
      </c>
      <c r="W914">
        <v>4281897.7884191703</v>
      </c>
      <c r="X914">
        <v>8096463.9606414903</v>
      </c>
      <c r="Y914">
        <v>413213.97262568597</v>
      </c>
      <c r="Z914">
        <v>1210845.3210332301</v>
      </c>
      <c r="AA914">
        <v>160674.49226806199</v>
      </c>
      <c r="AB914">
        <v>0</v>
      </c>
      <c r="AC914">
        <v>6411.9718507073203</v>
      </c>
      <c r="AD914">
        <v>0</v>
      </c>
      <c r="AE914">
        <v>255134.375858168</v>
      </c>
      <c r="AF914">
        <v>0</v>
      </c>
      <c r="AG914">
        <v>0</v>
      </c>
    </row>
    <row r="915" spans="1:33" x14ac:dyDescent="0.3">
      <c r="A915" t="s">
        <v>33</v>
      </c>
      <c r="B915" t="s">
        <v>1918</v>
      </c>
      <c r="C915">
        <v>2180</v>
      </c>
      <c r="D915" t="s">
        <v>1885</v>
      </c>
      <c r="E915">
        <v>842</v>
      </c>
      <c r="F915" t="s">
        <v>1919</v>
      </c>
      <c r="G915" t="s">
        <v>37</v>
      </c>
      <c r="H915" t="s">
        <v>43</v>
      </c>
      <c r="I915" t="s">
        <v>44</v>
      </c>
      <c r="J915" t="s">
        <v>40</v>
      </c>
      <c r="K915">
        <v>590.66</v>
      </c>
      <c r="L915">
        <v>10887598.9332483</v>
      </c>
      <c r="M915">
        <v>18432.937617662199</v>
      </c>
      <c r="N915">
        <v>1928.29937608314</v>
      </c>
      <c r="O915">
        <v>16504.638241578999</v>
      </c>
      <c r="P915">
        <v>5700556.2617854401</v>
      </c>
      <c r="Q915">
        <v>3027346.9067551801</v>
      </c>
      <c r="R915">
        <v>1524931.7762823601</v>
      </c>
      <c r="S915">
        <v>424001.293098216</v>
      </c>
      <c r="T915">
        <v>210762.69532716199</v>
      </c>
      <c r="U915">
        <v>285370.72903588403</v>
      </c>
      <c r="V915">
        <v>5812876.3600000003</v>
      </c>
      <c r="W915">
        <v>4789351.8442124901</v>
      </c>
      <c r="X915">
        <v>8922511.7197673097</v>
      </c>
      <c r="Y915">
        <v>354320.16378658701</v>
      </c>
      <c r="Z915">
        <v>1138969.3094772601</v>
      </c>
      <c r="AA915">
        <v>179255.14703937501</v>
      </c>
      <c r="AB915">
        <v>0</v>
      </c>
      <c r="AC915">
        <v>7171.86414194187</v>
      </c>
      <c r="AD915">
        <v>0</v>
      </c>
      <c r="AE915">
        <v>285370.72903588403</v>
      </c>
      <c r="AF915">
        <v>0</v>
      </c>
      <c r="AG915">
        <v>0</v>
      </c>
    </row>
    <row r="916" spans="1:33" x14ac:dyDescent="0.3">
      <c r="A916" t="s">
        <v>33</v>
      </c>
      <c r="B916" t="s">
        <v>1920</v>
      </c>
      <c r="C916">
        <v>2180</v>
      </c>
      <c r="D916" t="s">
        <v>1885</v>
      </c>
      <c r="E916">
        <v>843</v>
      </c>
      <c r="F916" t="s">
        <v>1921</v>
      </c>
      <c r="G916" t="s">
        <v>37</v>
      </c>
      <c r="H916" t="s">
        <v>43</v>
      </c>
      <c r="I916" t="s">
        <v>44</v>
      </c>
      <c r="J916" t="s">
        <v>40</v>
      </c>
      <c r="K916">
        <v>377.37</v>
      </c>
      <c r="L916">
        <v>6565125.7180732395</v>
      </c>
      <c r="M916">
        <v>17397.052542791502</v>
      </c>
      <c r="N916">
        <v>1263.86466015526</v>
      </c>
      <c r="O916">
        <v>16133.187882636201</v>
      </c>
      <c r="P916">
        <v>3339782.29084206</v>
      </c>
      <c r="Q916">
        <v>1829046.66275743</v>
      </c>
      <c r="R916">
        <v>997454.530818703</v>
      </c>
      <c r="S916">
        <v>264186.90176256001</v>
      </c>
      <c r="T916">
        <v>134655.33189247799</v>
      </c>
      <c r="U916">
        <v>182322.06686803099</v>
      </c>
      <c r="V916">
        <v>3322908.44</v>
      </c>
      <c r="W916">
        <v>3059895.2112051998</v>
      </c>
      <c r="X916">
        <v>5556355.3355801804</v>
      </c>
      <c r="Y916">
        <v>230145.14535950299</v>
      </c>
      <c r="Z916">
        <v>476944.60680279101</v>
      </c>
      <c r="AA916">
        <v>114776.491930466</v>
      </c>
      <c r="AB916">
        <v>0</v>
      </c>
      <c r="AC916">
        <v>4582.0715322598498</v>
      </c>
      <c r="AD916">
        <v>0</v>
      </c>
      <c r="AE916">
        <v>182322.06686803099</v>
      </c>
      <c r="AF916">
        <v>0</v>
      </c>
      <c r="AG916">
        <v>0</v>
      </c>
    </row>
    <row r="917" spans="1:33" x14ac:dyDescent="0.3">
      <c r="A917" t="s">
        <v>33</v>
      </c>
      <c r="B917" t="s">
        <v>1922</v>
      </c>
      <c r="C917">
        <v>2180</v>
      </c>
      <c r="D917" t="s">
        <v>1885</v>
      </c>
      <c r="E917">
        <v>844</v>
      </c>
      <c r="F917" t="s">
        <v>1923</v>
      </c>
      <c r="G917" t="s">
        <v>37</v>
      </c>
      <c r="H917" t="s">
        <v>43</v>
      </c>
      <c r="I917" t="s">
        <v>44</v>
      </c>
      <c r="J917" t="s">
        <v>40</v>
      </c>
      <c r="K917">
        <v>459.8</v>
      </c>
      <c r="L917">
        <v>7338526.6088819299</v>
      </c>
      <c r="M917">
        <v>15960.257957550901</v>
      </c>
      <c r="N917">
        <v>1202.7805962447401</v>
      </c>
      <c r="O917">
        <v>14757.477361306201</v>
      </c>
      <c r="P917">
        <v>3866232.0536994999</v>
      </c>
      <c r="Q917">
        <v>1847939.2929966999</v>
      </c>
      <c r="R917">
        <v>1139142.1237947899</v>
      </c>
      <c r="S917">
        <v>321144.66022849001</v>
      </c>
      <c r="T917">
        <v>164068.47816244399</v>
      </c>
      <c r="U917">
        <v>222147.19332729399</v>
      </c>
      <c r="V917">
        <v>3388102.61</v>
      </c>
      <c r="W917">
        <v>3728276.80555464</v>
      </c>
      <c r="X917">
        <v>6014233.8615122298</v>
      </c>
      <c r="Y917">
        <v>403982.70083816798</v>
      </c>
      <c r="Z917">
        <v>553038.51815333299</v>
      </c>
      <c r="AA917">
        <v>139541.38863086101</v>
      </c>
      <c r="AB917">
        <v>0</v>
      </c>
      <c r="AC917">
        <v>5582.9464200468501</v>
      </c>
      <c r="AD917">
        <v>0</v>
      </c>
      <c r="AE917">
        <v>222147.19332729399</v>
      </c>
      <c r="AF917">
        <v>0</v>
      </c>
      <c r="AG917">
        <v>0</v>
      </c>
    </row>
    <row r="918" spans="1:33" x14ac:dyDescent="0.3">
      <c r="A918" t="s">
        <v>33</v>
      </c>
      <c r="B918" t="s">
        <v>1924</v>
      </c>
      <c r="C918">
        <v>2180</v>
      </c>
      <c r="D918" t="s">
        <v>1885</v>
      </c>
      <c r="E918">
        <v>847</v>
      </c>
      <c r="F918" t="s">
        <v>1925</v>
      </c>
      <c r="G918" t="s">
        <v>37</v>
      </c>
      <c r="H918" t="s">
        <v>43</v>
      </c>
      <c r="I918" t="s">
        <v>44</v>
      </c>
      <c r="J918" t="s">
        <v>40</v>
      </c>
      <c r="K918">
        <v>696.25</v>
      </c>
      <c r="L918">
        <v>13278467.828337399</v>
      </c>
      <c r="M918">
        <v>19071.408011974701</v>
      </c>
      <c r="N918">
        <v>2768.5606695042902</v>
      </c>
      <c r="O918">
        <v>16302.847342470401</v>
      </c>
      <c r="P918">
        <v>6972453.6204159996</v>
      </c>
      <c r="Q918">
        <v>3811596.2418778902</v>
      </c>
      <c r="R918">
        <v>1741231.80006551</v>
      </c>
      <c r="S918">
        <v>504746.24009588099</v>
      </c>
      <c r="T918">
        <v>248439.925882126</v>
      </c>
      <c r="U918">
        <v>336385.34874756</v>
      </c>
      <c r="V918">
        <v>7296556.7599999998</v>
      </c>
      <c r="W918">
        <v>5645525.7195898602</v>
      </c>
      <c r="X918">
        <v>9707032.3719930109</v>
      </c>
      <c r="Y918">
        <v>1087461.2156972</v>
      </c>
      <c r="Z918">
        <v>1927610.36614236</v>
      </c>
      <c r="AA918">
        <v>211524.575246275</v>
      </c>
      <c r="AB918">
        <v>0</v>
      </c>
      <c r="AC918">
        <v>8453.9505109996007</v>
      </c>
      <c r="AD918">
        <v>0</v>
      </c>
      <c r="AE918">
        <v>336385.34874756</v>
      </c>
      <c r="AF918">
        <v>0</v>
      </c>
      <c r="AG918">
        <v>0</v>
      </c>
    </row>
    <row r="919" spans="1:33" x14ac:dyDescent="0.3">
      <c r="A919" t="s">
        <v>33</v>
      </c>
      <c r="B919" t="s">
        <v>1926</v>
      </c>
      <c r="C919">
        <v>2180</v>
      </c>
      <c r="D919" t="s">
        <v>1885</v>
      </c>
      <c r="E919">
        <v>849</v>
      </c>
      <c r="F919" t="s">
        <v>1927</v>
      </c>
      <c r="G919" t="s">
        <v>37</v>
      </c>
      <c r="H919" t="s">
        <v>38</v>
      </c>
      <c r="I919" t="s">
        <v>44</v>
      </c>
      <c r="J919" t="s">
        <v>40</v>
      </c>
      <c r="K919">
        <v>430.44435643564299</v>
      </c>
      <c r="L919">
        <v>8072273.1282093404</v>
      </c>
      <c r="M919">
        <v>18753.348737228102</v>
      </c>
      <c r="N919">
        <v>1801.45641302437</v>
      </c>
      <c r="O919">
        <v>16951.892324203702</v>
      </c>
      <c r="P919">
        <v>3814674.92492129</v>
      </c>
      <c r="Q919">
        <v>2717815.9410429299</v>
      </c>
      <c r="R919">
        <v>1085547.2533525401</v>
      </c>
      <c r="S919">
        <v>300641.38015397103</v>
      </c>
      <c r="T919">
        <v>153593.62873860099</v>
      </c>
      <c r="U919">
        <v>207964.344640608</v>
      </c>
      <c r="V919">
        <v>4374061.4800000004</v>
      </c>
      <c r="W919">
        <v>3490247.3035687301</v>
      </c>
      <c r="X919">
        <v>6619256.7393674403</v>
      </c>
      <c r="Y919">
        <v>333763.17524871498</v>
      </c>
      <c r="Z919">
        <v>775426.74635113799</v>
      </c>
      <c r="AA919">
        <v>130635.615905496</v>
      </c>
      <c r="AB919">
        <v>0</v>
      </c>
      <c r="AC919">
        <v>5226.5066959368096</v>
      </c>
      <c r="AD919">
        <v>0</v>
      </c>
      <c r="AE919">
        <v>207964.344640608</v>
      </c>
      <c r="AF919">
        <v>0</v>
      </c>
      <c r="AG919">
        <v>0</v>
      </c>
    </row>
    <row r="920" spans="1:33" x14ac:dyDescent="0.3">
      <c r="A920" t="s">
        <v>33</v>
      </c>
      <c r="B920" t="s">
        <v>1928</v>
      </c>
      <c r="C920">
        <v>2180</v>
      </c>
      <c r="D920" t="s">
        <v>1885</v>
      </c>
      <c r="E920">
        <v>850</v>
      </c>
      <c r="F920" t="s">
        <v>1929</v>
      </c>
      <c r="G920" t="s">
        <v>37</v>
      </c>
      <c r="H920" t="s">
        <v>43</v>
      </c>
      <c r="I920" t="s">
        <v>44</v>
      </c>
      <c r="J920" t="s">
        <v>40</v>
      </c>
      <c r="K920">
        <v>390.98</v>
      </c>
      <c r="L920">
        <v>6735123.2011110401</v>
      </c>
      <c r="M920">
        <v>17226.260169602101</v>
      </c>
      <c r="N920">
        <v>1241.33985075495</v>
      </c>
      <c r="O920">
        <v>15984.9203188471</v>
      </c>
      <c r="P920">
        <v>3751518.4928399902</v>
      </c>
      <c r="Q920">
        <v>1608992.2767239001</v>
      </c>
      <c r="R920">
        <v>961061.64341732697</v>
      </c>
      <c r="S920">
        <v>274039.05782978499</v>
      </c>
      <c r="T920">
        <v>139511.730300027</v>
      </c>
      <c r="U920">
        <v>188897.58513942</v>
      </c>
      <c r="V920">
        <v>3375974.06</v>
      </c>
      <c r="W920">
        <v>3170251.5559716201</v>
      </c>
      <c r="X920">
        <v>5665891.60918367</v>
      </c>
      <c r="Y920">
        <v>271591.92340954102</v>
      </c>
      <c r="Z920">
        <v>485339.05484817299</v>
      </c>
      <c r="AA920">
        <v>118655.702755316</v>
      </c>
      <c r="AB920">
        <v>0</v>
      </c>
      <c r="AC920">
        <v>4747.3257749237</v>
      </c>
      <c r="AD920">
        <v>0</v>
      </c>
      <c r="AE920">
        <v>188897.58513942</v>
      </c>
      <c r="AF920">
        <v>0</v>
      </c>
      <c r="AG920">
        <v>0</v>
      </c>
    </row>
    <row r="921" spans="1:33" x14ac:dyDescent="0.3">
      <c r="A921" t="s">
        <v>33</v>
      </c>
      <c r="B921" t="s">
        <v>1930</v>
      </c>
      <c r="C921">
        <v>2180</v>
      </c>
      <c r="D921" t="s">
        <v>1885</v>
      </c>
      <c r="E921">
        <v>852</v>
      </c>
      <c r="F921" t="s">
        <v>1931</v>
      </c>
      <c r="G921" t="s">
        <v>37</v>
      </c>
      <c r="H921" t="s">
        <v>38</v>
      </c>
      <c r="I921" t="s">
        <v>44</v>
      </c>
      <c r="J921" t="s">
        <v>40</v>
      </c>
      <c r="K921">
        <v>502.62</v>
      </c>
      <c r="L921">
        <v>8123440.0393432695</v>
      </c>
      <c r="M921">
        <v>16162.190202027899</v>
      </c>
      <c r="N921">
        <v>1223.6489111047999</v>
      </c>
      <c r="O921">
        <v>14938.5412909231</v>
      </c>
      <c r="P921">
        <v>3995906.6640192298</v>
      </c>
      <c r="Q921">
        <v>2346295.6153071001</v>
      </c>
      <c r="R921">
        <v>1250237.9609346101</v>
      </c>
      <c r="S921">
        <v>351652.04246203502</v>
      </c>
      <c r="T921">
        <v>179347.756620286</v>
      </c>
      <c r="U921">
        <v>242835.194236982</v>
      </c>
      <c r="V921">
        <v>3805123.14</v>
      </c>
      <c r="W921">
        <v>4075481.7051062901</v>
      </c>
      <c r="X921">
        <v>6726048.4581397902</v>
      </c>
      <c r="Y921">
        <v>377641.63743645098</v>
      </c>
      <c r="Z921">
        <v>615030.41569949605</v>
      </c>
      <c r="AA921">
        <v>155781.46186525299</v>
      </c>
      <c r="AB921">
        <v>0</v>
      </c>
      <c r="AC921">
        <v>6102.8719652978398</v>
      </c>
      <c r="AD921">
        <v>0</v>
      </c>
      <c r="AE921">
        <v>242835.194236982</v>
      </c>
      <c r="AF921">
        <v>0</v>
      </c>
      <c r="AG921">
        <v>0</v>
      </c>
    </row>
    <row r="922" spans="1:33" x14ac:dyDescent="0.3">
      <c r="A922" t="s">
        <v>33</v>
      </c>
      <c r="B922" t="s">
        <v>1932</v>
      </c>
      <c r="C922">
        <v>2180</v>
      </c>
      <c r="D922" t="s">
        <v>1885</v>
      </c>
      <c r="E922">
        <v>854</v>
      </c>
      <c r="F922" t="s">
        <v>1933</v>
      </c>
      <c r="G922" t="s">
        <v>37</v>
      </c>
      <c r="H922" t="s">
        <v>43</v>
      </c>
      <c r="I922" t="s">
        <v>44</v>
      </c>
      <c r="J922" t="s">
        <v>40</v>
      </c>
      <c r="K922">
        <v>356.24188118811799</v>
      </c>
      <c r="L922">
        <v>6193569.9121322101</v>
      </c>
      <c r="M922">
        <v>17385.8556199954</v>
      </c>
      <c r="N922">
        <v>1657.88066065099</v>
      </c>
      <c r="O922">
        <v>15727.974959344399</v>
      </c>
      <c r="P922">
        <v>3057257.2962494302</v>
      </c>
      <c r="Q922">
        <v>1849642.22930262</v>
      </c>
      <c r="R922">
        <v>910739.02251408796</v>
      </c>
      <c r="S922">
        <v>248815.08893718201</v>
      </c>
      <c r="T922">
        <v>127116.27512888399</v>
      </c>
      <c r="U922">
        <v>172114.254135658</v>
      </c>
      <c r="V922">
        <v>3132877.27</v>
      </c>
      <c r="W922">
        <v>2888578.3879965502</v>
      </c>
      <c r="X922">
        <v>5106041.7107039504</v>
      </c>
      <c r="Y922">
        <v>212365.55915847301</v>
      </c>
      <c r="Z922">
        <v>590606.52533571003</v>
      </c>
      <c r="AA922">
        <v>108116.33140378501</v>
      </c>
      <c r="AB922">
        <v>0</v>
      </c>
      <c r="AC922">
        <v>4325.5313946280203</v>
      </c>
      <c r="AD922">
        <v>0</v>
      </c>
      <c r="AE922">
        <v>172114.254135658</v>
      </c>
      <c r="AF922">
        <v>0</v>
      </c>
      <c r="AG922">
        <v>0</v>
      </c>
    </row>
    <row r="923" spans="1:33" x14ac:dyDescent="0.3">
      <c r="A923" t="s">
        <v>33</v>
      </c>
      <c r="B923" t="s">
        <v>1934</v>
      </c>
      <c r="C923">
        <v>2180</v>
      </c>
      <c r="D923" t="s">
        <v>1885</v>
      </c>
      <c r="E923">
        <v>855</v>
      </c>
      <c r="F923" t="s">
        <v>1935</v>
      </c>
      <c r="G923" t="s">
        <v>37</v>
      </c>
      <c r="H923" t="s">
        <v>43</v>
      </c>
      <c r="I923" t="s">
        <v>44</v>
      </c>
      <c r="J923" t="s">
        <v>40</v>
      </c>
      <c r="K923">
        <v>624.75</v>
      </c>
      <c r="L923">
        <v>8131307.9557361603</v>
      </c>
      <c r="M923">
        <v>13015.298848717301</v>
      </c>
      <c r="N923">
        <v>1251.32923618266</v>
      </c>
      <c r="O923">
        <v>11763.9696125346</v>
      </c>
      <c r="P923">
        <v>3714774.5939316298</v>
      </c>
      <c r="Q923">
        <v>2255547.1909812801</v>
      </c>
      <c r="R923">
        <v>1501706.2486620101</v>
      </c>
      <c r="S923">
        <v>436353.03714168997</v>
      </c>
      <c r="T923">
        <v>222926.88501954501</v>
      </c>
      <c r="U923">
        <v>301840.92873255099</v>
      </c>
      <c r="V923">
        <v>2763697.27</v>
      </c>
      <c r="W923">
        <v>5065769.75700361</v>
      </c>
      <c r="X923">
        <v>6520696.5288152704</v>
      </c>
      <c r="Y923">
        <v>329815.89341375802</v>
      </c>
      <c r="Z923">
        <v>781767.94030512101</v>
      </c>
      <c r="AA923">
        <v>189600.87548310301</v>
      </c>
      <c r="AB923">
        <v>0</v>
      </c>
      <c r="AC923">
        <v>7585.78898635117</v>
      </c>
      <c r="AD923">
        <v>0</v>
      </c>
      <c r="AE923">
        <v>301840.92873255099</v>
      </c>
      <c r="AF923">
        <v>0</v>
      </c>
      <c r="AG923">
        <v>0</v>
      </c>
    </row>
    <row r="924" spans="1:33" x14ac:dyDescent="0.3">
      <c r="A924" t="s">
        <v>33</v>
      </c>
      <c r="B924" t="s">
        <v>1936</v>
      </c>
      <c r="C924">
        <v>2180</v>
      </c>
      <c r="D924" t="s">
        <v>1885</v>
      </c>
      <c r="E924">
        <v>857</v>
      </c>
      <c r="F924" t="s">
        <v>1937</v>
      </c>
      <c r="G924" t="s">
        <v>37</v>
      </c>
      <c r="H924" t="s">
        <v>43</v>
      </c>
      <c r="I924" t="s">
        <v>44</v>
      </c>
      <c r="J924" t="s">
        <v>40</v>
      </c>
      <c r="K924">
        <v>687.17</v>
      </c>
      <c r="L924">
        <v>11052272.095553899</v>
      </c>
      <c r="M924">
        <v>16083.752340110699</v>
      </c>
      <c r="N924">
        <v>1280.6870892439399</v>
      </c>
      <c r="O924">
        <v>14803.065250866801</v>
      </c>
      <c r="P924">
        <v>5691459.8391198004</v>
      </c>
      <c r="Q924">
        <v>2926615.9990479499</v>
      </c>
      <c r="R924">
        <v>1707517.0328579</v>
      </c>
      <c r="S924">
        <v>481479.27642281802</v>
      </c>
      <c r="T924">
        <v>245199.948105452</v>
      </c>
      <c r="U924">
        <v>331998.44897502498</v>
      </c>
      <c r="V924">
        <v>5148372.88</v>
      </c>
      <c r="W924">
        <v>5571900.7665788997</v>
      </c>
      <c r="X924">
        <v>9164294.8588174395</v>
      </c>
      <c r="Y924">
        <v>459041.06909953099</v>
      </c>
      <c r="Z924">
        <v>880049.74711575895</v>
      </c>
      <c r="AA924">
        <v>208544.27147774899</v>
      </c>
      <c r="AB924">
        <v>0</v>
      </c>
      <c r="AC924">
        <v>8343.7000684288705</v>
      </c>
      <c r="AD924">
        <v>0</v>
      </c>
      <c r="AE924">
        <v>331998.44897502498</v>
      </c>
      <c r="AF924">
        <v>0</v>
      </c>
      <c r="AG924">
        <v>0</v>
      </c>
    </row>
    <row r="925" spans="1:33" x14ac:dyDescent="0.3">
      <c r="A925" t="s">
        <v>33</v>
      </c>
      <c r="B925" t="s">
        <v>1938</v>
      </c>
      <c r="C925">
        <v>2180</v>
      </c>
      <c r="D925" t="s">
        <v>1885</v>
      </c>
      <c r="E925">
        <v>858</v>
      </c>
      <c r="F925" t="s">
        <v>1939</v>
      </c>
      <c r="G925" t="s">
        <v>37</v>
      </c>
      <c r="H925" t="s">
        <v>38</v>
      </c>
      <c r="I925" t="s">
        <v>44</v>
      </c>
      <c r="J925" t="s">
        <v>40</v>
      </c>
      <c r="K925">
        <v>665.16</v>
      </c>
      <c r="L925">
        <v>9947994.4670776501</v>
      </c>
      <c r="M925">
        <v>14955.791790062</v>
      </c>
      <c r="N925">
        <v>1201.6214800518901</v>
      </c>
      <c r="O925">
        <v>13754.1703100101</v>
      </c>
      <c r="P925">
        <v>4846872.5121782497</v>
      </c>
      <c r="Q925">
        <v>2791848.1211859202</v>
      </c>
      <c r="R925">
        <v>1606750.4515209701</v>
      </c>
      <c r="S925">
        <v>465177.168763772</v>
      </c>
      <c r="T925">
        <v>237346.213428733</v>
      </c>
      <c r="U925">
        <v>321364.56527529901</v>
      </c>
      <c r="V925">
        <v>4233196.67</v>
      </c>
      <c r="W925">
        <v>5393433.2318023499</v>
      </c>
      <c r="X925">
        <v>8214057.3609105498</v>
      </c>
      <c r="Y925">
        <v>403063.92001199699</v>
      </c>
      <c r="Z925">
        <v>799270.543671316</v>
      </c>
      <c r="AA925">
        <v>202161.62518421901</v>
      </c>
      <c r="AB925">
        <v>0</v>
      </c>
      <c r="AC925">
        <v>8076.45202426786</v>
      </c>
      <c r="AD925">
        <v>0</v>
      </c>
      <c r="AE925">
        <v>321364.56527529901</v>
      </c>
      <c r="AF925">
        <v>0</v>
      </c>
      <c r="AG925">
        <v>0</v>
      </c>
    </row>
    <row r="926" spans="1:33" x14ac:dyDescent="0.3">
      <c r="A926" t="s">
        <v>33</v>
      </c>
      <c r="B926" t="s">
        <v>1940</v>
      </c>
      <c r="C926">
        <v>2180</v>
      </c>
      <c r="D926" t="s">
        <v>1885</v>
      </c>
      <c r="E926">
        <v>861</v>
      </c>
      <c r="F926" t="s">
        <v>1941</v>
      </c>
      <c r="G926" t="s">
        <v>37</v>
      </c>
      <c r="H926" t="s">
        <v>43</v>
      </c>
      <c r="I926" t="s">
        <v>44</v>
      </c>
      <c r="J926" t="s">
        <v>40</v>
      </c>
      <c r="K926">
        <v>316.8</v>
      </c>
      <c r="L926">
        <v>5400153.8236794099</v>
      </c>
      <c r="M926">
        <v>17045.940099998101</v>
      </c>
      <c r="N926">
        <v>1406.3777666630399</v>
      </c>
      <c r="O926">
        <v>15639.5623333351</v>
      </c>
      <c r="P926">
        <v>2606711.1407307498</v>
      </c>
      <c r="Q926">
        <v>1653724.59120347</v>
      </c>
      <c r="R926">
        <v>804783.56098779698</v>
      </c>
      <c r="S926">
        <v>221892.13432010799</v>
      </c>
      <c r="T926">
        <v>113042.396437282</v>
      </c>
      <c r="U926">
        <v>153058.35329727401</v>
      </c>
      <c r="V926">
        <v>2678330.59</v>
      </c>
      <c r="W926">
        <v>2568764.8803821402</v>
      </c>
      <c r="X926">
        <v>4375221.2251567496</v>
      </c>
      <c r="Y926">
        <v>326175.07627127401</v>
      </c>
      <c r="Z926">
        <v>445540.47647885099</v>
      </c>
      <c r="AA926">
        <v>96312.069104517199</v>
      </c>
      <c r="AB926">
        <v>0</v>
      </c>
      <c r="AC926">
        <v>3846.62337074998</v>
      </c>
      <c r="AD926">
        <v>0</v>
      </c>
      <c r="AE926">
        <v>153058.35329727401</v>
      </c>
      <c r="AF926">
        <v>0</v>
      </c>
      <c r="AG926">
        <v>0</v>
      </c>
    </row>
    <row r="927" spans="1:33" x14ac:dyDescent="0.3">
      <c r="A927" t="s">
        <v>33</v>
      </c>
      <c r="B927" t="s">
        <v>1942</v>
      </c>
      <c r="C927">
        <v>2180</v>
      </c>
      <c r="D927" t="s">
        <v>1885</v>
      </c>
      <c r="E927">
        <v>862</v>
      </c>
      <c r="F927" t="s">
        <v>1943</v>
      </c>
      <c r="G927" t="s">
        <v>37</v>
      </c>
      <c r="H927" t="s">
        <v>43</v>
      </c>
      <c r="I927" t="s">
        <v>44</v>
      </c>
      <c r="J927" t="s">
        <v>40</v>
      </c>
      <c r="K927">
        <v>319.951782178217</v>
      </c>
      <c r="L927">
        <v>6364606.2287557097</v>
      </c>
      <c r="M927">
        <v>19892.3918642545</v>
      </c>
      <c r="N927">
        <v>2091.86713163477</v>
      </c>
      <c r="O927">
        <v>17800.524732619699</v>
      </c>
      <c r="P927">
        <v>3177450.9676369298</v>
      </c>
      <c r="Q927">
        <v>1985629.3811916499</v>
      </c>
      <c r="R927">
        <v>862185.00804268499</v>
      </c>
      <c r="S927">
        <v>223468.47841914601</v>
      </c>
      <c r="T927">
        <v>115872.393465293</v>
      </c>
      <c r="U927">
        <v>154581.10137224101</v>
      </c>
      <c r="V927">
        <v>3615704.1</v>
      </c>
      <c r="W927">
        <v>2594321.02738347</v>
      </c>
      <c r="X927">
        <v>5170076.0595886204</v>
      </c>
      <c r="Y927">
        <v>269667.30749683501</v>
      </c>
      <c r="Z927">
        <v>669296.61684658204</v>
      </c>
      <c r="AA927">
        <v>97100.250765697099</v>
      </c>
      <c r="AB927">
        <v>0</v>
      </c>
      <c r="AC927">
        <v>3884.8926857318202</v>
      </c>
      <c r="AD927">
        <v>0</v>
      </c>
      <c r="AE927">
        <v>154581.10137224101</v>
      </c>
      <c r="AF927">
        <v>0</v>
      </c>
      <c r="AG927">
        <v>0</v>
      </c>
    </row>
    <row r="928" spans="1:33" x14ac:dyDescent="0.3">
      <c r="A928" t="s">
        <v>33</v>
      </c>
      <c r="B928" t="s">
        <v>1944</v>
      </c>
      <c r="C928">
        <v>2180</v>
      </c>
      <c r="D928" t="s">
        <v>1885</v>
      </c>
      <c r="E928">
        <v>864</v>
      </c>
      <c r="F928" t="s">
        <v>1945</v>
      </c>
      <c r="G928" t="s">
        <v>37</v>
      </c>
      <c r="H928" t="s">
        <v>43</v>
      </c>
      <c r="I928" t="s">
        <v>44</v>
      </c>
      <c r="J928" t="s">
        <v>40</v>
      </c>
      <c r="K928">
        <v>424.67</v>
      </c>
      <c r="L928">
        <v>8163100.4281017603</v>
      </c>
      <c r="M928">
        <v>19222.220613892499</v>
      </c>
      <c r="N928">
        <v>2153.8662629691698</v>
      </c>
      <c r="O928">
        <v>17068.3543509234</v>
      </c>
      <c r="P928">
        <v>4249493.9471317204</v>
      </c>
      <c r="Q928">
        <v>2340616.0598121099</v>
      </c>
      <c r="R928">
        <v>1124848.91728563</v>
      </c>
      <c r="S928">
        <v>296608.31417840999</v>
      </c>
      <c r="T928">
        <v>151533.189693878</v>
      </c>
      <c r="U928">
        <v>205174.52933949899</v>
      </c>
      <c r="V928">
        <v>4514499.82</v>
      </c>
      <c r="W928">
        <v>3443426.0787622598</v>
      </c>
      <c r="X928">
        <v>6577271.0618362296</v>
      </c>
      <c r="Y928">
        <v>331936.01917778398</v>
      </c>
      <c r="Z928">
        <v>914682.38589511905</v>
      </c>
      <c r="AA928">
        <v>128880.038081487</v>
      </c>
      <c r="AB928">
        <v>0</v>
      </c>
      <c r="AC928">
        <v>5156.3937716426599</v>
      </c>
      <c r="AD928">
        <v>0</v>
      </c>
      <c r="AE928">
        <v>205174.52933949899</v>
      </c>
      <c r="AF928">
        <v>0</v>
      </c>
      <c r="AG928">
        <v>0</v>
      </c>
    </row>
    <row r="929" spans="1:33" x14ac:dyDescent="0.3">
      <c r="A929" t="s">
        <v>33</v>
      </c>
      <c r="B929" t="s">
        <v>1946</v>
      </c>
      <c r="C929">
        <v>2180</v>
      </c>
      <c r="D929" t="s">
        <v>1885</v>
      </c>
      <c r="E929">
        <v>866</v>
      </c>
      <c r="F929" t="s">
        <v>1947</v>
      </c>
      <c r="G929" t="s">
        <v>37</v>
      </c>
      <c r="H929" t="s">
        <v>43</v>
      </c>
      <c r="I929" t="s">
        <v>44</v>
      </c>
      <c r="J929" t="s">
        <v>40</v>
      </c>
      <c r="K929">
        <v>316.43</v>
      </c>
      <c r="L929">
        <v>6693582.6965946201</v>
      </c>
      <c r="M929">
        <v>21153.438980484199</v>
      </c>
      <c r="N929">
        <v>2784.6395827877</v>
      </c>
      <c r="O929">
        <v>18368.799397696501</v>
      </c>
      <c r="P929">
        <v>3543943.2377153798</v>
      </c>
      <c r="Q929">
        <v>1950818.9159009301</v>
      </c>
      <c r="R929">
        <v>864901.4621148</v>
      </c>
      <c r="S929">
        <v>221008.709952373</v>
      </c>
      <c r="T929">
        <v>112910.37091113999</v>
      </c>
      <c r="U929">
        <v>152879.59196292999</v>
      </c>
      <c r="V929">
        <v>3974938.36</v>
      </c>
      <c r="W929">
        <v>2565764.74463169</v>
      </c>
      <c r="X929">
        <v>5211238.3872410003</v>
      </c>
      <c r="Y929">
        <v>348448.02295176499</v>
      </c>
      <c r="Z929">
        <v>881143.503181512</v>
      </c>
      <c r="AA929">
        <v>96031.060470777695</v>
      </c>
      <c r="AB929">
        <v>0</v>
      </c>
      <c r="AC929">
        <v>3842.13078663641</v>
      </c>
      <c r="AD929">
        <v>0</v>
      </c>
      <c r="AE929">
        <v>152879.59196292999</v>
      </c>
      <c r="AF929">
        <v>0</v>
      </c>
      <c r="AG929">
        <v>0</v>
      </c>
    </row>
    <row r="930" spans="1:33" x14ac:dyDescent="0.3">
      <c r="A930" t="s">
        <v>33</v>
      </c>
      <c r="B930" t="s">
        <v>1948</v>
      </c>
      <c r="C930">
        <v>2180</v>
      </c>
      <c r="D930" t="s">
        <v>1885</v>
      </c>
      <c r="E930">
        <v>868</v>
      </c>
      <c r="F930" t="s">
        <v>1949</v>
      </c>
      <c r="G930" t="s">
        <v>37</v>
      </c>
      <c r="H930" t="s">
        <v>43</v>
      </c>
      <c r="I930" t="s">
        <v>39</v>
      </c>
      <c r="J930" t="s">
        <v>40</v>
      </c>
      <c r="K930">
        <v>680.45663366336601</v>
      </c>
      <c r="L930">
        <v>10832446.2550765</v>
      </c>
      <c r="M930">
        <v>15919.3778400806</v>
      </c>
      <c r="N930">
        <v>1254.8970596998699</v>
      </c>
      <c r="O930">
        <v>14664.4807803808</v>
      </c>
      <c r="P930">
        <v>5683282.2390402099</v>
      </c>
      <c r="Q930">
        <v>2775982.0379082998</v>
      </c>
      <c r="R930">
        <v>1654417.5175826601</v>
      </c>
      <c r="S930">
        <v>475960.01439331</v>
      </c>
      <c r="T930">
        <v>242804.44615199699</v>
      </c>
      <c r="U930">
        <v>328754.96161212598</v>
      </c>
      <c r="V930">
        <v>4986225.6900000004</v>
      </c>
      <c r="W930">
        <v>5517465.6034643697</v>
      </c>
      <c r="X930">
        <v>8966722.0611837506</v>
      </c>
      <c r="Y930">
        <v>468127.41756372899</v>
      </c>
      <c r="Z930">
        <v>853903.02883743099</v>
      </c>
      <c r="AA930">
        <v>206676.60030549701</v>
      </c>
      <c r="AB930">
        <v>0</v>
      </c>
      <c r="AC930">
        <v>8262.1855739626408</v>
      </c>
      <c r="AD930">
        <v>0</v>
      </c>
      <c r="AE930">
        <v>328754.96161212598</v>
      </c>
      <c r="AF930">
        <v>0</v>
      </c>
      <c r="AG930">
        <v>0</v>
      </c>
    </row>
    <row r="931" spans="1:33" x14ac:dyDescent="0.3">
      <c r="A931" t="s">
        <v>33</v>
      </c>
      <c r="B931" t="s">
        <v>1950</v>
      </c>
      <c r="C931">
        <v>2180</v>
      </c>
      <c r="D931" t="s">
        <v>1885</v>
      </c>
      <c r="E931">
        <v>869</v>
      </c>
      <c r="F931" t="s">
        <v>1792</v>
      </c>
      <c r="G931" t="s">
        <v>37</v>
      </c>
      <c r="H931" t="s">
        <v>43</v>
      </c>
      <c r="I931" t="s">
        <v>44</v>
      </c>
      <c r="J931" t="s">
        <v>40</v>
      </c>
      <c r="K931">
        <v>260.77999999999997</v>
      </c>
      <c r="L931">
        <v>5125710.0418147603</v>
      </c>
      <c r="M931">
        <v>19655.303481151801</v>
      </c>
      <c r="N931">
        <v>1921.1902606133001</v>
      </c>
      <c r="O931">
        <v>17734.1132205385</v>
      </c>
      <c r="P931">
        <v>2522563.5312139099</v>
      </c>
      <c r="Q931">
        <v>1649183.63134293</v>
      </c>
      <c r="R931">
        <v>678769.572973478</v>
      </c>
      <c r="S931">
        <v>182140.288156558</v>
      </c>
      <c r="T931">
        <v>93053.018127886593</v>
      </c>
      <c r="U931">
        <v>125992.921000199</v>
      </c>
      <c r="V931">
        <v>2885189.01</v>
      </c>
      <c r="W931">
        <v>2114528.1108145602</v>
      </c>
      <c r="X931">
        <v>4168893.2774809799</v>
      </c>
      <c r="Y931">
        <v>246583.63232835499</v>
      </c>
      <c r="Z931">
        <v>501007.99616273597</v>
      </c>
      <c r="AA931">
        <v>80065.792990770206</v>
      </c>
      <c r="AB931">
        <v>0</v>
      </c>
      <c r="AC931">
        <v>3166.4218517177401</v>
      </c>
      <c r="AD931">
        <v>0</v>
      </c>
      <c r="AE931">
        <v>125992.921000199</v>
      </c>
      <c r="AF931">
        <v>0</v>
      </c>
      <c r="AG931">
        <v>0</v>
      </c>
    </row>
    <row r="932" spans="1:33" x14ac:dyDescent="0.3">
      <c r="A932" t="s">
        <v>33</v>
      </c>
      <c r="B932" t="s">
        <v>1951</v>
      </c>
      <c r="C932">
        <v>2180</v>
      </c>
      <c r="D932" t="s">
        <v>1885</v>
      </c>
      <c r="E932">
        <v>870</v>
      </c>
      <c r="F932" t="s">
        <v>1952</v>
      </c>
      <c r="G932" t="s">
        <v>37</v>
      </c>
      <c r="H932" t="s">
        <v>43</v>
      </c>
      <c r="I932" t="s">
        <v>44</v>
      </c>
      <c r="J932" t="s">
        <v>40</v>
      </c>
      <c r="K932">
        <v>472.308118811881</v>
      </c>
      <c r="L932">
        <v>8567737.1243610997</v>
      </c>
      <c r="M932">
        <v>18140.1436543452</v>
      </c>
      <c r="N932">
        <v>1873.81067166104</v>
      </c>
      <c r="O932">
        <v>16266.3329826842</v>
      </c>
      <c r="P932">
        <v>4452215.2945285495</v>
      </c>
      <c r="Q932">
        <v>2352248.7464301302</v>
      </c>
      <c r="R932">
        <v>1247625.54267985</v>
      </c>
      <c r="S932">
        <v>347115.84372988</v>
      </c>
      <c r="T932">
        <v>168531.69699267499</v>
      </c>
      <c r="U932">
        <v>228190.35010820601</v>
      </c>
      <c r="V932">
        <v>4509848.2</v>
      </c>
      <c r="W932">
        <v>3829698.57425289</v>
      </c>
      <c r="X932">
        <v>6965194.6265675901</v>
      </c>
      <c r="Y932">
        <v>340147.22537929198</v>
      </c>
      <c r="Z932">
        <v>885015.99334185396</v>
      </c>
      <c r="AA932">
        <v>143454.10747420599</v>
      </c>
      <c r="AB932">
        <v>0</v>
      </c>
      <c r="AC932">
        <v>5734.8214899518298</v>
      </c>
      <c r="AD932">
        <v>0</v>
      </c>
      <c r="AE932">
        <v>228190.35010820601</v>
      </c>
      <c r="AF932">
        <v>0</v>
      </c>
      <c r="AG932">
        <v>0</v>
      </c>
    </row>
    <row r="933" spans="1:33" x14ac:dyDescent="0.3">
      <c r="A933" t="s">
        <v>33</v>
      </c>
      <c r="B933" t="s">
        <v>1953</v>
      </c>
      <c r="C933">
        <v>2180</v>
      </c>
      <c r="D933" t="s">
        <v>1885</v>
      </c>
      <c r="E933">
        <v>871</v>
      </c>
      <c r="F933" t="s">
        <v>1954</v>
      </c>
      <c r="G933" t="s">
        <v>37</v>
      </c>
      <c r="H933" t="s">
        <v>43</v>
      </c>
      <c r="I933" t="s">
        <v>44</v>
      </c>
      <c r="J933" t="s">
        <v>40</v>
      </c>
      <c r="K933">
        <v>357.89</v>
      </c>
      <c r="L933">
        <v>6069864.7623659298</v>
      </c>
      <c r="M933">
        <v>16960.1407202378</v>
      </c>
      <c r="N933">
        <v>1257.37235874874</v>
      </c>
      <c r="O933">
        <v>15702.768361489099</v>
      </c>
      <c r="P933">
        <v>3242111.0953299501</v>
      </c>
      <c r="Q933">
        <v>1567815.6103425201</v>
      </c>
      <c r="R933">
        <v>882267.48231604404</v>
      </c>
      <c r="S933">
        <v>249966.208023432</v>
      </c>
      <c r="T933">
        <v>127704.36635397399</v>
      </c>
      <c r="U933">
        <v>172910.52418422099</v>
      </c>
      <c r="V933">
        <v>2995012.12</v>
      </c>
      <c r="W933">
        <v>2901942.1181816999</v>
      </c>
      <c r="X933">
        <v>5114652.9761242103</v>
      </c>
      <c r="Y933">
        <v>219341.268429691</v>
      </c>
      <c r="Z933">
        <v>450000.99347258901</v>
      </c>
      <c r="AA933">
        <v>108613.457105478</v>
      </c>
      <c r="AB933">
        <v>0</v>
      </c>
      <c r="AC933">
        <v>4345.5430497402504</v>
      </c>
      <c r="AD933">
        <v>0</v>
      </c>
      <c r="AE933">
        <v>172910.52418422099</v>
      </c>
      <c r="AF933">
        <v>0</v>
      </c>
      <c r="AG933">
        <v>0</v>
      </c>
    </row>
    <row r="934" spans="1:33" x14ac:dyDescent="0.3">
      <c r="A934" t="s">
        <v>33</v>
      </c>
      <c r="B934" t="s">
        <v>1955</v>
      </c>
      <c r="C934">
        <v>2180</v>
      </c>
      <c r="D934" t="s">
        <v>1885</v>
      </c>
      <c r="E934">
        <v>872</v>
      </c>
      <c r="F934" t="s">
        <v>1956</v>
      </c>
      <c r="G934" t="s">
        <v>37</v>
      </c>
      <c r="H934" t="s">
        <v>43</v>
      </c>
      <c r="I934" t="s">
        <v>44</v>
      </c>
      <c r="J934" t="s">
        <v>40</v>
      </c>
      <c r="K934">
        <v>449.99</v>
      </c>
      <c r="L934">
        <v>7226025.4080662904</v>
      </c>
      <c r="M934">
        <v>16058.191088838101</v>
      </c>
      <c r="N934">
        <v>1340.9941065947501</v>
      </c>
      <c r="O934">
        <v>14717.1969822434</v>
      </c>
      <c r="P934">
        <v>3830919.4513189099</v>
      </c>
      <c r="Q934">
        <v>1806856.2148401199</v>
      </c>
      <c r="R934">
        <v>1113388.8020539701</v>
      </c>
      <c r="S934">
        <v>314292.92226232699</v>
      </c>
      <c r="T934">
        <v>160568.01759094899</v>
      </c>
      <c r="U934">
        <v>217407.602273486</v>
      </c>
      <c r="V934">
        <v>3359885.14</v>
      </c>
      <c r="W934">
        <v>3648732.6657928</v>
      </c>
      <c r="X934">
        <v>5987273.6886650398</v>
      </c>
      <c r="Y934">
        <v>275882.12444794999</v>
      </c>
      <c r="Z934">
        <v>603433.93802657304</v>
      </c>
      <c r="AA934">
        <v>136564.22242279499</v>
      </c>
      <c r="AB934">
        <v>0</v>
      </c>
      <c r="AC934">
        <v>5463.8322304412404</v>
      </c>
      <c r="AD934">
        <v>0</v>
      </c>
      <c r="AE934">
        <v>217407.602273486</v>
      </c>
      <c r="AF934">
        <v>0</v>
      </c>
      <c r="AG934">
        <v>0</v>
      </c>
    </row>
    <row r="935" spans="1:33" x14ac:dyDescent="0.3">
      <c r="A935" t="s">
        <v>33</v>
      </c>
      <c r="B935" t="s">
        <v>1957</v>
      </c>
      <c r="C935">
        <v>2180</v>
      </c>
      <c r="D935" t="s">
        <v>1885</v>
      </c>
      <c r="E935">
        <v>873</v>
      </c>
      <c r="F935" t="s">
        <v>1958</v>
      </c>
      <c r="G935" t="s">
        <v>37</v>
      </c>
      <c r="H935" t="s">
        <v>43</v>
      </c>
      <c r="I935" t="s">
        <v>44</v>
      </c>
      <c r="J935" t="s">
        <v>40</v>
      </c>
      <c r="K935">
        <v>329.09</v>
      </c>
      <c r="L935">
        <v>5607123.2665768899</v>
      </c>
      <c r="M935">
        <v>17038.266937849501</v>
      </c>
      <c r="N935">
        <v>1301.13622184581</v>
      </c>
      <c r="O935">
        <v>15737.130716003599</v>
      </c>
      <c r="P935">
        <v>2803517.9298089799</v>
      </c>
      <c r="Q935">
        <v>1643155.82841493</v>
      </c>
      <c r="R935">
        <v>813170.70949897205</v>
      </c>
      <c r="S935">
        <v>229851.013994332</v>
      </c>
      <c r="T935">
        <v>117427.784859675</v>
      </c>
      <c r="U935">
        <v>158996.12842992399</v>
      </c>
      <c r="V935">
        <v>2779709.1</v>
      </c>
      <c r="W935">
        <v>2668418.0381469601</v>
      </c>
      <c r="X935">
        <v>4638920.8456554096</v>
      </c>
      <c r="Y935">
        <v>277146.370586848</v>
      </c>
      <c r="Z935">
        <v>428190.91924723802</v>
      </c>
      <c r="AA935">
        <v>99873.152641431705</v>
      </c>
      <c r="AB935">
        <v>0</v>
      </c>
      <c r="AC935">
        <v>3995.8500160356998</v>
      </c>
      <c r="AD935">
        <v>0</v>
      </c>
      <c r="AE935">
        <v>158996.12842992399</v>
      </c>
      <c r="AF935">
        <v>0</v>
      </c>
      <c r="AG935">
        <v>0</v>
      </c>
    </row>
    <row r="936" spans="1:33" x14ac:dyDescent="0.3">
      <c r="A936" t="s">
        <v>33</v>
      </c>
      <c r="B936" t="s">
        <v>1959</v>
      </c>
      <c r="C936">
        <v>2180</v>
      </c>
      <c r="D936" t="s">
        <v>1885</v>
      </c>
      <c r="E936">
        <v>875</v>
      </c>
      <c r="F936" t="s">
        <v>1960</v>
      </c>
      <c r="G936" t="s">
        <v>37</v>
      </c>
      <c r="H936" t="s">
        <v>43</v>
      </c>
      <c r="I936" t="s">
        <v>39</v>
      </c>
      <c r="J936" t="s">
        <v>40</v>
      </c>
      <c r="K936">
        <v>407.814950495049</v>
      </c>
      <c r="L936">
        <v>7145936.5131415604</v>
      </c>
      <c r="M936">
        <v>17522.4976535731</v>
      </c>
      <c r="N936">
        <v>1782.2201578478</v>
      </c>
      <c r="O936">
        <v>15740.2774957253</v>
      </c>
      <c r="P936">
        <v>3446329.4009060999</v>
      </c>
      <c r="Q936">
        <v>2245311.9516762998</v>
      </c>
      <c r="R936">
        <v>1023940.28449902</v>
      </c>
      <c r="S936">
        <v>284836.00198527903</v>
      </c>
      <c r="T936">
        <v>145518.87407484799</v>
      </c>
      <c r="U936">
        <v>197031.201934285</v>
      </c>
      <c r="V936">
        <v>3642147.98</v>
      </c>
      <c r="W936">
        <v>3306757.3312072698</v>
      </c>
      <c r="X936">
        <v>5837002.71090372</v>
      </c>
      <c r="Y936">
        <v>256201.29654200899</v>
      </c>
      <c r="Z936">
        <v>726816.02544398198</v>
      </c>
      <c r="AA936">
        <v>123933.54056656201</v>
      </c>
      <c r="AB936">
        <v>0</v>
      </c>
      <c r="AC936">
        <v>4951.7377509959097</v>
      </c>
      <c r="AD936">
        <v>0</v>
      </c>
      <c r="AE936">
        <v>197031.201934285</v>
      </c>
      <c r="AF936">
        <v>0</v>
      </c>
      <c r="AG936">
        <v>0</v>
      </c>
    </row>
    <row r="937" spans="1:33" x14ac:dyDescent="0.3">
      <c r="A937" t="s">
        <v>33</v>
      </c>
      <c r="B937" t="s">
        <v>1961</v>
      </c>
      <c r="C937">
        <v>2180</v>
      </c>
      <c r="D937" t="s">
        <v>1885</v>
      </c>
      <c r="E937">
        <v>877</v>
      </c>
      <c r="F937" t="s">
        <v>1962</v>
      </c>
      <c r="G937" t="s">
        <v>37</v>
      </c>
      <c r="H937" t="s">
        <v>38</v>
      </c>
      <c r="I937" t="s">
        <v>44</v>
      </c>
      <c r="J937" t="s">
        <v>40</v>
      </c>
      <c r="K937">
        <v>715.25</v>
      </c>
      <c r="L937">
        <v>11148026.639448199</v>
      </c>
      <c r="M937">
        <v>15586.195930721</v>
      </c>
      <c r="N937">
        <v>1201.1851321013201</v>
      </c>
      <c r="O937">
        <v>14385.0107986197</v>
      </c>
      <c r="P937">
        <v>5613419.5185027504</v>
      </c>
      <c r="Q937">
        <v>3061521.2609273498</v>
      </c>
      <c r="R937">
        <v>1717659.00435455</v>
      </c>
      <c r="S937">
        <v>500207.24060119101</v>
      </c>
      <c r="T937">
        <v>255219.61506239299</v>
      </c>
      <c r="U937">
        <v>345564.98483546497</v>
      </c>
      <c r="V937">
        <v>5002874.91</v>
      </c>
      <c r="W937">
        <v>5799586.7446127804</v>
      </c>
      <c r="X937">
        <v>9189894.2557745092</v>
      </c>
      <c r="Y937">
        <v>527669.01399630297</v>
      </c>
      <c r="Z937">
        <v>859147.66573547502</v>
      </c>
      <c r="AA937">
        <v>217066.068330195</v>
      </c>
      <c r="AB937">
        <v>0</v>
      </c>
      <c r="AC937">
        <v>8684.6507762908004</v>
      </c>
      <c r="AD937">
        <v>0</v>
      </c>
      <c r="AE937">
        <v>345564.98483546497</v>
      </c>
      <c r="AF937">
        <v>0</v>
      </c>
      <c r="AG937">
        <v>0</v>
      </c>
    </row>
    <row r="938" spans="1:33" x14ac:dyDescent="0.3">
      <c r="A938" t="s">
        <v>33</v>
      </c>
      <c r="B938" t="s">
        <v>1963</v>
      </c>
      <c r="C938">
        <v>2180</v>
      </c>
      <c r="D938" t="s">
        <v>1885</v>
      </c>
      <c r="E938">
        <v>878</v>
      </c>
      <c r="F938" t="s">
        <v>1964</v>
      </c>
      <c r="G938" t="s">
        <v>37</v>
      </c>
      <c r="H938" t="s">
        <v>38</v>
      </c>
      <c r="I938" t="s">
        <v>39</v>
      </c>
      <c r="J938" t="s">
        <v>40</v>
      </c>
      <c r="K938">
        <v>483.06564356435598</v>
      </c>
      <c r="L938">
        <v>8477075.8218616303</v>
      </c>
      <c r="M938">
        <v>17548.4966376671</v>
      </c>
      <c r="N938">
        <v>1491.4484674901601</v>
      </c>
      <c r="O938">
        <v>16057.048170177</v>
      </c>
      <c r="P938">
        <v>3904054.05014358</v>
      </c>
      <c r="Q938">
        <v>2829582.2303762101</v>
      </c>
      <c r="R938">
        <v>1189133.8676517501</v>
      </c>
      <c r="S938">
        <v>381935.41489893902</v>
      </c>
      <c r="T938">
        <v>172370.258791139</v>
      </c>
      <c r="U938">
        <v>233387.72707843501</v>
      </c>
      <c r="V938">
        <v>4326762.3999999901</v>
      </c>
      <c r="W938">
        <v>3916925.6947831898</v>
      </c>
      <c r="X938">
        <v>7031799.5922870403</v>
      </c>
      <c r="Y938">
        <v>338372.68692543701</v>
      </c>
      <c r="Z938">
        <v>720467.51379120897</v>
      </c>
      <c r="AA938">
        <v>147182.86114143301</v>
      </c>
      <c r="AB938">
        <v>0</v>
      </c>
      <c r="AC938">
        <v>5865.4406380714399</v>
      </c>
      <c r="AD938">
        <v>0</v>
      </c>
      <c r="AE938">
        <v>233387.72707843501</v>
      </c>
      <c r="AF938">
        <v>0</v>
      </c>
      <c r="AG938">
        <v>0</v>
      </c>
    </row>
    <row r="939" spans="1:33" x14ac:dyDescent="0.3">
      <c r="A939" t="s">
        <v>33</v>
      </c>
      <c r="B939" t="s">
        <v>1965</v>
      </c>
      <c r="C939">
        <v>2180</v>
      </c>
      <c r="D939" t="s">
        <v>1885</v>
      </c>
      <c r="E939">
        <v>879</v>
      </c>
      <c r="F939" t="s">
        <v>1966</v>
      </c>
      <c r="G939" t="s">
        <v>37</v>
      </c>
      <c r="H939" t="s">
        <v>43</v>
      </c>
      <c r="I939" t="s">
        <v>39</v>
      </c>
      <c r="J939" t="s">
        <v>40</v>
      </c>
      <c r="K939">
        <v>237.05</v>
      </c>
      <c r="L939">
        <v>4752277.3177010901</v>
      </c>
      <c r="M939">
        <v>20047.573582371198</v>
      </c>
      <c r="N939">
        <v>1414.68744003539</v>
      </c>
      <c r="O939">
        <v>18632.886142335799</v>
      </c>
      <c r="P939">
        <v>2370361.14349818</v>
      </c>
      <c r="Q939">
        <v>1484371.07558801</v>
      </c>
      <c r="R939">
        <v>632143.34903774399</v>
      </c>
      <c r="S939">
        <v>165566.20640966401</v>
      </c>
      <c r="T939">
        <v>99835.543167480297</v>
      </c>
      <c r="U939">
        <v>114528.03866514799</v>
      </c>
      <c r="V939">
        <v>2715635.28</v>
      </c>
      <c r="W939">
        <v>1922113.99903594</v>
      </c>
      <c r="X939">
        <v>3965277.79007388</v>
      </c>
      <c r="Y939">
        <v>262300.94564742898</v>
      </c>
      <c r="Z939">
        <v>335351.65766039002</v>
      </c>
      <c r="AA939">
        <v>71940.596291748094</v>
      </c>
      <c r="AB939">
        <v>0</v>
      </c>
      <c r="AC939">
        <v>2878.2893624882599</v>
      </c>
      <c r="AD939">
        <v>0</v>
      </c>
      <c r="AE939">
        <v>114528.03866514799</v>
      </c>
      <c r="AF939">
        <v>0</v>
      </c>
      <c r="AG939">
        <v>0</v>
      </c>
    </row>
    <row r="940" spans="1:33" x14ac:dyDescent="0.3">
      <c r="A940" t="s">
        <v>33</v>
      </c>
      <c r="B940" t="s">
        <v>1967</v>
      </c>
      <c r="C940">
        <v>2180</v>
      </c>
      <c r="D940" t="s">
        <v>1885</v>
      </c>
      <c r="E940">
        <v>883</v>
      </c>
      <c r="F940" t="s">
        <v>1732</v>
      </c>
      <c r="G940" t="s">
        <v>37</v>
      </c>
      <c r="H940" t="s">
        <v>43</v>
      </c>
      <c r="I940" t="s">
        <v>44</v>
      </c>
      <c r="J940" t="s">
        <v>40</v>
      </c>
      <c r="K940">
        <v>592.35</v>
      </c>
      <c r="L940">
        <v>9278604.4104734901</v>
      </c>
      <c r="M940">
        <v>15664.057416178701</v>
      </c>
      <c r="N940">
        <v>1286.64189761391</v>
      </c>
      <c r="O940">
        <v>14377.4155185648</v>
      </c>
      <c r="P940">
        <v>4716076.5777205303</v>
      </c>
      <c r="Q940">
        <v>2450684.77881274</v>
      </c>
      <c r="R940">
        <v>1486753.8792427999</v>
      </c>
      <c r="S940">
        <v>413723.44385895203</v>
      </c>
      <c r="T940">
        <v>211365.73083846</v>
      </c>
      <c r="U940">
        <v>286187.23350896599</v>
      </c>
      <c r="V940">
        <v>4189362.01</v>
      </c>
      <c r="W940">
        <v>4803055.16696453</v>
      </c>
      <c r="X940">
        <v>7642877.76078788</v>
      </c>
      <c r="Y940">
        <v>399848.30084055901</v>
      </c>
      <c r="Z940">
        <v>762142.328051602</v>
      </c>
      <c r="AA940">
        <v>180356.40296104999</v>
      </c>
      <c r="AB940">
        <v>0</v>
      </c>
      <c r="AC940">
        <v>7192.38432343356</v>
      </c>
      <c r="AD940">
        <v>0</v>
      </c>
      <c r="AE940">
        <v>286187.23350896599</v>
      </c>
      <c r="AF940">
        <v>0</v>
      </c>
      <c r="AG940">
        <v>0</v>
      </c>
    </row>
    <row r="941" spans="1:33" x14ac:dyDescent="0.3">
      <c r="A941" t="s">
        <v>33</v>
      </c>
      <c r="B941" t="s">
        <v>1968</v>
      </c>
      <c r="C941">
        <v>2180</v>
      </c>
      <c r="D941" t="s">
        <v>1885</v>
      </c>
      <c r="E941">
        <v>884</v>
      </c>
      <c r="F941" t="s">
        <v>1969</v>
      </c>
      <c r="G941" t="s">
        <v>37</v>
      </c>
      <c r="H941" t="s">
        <v>43</v>
      </c>
      <c r="I941" t="s">
        <v>44</v>
      </c>
      <c r="J941" t="s">
        <v>40</v>
      </c>
      <c r="K941">
        <v>264.87725490195999</v>
      </c>
      <c r="L941">
        <v>5592039.2033376899</v>
      </c>
      <c r="M941">
        <v>21111.813490393801</v>
      </c>
      <c r="N941">
        <v>2584.31726629172</v>
      </c>
      <c r="O941">
        <v>18527.496224102</v>
      </c>
      <c r="P941">
        <v>2754457.9586485899</v>
      </c>
      <c r="Q941">
        <v>1850564.9140572499</v>
      </c>
      <c r="R941">
        <v>705170.57423481694</v>
      </c>
      <c r="S941">
        <v>187330.73223085099</v>
      </c>
      <c r="T941">
        <v>94515.024166182193</v>
      </c>
      <c r="U941">
        <v>127972.463577009</v>
      </c>
      <c r="V941">
        <v>3316316.14</v>
      </c>
      <c r="W941">
        <v>2147750.59976068</v>
      </c>
      <c r="X941">
        <v>4402676.3066370003</v>
      </c>
      <c r="Y941">
        <v>288878.47926765197</v>
      </c>
      <c r="Z941">
        <v>684526.86329109198</v>
      </c>
      <c r="AA941">
        <v>84768.919355698905</v>
      </c>
      <c r="AB941">
        <v>0</v>
      </c>
      <c r="AC941">
        <v>3216.1712092360499</v>
      </c>
      <c r="AD941">
        <v>0</v>
      </c>
      <c r="AE941">
        <v>127972.463577009</v>
      </c>
      <c r="AF941">
        <v>0</v>
      </c>
      <c r="AG941">
        <v>0</v>
      </c>
    </row>
    <row r="942" spans="1:33" x14ac:dyDescent="0.3">
      <c r="A942" t="s">
        <v>33</v>
      </c>
      <c r="B942" t="s">
        <v>1970</v>
      </c>
      <c r="C942">
        <v>2180</v>
      </c>
      <c r="D942" t="s">
        <v>1885</v>
      </c>
      <c r="E942">
        <v>885</v>
      </c>
      <c r="F942" t="s">
        <v>1971</v>
      </c>
      <c r="G942" t="s">
        <v>37</v>
      </c>
      <c r="H942" t="s">
        <v>38</v>
      </c>
      <c r="I942" t="s">
        <v>44</v>
      </c>
      <c r="J942" t="s">
        <v>40</v>
      </c>
      <c r="K942">
        <v>602.66999999999996</v>
      </c>
      <c r="L942">
        <v>9897601.3242978994</v>
      </c>
      <c r="M942">
        <v>16422.920212218702</v>
      </c>
      <c r="N942">
        <v>1581.9388195845399</v>
      </c>
      <c r="O942">
        <v>14840.981392634199</v>
      </c>
      <c r="P942">
        <v>4856019.6023655403</v>
      </c>
      <c r="Q942">
        <v>2895884.8261701302</v>
      </c>
      <c r="R942">
        <v>1490440.53483559</v>
      </c>
      <c r="S942">
        <v>440208.18838604598</v>
      </c>
      <c r="T942">
        <v>215048.17254058301</v>
      </c>
      <c r="U942">
        <v>291173.22532092198</v>
      </c>
      <c r="V942">
        <v>4719693.47</v>
      </c>
      <c r="W942">
        <v>4886734.62897697</v>
      </c>
      <c r="X942">
        <v>7951769.8677891996</v>
      </c>
      <c r="Y942">
        <v>511053.49640091101</v>
      </c>
      <c r="Z942">
        <v>953387.06839902001</v>
      </c>
      <c r="AA942">
        <v>182899.97539400001</v>
      </c>
      <c r="AB942">
        <v>0</v>
      </c>
      <c r="AC942">
        <v>7317.6909938443496</v>
      </c>
      <c r="AD942">
        <v>0</v>
      </c>
      <c r="AE942">
        <v>291173.22532092198</v>
      </c>
      <c r="AF942">
        <v>0</v>
      </c>
      <c r="AG942">
        <v>0</v>
      </c>
    </row>
    <row r="943" spans="1:33" x14ac:dyDescent="0.3">
      <c r="A943" t="s">
        <v>33</v>
      </c>
      <c r="B943" t="s">
        <v>1972</v>
      </c>
      <c r="C943">
        <v>2180</v>
      </c>
      <c r="D943" t="s">
        <v>1885</v>
      </c>
      <c r="E943">
        <v>886</v>
      </c>
      <c r="F943" t="s">
        <v>1973</v>
      </c>
      <c r="G943" t="s">
        <v>37</v>
      </c>
      <c r="H943" t="s">
        <v>43</v>
      </c>
      <c r="I943" t="s">
        <v>44</v>
      </c>
      <c r="J943" t="s">
        <v>40</v>
      </c>
      <c r="K943">
        <v>355.41821782178198</v>
      </c>
      <c r="L943">
        <v>6218318.02463465</v>
      </c>
      <c r="M943">
        <v>17495.777404839399</v>
      </c>
      <c r="N943">
        <v>1309.02788152995</v>
      </c>
      <c r="O943">
        <v>16186.7495233095</v>
      </c>
      <c r="P943">
        <v>3191953.1247763499</v>
      </c>
      <c r="Q943">
        <v>1739540.87928874</v>
      </c>
      <c r="R943">
        <v>911761.84373044805</v>
      </c>
      <c r="S943">
        <v>248239.806005636</v>
      </c>
      <c r="T943">
        <v>126822.370833466</v>
      </c>
      <c r="U943">
        <v>171716.31045345301</v>
      </c>
      <c r="V943">
        <v>3164701.98</v>
      </c>
      <c r="W943">
        <v>2881899.7341812002</v>
      </c>
      <c r="X943">
        <v>5110336.0905645099</v>
      </c>
      <c r="Y943">
        <v>358834.42276430799</v>
      </c>
      <c r="Z943">
        <v>465252.35673240101</v>
      </c>
      <c r="AA943">
        <v>107863.313744144</v>
      </c>
      <c r="AB943">
        <v>0</v>
      </c>
      <c r="AC943">
        <v>4315.5303758319897</v>
      </c>
      <c r="AD943">
        <v>0</v>
      </c>
      <c r="AE943">
        <v>171716.31045345301</v>
      </c>
      <c r="AF943">
        <v>0</v>
      </c>
      <c r="AG943">
        <v>0</v>
      </c>
    </row>
    <row r="944" spans="1:33" x14ac:dyDescent="0.3">
      <c r="A944" t="s">
        <v>33</v>
      </c>
      <c r="B944" t="s">
        <v>1974</v>
      </c>
      <c r="C944">
        <v>2180</v>
      </c>
      <c r="D944" t="s">
        <v>1885</v>
      </c>
      <c r="E944">
        <v>887</v>
      </c>
      <c r="F944" t="s">
        <v>1710</v>
      </c>
      <c r="G944" t="s">
        <v>37</v>
      </c>
      <c r="H944" t="s">
        <v>43</v>
      </c>
      <c r="I944" t="s">
        <v>44</v>
      </c>
      <c r="J944" t="s">
        <v>40</v>
      </c>
      <c r="K944">
        <v>459.91</v>
      </c>
      <c r="L944">
        <v>8634156.4063936193</v>
      </c>
      <c r="M944">
        <v>18773.5783227014</v>
      </c>
      <c r="N944">
        <v>2299.7059394078901</v>
      </c>
      <c r="O944">
        <v>16473.872383293499</v>
      </c>
      <c r="P944">
        <v>4531156.0181094697</v>
      </c>
      <c r="Q944">
        <v>2451525.0410596202</v>
      </c>
      <c r="R944">
        <v>1161456.27913541</v>
      </c>
      <c r="S944">
        <v>325911.33909457299</v>
      </c>
      <c r="T944">
        <v>164107.72899454</v>
      </c>
      <c r="U944">
        <v>222200.338588855</v>
      </c>
      <c r="V944">
        <v>4682787.33</v>
      </c>
      <c r="W944">
        <v>3729168.73780477</v>
      </c>
      <c r="X944">
        <v>6825262.0092709605</v>
      </c>
      <c r="Y944">
        <v>383824.566149374</v>
      </c>
      <c r="Z944">
        <v>1057657.7585930801</v>
      </c>
      <c r="AA944">
        <v>139627.451738189</v>
      </c>
      <c r="AB944">
        <v>0</v>
      </c>
      <c r="AC944">
        <v>5584.2820531616899</v>
      </c>
      <c r="AD944">
        <v>0</v>
      </c>
      <c r="AE944">
        <v>222200.338588855</v>
      </c>
      <c r="AF944">
        <v>0</v>
      </c>
      <c r="AG944">
        <v>0</v>
      </c>
    </row>
    <row r="945" spans="1:33" x14ac:dyDescent="0.3">
      <c r="A945" t="s">
        <v>33</v>
      </c>
      <c r="B945" t="s">
        <v>1975</v>
      </c>
      <c r="C945">
        <v>2180</v>
      </c>
      <c r="D945" t="s">
        <v>1885</v>
      </c>
      <c r="E945">
        <v>888</v>
      </c>
      <c r="F945" t="s">
        <v>1976</v>
      </c>
      <c r="G945" t="s">
        <v>37</v>
      </c>
      <c r="H945" t="s">
        <v>38</v>
      </c>
      <c r="I945" t="s">
        <v>39</v>
      </c>
      <c r="J945" t="s">
        <v>40</v>
      </c>
      <c r="K945">
        <v>544.04999999999995</v>
      </c>
      <c r="L945">
        <v>8604430.6067022905</v>
      </c>
      <c r="M945">
        <v>15815.5143951884</v>
      </c>
      <c r="N945">
        <v>1204.5643038452399</v>
      </c>
      <c r="O945">
        <v>14610.9500913432</v>
      </c>
      <c r="P945">
        <v>4381213.6967947204</v>
      </c>
      <c r="Q945">
        <v>2266118.6939133499</v>
      </c>
      <c r="R945">
        <v>1382378.58149751</v>
      </c>
      <c r="S945">
        <v>380588.58720598102</v>
      </c>
      <c r="T945">
        <v>194131.04729073</v>
      </c>
      <c r="U945">
        <v>262851.63229602901</v>
      </c>
      <c r="V945">
        <v>3930163.15</v>
      </c>
      <c r="W945">
        <v>4411415.8244062597</v>
      </c>
      <c r="X945">
        <v>7147150.7485433398</v>
      </c>
      <c r="Y945">
        <v>367318.83237495797</v>
      </c>
      <c r="Z945">
        <v>655343.20950700506</v>
      </c>
      <c r="AA945">
        <v>165160.26401613801</v>
      </c>
      <c r="AB945">
        <v>0</v>
      </c>
      <c r="AC945">
        <v>6605.9199648248996</v>
      </c>
      <c r="AD945">
        <v>0</v>
      </c>
      <c r="AE945">
        <v>262851.63229602901</v>
      </c>
      <c r="AF945">
        <v>0</v>
      </c>
      <c r="AG945">
        <v>0</v>
      </c>
    </row>
    <row r="946" spans="1:33" x14ac:dyDescent="0.3">
      <c r="A946" t="s">
        <v>33</v>
      </c>
      <c r="B946" t="s">
        <v>1977</v>
      </c>
      <c r="C946">
        <v>2180</v>
      </c>
      <c r="D946" t="s">
        <v>1885</v>
      </c>
      <c r="E946">
        <v>889</v>
      </c>
      <c r="F946" t="s">
        <v>1978</v>
      </c>
      <c r="G946" t="s">
        <v>37</v>
      </c>
      <c r="H946" t="s">
        <v>43</v>
      </c>
      <c r="I946" t="s">
        <v>44</v>
      </c>
      <c r="J946" t="s">
        <v>40</v>
      </c>
      <c r="K946">
        <v>334.22</v>
      </c>
      <c r="L946">
        <v>6658078.0750768101</v>
      </c>
      <c r="M946">
        <v>19921.2437169433</v>
      </c>
      <c r="N946">
        <v>1868.5009512817201</v>
      </c>
      <c r="O946">
        <v>18052.742765661598</v>
      </c>
      <c r="P946">
        <v>3163910.7572924001</v>
      </c>
      <c r="Q946">
        <v>2268169.0662582801</v>
      </c>
      <c r="R946">
        <v>861035.237657013</v>
      </c>
      <c r="S946">
        <v>245704.712930765</v>
      </c>
      <c r="T946">
        <v>119258.30093834701</v>
      </c>
      <c r="U946">
        <v>161474.63017365799</v>
      </c>
      <c r="V946">
        <v>3786588.93</v>
      </c>
      <c r="W946">
        <v>2710014.51490315</v>
      </c>
      <c r="X946">
        <v>5411744.0856764102</v>
      </c>
      <c r="Y946">
        <v>354134.92282760498</v>
      </c>
      <c r="Z946">
        <v>624490.38793737895</v>
      </c>
      <c r="AA946">
        <v>102175.90937409</v>
      </c>
      <c r="AB946">
        <v>0</v>
      </c>
      <c r="AC946">
        <v>4058.13908766432</v>
      </c>
      <c r="AD946">
        <v>0</v>
      </c>
      <c r="AE946">
        <v>161474.63017365799</v>
      </c>
      <c r="AF946">
        <v>0</v>
      </c>
      <c r="AG946">
        <v>0</v>
      </c>
    </row>
    <row r="947" spans="1:33" x14ac:dyDescent="0.3">
      <c r="A947" t="s">
        <v>33</v>
      </c>
      <c r="B947" t="s">
        <v>1979</v>
      </c>
      <c r="C947">
        <v>2180</v>
      </c>
      <c r="D947" t="s">
        <v>1885</v>
      </c>
      <c r="E947">
        <v>890</v>
      </c>
      <c r="F947" t="s">
        <v>1980</v>
      </c>
      <c r="G947" t="s">
        <v>37</v>
      </c>
      <c r="H947" t="s">
        <v>43</v>
      </c>
      <c r="I947" t="s">
        <v>44</v>
      </c>
      <c r="J947" t="s">
        <v>40</v>
      </c>
      <c r="K947">
        <v>184.6</v>
      </c>
      <c r="L947">
        <v>3817783.4568977901</v>
      </c>
      <c r="M947">
        <v>20681.383840183</v>
      </c>
      <c r="N947">
        <v>1202.1973395930399</v>
      </c>
      <c r="O947">
        <v>19479.18650059</v>
      </c>
      <c r="P947">
        <v>2046529.3298323699</v>
      </c>
      <c r="Q947">
        <v>1109179.0001330799</v>
      </c>
      <c r="R947">
        <v>467272.287987207</v>
      </c>
      <c r="S947">
        <v>128932.806172638</v>
      </c>
      <c r="T947">
        <v>65870.032772481994</v>
      </c>
      <c r="U947">
        <v>89187.411675116295</v>
      </c>
      <c r="V947">
        <v>2231771.56</v>
      </c>
      <c r="W947">
        <v>1496824.48522267</v>
      </c>
      <c r="X947">
        <v>3241172.5014770702</v>
      </c>
      <c r="Y947">
        <v>202777.64589544499</v>
      </c>
      <c r="Z947">
        <v>221925.628888876</v>
      </c>
      <c r="AA947">
        <v>60478.833752190199</v>
      </c>
      <c r="AB947">
        <v>0</v>
      </c>
      <c r="AC947">
        <v>2241.4352090923198</v>
      </c>
      <c r="AD947">
        <v>0</v>
      </c>
      <c r="AE947">
        <v>89187.411675116295</v>
      </c>
      <c r="AF947">
        <v>0</v>
      </c>
      <c r="AG947">
        <v>0</v>
      </c>
    </row>
    <row r="948" spans="1:33" x14ac:dyDescent="0.3">
      <c r="A948" t="s">
        <v>33</v>
      </c>
      <c r="B948" t="s">
        <v>1981</v>
      </c>
      <c r="C948">
        <v>2180</v>
      </c>
      <c r="D948" t="s">
        <v>1885</v>
      </c>
      <c r="E948">
        <v>892</v>
      </c>
      <c r="F948" t="s">
        <v>1982</v>
      </c>
      <c r="G948" t="s">
        <v>37</v>
      </c>
      <c r="H948" t="s">
        <v>43</v>
      </c>
      <c r="I948" t="s">
        <v>44</v>
      </c>
      <c r="J948" t="s">
        <v>40</v>
      </c>
      <c r="K948">
        <v>316.87</v>
      </c>
      <c r="L948">
        <v>5337910.6666414002</v>
      </c>
      <c r="M948">
        <v>16845.743259511401</v>
      </c>
      <c r="N948">
        <v>1280.4039036213901</v>
      </c>
      <c r="O948">
        <v>15565.339355890001</v>
      </c>
      <c r="P948">
        <v>2782143.6353552798</v>
      </c>
      <c r="Q948">
        <v>1427027.8081526</v>
      </c>
      <c r="R948">
        <v>794355.823477283</v>
      </c>
      <c r="S948">
        <v>221316.02541670599</v>
      </c>
      <c r="T948">
        <v>113067.374239525</v>
      </c>
      <c r="U948">
        <v>153092.173009177</v>
      </c>
      <c r="V948">
        <v>2615486.02</v>
      </c>
      <c r="W948">
        <v>2569332.4736322202</v>
      </c>
      <c r="X948">
        <v>4439187.0882759402</v>
      </c>
      <c r="Y948">
        <v>222909.754196586</v>
      </c>
      <c r="Z948">
        <v>405721.58494050999</v>
      </c>
      <c r="AA948">
        <v>113152.592900089</v>
      </c>
      <c r="AB948">
        <v>0</v>
      </c>
      <c r="AC948">
        <v>3847.47331909579</v>
      </c>
      <c r="AD948">
        <v>0</v>
      </c>
      <c r="AE948">
        <v>153092.173009177</v>
      </c>
      <c r="AF948">
        <v>0</v>
      </c>
      <c r="AG948">
        <v>0</v>
      </c>
    </row>
    <row r="949" spans="1:33" x14ac:dyDescent="0.3">
      <c r="A949" t="s">
        <v>33</v>
      </c>
      <c r="B949" t="s">
        <v>1983</v>
      </c>
      <c r="C949">
        <v>2180</v>
      </c>
      <c r="D949" t="s">
        <v>1885</v>
      </c>
      <c r="E949">
        <v>893</v>
      </c>
      <c r="F949" t="s">
        <v>1984</v>
      </c>
      <c r="G949" t="s">
        <v>37</v>
      </c>
      <c r="H949" t="s">
        <v>43</v>
      </c>
      <c r="I949" t="s">
        <v>44</v>
      </c>
      <c r="J949" t="s">
        <v>40</v>
      </c>
      <c r="K949">
        <v>522.35</v>
      </c>
      <c r="L949">
        <v>8369557.9584862497</v>
      </c>
      <c r="M949">
        <v>16022.8926169929</v>
      </c>
      <c r="N949">
        <v>1218.03720951998</v>
      </c>
      <c r="O949">
        <v>14804.8554074729</v>
      </c>
      <c r="P949">
        <v>4314931.0631903699</v>
      </c>
      <c r="Q949">
        <v>2247470.7696831799</v>
      </c>
      <c r="R949">
        <v>1255404.8497568599</v>
      </c>
      <c r="S949">
        <v>365363.34726044303</v>
      </c>
      <c r="T949">
        <v>186387.928595373</v>
      </c>
      <c r="U949">
        <v>252367.52160615899</v>
      </c>
      <c r="V949">
        <v>3881728.52</v>
      </c>
      <c r="W949">
        <v>4235461.9168800898</v>
      </c>
      <c r="X949">
        <v>6962021.9915928897</v>
      </c>
      <c r="Y949">
        <v>351450.19552809303</v>
      </c>
      <c r="Z949">
        <v>636241.73639276496</v>
      </c>
      <c r="AA949">
        <v>161134.07738871299</v>
      </c>
      <c r="AB949">
        <v>0</v>
      </c>
      <c r="AC949">
        <v>6342.4359776238998</v>
      </c>
      <c r="AD949">
        <v>0</v>
      </c>
      <c r="AE949">
        <v>252367.52160615899</v>
      </c>
      <c r="AF949">
        <v>0</v>
      </c>
      <c r="AG949">
        <v>0</v>
      </c>
    </row>
    <row r="950" spans="1:33" x14ac:dyDescent="0.3">
      <c r="A950" t="s">
        <v>33</v>
      </c>
      <c r="B950" t="s">
        <v>1985</v>
      </c>
      <c r="C950">
        <v>2180</v>
      </c>
      <c r="D950" t="s">
        <v>1885</v>
      </c>
      <c r="E950">
        <v>894</v>
      </c>
      <c r="F950" t="s">
        <v>1986</v>
      </c>
      <c r="G950" t="s">
        <v>37</v>
      </c>
      <c r="H950" t="s">
        <v>38</v>
      </c>
      <c r="I950" t="s">
        <v>44</v>
      </c>
      <c r="J950" t="s">
        <v>40</v>
      </c>
      <c r="K950">
        <v>441.89431372549001</v>
      </c>
      <c r="L950">
        <v>8386676.2986138295</v>
      </c>
      <c r="M950">
        <v>18978.918800534098</v>
      </c>
      <c r="N950">
        <v>1654.9529233323999</v>
      </c>
      <c r="O950">
        <v>17323.965877201699</v>
      </c>
      <c r="P950">
        <v>3895163.02709594</v>
      </c>
      <c r="Q950">
        <v>2864884.0615749601</v>
      </c>
      <c r="R950">
        <v>1109545.6248105599</v>
      </c>
      <c r="S950">
        <v>359404.31683835201</v>
      </c>
      <c r="T950">
        <v>157679.268293995</v>
      </c>
      <c r="U950">
        <v>213496.26259549399</v>
      </c>
      <c r="V950">
        <v>4590091.04</v>
      </c>
      <c r="W950">
        <v>3583088.9960183301</v>
      </c>
      <c r="X950">
        <v>6903583.5106389299</v>
      </c>
      <c r="Y950">
        <v>398640.664699207</v>
      </c>
      <c r="Z950">
        <v>731314.28630396805</v>
      </c>
      <c r="AA950">
        <v>134276.040933746</v>
      </c>
      <c r="AB950">
        <v>0</v>
      </c>
      <c r="AC950">
        <v>5365.5334424810399</v>
      </c>
      <c r="AD950">
        <v>0</v>
      </c>
      <c r="AE950">
        <v>213496.26259549399</v>
      </c>
      <c r="AF950">
        <v>0</v>
      </c>
      <c r="AG950">
        <v>0</v>
      </c>
    </row>
    <row r="951" spans="1:33" x14ac:dyDescent="0.3">
      <c r="A951" t="s">
        <v>33</v>
      </c>
      <c r="B951" t="s">
        <v>1987</v>
      </c>
      <c r="C951">
        <v>2180</v>
      </c>
      <c r="D951" t="s">
        <v>1885</v>
      </c>
      <c r="E951">
        <v>895</v>
      </c>
      <c r="F951" t="s">
        <v>1988</v>
      </c>
      <c r="G951" t="s">
        <v>37</v>
      </c>
      <c r="H951" t="s">
        <v>43</v>
      </c>
      <c r="I951" t="s">
        <v>44</v>
      </c>
      <c r="J951" t="s">
        <v>40</v>
      </c>
      <c r="K951">
        <v>562.82000000000005</v>
      </c>
      <c r="L951">
        <v>9879342.6766522992</v>
      </c>
      <c r="M951">
        <v>17553.289997960801</v>
      </c>
      <c r="N951">
        <v>1204.6258177145301</v>
      </c>
      <c r="O951">
        <v>16348.6641802462</v>
      </c>
      <c r="P951">
        <v>5285815.9911151603</v>
      </c>
      <c r="Q951">
        <v>2542235.7015585098</v>
      </c>
      <c r="R951">
        <v>1457363.93189252</v>
      </c>
      <c r="S951">
        <v>393098.385536752</v>
      </c>
      <c r="T951">
        <v>200828.666549341</v>
      </c>
      <c r="U951">
        <v>271920.14647339599</v>
      </c>
      <c r="V951">
        <v>5043810.63</v>
      </c>
      <c r="W951">
        <v>4563611.9001789102</v>
      </c>
      <c r="X951">
        <v>8374526.8706474798</v>
      </c>
      <c r="Y951">
        <v>377257.50320517202</v>
      </c>
      <c r="Z951">
        <v>677987.50272609596</v>
      </c>
      <c r="AA951">
        <v>170816.82605746301</v>
      </c>
      <c r="AB951">
        <v>0</v>
      </c>
      <c r="AC951">
        <v>6833.82754269414</v>
      </c>
      <c r="AD951">
        <v>0</v>
      </c>
      <c r="AE951">
        <v>271920.14647339599</v>
      </c>
      <c r="AF951">
        <v>0</v>
      </c>
      <c r="AG951">
        <v>0</v>
      </c>
    </row>
    <row r="952" spans="1:33" x14ac:dyDescent="0.3">
      <c r="A952" t="s">
        <v>33</v>
      </c>
      <c r="B952" t="s">
        <v>1989</v>
      </c>
      <c r="C952">
        <v>2180</v>
      </c>
      <c r="D952" t="s">
        <v>1885</v>
      </c>
      <c r="E952">
        <v>896</v>
      </c>
      <c r="F952" t="s">
        <v>1990</v>
      </c>
      <c r="G952" t="s">
        <v>37</v>
      </c>
      <c r="H952" t="s">
        <v>43</v>
      </c>
      <c r="I952" t="s">
        <v>44</v>
      </c>
      <c r="J952" t="s">
        <v>40</v>
      </c>
      <c r="K952">
        <v>225.72</v>
      </c>
      <c r="L952">
        <v>4691512.83399658</v>
      </c>
      <c r="M952">
        <v>20784.6572479026</v>
      </c>
      <c r="N952">
        <v>2067.97528958967</v>
      </c>
      <c r="O952">
        <v>18716.6819583129</v>
      </c>
      <c r="P952">
        <v>2314828.5492706602</v>
      </c>
      <c r="Q952">
        <v>1516931.43510747</v>
      </c>
      <c r="R952">
        <v>611557.30895380594</v>
      </c>
      <c r="S952">
        <v>157652.833203077</v>
      </c>
      <c r="T952">
        <v>90542.707461563594</v>
      </c>
      <c r="U952">
        <v>109054.076724307</v>
      </c>
      <c r="V952">
        <v>2752213.78</v>
      </c>
      <c r="W952">
        <v>1830244.97727227</v>
      </c>
      <c r="X952">
        <v>3800813.6009241799</v>
      </c>
      <c r="Y952">
        <v>243618.918593282</v>
      </c>
      <c r="Z952">
        <v>466783.382366181</v>
      </c>
      <c r="AA952">
        <v>68502.136236968494</v>
      </c>
      <c r="AB952">
        <v>0</v>
      </c>
      <c r="AC952">
        <v>2740.7191516593598</v>
      </c>
      <c r="AD952">
        <v>0</v>
      </c>
      <c r="AE952">
        <v>109054.076724307</v>
      </c>
      <c r="AF952">
        <v>0</v>
      </c>
      <c r="AG952">
        <v>0</v>
      </c>
    </row>
    <row r="953" spans="1:33" x14ac:dyDescent="0.3">
      <c r="A953" t="s">
        <v>33</v>
      </c>
      <c r="B953" t="s">
        <v>1991</v>
      </c>
      <c r="C953">
        <v>2180</v>
      </c>
      <c r="D953" t="s">
        <v>1885</v>
      </c>
      <c r="E953">
        <v>898</v>
      </c>
      <c r="F953" t="s">
        <v>1992</v>
      </c>
      <c r="G953" t="s">
        <v>37</v>
      </c>
      <c r="H953" t="s">
        <v>38</v>
      </c>
      <c r="I953" t="s">
        <v>44</v>
      </c>
      <c r="J953" t="s">
        <v>40</v>
      </c>
      <c r="K953">
        <v>791.84</v>
      </c>
      <c r="L953">
        <v>12361567.3859997</v>
      </c>
      <c r="M953">
        <v>15611.193405233</v>
      </c>
      <c r="N953">
        <v>1205.0524579268099</v>
      </c>
      <c r="O953">
        <v>14406.140947306199</v>
      </c>
      <c r="P953">
        <v>6235245.9626850998</v>
      </c>
      <c r="Q953">
        <v>3318142.4985535298</v>
      </c>
      <c r="R953">
        <v>1971973.9410649501</v>
      </c>
      <c r="S953">
        <v>553656.08472233103</v>
      </c>
      <c r="T953">
        <v>282548.89897379302</v>
      </c>
      <c r="U953">
        <v>382568.58104455</v>
      </c>
      <c r="V953">
        <v>5558383.96</v>
      </c>
      <c r="W953">
        <v>6420614.8449551603</v>
      </c>
      <c r="X953">
        <v>10098846.7943337</v>
      </c>
      <c r="Y953">
        <v>676018.84113461396</v>
      </c>
      <c r="Z953">
        <v>954208.73828476598</v>
      </c>
      <c r="AA953">
        <v>240309.81551427001</v>
      </c>
      <c r="AB953">
        <v>0</v>
      </c>
      <c r="AC953">
        <v>9614.6156877988196</v>
      </c>
      <c r="AD953">
        <v>0</v>
      </c>
      <c r="AE953">
        <v>382568.58104455</v>
      </c>
      <c r="AF953">
        <v>0</v>
      </c>
      <c r="AG953">
        <v>0</v>
      </c>
    </row>
    <row r="954" spans="1:33" x14ac:dyDescent="0.3">
      <c r="A954" t="s">
        <v>33</v>
      </c>
      <c r="B954" t="s">
        <v>1993</v>
      </c>
      <c r="C954">
        <v>2180</v>
      </c>
      <c r="D954" t="s">
        <v>1885</v>
      </c>
      <c r="E954">
        <v>900</v>
      </c>
      <c r="F954" t="s">
        <v>1994</v>
      </c>
      <c r="G954" t="s">
        <v>37</v>
      </c>
      <c r="H954" t="s">
        <v>43</v>
      </c>
      <c r="I954" t="s">
        <v>44</v>
      </c>
      <c r="J954" t="s">
        <v>40</v>
      </c>
      <c r="K954">
        <v>185.03</v>
      </c>
      <c r="L954">
        <v>4035686.27080714</v>
      </c>
      <c r="M954">
        <v>21810.983466503501</v>
      </c>
      <c r="N954">
        <v>2383.0215378768398</v>
      </c>
      <c r="O954">
        <v>19427.961928626599</v>
      </c>
      <c r="P954">
        <v>1933098.45252592</v>
      </c>
      <c r="Q954">
        <v>1392439.7671063</v>
      </c>
      <c r="R954">
        <v>509016.44613690698</v>
      </c>
      <c r="S954">
        <v>129233.137194601</v>
      </c>
      <c r="T954">
        <v>71898.467843403807</v>
      </c>
      <c r="U954">
        <v>89395.161333947806</v>
      </c>
      <c r="V954">
        <v>2445979.98</v>
      </c>
      <c r="W954">
        <v>1500311.1294731901</v>
      </c>
      <c r="X954">
        <v>3257639.6263521202</v>
      </c>
      <c r="Y954">
        <v>181533.07029379299</v>
      </c>
      <c r="Z954">
        <v>440930.47515335202</v>
      </c>
      <c r="AA954">
        <v>58066.281353563201</v>
      </c>
      <c r="AB954">
        <v>0</v>
      </c>
      <c r="AC954">
        <v>8121.6563203594296</v>
      </c>
      <c r="AD954">
        <v>0</v>
      </c>
      <c r="AE954">
        <v>89395.161333947806</v>
      </c>
      <c r="AF954">
        <v>0</v>
      </c>
      <c r="AG954">
        <v>0</v>
      </c>
    </row>
    <row r="955" spans="1:33" x14ac:dyDescent="0.3">
      <c r="A955" t="s">
        <v>33</v>
      </c>
      <c r="B955" t="s">
        <v>1995</v>
      </c>
      <c r="C955">
        <v>2180</v>
      </c>
      <c r="D955" t="s">
        <v>1885</v>
      </c>
      <c r="E955">
        <v>902</v>
      </c>
      <c r="F955" t="s">
        <v>1996</v>
      </c>
      <c r="G955" t="s">
        <v>37</v>
      </c>
      <c r="H955" t="s">
        <v>43</v>
      </c>
      <c r="I955" t="s">
        <v>44</v>
      </c>
      <c r="J955" t="s">
        <v>40</v>
      </c>
      <c r="K955">
        <v>312.36524752475202</v>
      </c>
      <c r="L955">
        <v>5832865.5133677199</v>
      </c>
      <c r="M955">
        <v>18673.221683873398</v>
      </c>
      <c r="N955">
        <v>1996.8172572536801</v>
      </c>
      <c r="O955">
        <v>16676.4044266198</v>
      </c>
      <c r="P955">
        <v>2722428.6126864399</v>
      </c>
      <c r="Q955">
        <v>1973002.99677849</v>
      </c>
      <c r="R955">
        <v>807804.23431655997</v>
      </c>
      <c r="S955">
        <v>218169.70701071099</v>
      </c>
      <c r="T955">
        <v>111459.962575514</v>
      </c>
      <c r="U955">
        <v>150915.752567658</v>
      </c>
      <c r="V955">
        <v>3149143.96</v>
      </c>
      <c r="W955">
        <v>2532805.8008000599</v>
      </c>
      <c r="X955">
        <v>4716192.4954794301</v>
      </c>
      <c r="Y955">
        <v>243430.69438630799</v>
      </c>
      <c r="Z955">
        <v>623736.31682374398</v>
      </c>
      <c r="AA955">
        <v>94797.478033116204</v>
      </c>
      <c r="AB955">
        <v>0</v>
      </c>
      <c r="AC955">
        <v>3792.7760774583799</v>
      </c>
      <c r="AD955">
        <v>0</v>
      </c>
      <c r="AE955">
        <v>150915.752567658</v>
      </c>
      <c r="AF955">
        <v>0</v>
      </c>
      <c r="AG955">
        <v>0</v>
      </c>
    </row>
    <row r="956" spans="1:33" x14ac:dyDescent="0.3">
      <c r="A956" t="s">
        <v>33</v>
      </c>
      <c r="B956" t="s">
        <v>1997</v>
      </c>
      <c r="C956">
        <v>2180</v>
      </c>
      <c r="D956" t="s">
        <v>1885</v>
      </c>
      <c r="E956">
        <v>903</v>
      </c>
      <c r="F956" t="s">
        <v>1998</v>
      </c>
      <c r="G956" t="s">
        <v>37</v>
      </c>
      <c r="H956" t="s">
        <v>43</v>
      </c>
      <c r="I956" t="s">
        <v>44</v>
      </c>
      <c r="J956" t="s">
        <v>40</v>
      </c>
      <c r="K956">
        <v>271.27</v>
      </c>
      <c r="L956">
        <v>5313677.39997542</v>
      </c>
      <c r="M956">
        <v>19588.149813748001</v>
      </c>
      <c r="N956">
        <v>2111.2354846353701</v>
      </c>
      <c r="O956">
        <v>17476.914329112598</v>
      </c>
      <c r="P956">
        <v>2821770.33994707</v>
      </c>
      <c r="Q956">
        <v>1509849.36843392</v>
      </c>
      <c r="R956">
        <v>695094.60318358499</v>
      </c>
      <c r="S956">
        <v>190166.96820396301</v>
      </c>
      <c r="T956">
        <v>96796.120206886204</v>
      </c>
      <c r="U956">
        <v>131061.046398205</v>
      </c>
      <c r="V956">
        <v>2983030.34</v>
      </c>
      <c r="W956">
        <v>2199586.01357722</v>
      </c>
      <c r="X956">
        <v>4310427.8692003498</v>
      </c>
      <c r="Y956">
        <v>213850.86427875099</v>
      </c>
      <c r="Z956">
        <v>572714.84991703904</v>
      </c>
      <c r="AA956">
        <v>82328.977498681794</v>
      </c>
      <c r="AB956">
        <v>0</v>
      </c>
      <c r="AC956">
        <v>3293.7926823969301</v>
      </c>
      <c r="AD956">
        <v>0</v>
      </c>
      <c r="AE956">
        <v>131061.046398205</v>
      </c>
      <c r="AF956">
        <v>0</v>
      </c>
      <c r="AG956">
        <v>0</v>
      </c>
    </row>
    <row r="957" spans="1:33" x14ac:dyDescent="0.3">
      <c r="A957" t="s">
        <v>33</v>
      </c>
      <c r="B957" t="s">
        <v>1999</v>
      </c>
      <c r="C957">
        <v>2180</v>
      </c>
      <c r="D957" t="s">
        <v>1885</v>
      </c>
      <c r="E957">
        <v>904</v>
      </c>
      <c r="F957" t="s">
        <v>2000</v>
      </c>
      <c r="G957" t="s">
        <v>37</v>
      </c>
      <c r="H957" t="s">
        <v>43</v>
      </c>
      <c r="I957" t="s">
        <v>44</v>
      </c>
      <c r="J957" t="s">
        <v>40</v>
      </c>
      <c r="K957">
        <v>522.13</v>
      </c>
      <c r="L957">
        <v>8331967.9834628599</v>
      </c>
      <c r="M957">
        <v>15957.650361907599</v>
      </c>
      <c r="N957">
        <v>1380.43875186881</v>
      </c>
      <c r="O957">
        <v>14577.211610038799</v>
      </c>
      <c r="P957">
        <v>4526731.1743704202</v>
      </c>
      <c r="Q957">
        <v>1972719.2935573501</v>
      </c>
      <c r="R957">
        <v>1281529.3990756201</v>
      </c>
      <c r="S957">
        <v>364678.68952827598</v>
      </c>
      <c r="T957">
        <v>186309.42693118099</v>
      </c>
      <c r="U957">
        <v>252261.23108303599</v>
      </c>
      <c r="V957">
        <v>3846028.7</v>
      </c>
      <c r="W957">
        <v>4233678.0523798196</v>
      </c>
      <c r="X957">
        <v>6922779.6960754199</v>
      </c>
      <c r="Y957">
        <v>270734.37490568298</v>
      </c>
      <c r="Z957">
        <v>720768.48551326594</v>
      </c>
      <c r="AA957">
        <v>159084.431174058</v>
      </c>
      <c r="AB957">
        <v>0</v>
      </c>
      <c r="AC957">
        <v>6339.7647113942103</v>
      </c>
      <c r="AD957">
        <v>0</v>
      </c>
      <c r="AE957">
        <v>252261.23108303599</v>
      </c>
      <c r="AF957">
        <v>0</v>
      </c>
      <c r="AG957">
        <v>0</v>
      </c>
    </row>
    <row r="958" spans="1:33" x14ac:dyDescent="0.3">
      <c r="A958" t="s">
        <v>33</v>
      </c>
      <c r="B958" t="s">
        <v>2001</v>
      </c>
      <c r="C958">
        <v>2180</v>
      </c>
      <c r="D958" t="s">
        <v>1885</v>
      </c>
      <c r="E958">
        <v>906</v>
      </c>
      <c r="F958" t="s">
        <v>2002</v>
      </c>
      <c r="G958" t="s">
        <v>37</v>
      </c>
      <c r="H958" t="s">
        <v>53</v>
      </c>
      <c r="I958" t="s">
        <v>39</v>
      </c>
      <c r="J958" t="s">
        <v>40</v>
      </c>
      <c r="K958">
        <v>950.086388888888</v>
      </c>
      <c r="L958">
        <v>17980303.0155061</v>
      </c>
      <c r="M958">
        <v>18924.913803400399</v>
      </c>
      <c r="N958">
        <v>1269.55724015739</v>
      </c>
      <c r="O958">
        <v>17655.356563243</v>
      </c>
      <c r="P958">
        <v>8905245.7092911005</v>
      </c>
      <c r="Q958">
        <v>5477426.4414057797</v>
      </c>
      <c r="R958">
        <v>2589831.3569291402</v>
      </c>
      <c r="S958">
        <v>668784.22308707098</v>
      </c>
      <c r="T958">
        <v>339015.28479306703</v>
      </c>
      <c r="U958">
        <v>459023.54221429001</v>
      </c>
      <c r="V958">
        <v>9817527.7400000002</v>
      </c>
      <c r="W958">
        <v>7703751.7332918802</v>
      </c>
      <c r="X958">
        <v>14640521.7597894</v>
      </c>
      <c r="Y958">
        <v>1374152.3457674801</v>
      </c>
      <c r="Z958">
        <v>1206189.0537888799</v>
      </c>
      <c r="AA958">
        <v>288880.25173735601</v>
      </c>
      <c r="AB958">
        <v>0</v>
      </c>
      <c r="AC958">
        <v>11536.062208748201</v>
      </c>
      <c r="AD958">
        <v>0</v>
      </c>
      <c r="AE958">
        <v>459023.54221429001</v>
      </c>
      <c r="AF958">
        <v>0</v>
      </c>
      <c r="AG958">
        <v>0</v>
      </c>
    </row>
    <row r="959" spans="1:33" x14ac:dyDescent="0.3">
      <c r="A959" t="s">
        <v>33</v>
      </c>
      <c r="B959" t="s">
        <v>2003</v>
      </c>
      <c r="C959">
        <v>2180</v>
      </c>
      <c r="D959" t="s">
        <v>1885</v>
      </c>
      <c r="E959">
        <v>909</v>
      </c>
      <c r="F959" t="s">
        <v>2004</v>
      </c>
      <c r="G959" t="s">
        <v>37</v>
      </c>
      <c r="H959" t="s">
        <v>53</v>
      </c>
      <c r="I959" t="s">
        <v>39</v>
      </c>
      <c r="J959" t="s">
        <v>40</v>
      </c>
      <c r="K959">
        <v>1514.90247524752</v>
      </c>
      <c r="L959">
        <v>25276952.5151489</v>
      </c>
      <c r="M959">
        <v>16685.531199636302</v>
      </c>
      <c r="N959">
        <v>1213.0971972959801</v>
      </c>
      <c r="O959">
        <v>15472.4340023403</v>
      </c>
      <c r="P959">
        <v>12331537.080966</v>
      </c>
      <c r="Q959">
        <v>7568680.6476110304</v>
      </c>
      <c r="R959">
        <v>3778103.67658694</v>
      </c>
      <c r="S959">
        <v>1058074.9036378099</v>
      </c>
      <c r="T959">
        <v>540556.20634706703</v>
      </c>
      <c r="U959">
        <v>731908.07533886004</v>
      </c>
      <c r="V959">
        <v>12261495.59</v>
      </c>
      <c r="W959">
        <v>12283548.849810001</v>
      </c>
      <c r="X959">
        <v>20463531.843295202</v>
      </c>
      <c r="Y959">
        <v>1765308.2474855201</v>
      </c>
      <c r="Z959">
        <v>1837723.94689952</v>
      </c>
      <c r="AA959">
        <v>460086.27565978502</v>
      </c>
      <c r="AB959">
        <v>0</v>
      </c>
      <c r="AC959">
        <v>18394.126469994</v>
      </c>
      <c r="AD959">
        <v>0</v>
      </c>
      <c r="AE959">
        <v>731908.07533886004</v>
      </c>
      <c r="AF959">
        <v>0</v>
      </c>
      <c r="AG959">
        <v>0</v>
      </c>
    </row>
    <row r="960" spans="1:33" x14ac:dyDescent="0.3">
      <c r="A960" t="s">
        <v>33</v>
      </c>
      <c r="B960" t="s">
        <v>2005</v>
      </c>
      <c r="C960">
        <v>2180</v>
      </c>
      <c r="D960" t="s">
        <v>1885</v>
      </c>
      <c r="E960">
        <v>911</v>
      </c>
      <c r="F960" t="s">
        <v>2006</v>
      </c>
      <c r="G960" t="s">
        <v>37</v>
      </c>
      <c r="H960" t="s">
        <v>53</v>
      </c>
      <c r="I960" t="s">
        <v>39</v>
      </c>
      <c r="J960" t="s">
        <v>40</v>
      </c>
      <c r="K960">
        <v>1948.7685395537501</v>
      </c>
      <c r="L960">
        <v>32731380.315722499</v>
      </c>
      <c r="M960">
        <v>16795.930174046</v>
      </c>
      <c r="N960">
        <v>1246.5361141948499</v>
      </c>
      <c r="O960">
        <v>15549.3940598512</v>
      </c>
      <c r="P960">
        <v>16144018.962514199</v>
      </c>
      <c r="Q960">
        <v>9547598.9840571396</v>
      </c>
      <c r="R960">
        <v>4970674.9346658001</v>
      </c>
      <c r="S960">
        <v>1373716.6459351</v>
      </c>
      <c r="T960">
        <v>695370.78855031205</v>
      </c>
      <c r="U960">
        <v>941525.57961373602</v>
      </c>
      <c r="V960">
        <v>15988313.75</v>
      </c>
      <c r="W960">
        <v>15801540.9861088</v>
      </c>
      <c r="X960">
        <v>26832840.897934102</v>
      </c>
      <c r="Y960">
        <v>1912009.6044335701</v>
      </c>
      <c r="Z960">
        <v>2429210.3627605098</v>
      </c>
      <c r="AA960">
        <v>592131.69102972397</v>
      </c>
      <c r="AB960">
        <v>0</v>
      </c>
      <c r="AC960">
        <v>23662.1799508515</v>
      </c>
      <c r="AD960">
        <v>0</v>
      </c>
      <c r="AE960">
        <v>941525.57961373602</v>
      </c>
      <c r="AF960">
        <v>0</v>
      </c>
      <c r="AG960">
        <v>0</v>
      </c>
    </row>
    <row r="961" spans="1:33" x14ac:dyDescent="0.3">
      <c r="A961" t="s">
        <v>33</v>
      </c>
      <c r="B961" t="s">
        <v>2007</v>
      </c>
      <c r="C961">
        <v>2180</v>
      </c>
      <c r="D961" t="s">
        <v>1885</v>
      </c>
      <c r="E961">
        <v>912</v>
      </c>
      <c r="F961" t="s">
        <v>2008</v>
      </c>
      <c r="G961" t="s">
        <v>37</v>
      </c>
      <c r="H961" t="s">
        <v>53</v>
      </c>
      <c r="I961" t="s">
        <v>39</v>
      </c>
      <c r="J961" t="s">
        <v>40</v>
      </c>
      <c r="K961">
        <v>1917.67</v>
      </c>
      <c r="L961">
        <v>30247482.475915398</v>
      </c>
      <c r="M961">
        <v>15773.038362134999</v>
      </c>
      <c r="N961">
        <v>1249.75364277111</v>
      </c>
      <c r="O961">
        <v>14523.284719363801</v>
      </c>
      <c r="P961">
        <v>14872283.7788963</v>
      </c>
      <c r="Q961">
        <v>8619820.5319610592</v>
      </c>
      <c r="R961">
        <v>4718066.5758928899</v>
      </c>
      <c r="S961">
        <v>1353037.56020088</v>
      </c>
      <c r="T961">
        <v>684274.02896427701</v>
      </c>
      <c r="U961">
        <v>926500.67035222205</v>
      </c>
      <c r="V961">
        <v>13771602.550000001</v>
      </c>
      <c r="W961">
        <v>15549379.2555632</v>
      </c>
      <c r="X961">
        <v>24347885.532666501</v>
      </c>
      <c r="Y961">
        <v>1971019.5376279401</v>
      </c>
      <c r="Z961">
        <v>2396615.0681328899</v>
      </c>
      <c r="AA961">
        <v>582177.08936003596</v>
      </c>
      <c r="AB961">
        <v>0</v>
      </c>
      <c r="AC961">
        <v>23284.57777584</v>
      </c>
      <c r="AD961">
        <v>0</v>
      </c>
      <c r="AE961">
        <v>926500.67035222205</v>
      </c>
      <c r="AF961">
        <v>0</v>
      </c>
      <c r="AG961">
        <v>0</v>
      </c>
    </row>
    <row r="962" spans="1:33" x14ac:dyDescent="0.3">
      <c r="A962" t="s">
        <v>33</v>
      </c>
      <c r="B962" t="s">
        <v>2009</v>
      </c>
      <c r="C962">
        <v>2180</v>
      </c>
      <c r="D962" t="s">
        <v>1885</v>
      </c>
      <c r="E962">
        <v>913</v>
      </c>
      <c r="F962" t="s">
        <v>1677</v>
      </c>
      <c r="G962" t="s">
        <v>37</v>
      </c>
      <c r="H962" t="s">
        <v>53</v>
      </c>
      <c r="I962" t="s">
        <v>39</v>
      </c>
      <c r="J962" t="s">
        <v>40</v>
      </c>
      <c r="K962">
        <v>606.77504950494995</v>
      </c>
      <c r="L962">
        <v>14764164.044038899</v>
      </c>
      <c r="M962">
        <v>24332.187119566999</v>
      </c>
      <c r="N962">
        <v>1448.54424065529</v>
      </c>
      <c r="O962">
        <v>22883.642878911702</v>
      </c>
      <c r="P962">
        <v>7008638.7319803201</v>
      </c>
      <c r="Q962">
        <v>5391787.8142859098</v>
      </c>
      <c r="R962">
        <v>1680708.96132297</v>
      </c>
      <c r="S962">
        <v>466515.57655587798</v>
      </c>
      <c r="T962">
        <v>216512.959893908</v>
      </c>
      <c r="U962">
        <v>293156.533772411</v>
      </c>
      <c r="V962">
        <v>9550987.1899999995</v>
      </c>
      <c r="W962">
        <v>4920020.3202665802</v>
      </c>
      <c r="X962">
        <v>12319624.4348683</v>
      </c>
      <c r="Y962">
        <v>1080043.4897833399</v>
      </c>
      <c r="Z962">
        <v>878940.50333372597</v>
      </c>
      <c r="AA962">
        <v>185031.54728682101</v>
      </c>
      <c r="AB962">
        <v>0</v>
      </c>
      <c r="AC962">
        <v>7367.5349943614901</v>
      </c>
      <c r="AD962">
        <v>0</v>
      </c>
      <c r="AE962">
        <v>293156.533772411</v>
      </c>
      <c r="AF962">
        <v>0</v>
      </c>
      <c r="AG962">
        <v>0</v>
      </c>
    </row>
    <row r="963" spans="1:33" x14ac:dyDescent="0.3">
      <c r="A963" t="s">
        <v>33</v>
      </c>
      <c r="B963" t="s">
        <v>2010</v>
      </c>
      <c r="C963">
        <v>2180</v>
      </c>
      <c r="D963" t="s">
        <v>1885</v>
      </c>
      <c r="E963">
        <v>914</v>
      </c>
      <c r="F963" t="s">
        <v>2011</v>
      </c>
      <c r="G963" t="s">
        <v>37</v>
      </c>
      <c r="H963" t="s">
        <v>53</v>
      </c>
      <c r="I963" t="s">
        <v>39</v>
      </c>
      <c r="J963" t="s">
        <v>40</v>
      </c>
      <c r="K963">
        <v>1438.34108814764</v>
      </c>
      <c r="L963">
        <v>24197312.9295833</v>
      </c>
      <c r="M963">
        <v>16823.070083289898</v>
      </c>
      <c r="N963">
        <v>1222.13246220729</v>
      </c>
      <c r="O963">
        <v>15600.937621082599</v>
      </c>
      <c r="P963">
        <v>12245138.123380199</v>
      </c>
      <c r="Q963">
        <v>6944258.7864991501</v>
      </c>
      <c r="R963">
        <v>3490077.8434170298</v>
      </c>
      <c r="S963">
        <v>1004601.04403187</v>
      </c>
      <c r="T963">
        <v>513237.13225510903</v>
      </c>
      <c r="U963">
        <v>694918.30313033098</v>
      </c>
      <c r="V963">
        <v>11839641.869999999</v>
      </c>
      <c r="W963">
        <v>11662752.756453</v>
      </c>
      <c r="X963">
        <v>19387221.000826102</v>
      </c>
      <c r="Y963">
        <v>1903354.0090968099</v>
      </c>
      <c r="Z963">
        <v>1757843.3355518</v>
      </c>
      <c r="AA963">
        <v>436511.77199858101</v>
      </c>
      <c r="AB963">
        <v>0</v>
      </c>
      <c r="AC963">
        <v>17464.508979730701</v>
      </c>
      <c r="AD963">
        <v>0</v>
      </c>
      <c r="AE963">
        <v>694918.30313033098</v>
      </c>
      <c r="AF963">
        <v>0</v>
      </c>
      <c r="AG963">
        <v>0</v>
      </c>
    </row>
    <row r="964" spans="1:33" x14ac:dyDescent="0.3">
      <c r="A964" t="s">
        <v>33</v>
      </c>
      <c r="B964" t="s">
        <v>2012</v>
      </c>
      <c r="C964">
        <v>2180</v>
      </c>
      <c r="D964" t="s">
        <v>1885</v>
      </c>
      <c r="E964">
        <v>915</v>
      </c>
      <c r="F964" t="s">
        <v>2013</v>
      </c>
      <c r="G964" t="s">
        <v>37</v>
      </c>
      <c r="H964" t="s">
        <v>53</v>
      </c>
      <c r="I964" t="s">
        <v>39</v>
      </c>
      <c r="J964" t="s">
        <v>40</v>
      </c>
      <c r="K964">
        <v>1126.1473334156501</v>
      </c>
      <c r="L964">
        <v>20727849.666050602</v>
      </c>
      <c r="M964">
        <v>18405.983880618998</v>
      </c>
      <c r="N964">
        <v>1218.79034259532</v>
      </c>
      <c r="O964">
        <v>17187.193538023701</v>
      </c>
      <c r="P964">
        <v>10186589.098723801</v>
      </c>
      <c r="Q964">
        <v>6706473.0491286097</v>
      </c>
      <c r="R964">
        <v>2646189.0503009199</v>
      </c>
      <c r="S964">
        <v>786760.10517396801</v>
      </c>
      <c r="T964">
        <v>401838.36272336001</v>
      </c>
      <c r="U964">
        <v>544085.40537473699</v>
      </c>
      <c r="V964">
        <v>11052426.76</v>
      </c>
      <c r="W964">
        <v>9131337.5006759297</v>
      </c>
      <c r="X964">
        <v>16809177.700311001</v>
      </c>
      <c r="Y964">
        <v>1646577.1617928401</v>
      </c>
      <c r="Z964">
        <v>1372537.49430647</v>
      </c>
      <c r="AA964">
        <v>341798.089077343</v>
      </c>
      <c r="AB964">
        <v>0</v>
      </c>
      <c r="AC964">
        <v>13673.8151882084</v>
      </c>
      <c r="AD964">
        <v>0</v>
      </c>
      <c r="AE964">
        <v>544085.40537473699</v>
      </c>
      <c r="AF964">
        <v>0</v>
      </c>
      <c r="AG964">
        <v>0</v>
      </c>
    </row>
    <row r="965" spans="1:33" x14ac:dyDescent="0.3">
      <c r="A965" t="s">
        <v>33</v>
      </c>
      <c r="B965" t="s">
        <v>2014</v>
      </c>
      <c r="C965">
        <v>2180</v>
      </c>
      <c r="D965" t="s">
        <v>1885</v>
      </c>
      <c r="E965">
        <v>916</v>
      </c>
      <c r="F965" t="s">
        <v>2015</v>
      </c>
      <c r="G965" t="s">
        <v>59</v>
      </c>
      <c r="H965" t="s">
        <v>64</v>
      </c>
      <c r="I965" t="s">
        <v>39</v>
      </c>
      <c r="J965" t="s">
        <v>40</v>
      </c>
      <c r="K965">
        <v>363.64</v>
      </c>
      <c r="L965">
        <v>6870903.4713863097</v>
      </c>
      <c r="M965">
        <v>18894.795598356301</v>
      </c>
      <c r="N965">
        <v>1210.5386998766201</v>
      </c>
      <c r="O965">
        <v>17684.2568984797</v>
      </c>
      <c r="P965">
        <v>3439857.0694877901</v>
      </c>
      <c r="Q965">
        <v>2127411.7354495898</v>
      </c>
      <c r="R965">
        <v>919896.28966667503</v>
      </c>
      <c r="S965">
        <v>253982.26238688099</v>
      </c>
      <c r="T965">
        <v>129756.11439536999</v>
      </c>
      <c r="U965">
        <v>175688.571947666</v>
      </c>
      <c r="V965">
        <v>3746649.05</v>
      </c>
      <c r="W965">
        <v>2948565.8494386398</v>
      </c>
      <c r="X965">
        <v>5615847.3880580803</v>
      </c>
      <c r="Y965">
        <v>524393.37515178695</v>
      </c>
      <c r="Z965">
        <v>440200.29282313603</v>
      </c>
      <c r="AA965">
        <v>110358.48317034901</v>
      </c>
      <c r="AB965">
        <v>0</v>
      </c>
      <c r="AC965">
        <v>4415.3602352889002</v>
      </c>
      <c r="AD965">
        <v>0</v>
      </c>
      <c r="AE965">
        <v>175688.571947666</v>
      </c>
      <c r="AF965">
        <v>0</v>
      </c>
      <c r="AG965">
        <v>0</v>
      </c>
    </row>
    <row r="966" spans="1:33" x14ac:dyDescent="0.3">
      <c r="A966" t="s">
        <v>33</v>
      </c>
      <c r="B966" t="s">
        <v>2016</v>
      </c>
      <c r="C966">
        <v>2180</v>
      </c>
      <c r="D966" t="s">
        <v>1885</v>
      </c>
      <c r="E966">
        <v>918</v>
      </c>
      <c r="F966" t="s">
        <v>2017</v>
      </c>
      <c r="G966" t="s">
        <v>37</v>
      </c>
      <c r="H966" t="s">
        <v>53</v>
      </c>
      <c r="I966" t="s">
        <v>39</v>
      </c>
      <c r="J966" t="s">
        <v>40</v>
      </c>
      <c r="K966">
        <v>1264.7438373131399</v>
      </c>
      <c r="L966">
        <v>22995876.983623002</v>
      </c>
      <c r="M966">
        <v>18182.240786779399</v>
      </c>
      <c r="N966">
        <v>1239.4074870347799</v>
      </c>
      <c r="O966">
        <v>16942.8332997447</v>
      </c>
      <c r="P966">
        <v>11407164.465728801</v>
      </c>
      <c r="Q966">
        <v>7051430.2548958696</v>
      </c>
      <c r="R966">
        <v>3192752.1447266401</v>
      </c>
      <c r="S966">
        <v>893236.95460636402</v>
      </c>
      <c r="T966">
        <v>451293.163665284</v>
      </c>
      <c r="U966">
        <v>611046.74583972699</v>
      </c>
      <c r="V966">
        <v>12129686.449999999</v>
      </c>
      <c r="W966">
        <v>10255143.787783301</v>
      </c>
      <c r="X966">
        <v>18947524.1265512</v>
      </c>
      <c r="Y966">
        <v>1470042.3263185599</v>
      </c>
      <c r="Z966">
        <v>1567532.9811470101</v>
      </c>
      <c r="AA966">
        <v>384374.133303612</v>
      </c>
      <c r="AB966">
        <v>0</v>
      </c>
      <c r="AC966">
        <v>15356.670462818</v>
      </c>
      <c r="AD966">
        <v>0</v>
      </c>
      <c r="AE966">
        <v>611046.74583972699</v>
      </c>
      <c r="AF966">
        <v>0</v>
      </c>
      <c r="AG966">
        <v>0</v>
      </c>
    </row>
    <row r="967" spans="1:33" x14ac:dyDescent="0.3">
      <c r="A967" t="s">
        <v>33</v>
      </c>
      <c r="B967" t="s">
        <v>2018</v>
      </c>
      <c r="C967">
        <v>2180</v>
      </c>
      <c r="D967" t="s">
        <v>1885</v>
      </c>
      <c r="E967">
        <v>922</v>
      </c>
      <c r="F967" t="s">
        <v>2019</v>
      </c>
      <c r="G967" t="s">
        <v>37</v>
      </c>
      <c r="H967" t="s">
        <v>53</v>
      </c>
      <c r="I967" t="s">
        <v>39</v>
      </c>
      <c r="J967" t="s">
        <v>40</v>
      </c>
      <c r="K967">
        <v>1499.23924528301</v>
      </c>
      <c r="L967">
        <v>25120258.7833311</v>
      </c>
      <c r="M967">
        <v>16755.336989987201</v>
      </c>
      <c r="N967">
        <v>1265.4660893610201</v>
      </c>
      <c r="O967">
        <v>15489.8709006262</v>
      </c>
      <c r="P967">
        <v>12237628.089618901</v>
      </c>
      <c r="Q967">
        <v>7571338.6139921099</v>
      </c>
      <c r="R967">
        <v>3727154.9161606901</v>
      </c>
      <c r="S967">
        <v>1049170.0009343899</v>
      </c>
      <c r="T967">
        <v>534967.16262504703</v>
      </c>
      <c r="U967">
        <v>724340.56212647504</v>
      </c>
      <c r="V967">
        <v>12239374.279999999</v>
      </c>
      <c r="W967">
        <v>12156543.941204701</v>
      </c>
      <c r="X967">
        <v>20303422.238473199</v>
      </c>
      <c r="Y967">
        <v>1722062.30145348</v>
      </c>
      <c r="Z967">
        <v>1897236.42474487</v>
      </c>
      <c r="AA967">
        <v>454993.31486880698</v>
      </c>
      <c r="AB967">
        <v>0</v>
      </c>
      <c r="AC967">
        <v>18203.9416643031</v>
      </c>
      <c r="AD967">
        <v>0</v>
      </c>
      <c r="AE967">
        <v>724340.56212647504</v>
      </c>
      <c r="AF967">
        <v>0</v>
      </c>
      <c r="AG967">
        <v>0</v>
      </c>
    </row>
    <row r="968" spans="1:33" x14ac:dyDescent="0.3">
      <c r="A968" t="s">
        <v>33</v>
      </c>
      <c r="B968" t="s">
        <v>2020</v>
      </c>
      <c r="C968">
        <v>2180</v>
      </c>
      <c r="D968" t="s">
        <v>1885</v>
      </c>
      <c r="E968">
        <v>1243</v>
      </c>
      <c r="F968" t="s">
        <v>2021</v>
      </c>
      <c r="G968" t="s">
        <v>37</v>
      </c>
      <c r="H968" t="s">
        <v>38</v>
      </c>
      <c r="I968" t="s">
        <v>44</v>
      </c>
      <c r="J968" t="s">
        <v>40</v>
      </c>
      <c r="K968">
        <v>409.55</v>
      </c>
      <c r="L968">
        <v>7700118.35831251</v>
      </c>
      <c r="M968">
        <v>18801.412179984101</v>
      </c>
      <c r="N968">
        <v>1668.9152195746799</v>
      </c>
      <c r="O968">
        <v>17132.4969604094</v>
      </c>
      <c r="P968">
        <v>3537138.9182332102</v>
      </c>
      <c r="Q968">
        <v>2610302.2788001299</v>
      </c>
      <c r="R968">
        <v>1044275.8595566601</v>
      </c>
      <c r="S968">
        <v>362263.31731313199</v>
      </c>
      <c r="T968">
        <v>146137.98440937101</v>
      </c>
      <c r="U968">
        <v>197869.471568493</v>
      </c>
      <c r="V968">
        <v>4181422.95</v>
      </c>
      <c r="W968">
        <v>3320825.9367440199</v>
      </c>
      <c r="X968">
        <v>6336620.8080901103</v>
      </c>
      <c r="Y968">
        <v>352580.89731029101</v>
      </c>
      <c r="Z968">
        <v>683504.22817681101</v>
      </c>
      <c r="AA968">
        <v>124570.148237863</v>
      </c>
      <c r="AB968">
        <v>0</v>
      </c>
      <c r="AC968">
        <v>4972.8049289477703</v>
      </c>
      <c r="AD968">
        <v>0</v>
      </c>
      <c r="AE968">
        <v>197869.471568493</v>
      </c>
      <c r="AF968">
        <v>0</v>
      </c>
      <c r="AG968">
        <v>0</v>
      </c>
    </row>
    <row r="969" spans="1:33" x14ac:dyDescent="0.3">
      <c r="A969" t="s">
        <v>33</v>
      </c>
      <c r="B969" t="s">
        <v>2022</v>
      </c>
      <c r="C969">
        <v>2180</v>
      </c>
      <c r="D969" t="s">
        <v>1885</v>
      </c>
      <c r="E969">
        <v>1277</v>
      </c>
      <c r="F969" t="s">
        <v>2023</v>
      </c>
      <c r="G969" t="s">
        <v>37</v>
      </c>
      <c r="H969" t="s">
        <v>38</v>
      </c>
      <c r="I969" t="s">
        <v>44</v>
      </c>
      <c r="J969" t="s">
        <v>40</v>
      </c>
      <c r="K969">
        <v>795.19</v>
      </c>
      <c r="L969">
        <v>12276035.2420376</v>
      </c>
      <c r="M969">
        <v>15437.864211116401</v>
      </c>
      <c r="N969">
        <v>1202.8533041787</v>
      </c>
      <c r="O969">
        <v>14235.010906937699</v>
      </c>
      <c r="P969">
        <v>5998786.2697161902</v>
      </c>
      <c r="Q969">
        <v>3343961.8868332999</v>
      </c>
      <c r="R969">
        <v>2094146.9473474899</v>
      </c>
      <c r="S969">
        <v>555395.87291668798</v>
      </c>
      <c r="T969">
        <v>283744.265223997</v>
      </c>
      <c r="U969">
        <v>384187.09582847101</v>
      </c>
      <c r="V969">
        <v>5444069.9100000001</v>
      </c>
      <c r="W969">
        <v>6447778.23620921</v>
      </c>
      <c r="X969">
        <v>10153307.237895099</v>
      </c>
      <c r="Y969">
        <v>530931.64470313897</v>
      </c>
      <c r="Z969">
        <v>956496.91894986702</v>
      </c>
      <c r="AA969">
        <v>241457.05287380301</v>
      </c>
      <c r="AB969">
        <v>0</v>
      </c>
      <c r="AC969">
        <v>9655.2917872054204</v>
      </c>
      <c r="AD969">
        <v>0</v>
      </c>
      <c r="AE969">
        <v>384187.09582847101</v>
      </c>
      <c r="AF969">
        <v>0</v>
      </c>
      <c r="AG969">
        <v>0</v>
      </c>
    </row>
    <row r="970" spans="1:33" x14ac:dyDescent="0.3">
      <c r="A970" t="s">
        <v>33</v>
      </c>
      <c r="B970" t="s">
        <v>2024</v>
      </c>
      <c r="C970">
        <v>2180</v>
      </c>
      <c r="D970" t="s">
        <v>1885</v>
      </c>
      <c r="E970">
        <v>1278</v>
      </c>
      <c r="F970" t="s">
        <v>2025</v>
      </c>
      <c r="G970" t="s">
        <v>37</v>
      </c>
      <c r="H970" t="s">
        <v>43</v>
      </c>
      <c r="I970" t="s">
        <v>44</v>
      </c>
      <c r="J970" t="s">
        <v>40</v>
      </c>
      <c r="K970">
        <v>409.99475247524703</v>
      </c>
      <c r="L970">
        <v>6713782.8397909403</v>
      </c>
      <c r="M970">
        <v>16375.2896817777</v>
      </c>
      <c r="N970">
        <v>1335.5260090808599</v>
      </c>
      <c r="O970">
        <v>15039.763672696799</v>
      </c>
      <c r="P970">
        <v>3429640.2326793</v>
      </c>
      <c r="Q970">
        <v>1787842.86712473</v>
      </c>
      <c r="R970">
        <v>1063644.5843272</v>
      </c>
      <c r="S970">
        <v>286358.47211641399</v>
      </c>
      <c r="T970">
        <v>146296.68354328399</v>
      </c>
      <c r="U970">
        <v>198084.34871964899</v>
      </c>
      <c r="V970">
        <v>3191266.29</v>
      </c>
      <c r="W970">
        <v>3324432.2010712898</v>
      </c>
      <c r="X970">
        <v>5557851.8299733102</v>
      </c>
      <c r="Y970">
        <v>277150.57745244598</v>
      </c>
      <c r="Z970">
        <v>547558.65551736404</v>
      </c>
      <c r="AA970">
        <v>128159.22296164</v>
      </c>
      <c r="AB970">
        <v>0</v>
      </c>
      <c r="AC970">
        <v>4978.2051665282197</v>
      </c>
      <c r="AD970">
        <v>0</v>
      </c>
      <c r="AE970">
        <v>198084.34871964899</v>
      </c>
      <c r="AF970">
        <v>0</v>
      </c>
      <c r="AG970">
        <v>0</v>
      </c>
    </row>
    <row r="971" spans="1:33" x14ac:dyDescent="0.3">
      <c r="A971" t="s">
        <v>33</v>
      </c>
      <c r="B971" t="s">
        <v>2026</v>
      </c>
      <c r="C971">
        <v>2180</v>
      </c>
      <c r="D971" t="s">
        <v>1885</v>
      </c>
      <c r="E971">
        <v>1299</v>
      </c>
      <c r="F971" t="s">
        <v>2027</v>
      </c>
      <c r="G971" t="s">
        <v>37</v>
      </c>
      <c r="H971" t="s">
        <v>43</v>
      </c>
      <c r="I971" t="s">
        <v>44</v>
      </c>
      <c r="J971" t="s">
        <v>40</v>
      </c>
      <c r="K971">
        <v>332.46</v>
      </c>
      <c r="L971">
        <v>5644328.6348897005</v>
      </c>
      <c r="M971">
        <v>16977.466867862899</v>
      </c>
      <c r="N971">
        <v>1329.91680473255</v>
      </c>
      <c r="O971">
        <v>15647.5500631303</v>
      </c>
      <c r="P971">
        <v>2935406.50673278</v>
      </c>
      <c r="Q971">
        <v>1517888.8272515901</v>
      </c>
      <c r="R971">
        <v>840198.24220708001</v>
      </c>
      <c r="S971">
        <v>232204.77107343101</v>
      </c>
      <c r="T971">
        <v>118630.287624807</v>
      </c>
      <c r="U971">
        <v>160624.305988673</v>
      </c>
      <c r="V971">
        <v>2787960.73</v>
      </c>
      <c r="W971">
        <v>2695743.5989010301</v>
      </c>
      <c r="X971">
        <v>4694138.3815366495</v>
      </c>
      <c r="Y971">
        <v>242489.14784831999</v>
      </c>
      <c r="Z971">
        <v>442144.14090138499</v>
      </c>
      <c r="AA971">
        <v>100895.889656842</v>
      </c>
      <c r="AB971">
        <v>0</v>
      </c>
      <c r="AC971">
        <v>4036.76895782682</v>
      </c>
      <c r="AD971">
        <v>0</v>
      </c>
      <c r="AE971">
        <v>160624.305988673</v>
      </c>
      <c r="AF971">
        <v>0</v>
      </c>
      <c r="AG971">
        <v>0</v>
      </c>
    </row>
    <row r="972" spans="1:33" x14ac:dyDescent="0.3">
      <c r="A972" t="s">
        <v>33</v>
      </c>
      <c r="B972" t="s">
        <v>2028</v>
      </c>
      <c r="C972">
        <v>2180</v>
      </c>
      <c r="D972" t="s">
        <v>1885</v>
      </c>
      <c r="E972">
        <v>1363</v>
      </c>
      <c r="F972" t="s">
        <v>2029</v>
      </c>
      <c r="G972" t="s">
        <v>37</v>
      </c>
      <c r="H972" t="s">
        <v>38</v>
      </c>
      <c r="I972" t="s">
        <v>44</v>
      </c>
      <c r="J972" t="s">
        <v>40</v>
      </c>
      <c r="K972">
        <v>438.66</v>
      </c>
      <c r="L972">
        <v>6905986.6243617795</v>
      </c>
      <c r="M972">
        <v>15743.369863588599</v>
      </c>
      <c r="N972">
        <v>1204.28555768103</v>
      </c>
      <c r="O972">
        <v>14539.0843059075</v>
      </c>
      <c r="P972">
        <v>3337933.08709139</v>
      </c>
      <c r="Q972">
        <v>2003231.2043595801</v>
      </c>
      <c r="R972">
        <v>1101122.7019700301</v>
      </c>
      <c r="S972">
        <v>307174.44905574003</v>
      </c>
      <c r="T972">
        <v>156525.18188503201</v>
      </c>
      <c r="U972">
        <v>211933.640332646</v>
      </c>
      <c r="V972">
        <v>3137189.34</v>
      </c>
      <c r="W972">
        <v>3556863.64402914</v>
      </c>
      <c r="X972">
        <v>5693433.8995153401</v>
      </c>
      <c r="Y972">
        <v>333830.477393804</v>
      </c>
      <c r="Z972">
        <v>528271.90273236402</v>
      </c>
      <c r="AA972">
        <v>133190.442368016</v>
      </c>
      <c r="AB972">
        <v>0</v>
      </c>
      <c r="AC972">
        <v>5326.2620196123298</v>
      </c>
      <c r="AD972">
        <v>0</v>
      </c>
      <c r="AE972">
        <v>211933.640332646</v>
      </c>
      <c r="AF972">
        <v>0</v>
      </c>
      <c r="AG972">
        <v>0</v>
      </c>
    </row>
    <row r="973" spans="1:33" x14ac:dyDescent="0.3">
      <c r="A973" t="s">
        <v>33</v>
      </c>
      <c r="B973" t="s">
        <v>2030</v>
      </c>
      <c r="C973">
        <v>2180</v>
      </c>
      <c r="D973" t="s">
        <v>1885</v>
      </c>
      <c r="E973">
        <v>1364</v>
      </c>
      <c r="F973" t="s">
        <v>2031</v>
      </c>
      <c r="G973" t="s">
        <v>37</v>
      </c>
      <c r="H973" t="s">
        <v>43</v>
      </c>
      <c r="I973" t="s">
        <v>44</v>
      </c>
      <c r="J973" t="s">
        <v>40</v>
      </c>
      <c r="K973">
        <v>287.83</v>
      </c>
      <c r="L973">
        <v>4985489.3535541203</v>
      </c>
      <c r="M973">
        <v>17320.951094584001</v>
      </c>
      <c r="N973">
        <v>1435.3945691783799</v>
      </c>
      <c r="O973">
        <v>15885.5565254056</v>
      </c>
      <c r="P973">
        <v>2610333.4611216299</v>
      </c>
      <c r="Q973">
        <v>1335493.84954228</v>
      </c>
      <c r="R973">
        <v>735923.68355340196</v>
      </c>
      <c r="S973">
        <v>201033.204770696</v>
      </c>
      <c r="T973">
        <v>102705.154566107</v>
      </c>
      <c r="U973">
        <v>139061.82395692699</v>
      </c>
      <c r="V973">
        <v>2512565.17</v>
      </c>
      <c r="W973">
        <v>2333862.3595971898</v>
      </c>
      <c r="X973">
        <v>4184953.4899699101</v>
      </c>
      <c r="Y973">
        <v>157309.38203838599</v>
      </c>
      <c r="Z973">
        <v>413149.61884661502</v>
      </c>
      <c r="AA973">
        <v>87520.172565508794</v>
      </c>
      <c r="AB973">
        <v>0</v>
      </c>
      <c r="AC973">
        <v>3494.86617677704</v>
      </c>
      <c r="AD973">
        <v>0</v>
      </c>
      <c r="AE973">
        <v>139061.82395692699</v>
      </c>
      <c r="AF973">
        <v>0</v>
      </c>
      <c r="AG973">
        <v>0</v>
      </c>
    </row>
    <row r="974" spans="1:33" x14ac:dyDescent="0.3">
      <c r="A974" t="s">
        <v>33</v>
      </c>
      <c r="B974" t="s">
        <v>2032</v>
      </c>
      <c r="C974">
        <v>2180</v>
      </c>
      <c r="D974" t="s">
        <v>1885</v>
      </c>
      <c r="E974">
        <v>2180</v>
      </c>
      <c r="F974" t="s">
        <v>1885</v>
      </c>
      <c r="G974" t="s">
        <v>55</v>
      </c>
      <c r="H974" t="s">
        <v>55</v>
      </c>
      <c r="I974" t="s">
        <v>56</v>
      </c>
      <c r="J974" t="s">
        <v>40</v>
      </c>
      <c r="K974">
        <v>1400.5620157072201</v>
      </c>
      <c r="L974">
        <v>12033087.8616187</v>
      </c>
      <c r="M974">
        <v>8591.6137426749301</v>
      </c>
      <c r="N974">
        <v>1200.5494522690999</v>
      </c>
      <c r="O974">
        <v>7391.0642904058304</v>
      </c>
      <c r="P974">
        <v>3653358.50556082</v>
      </c>
      <c r="Q974">
        <v>3715029.7449036799</v>
      </c>
      <c r="R974">
        <v>3186728.55601623</v>
      </c>
      <c r="S974">
        <v>978214.46860205894</v>
      </c>
      <c r="T974">
        <v>499756.586535907</v>
      </c>
      <c r="U974">
        <v>676665.76961761096</v>
      </c>
      <c r="V974">
        <v>0</v>
      </c>
      <c r="W974">
        <v>11356422.092001099</v>
      </c>
      <c r="X974">
        <v>8584907.3243645802</v>
      </c>
      <c r="Y974">
        <v>648018.54228860501</v>
      </c>
      <c r="Z974">
        <v>1681443.96082622</v>
      </c>
      <c r="AA974">
        <v>425046.47354376898</v>
      </c>
      <c r="AB974">
        <v>0</v>
      </c>
      <c r="AC974">
        <v>17005.790977917</v>
      </c>
      <c r="AD974">
        <v>0</v>
      </c>
      <c r="AE974">
        <v>676665.76961761096</v>
      </c>
      <c r="AF974">
        <v>0</v>
      </c>
      <c r="AG974">
        <v>0</v>
      </c>
    </row>
    <row r="975" spans="1:33" x14ac:dyDescent="0.3">
      <c r="A975" t="s">
        <v>33</v>
      </c>
      <c r="B975" t="s">
        <v>2033</v>
      </c>
      <c r="C975">
        <v>2180</v>
      </c>
      <c r="D975" t="s">
        <v>1885</v>
      </c>
      <c r="E975">
        <v>2413</v>
      </c>
      <c r="F975" t="s">
        <v>2034</v>
      </c>
      <c r="G975" t="s">
        <v>37</v>
      </c>
      <c r="H975" t="s">
        <v>43</v>
      </c>
      <c r="I975" t="s">
        <v>44</v>
      </c>
      <c r="J975" t="s">
        <v>40</v>
      </c>
      <c r="K975">
        <v>348.07</v>
      </c>
      <c r="L975">
        <v>5736463.45541286</v>
      </c>
      <c r="M975">
        <v>16480.775290639402</v>
      </c>
      <c r="N975">
        <v>1419.7865597474799</v>
      </c>
      <c r="O975">
        <v>15060.988730891901</v>
      </c>
      <c r="P975">
        <v>3010420.81800301</v>
      </c>
      <c r="Q975">
        <v>1474003.15690749</v>
      </c>
      <c r="R975">
        <v>884731.65736244502</v>
      </c>
      <c r="S975">
        <v>243107.48561489899</v>
      </c>
      <c r="T975">
        <v>124200.337525015</v>
      </c>
      <c r="U975">
        <v>168166.10174299899</v>
      </c>
      <c r="V975">
        <v>2745980.46</v>
      </c>
      <c r="W975">
        <v>2822316.89366986</v>
      </c>
      <c r="X975">
        <v>4717037.5871171402</v>
      </c>
      <c r="Y975">
        <v>247215.09519299999</v>
      </c>
      <c r="Z975">
        <v>494185.10785130598</v>
      </c>
      <c r="AA975">
        <v>105633.25606947301</v>
      </c>
      <c r="AB975">
        <v>0</v>
      </c>
      <c r="AC975">
        <v>4226.30743894238</v>
      </c>
      <c r="AD975">
        <v>0</v>
      </c>
      <c r="AE975">
        <v>168166.10174299899</v>
      </c>
      <c r="AF975">
        <v>0</v>
      </c>
      <c r="AG975">
        <v>0</v>
      </c>
    </row>
    <row r="976" spans="1:33" x14ac:dyDescent="0.3">
      <c r="A976" t="s">
        <v>33</v>
      </c>
      <c r="B976" t="s">
        <v>2035</v>
      </c>
      <c r="C976">
        <v>2180</v>
      </c>
      <c r="D976" t="s">
        <v>1885</v>
      </c>
      <c r="E976">
        <v>3451</v>
      </c>
      <c r="F976" t="s">
        <v>2036</v>
      </c>
      <c r="G976" t="s">
        <v>63</v>
      </c>
      <c r="H976" t="s">
        <v>43</v>
      </c>
      <c r="I976" t="s">
        <v>44</v>
      </c>
      <c r="J976" t="s">
        <v>40</v>
      </c>
      <c r="K976">
        <v>89.121782178217799</v>
      </c>
      <c r="L976">
        <v>765699.92853405804</v>
      </c>
      <c r="M976">
        <v>8591.6137426749301</v>
      </c>
      <c r="N976">
        <v>1200.5494522690999</v>
      </c>
      <c r="O976">
        <v>7391.0642904058204</v>
      </c>
      <c r="P976">
        <v>232473.69077556999</v>
      </c>
      <c r="Q976">
        <v>236398.00879771801</v>
      </c>
      <c r="R976">
        <v>202780.68735640601</v>
      </c>
      <c r="S976">
        <v>62246.595164378603</v>
      </c>
      <c r="T976">
        <v>31800.946439984898</v>
      </c>
      <c r="U976">
        <v>43058.185679028997</v>
      </c>
      <c r="V976">
        <v>0</v>
      </c>
      <c r="W976">
        <v>722641.74285502895</v>
      </c>
      <c r="X976">
        <v>546282.300963204</v>
      </c>
      <c r="Y976">
        <v>41235.280355742398</v>
      </c>
      <c r="Z976">
        <v>106995.106779305</v>
      </c>
      <c r="AA976">
        <v>27046.927451947999</v>
      </c>
      <c r="AB976">
        <v>0</v>
      </c>
      <c r="AC976">
        <v>1082.1273048283499</v>
      </c>
      <c r="AD976">
        <v>0</v>
      </c>
      <c r="AE976">
        <v>43058.185679028997</v>
      </c>
      <c r="AF976">
        <v>0</v>
      </c>
      <c r="AG976">
        <v>0</v>
      </c>
    </row>
    <row r="977" spans="1:33" x14ac:dyDescent="0.3">
      <c r="A977" t="s">
        <v>33</v>
      </c>
      <c r="B977" t="s">
        <v>2037</v>
      </c>
      <c r="C977">
        <v>2180</v>
      </c>
      <c r="D977" t="s">
        <v>1885</v>
      </c>
      <c r="E977">
        <v>3991</v>
      </c>
      <c r="F977" t="s">
        <v>2038</v>
      </c>
      <c r="G977" t="s">
        <v>63</v>
      </c>
      <c r="H977" t="s">
        <v>43</v>
      </c>
      <c r="I977" t="s">
        <v>44</v>
      </c>
      <c r="J977" t="s">
        <v>40</v>
      </c>
      <c r="K977">
        <v>139.6</v>
      </c>
      <c r="L977">
        <v>1199389.2784774201</v>
      </c>
      <c r="M977">
        <v>8591.6137426749301</v>
      </c>
      <c r="N977">
        <v>1200.5494522690999</v>
      </c>
      <c r="O977">
        <v>7391.0642904058204</v>
      </c>
      <c r="P977">
        <v>364145.85120585101</v>
      </c>
      <c r="Q977">
        <v>370292.88712122699</v>
      </c>
      <c r="R977">
        <v>317634.850460532</v>
      </c>
      <c r="S977">
        <v>97502.8155021688</v>
      </c>
      <c r="T977">
        <v>49812.874187640802</v>
      </c>
      <c r="U977">
        <v>67446.168309026194</v>
      </c>
      <c r="V977">
        <v>0</v>
      </c>
      <c r="W977">
        <v>1131943.11016839</v>
      </c>
      <c r="X977">
        <v>855694.39199457795</v>
      </c>
      <c r="Y977">
        <v>64590.776766003401</v>
      </c>
      <c r="Z977">
        <v>167596.703536766</v>
      </c>
      <c r="AA977">
        <v>42366.198027116799</v>
      </c>
      <c r="AB977">
        <v>0</v>
      </c>
      <c r="AC977">
        <v>1695.03984392896</v>
      </c>
      <c r="AD977">
        <v>0</v>
      </c>
      <c r="AE977">
        <v>67446.168309026194</v>
      </c>
      <c r="AF977">
        <v>0</v>
      </c>
      <c r="AG977">
        <v>0</v>
      </c>
    </row>
    <row r="978" spans="1:33" x14ac:dyDescent="0.3">
      <c r="A978" t="s">
        <v>33</v>
      </c>
      <c r="B978" t="s">
        <v>2039</v>
      </c>
      <c r="C978">
        <v>2180</v>
      </c>
      <c r="D978" t="s">
        <v>1885</v>
      </c>
      <c r="E978">
        <v>4400</v>
      </c>
      <c r="F978" t="s">
        <v>2040</v>
      </c>
      <c r="G978" t="s">
        <v>63</v>
      </c>
      <c r="H978" t="s">
        <v>43</v>
      </c>
      <c r="I978" t="s">
        <v>44</v>
      </c>
      <c r="J978" t="s">
        <v>40</v>
      </c>
      <c r="K978">
        <v>169.28</v>
      </c>
      <c r="L978">
        <v>1454388.37436001</v>
      </c>
      <c r="M978">
        <v>8591.6137426749301</v>
      </c>
      <c r="N978">
        <v>1200.5494522690999</v>
      </c>
      <c r="O978">
        <v>7391.0642904058304</v>
      </c>
      <c r="P978">
        <v>441565.97200663597</v>
      </c>
      <c r="Q978">
        <v>449019.91355215898</v>
      </c>
      <c r="R978">
        <v>385166.38600256998</v>
      </c>
      <c r="S978">
        <v>118232.640459936</v>
      </c>
      <c r="T978">
        <v>60403.462338709403</v>
      </c>
      <c r="U978">
        <v>81785.726155816301</v>
      </c>
      <c r="V978">
        <v>0</v>
      </c>
      <c r="W978">
        <v>1372602.64820419</v>
      </c>
      <c r="X978">
        <v>1037621.39453325</v>
      </c>
      <c r="Y978">
        <v>78323.257098488903</v>
      </c>
      <c r="Z978">
        <v>203229.01128011299</v>
      </c>
      <c r="AA978">
        <v>51373.567349787503</v>
      </c>
      <c r="AB978">
        <v>0</v>
      </c>
      <c r="AC978">
        <v>2055.4179425522598</v>
      </c>
      <c r="AD978">
        <v>0</v>
      </c>
      <c r="AE978">
        <v>81785.726155816301</v>
      </c>
      <c r="AF978">
        <v>0</v>
      </c>
      <c r="AG978">
        <v>0</v>
      </c>
    </row>
    <row r="979" spans="1:33" x14ac:dyDescent="0.3">
      <c r="A979" t="s">
        <v>33</v>
      </c>
      <c r="B979" t="s">
        <v>2041</v>
      </c>
      <c r="C979">
        <v>2180</v>
      </c>
      <c r="D979" t="s">
        <v>1885</v>
      </c>
      <c r="E979">
        <v>4507</v>
      </c>
      <c r="F979" t="s">
        <v>2042</v>
      </c>
      <c r="G979" t="s">
        <v>59</v>
      </c>
      <c r="H979" t="s">
        <v>53</v>
      </c>
      <c r="I979" t="s">
        <v>39</v>
      </c>
      <c r="J979" t="s">
        <v>40</v>
      </c>
      <c r="K979">
        <v>185.51793103448199</v>
      </c>
      <c r="L979">
        <v>6168624.7657884797</v>
      </c>
      <c r="M979">
        <v>33250.827730726996</v>
      </c>
      <c r="N979">
        <v>2713.6715986551699</v>
      </c>
      <c r="O979">
        <v>30537.156132071799</v>
      </c>
      <c r="P979">
        <v>3213803.4180121701</v>
      </c>
      <c r="Q979">
        <v>2282129.86776157</v>
      </c>
      <c r="R979">
        <v>472338.77600204299</v>
      </c>
      <c r="S979">
        <v>134155.129813748</v>
      </c>
      <c r="T979">
        <v>66197.574198940594</v>
      </c>
      <c r="U979">
        <v>89630.899719871304</v>
      </c>
      <c r="V979">
        <v>4574726.3600000003</v>
      </c>
      <c r="W979">
        <v>1504267.5060686099</v>
      </c>
      <c r="X979">
        <v>4836650.7662223699</v>
      </c>
      <c r="Y979">
        <v>680354.27849239996</v>
      </c>
      <c r="Z979">
        <v>503434.74048954499</v>
      </c>
      <c r="AA979">
        <v>56301.500027133901</v>
      </c>
      <c r="AB979">
        <v>0</v>
      </c>
      <c r="AC979">
        <v>2252.5808371541102</v>
      </c>
      <c r="AD979">
        <v>0</v>
      </c>
      <c r="AE979">
        <v>89630.899719871304</v>
      </c>
      <c r="AF979">
        <v>0</v>
      </c>
      <c r="AG979">
        <v>0</v>
      </c>
    </row>
    <row r="980" spans="1:33" x14ac:dyDescent="0.3">
      <c r="A980" t="s">
        <v>33</v>
      </c>
      <c r="B980" t="s">
        <v>2043</v>
      </c>
      <c r="C980">
        <v>2180</v>
      </c>
      <c r="D980" t="s">
        <v>1885</v>
      </c>
      <c r="E980">
        <v>4534</v>
      </c>
      <c r="F980" t="s">
        <v>2044</v>
      </c>
      <c r="G980" t="s">
        <v>63</v>
      </c>
      <c r="H980" t="s">
        <v>43</v>
      </c>
      <c r="I980" t="s">
        <v>44</v>
      </c>
      <c r="J980" t="s">
        <v>40</v>
      </c>
      <c r="K980">
        <v>422.552745098039</v>
      </c>
      <c r="L980">
        <v>3630409.9717893298</v>
      </c>
      <c r="M980">
        <v>8591.6137426749301</v>
      </c>
      <c r="N980">
        <v>1200.5494522690999</v>
      </c>
      <c r="O980">
        <v>7391.0642904058204</v>
      </c>
      <c r="P980">
        <v>1102226.5690766</v>
      </c>
      <c r="Q980">
        <v>1120832.9222303201</v>
      </c>
      <c r="R980">
        <v>961443.25215546496</v>
      </c>
      <c r="S980">
        <v>295129.52969361801</v>
      </c>
      <c r="T980">
        <v>150777.69863331501</v>
      </c>
      <c r="U980">
        <v>204151.60147079799</v>
      </c>
      <c r="V980">
        <v>0</v>
      </c>
      <c r="W980">
        <v>3426258.3703185301</v>
      </c>
      <c r="X980">
        <v>2590086.06233744</v>
      </c>
      <c r="Y980">
        <v>195508.66784018101</v>
      </c>
      <c r="Z980">
        <v>507295.46668225602</v>
      </c>
      <c r="AA980">
        <v>128237.487648462</v>
      </c>
      <c r="AB980">
        <v>0</v>
      </c>
      <c r="AC980">
        <v>5130.6858101915304</v>
      </c>
      <c r="AD980">
        <v>0</v>
      </c>
      <c r="AE980">
        <v>204151.60147079799</v>
      </c>
      <c r="AF980">
        <v>0</v>
      </c>
      <c r="AG980">
        <v>0</v>
      </c>
    </row>
    <row r="981" spans="1:33" x14ac:dyDescent="0.3">
      <c r="A981" t="s">
        <v>33</v>
      </c>
      <c r="B981" t="s">
        <v>2045</v>
      </c>
      <c r="C981">
        <v>2180</v>
      </c>
      <c r="D981" t="s">
        <v>1885</v>
      </c>
      <c r="E981">
        <v>4640</v>
      </c>
      <c r="F981" t="s">
        <v>2046</v>
      </c>
      <c r="G981" t="s">
        <v>37</v>
      </c>
      <c r="H981" t="s">
        <v>43</v>
      </c>
      <c r="I981" t="s">
        <v>44</v>
      </c>
      <c r="J981" t="s">
        <v>40</v>
      </c>
      <c r="K981">
        <v>445.63</v>
      </c>
      <c r="L981">
        <v>7352754.6321482304</v>
      </c>
      <c r="M981">
        <v>16499.685012562499</v>
      </c>
      <c r="N981">
        <v>1208.00936295734</v>
      </c>
      <c r="O981">
        <v>15291.6756496051</v>
      </c>
      <c r="P981">
        <v>3786927.2847053199</v>
      </c>
      <c r="Q981">
        <v>1999242.62343719</v>
      </c>
      <c r="R981">
        <v>1096324.7612802701</v>
      </c>
      <c r="S981">
        <v>311247.70538847701</v>
      </c>
      <c r="T981">
        <v>159012.25733695101</v>
      </c>
      <c r="U981">
        <v>215301.11736068199</v>
      </c>
      <c r="V981">
        <v>3524073.8</v>
      </c>
      <c r="W981">
        <v>3613379.71478754</v>
      </c>
      <c r="X981">
        <v>6191401.5929551804</v>
      </c>
      <c r="Y981">
        <v>266290.77938563097</v>
      </c>
      <c r="Z981">
        <v>538325.21241468005</v>
      </c>
      <c r="AA981">
        <v>136025.037441433</v>
      </c>
      <c r="AB981">
        <v>0</v>
      </c>
      <c r="AC981">
        <v>5410.8925906165196</v>
      </c>
      <c r="AD981">
        <v>0</v>
      </c>
      <c r="AE981">
        <v>215301.11736068199</v>
      </c>
      <c r="AF981">
        <v>0</v>
      </c>
      <c r="AG981">
        <v>0</v>
      </c>
    </row>
    <row r="982" spans="1:33" x14ac:dyDescent="0.3">
      <c r="A982" t="s">
        <v>33</v>
      </c>
      <c r="B982" t="s">
        <v>2047</v>
      </c>
      <c r="C982">
        <v>2180</v>
      </c>
      <c r="D982" t="s">
        <v>1885</v>
      </c>
      <c r="E982">
        <v>5060</v>
      </c>
      <c r="F982" t="s">
        <v>2048</v>
      </c>
      <c r="G982" t="s">
        <v>63</v>
      </c>
      <c r="H982" t="s">
        <v>43</v>
      </c>
      <c r="I982" t="s">
        <v>44</v>
      </c>
      <c r="J982" t="s">
        <v>40</v>
      </c>
      <c r="K982">
        <v>386.50265404210302</v>
      </c>
      <c r="L982">
        <v>3320681.5140484599</v>
      </c>
      <c r="M982">
        <v>8591.6137426749301</v>
      </c>
      <c r="N982">
        <v>1200.5494522690999</v>
      </c>
      <c r="O982">
        <v>7391.0642904058204</v>
      </c>
      <c r="P982">
        <v>1008190.09992465</v>
      </c>
      <c r="Q982">
        <v>1025209.05190019</v>
      </c>
      <c r="R982">
        <v>879417.71288869798</v>
      </c>
      <c r="S982">
        <v>269950.55134789197</v>
      </c>
      <c r="T982">
        <v>137914.097987024</v>
      </c>
      <c r="U982">
        <v>186734.405848202</v>
      </c>
      <c r="V982">
        <v>0</v>
      </c>
      <c r="W982">
        <v>3133947.10820026</v>
      </c>
      <c r="X982">
        <v>2369112.8478140999</v>
      </c>
      <c r="Y982">
        <v>178828.844174078</v>
      </c>
      <c r="Z982">
        <v>464015.54961080098</v>
      </c>
      <c r="AA982">
        <v>117296.905294799</v>
      </c>
      <c r="AB982">
        <v>0</v>
      </c>
      <c r="AC982">
        <v>4692.9613064875302</v>
      </c>
      <c r="AD982">
        <v>0</v>
      </c>
      <c r="AE982">
        <v>186734.405848202</v>
      </c>
      <c r="AF982">
        <v>0</v>
      </c>
      <c r="AG982">
        <v>0</v>
      </c>
    </row>
    <row r="983" spans="1:33" x14ac:dyDescent="0.3">
      <c r="A983" t="s">
        <v>33</v>
      </c>
      <c r="B983" t="s">
        <v>2049</v>
      </c>
      <c r="C983">
        <v>2180</v>
      </c>
      <c r="D983" t="s">
        <v>1885</v>
      </c>
      <c r="E983">
        <v>5218</v>
      </c>
      <c r="F983" t="s">
        <v>2050</v>
      </c>
      <c r="G983" t="s">
        <v>63</v>
      </c>
      <c r="H983" t="s">
        <v>43</v>
      </c>
      <c r="I983" t="s">
        <v>44</v>
      </c>
      <c r="J983" t="s">
        <v>40</v>
      </c>
      <c r="K983">
        <v>221.55</v>
      </c>
      <c r="L983">
        <v>1903472.0246896299</v>
      </c>
      <c r="M983">
        <v>8591.6137426749301</v>
      </c>
      <c r="N983">
        <v>1200.5494522690999</v>
      </c>
      <c r="O983">
        <v>7391.0642904058304</v>
      </c>
      <c r="P983">
        <v>577911.986637939</v>
      </c>
      <c r="Q983">
        <v>587667.54399504198</v>
      </c>
      <c r="R983">
        <v>504097.42922300001</v>
      </c>
      <c r="S983">
        <v>154740.32073427999</v>
      </c>
      <c r="T983">
        <v>79054.744099368298</v>
      </c>
      <c r="U983">
        <v>107039.388172383</v>
      </c>
      <c r="V983">
        <v>0</v>
      </c>
      <c r="W983">
        <v>1796432.63651724</v>
      </c>
      <c r="X983">
        <v>1358016.42225214</v>
      </c>
      <c r="Y983">
        <v>102507.783613954</v>
      </c>
      <c r="Z983">
        <v>265981.73115021898</v>
      </c>
      <c r="AA983">
        <v>67236.612986445005</v>
      </c>
      <c r="AB983">
        <v>0</v>
      </c>
      <c r="AC983">
        <v>2690.0865144875502</v>
      </c>
      <c r="AD983">
        <v>0</v>
      </c>
      <c r="AE983">
        <v>107039.388172383</v>
      </c>
      <c r="AF983">
        <v>0</v>
      </c>
      <c r="AG983">
        <v>0</v>
      </c>
    </row>
    <row r="984" spans="1:33" x14ac:dyDescent="0.3">
      <c r="A984" t="s">
        <v>33</v>
      </c>
      <c r="B984" t="s">
        <v>2051</v>
      </c>
      <c r="C984">
        <v>2180</v>
      </c>
      <c r="D984" t="s">
        <v>1885</v>
      </c>
      <c r="E984">
        <v>5427</v>
      </c>
      <c r="F984" t="s">
        <v>2052</v>
      </c>
      <c r="G984" t="s">
        <v>37</v>
      </c>
      <c r="H984" t="s">
        <v>43</v>
      </c>
      <c r="I984" t="s">
        <v>44</v>
      </c>
      <c r="J984" t="s">
        <v>40</v>
      </c>
      <c r="K984">
        <v>527.13</v>
      </c>
      <c r="L984">
        <v>8698179.4721762296</v>
      </c>
      <c r="M984">
        <v>16501.013928587301</v>
      </c>
      <c r="N984">
        <v>1251.19174164743</v>
      </c>
      <c r="O984">
        <v>15249.8221869398</v>
      </c>
      <c r="P984">
        <v>4430084.34755114</v>
      </c>
      <c r="Q984">
        <v>2430662.0827808902</v>
      </c>
      <c r="R984">
        <v>1281168.5754674801</v>
      </c>
      <c r="S984">
        <v>368170.91071388399</v>
      </c>
      <c r="T984">
        <v>188093.55566283001</v>
      </c>
      <c r="U984">
        <v>254676.92479037901</v>
      </c>
      <c r="V984">
        <v>4169282.12</v>
      </c>
      <c r="W984">
        <v>4274220.4273858499</v>
      </c>
      <c r="X984">
        <v>7314783.2460179199</v>
      </c>
      <c r="Y984">
        <v>302552.04814228701</v>
      </c>
      <c r="Z984">
        <v>659540.702774612</v>
      </c>
      <c r="AA984">
        <v>160226.07514351001</v>
      </c>
      <c r="AB984">
        <v>0</v>
      </c>
      <c r="AC984">
        <v>6400.4753075234803</v>
      </c>
      <c r="AD984">
        <v>0</v>
      </c>
      <c r="AE984">
        <v>254676.92479037901</v>
      </c>
      <c r="AF984">
        <v>0</v>
      </c>
      <c r="AG984">
        <v>0</v>
      </c>
    </row>
    <row r="985" spans="1:33" x14ac:dyDescent="0.3">
      <c r="A985" t="s">
        <v>33</v>
      </c>
      <c r="B985" t="s">
        <v>2053</v>
      </c>
      <c r="C985">
        <v>2181</v>
      </c>
      <c r="D985" t="s">
        <v>2054</v>
      </c>
      <c r="E985">
        <v>925</v>
      </c>
      <c r="F985" t="s">
        <v>2055</v>
      </c>
      <c r="G985" t="s">
        <v>37</v>
      </c>
      <c r="H985" t="s">
        <v>43</v>
      </c>
      <c r="I985" t="s">
        <v>44</v>
      </c>
      <c r="J985" t="s">
        <v>40</v>
      </c>
      <c r="K985">
        <v>288.52</v>
      </c>
      <c r="L985">
        <v>4421547.2850445304</v>
      </c>
      <c r="M985">
        <v>15324.924736741001</v>
      </c>
      <c r="N985">
        <v>0</v>
      </c>
      <c r="O985">
        <v>15324.924736741001</v>
      </c>
      <c r="P985">
        <v>2585769.48424984</v>
      </c>
      <c r="Q985">
        <v>766960.72930784395</v>
      </c>
      <c r="R985">
        <v>755635.46447453601</v>
      </c>
      <c r="S985">
        <v>138783.62441562899</v>
      </c>
      <c r="T985">
        <v>174397.98259666999</v>
      </c>
      <c r="U985">
        <v>119567.819721875</v>
      </c>
      <c r="V985">
        <v>2730998.54</v>
      </c>
      <c r="W985">
        <v>1570980.92532265</v>
      </c>
      <c r="X985">
        <v>3318082.2297034999</v>
      </c>
      <c r="Y985">
        <v>0</v>
      </c>
      <c r="Z985">
        <v>0</v>
      </c>
      <c r="AA985">
        <v>983897.23561915301</v>
      </c>
      <c r="AB985">
        <v>0</v>
      </c>
      <c r="AC985">
        <v>0</v>
      </c>
      <c r="AD985">
        <v>0</v>
      </c>
      <c r="AE985">
        <v>119567.819721875</v>
      </c>
      <c r="AF985">
        <v>0</v>
      </c>
      <c r="AG985">
        <v>0</v>
      </c>
    </row>
    <row r="986" spans="1:33" x14ac:dyDescent="0.3">
      <c r="A986" t="s">
        <v>33</v>
      </c>
      <c r="B986" t="s">
        <v>2056</v>
      </c>
      <c r="C986">
        <v>2181</v>
      </c>
      <c r="D986" t="s">
        <v>2054</v>
      </c>
      <c r="E986">
        <v>926</v>
      </c>
      <c r="F986" t="s">
        <v>2057</v>
      </c>
      <c r="G986" t="s">
        <v>37</v>
      </c>
      <c r="H986" t="s">
        <v>43</v>
      </c>
      <c r="I986" t="s">
        <v>44</v>
      </c>
      <c r="J986" t="s">
        <v>40</v>
      </c>
      <c r="K986">
        <v>339.159999999999</v>
      </c>
      <c r="L986">
        <v>5295758.8232680596</v>
      </c>
      <c r="M986">
        <v>15614.337844285999</v>
      </c>
      <c r="N986">
        <v>0</v>
      </c>
      <c r="O986">
        <v>15614.337844285999</v>
      </c>
      <c r="P986">
        <v>3177026.0857818401</v>
      </c>
      <c r="Q986">
        <v>891774.17085695395</v>
      </c>
      <c r="R986">
        <v>860343.13343679404</v>
      </c>
      <c r="S986">
        <v>163142.43053100299</v>
      </c>
      <c r="T986">
        <v>203473.00266146701</v>
      </c>
      <c r="U986">
        <v>140553.93642337099</v>
      </c>
      <c r="V986">
        <v>3308491</v>
      </c>
      <c r="W986">
        <v>1846713.88684469</v>
      </c>
      <c r="X986">
        <v>4037487.9093741798</v>
      </c>
      <c r="Y986">
        <v>0</v>
      </c>
      <c r="Z986">
        <v>0</v>
      </c>
      <c r="AA986">
        <v>1117716.9774705099</v>
      </c>
      <c r="AB986">
        <v>0</v>
      </c>
      <c r="AC986">
        <v>0</v>
      </c>
      <c r="AD986">
        <v>0</v>
      </c>
      <c r="AE986">
        <v>140553.93642337099</v>
      </c>
      <c r="AF986">
        <v>0</v>
      </c>
      <c r="AG986">
        <v>0</v>
      </c>
    </row>
    <row r="987" spans="1:33" x14ac:dyDescent="0.3">
      <c r="A987" t="s">
        <v>33</v>
      </c>
      <c r="B987" t="s">
        <v>2058</v>
      </c>
      <c r="C987">
        <v>2181</v>
      </c>
      <c r="D987" t="s">
        <v>2054</v>
      </c>
      <c r="E987">
        <v>927</v>
      </c>
      <c r="F987" t="s">
        <v>2059</v>
      </c>
      <c r="G987" t="s">
        <v>37</v>
      </c>
      <c r="H987" t="s">
        <v>43</v>
      </c>
      <c r="I987" t="s">
        <v>44</v>
      </c>
      <c r="J987" t="s">
        <v>40</v>
      </c>
      <c r="K987">
        <v>261.75</v>
      </c>
      <c r="L987">
        <v>4474445.3827845696</v>
      </c>
      <c r="M987">
        <v>17094.347212166402</v>
      </c>
      <c r="N987">
        <v>0</v>
      </c>
      <c r="O987">
        <v>17094.347212166402</v>
      </c>
      <c r="P987">
        <v>2686923.2560643898</v>
      </c>
      <c r="Q987">
        <v>816179.84699406696</v>
      </c>
      <c r="R987">
        <v>692291.15714200004</v>
      </c>
      <c r="S987">
        <v>125906.743694687</v>
      </c>
      <c r="T987">
        <v>153144.37888942999</v>
      </c>
      <c r="U987">
        <v>108473.855580898</v>
      </c>
      <c r="V987">
        <v>2940752.28</v>
      </c>
      <c r="W987">
        <v>1425219.24720367</v>
      </c>
      <c r="X987">
        <v>3353546.6871485198</v>
      </c>
      <c r="Y987">
        <v>0</v>
      </c>
      <c r="Z987">
        <v>0</v>
      </c>
      <c r="AA987">
        <v>1012424.84005515</v>
      </c>
      <c r="AB987">
        <v>0</v>
      </c>
      <c r="AC987">
        <v>0</v>
      </c>
      <c r="AD987">
        <v>0</v>
      </c>
      <c r="AE987">
        <v>108473.855580898</v>
      </c>
      <c r="AF987">
        <v>0</v>
      </c>
      <c r="AG987">
        <v>0</v>
      </c>
    </row>
    <row r="988" spans="1:33" x14ac:dyDescent="0.3">
      <c r="A988" t="s">
        <v>33</v>
      </c>
      <c r="B988" t="s">
        <v>2060</v>
      </c>
      <c r="C988">
        <v>2181</v>
      </c>
      <c r="D988" t="s">
        <v>2054</v>
      </c>
      <c r="E988">
        <v>928</v>
      </c>
      <c r="F988" t="s">
        <v>2061</v>
      </c>
      <c r="G988" t="s">
        <v>37</v>
      </c>
      <c r="H988" t="s">
        <v>43</v>
      </c>
      <c r="I988" t="s">
        <v>44</v>
      </c>
      <c r="J988" t="s">
        <v>40</v>
      </c>
      <c r="K988">
        <v>253.39</v>
      </c>
      <c r="L988">
        <v>4141798.3735991698</v>
      </c>
      <c r="M988">
        <v>16345.5478653426</v>
      </c>
      <c r="N988">
        <v>0</v>
      </c>
      <c r="O988">
        <v>16345.5478653426</v>
      </c>
      <c r="P988">
        <v>2350103.3067356399</v>
      </c>
      <c r="Q988">
        <v>836333.85039551696</v>
      </c>
      <c r="R988">
        <v>683921.16352974798</v>
      </c>
      <c r="S988">
        <v>121885.424201706</v>
      </c>
      <c r="T988">
        <v>149554.62873655299</v>
      </c>
      <c r="U988">
        <v>105009.32288689099</v>
      </c>
      <c r="V988">
        <v>2657089.7000000002</v>
      </c>
      <c r="W988">
        <v>1379699.35071228</v>
      </c>
      <c r="X988">
        <v>3100197.0978821898</v>
      </c>
      <c r="Y988">
        <v>0</v>
      </c>
      <c r="Z988">
        <v>0</v>
      </c>
      <c r="AA988">
        <v>936591.95283008798</v>
      </c>
      <c r="AB988">
        <v>0</v>
      </c>
      <c r="AC988">
        <v>0</v>
      </c>
      <c r="AD988">
        <v>0</v>
      </c>
      <c r="AE988">
        <v>105009.32288689099</v>
      </c>
      <c r="AF988">
        <v>0</v>
      </c>
      <c r="AG988">
        <v>0</v>
      </c>
    </row>
    <row r="989" spans="1:33" x14ac:dyDescent="0.3">
      <c r="A989" t="s">
        <v>33</v>
      </c>
      <c r="B989" t="s">
        <v>2062</v>
      </c>
      <c r="C989">
        <v>2181</v>
      </c>
      <c r="D989" t="s">
        <v>2054</v>
      </c>
      <c r="E989">
        <v>930</v>
      </c>
      <c r="F989" t="s">
        <v>2063</v>
      </c>
      <c r="G989" t="s">
        <v>37</v>
      </c>
      <c r="H989" t="s">
        <v>38</v>
      </c>
      <c r="I989" t="s">
        <v>44</v>
      </c>
      <c r="J989" t="s">
        <v>40</v>
      </c>
      <c r="K989">
        <v>710.38</v>
      </c>
      <c r="L989">
        <v>9387993.9068332594</v>
      </c>
      <c r="M989">
        <v>13215.4535696856</v>
      </c>
      <c r="N989">
        <v>0</v>
      </c>
      <c r="O989">
        <v>13215.4535696856</v>
      </c>
      <c r="P989">
        <v>4842833.8766449699</v>
      </c>
      <c r="Q989">
        <v>1985309.1062294</v>
      </c>
      <c r="R989">
        <v>1803430.58536746</v>
      </c>
      <c r="S989">
        <v>341706.33270613803</v>
      </c>
      <c r="T989">
        <v>414714.00588528498</v>
      </c>
      <c r="U989">
        <v>294394.10707758798</v>
      </c>
      <c r="V989">
        <v>5225606.49</v>
      </c>
      <c r="W989">
        <v>3867993.3097556699</v>
      </c>
      <c r="X989">
        <v>7341591.5266046496</v>
      </c>
      <c r="Y989">
        <v>0</v>
      </c>
      <c r="Z989">
        <v>0</v>
      </c>
      <c r="AA989">
        <v>1752008.2731510201</v>
      </c>
      <c r="AB989">
        <v>0</v>
      </c>
      <c r="AC989">
        <v>0</v>
      </c>
      <c r="AD989">
        <v>0</v>
      </c>
      <c r="AE989">
        <v>294394.10707758798</v>
      </c>
      <c r="AF989">
        <v>0</v>
      </c>
      <c r="AG989">
        <v>0</v>
      </c>
    </row>
    <row r="990" spans="1:33" x14ac:dyDescent="0.3">
      <c r="A990" t="s">
        <v>33</v>
      </c>
      <c r="B990" t="s">
        <v>2064</v>
      </c>
      <c r="C990">
        <v>2181</v>
      </c>
      <c r="D990" t="s">
        <v>2054</v>
      </c>
      <c r="E990">
        <v>931</v>
      </c>
      <c r="F990" t="s">
        <v>2065</v>
      </c>
      <c r="G990" t="s">
        <v>37</v>
      </c>
      <c r="H990" t="s">
        <v>53</v>
      </c>
      <c r="I990" t="s">
        <v>39</v>
      </c>
      <c r="J990" t="s">
        <v>40</v>
      </c>
      <c r="K990">
        <v>937.62</v>
      </c>
      <c r="L990">
        <v>13477844.714691</v>
      </c>
      <c r="M990">
        <v>14374.527756117601</v>
      </c>
      <c r="N990">
        <v>0</v>
      </c>
      <c r="O990">
        <v>14374.527756117601</v>
      </c>
      <c r="P990">
        <v>6640429.3011262398</v>
      </c>
      <c r="Q990">
        <v>3242388.4355899799</v>
      </c>
      <c r="R990">
        <v>2565505.7826459599</v>
      </c>
      <c r="S990">
        <v>461257.12801532901</v>
      </c>
      <c r="T990">
        <v>568264.06731349602</v>
      </c>
      <c r="U990">
        <v>388566.40485104901</v>
      </c>
      <c r="V990">
        <v>7983971.4500000002</v>
      </c>
      <c r="W990">
        <v>5105306.85983996</v>
      </c>
      <c r="X990">
        <v>10463471.173025699</v>
      </c>
      <c r="Y990">
        <v>0</v>
      </c>
      <c r="Z990">
        <v>0</v>
      </c>
      <c r="AA990">
        <v>2625807.1368141901</v>
      </c>
      <c r="AB990">
        <v>0</v>
      </c>
      <c r="AC990">
        <v>0</v>
      </c>
      <c r="AD990">
        <v>0</v>
      </c>
      <c r="AE990">
        <v>388566.40485104901</v>
      </c>
      <c r="AF990">
        <v>0</v>
      </c>
      <c r="AG990">
        <v>0</v>
      </c>
    </row>
    <row r="991" spans="1:33" x14ac:dyDescent="0.3">
      <c r="A991" t="s">
        <v>33</v>
      </c>
      <c r="B991" t="s">
        <v>2066</v>
      </c>
      <c r="C991">
        <v>2181</v>
      </c>
      <c r="D991" t="s">
        <v>2054</v>
      </c>
      <c r="E991">
        <v>2181</v>
      </c>
      <c r="F991" t="s">
        <v>2054</v>
      </c>
      <c r="G991" t="s">
        <v>55</v>
      </c>
      <c r="H991" t="s">
        <v>55</v>
      </c>
      <c r="I991" t="s">
        <v>56</v>
      </c>
      <c r="J991" t="s">
        <v>40</v>
      </c>
      <c r="K991">
        <v>61.14</v>
      </c>
      <c r="L991">
        <v>358242.583779365</v>
      </c>
      <c r="M991">
        <v>5859.3814815074502</v>
      </c>
      <c r="N991">
        <v>0</v>
      </c>
      <c r="O991">
        <v>5859.3814815074502</v>
      </c>
      <c r="P991">
        <v>98103.659397046198</v>
      </c>
      <c r="Q991">
        <v>71171.030626235995</v>
      </c>
      <c r="R991">
        <v>123997.943403483</v>
      </c>
      <c r="S991">
        <v>29409.506435504001</v>
      </c>
      <c r="T991">
        <v>35560.443917095603</v>
      </c>
      <c r="U991">
        <v>25337.503458323401</v>
      </c>
      <c r="V991">
        <v>0</v>
      </c>
      <c r="W991">
        <v>332905.08032104198</v>
      </c>
      <c r="X991">
        <v>242362.02626116699</v>
      </c>
      <c r="Y991">
        <v>0</v>
      </c>
      <c r="Z991">
        <v>0</v>
      </c>
      <c r="AA991">
        <v>90543.054059874601</v>
      </c>
      <c r="AB991">
        <v>0</v>
      </c>
      <c r="AC991">
        <v>0</v>
      </c>
      <c r="AD991">
        <v>0</v>
      </c>
      <c r="AE991">
        <v>25337.503458323401</v>
      </c>
      <c r="AF991">
        <v>0</v>
      </c>
      <c r="AG991">
        <v>0</v>
      </c>
    </row>
    <row r="992" spans="1:33" x14ac:dyDescent="0.3">
      <c r="A992" t="s">
        <v>33</v>
      </c>
      <c r="B992" t="s">
        <v>2067</v>
      </c>
      <c r="C992">
        <v>2182</v>
      </c>
      <c r="D992" t="s">
        <v>2068</v>
      </c>
      <c r="E992">
        <v>943</v>
      </c>
      <c r="F992" t="s">
        <v>2069</v>
      </c>
      <c r="G992" t="s">
        <v>37</v>
      </c>
      <c r="H992" t="s">
        <v>43</v>
      </c>
      <c r="I992" t="s">
        <v>44</v>
      </c>
      <c r="J992" t="s">
        <v>40</v>
      </c>
      <c r="K992">
        <v>432.934716981132</v>
      </c>
      <c r="L992">
        <v>6569399.6920701899</v>
      </c>
      <c r="M992">
        <v>15174.1115563076</v>
      </c>
      <c r="N992">
        <v>0</v>
      </c>
      <c r="O992">
        <v>15174.1115563076</v>
      </c>
      <c r="P992">
        <v>3930476.21507699</v>
      </c>
      <c r="Q992">
        <v>1309344.9128599099</v>
      </c>
      <c r="R992">
        <v>1109127.9169101401</v>
      </c>
      <c r="S992">
        <v>178188.70161186301</v>
      </c>
      <c r="T992">
        <v>42261.9456112751</v>
      </c>
      <c r="U992">
        <v>189439.50869586199</v>
      </c>
      <c r="V992">
        <v>4673871.42</v>
      </c>
      <c r="W992">
        <v>1706088.76337433</v>
      </c>
      <c r="X992">
        <v>5302036.5406521903</v>
      </c>
      <c r="Y992">
        <v>0</v>
      </c>
      <c r="Z992">
        <v>0</v>
      </c>
      <c r="AA992">
        <v>1077923.6427221401</v>
      </c>
      <c r="AB992">
        <v>0</v>
      </c>
      <c r="AC992">
        <v>0</v>
      </c>
      <c r="AD992">
        <v>0</v>
      </c>
      <c r="AE992">
        <v>189439.50869586199</v>
      </c>
      <c r="AF992">
        <v>0</v>
      </c>
      <c r="AG992">
        <v>0</v>
      </c>
    </row>
    <row r="993" spans="1:33" x14ac:dyDescent="0.3">
      <c r="A993" t="s">
        <v>33</v>
      </c>
      <c r="B993" t="s">
        <v>2070</v>
      </c>
      <c r="C993">
        <v>2182</v>
      </c>
      <c r="D993" t="s">
        <v>2068</v>
      </c>
      <c r="E993">
        <v>945</v>
      </c>
      <c r="F993" t="s">
        <v>2071</v>
      </c>
      <c r="G993" t="s">
        <v>37</v>
      </c>
      <c r="H993" t="s">
        <v>43</v>
      </c>
      <c r="I993" t="s">
        <v>44</v>
      </c>
      <c r="J993" t="s">
        <v>40</v>
      </c>
      <c r="K993">
        <v>288.92</v>
      </c>
      <c r="L993">
        <v>5262550.5434689103</v>
      </c>
      <c r="M993">
        <v>18214.559544056799</v>
      </c>
      <c r="N993">
        <v>0</v>
      </c>
      <c r="O993">
        <v>18214.559544056799</v>
      </c>
      <c r="P993">
        <v>3212963.2335967701</v>
      </c>
      <c r="Q993">
        <v>1014064.55106221</v>
      </c>
      <c r="R993">
        <v>890258.93953834195</v>
      </c>
      <c r="S993">
        <v>118914.64844558301</v>
      </c>
      <c r="T993">
        <v>26349.170825986599</v>
      </c>
      <c r="U993">
        <v>126422.900972374</v>
      </c>
      <c r="V993">
        <v>3997565.3</v>
      </c>
      <c r="W993">
        <v>1138562.3424965299</v>
      </c>
      <c r="X993">
        <v>4436497.80418598</v>
      </c>
      <c r="Y993">
        <v>0</v>
      </c>
      <c r="Z993">
        <v>0</v>
      </c>
      <c r="AA993">
        <v>699629.83831055195</v>
      </c>
      <c r="AB993">
        <v>0</v>
      </c>
      <c r="AC993">
        <v>0</v>
      </c>
      <c r="AD993">
        <v>0</v>
      </c>
      <c r="AE993">
        <v>126422.900972374</v>
      </c>
      <c r="AF993">
        <v>0</v>
      </c>
      <c r="AG993">
        <v>0</v>
      </c>
    </row>
    <row r="994" spans="1:33" x14ac:dyDescent="0.3">
      <c r="A994" t="s">
        <v>33</v>
      </c>
      <c r="B994" t="s">
        <v>2072</v>
      </c>
      <c r="C994">
        <v>2182</v>
      </c>
      <c r="D994" t="s">
        <v>2068</v>
      </c>
      <c r="E994">
        <v>946</v>
      </c>
      <c r="F994" t="s">
        <v>2073</v>
      </c>
      <c r="G994" t="s">
        <v>37</v>
      </c>
      <c r="H994" t="s">
        <v>43</v>
      </c>
      <c r="I994" t="s">
        <v>44</v>
      </c>
      <c r="J994" t="s">
        <v>40</v>
      </c>
      <c r="K994">
        <v>421.22</v>
      </c>
      <c r="L994">
        <v>6781143.2906921403</v>
      </c>
      <c r="M994">
        <v>16098.8160360195</v>
      </c>
      <c r="N994">
        <v>0</v>
      </c>
      <c r="O994">
        <v>16098.8160360195</v>
      </c>
      <c r="P994">
        <v>3945881.66101147</v>
      </c>
      <c r="Q994">
        <v>1445195.44194457</v>
      </c>
      <c r="R994">
        <v>1161354.00187297</v>
      </c>
      <c r="S994">
        <v>186960.11968104899</v>
      </c>
      <c r="T994">
        <v>41752.066182064598</v>
      </c>
      <c r="U994">
        <v>184313.492827023</v>
      </c>
      <c r="V994">
        <v>4936905.84</v>
      </c>
      <c r="W994">
        <v>1659923.9578651199</v>
      </c>
      <c r="X994">
        <v>5259555.5191624602</v>
      </c>
      <c r="Y994">
        <v>0</v>
      </c>
      <c r="Z994">
        <v>0</v>
      </c>
      <c r="AA994">
        <v>1337274.27870265</v>
      </c>
      <c r="AB994">
        <v>0</v>
      </c>
      <c r="AC994">
        <v>0</v>
      </c>
      <c r="AD994">
        <v>0</v>
      </c>
      <c r="AE994">
        <v>184313.492827023</v>
      </c>
      <c r="AF994">
        <v>0</v>
      </c>
      <c r="AG994">
        <v>0</v>
      </c>
    </row>
    <row r="995" spans="1:33" x14ac:dyDescent="0.3">
      <c r="A995" t="s">
        <v>33</v>
      </c>
      <c r="B995" t="s">
        <v>2074</v>
      </c>
      <c r="C995">
        <v>2182</v>
      </c>
      <c r="D995" t="s">
        <v>2068</v>
      </c>
      <c r="E995">
        <v>947</v>
      </c>
      <c r="F995" t="s">
        <v>2075</v>
      </c>
      <c r="G995" t="s">
        <v>37</v>
      </c>
      <c r="H995" t="s">
        <v>43</v>
      </c>
      <c r="I995" t="s">
        <v>44</v>
      </c>
      <c r="J995" t="s">
        <v>40</v>
      </c>
      <c r="K995">
        <v>411.58884615384602</v>
      </c>
      <c r="L995">
        <v>6269233.4428804098</v>
      </c>
      <c r="M995">
        <v>15231.786530330401</v>
      </c>
      <c r="N995">
        <v>0</v>
      </c>
      <c r="O995">
        <v>15231.786530330401</v>
      </c>
      <c r="P995">
        <v>3734376.7498493302</v>
      </c>
      <c r="Q995">
        <v>1219560.2004660701</v>
      </c>
      <c r="R995">
        <v>1105391.0430771699</v>
      </c>
      <c r="S995">
        <v>169403.09755125301</v>
      </c>
      <c r="T995">
        <v>40502.351936580701</v>
      </c>
      <c r="U995">
        <v>180099.18295251799</v>
      </c>
      <c r="V995">
        <v>4467164.3</v>
      </c>
      <c r="W995">
        <v>1621969.9599279</v>
      </c>
      <c r="X995">
        <v>5045545.3484661505</v>
      </c>
      <c r="Y995">
        <v>0</v>
      </c>
      <c r="Z995">
        <v>0</v>
      </c>
      <c r="AA995">
        <v>1043588.91146174</v>
      </c>
      <c r="AB995">
        <v>0</v>
      </c>
      <c r="AC995">
        <v>0</v>
      </c>
      <c r="AD995">
        <v>0</v>
      </c>
      <c r="AE995">
        <v>180099.18295251799</v>
      </c>
      <c r="AF995">
        <v>0</v>
      </c>
      <c r="AG995">
        <v>0</v>
      </c>
    </row>
    <row r="996" spans="1:33" x14ac:dyDescent="0.3">
      <c r="A996" t="s">
        <v>33</v>
      </c>
      <c r="B996" t="s">
        <v>2076</v>
      </c>
      <c r="C996">
        <v>2182</v>
      </c>
      <c r="D996" t="s">
        <v>2068</v>
      </c>
      <c r="E996">
        <v>948</v>
      </c>
      <c r="F996" t="s">
        <v>2077</v>
      </c>
      <c r="G996" t="s">
        <v>37</v>
      </c>
      <c r="H996" t="s">
        <v>43</v>
      </c>
      <c r="I996" t="s">
        <v>44</v>
      </c>
      <c r="J996" t="s">
        <v>40</v>
      </c>
      <c r="K996">
        <v>404.76</v>
      </c>
      <c r="L996">
        <v>5561702.3548652697</v>
      </c>
      <c r="M996">
        <v>13740.7410684486</v>
      </c>
      <c r="N996">
        <v>0</v>
      </c>
      <c r="O996">
        <v>13740.7410684486</v>
      </c>
      <c r="P996">
        <v>3087142.10219933</v>
      </c>
      <c r="Q996">
        <v>1146060.5661371399</v>
      </c>
      <c r="R996">
        <v>1116168.4414147099</v>
      </c>
      <c r="S996">
        <v>166592.458482744</v>
      </c>
      <c r="T996">
        <v>45738.786631338597</v>
      </c>
      <c r="U996">
        <v>177111.080567556</v>
      </c>
      <c r="V996">
        <v>3789532.11</v>
      </c>
      <c r="W996">
        <v>1595059.16429772</v>
      </c>
      <c r="X996">
        <v>4469950.8172432398</v>
      </c>
      <c r="Y996">
        <v>0</v>
      </c>
      <c r="Z996">
        <v>0</v>
      </c>
      <c r="AA996">
        <v>914640.45705447497</v>
      </c>
      <c r="AB996">
        <v>0</v>
      </c>
      <c r="AC996">
        <v>0</v>
      </c>
      <c r="AD996">
        <v>0</v>
      </c>
      <c r="AE996">
        <v>177111.080567556</v>
      </c>
      <c r="AF996">
        <v>0</v>
      </c>
      <c r="AG996">
        <v>0</v>
      </c>
    </row>
    <row r="997" spans="1:33" x14ac:dyDescent="0.3">
      <c r="A997" t="s">
        <v>33</v>
      </c>
      <c r="B997" t="s">
        <v>2078</v>
      </c>
      <c r="C997">
        <v>2182</v>
      </c>
      <c r="D997" t="s">
        <v>2068</v>
      </c>
      <c r="E997">
        <v>949</v>
      </c>
      <c r="F997" t="s">
        <v>2079</v>
      </c>
      <c r="G997" t="s">
        <v>37</v>
      </c>
      <c r="H997" t="s">
        <v>43</v>
      </c>
      <c r="I997" t="s">
        <v>44</v>
      </c>
      <c r="J997" t="s">
        <v>40</v>
      </c>
      <c r="K997">
        <v>421.5</v>
      </c>
      <c r="L997">
        <v>6561974.7112894403</v>
      </c>
      <c r="M997">
        <v>15568.148781232299</v>
      </c>
      <c r="N997">
        <v>0</v>
      </c>
      <c r="O997">
        <v>15568.148781232299</v>
      </c>
      <c r="P997">
        <v>3777580.7289742501</v>
      </c>
      <c r="Q997">
        <v>1492743.70555491</v>
      </c>
      <c r="R997">
        <v>1072692.04546521</v>
      </c>
      <c r="S997">
        <v>173582.05300641499</v>
      </c>
      <c r="T997">
        <v>45376.178288638301</v>
      </c>
      <c r="U997">
        <v>184436.01259814401</v>
      </c>
      <c r="V997">
        <v>4716511.33</v>
      </c>
      <c r="W997">
        <v>1661027.36869129</v>
      </c>
      <c r="X997">
        <v>5067372.6570565896</v>
      </c>
      <c r="Y997">
        <v>0</v>
      </c>
      <c r="Z997">
        <v>0</v>
      </c>
      <c r="AA997">
        <v>1310166.0416347</v>
      </c>
      <c r="AB997">
        <v>0</v>
      </c>
      <c r="AC997">
        <v>0</v>
      </c>
      <c r="AD997">
        <v>0</v>
      </c>
      <c r="AE997">
        <v>184436.01259814401</v>
      </c>
      <c r="AF997">
        <v>0</v>
      </c>
      <c r="AG997">
        <v>0</v>
      </c>
    </row>
    <row r="998" spans="1:33" x14ac:dyDescent="0.3">
      <c r="A998" t="s">
        <v>33</v>
      </c>
      <c r="B998" t="s">
        <v>2080</v>
      </c>
      <c r="C998">
        <v>2182</v>
      </c>
      <c r="D998" t="s">
        <v>2068</v>
      </c>
      <c r="E998">
        <v>950</v>
      </c>
      <c r="F998" t="s">
        <v>2081</v>
      </c>
      <c r="G998" t="s">
        <v>37</v>
      </c>
      <c r="H998" t="s">
        <v>43</v>
      </c>
      <c r="I998" t="s">
        <v>44</v>
      </c>
      <c r="J998" t="s">
        <v>40</v>
      </c>
      <c r="K998">
        <v>301.82233009708699</v>
      </c>
      <c r="L998">
        <v>4431850.0093348203</v>
      </c>
      <c r="M998">
        <v>14683.6385760762</v>
      </c>
      <c r="N998">
        <v>0</v>
      </c>
      <c r="O998">
        <v>14683.6385760762</v>
      </c>
      <c r="P998">
        <v>2382845.2648817999</v>
      </c>
      <c r="Q998">
        <v>1003629.24554612</v>
      </c>
      <c r="R998">
        <v>891565.00759919104</v>
      </c>
      <c r="S998">
        <v>124225.03210758</v>
      </c>
      <c r="T998">
        <v>29585.459200122099</v>
      </c>
      <c r="U998">
        <v>132068.58143816699</v>
      </c>
      <c r="V998">
        <v>3110374.19</v>
      </c>
      <c r="W998">
        <v>1189407.2378966501</v>
      </c>
      <c r="X998">
        <v>3701960.21243235</v>
      </c>
      <c r="Y998">
        <v>0</v>
      </c>
      <c r="Z998">
        <v>0</v>
      </c>
      <c r="AA998">
        <v>597821.21546430502</v>
      </c>
      <c r="AB998">
        <v>0</v>
      </c>
      <c r="AC998">
        <v>0</v>
      </c>
      <c r="AD998">
        <v>0</v>
      </c>
      <c r="AE998">
        <v>132068.58143816699</v>
      </c>
      <c r="AF998">
        <v>0</v>
      </c>
      <c r="AG998">
        <v>0</v>
      </c>
    </row>
    <row r="999" spans="1:33" x14ac:dyDescent="0.3">
      <c r="A999" t="s">
        <v>33</v>
      </c>
      <c r="B999" t="s">
        <v>2082</v>
      </c>
      <c r="C999">
        <v>2182</v>
      </c>
      <c r="D999" t="s">
        <v>2068</v>
      </c>
      <c r="E999">
        <v>951</v>
      </c>
      <c r="F999" t="s">
        <v>2083</v>
      </c>
      <c r="G999" t="s">
        <v>37</v>
      </c>
      <c r="H999" t="s">
        <v>43</v>
      </c>
      <c r="I999" t="s">
        <v>44</v>
      </c>
      <c r="J999" t="s">
        <v>40</v>
      </c>
      <c r="K999">
        <v>375.04762376237602</v>
      </c>
      <c r="L999">
        <v>5760304.00790767</v>
      </c>
      <c r="M999">
        <v>15358.8601632023</v>
      </c>
      <c r="N999">
        <v>0</v>
      </c>
      <c r="O999">
        <v>15358.8601632023</v>
      </c>
      <c r="P999">
        <v>3443764.2999853301</v>
      </c>
      <c r="Q999">
        <v>1070316.4924267801</v>
      </c>
      <c r="R999">
        <v>1056413.38810352</v>
      </c>
      <c r="S999">
        <v>154363.34047505999</v>
      </c>
      <c r="T999">
        <v>35446.486916968897</v>
      </c>
      <c r="U999">
        <v>164109.81793865099</v>
      </c>
      <c r="V999">
        <v>4118224.16</v>
      </c>
      <c r="W999">
        <v>1477970.02996902</v>
      </c>
      <c r="X999">
        <v>4854887.1993369497</v>
      </c>
      <c r="Y999">
        <v>0</v>
      </c>
      <c r="Z999">
        <v>0</v>
      </c>
      <c r="AA999">
        <v>741306.99063206499</v>
      </c>
      <c r="AB999">
        <v>0</v>
      </c>
      <c r="AC999">
        <v>0</v>
      </c>
      <c r="AD999">
        <v>0</v>
      </c>
      <c r="AE999">
        <v>164109.81793865099</v>
      </c>
      <c r="AF999">
        <v>0</v>
      </c>
      <c r="AG999">
        <v>0</v>
      </c>
    </row>
    <row r="1000" spans="1:33" x14ac:dyDescent="0.3">
      <c r="A1000" t="s">
        <v>33</v>
      </c>
      <c r="B1000" t="s">
        <v>2084</v>
      </c>
      <c r="C1000">
        <v>2182</v>
      </c>
      <c r="D1000" t="s">
        <v>2068</v>
      </c>
      <c r="E1000">
        <v>952</v>
      </c>
      <c r="F1000" t="s">
        <v>2085</v>
      </c>
      <c r="G1000" t="s">
        <v>37</v>
      </c>
      <c r="H1000" t="s">
        <v>43</v>
      </c>
      <c r="I1000" t="s">
        <v>44</v>
      </c>
      <c r="J1000" t="s">
        <v>40</v>
      </c>
      <c r="K1000">
        <v>431.99846153846102</v>
      </c>
      <c r="L1000">
        <v>7038443.5228057001</v>
      </c>
      <c r="M1000">
        <v>16292.751362446799</v>
      </c>
      <c r="N1000">
        <v>0</v>
      </c>
      <c r="O1000">
        <v>16292.751362446799</v>
      </c>
      <c r="P1000">
        <v>4309406.9366557198</v>
      </c>
      <c r="Q1000">
        <v>1416080.5419115699</v>
      </c>
      <c r="R1000">
        <v>1093362.4610337</v>
      </c>
      <c r="S1000">
        <v>177803.35450255801</v>
      </c>
      <c r="T1000">
        <v>41790.228702149201</v>
      </c>
      <c r="U1000">
        <v>189029.830829624</v>
      </c>
      <c r="V1000">
        <v>5147014.4800000004</v>
      </c>
      <c r="W1000">
        <v>1702399.21197608</v>
      </c>
      <c r="X1000">
        <v>5487618.2310650796</v>
      </c>
      <c r="Y1000">
        <v>0</v>
      </c>
      <c r="Z1000">
        <v>0</v>
      </c>
      <c r="AA1000">
        <v>1361795.4609109999</v>
      </c>
      <c r="AB1000">
        <v>0</v>
      </c>
      <c r="AC1000">
        <v>0</v>
      </c>
      <c r="AD1000">
        <v>0</v>
      </c>
      <c r="AE1000">
        <v>189029.830829624</v>
      </c>
      <c r="AF1000">
        <v>0</v>
      </c>
      <c r="AG1000">
        <v>0</v>
      </c>
    </row>
    <row r="1001" spans="1:33" x14ac:dyDescent="0.3">
      <c r="A1001" t="s">
        <v>33</v>
      </c>
      <c r="B1001" t="s">
        <v>2086</v>
      </c>
      <c r="C1001">
        <v>2182</v>
      </c>
      <c r="D1001" t="s">
        <v>2068</v>
      </c>
      <c r="E1001">
        <v>954</v>
      </c>
      <c r="F1001" t="s">
        <v>2087</v>
      </c>
      <c r="G1001" t="s">
        <v>37</v>
      </c>
      <c r="H1001" t="s">
        <v>38</v>
      </c>
      <c r="I1001" t="s">
        <v>44</v>
      </c>
      <c r="J1001" t="s">
        <v>40</v>
      </c>
      <c r="K1001">
        <v>765.17</v>
      </c>
      <c r="L1001">
        <v>10413376.459765701</v>
      </c>
      <c r="M1001">
        <v>13609.2325362542</v>
      </c>
      <c r="N1001">
        <v>0</v>
      </c>
      <c r="O1001">
        <v>13609.2325362542</v>
      </c>
      <c r="P1001">
        <v>5521801.2677936703</v>
      </c>
      <c r="Q1001">
        <v>2555821.4986375999</v>
      </c>
      <c r="R1001">
        <v>1938411.2242010001</v>
      </c>
      <c r="S1001">
        <v>314931.197394113</v>
      </c>
      <c r="T1001">
        <v>82411.271739305696</v>
      </c>
      <c r="U1001">
        <v>334815.90453077602</v>
      </c>
      <c r="V1001">
        <v>7063214.6200000001</v>
      </c>
      <c r="W1001">
        <v>3015345.9352349201</v>
      </c>
      <c r="X1001">
        <v>8455225.4251840897</v>
      </c>
      <c r="Y1001">
        <v>0</v>
      </c>
      <c r="Z1001">
        <v>0</v>
      </c>
      <c r="AA1001">
        <v>1623335.1300508201</v>
      </c>
      <c r="AB1001">
        <v>0</v>
      </c>
      <c r="AC1001">
        <v>0</v>
      </c>
      <c r="AD1001">
        <v>0</v>
      </c>
      <c r="AE1001">
        <v>334815.90453077602</v>
      </c>
      <c r="AF1001">
        <v>0</v>
      </c>
      <c r="AG1001">
        <v>0</v>
      </c>
    </row>
    <row r="1002" spans="1:33" x14ac:dyDescent="0.3">
      <c r="A1002" t="s">
        <v>33</v>
      </c>
      <c r="B1002" t="s">
        <v>2088</v>
      </c>
      <c r="C1002">
        <v>2182</v>
      </c>
      <c r="D1002" t="s">
        <v>2068</v>
      </c>
      <c r="E1002">
        <v>957</v>
      </c>
      <c r="F1002" t="s">
        <v>2089</v>
      </c>
      <c r="G1002" t="s">
        <v>37</v>
      </c>
      <c r="H1002" t="s">
        <v>53</v>
      </c>
      <c r="I1002" t="s">
        <v>39</v>
      </c>
      <c r="J1002" t="s">
        <v>40</v>
      </c>
      <c r="K1002">
        <v>2634.2892452830101</v>
      </c>
      <c r="L1002">
        <v>34105941.891161099</v>
      </c>
      <c r="M1002">
        <v>12946.9237109142</v>
      </c>
      <c r="N1002">
        <v>0</v>
      </c>
      <c r="O1002">
        <v>12946.9237109142</v>
      </c>
      <c r="P1002">
        <v>18512771.319010802</v>
      </c>
      <c r="Q1002">
        <v>7914574.0911697401</v>
      </c>
      <c r="R1002">
        <v>6009591.9227912603</v>
      </c>
      <c r="S1002">
        <v>1084229.4735802701</v>
      </c>
      <c r="T1002">
        <v>584775.08460894995</v>
      </c>
      <c r="U1002">
        <v>1152687.55499448</v>
      </c>
      <c r="V1002">
        <v>22572171.219999999</v>
      </c>
      <c r="W1002">
        <v>10381083.116166599</v>
      </c>
      <c r="X1002">
        <v>26960887.6936705</v>
      </c>
      <c r="Y1002">
        <v>0</v>
      </c>
      <c r="Z1002">
        <v>0</v>
      </c>
      <c r="AA1002">
        <v>5992366.6424961099</v>
      </c>
      <c r="AB1002">
        <v>0</v>
      </c>
      <c r="AC1002">
        <v>0</v>
      </c>
      <c r="AD1002">
        <v>0</v>
      </c>
      <c r="AE1002">
        <v>1152687.55499448</v>
      </c>
      <c r="AF1002">
        <v>0</v>
      </c>
      <c r="AG1002">
        <v>0</v>
      </c>
    </row>
    <row r="1003" spans="1:33" x14ac:dyDescent="0.3">
      <c r="A1003" t="s">
        <v>33</v>
      </c>
      <c r="B1003" t="s">
        <v>2090</v>
      </c>
      <c r="C1003">
        <v>2182</v>
      </c>
      <c r="D1003" t="s">
        <v>2068</v>
      </c>
      <c r="E1003">
        <v>1254</v>
      </c>
      <c r="F1003" t="s">
        <v>2091</v>
      </c>
      <c r="G1003" t="s">
        <v>37</v>
      </c>
      <c r="H1003" t="s">
        <v>38</v>
      </c>
      <c r="I1003" t="s">
        <v>44</v>
      </c>
      <c r="J1003" t="s">
        <v>40</v>
      </c>
      <c r="K1003">
        <v>956.16301886792405</v>
      </c>
      <c r="L1003">
        <v>13299990.284410199</v>
      </c>
      <c r="M1003">
        <v>13909.7518121513</v>
      </c>
      <c r="N1003">
        <v>0</v>
      </c>
      <c r="O1003">
        <v>13909.7518121513</v>
      </c>
      <c r="P1003">
        <v>7588853.70826538</v>
      </c>
      <c r="Q1003">
        <v>2859665.8378670798</v>
      </c>
      <c r="R1003">
        <v>2317230.1702416199</v>
      </c>
      <c r="S1003">
        <v>393540.73530855298</v>
      </c>
      <c r="T1003">
        <v>140699.83272759599</v>
      </c>
      <c r="U1003">
        <v>418388.83652148099</v>
      </c>
      <c r="V1003">
        <v>9113599.2099999897</v>
      </c>
      <c r="W1003">
        <v>3768002.2378887599</v>
      </c>
      <c r="X1003">
        <v>10967167.715902301</v>
      </c>
      <c r="Y1003">
        <v>0</v>
      </c>
      <c r="Z1003">
        <v>0</v>
      </c>
      <c r="AA1003">
        <v>1914433.73198645</v>
      </c>
      <c r="AB1003">
        <v>0</v>
      </c>
      <c r="AC1003">
        <v>0</v>
      </c>
      <c r="AD1003">
        <v>0</v>
      </c>
      <c r="AE1003">
        <v>418388.83652148099</v>
      </c>
      <c r="AF1003">
        <v>0</v>
      </c>
      <c r="AG1003">
        <v>0</v>
      </c>
    </row>
    <row r="1004" spans="1:33" x14ac:dyDescent="0.3">
      <c r="A1004" t="s">
        <v>33</v>
      </c>
      <c r="B1004" t="s">
        <v>2092</v>
      </c>
      <c r="C1004">
        <v>2182</v>
      </c>
      <c r="D1004" t="s">
        <v>2068</v>
      </c>
      <c r="E1004">
        <v>1343</v>
      </c>
      <c r="F1004" t="s">
        <v>2093</v>
      </c>
      <c r="G1004" t="s">
        <v>59</v>
      </c>
      <c r="H1004" t="s">
        <v>53</v>
      </c>
      <c r="I1004" t="s">
        <v>39</v>
      </c>
      <c r="J1004" t="s">
        <v>40</v>
      </c>
      <c r="K1004">
        <v>178.56</v>
      </c>
      <c r="L1004">
        <v>4452394.1351910802</v>
      </c>
      <c r="M1004">
        <v>24935.002997261901</v>
      </c>
      <c r="N1004">
        <v>0</v>
      </c>
      <c r="O1004">
        <v>24935.002997261901</v>
      </c>
      <c r="P1004">
        <v>2730039.1722658202</v>
      </c>
      <c r="Q1004">
        <v>1159036.15378952</v>
      </c>
      <c r="R1004">
        <v>470764.19653871702</v>
      </c>
      <c r="S1004">
        <v>73492.314919159006</v>
      </c>
      <c r="T1004">
        <v>19062.297677863</v>
      </c>
      <c r="U1004">
        <v>78132.608326274305</v>
      </c>
      <c r="V1004">
        <v>3670600.68</v>
      </c>
      <c r="W1004">
        <v>703660.84686481103</v>
      </c>
      <c r="X1004">
        <v>3413575.72134241</v>
      </c>
      <c r="Y1004">
        <v>0</v>
      </c>
      <c r="Z1004">
        <v>0</v>
      </c>
      <c r="AA1004">
        <v>960685.805522401</v>
      </c>
      <c r="AB1004">
        <v>0</v>
      </c>
      <c r="AC1004">
        <v>0</v>
      </c>
      <c r="AD1004">
        <v>0</v>
      </c>
      <c r="AE1004">
        <v>78132.608326274305</v>
      </c>
      <c r="AF1004">
        <v>0</v>
      </c>
      <c r="AG1004">
        <v>0</v>
      </c>
    </row>
    <row r="1005" spans="1:33" x14ac:dyDescent="0.3">
      <c r="A1005" t="s">
        <v>33</v>
      </c>
      <c r="B1005" t="s">
        <v>2094</v>
      </c>
      <c r="C1005">
        <v>2182</v>
      </c>
      <c r="D1005" t="s">
        <v>2068</v>
      </c>
      <c r="E1005">
        <v>1365</v>
      </c>
      <c r="F1005" t="s">
        <v>2095</v>
      </c>
      <c r="G1005" t="s">
        <v>37</v>
      </c>
      <c r="H1005" t="s">
        <v>43</v>
      </c>
      <c r="I1005" t="s">
        <v>44</v>
      </c>
      <c r="J1005" t="s">
        <v>40</v>
      </c>
      <c r="K1005">
        <v>373.52056603773502</v>
      </c>
      <c r="L1005">
        <v>6611525.4250916801</v>
      </c>
      <c r="M1005">
        <v>17700.565982821201</v>
      </c>
      <c r="N1005">
        <v>0</v>
      </c>
      <c r="O1005">
        <v>17700.565982821201</v>
      </c>
      <c r="P1005">
        <v>4145936.58160639</v>
      </c>
      <c r="Q1005">
        <v>1192279.65681825</v>
      </c>
      <c r="R1005">
        <v>1042333.2464996</v>
      </c>
      <c r="S1005">
        <v>153734.82901001201</v>
      </c>
      <c r="T1005">
        <v>77241.111157414998</v>
      </c>
      <c r="U1005">
        <v>163441.62235682501</v>
      </c>
      <c r="V1005">
        <v>4976131.53</v>
      </c>
      <c r="W1005">
        <v>1471952.27273486</v>
      </c>
      <c r="X1005">
        <v>5539974.85014538</v>
      </c>
      <c r="Y1005">
        <v>0</v>
      </c>
      <c r="Z1005">
        <v>0</v>
      </c>
      <c r="AA1005">
        <v>908108.95258947997</v>
      </c>
      <c r="AB1005">
        <v>0</v>
      </c>
      <c r="AC1005">
        <v>0</v>
      </c>
      <c r="AD1005">
        <v>0</v>
      </c>
      <c r="AE1005">
        <v>163441.62235682501</v>
      </c>
      <c r="AF1005">
        <v>0</v>
      </c>
      <c r="AG1005">
        <v>0</v>
      </c>
    </row>
    <row r="1006" spans="1:33" x14ac:dyDescent="0.3">
      <c r="A1006" t="s">
        <v>33</v>
      </c>
      <c r="B1006" t="s">
        <v>2096</v>
      </c>
      <c r="C1006">
        <v>2182</v>
      </c>
      <c r="D1006" t="s">
        <v>2068</v>
      </c>
      <c r="E1006">
        <v>2182</v>
      </c>
      <c r="F1006" t="s">
        <v>2068</v>
      </c>
      <c r="G1006" t="s">
        <v>55</v>
      </c>
      <c r="H1006" t="s">
        <v>55</v>
      </c>
      <c r="I1006" t="s">
        <v>56</v>
      </c>
      <c r="J1006" t="s">
        <v>40</v>
      </c>
      <c r="K1006">
        <v>144.115471698113</v>
      </c>
      <c r="L1006">
        <v>630984.165352604</v>
      </c>
      <c r="M1006">
        <v>4378.3235617780301</v>
      </c>
      <c r="N1006">
        <v>0</v>
      </c>
      <c r="O1006">
        <v>4378.3235617780301</v>
      </c>
      <c r="P1006">
        <v>155118.668806448</v>
      </c>
      <c r="Q1006">
        <v>160561.934646696</v>
      </c>
      <c r="R1006">
        <v>243006.269109174</v>
      </c>
      <c r="S1006">
        <v>59315.5221256769</v>
      </c>
      <c r="T1006">
        <v>12981.770664608101</v>
      </c>
      <c r="U1006">
        <v>63060.695026573398</v>
      </c>
      <c r="V1006">
        <v>0</v>
      </c>
      <c r="W1006">
        <v>567923.47032603098</v>
      </c>
      <c r="X1006">
        <v>407207.47535803</v>
      </c>
      <c r="Y1006">
        <v>0</v>
      </c>
      <c r="Z1006">
        <v>0</v>
      </c>
      <c r="AA1006">
        <v>160715.99496800001</v>
      </c>
      <c r="AB1006">
        <v>0</v>
      </c>
      <c r="AC1006">
        <v>0</v>
      </c>
      <c r="AD1006">
        <v>0</v>
      </c>
      <c r="AE1006">
        <v>63060.695026573398</v>
      </c>
      <c r="AF1006">
        <v>0</v>
      </c>
      <c r="AG1006">
        <v>0</v>
      </c>
    </row>
    <row r="1007" spans="1:33" x14ac:dyDescent="0.3">
      <c r="A1007" t="s">
        <v>33</v>
      </c>
      <c r="B1007" t="s">
        <v>2097</v>
      </c>
      <c r="C1007">
        <v>2182</v>
      </c>
      <c r="D1007" t="s">
        <v>2068</v>
      </c>
      <c r="E1007">
        <v>2263</v>
      </c>
      <c r="F1007" t="s">
        <v>2098</v>
      </c>
      <c r="G1007" t="s">
        <v>37</v>
      </c>
      <c r="H1007" t="s">
        <v>38</v>
      </c>
      <c r="I1007" t="s">
        <v>44</v>
      </c>
      <c r="J1007" t="s">
        <v>40</v>
      </c>
      <c r="K1007">
        <v>567.57000000000005</v>
      </c>
      <c r="L1007">
        <v>8443953.7039583493</v>
      </c>
      <c r="M1007">
        <v>14877.378480113999</v>
      </c>
      <c r="N1007">
        <v>0</v>
      </c>
      <c r="O1007">
        <v>14877.378480113999</v>
      </c>
      <c r="P1007">
        <v>4673100.6140586399</v>
      </c>
      <c r="Q1007">
        <v>1892389.9493454299</v>
      </c>
      <c r="R1007">
        <v>1558928.30338978</v>
      </c>
      <c r="S1007">
        <v>233602.33635006199</v>
      </c>
      <c r="T1007">
        <v>85932.500814430401</v>
      </c>
      <c r="U1007">
        <v>248351.95176827701</v>
      </c>
      <c r="V1007">
        <v>5958948.5999999996</v>
      </c>
      <c r="W1007">
        <v>2236653.1521900799</v>
      </c>
      <c r="X1007">
        <v>7045997.5170408301</v>
      </c>
      <c r="Y1007">
        <v>0</v>
      </c>
      <c r="Z1007">
        <v>0</v>
      </c>
      <c r="AA1007">
        <v>1149604.2351492399</v>
      </c>
      <c r="AB1007">
        <v>0</v>
      </c>
      <c r="AC1007">
        <v>0</v>
      </c>
      <c r="AD1007">
        <v>0</v>
      </c>
      <c r="AE1007">
        <v>248351.95176827701</v>
      </c>
      <c r="AF1007">
        <v>0</v>
      </c>
      <c r="AG1007">
        <v>0</v>
      </c>
    </row>
    <row r="1008" spans="1:33" x14ac:dyDescent="0.3">
      <c r="A1008" t="s">
        <v>33</v>
      </c>
      <c r="B1008" t="s">
        <v>2099</v>
      </c>
      <c r="C1008">
        <v>2182</v>
      </c>
      <c r="D1008" t="s">
        <v>2068</v>
      </c>
      <c r="E1008">
        <v>3490</v>
      </c>
      <c r="F1008" t="s">
        <v>2100</v>
      </c>
      <c r="G1008" t="s">
        <v>63</v>
      </c>
      <c r="H1008" t="s">
        <v>43</v>
      </c>
      <c r="I1008" t="s">
        <v>44</v>
      </c>
      <c r="J1008" t="s">
        <v>40</v>
      </c>
      <c r="K1008">
        <v>569.44698113207505</v>
      </c>
      <c r="L1008">
        <v>2539070.60467393</v>
      </c>
      <c r="M1008">
        <v>4458.83583336626</v>
      </c>
      <c r="N1008">
        <v>0</v>
      </c>
      <c r="O1008">
        <v>4458.83583336626</v>
      </c>
      <c r="P1008">
        <v>625597.63245066698</v>
      </c>
      <c r="Q1008">
        <v>667606.31163357</v>
      </c>
      <c r="R1008">
        <v>960196.60283428</v>
      </c>
      <c r="S1008">
        <v>234374.87044759601</v>
      </c>
      <c r="T1008">
        <v>51295.1873078235</v>
      </c>
      <c r="U1008">
        <v>249173.26354934901</v>
      </c>
      <c r="V1008">
        <v>45847.47</v>
      </c>
      <c r="W1008">
        <v>2244049.87112458</v>
      </c>
      <c r="X1008">
        <v>1654856.3071828799</v>
      </c>
      <c r="Y1008">
        <v>0</v>
      </c>
      <c r="Z1008">
        <v>0</v>
      </c>
      <c r="AA1008">
        <v>635041.03394169896</v>
      </c>
      <c r="AB1008">
        <v>0</v>
      </c>
      <c r="AC1008">
        <v>0</v>
      </c>
      <c r="AD1008">
        <v>0</v>
      </c>
      <c r="AE1008">
        <v>249173.26354934901</v>
      </c>
      <c r="AF1008">
        <v>0</v>
      </c>
      <c r="AG1008">
        <v>0</v>
      </c>
    </row>
    <row r="1009" spans="1:33" x14ac:dyDescent="0.3">
      <c r="A1009" t="s">
        <v>33</v>
      </c>
      <c r="B1009" t="s">
        <v>2101</v>
      </c>
      <c r="C1009">
        <v>2182</v>
      </c>
      <c r="D1009" t="s">
        <v>2068</v>
      </c>
      <c r="E1009">
        <v>3989</v>
      </c>
      <c r="F1009" t="s">
        <v>2102</v>
      </c>
      <c r="G1009" t="s">
        <v>37</v>
      </c>
      <c r="H1009" t="s">
        <v>43</v>
      </c>
      <c r="I1009" t="s">
        <v>44</v>
      </c>
      <c r="J1009" t="s">
        <v>40</v>
      </c>
      <c r="K1009">
        <v>376.11</v>
      </c>
      <c r="L1009">
        <v>6307775.88482033</v>
      </c>
      <c r="M1009">
        <v>16771.093256814002</v>
      </c>
      <c r="N1009">
        <v>0</v>
      </c>
      <c r="O1009">
        <v>16771.093256814002</v>
      </c>
      <c r="P1009">
        <v>3854178.7685074899</v>
      </c>
      <c r="Q1009">
        <v>1228689.9470798499</v>
      </c>
      <c r="R1009">
        <v>1033761.36777989</v>
      </c>
      <c r="S1009">
        <v>154800.59679796599</v>
      </c>
      <c r="T1009">
        <v>36345.2046551358</v>
      </c>
      <c r="U1009">
        <v>164574.68255821601</v>
      </c>
      <c r="V1009">
        <v>4661044.6100000003</v>
      </c>
      <c r="W1009">
        <v>1482156.59226212</v>
      </c>
      <c r="X1009">
        <v>5068830.8612902798</v>
      </c>
      <c r="Y1009">
        <v>0</v>
      </c>
      <c r="Z1009">
        <v>0</v>
      </c>
      <c r="AA1009">
        <v>1074370.3409718301</v>
      </c>
      <c r="AB1009">
        <v>0</v>
      </c>
      <c r="AC1009">
        <v>0</v>
      </c>
      <c r="AD1009">
        <v>0</v>
      </c>
      <c r="AE1009">
        <v>164574.68255821601</v>
      </c>
      <c r="AF1009">
        <v>0</v>
      </c>
      <c r="AG1009">
        <v>0</v>
      </c>
    </row>
    <row r="1010" spans="1:33" x14ac:dyDescent="0.3">
      <c r="A1010" t="s">
        <v>33</v>
      </c>
      <c r="B1010" t="s">
        <v>2103</v>
      </c>
      <c r="C1010">
        <v>2182</v>
      </c>
      <c r="D1010" t="s">
        <v>2068</v>
      </c>
      <c r="E1010">
        <v>4216</v>
      </c>
      <c r="F1010" t="s">
        <v>2104</v>
      </c>
      <c r="G1010" t="s">
        <v>63</v>
      </c>
      <c r="H1010" t="s">
        <v>43</v>
      </c>
      <c r="I1010" t="s">
        <v>44</v>
      </c>
      <c r="J1010" t="s">
        <v>40</v>
      </c>
      <c r="K1010">
        <v>167.62119998668999</v>
      </c>
      <c r="L1010">
        <v>1191728.23935523</v>
      </c>
      <c r="M1010">
        <v>7109.6510432443001</v>
      </c>
      <c r="N1010">
        <v>0</v>
      </c>
      <c r="O1010">
        <v>7109.6510432443001</v>
      </c>
      <c r="P1010">
        <v>464984.68632547901</v>
      </c>
      <c r="Q1010">
        <v>360012.89751501399</v>
      </c>
      <c r="R1010">
        <v>282641.42602047598</v>
      </c>
      <c r="S1010">
        <v>68990.087458272596</v>
      </c>
      <c r="T1010">
        <v>15099.142035990801</v>
      </c>
      <c r="U1010">
        <v>73346.110919243802</v>
      </c>
      <c r="V1010">
        <v>457828.39</v>
      </c>
      <c r="W1010">
        <v>660553.73843598994</v>
      </c>
      <c r="X1010">
        <v>931452.80283226399</v>
      </c>
      <c r="Y1010">
        <v>0</v>
      </c>
      <c r="Z1010">
        <v>0</v>
      </c>
      <c r="AA1010">
        <v>186929.32560372501</v>
      </c>
      <c r="AB1010">
        <v>0</v>
      </c>
      <c r="AC1010">
        <v>0</v>
      </c>
      <c r="AD1010">
        <v>0</v>
      </c>
      <c r="AE1010">
        <v>73346.110919243802</v>
      </c>
      <c r="AF1010">
        <v>0</v>
      </c>
      <c r="AG1010">
        <v>0</v>
      </c>
    </row>
    <row r="1011" spans="1:33" x14ac:dyDescent="0.3">
      <c r="A1011" t="s">
        <v>33</v>
      </c>
      <c r="B1011" t="s">
        <v>2105</v>
      </c>
      <c r="C1011">
        <v>2182</v>
      </c>
      <c r="D1011" t="s">
        <v>2068</v>
      </c>
      <c r="E1011">
        <v>4822</v>
      </c>
      <c r="F1011" t="s">
        <v>2106</v>
      </c>
      <c r="G1011" t="s">
        <v>63</v>
      </c>
      <c r="H1011" t="s">
        <v>43</v>
      </c>
      <c r="I1011" t="s">
        <v>44</v>
      </c>
      <c r="J1011" t="s">
        <v>40</v>
      </c>
      <c r="K1011">
        <v>291.49153846153803</v>
      </c>
      <c r="L1011">
        <v>1276244.27090508</v>
      </c>
      <c r="M1011">
        <v>4378.3235617780301</v>
      </c>
      <c r="N1011">
        <v>0</v>
      </c>
      <c r="O1011">
        <v>4378.3235617780301</v>
      </c>
      <c r="P1011">
        <v>313746.87867804698</v>
      </c>
      <c r="Q1011">
        <v>324756.56358788599</v>
      </c>
      <c r="R1011">
        <v>491510.52557918499</v>
      </c>
      <c r="S1011">
        <v>119973.050744206</v>
      </c>
      <c r="T1011">
        <v>26257.252315755599</v>
      </c>
      <c r="U1011">
        <v>127548.13062857599</v>
      </c>
      <c r="V1011">
        <v>0</v>
      </c>
      <c r="W1011">
        <v>1148696.1402765</v>
      </c>
      <c r="X1011">
        <v>823627.97044993099</v>
      </c>
      <c r="Y1011">
        <v>0</v>
      </c>
      <c r="Z1011">
        <v>0</v>
      </c>
      <c r="AA1011">
        <v>325068.16982657497</v>
      </c>
      <c r="AB1011">
        <v>0</v>
      </c>
      <c r="AC1011">
        <v>0</v>
      </c>
      <c r="AD1011">
        <v>0</v>
      </c>
      <c r="AE1011">
        <v>127548.13062857599</v>
      </c>
      <c r="AF1011">
        <v>0</v>
      </c>
      <c r="AG1011">
        <v>0</v>
      </c>
    </row>
    <row r="1012" spans="1:33" x14ac:dyDescent="0.3">
      <c r="A1012" t="s">
        <v>33</v>
      </c>
      <c r="B1012" t="s">
        <v>2107</v>
      </c>
      <c r="C1012">
        <v>2183</v>
      </c>
      <c r="D1012" t="s">
        <v>2108</v>
      </c>
      <c r="E1012">
        <v>90</v>
      </c>
      <c r="F1012" t="s">
        <v>2109</v>
      </c>
      <c r="G1012" t="s">
        <v>37</v>
      </c>
      <c r="H1012" t="s">
        <v>43</v>
      </c>
      <c r="I1012" t="s">
        <v>44</v>
      </c>
      <c r="J1012" t="s">
        <v>40</v>
      </c>
      <c r="K1012">
        <v>434.25</v>
      </c>
      <c r="L1012">
        <v>5954086.2514172196</v>
      </c>
      <c r="M1012">
        <v>13711.194591634299</v>
      </c>
      <c r="N1012">
        <v>0</v>
      </c>
      <c r="O1012">
        <v>13711.194591634299</v>
      </c>
      <c r="P1012">
        <v>3469770.9918496301</v>
      </c>
      <c r="Q1012">
        <v>1016518.31807577</v>
      </c>
      <c r="R1012">
        <v>1187992.24863774</v>
      </c>
      <c r="S1012">
        <v>136274.77787665199</v>
      </c>
      <c r="T1012">
        <v>143529.91497742099</v>
      </c>
      <c r="U1012">
        <v>184579.66943670801</v>
      </c>
      <c r="V1012">
        <v>4235492.41</v>
      </c>
      <c r="W1012">
        <v>1534014.17198051</v>
      </c>
      <c r="X1012">
        <v>5158530.0717529999</v>
      </c>
      <c r="Y1012">
        <v>72027.934547612793</v>
      </c>
      <c r="Z1012">
        <v>0</v>
      </c>
      <c r="AA1012">
        <v>538948.57567990106</v>
      </c>
      <c r="AB1012">
        <v>0</v>
      </c>
      <c r="AC1012">
        <v>0</v>
      </c>
      <c r="AD1012">
        <v>0</v>
      </c>
      <c r="AE1012">
        <v>184579.66943670801</v>
      </c>
      <c r="AF1012">
        <v>0</v>
      </c>
      <c r="AG1012">
        <v>0</v>
      </c>
    </row>
    <row r="1013" spans="1:33" x14ac:dyDescent="0.3">
      <c r="A1013" t="s">
        <v>33</v>
      </c>
      <c r="B1013" t="s">
        <v>2110</v>
      </c>
      <c r="C1013">
        <v>2183</v>
      </c>
      <c r="D1013" t="s">
        <v>2108</v>
      </c>
      <c r="E1013">
        <v>932</v>
      </c>
      <c r="F1013" t="s">
        <v>2111</v>
      </c>
      <c r="G1013" t="s">
        <v>37</v>
      </c>
      <c r="H1013" t="s">
        <v>38</v>
      </c>
      <c r="I1013" t="s">
        <v>44</v>
      </c>
      <c r="J1013" t="s">
        <v>40</v>
      </c>
      <c r="K1013">
        <v>554.77</v>
      </c>
      <c r="L1013">
        <v>7217497.5201278804</v>
      </c>
      <c r="M1013">
        <v>13009.8915228435</v>
      </c>
      <c r="N1013">
        <v>0</v>
      </c>
      <c r="O1013">
        <v>13009.8915228435</v>
      </c>
      <c r="P1013">
        <v>3887725.8587544598</v>
      </c>
      <c r="Q1013">
        <v>1604367.82557949</v>
      </c>
      <c r="R1013">
        <v>1367943.2728586299</v>
      </c>
      <c r="S1013">
        <v>174095.932118895</v>
      </c>
      <c r="T1013">
        <v>183364.630816405</v>
      </c>
      <c r="U1013">
        <v>235807.16917306301</v>
      </c>
      <c r="V1013">
        <v>5021932.05</v>
      </c>
      <c r="W1013">
        <v>1959758.3009548199</v>
      </c>
      <c r="X1013">
        <v>6172115.8672916796</v>
      </c>
      <c r="Y1013">
        <v>157077.926489762</v>
      </c>
      <c r="Z1013">
        <v>0</v>
      </c>
      <c r="AA1013">
        <v>652496.55717337597</v>
      </c>
      <c r="AB1013">
        <v>0</v>
      </c>
      <c r="AC1013">
        <v>0</v>
      </c>
      <c r="AD1013">
        <v>0</v>
      </c>
      <c r="AE1013">
        <v>235807.16917306301</v>
      </c>
      <c r="AF1013">
        <v>0</v>
      </c>
      <c r="AG1013">
        <v>0</v>
      </c>
    </row>
    <row r="1014" spans="1:33" x14ac:dyDescent="0.3">
      <c r="A1014" t="s">
        <v>33</v>
      </c>
      <c r="B1014" t="s">
        <v>2112</v>
      </c>
      <c r="C1014">
        <v>2183</v>
      </c>
      <c r="D1014" t="s">
        <v>2108</v>
      </c>
      <c r="E1014">
        <v>933</v>
      </c>
      <c r="F1014" t="s">
        <v>2113</v>
      </c>
      <c r="G1014" t="s">
        <v>37</v>
      </c>
      <c r="H1014" t="s">
        <v>43</v>
      </c>
      <c r="I1014" t="s">
        <v>44</v>
      </c>
      <c r="J1014" t="s">
        <v>40</v>
      </c>
      <c r="K1014">
        <v>552.84471439451602</v>
      </c>
      <c r="L1014">
        <v>7144518.3330304697</v>
      </c>
      <c r="M1014">
        <v>12923.191896399399</v>
      </c>
      <c r="N1014">
        <v>0</v>
      </c>
      <c r="O1014">
        <v>12923.191896399399</v>
      </c>
      <c r="P1014">
        <v>4373815.5557822399</v>
      </c>
      <c r="Q1014">
        <v>1067553.29900862</v>
      </c>
      <c r="R1014">
        <v>1346929.4540434999</v>
      </c>
      <c r="S1014">
        <v>173491.74589382499</v>
      </c>
      <c r="T1014">
        <v>182728.278302272</v>
      </c>
      <c r="U1014">
        <v>234988.81895859801</v>
      </c>
      <c r="V1014">
        <v>4956572.4000000004</v>
      </c>
      <c r="W1014">
        <v>1952957.11407187</v>
      </c>
      <c r="X1014">
        <v>5703553.3024573503</v>
      </c>
      <c r="Y1014">
        <v>115037.679915621</v>
      </c>
      <c r="Z1014">
        <v>0</v>
      </c>
      <c r="AA1014">
        <v>1090938.5316989</v>
      </c>
      <c r="AB1014">
        <v>0</v>
      </c>
      <c r="AC1014">
        <v>0</v>
      </c>
      <c r="AD1014">
        <v>0</v>
      </c>
      <c r="AE1014">
        <v>234988.81895859801</v>
      </c>
      <c r="AF1014">
        <v>0</v>
      </c>
      <c r="AG1014">
        <v>0</v>
      </c>
    </row>
    <row r="1015" spans="1:33" x14ac:dyDescent="0.3">
      <c r="A1015" t="s">
        <v>33</v>
      </c>
      <c r="B1015" t="s">
        <v>2114</v>
      </c>
      <c r="C1015">
        <v>2183</v>
      </c>
      <c r="D1015" t="s">
        <v>2108</v>
      </c>
      <c r="E1015">
        <v>934</v>
      </c>
      <c r="F1015" t="s">
        <v>2115</v>
      </c>
      <c r="G1015" t="s">
        <v>37</v>
      </c>
      <c r="H1015" t="s">
        <v>38</v>
      </c>
      <c r="I1015" t="s">
        <v>44</v>
      </c>
      <c r="J1015" t="s">
        <v>40</v>
      </c>
      <c r="K1015">
        <v>734.8</v>
      </c>
      <c r="L1015">
        <v>9205543.4127596505</v>
      </c>
      <c r="M1015">
        <v>12527.9578290142</v>
      </c>
      <c r="N1015">
        <v>0</v>
      </c>
      <c r="O1015">
        <v>12527.9578290142</v>
      </c>
      <c r="P1015">
        <v>5217283.8753174702</v>
      </c>
      <c r="Q1015">
        <v>1776737.0774256201</v>
      </c>
      <c r="R1015">
        <v>1738061.34704205</v>
      </c>
      <c r="S1015">
        <v>230592.301171592</v>
      </c>
      <c r="T1015">
        <v>242868.811802899</v>
      </c>
      <c r="U1015">
        <v>312329.62832951901</v>
      </c>
      <c r="V1015">
        <v>6297488.71</v>
      </c>
      <c r="W1015">
        <v>2595725.07443013</v>
      </c>
      <c r="X1015">
        <v>7816672.5004930496</v>
      </c>
      <c r="Y1015">
        <v>228843.67655402599</v>
      </c>
      <c r="Z1015">
        <v>0</v>
      </c>
      <c r="AA1015">
        <v>847697.60738305398</v>
      </c>
      <c r="AB1015">
        <v>0</v>
      </c>
      <c r="AC1015">
        <v>0</v>
      </c>
      <c r="AD1015">
        <v>0</v>
      </c>
      <c r="AE1015">
        <v>312329.62832951901</v>
      </c>
      <c r="AF1015">
        <v>0</v>
      </c>
      <c r="AG1015">
        <v>0</v>
      </c>
    </row>
    <row r="1016" spans="1:33" x14ac:dyDescent="0.3">
      <c r="A1016" t="s">
        <v>33</v>
      </c>
      <c r="B1016" t="s">
        <v>2116</v>
      </c>
      <c r="C1016">
        <v>2183</v>
      </c>
      <c r="D1016" t="s">
        <v>2108</v>
      </c>
      <c r="E1016">
        <v>935</v>
      </c>
      <c r="F1016" t="s">
        <v>742</v>
      </c>
      <c r="G1016" t="s">
        <v>37</v>
      </c>
      <c r="H1016" t="s">
        <v>43</v>
      </c>
      <c r="I1016" t="s">
        <v>44</v>
      </c>
      <c r="J1016" t="s">
        <v>40</v>
      </c>
      <c r="K1016">
        <v>429.3</v>
      </c>
      <c r="L1016">
        <v>6153271.0525513301</v>
      </c>
      <c r="M1016">
        <v>14333.265903916399</v>
      </c>
      <c r="N1016">
        <v>0</v>
      </c>
      <c r="O1016">
        <v>14333.265903916399</v>
      </c>
      <c r="P1016">
        <v>3795889.9398078299</v>
      </c>
      <c r="Q1016">
        <v>991842.72797335498</v>
      </c>
      <c r="R1016">
        <v>1088923.17546156</v>
      </c>
      <c r="S1016">
        <v>134721.386626244</v>
      </c>
      <c r="T1016">
        <v>141893.822682342</v>
      </c>
      <c r="U1016">
        <v>182475.652479399</v>
      </c>
      <c r="V1016">
        <v>4454267.4000000004</v>
      </c>
      <c r="W1016">
        <v>1516528.00007193</v>
      </c>
      <c r="X1016">
        <v>4819362.7070490802</v>
      </c>
      <c r="Y1016">
        <v>116370.042744479</v>
      </c>
      <c r="Z1016">
        <v>0</v>
      </c>
      <c r="AA1016">
        <v>1035062.65027836</v>
      </c>
      <c r="AB1016">
        <v>0</v>
      </c>
      <c r="AC1016">
        <v>0</v>
      </c>
      <c r="AD1016">
        <v>0</v>
      </c>
      <c r="AE1016">
        <v>182475.652479399</v>
      </c>
      <c r="AF1016">
        <v>0</v>
      </c>
      <c r="AG1016">
        <v>0</v>
      </c>
    </row>
    <row r="1017" spans="1:33" x14ac:dyDescent="0.3">
      <c r="A1017" t="s">
        <v>33</v>
      </c>
      <c r="B1017" t="s">
        <v>2117</v>
      </c>
      <c r="C1017">
        <v>2183</v>
      </c>
      <c r="D1017" t="s">
        <v>2108</v>
      </c>
      <c r="E1017">
        <v>936</v>
      </c>
      <c r="F1017" t="s">
        <v>2118</v>
      </c>
      <c r="G1017" t="s">
        <v>37</v>
      </c>
      <c r="H1017" t="s">
        <v>43</v>
      </c>
      <c r="I1017" t="s">
        <v>44</v>
      </c>
      <c r="J1017" t="s">
        <v>40</v>
      </c>
      <c r="K1017">
        <v>364.32495145630998</v>
      </c>
      <c r="L1017">
        <v>5220791.9364823103</v>
      </c>
      <c r="M1017">
        <v>14330.0422208616</v>
      </c>
      <c r="N1017">
        <v>0</v>
      </c>
      <c r="O1017">
        <v>14330.0422208616</v>
      </c>
      <c r="P1017">
        <v>3207457.3597449302</v>
      </c>
      <c r="Q1017">
        <v>834202.84183698904</v>
      </c>
      <c r="R1017">
        <v>944382.55553065403</v>
      </c>
      <c r="S1017">
        <v>114331.149878251</v>
      </c>
      <c r="T1017">
        <v>120418.02949148499</v>
      </c>
      <c r="U1017">
        <v>154857.75269395599</v>
      </c>
      <c r="V1017">
        <v>3778934.44</v>
      </c>
      <c r="W1017">
        <v>1286999.7437883599</v>
      </c>
      <c r="X1017">
        <v>4222364.7636771901</v>
      </c>
      <c r="Y1017">
        <v>43266.190471175199</v>
      </c>
      <c r="Z1017">
        <v>0</v>
      </c>
      <c r="AA1017">
        <v>800303.229639987</v>
      </c>
      <c r="AB1017">
        <v>0</v>
      </c>
      <c r="AC1017">
        <v>0</v>
      </c>
      <c r="AD1017">
        <v>0</v>
      </c>
      <c r="AE1017">
        <v>154857.75269395599</v>
      </c>
      <c r="AF1017">
        <v>0</v>
      </c>
      <c r="AG1017">
        <v>0</v>
      </c>
    </row>
    <row r="1018" spans="1:33" x14ac:dyDescent="0.3">
      <c r="A1018" t="s">
        <v>33</v>
      </c>
      <c r="B1018" t="s">
        <v>2119</v>
      </c>
      <c r="C1018">
        <v>2183</v>
      </c>
      <c r="D1018" t="s">
        <v>2108</v>
      </c>
      <c r="E1018">
        <v>937</v>
      </c>
      <c r="F1018" t="s">
        <v>2120</v>
      </c>
      <c r="G1018" t="s">
        <v>37</v>
      </c>
      <c r="H1018" t="s">
        <v>43</v>
      </c>
      <c r="I1018" t="s">
        <v>44</v>
      </c>
      <c r="J1018" t="s">
        <v>40</v>
      </c>
      <c r="K1018">
        <v>500.14</v>
      </c>
      <c r="L1018">
        <v>6806492.55209882</v>
      </c>
      <c r="M1018">
        <v>13609.1745353277</v>
      </c>
      <c r="N1018">
        <v>0</v>
      </c>
      <c r="O1018">
        <v>13609.1745353277</v>
      </c>
      <c r="P1018">
        <v>4362588.4105839403</v>
      </c>
      <c r="Q1018">
        <v>948719.80299462797</v>
      </c>
      <c r="R1018">
        <v>1172924.0758051299</v>
      </c>
      <c r="S1018">
        <v>156952.14140985301</v>
      </c>
      <c r="T1018">
        <v>165308.12130525601</v>
      </c>
      <c r="U1018">
        <v>212586.472935119</v>
      </c>
      <c r="V1018">
        <v>4827131.53</v>
      </c>
      <c r="W1018">
        <v>1766774.5491637001</v>
      </c>
      <c r="X1018">
        <v>5613481.0099229598</v>
      </c>
      <c r="Y1018">
        <v>114404.378771544</v>
      </c>
      <c r="Z1018">
        <v>0</v>
      </c>
      <c r="AA1018">
        <v>866020.69046919001</v>
      </c>
      <c r="AB1018">
        <v>0</v>
      </c>
      <c r="AC1018">
        <v>0</v>
      </c>
      <c r="AD1018">
        <v>0</v>
      </c>
      <c r="AE1018">
        <v>212586.472935119</v>
      </c>
      <c r="AF1018">
        <v>0</v>
      </c>
      <c r="AG1018">
        <v>0</v>
      </c>
    </row>
    <row r="1019" spans="1:33" x14ac:dyDescent="0.3">
      <c r="A1019" t="s">
        <v>33</v>
      </c>
      <c r="B1019" t="s">
        <v>2121</v>
      </c>
      <c r="C1019">
        <v>2183</v>
      </c>
      <c r="D1019" t="s">
        <v>2108</v>
      </c>
      <c r="E1019">
        <v>938</v>
      </c>
      <c r="F1019" t="s">
        <v>2122</v>
      </c>
      <c r="G1019" t="s">
        <v>37</v>
      </c>
      <c r="H1019" t="s">
        <v>43</v>
      </c>
      <c r="I1019" t="s">
        <v>44</v>
      </c>
      <c r="J1019" t="s">
        <v>40</v>
      </c>
      <c r="K1019">
        <v>513.70500291205497</v>
      </c>
      <c r="L1019">
        <v>7219008.1263439897</v>
      </c>
      <c r="M1019">
        <v>14052.8281512178</v>
      </c>
      <c r="N1019">
        <v>0</v>
      </c>
      <c r="O1019">
        <v>14052.8281512178</v>
      </c>
      <c r="P1019">
        <v>4554609.0423796298</v>
      </c>
      <c r="Q1019">
        <v>1087287.1725310299</v>
      </c>
      <c r="R1019">
        <v>1246111.173247</v>
      </c>
      <c r="S1019">
        <v>161209.061982649</v>
      </c>
      <c r="T1019">
        <v>169791.67620366899</v>
      </c>
      <c r="U1019">
        <v>218352.33074378999</v>
      </c>
      <c r="V1019">
        <v>5185962.0599999996</v>
      </c>
      <c r="W1019">
        <v>1814693.7356002</v>
      </c>
      <c r="X1019">
        <v>5954266.9939784901</v>
      </c>
      <c r="Y1019">
        <v>101819.882403834</v>
      </c>
      <c r="Z1019">
        <v>0</v>
      </c>
      <c r="AA1019">
        <v>944568.91921787499</v>
      </c>
      <c r="AB1019">
        <v>0</v>
      </c>
      <c r="AC1019">
        <v>0</v>
      </c>
      <c r="AD1019">
        <v>0</v>
      </c>
      <c r="AE1019">
        <v>218352.33074378999</v>
      </c>
      <c r="AF1019">
        <v>0</v>
      </c>
      <c r="AG1019">
        <v>0</v>
      </c>
    </row>
    <row r="1020" spans="1:33" x14ac:dyDescent="0.3">
      <c r="A1020" t="s">
        <v>33</v>
      </c>
      <c r="B1020" t="s">
        <v>2123</v>
      </c>
      <c r="C1020">
        <v>2183</v>
      </c>
      <c r="D1020" t="s">
        <v>2108</v>
      </c>
      <c r="E1020">
        <v>939</v>
      </c>
      <c r="F1020" t="s">
        <v>2124</v>
      </c>
      <c r="G1020" t="s">
        <v>37</v>
      </c>
      <c r="H1020" t="s">
        <v>43</v>
      </c>
      <c r="I1020" t="s">
        <v>44</v>
      </c>
      <c r="J1020" t="s">
        <v>40</v>
      </c>
      <c r="K1020">
        <v>387.61380952380898</v>
      </c>
      <c r="L1020">
        <v>4897457.9851718796</v>
      </c>
      <c r="M1020">
        <v>12634.8903595269</v>
      </c>
      <c r="N1020">
        <v>0</v>
      </c>
      <c r="O1020">
        <v>12634.8903595269</v>
      </c>
      <c r="P1020">
        <v>2757918.3664146499</v>
      </c>
      <c r="Q1020">
        <v>911577.15035856096</v>
      </c>
      <c r="R1020">
        <v>978207.34365529695</v>
      </c>
      <c r="S1020">
        <v>121639.575808359</v>
      </c>
      <c r="T1020">
        <v>128115.548935007</v>
      </c>
      <c r="U1020">
        <v>164756.77335868301</v>
      </c>
      <c r="V1020">
        <v>3363432.18</v>
      </c>
      <c r="W1020">
        <v>1369269.0318131901</v>
      </c>
      <c r="X1020">
        <v>4246390.0207781903</v>
      </c>
      <c r="Y1020">
        <v>101009.386550337</v>
      </c>
      <c r="Z1020">
        <v>0</v>
      </c>
      <c r="AA1020">
        <v>385301.804484664</v>
      </c>
      <c r="AB1020">
        <v>0</v>
      </c>
      <c r="AC1020">
        <v>0</v>
      </c>
      <c r="AD1020">
        <v>0</v>
      </c>
      <c r="AE1020">
        <v>164756.77335868301</v>
      </c>
      <c r="AF1020">
        <v>0</v>
      </c>
      <c r="AG1020">
        <v>0</v>
      </c>
    </row>
    <row r="1021" spans="1:33" x14ac:dyDescent="0.3">
      <c r="A1021" t="s">
        <v>33</v>
      </c>
      <c r="B1021" t="s">
        <v>2125</v>
      </c>
      <c r="C1021">
        <v>2183</v>
      </c>
      <c r="D1021" t="s">
        <v>2108</v>
      </c>
      <c r="E1021">
        <v>941</v>
      </c>
      <c r="F1021" t="s">
        <v>2126</v>
      </c>
      <c r="G1021" t="s">
        <v>37</v>
      </c>
      <c r="H1021" t="s">
        <v>43</v>
      </c>
      <c r="I1021" t="s">
        <v>44</v>
      </c>
      <c r="J1021" t="s">
        <v>40</v>
      </c>
      <c r="K1021">
        <v>369.83192307692298</v>
      </c>
      <c r="L1021">
        <v>5109687.1539826998</v>
      </c>
      <c r="M1021">
        <v>13816.241473886799</v>
      </c>
      <c r="N1021">
        <v>0</v>
      </c>
      <c r="O1021">
        <v>13816.241473886799</v>
      </c>
      <c r="P1021">
        <v>3043222.68449248</v>
      </c>
      <c r="Q1021">
        <v>887822.71478255605</v>
      </c>
      <c r="R1021">
        <v>940205.21263703296</v>
      </c>
      <c r="S1021">
        <v>116198.32796546401</v>
      </c>
      <c r="T1021">
        <v>122238.214105163</v>
      </c>
      <c r="U1021">
        <v>157198.51262793501</v>
      </c>
      <c r="V1021">
        <v>3646035.19</v>
      </c>
      <c r="W1021">
        <v>1306453.45135477</v>
      </c>
      <c r="X1021">
        <v>4464845.5745000504</v>
      </c>
      <c r="Y1021">
        <v>85339.9625482806</v>
      </c>
      <c r="Z1021">
        <v>0</v>
      </c>
      <c r="AA1021">
        <v>402303.10430643702</v>
      </c>
      <c r="AB1021">
        <v>0</v>
      </c>
      <c r="AC1021">
        <v>0</v>
      </c>
      <c r="AD1021">
        <v>0</v>
      </c>
      <c r="AE1021">
        <v>157198.51262793501</v>
      </c>
      <c r="AF1021">
        <v>0</v>
      </c>
      <c r="AG1021">
        <v>0</v>
      </c>
    </row>
    <row r="1022" spans="1:33" x14ac:dyDescent="0.3">
      <c r="A1022" t="s">
        <v>33</v>
      </c>
      <c r="B1022" t="s">
        <v>2127</v>
      </c>
      <c r="C1022">
        <v>2183</v>
      </c>
      <c r="D1022" t="s">
        <v>2108</v>
      </c>
      <c r="E1022">
        <v>942</v>
      </c>
      <c r="F1022" t="s">
        <v>2128</v>
      </c>
      <c r="G1022" t="s">
        <v>37</v>
      </c>
      <c r="H1022" t="s">
        <v>38</v>
      </c>
      <c r="I1022" t="s">
        <v>44</v>
      </c>
      <c r="J1022" t="s">
        <v>40</v>
      </c>
      <c r="K1022">
        <v>386.14952380952298</v>
      </c>
      <c r="L1022">
        <v>5386575.1776574301</v>
      </c>
      <c r="M1022">
        <v>13949.454409568199</v>
      </c>
      <c r="N1022">
        <v>0</v>
      </c>
      <c r="O1022">
        <v>13949.454409568199</v>
      </c>
      <c r="P1022">
        <v>3135193.4911497599</v>
      </c>
      <c r="Q1022">
        <v>1072104.1386543801</v>
      </c>
      <c r="R1022">
        <v>930465.92112843203</v>
      </c>
      <c r="S1022">
        <v>121180.05891610299</v>
      </c>
      <c r="T1022">
        <v>127631.567808757</v>
      </c>
      <c r="U1022">
        <v>164134.372960056</v>
      </c>
      <c r="V1022">
        <v>3858344.45</v>
      </c>
      <c r="W1022">
        <v>1364096.35469738</v>
      </c>
      <c r="X1022">
        <v>4602035.5048556803</v>
      </c>
      <c r="Y1022">
        <v>76122.069321416697</v>
      </c>
      <c r="Z1022">
        <v>0</v>
      </c>
      <c r="AA1022">
        <v>544283.23052028497</v>
      </c>
      <c r="AB1022">
        <v>0</v>
      </c>
      <c r="AC1022">
        <v>0</v>
      </c>
      <c r="AD1022">
        <v>0</v>
      </c>
      <c r="AE1022">
        <v>164134.372960056</v>
      </c>
      <c r="AF1022">
        <v>0</v>
      </c>
      <c r="AG1022">
        <v>0</v>
      </c>
    </row>
    <row r="1023" spans="1:33" x14ac:dyDescent="0.3">
      <c r="A1023" t="s">
        <v>33</v>
      </c>
      <c r="B1023" t="s">
        <v>2129</v>
      </c>
      <c r="C1023">
        <v>2183</v>
      </c>
      <c r="D1023" t="s">
        <v>2108</v>
      </c>
      <c r="E1023">
        <v>986</v>
      </c>
      <c r="F1023" t="s">
        <v>2130</v>
      </c>
      <c r="G1023" t="s">
        <v>37</v>
      </c>
      <c r="H1023" t="s">
        <v>53</v>
      </c>
      <c r="I1023" t="s">
        <v>44</v>
      </c>
      <c r="J1023" t="s">
        <v>40</v>
      </c>
      <c r="K1023">
        <v>1532.16</v>
      </c>
      <c r="L1023">
        <v>20068409.9518729</v>
      </c>
      <c r="M1023">
        <v>13098.1163533005</v>
      </c>
      <c r="N1023">
        <v>0</v>
      </c>
      <c r="O1023">
        <v>13098.1163533005</v>
      </c>
      <c r="P1023">
        <v>9732423.8987229504</v>
      </c>
      <c r="Q1023">
        <v>5369001.99279211</v>
      </c>
      <c r="R1023">
        <v>3979751.9171147998</v>
      </c>
      <c r="S1023">
        <v>480816.95721701998</v>
      </c>
      <c r="T1023">
        <v>506415.18602603598</v>
      </c>
      <c r="U1023">
        <v>651250.630567985</v>
      </c>
      <c r="V1023">
        <v>14004712.220000001</v>
      </c>
      <c r="W1023">
        <v>5412447.1013049399</v>
      </c>
      <c r="X1023">
        <v>16603837.175082499</v>
      </c>
      <c r="Y1023">
        <v>967400.15648260305</v>
      </c>
      <c r="Z1023">
        <v>0</v>
      </c>
      <c r="AA1023">
        <v>1845921.9897398199</v>
      </c>
      <c r="AB1023">
        <v>0</v>
      </c>
      <c r="AC1023">
        <v>0</v>
      </c>
      <c r="AD1023">
        <v>0</v>
      </c>
      <c r="AE1023">
        <v>651250.630567985</v>
      </c>
      <c r="AF1023">
        <v>0</v>
      </c>
      <c r="AG1023">
        <v>0</v>
      </c>
    </row>
    <row r="1024" spans="1:33" x14ac:dyDescent="0.3">
      <c r="A1024" t="s">
        <v>33</v>
      </c>
      <c r="B1024" t="s">
        <v>2131</v>
      </c>
      <c r="C1024">
        <v>2183</v>
      </c>
      <c r="D1024" t="s">
        <v>2108</v>
      </c>
      <c r="E1024">
        <v>987</v>
      </c>
      <c r="F1024" t="s">
        <v>2132</v>
      </c>
      <c r="G1024" t="s">
        <v>37</v>
      </c>
      <c r="H1024" t="s">
        <v>53</v>
      </c>
      <c r="I1024" t="s">
        <v>44</v>
      </c>
      <c r="J1024" t="s">
        <v>40</v>
      </c>
      <c r="K1024">
        <v>1673.0239810631499</v>
      </c>
      <c r="L1024">
        <v>21013085.7730707</v>
      </c>
      <c r="M1024">
        <v>12559.9429601227</v>
      </c>
      <c r="N1024">
        <v>0</v>
      </c>
      <c r="O1024">
        <v>12559.9429601227</v>
      </c>
      <c r="P1024">
        <v>9962546.9756188896</v>
      </c>
      <c r="Q1024">
        <v>5981513.8498373302</v>
      </c>
      <c r="R1024">
        <v>3991028.4912900999</v>
      </c>
      <c r="S1024">
        <v>525022.38664753805</v>
      </c>
      <c r="T1024">
        <v>552974.06967687199</v>
      </c>
      <c r="U1024">
        <v>711125.41942273697</v>
      </c>
      <c r="V1024">
        <v>14391902.789999999</v>
      </c>
      <c r="W1024">
        <v>5910057.5636480004</v>
      </c>
      <c r="X1024">
        <v>17459218.1223506</v>
      </c>
      <c r="Y1024">
        <v>887030.04060271697</v>
      </c>
      <c r="Z1024">
        <v>0</v>
      </c>
      <c r="AA1024">
        <v>1955712.1906946299</v>
      </c>
      <c r="AB1024">
        <v>0</v>
      </c>
      <c r="AC1024">
        <v>0</v>
      </c>
      <c r="AD1024">
        <v>0</v>
      </c>
      <c r="AE1024">
        <v>711125.41942273697</v>
      </c>
      <c r="AF1024">
        <v>0</v>
      </c>
      <c r="AG1024">
        <v>0</v>
      </c>
    </row>
    <row r="1025" spans="1:33" x14ac:dyDescent="0.3">
      <c r="A1025" t="s">
        <v>33</v>
      </c>
      <c r="B1025" t="s">
        <v>2133</v>
      </c>
      <c r="C1025">
        <v>2183</v>
      </c>
      <c r="D1025" t="s">
        <v>2108</v>
      </c>
      <c r="E1025">
        <v>1312</v>
      </c>
      <c r="F1025" t="s">
        <v>2134</v>
      </c>
      <c r="G1025" t="s">
        <v>37</v>
      </c>
      <c r="H1025" t="s">
        <v>38</v>
      </c>
      <c r="I1025" t="s">
        <v>44</v>
      </c>
      <c r="J1025" t="s">
        <v>40</v>
      </c>
      <c r="K1025">
        <v>638.48227722772197</v>
      </c>
      <c r="L1025">
        <v>8312764.0531148203</v>
      </c>
      <c r="M1025">
        <v>13019.5689835098</v>
      </c>
      <c r="N1025">
        <v>0</v>
      </c>
      <c r="O1025">
        <v>13019.5689835098</v>
      </c>
      <c r="P1025">
        <v>4381985.1987696104</v>
      </c>
      <c r="Q1025">
        <v>1968833.27523754</v>
      </c>
      <c r="R1025">
        <v>1550545.83823841</v>
      </c>
      <c r="S1025">
        <v>200366.21878500099</v>
      </c>
      <c r="T1025">
        <v>211033.52208424901</v>
      </c>
      <c r="U1025">
        <v>271389.401662383</v>
      </c>
      <c r="V1025">
        <v>5785897.71</v>
      </c>
      <c r="W1025">
        <v>2255476.9414524301</v>
      </c>
      <c r="X1025">
        <v>6917910.9917188501</v>
      </c>
      <c r="Y1025">
        <v>378826.965083591</v>
      </c>
      <c r="Z1025">
        <v>0</v>
      </c>
      <c r="AA1025">
        <v>744636.694649991</v>
      </c>
      <c r="AB1025">
        <v>0</v>
      </c>
      <c r="AC1025">
        <v>0</v>
      </c>
      <c r="AD1025">
        <v>0</v>
      </c>
      <c r="AE1025">
        <v>271389.401662383</v>
      </c>
      <c r="AF1025">
        <v>0</v>
      </c>
      <c r="AG1025">
        <v>0</v>
      </c>
    </row>
    <row r="1026" spans="1:33" x14ac:dyDescent="0.3">
      <c r="A1026" t="s">
        <v>33</v>
      </c>
      <c r="B1026" t="s">
        <v>2135</v>
      </c>
      <c r="C1026">
        <v>2183</v>
      </c>
      <c r="D1026" t="s">
        <v>2108</v>
      </c>
      <c r="E1026">
        <v>1313</v>
      </c>
      <c r="F1026" t="s">
        <v>2136</v>
      </c>
      <c r="G1026" t="s">
        <v>37</v>
      </c>
      <c r="H1026" t="s">
        <v>43</v>
      </c>
      <c r="I1026" t="s">
        <v>44</v>
      </c>
      <c r="J1026" t="s">
        <v>40</v>
      </c>
      <c r="K1026">
        <v>404.44</v>
      </c>
      <c r="L1026">
        <v>5586562.5906914901</v>
      </c>
      <c r="M1026">
        <v>13813.0812745809</v>
      </c>
      <c r="N1026">
        <v>0</v>
      </c>
      <c r="O1026">
        <v>13813.0812745809</v>
      </c>
      <c r="P1026">
        <v>3398709.56444229</v>
      </c>
      <c r="Q1026">
        <v>876820.72434787697</v>
      </c>
      <c r="R1026">
        <v>1050435.38773229</v>
      </c>
      <c r="S1026">
        <v>126919.91056864199</v>
      </c>
      <c r="T1026">
        <v>133677.00360038699</v>
      </c>
      <c r="U1026">
        <v>171908.81176046599</v>
      </c>
      <c r="V1026">
        <v>3985945.21999999</v>
      </c>
      <c r="W1026">
        <v>1428708.5589310301</v>
      </c>
      <c r="X1026">
        <v>4860882.1223138403</v>
      </c>
      <c r="Y1026">
        <v>75405.517244298302</v>
      </c>
      <c r="Z1026">
        <v>0</v>
      </c>
      <c r="AA1026">
        <v>478366.13937289402</v>
      </c>
      <c r="AB1026">
        <v>0</v>
      </c>
      <c r="AC1026">
        <v>0</v>
      </c>
      <c r="AD1026">
        <v>0</v>
      </c>
      <c r="AE1026">
        <v>171908.81176046599</v>
      </c>
      <c r="AF1026">
        <v>0</v>
      </c>
      <c r="AG1026">
        <v>0</v>
      </c>
    </row>
    <row r="1027" spans="1:33" x14ac:dyDescent="0.3">
      <c r="A1027" t="s">
        <v>33</v>
      </c>
      <c r="B1027" t="s">
        <v>2137</v>
      </c>
      <c r="C1027">
        <v>2183</v>
      </c>
      <c r="D1027" t="s">
        <v>2108</v>
      </c>
      <c r="E1027">
        <v>2183</v>
      </c>
      <c r="F1027" t="s">
        <v>2108</v>
      </c>
      <c r="G1027" t="s">
        <v>55</v>
      </c>
      <c r="H1027" t="s">
        <v>55</v>
      </c>
      <c r="I1027" t="s">
        <v>56</v>
      </c>
      <c r="J1027" t="s">
        <v>40</v>
      </c>
      <c r="K1027">
        <v>125.55854368932</v>
      </c>
      <c r="L1027">
        <v>496912.23931325699</v>
      </c>
      <c r="M1027">
        <v>3957.6139123021899</v>
      </c>
      <c r="N1027">
        <v>0</v>
      </c>
      <c r="O1027">
        <v>3957.6139123021899</v>
      </c>
      <c r="P1027">
        <v>97918.721076121903</v>
      </c>
      <c r="Q1027">
        <v>104228.559423802</v>
      </c>
      <c r="R1027">
        <v>213862.55293608399</v>
      </c>
      <c r="S1027">
        <v>39402.331955735302</v>
      </c>
      <c r="T1027">
        <v>41500.0739215129</v>
      </c>
      <c r="U1027">
        <v>53369.152536854999</v>
      </c>
      <c r="V1027">
        <v>0</v>
      </c>
      <c r="W1027">
        <v>443543.08677640202</v>
      </c>
      <c r="X1027">
        <v>315895.269094027</v>
      </c>
      <c r="Y1027">
        <v>14549.363934053001</v>
      </c>
      <c r="Z1027">
        <v>0</v>
      </c>
      <c r="AA1027">
        <v>113098.453748321</v>
      </c>
      <c r="AB1027">
        <v>0</v>
      </c>
      <c r="AC1027">
        <v>0</v>
      </c>
      <c r="AD1027">
        <v>0</v>
      </c>
      <c r="AE1027">
        <v>53369.152536854999</v>
      </c>
      <c r="AF1027">
        <v>0</v>
      </c>
      <c r="AG1027">
        <v>0</v>
      </c>
    </row>
    <row r="1028" spans="1:33" x14ac:dyDescent="0.3">
      <c r="A1028" t="s">
        <v>33</v>
      </c>
      <c r="B1028" t="s">
        <v>2138</v>
      </c>
      <c r="C1028">
        <v>2183</v>
      </c>
      <c r="D1028" t="s">
        <v>2108</v>
      </c>
      <c r="E1028">
        <v>3543</v>
      </c>
      <c r="F1028" t="s">
        <v>2139</v>
      </c>
      <c r="G1028" t="s">
        <v>37</v>
      </c>
      <c r="H1028" t="s">
        <v>43</v>
      </c>
      <c r="I1028" t="s">
        <v>44</v>
      </c>
      <c r="J1028" t="s">
        <v>40</v>
      </c>
      <c r="K1028">
        <v>482.89</v>
      </c>
      <c r="L1028">
        <v>6657084.1121116001</v>
      </c>
      <c r="M1028">
        <v>13785.922491895801</v>
      </c>
      <c r="N1028">
        <v>0</v>
      </c>
      <c r="O1028">
        <v>13785.922491895801</v>
      </c>
      <c r="P1028">
        <v>4114525.7883170298</v>
      </c>
      <c r="Q1028">
        <v>1080960.5365771099</v>
      </c>
      <c r="R1028">
        <v>1150452.39140329</v>
      </c>
      <c r="S1028">
        <v>151538.808264494</v>
      </c>
      <c r="T1028">
        <v>159606.58754967601</v>
      </c>
      <c r="U1028">
        <v>205254.29262934299</v>
      </c>
      <c r="V1028">
        <v>4745991.93</v>
      </c>
      <c r="W1028">
        <v>1705837.88948226</v>
      </c>
      <c r="X1028">
        <v>5521438.1074699098</v>
      </c>
      <c r="Y1028">
        <v>123026.738245473</v>
      </c>
      <c r="Z1028">
        <v>0</v>
      </c>
      <c r="AA1028">
        <v>807364.97376687895</v>
      </c>
      <c r="AB1028">
        <v>0</v>
      </c>
      <c r="AC1028">
        <v>0</v>
      </c>
      <c r="AD1028">
        <v>0</v>
      </c>
      <c r="AE1028">
        <v>205254.29262934299</v>
      </c>
      <c r="AF1028">
        <v>0</v>
      </c>
      <c r="AG1028">
        <v>0</v>
      </c>
    </row>
    <row r="1029" spans="1:33" x14ac:dyDescent="0.3">
      <c r="A1029" t="s">
        <v>33</v>
      </c>
      <c r="B1029" t="s">
        <v>2140</v>
      </c>
      <c r="C1029">
        <v>2183</v>
      </c>
      <c r="D1029" t="s">
        <v>2108</v>
      </c>
      <c r="E1029">
        <v>3553</v>
      </c>
      <c r="F1029" t="s">
        <v>2141</v>
      </c>
      <c r="G1029" t="s">
        <v>63</v>
      </c>
      <c r="H1029" t="s">
        <v>53</v>
      </c>
      <c r="I1029" t="s">
        <v>44</v>
      </c>
      <c r="J1029" t="s">
        <v>40</v>
      </c>
      <c r="K1029">
        <v>0.06</v>
      </c>
      <c r="L1029">
        <v>235415.66683473799</v>
      </c>
      <c r="M1029">
        <v>3923594.44724563</v>
      </c>
      <c r="N1029">
        <v>0</v>
      </c>
      <c r="O1029">
        <v>3923594.44724563</v>
      </c>
      <c r="P1029">
        <v>228932.921903537</v>
      </c>
      <c r="Q1029">
        <v>5998.1971527565802</v>
      </c>
      <c r="R1029">
        <v>445.88737183250299</v>
      </c>
      <c r="S1029">
        <v>18.8289848534234</v>
      </c>
      <c r="T1029">
        <v>19.831421758538301</v>
      </c>
      <c r="U1029">
        <v>25.503235846177301</v>
      </c>
      <c r="V1029">
        <v>235178.21</v>
      </c>
      <c r="W1029">
        <v>211.95359889195399</v>
      </c>
      <c r="X1029">
        <v>494.64520853236598</v>
      </c>
      <c r="Y1029">
        <v>98618.062627916705</v>
      </c>
      <c r="Z1029">
        <v>0</v>
      </c>
      <c r="AA1029">
        <v>136277.455762442</v>
      </c>
      <c r="AB1029">
        <v>0</v>
      </c>
      <c r="AC1029">
        <v>0</v>
      </c>
      <c r="AD1029">
        <v>0</v>
      </c>
      <c r="AE1029">
        <v>25.503235846177301</v>
      </c>
      <c r="AF1029">
        <v>0</v>
      </c>
      <c r="AG1029">
        <v>0</v>
      </c>
    </row>
    <row r="1030" spans="1:33" x14ac:dyDescent="0.3">
      <c r="A1030" t="s">
        <v>33</v>
      </c>
      <c r="B1030" t="s">
        <v>2142</v>
      </c>
      <c r="C1030">
        <v>2183</v>
      </c>
      <c r="D1030" t="s">
        <v>2108</v>
      </c>
      <c r="E1030">
        <v>3577</v>
      </c>
      <c r="F1030" t="s">
        <v>2143</v>
      </c>
      <c r="G1030" t="s">
        <v>37</v>
      </c>
      <c r="H1030" t="s">
        <v>53</v>
      </c>
      <c r="I1030" t="s">
        <v>44</v>
      </c>
      <c r="J1030" t="s">
        <v>40</v>
      </c>
      <c r="K1030">
        <v>187.57</v>
      </c>
      <c r="L1030">
        <v>2973092.2915305202</v>
      </c>
      <c r="M1030">
        <v>15850.574673617901</v>
      </c>
      <c r="N1030">
        <v>0</v>
      </c>
      <c r="O1030">
        <v>15850.574673617901</v>
      </c>
      <c r="P1030">
        <v>1514380.7491075101</v>
      </c>
      <c r="Q1030">
        <v>762331.020709206</v>
      </c>
      <c r="R1030">
        <v>530848.00724370999</v>
      </c>
      <c r="S1030">
        <v>58862.544815943897</v>
      </c>
      <c r="T1030">
        <v>106669.96965415</v>
      </c>
      <c r="U1030">
        <v>79727.365794458194</v>
      </c>
      <c r="V1030">
        <v>2230762.65</v>
      </c>
      <c r="W1030">
        <v>662602.27573606395</v>
      </c>
      <c r="X1030">
        <v>2319982.9510736</v>
      </c>
      <c r="Y1030">
        <v>226621.54363913799</v>
      </c>
      <c r="Z1030">
        <v>0</v>
      </c>
      <c r="AA1030">
        <v>346760.43102332501</v>
      </c>
      <c r="AB1030">
        <v>0</v>
      </c>
      <c r="AC1030">
        <v>0</v>
      </c>
      <c r="AD1030">
        <v>0</v>
      </c>
      <c r="AE1030">
        <v>79727.365794458194</v>
      </c>
      <c r="AF1030">
        <v>0</v>
      </c>
      <c r="AG1030">
        <v>0</v>
      </c>
    </row>
    <row r="1031" spans="1:33" x14ac:dyDescent="0.3">
      <c r="A1031" t="s">
        <v>33</v>
      </c>
      <c r="B1031" t="s">
        <v>2144</v>
      </c>
      <c r="C1031">
        <v>2183</v>
      </c>
      <c r="D1031" t="s">
        <v>2108</v>
      </c>
      <c r="E1031">
        <v>4601</v>
      </c>
      <c r="F1031" t="s">
        <v>2145</v>
      </c>
      <c r="G1031" t="s">
        <v>63</v>
      </c>
      <c r="H1031" t="s">
        <v>43</v>
      </c>
      <c r="I1031" t="s">
        <v>44</v>
      </c>
      <c r="J1031" t="s">
        <v>40</v>
      </c>
      <c r="K1031">
        <v>166.429946621732</v>
      </c>
      <c r="L1031">
        <v>658665.47217387997</v>
      </c>
      <c r="M1031">
        <v>3957.6139123021899</v>
      </c>
      <c r="N1031">
        <v>0</v>
      </c>
      <c r="O1031">
        <v>3957.6139123021899</v>
      </c>
      <c r="P1031">
        <v>129792.900133433</v>
      </c>
      <c r="Q1031">
        <v>138156.696244311</v>
      </c>
      <c r="R1031">
        <v>283478.38564941398</v>
      </c>
      <c r="S1031">
        <v>52228.449068277798</v>
      </c>
      <c r="T1031">
        <v>55009.041078443399</v>
      </c>
      <c r="U1031">
        <v>70741.703009345903</v>
      </c>
      <c r="V1031">
        <v>0</v>
      </c>
      <c r="W1031">
        <v>587923.76916453405</v>
      </c>
      <c r="X1031">
        <v>418724.45497190498</v>
      </c>
      <c r="Y1031">
        <v>19285.424884476099</v>
      </c>
      <c r="Z1031">
        <v>0</v>
      </c>
      <c r="AA1031">
        <v>149913.88930815199</v>
      </c>
      <c r="AB1031">
        <v>0</v>
      </c>
      <c r="AC1031">
        <v>0</v>
      </c>
      <c r="AD1031">
        <v>0</v>
      </c>
      <c r="AE1031">
        <v>70741.703009345903</v>
      </c>
      <c r="AF1031">
        <v>0</v>
      </c>
      <c r="AG1031">
        <v>0</v>
      </c>
    </row>
    <row r="1032" spans="1:33" x14ac:dyDescent="0.3">
      <c r="A1032" t="s">
        <v>33</v>
      </c>
      <c r="B1032" t="s">
        <v>2146</v>
      </c>
      <c r="C1032">
        <v>2183</v>
      </c>
      <c r="D1032" t="s">
        <v>2108</v>
      </c>
      <c r="E1032">
        <v>4667</v>
      </c>
      <c r="F1032" t="s">
        <v>2147</v>
      </c>
      <c r="G1032" t="s">
        <v>63</v>
      </c>
      <c r="H1032" t="s">
        <v>43</v>
      </c>
      <c r="I1032" t="s">
        <v>44</v>
      </c>
      <c r="J1032" t="s">
        <v>40</v>
      </c>
      <c r="K1032">
        <v>332.38411764705802</v>
      </c>
      <c r="L1032">
        <v>1315448.0082282801</v>
      </c>
      <c r="M1032">
        <v>3957.6139123021899</v>
      </c>
      <c r="N1032">
        <v>0</v>
      </c>
      <c r="O1032">
        <v>3957.6139123021899</v>
      </c>
      <c r="P1032">
        <v>259214.75950332699</v>
      </c>
      <c r="Q1032">
        <v>275918.442025155</v>
      </c>
      <c r="R1032">
        <v>566146.38770658197</v>
      </c>
      <c r="S1032">
        <v>104307.591944916</v>
      </c>
      <c r="T1032">
        <v>109860.82704830699</v>
      </c>
      <c r="U1032">
        <v>141281.175731275</v>
      </c>
      <c r="V1032">
        <v>0</v>
      </c>
      <c r="W1032">
        <v>1174166.83249701</v>
      </c>
      <c r="X1032">
        <v>836251.89653764199</v>
      </c>
      <c r="Y1032">
        <v>38515.718257390698</v>
      </c>
      <c r="Z1032">
        <v>0</v>
      </c>
      <c r="AA1032">
        <v>299399.21770198102</v>
      </c>
      <c r="AB1032">
        <v>0</v>
      </c>
      <c r="AC1032">
        <v>0</v>
      </c>
      <c r="AD1032">
        <v>0</v>
      </c>
      <c r="AE1032">
        <v>141281.175731275</v>
      </c>
      <c r="AF1032">
        <v>0</v>
      </c>
      <c r="AG1032">
        <v>0</v>
      </c>
    </row>
    <row r="1033" spans="1:33" x14ac:dyDescent="0.3">
      <c r="A1033" t="s">
        <v>33</v>
      </c>
      <c r="B1033" t="s">
        <v>2148</v>
      </c>
      <c r="C1033">
        <v>2183</v>
      </c>
      <c r="D1033" t="s">
        <v>2108</v>
      </c>
      <c r="E1033">
        <v>4740</v>
      </c>
      <c r="F1033" t="s">
        <v>2149</v>
      </c>
      <c r="G1033" t="s">
        <v>63</v>
      </c>
      <c r="H1033" t="s">
        <v>64</v>
      </c>
      <c r="I1033" t="s">
        <v>60</v>
      </c>
      <c r="J1033" t="s">
        <v>40</v>
      </c>
      <c r="K1033">
        <v>795.58120857787105</v>
      </c>
      <c r="L1033">
        <v>3654039.4994339701</v>
      </c>
      <c r="M1033">
        <v>4592.9183093272104</v>
      </c>
      <c r="N1033">
        <v>0</v>
      </c>
      <c r="O1033">
        <v>4592.9183093272104</v>
      </c>
      <c r="P1033">
        <v>1125882.2261281901</v>
      </c>
      <c r="Q1033">
        <v>660427.24643175595</v>
      </c>
      <c r="R1033">
        <v>1355105.1432664101</v>
      </c>
      <c r="S1033">
        <v>249666.44209968401</v>
      </c>
      <c r="T1033">
        <v>262958.441507924</v>
      </c>
      <c r="U1033">
        <v>338164.91995247098</v>
      </c>
      <c r="V1033">
        <v>505436.24</v>
      </c>
      <c r="W1033">
        <v>2810438.3394815</v>
      </c>
      <c r="X1033">
        <v>2001618.7874217499</v>
      </c>
      <c r="Y1033">
        <v>92189.668680250397</v>
      </c>
      <c r="Z1033">
        <v>0</v>
      </c>
      <c r="AA1033">
        <v>1222066.1233794999</v>
      </c>
      <c r="AB1033">
        <v>0</v>
      </c>
      <c r="AC1033">
        <v>0</v>
      </c>
      <c r="AD1033">
        <v>0</v>
      </c>
      <c r="AE1033">
        <v>338164.91995247098</v>
      </c>
      <c r="AF1033">
        <v>0</v>
      </c>
      <c r="AG1033">
        <v>0</v>
      </c>
    </row>
    <row r="1034" spans="1:33" x14ac:dyDescent="0.3">
      <c r="A1034" t="s">
        <v>33</v>
      </c>
      <c r="B1034" t="s">
        <v>2150</v>
      </c>
      <c r="C1034">
        <v>2185</v>
      </c>
      <c r="D1034" t="s">
        <v>2151</v>
      </c>
      <c r="E1034">
        <v>959</v>
      </c>
      <c r="F1034" t="s">
        <v>2152</v>
      </c>
      <c r="G1034" t="s">
        <v>37</v>
      </c>
      <c r="H1034" t="s">
        <v>43</v>
      </c>
      <c r="I1034" t="s">
        <v>44</v>
      </c>
      <c r="J1034" t="s">
        <v>40</v>
      </c>
      <c r="K1034">
        <v>333.36</v>
      </c>
      <c r="L1034">
        <v>5470271.1784124104</v>
      </c>
      <c r="M1034">
        <v>16409.500775175198</v>
      </c>
      <c r="N1034">
        <v>0</v>
      </c>
      <c r="O1034">
        <v>16409.500775175198</v>
      </c>
      <c r="P1034">
        <v>3395707.57317896</v>
      </c>
      <c r="Q1034">
        <v>982428.95267162798</v>
      </c>
      <c r="R1034">
        <v>697022.048439709</v>
      </c>
      <c r="S1034">
        <v>152005.41848444901</v>
      </c>
      <c r="T1034">
        <v>243107.185637658</v>
      </c>
      <c r="U1034">
        <v>160086.66881261699</v>
      </c>
      <c r="V1034">
        <v>3954930.54</v>
      </c>
      <c r="W1034">
        <v>1355253.9695997899</v>
      </c>
      <c r="X1034">
        <v>4511817.4048902905</v>
      </c>
      <c r="Y1034">
        <v>0</v>
      </c>
      <c r="Z1034">
        <v>0</v>
      </c>
      <c r="AA1034">
        <v>754481.76220832404</v>
      </c>
      <c r="AB1034">
        <v>17552.219618439201</v>
      </c>
      <c r="AC1034">
        <v>26333.122882739</v>
      </c>
      <c r="AD1034">
        <v>0</v>
      </c>
      <c r="AE1034">
        <v>160086.66881261699</v>
      </c>
      <c r="AF1034">
        <v>0</v>
      </c>
      <c r="AG1034">
        <v>0</v>
      </c>
    </row>
    <row r="1035" spans="1:33" x14ac:dyDescent="0.3">
      <c r="A1035" t="s">
        <v>33</v>
      </c>
      <c r="B1035" t="s">
        <v>2153</v>
      </c>
      <c r="C1035">
        <v>2185</v>
      </c>
      <c r="D1035" t="s">
        <v>2151</v>
      </c>
      <c r="E1035">
        <v>960</v>
      </c>
      <c r="F1035" t="s">
        <v>2154</v>
      </c>
      <c r="G1035" t="s">
        <v>37</v>
      </c>
      <c r="H1035" t="s">
        <v>38</v>
      </c>
      <c r="I1035" t="s">
        <v>44</v>
      </c>
      <c r="J1035" t="s">
        <v>40</v>
      </c>
      <c r="K1035">
        <v>931.09</v>
      </c>
      <c r="L1035">
        <v>11950793.121702099</v>
      </c>
      <c r="M1035">
        <v>12835.2716941456</v>
      </c>
      <c r="N1035">
        <v>0</v>
      </c>
      <c r="O1035">
        <v>12835.2716941456</v>
      </c>
      <c r="P1035">
        <v>7197800.1927942904</v>
      </c>
      <c r="Q1035">
        <v>2058301.06578151</v>
      </c>
      <c r="R1035">
        <v>1587386.9617951401</v>
      </c>
      <c r="S1035">
        <v>425408.21063320799</v>
      </c>
      <c r="T1035">
        <v>681896.69069794496</v>
      </c>
      <c r="U1035">
        <v>447129.51903269702</v>
      </c>
      <c r="V1035">
        <v>7718376.1699999999</v>
      </c>
      <c r="W1035">
        <v>3785287.43266941</v>
      </c>
      <c r="X1035">
        <v>10359837.5364752</v>
      </c>
      <c r="Y1035">
        <v>0</v>
      </c>
      <c r="Z1035">
        <v>0</v>
      </c>
      <c r="AA1035">
        <v>1018365.25840337</v>
      </c>
      <c r="AB1035">
        <v>49024.166560272999</v>
      </c>
      <c r="AC1035">
        <v>76436.641230469904</v>
      </c>
      <c r="AD1035">
        <v>0</v>
      </c>
      <c r="AE1035">
        <v>447129.51903269702</v>
      </c>
      <c r="AF1035">
        <v>0</v>
      </c>
      <c r="AG1035">
        <v>0</v>
      </c>
    </row>
    <row r="1036" spans="1:33" x14ac:dyDescent="0.3">
      <c r="A1036" t="s">
        <v>33</v>
      </c>
      <c r="B1036" t="s">
        <v>2155</v>
      </c>
      <c r="C1036">
        <v>2185</v>
      </c>
      <c r="D1036" t="s">
        <v>2151</v>
      </c>
      <c r="E1036">
        <v>962</v>
      </c>
      <c r="F1036" t="s">
        <v>2156</v>
      </c>
      <c r="G1036" t="s">
        <v>37</v>
      </c>
      <c r="H1036" t="s">
        <v>43</v>
      </c>
      <c r="I1036" t="s">
        <v>44</v>
      </c>
      <c r="J1036" t="s">
        <v>40</v>
      </c>
      <c r="K1036">
        <v>337.64</v>
      </c>
      <c r="L1036">
        <v>4971329.9657762405</v>
      </c>
      <c r="M1036">
        <v>14723.7589319282</v>
      </c>
      <c r="N1036">
        <v>0</v>
      </c>
      <c r="O1036">
        <v>14723.7589319282</v>
      </c>
      <c r="P1036">
        <v>2851968.47037361</v>
      </c>
      <c r="Q1036">
        <v>1041722.23757753</v>
      </c>
      <c r="R1036">
        <v>669961.48146743199</v>
      </c>
      <c r="S1036">
        <v>153957.01193031401</v>
      </c>
      <c r="T1036">
        <v>253720.76442734199</v>
      </c>
      <c r="U1036">
        <v>162142.01721229899</v>
      </c>
      <c r="V1036">
        <v>3436533.91</v>
      </c>
      <c r="W1036">
        <v>1372654.03856394</v>
      </c>
      <c r="X1036">
        <v>4285629.14807883</v>
      </c>
      <c r="Y1036">
        <v>0</v>
      </c>
      <c r="Z1036">
        <v>0</v>
      </c>
      <c r="AA1036">
        <v>479617.68303581298</v>
      </c>
      <c r="AB1036">
        <v>17777.572090142301</v>
      </c>
      <c r="AC1036">
        <v>26163.5453591552</v>
      </c>
      <c r="AD1036">
        <v>0</v>
      </c>
      <c r="AE1036">
        <v>162142.01721229899</v>
      </c>
      <c r="AF1036">
        <v>0</v>
      </c>
      <c r="AG1036">
        <v>0</v>
      </c>
    </row>
    <row r="1037" spans="1:33" x14ac:dyDescent="0.3">
      <c r="A1037" t="s">
        <v>33</v>
      </c>
      <c r="B1037" t="s">
        <v>2157</v>
      </c>
      <c r="C1037">
        <v>2185</v>
      </c>
      <c r="D1037" t="s">
        <v>2151</v>
      </c>
      <c r="E1037">
        <v>963</v>
      </c>
      <c r="F1037" t="s">
        <v>2158</v>
      </c>
      <c r="G1037" t="s">
        <v>37</v>
      </c>
      <c r="H1037" t="s">
        <v>43</v>
      </c>
      <c r="I1037" t="s">
        <v>44</v>
      </c>
      <c r="J1037" t="s">
        <v>40</v>
      </c>
      <c r="K1037">
        <v>385.39</v>
      </c>
      <c r="L1037">
        <v>5593058.7178142499</v>
      </c>
      <c r="M1037">
        <v>14512.7240401003</v>
      </c>
      <c r="N1037">
        <v>0</v>
      </c>
      <c r="O1037">
        <v>14512.7240401003</v>
      </c>
      <c r="P1037">
        <v>3458339.35047739</v>
      </c>
      <c r="Q1037">
        <v>954686.14527783403</v>
      </c>
      <c r="R1037">
        <v>723568.32576037699</v>
      </c>
      <c r="S1037">
        <v>175730.046285463</v>
      </c>
      <c r="T1037">
        <v>280734.85001319001</v>
      </c>
      <c r="U1037">
        <v>185072.59807323699</v>
      </c>
      <c r="V1037">
        <v>3841207.48</v>
      </c>
      <c r="W1037">
        <v>1566778.63974101</v>
      </c>
      <c r="X1037">
        <v>4717189.2549369102</v>
      </c>
      <c r="Y1037">
        <v>0</v>
      </c>
      <c r="Z1037">
        <v>0</v>
      </c>
      <c r="AA1037">
        <v>640377.90789856703</v>
      </c>
      <c r="AB1037">
        <v>20291.726418137499</v>
      </c>
      <c r="AC1037">
        <v>30127.230487397301</v>
      </c>
      <c r="AD1037">
        <v>0</v>
      </c>
      <c r="AE1037">
        <v>185072.59807323699</v>
      </c>
      <c r="AF1037">
        <v>0</v>
      </c>
      <c r="AG1037">
        <v>0</v>
      </c>
    </row>
    <row r="1038" spans="1:33" x14ac:dyDescent="0.3">
      <c r="A1038" t="s">
        <v>33</v>
      </c>
      <c r="B1038" t="s">
        <v>2159</v>
      </c>
      <c r="C1038">
        <v>2185</v>
      </c>
      <c r="D1038" t="s">
        <v>2151</v>
      </c>
      <c r="E1038">
        <v>964</v>
      </c>
      <c r="F1038" t="s">
        <v>2160</v>
      </c>
      <c r="G1038" t="s">
        <v>37</v>
      </c>
      <c r="H1038" t="s">
        <v>43</v>
      </c>
      <c r="I1038" t="s">
        <v>44</v>
      </c>
      <c r="J1038" t="s">
        <v>40</v>
      </c>
      <c r="K1038">
        <v>470.06</v>
      </c>
      <c r="L1038">
        <v>6335226.2829065798</v>
      </c>
      <c r="M1038">
        <v>13477.484327333899</v>
      </c>
      <c r="N1038">
        <v>0</v>
      </c>
      <c r="O1038">
        <v>13477.484327333899</v>
      </c>
      <c r="P1038">
        <v>3812566.9319891501</v>
      </c>
      <c r="Q1038">
        <v>1185061.3371665</v>
      </c>
      <c r="R1038">
        <v>773305.55822705105</v>
      </c>
      <c r="S1038">
        <v>214337.85401007999</v>
      </c>
      <c r="T1038">
        <v>349954.60151379101</v>
      </c>
      <c r="U1038">
        <v>225732.95998937701</v>
      </c>
      <c r="V1038">
        <v>4198494.16</v>
      </c>
      <c r="W1038">
        <v>1910999.1629172</v>
      </c>
      <c r="X1038">
        <v>5147949.4844400398</v>
      </c>
      <c r="Y1038">
        <v>0</v>
      </c>
      <c r="Z1038">
        <v>0</v>
      </c>
      <c r="AA1038">
        <v>892505.42242274096</v>
      </c>
      <c r="AB1038">
        <v>24749.8090768045</v>
      </c>
      <c r="AC1038">
        <v>44288.606977622701</v>
      </c>
      <c r="AD1038">
        <v>0</v>
      </c>
      <c r="AE1038">
        <v>225732.95998937701</v>
      </c>
      <c r="AF1038">
        <v>0</v>
      </c>
      <c r="AG1038">
        <v>0</v>
      </c>
    </row>
    <row r="1039" spans="1:33" x14ac:dyDescent="0.3">
      <c r="A1039" t="s">
        <v>33</v>
      </c>
      <c r="B1039" t="s">
        <v>2161</v>
      </c>
      <c r="C1039">
        <v>2185</v>
      </c>
      <c r="D1039" t="s">
        <v>2151</v>
      </c>
      <c r="E1039">
        <v>965</v>
      </c>
      <c r="F1039" t="s">
        <v>2162</v>
      </c>
      <c r="G1039" t="s">
        <v>37</v>
      </c>
      <c r="H1039" t="s">
        <v>43</v>
      </c>
      <c r="I1039" t="s">
        <v>44</v>
      </c>
      <c r="J1039" t="s">
        <v>40</v>
      </c>
      <c r="K1039">
        <v>497.7</v>
      </c>
      <c r="L1039">
        <v>7028435.3472841904</v>
      </c>
      <c r="M1039">
        <v>14121.8311177098</v>
      </c>
      <c r="N1039">
        <v>0</v>
      </c>
      <c r="O1039">
        <v>14121.8311177098</v>
      </c>
      <c r="P1039">
        <v>4342995.0120031498</v>
      </c>
      <c r="Q1039">
        <v>1232556.7515588801</v>
      </c>
      <c r="R1039">
        <v>865867.43376122904</v>
      </c>
      <c r="S1039">
        <v>226941.135048328</v>
      </c>
      <c r="T1039">
        <v>360075.01491259399</v>
      </c>
      <c r="U1039">
        <v>239006.284701342</v>
      </c>
      <c r="V1039">
        <v>4766061.2300000004</v>
      </c>
      <c r="W1039">
        <v>2023367.83258285</v>
      </c>
      <c r="X1039">
        <v>5961908.20998469</v>
      </c>
      <c r="Y1039">
        <v>0</v>
      </c>
      <c r="Z1039">
        <v>0</v>
      </c>
      <c r="AA1039">
        <v>764880.17692549503</v>
      </c>
      <c r="AB1039">
        <v>26205.122702475499</v>
      </c>
      <c r="AC1039">
        <v>36435.552970179997</v>
      </c>
      <c r="AD1039">
        <v>0</v>
      </c>
      <c r="AE1039">
        <v>239006.284701342</v>
      </c>
      <c r="AF1039">
        <v>0</v>
      </c>
      <c r="AG1039">
        <v>0</v>
      </c>
    </row>
    <row r="1040" spans="1:33" x14ac:dyDescent="0.3">
      <c r="A1040" t="s">
        <v>33</v>
      </c>
      <c r="B1040" t="s">
        <v>2163</v>
      </c>
      <c r="C1040">
        <v>2185</v>
      </c>
      <c r="D1040" t="s">
        <v>2151</v>
      </c>
      <c r="E1040">
        <v>966</v>
      </c>
      <c r="F1040" t="s">
        <v>2164</v>
      </c>
      <c r="G1040" t="s">
        <v>37</v>
      </c>
      <c r="H1040" t="s">
        <v>43</v>
      </c>
      <c r="I1040" t="s">
        <v>44</v>
      </c>
      <c r="J1040" t="s">
        <v>40</v>
      </c>
      <c r="K1040">
        <v>356.21</v>
      </c>
      <c r="L1040">
        <v>5366814.6897122804</v>
      </c>
      <c r="M1040">
        <v>15066.434658522399</v>
      </c>
      <c r="N1040">
        <v>0</v>
      </c>
      <c r="O1040">
        <v>15066.434658522399</v>
      </c>
      <c r="P1040">
        <v>3155187.5143699902</v>
      </c>
      <c r="Q1040">
        <v>1059105.8284193</v>
      </c>
      <c r="R1040">
        <v>719894.06586575694</v>
      </c>
      <c r="S1040">
        <v>162424.55639052601</v>
      </c>
      <c r="T1040">
        <v>270202.72466669697</v>
      </c>
      <c r="U1040">
        <v>171059.73211465799</v>
      </c>
      <c r="V1040">
        <v>3747605.76</v>
      </c>
      <c r="W1040">
        <v>1448149.1975976201</v>
      </c>
      <c r="X1040">
        <v>4664735.9800674096</v>
      </c>
      <c r="Y1040">
        <v>0</v>
      </c>
      <c r="Z1040">
        <v>0</v>
      </c>
      <c r="AA1040">
        <v>486193.66090180998</v>
      </c>
      <c r="AB1040">
        <v>18755.328024610801</v>
      </c>
      <c r="AC1040">
        <v>26069.988603793099</v>
      </c>
      <c r="AD1040">
        <v>0</v>
      </c>
      <c r="AE1040">
        <v>171059.73211465799</v>
      </c>
      <c r="AF1040">
        <v>0</v>
      </c>
      <c r="AG1040">
        <v>0</v>
      </c>
    </row>
    <row r="1041" spans="1:33" x14ac:dyDescent="0.3">
      <c r="A1041" t="s">
        <v>33</v>
      </c>
      <c r="B1041" t="s">
        <v>2165</v>
      </c>
      <c r="C1041">
        <v>2185</v>
      </c>
      <c r="D1041" t="s">
        <v>2151</v>
      </c>
      <c r="E1041">
        <v>967</v>
      </c>
      <c r="F1041" t="s">
        <v>2166</v>
      </c>
      <c r="G1041" t="s">
        <v>37</v>
      </c>
      <c r="H1041" t="s">
        <v>53</v>
      </c>
      <c r="I1041" t="s">
        <v>44</v>
      </c>
      <c r="J1041" t="s">
        <v>40</v>
      </c>
      <c r="K1041">
        <v>1656.28</v>
      </c>
      <c r="L1041">
        <v>23025738.777139701</v>
      </c>
      <c r="M1041">
        <v>13902.0810352958</v>
      </c>
      <c r="N1041">
        <v>0</v>
      </c>
      <c r="O1041">
        <v>13902.0810352958</v>
      </c>
      <c r="P1041">
        <v>12383451.274659401</v>
      </c>
      <c r="Q1041">
        <v>5251338.2185893999</v>
      </c>
      <c r="R1041">
        <v>3415119.7887752601</v>
      </c>
      <c r="S1041">
        <v>755230.18516746</v>
      </c>
      <c r="T1041">
        <v>1220599.3099482199</v>
      </c>
      <c r="U1041">
        <v>795381.41294984904</v>
      </c>
      <c r="V1041">
        <v>15496855.91</v>
      </c>
      <c r="W1041">
        <v>6733501.4541899199</v>
      </c>
      <c r="X1041">
        <v>19438529.401660901</v>
      </c>
      <c r="Y1041">
        <v>0</v>
      </c>
      <c r="Z1041">
        <v>0</v>
      </c>
      <c r="AA1041">
        <v>2583033.42984882</v>
      </c>
      <c r="AB1041">
        <v>87207.194353337502</v>
      </c>
      <c r="AC1041">
        <v>121587.338326802</v>
      </c>
      <c r="AD1041">
        <v>0</v>
      </c>
      <c r="AE1041">
        <v>795381.41294984904</v>
      </c>
      <c r="AF1041">
        <v>0</v>
      </c>
      <c r="AG1041">
        <v>0</v>
      </c>
    </row>
    <row r="1042" spans="1:33" x14ac:dyDescent="0.3">
      <c r="A1042" t="s">
        <v>33</v>
      </c>
      <c r="B1042" t="s">
        <v>2167</v>
      </c>
      <c r="C1042">
        <v>2185</v>
      </c>
      <c r="D1042" t="s">
        <v>2151</v>
      </c>
      <c r="E1042">
        <v>2185</v>
      </c>
      <c r="F1042" t="s">
        <v>2151</v>
      </c>
      <c r="G1042" t="s">
        <v>55</v>
      </c>
      <c r="H1042" t="s">
        <v>55</v>
      </c>
      <c r="I1042" t="s">
        <v>56</v>
      </c>
      <c r="J1042" t="s">
        <v>40</v>
      </c>
      <c r="K1042">
        <v>166.44</v>
      </c>
      <c r="L1042">
        <v>756579.36122318904</v>
      </c>
      <c r="M1042">
        <v>4545.6582625762303</v>
      </c>
      <c r="N1042">
        <v>0</v>
      </c>
      <c r="O1042">
        <v>4545.6582625762303</v>
      </c>
      <c r="P1042">
        <v>179275.99258791501</v>
      </c>
      <c r="Q1042">
        <v>189762.40134109001</v>
      </c>
      <c r="R1042">
        <v>191557.78035848599</v>
      </c>
      <c r="S1042">
        <v>75893.2740957278</v>
      </c>
      <c r="T1042">
        <v>120089.912839968</v>
      </c>
      <c r="U1042">
        <v>79928.081225018104</v>
      </c>
      <c r="V1042">
        <v>0</v>
      </c>
      <c r="W1042">
        <v>676651.27999817103</v>
      </c>
      <c r="X1042">
        <v>550546.70053737797</v>
      </c>
      <c r="Y1042">
        <v>0</v>
      </c>
      <c r="Z1042">
        <v>0</v>
      </c>
      <c r="AA1042">
        <v>105482.159936265</v>
      </c>
      <c r="AB1042">
        <v>8763.4732220213391</v>
      </c>
      <c r="AC1042">
        <v>11858.946302505001</v>
      </c>
      <c r="AD1042">
        <v>0</v>
      </c>
      <c r="AE1042">
        <v>79928.081225018104</v>
      </c>
      <c r="AF1042">
        <v>0</v>
      </c>
      <c r="AG1042">
        <v>0</v>
      </c>
    </row>
    <row r="1043" spans="1:33" x14ac:dyDescent="0.3">
      <c r="A1043" t="s">
        <v>33</v>
      </c>
      <c r="B1043" t="s">
        <v>2168</v>
      </c>
      <c r="C1043">
        <v>2185</v>
      </c>
      <c r="D1043" t="s">
        <v>2151</v>
      </c>
      <c r="E1043">
        <v>3649</v>
      </c>
      <c r="F1043" t="s">
        <v>2169</v>
      </c>
      <c r="G1043" t="s">
        <v>37</v>
      </c>
      <c r="H1043" t="s">
        <v>43</v>
      </c>
      <c r="I1043" t="s">
        <v>44</v>
      </c>
      <c r="J1043" t="s">
        <v>40</v>
      </c>
      <c r="K1043">
        <v>551.95000000000005</v>
      </c>
      <c r="L1043">
        <v>6938087.3180289501</v>
      </c>
      <c r="M1043">
        <v>12570.137363944101</v>
      </c>
      <c r="N1043">
        <v>0</v>
      </c>
      <c r="O1043">
        <v>12570.137363944101</v>
      </c>
      <c r="P1043">
        <v>4157072.7275660899</v>
      </c>
      <c r="Q1043">
        <v>1215864.8816162799</v>
      </c>
      <c r="R1043">
        <v>914206.01554954797</v>
      </c>
      <c r="S1043">
        <v>251678.037954439</v>
      </c>
      <c r="T1043">
        <v>399265.65534258803</v>
      </c>
      <c r="U1043">
        <v>265058.305888901</v>
      </c>
      <c r="V1043">
        <v>4429111.24</v>
      </c>
      <c r="W1043">
        <v>2243917.7721400498</v>
      </c>
      <c r="X1043">
        <v>5999443.07892818</v>
      </c>
      <c r="Y1043">
        <v>0</v>
      </c>
      <c r="Z1043">
        <v>0</v>
      </c>
      <c r="AA1043">
        <v>604175.37841878098</v>
      </c>
      <c r="AB1043">
        <v>29061.517933757899</v>
      </c>
      <c r="AC1043">
        <v>40349.036859334599</v>
      </c>
      <c r="AD1043">
        <v>0</v>
      </c>
      <c r="AE1043">
        <v>265058.305888901</v>
      </c>
      <c r="AF1043">
        <v>0</v>
      </c>
      <c r="AG1043">
        <v>0</v>
      </c>
    </row>
    <row r="1044" spans="1:33" x14ac:dyDescent="0.3">
      <c r="A1044" t="s">
        <v>33</v>
      </c>
      <c r="B1044" t="s">
        <v>2170</v>
      </c>
      <c r="C1044">
        <v>2186</v>
      </c>
      <c r="D1044" t="s">
        <v>2171</v>
      </c>
      <c r="E1044">
        <v>2186</v>
      </c>
      <c r="F1044" t="s">
        <v>2171</v>
      </c>
      <c r="G1044" t="s">
        <v>55</v>
      </c>
      <c r="H1044" t="s">
        <v>55</v>
      </c>
      <c r="I1044" t="s">
        <v>56</v>
      </c>
      <c r="J1044" t="s">
        <v>40</v>
      </c>
      <c r="K1044">
        <v>2</v>
      </c>
      <c r="L1044">
        <v>14002.4119119119</v>
      </c>
      <c r="M1044">
        <v>7001.2059559559502</v>
      </c>
      <c r="N1044">
        <v>0</v>
      </c>
      <c r="O1044">
        <v>7001.2059559559502</v>
      </c>
      <c r="P1044">
        <v>5021.6946576205801</v>
      </c>
      <c r="Q1044">
        <v>1902.04124494865</v>
      </c>
      <c r="R1044">
        <v>4306.6913580246901</v>
      </c>
      <c r="S1044">
        <v>1978.6811626441199</v>
      </c>
      <c r="T1044">
        <v>793.30348867385896</v>
      </c>
      <c r="U1044">
        <v>1200.58287917547</v>
      </c>
      <c r="V1044">
        <v>0</v>
      </c>
      <c r="W1044">
        <v>12801.829032736399</v>
      </c>
      <c r="X1044">
        <v>11467.6409372335</v>
      </c>
      <c r="Y1044">
        <v>0</v>
      </c>
      <c r="Z1044">
        <v>0</v>
      </c>
      <c r="AA1044">
        <v>1334.1880955029101</v>
      </c>
      <c r="AB1044">
        <v>0</v>
      </c>
      <c r="AC1044">
        <v>0</v>
      </c>
      <c r="AD1044">
        <v>0</v>
      </c>
      <c r="AE1044">
        <v>1200.58287917547</v>
      </c>
      <c r="AF1044">
        <v>0</v>
      </c>
      <c r="AG1044">
        <v>0</v>
      </c>
    </row>
    <row r="1045" spans="1:33" x14ac:dyDescent="0.3">
      <c r="A1045" t="s">
        <v>33</v>
      </c>
      <c r="B1045" t="s">
        <v>2172</v>
      </c>
      <c r="C1045">
        <v>2186</v>
      </c>
      <c r="D1045" t="s">
        <v>2171</v>
      </c>
      <c r="E1045">
        <v>4592</v>
      </c>
      <c r="F1045" t="s">
        <v>2173</v>
      </c>
      <c r="G1045" t="s">
        <v>63</v>
      </c>
      <c r="H1045" t="s">
        <v>64</v>
      </c>
      <c r="I1045" t="s">
        <v>39</v>
      </c>
      <c r="J1045" t="s">
        <v>40</v>
      </c>
      <c r="K1045">
        <v>1076.92</v>
      </c>
      <c r="L1045">
        <v>14416718.368088</v>
      </c>
      <c r="M1045">
        <v>13386.991018913201</v>
      </c>
      <c r="N1045">
        <v>0</v>
      </c>
      <c r="O1045">
        <v>13386.991018913201</v>
      </c>
      <c r="P1045">
        <v>8300820.1053423798</v>
      </c>
      <c r="Q1045">
        <v>2119223.9287550501</v>
      </c>
      <c r="R1045">
        <v>2447865.5986419702</v>
      </c>
      <c r="S1045">
        <v>1065440.6588373501</v>
      </c>
      <c r="T1045">
        <v>483368.07651132601</v>
      </c>
      <c r="U1045">
        <v>646465.85712082405</v>
      </c>
      <c r="V1045">
        <v>6876979.6500000004</v>
      </c>
      <c r="W1045">
        <v>6893272.8609672599</v>
      </c>
      <c r="X1045">
        <v>12831658.6890627</v>
      </c>
      <c r="Y1045">
        <v>0</v>
      </c>
      <c r="Z1045">
        <v>0</v>
      </c>
      <c r="AA1045">
        <v>938593.82190449699</v>
      </c>
      <c r="AB1045">
        <v>0</v>
      </c>
      <c r="AC1045">
        <v>0</v>
      </c>
      <c r="AD1045">
        <v>0</v>
      </c>
      <c r="AE1045">
        <v>646465.85712082405</v>
      </c>
      <c r="AF1045">
        <v>0</v>
      </c>
      <c r="AG1045">
        <v>0</v>
      </c>
    </row>
    <row r="1046" spans="1:33" x14ac:dyDescent="0.3">
      <c r="A1046" t="s">
        <v>33</v>
      </c>
      <c r="B1046" t="s">
        <v>2174</v>
      </c>
      <c r="C1046">
        <v>2187</v>
      </c>
      <c r="D1046" t="s">
        <v>2175</v>
      </c>
      <c r="E1046">
        <v>972</v>
      </c>
      <c r="F1046" t="s">
        <v>2176</v>
      </c>
      <c r="G1046" t="s">
        <v>37</v>
      </c>
      <c r="H1046" t="s">
        <v>43</v>
      </c>
      <c r="I1046" t="s">
        <v>44</v>
      </c>
      <c r="J1046" t="s">
        <v>40</v>
      </c>
      <c r="K1046">
        <v>419.44</v>
      </c>
      <c r="L1046">
        <v>8016831.9790623002</v>
      </c>
      <c r="M1046">
        <v>19113.179427480201</v>
      </c>
      <c r="N1046">
        <v>2279.06585186861</v>
      </c>
      <c r="O1046">
        <v>16834.113575611598</v>
      </c>
      <c r="P1046">
        <v>4386779.7792955302</v>
      </c>
      <c r="Q1046">
        <v>2033258.1533929899</v>
      </c>
      <c r="R1046">
        <v>1092450.6385850401</v>
      </c>
      <c r="S1046">
        <v>289480.54627282103</v>
      </c>
      <c r="T1046">
        <v>214862.86151591601</v>
      </c>
      <c r="U1046">
        <v>217959.08366775</v>
      </c>
      <c r="V1046">
        <v>4975717.33</v>
      </c>
      <c r="W1046">
        <v>2823155.5653945501</v>
      </c>
      <c r="X1046">
        <v>5250368.9390473804</v>
      </c>
      <c r="Y1046">
        <v>1468012.5934327899</v>
      </c>
      <c r="Z1046">
        <v>955931.38090777304</v>
      </c>
      <c r="AA1046">
        <v>117494.875793846</v>
      </c>
      <c r="AB1046">
        <v>0</v>
      </c>
      <c r="AC1046">
        <v>7065.1062127655896</v>
      </c>
      <c r="AD1046">
        <v>0</v>
      </c>
      <c r="AE1046">
        <v>217959.08366775</v>
      </c>
      <c r="AF1046">
        <v>0</v>
      </c>
      <c r="AG1046">
        <v>0</v>
      </c>
    </row>
    <row r="1047" spans="1:33" x14ac:dyDescent="0.3">
      <c r="A1047" t="s">
        <v>33</v>
      </c>
      <c r="B1047" t="s">
        <v>2177</v>
      </c>
      <c r="C1047">
        <v>2187</v>
      </c>
      <c r="D1047" t="s">
        <v>2175</v>
      </c>
      <c r="E1047">
        <v>973</v>
      </c>
      <c r="F1047" t="s">
        <v>2178</v>
      </c>
      <c r="G1047" t="s">
        <v>37</v>
      </c>
      <c r="H1047" t="s">
        <v>43</v>
      </c>
      <c r="I1047" t="s">
        <v>44</v>
      </c>
      <c r="J1047" t="s">
        <v>40</v>
      </c>
      <c r="K1047">
        <v>491.44</v>
      </c>
      <c r="L1047">
        <v>8553774.0388746392</v>
      </c>
      <c r="M1047">
        <v>17405.5307644364</v>
      </c>
      <c r="N1047">
        <v>2107.75375644322</v>
      </c>
      <c r="O1047">
        <v>15297.7770079932</v>
      </c>
      <c r="P1047">
        <v>4614319.53628885</v>
      </c>
      <c r="Q1047">
        <v>2122357.7094741799</v>
      </c>
      <c r="R1047">
        <v>1226226.2519069</v>
      </c>
      <c r="S1047">
        <v>339124.869205405</v>
      </c>
      <c r="T1047">
        <v>251745.67199928901</v>
      </c>
      <c r="U1047">
        <v>255373.38374422799</v>
      </c>
      <c r="V1047">
        <v>4990629.41</v>
      </c>
      <c r="W1047">
        <v>3307771.24513041</v>
      </c>
      <c r="X1047">
        <v>5369331.5860610399</v>
      </c>
      <c r="Y1047">
        <v>1655874.64815137</v>
      </c>
      <c r="Z1047">
        <v>1035834.50606646</v>
      </c>
      <c r="AA1047">
        <v>229082.03053625699</v>
      </c>
      <c r="AB1047">
        <v>0</v>
      </c>
      <c r="AC1047">
        <v>8277.8843152811296</v>
      </c>
      <c r="AD1047">
        <v>0</v>
      </c>
      <c r="AE1047">
        <v>255373.38374422799</v>
      </c>
      <c r="AF1047">
        <v>0</v>
      </c>
      <c r="AG1047">
        <v>0</v>
      </c>
    </row>
    <row r="1048" spans="1:33" x14ac:dyDescent="0.3">
      <c r="A1048" t="s">
        <v>33</v>
      </c>
      <c r="B1048" t="s">
        <v>2179</v>
      </c>
      <c r="C1048">
        <v>2187</v>
      </c>
      <c r="D1048" t="s">
        <v>2175</v>
      </c>
      <c r="E1048">
        <v>974</v>
      </c>
      <c r="F1048" t="s">
        <v>2180</v>
      </c>
      <c r="G1048" t="s">
        <v>37</v>
      </c>
      <c r="H1048" t="s">
        <v>43</v>
      </c>
      <c r="I1048" t="s">
        <v>44</v>
      </c>
      <c r="J1048" t="s">
        <v>40</v>
      </c>
      <c r="K1048">
        <v>478.79</v>
      </c>
      <c r="L1048">
        <v>8518887.5115881693</v>
      </c>
      <c r="M1048">
        <v>17792.534329430699</v>
      </c>
      <c r="N1048">
        <v>2131.3564543498401</v>
      </c>
      <c r="O1048">
        <v>15661.177875080901</v>
      </c>
      <c r="P1048">
        <v>4584647.74249072</v>
      </c>
      <c r="Q1048">
        <v>2204274.0323849199</v>
      </c>
      <c r="R1048">
        <v>1154334.1153440999</v>
      </c>
      <c r="S1048">
        <v>330366.05426655599</v>
      </c>
      <c r="T1048">
        <v>245265.56710186301</v>
      </c>
      <c r="U1048">
        <v>248799.89907801399</v>
      </c>
      <c r="V1048">
        <v>5047460.6499999901</v>
      </c>
      <c r="W1048">
        <v>3222626.9625101499</v>
      </c>
      <c r="X1048">
        <v>5415861.5310301697</v>
      </c>
      <c r="Y1048">
        <v>1652796.9127042801</v>
      </c>
      <c r="Z1048">
        <v>1020472.15677816</v>
      </c>
      <c r="AA1048">
        <v>172892.206057209</v>
      </c>
      <c r="AB1048">
        <v>0</v>
      </c>
      <c r="AC1048">
        <v>8064.8059403252801</v>
      </c>
      <c r="AD1048">
        <v>0</v>
      </c>
      <c r="AE1048">
        <v>248799.89907801399</v>
      </c>
      <c r="AF1048">
        <v>0</v>
      </c>
      <c r="AG1048">
        <v>0</v>
      </c>
    </row>
    <row r="1049" spans="1:33" x14ac:dyDescent="0.3">
      <c r="A1049" t="s">
        <v>33</v>
      </c>
      <c r="B1049" t="s">
        <v>2181</v>
      </c>
      <c r="C1049">
        <v>2187</v>
      </c>
      <c r="D1049" t="s">
        <v>2175</v>
      </c>
      <c r="E1049">
        <v>975</v>
      </c>
      <c r="F1049" t="s">
        <v>2182</v>
      </c>
      <c r="G1049" t="s">
        <v>37</v>
      </c>
      <c r="H1049" t="s">
        <v>43</v>
      </c>
      <c r="I1049" t="s">
        <v>44</v>
      </c>
      <c r="J1049" t="s">
        <v>40</v>
      </c>
      <c r="K1049">
        <v>486.60871287128703</v>
      </c>
      <c r="L1049">
        <v>8733402.1055097803</v>
      </c>
      <c r="M1049">
        <v>17947.4840349187</v>
      </c>
      <c r="N1049">
        <v>2246.2338362837399</v>
      </c>
      <c r="O1049">
        <v>15701.250198635</v>
      </c>
      <c r="P1049">
        <v>4703907.9228322404</v>
      </c>
      <c r="Q1049">
        <v>2173416.4560253699</v>
      </c>
      <c r="R1049">
        <v>1270950.6480435701</v>
      </c>
      <c r="S1049">
        <v>335856.28782540199</v>
      </c>
      <c r="T1049">
        <v>249270.79078319101</v>
      </c>
      <c r="U1049">
        <v>252862.838933266</v>
      </c>
      <c r="V1049">
        <v>5205286.32</v>
      </c>
      <c r="W1049">
        <v>3275252.9465765199</v>
      </c>
      <c r="X1049">
        <v>5286836.4591745203</v>
      </c>
      <c r="Y1049">
        <v>1851895.6895423899</v>
      </c>
      <c r="Z1049">
        <v>1093036.95588196</v>
      </c>
      <c r="AA1049">
        <v>240573.65654064299</v>
      </c>
      <c r="AB1049">
        <v>0</v>
      </c>
      <c r="AC1049">
        <v>8196.5054369940808</v>
      </c>
      <c r="AD1049">
        <v>0</v>
      </c>
      <c r="AE1049">
        <v>252862.838933266</v>
      </c>
      <c r="AF1049">
        <v>0</v>
      </c>
      <c r="AG1049">
        <v>0</v>
      </c>
    </row>
    <row r="1050" spans="1:33" x14ac:dyDescent="0.3">
      <c r="A1050" t="s">
        <v>33</v>
      </c>
      <c r="B1050" t="s">
        <v>2183</v>
      </c>
      <c r="C1050">
        <v>2187</v>
      </c>
      <c r="D1050" t="s">
        <v>2175</v>
      </c>
      <c r="E1050">
        <v>976</v>
      </c>
      <c r="F1050" t="s">
        <v>2184</v>
      </c>
      <c r="G1050" t="s">
        <v>37</v>
      </c>
      <c r="H1050" t="s">
        <v>43</v>
      </c>
      <c r="I1050" t="s">
        <v>44</v>
      </c>
      <c r="J1050" t="s">
        <v>40</v>
      </c>
      <c r="K1050">
        <v>411.07</v>
      </c>
      <c r="L1050">
        <v>8142980.7339091199</v>
      </c>
      <c r="M1050">
        <v>19809.231356968699</v>
      </c>
      <c r="N1050">
        <v>2226.0351794598801</v>
      </c>
      <c r="O1050">
        <v>17583.196177508798</v>
      </c>
      <c r="P1050">
        <v>4659735.1038575601</v>
      </c>
      <c r="Q1050">
        <v>1931725.8218485501</v>
      </c>
      <c r="R1050">
        <v>1057370.6334363699</v>
      </c>
      <c r="S1050">
        <v>283573.93996940798</v>
      </c>
      <c r="T1050">
        <v>210575.23479722399</v>
      </c>
      <c r="U1050">
        <v>213609.67128385999</v>
      </c>
      <c r="V1050">
        <v>5162552.07</v>
      </c>
      <c r="W1050">
        <v>2766818.9926252598</v>
      </c>
      <c r="X1050">
        <v>5410631.9333945401</v>
      </c>
      <c r="Y1050">
        <v>1435971.42057175</v>
      </c>
      <c r="Z1050">
        <v>915056.28122057498</v>
      </c>
      <c r="AA1050">
        <v>160787.30668004099</v>
      </c>
      <c r="AB1050">
        <v>0</v>
      </c>
      <c r="AC1050">
        <v>6924.12075834815</v>
      </c>
      <c r="AD1050">
        <v>0</v>
      </c>
      <c r="AE1050">
        <v>213609.67128385999</v>
      </c>
      <c r="AF1050">
        <v>0</v>
      </c>
      <c r="AG1050">
        <v>0</v>
      </c>
    </row>
    <row r="1051" spans="1:33" x14ac:dyDescent="0.3">
      <c r="A1051" t="s">
        <v>33</v>
      </c>
      <c r="B1051" t="s">
        <v>2185</v>
      </c>
      <c r="C1051">
        <v>2187</v>
      </c>
      <c r="D1051" t="s">
        <v>2175</v>
      </c>
      <c r="E1051">
        <v>977</v>
      </c>
      <c r="F1051" t="s">
        <v>2186</v>
      </c>
      <c r="G1051" t="s">
        <v>37</v>
      </c>
      <c r="H1051" t="s">
        <v>43</v>
      </c>
      <c r="I1051" t="s">
        <v>44</v>
      </c>
      <c r="J1051" t="s">
        <v>40</v>
      </c>
      <c r="K1051">
        <v>469.3</v>
      </c>
      <c r="L1051">
        <v>8812911.4100823496</v>
      </c>
      <c r="M1051">
        <v>18778.8438314134</v>
      </c>
      <c r="N1051">
        <v>2212.27415737303</v>
      </c>
      <c r="O1051">
        <v>16566.569674040398</v>
      </c>
      <c r="P1051">
        <v>5057147.9273883998</v>
      </c>
      <c r="Q1051">
        <v>2054835.65667921</v>
      </c>
      <c r="R1051">
        <v>1136614.28861043</v>
      </c>
      <c r="S1051">
        <v>323909.32962863601</v>
      </c>
      <c r="T1051">
        <v>240404.207775652</v>
      </c>
      <c r="U1051">
        <v>243868.48647071101</v>
      </c>
      <c r="V1051">
        <v>5410291</v>
      </c>
      <c r="W1051">
        <v>3158751.9236116302</v>
      </c>
      <c r="X1051">
        <v>5481101.0449793404</v>
      </c>
      <c r="Y1051">
        <v>1857080.2783254001</v>
      </c>
      <c r="Z1051">
        <v>1038220.26205516</v>
      </c>
      <c r="AA1051">
        <v>184736.38320296601</v>
      </c>
      <c r="AB1051">
        <v>0</v>
      </c>
      <c r="AC1051">
        <v>7904.9550487575998</v>
      </c>
      <c r="AD1051">
        <v>0</v>
      </c>
      <c r="AE1051">
        <v>243868.48647071101</v>
      </c>
      <c r="AF1051">
        <v>0</v>
      </c>
      <c r="AG1051">
        <v>0</v>
      </c>
    </row>
    <row r="1052" spans="1:33" x14ac:dyDescent="0.3">
      <c r="A1052" t="s">
        <v>33</v>
      </c>
      <c r="B1052" t="s">
        <v>2187</v>
      </c>
      <c r="C1052">
        <v>2187</v>
      </c>
      <c r="D1052" t="s">
        <v>2175</v>
      </c>
      <c r="E1052">
        <v>978</v>
      </c>
      <c r="F1052" t="s">
        <v>2188</v>
      </c>
      <c r="G1052" t="s">
        <v>37</v>
      </c>
      <c r="H1052" t="s">
        <v>43</v>
      </c>
      <c r="I1052" t="s">
        <v>44</v>
      </c>
      <c r="J1052" t="s">
        <v>40</v>
      </c>
      <c r="K1052">
        <v>345.8</v>
      </c>
      <c r="L1052">
        <v>7333258.9263764601</v>
      </c>
      <c r="M1052">
        <v>21206.6481387405</v>
      </c>
      <c r="N1052">
        <v>2649.0992114048699</v>
      </c>
      <c r="O1052">
        <v>18557.5489273356</v>
      </c>
      <c r="P1052">
        <v>4205883.3438651403</v>
      </c>
      <c r="Q1052">
        <v>1812181.1822899501</v>
      </c>
      <c r="R1052">
        <v>894915.55687084701</v>
      </c>
      <c r="S1052">
        <v>243138.90077899501</v>
      </c>
      <c r="T1052">
        <v>177139.942571533</v>
      </c>
      <c r="U1052">
        <v>179692.568978419</v>
      </c>
      <c r="V1052">
        <v>4826064.9399999902</v>
      </c>
      <c r="W1052">
        <v>2327501.4173980402</v>
      </c>
      <c r="X1052">
        <v>4871836.6278795097</v>
      </c>
      <c r="Y1052">
        <v>1220729.3961345099</v>
      </c>
      <c r="Z1052">
        <v>916058.50730380497</v>
      </c>
      <c r="AA1052">
        <v>139117.12236007999</v>
      </c>
      <c r="AB1052">
        <v>0</v>
      </c>
      <c r="AC1052">
        <v>5824.7037201371804</v>
      </c>
      <c r="AD1052">
        <v>0</v>
      </c>
      <c r="AE1052">
        <v>179692.568978419</v>
      </c>
      <c r="AF1052">
        <v>0</v>
      </c>
      <c r="AG1052">
        <v>0</v>
      </c>
    </row>
    <row r="1053" spans="1:33" x14ac:dyDescent="0.3">
      <c r="A1053" t="s">
        <v>33</v>
      </c>
      <c r="B1053" t="s">
        <v>2189</v>
      </c>
      <c r="C1053">
        <v>2187</v>
      </c>
      <c r="D1053" t="s">
        <v>2175</v>
      </c>
      <c r="E1053">
        <v>979</v>
      </c>
      <c r="F1053" t="s">
        <v>2190</v>
      </c>
      <c r="G1053" t="s">
        <v>37</v>
      </c>
      <c r="H1053" t="s">
        <v>43</v>
      </c>
      <c r="I1053" t="s">
        <v>44</v>
      </c>
      <c r="J1053" t="s">
        <v>40</v>
      </c>
      <c r="K1053">
        <v>372.39</v>
      </c>
      <c r="L1053">
        <v>6998778.5380877098</v>
      </c>
      <c r="M1053">
        <v>18794.217186518701</v>
      </c>
      <c r="N1053">
        <v>2057.6148886301698</v>
      </c>
      <c r="O1053">
        <v>16736.602297888501</v>
      </c>
      <c r="P1053">
        <v>3782052.00437837</v>
      </c>
      <c r="Q1053">
        <v>1837160.82706493</v>
      </c>
      <c r="R1053">
        <v>930294.34476846305</v>
      </c>
      <c r="S1053">
        <v>258510.39248840301</v>
      </c>
      <c r="T1053">
        <v>190760.96938754499</v>
      </c>
      <c r="U1053">
        <v>193509.877853885</v>
      </c>
      <c r="V1053">
        <v>4298795.9799999902</v>
      </c>
      <c r="W1053">
        <v>2506472.6802338301</v>
      </c>
      <c r="X1053">
        <v>4614289.78322108</v>
      </c>
      <c r="Y1053">
        <v>1264147.5385090499</v>
      </c>
      <c r="Z1053">
        <v>766235.20837699203</v>
      </c>
      <c r="AA1053">
        <v>154323.54071564501</v>
      </c>
      <c r="AB1053">
        <v>0</v>
      </c>
      <c r="AC1053">
        <v>6272.5894110523004</v>
      </c>
      <c r="AD1053">
        <v>0</v>
      </c>
      <c r="AE1053">
        <v>193509.877853885</v>
      </c>
      <c r="AF1053">
        <v>0</v>
      </c>
      <c r="AG1053">
        <v>0</v>
      </c>
    </row>
    <row r="1054" spans="1:33" x14ac:dyDescent="0.3">
      <c r="A1054" t="s">
        <v>33</v>
      </c>
      <c r="B1054" t="s">
        <v>2191</v>
      </c>
      <c r="C1054">
        <v>2187</v>
      </c>
      <c r="D1054" t="s">
        <v>2175</v>
      </c>
      <c r="E1054">
        <v>980</v>
      </c>
      <c r="F1054" t="s">
        <v>2192</v>
      </c>
      <c r="G1054" t="s">
        <v>37</v>
      </c>
      <c r="H1054" t="s">
        <v>38</v>
      </c>
      <c r="I1054" t="s">
        <v>44</v>
      </c>
      <c r="J1054" t="s">
        <v>40</v>
      </c>
      <c r="K1054">
        <v>708.41</v>
      </c>
      <c r="L1054">
        <v>12012588.0522063</v>
      </c>
      <c r="M1054">
        <v>16957.1124803522</v>
      </c>
      <c r="N1054">
        <v>1530.5331957083299</v>
      </c>
      <c r="O1054">
        <v>15426.5792846439</v>
      </c>
      <c r="P1054">
        <v>6246960.1117102504</v>
      </c>
      <c r="Q1054">
        <v>3276103.6485538501</v>
      </c>
      <c r="R1054">
        <v>1637738.22476309</v>
      </c>
      <c r="S1054">
        <v>488895.07031072199</v>
      </c>
      <c r="T1054">
        <v>362890.99686841998</v>
      </c>
      <c r="U1054">
        <v>368120.33773858298</v>
      </c>
      <c r="V1054">
        <v>6876320.5800000001</v>
      </c>
      <c r="W1054">
        <v>4768147.1344677601</v>
      </c>
      <c r="X1054">
        <v>8235891.7108395798</v>
      </c>
      <c r="Y1054">
        <v>2125807.6962109501</v>
      </c>
      <c r="Z1054">
        <v>1084245.02117174</v>
      </c>
      <c r="AA1054">
        <v>186590.728806548</v>
      </c>
      <c r="AB1054">
        <v>0</v>
      </c>
      <c r="AC1054">
        <v>11932.5574389311</v>
      </c>
      <c r="AD1054">
        <v>0</v>
      </c>
      <c r="AE1054">
        <v>368120.33773858298</v>
      </c>
      <c r="AF1054">
        <v>0</v>
      </c>
      <c r="AG1054">
        <v>0</v>
      </c>
    </row>
    <row r="1055" spans="1:33" x14ac:dyDescent="0.3">
      <c r="A1055" t="s">
        <v>33</v>
      </c>
      <c r="B1055" t="s">
        <v>2193</v>
      </c>
      <c r="C1055">
        <v>2187</v>
      </c>
      <c r="D1055" t="s">
        <v>2175</v>
      </c>
      <c r="E1055">
        <v>981</v>
      </c>
      <c r="F1055" t="s">
        <v>2194</v>
      </c>
      <c r="G1055" t="s">
        <v>37</v>
      </c>
      <c r="H1055" t="s">
        <v>38</v>
      </c>
      <c r="I1055" t="s">
        <v>44</v>
      </c>
      <c r="J1055" t="s">
        <v>40</v>
      </c>
      <c r="K1055">
        <v>695.51</v>
      </c>
      <c r="L1055">
        <v>12430574.2608233</v>
      </c>
      <c r="M1055">
        <v>17872.603213215101</v>
      </c>
      <c r="N1055">
        <v>1529.8114566372999</v>
      </c>
      <c r="O1055">
        <v>16342.791756577801</v>
      </c>
      <c r="P1055">
        <v>6541334.8525406104</v>
      </c>
      <c r="Q1055">
        <v>3360884.6025892999</v>
      </c>
      <c r="R1055">
        <v>1691956.4070429199</v>
      </c>
      <c r="S1055">
        <v>480115.57199363399</v>
      </c>
      <c r="T1055">
        <v>356282.826656816</v>
      </c>
      <c r="U1055">
        <v>361416.94230821403</v>
      </c>
      <c r="V1055">
        <v>7387837.1600000001</v>
      </c>
      <c r="W1055">
        <v>4681320.1585150799</v>
      </c>
      <c r="X1055">
        <v>8707686.4680413008</v>
      </c>
      <c r="Y1055">
        <v>2090945.4214072099</v>
      </c>
      <c r="Z1055">
        <v>1063999.1662058099</v>
      </c>
      <c r="AA1055">
        <v>194810.994831866</v>
      </c>
      <c r="AB1055">
        <v>0</v>
      </c>
      <c r="AC1055">
        <v>11715.268028897</v>
      </c>
      <c r="AD1055">
        <v>0</v>
      </c>
      <c r="AE1055">
        <v>361416.94230821403</v>
      </c>
      <c r="AF1055">
        <v>0</v>
      </c>
      <c r="AG1055">
        <v>0</v>
      </c>
    </row>
    <row r="1056" spans="1:33" x14ac:dyDescent="0.3">
      <c r="A1056" t="s">
        <v>33</v>
      </c>
      <c r="B1056" t="s">
        <v>2195</v>
      </c>
      <c r="C1056">
        <v>2187</v>
      </c>
      <c r="D1056" t="s">
        <v>2175</v>
      </c>
      <c r="E1056">
        <v>983</v>
      </c>
      <c r="F1056" t="s">
        <v>2196</v>
      </c>
      <c r="G1056" t="s">
        <v>37</v>
      </c>
      <c r="H1056" t="s">
        <v>53</v>
      </c>
      <c r="I1056" t="s">
        <v>39</v>
      </c>
      <c r="J1056" t="s">
        <v>40</v>
      </c>
      <c r="K1056">
        <v>2774.6073049645302</v>
      </c>
      <c r="L1056">
        <v>51107596.689413801</v>
      </c>
      <c r="M1056">
        <v>18419.7585719493</v>
      </c>
      <c r="N1056">
        <v>1281.8458656545599</v>
      </c>
      <c r="O1056">
        <v>17137.912706294701</v>
      </c>
      <c r="P1056">
        <v>24671094.302528601</v>
      </c>
      <c r="Q1056">
        <v>15673132.64343</v>
      </c>
      <c r="R1056">
        <v>7157978.9636402596</v>
      </c>
      <c r="S1056">
        <v>2055642.30488723</v>
      </c>
      <c r="T1056">
        <v>1549748.47492763</v>
      </c>
      <c r="U1056">
        <v>1441805.4208657199</v>
      </c>
      <c r="V1056">
        <v>30990538.420000002</v>
      </c>
      <c r="W1056">
        <v>18675252.848548099</v>
      </c>
      <c r="X1056">
        <v>35244991.739469498</v>
      </c>
      <c r="Y1056">
        <v>9992050.4029742293</v>
      </c>
      <c r="Z1056">
        <v>3556618.9026837298</v>
      </c>
      <c r="AA1056">
        <v>825394.34866310598</v>
      </c>
      <c r="AB1056">
        <v>0</v>
      </c>
      <c r="AC1056">
        <v>46735.874757509402</v>
      </c>
      <c r="AD1056">
        <v>0</v>
      </c>
      <c r="AE1056">
        <v>1441805.4208657199</v>
      </c>
      <c r="AF1056">
        <v>0</v>
      </c>
      <c r="AG1056">
        <v>0</v>
      </c>
    </row>
    <row r="1057" spans="1:33" x14ac:dyDescent="0.3">
      <c r="A1057" t="s">
        <v>33</v>
      </c>
      <c r="B1057" t="s">
        <v>2197</v>
      </c>
      <c r="C1057">
        <v>2187</v>
      </c>
      <c r="D1057" t="s">
        <v>2175</v>
      </c>
      <c r="E1057">
        <v>2187</v>
      </c>
      <c r="F1057" t="s">
        <v>2175</v>
      </c>
      <c r="G1057" t="s">
        <v>55</v>
      </c>
      <c r="H1057" t="s">
        <v>55</v>
      </c>
      <c r="I1057" t="s">
        <v>56</v>
      </c>
      <c r="J1057" t="s">
        <v>40</v>
      </c>
      <c r="K1057">
        <v>203.04269503546001</v>
      </c>
      <c r="L1057">
        <v>1472144.0832000501</v>
      </c>
      <c r="M1057">
        <v>7250.4163862824398</v>
      </c>
      <c r="N1057">
        <v>1083.10271053731</v>
      </c>
      <c r="O1057">
        <v>6167.3136757451202</v>
      </c>
      <c r="P1057">
        <v>304340.99731382099</v>
      </c>
      <c r="Q1057">
        <v>599819.69450279605</v>
      </c>
      <c r="R1057">
        <v>324000.22930212202</v>
      </c>
      <c r="S1057">
        <v>139972.255955951</v>
      </c>
      <c r="T1057">
        <v>104010.906125364</v>
      </c>
      <c r="U1057">
        <v>105509.72667213299</v>
      </c>
      <c r="V1057">
        <v>0</v>
      </c>
      <c r="W1057">
        <v>1366634.3565279201</v>
      </c>
      <c r="X1057">
        <v>589414.88702680601</v>
      </c>
      <c r="Y1057">
        <v>533417.00248101901</v>
      </c>
      <c r="Z1057">
        <v>219916.09334771</v>
      </c>
      <c r="AA1057">
        <v>20466.294027736902</v>
      </c>
      <c r="AB1057">
        <v>0</v>
      </c>
      <c r="AC1057">
        <v>3420.0796446493</v>
      </c>
      <c r="AD1057">
        <v>0</v>
      </c>
      <c r="AE1057">
        <v>105509.72667213299</v>
      </c>
      <c r="AF1057">
        <v>0</v>
      </c>
      <c r="AG1057">
        <v>0</v>
      </c>
    </row>
    <row r="1058" spans="1:33" x14ac:dyDescent="0.3">
      <c r="A1058" t="s">
        <v>33</v>
      </c>
      <c r="B1058" t="s">
        <v>2198</v>
      </c>
      <c r="C1058">
        <v>2187</v>
      </c>
      <c r="D1058" t="s">
        <v>2175</v>
      </c>
      <c r="E1058">
        <v>3525</v>
      </c>
      <c r="F1058" t="s">
        <v>2199</v>
      </c>
      <c r="G1058" t="s">
        <v>37</v>
      </c>
      <c r="H1058" t="s">
        <v>43</v>
      </c>
      <c r="I1058" t="s">
        <v>44</v>
      </c>
      <c r="J1058" t="s">
        <v>40</v>
      </c>
      <c r="K1058">
        <v>373.57</v>
      </c>
      <c r="L1058">
        <v>7585916.9894235302</v>
      </c>
      <c r="M1058">
        <v>20306.547606669501</v>
      </c>
      <c r="N1058">
        <v>2450.7982696025501</v>
      </c>
      <c r="O1058">
        <v>17855.7493370669</v>
      </c>
      <c r="P1058">
        <v>4223683.2881318703</v>
      </c>
      <c r="Q1058">
        <v>1876433.85055626</v>
      </c>
      <c r="R1058">
        <v>1036401.10983123</v>
      </c>
      <c r="S1058">
        <v>258033.30323368701</v>
      </c>
      <c r="T1058">
        <v>191365.43767046701</v>
      </c>
      <c r="U1058">
        <v>194123.05666069401</v>
      </c>
      <c r="V1058">
        <v>4877378.9400000004</v>
      </c>
      <c r="W1058">
        <v>2514414.9927628301</v>
      </c>
      <c r="X1058">
        <v>4573327.6382832499</v>
      </c>
      <c r="Y1058">
        <v>1748429.35707249</v>
      </c>
      <c r="Z1058">
        <v>915544.70957542595</v>
      </c>
      <c r="AA1058">
        <v>148199.76233503499</v>
      </c>
      <c r="AB1058">
        <v>0</v>
      </c>
      <c r="AC1058">
        <v>6292.4654966213002</v>
      </c>
      <c r="AD1058">
        <v>0</v>
      </c>
      <c r="AE1058">
        <v>194123.05666069401</v>
      </c>
      <c r="AF1058">
        <v>0</v>
      </c>
      <c r="AG1058">
        <v>0</v>
      </c>
    </row>
    <row r="1059" spans="1:33" x14ac:dyDescent="0.3">
      <c r="A1059" t="s">
        <v>33</v>
      </c>
      <c r="B1059" t="s">
        <v>2200</v>
      </c>
      <c r="C1059">
        <v>2187</v>
      </c>
      <c r="D1059" t="s">
        <v>2175</v>
      </c>
      <c r="E1059">
        <v>3580</v>
      </c>
      <c r="F1059" t="s">
        <v>2201</v>
      </c>
      <c r="G1059" t="s">
        <v>63</v>
      </c>
      <c r="H1059" t="s">
        <v>43</v>
      </c>
      <c r="I1059" t="s">
        <v>44</v>
      </c>
      <c r="J1059" t="s">
        <v>40</v>
      </c>
      <c r="K1059">
        <v>158.88128712871199</v>
      </c>
      <c r="L1059">
        <v>1151955.48767166</v>
      </c>
      <c r="M1059">
        <v>7250.4163862824398</v>
      </c>
      <c r="N1059">
        <v>1083.10271053731</v>
      </c>
      <c r="O1059">
        <v>6167.3136757451202</v>
      </c>
      <c r="P1059">
        <v>238147.39737773401</v>
      </c>
      <c r="Q1059">
        <v>469360.02839753201</v>
      </c>
      <c r="R1059">
        <v>253530.78303323701</v>
      </c>
      <c r="S1059">
        <v>109528.55105034501</v>
      </c>
      <c r="T1059">
        <v>81388.727812815094</v>
      </c>
      <c r="U1059">
        <v>82561.557682927305</v>
      </c>
      <c r="V1059">
        <v>0</v>
      </c>
      <c r="W1059">
        <v>1069393.92998873</v>
      </c>
      <c r="X1059">
        <v>461218.24716367398</v>
      </c>
      <c r="Y1059">
        <v>417399.79818393697</v>
      </c>
      <c r="Z1059">
        <v>172084.75274276701</v>
      </c>
      <c r="AA1059">
        <v>16014.913204898199</v>
      </c>
      <c r="AB1059">
        <v>0</v>
      </c>
      <c r="AC1059">
        <v>2676.2186934609499</v>
      </c>
      <c r="AD1059">
        <v>0</v>
      </c>
      <c r="AE1059">
        <v>82561.557682927305</v>
      </c>
      <c r="AF1059">
        <v>0</v>
      </c>
      <c r="AG1059">
        <v>0</v>
      </c>
    </row>
    <row r="1060" spans="1:33" x14ac:dyDescent="0.3">
      <c r="A1060" t="s">
        <v>33</v>
      </c>
      <c r="B1060" t="s">
        <v>2202</v>
      </c>
      <c r="C1060">
        <v>2187</v>
      </c>
      <c r="D1060" t="s">
        <v>2175</v>
      </c>
      <c r="E1060">
        <v>4232</v>
      </c>
      <c r="F1060" t="s">
        <v>2203</v>
      </c>
      <c r="G1060" t="s">
        <v>37</v>
      </c>
      <c r="H1060" t="s">
        <v>38</v>
      </c>
      <c r="I1060" t="s">
        <v>44</v>
      </c>
      <c r="J1060" t="s">
        <v>40</v>
      </c>
      <c r="K1060">
        <v>842.52</v>
      </c>
      <c r="L1060">
        <v>14765835.9037706</v>
      </c>
      <c r="M1060">
        <v>17525.7986798778</v>
      </c>
      <c r="N1060">
        <v>1509.66485742997</v>
      </c>
      <c r="O1060">
        <v>16016.1338224478</v>
      </c>
      <c r="P1060">
        <v>7849721.31000017</v>
      </c>
      <c r="Q1060">
        <v>4014063.0828100801</v>
      </c>
      <c r="R1060">
        <v>1888806.36482135</v>
      </c>
      <c r="S1060">
        <v>581654.79213278997</v>
      </c>
      <c r="T1060">
        <v>431590.35400626902</v>
      </c>
      <c r="U1060">
        <v>437809.66806158901</v>
      </c>
      <c r="V1060">
        <v>8657215.0899999999</v>
      </c>
      <c r="W1060">
        <v>5670811.1457090899</v>
      </c>
      <c r="X1060">
        <v>10355005.6843882</v>
      </c>
      <c r="Y1060">
        <v>2450406.09429857</v>
      </c>
      <c r="Z1060">
        <v>1271922.8356818999</v>
      </c>
      <c r="AA1060">
        <v>236500.096244115</v>
      </c>
      <c r="AB1060">
        <v>0</v>
      </c>
      <c r="AC1060">
        <v>14191.525096269401</v>
      </c>
      <c r="AD1060">
        <v>0</v>
      </c>
      <c r="AE1060">
        <v>437809.66806158901</v>
      </c>
      <c r="AF1060">
        <v>0</v>
      </c>
      <c r="AG1060">
        <v>0</v>
      </c>
    </row>
    <row r="1061" spans="1:33" x14ac:dyDescent="0.3">
      <c r="A1061" t="s">
        <v>33</v>
      </c>
      <c r="B1061" t="s">
        <v>2204</v>
      </c>
      <c r="C1061">
        <v>2188</v>
      </c>
      <c r="D1061" t="s">
        <v>2205</v>
      </c>
      <c r="E1061">
        <v>985</v>
      </c>
      <c r="F1061" t="s">
        <v>2206</v>
      </c>
      <c r="G1061" t="s">
        <v>37</v>
      </c>
      <c r="H1061" t="s">
        <v>43</v>
      </c>
      <c r="I1061" t="s">
        <v>44</v>
      </c>
      <c r="J1061" t="s">
        <v>40</v>
      </c>
      <c r="K1061">
        <v>375.29</v>
      </c>
      <c r="L1061">
        <v>6802570.1994429501</v>
      </c>
      <c r="M1061">
        <v>18126.169627335999</v>
      </c>
      <c r="N1061">
        <v>516.07031829349603</v>
      </c>
      <c r="O1061">
        <v>17610.0993090425</v>
      </c>
      <c r="P1061">
        <v>4261698.9773315797</v>
      </c>
      <c r="Q1061">
        <v>1307744.6931581399</v>
      </c>
      <c r="R1061">
        <v>650474.72748455498</v>
      </c>
      <c r="S1061">
        <v>582651.80146866897</v>
      </c>
      <c r="T1061">
        <v>0</v>
      </c>
      <c r="U1061">
        <v>282595.21440029697</v>
      </c>
      <c r="V1061">
        <v>4140660.07</v>
      </c>
      <c r="W1061">
        <v>2379314.91504265</v>
      </c>
      <c r="X1061">
        <v>6121633.2852021996</v>
      </c>
      <c r="Y1061">
        <v>204665.670088082</v>
      </c>
      <c r="Z1061">
        <v>193676.02975236601</v>
      </c>
      <c r="AA1061">
        <v>0</v>
      </c>
      <c r="AB1061">
        <v>0</v>
      </c>
      <c r="AC1061">
        <v>0</v>
      </c>
      <c r="AD1061">
        <v>0</v>
      </c>
      <c r="AE1061">
        <v>282595.21440029697</v>
      </c>
      <c r="AF1061">
        <v>0</v>
      </c>
      <c r="AG1061">
        <v>0</v>
      </c>
    </row>
    <row r="1062" spans="1:33" x14ac:dyDescent="0.3">
      <c r="A1062" t="s">
        <v>33</v>
      </c>
      <c r="B1062" t="s">
        <v>2207</v>
      </c>
      <c r="C1062">
        <v>2188</v>
      </c>
      <c r="D1062" t="s">
        <v>2205</v>
      </c>
      <c r="E1062">
        <v>1345</v>
      </c>
      <c r="F1062" t="s">
        <v>2208</v>
      </c>
      <c r="G1062" t="s">
        <v>37</v>
      </c>
      <c r="H1062" t="s">
        <v>53</v>
      </c>
      <c r="I1062" t="s">
        <v>39</v>
      </c>
      <c r="J1062" t="s">
        <v>40</v>
      </c>
      <c r="K1062">
        <v>201.66</v>
      </c>
      <c r="L1062">
        <v>4253274.6940978002</v>
      </c>
      <c r="M1062">
        <v>21091.315551412299</v>
      </c>
      <c r="N1062">
        <v>265.33183932472298</v>
      </c>
      <c r="O1062">
        <v>20825.983712087502</v>
      </c>
      <c r="P1062">
        <v>2404808.3741125101</v>
      </c>
      <c r="Q1062">
        <v>760700.25722740404</v>
      </c>
      <c r="R1062">
        <v>763309.57666533894</v>
      </c>
      <c r="S1062">
        <v>321497.62609254598</v>
      </c>
      <c r="T1062">
        <v>2958.86</v>
      </c>
      <c r="U1062">
        <v>151850.97107827</v>
      </c>
      <c r="V1062">
        <v>2822912.05</v>
      </c>
      <c r="W1062">
        <v>1278511.67301953</v>
      </c>
      <c r="X1062">
        <v>3784503.6726504201</v>
      </c>
      <c r="Y1062">
        <v>263413.23165089003</v>
      </c>
      <c r="Z1062">
        <v>53506.818718223803</v>
      </c>
      <c r="AA1062">
        <v>0</v>
      </c>
      <c r="AB1062">
        <v>0</v>
      </c>
      <c r="AC1062">
        <v>0</v>
      </c>
      <c r="AD1062">
        <v>0</v>
      </c>
      <c r="AE1062">
        <v>151850.97107827</v>
      </c>
      <c r="AF1062">
        <v>0</v>
      </c>
      <c r="AG1062">
        <v>0</v>
      </c>
    </row>
    <row r="1063" spans="1:33" x14ac:dyDescent="0.3">
      <c r="A1063" t="s">
        <v>33</v>
      </c>
      <c r="B1063" t="s">
        <v>2209</v>
      </c>
      <c r="C1063">
        <v>2188</v>
      </c>
      <c r="D1063" t="s">
        <v>2205</v>
      </c>
      <c r="E1063">
        <v>2188</v>
      </c>
      <c r="F1063" t="s">
        <v>2205</v>
      </c>
      <c r="G1063" t="s">
        <v>55</v>
      </c>
      <c r="H1063" t="s">
        <v>55</v>
      </c>
      <c r="I1063" t="s">
        <v>56</v>
      </c>
      <c r="J1063" t="s">
        <v>40</v>
      </c>
      <c r="K1063">
        <v>0.92</v>
      </c>
      <c r="L1063">
        <v>6525.5064592382296</v>
      </c>
      <c r="M1063">
        <v>7092.9418035198196</v>
      </c>
      <c r="N1063">
        <v>213.63209718448701</v>
      </c>
      <c r="O1063">
        <v>6879.3097063353298</v>
      </c>
      <c r="P1063">
        <v>1284.62855590357</v>
      </c>
      <c r="Q1063">
        <v>2734.75961444615</v>
      </c>
      <c r="R1063">
        <v>1078.62585010469</v>
      </c>
      <c r="S1063">
        <v>1427.4924387838</v>
      </c>
      <c r="T1063">
        <v>0</v>
      </c>
      <c r="U1063">
        <v>692.76452143215602</v>
      </c>
      <c r="V1063">
        <v>0</v>
      </c>
      <c r="W1063">
        <v>5832.7419378060804</v>
      </c>
      <c r="X1063">
        <v>5462.9721473687796</v>
      </c>
      <c r="Y1063">
        <v>173.22826102756599</v>
      </c>
      <c r="Z1063">
        <v>196.54152940972801</v>
      </c>
      <c r="AA1063">
        <v>0</v>
      </c>
      <c r="AB1063">
        <v>0</v>
      </c>
      <c r="AC1063">
        <v>0</v>
      </c>
      <c r="AD1063">
        <v>0</v>
      </c>
      <c r="AE1063">
        <v>692.76452143215602</v>
      </c>
      <c r="AF1063">
        <v>0</v>
      </c>
      <c r="AG1063">
        <v>0</v>
      </c>
    </row>
    <row r="1064" spans="1:33" x14ac:dyDescent="0.3">
      <c r="A1064" t="s">
        <v>33</v>
      </c>
      <c r="B1064" t="s">
        <v>2210</v>
      </c>
      <c r="C1064">
        <v>2190</v>
      </c>
      <c r="D1064" t="s">
        <v>2211</v>
      </c>
      <c r="E1064">
        <v>989</v>
      </c>
      <c r="F1064" t="s">
        <v>2212</v>
      </c>
      <c r="G1064" t="s">
        <v>37</v>
      </c>
      <c r="H1064" t="s">
        <v>43</v>
      </c>
      <c r="I1064" t="s">
        <v>44</v>
      </c>
      <c r="J1064" t="s">
        <v>40</v>
      </c>
      <c r="K1064">
        <v>320.64</v>
      </c>
      <c r="L1064">
        <v>4958713.7190495702</v>
      </c>
      <c r="M1064">
        <v>15465.0502714869</v>
      </c>
      <c r="N1064">
        <v>0</v>
      </c>
      <c r="O1064">
        <v>15465.0502714869</v>
      </c>
      <c r="P1064">
        <v>3328213.3580446001</v>
      </c>
      <c r="Q1064">
        <v>626086.85729196901</v>
      </c>
      <c r="R1064">
        <v>738095.62929031497</v>
      </c>
      <c r="S1064">
        <v>194952.80635288099</v>
      </c>
      <c r="T1064">
        <v>71365.068069807996</v>
      </c>
      <c r="U1064">
        <v>182710.23171372499</v>
      </c>
      <c r="V1064">
        <v>3884824.86</v>
      </c>
      <c r="W1064">
        <v>891178.62733584899</v>
      </c>
      <c r="X1064">
        <v>4124463.4007143499</v>
      </c>
      <c r="Y1064">
        <v>0</v>
      </c>
      <c r="Z1064">
        <v>0</v>
      </c>
      <c r="AA1064">
        <v>651540.08662149694</v>
      </c>
      <c r="AB1064">
        <v>0</v>
      </c>
      <c r="AC1064">
        <v>0</v>
      </c>
      <c r="AD1064">
        <v>0</v>
      </c>
      <c r="AE1064">
        <v>120308.611280792</v>
      </c>
      <c r="AF1064">
        <v>62401.620432932701</v>
      </c>
      <c r="AG1064">
        <v>0</v>
      </c>
    </row>
    <row r="1065" spans="1:33" x14ac:dyDescent="0.3">
      <c r="A1065" t="s">
        <v>33</v>
      </c>
      <c r="B1065" t="s">
        <v>2213</v>
      </c>
      <c r="C1065">
        <v>2190</v>
      </c>
      <c r="D1065" t="s">
        <v>2211</v>
      </c>
      <c r="E1065">
        <v>990</v>
      </c>
      <c r="F1065" t="s">
        <v>2214</v>
      </c>
      <c r="G1065" t="s">
        <v>37</v>
      </c>
      <c r="H1065" t="s">
        <v>43</v>
      </c>
      <c r="I1065" t="s">
        <v>44</v>
      </c>
      <c r="J1065" t="s">
        <v>40</v>
      </c>
      <c r="K1065">
        <v>345.82</v>
      </c>
      <c r="L1065">
        <v>5084892.9027186995</v>
      </c>
      <c r="M1065">
        <v>14703.871675202899</v>
      </c>
      <c r="N1065">
        <v>0</v>
      </c>
      <c r="O1065">
        <v>14703.871675202899</v>
      </c>
      <c r="P1065">
        <v>3370955.48384351</v>
      </c>
      <c r="Q1065">
        <v>630082.18210924603</v>
      </c>
      <c r="R1065">
        <v>797912.93340811098</v>
      </c>
      <c r="S1065">
        <v>210262.53584379199</v>
      </c>
      <c r="T1065">
        <v>75679.767514037594</v>
      </c>
      <c r="U1065">
        <v>197058.54644224199</v>
      </c>
      <c r="V1065">
        <v>3926671.08</v>
      </c>
      <c r="W1065">
        <v>961163.27627645805</v>
      </c>
      <c r="X1065">
        <v>4340337.2617160501</v>
      </c>
      <c r="Y1065">
        <v>0</v>
      </c>
      <c r="Z1065">
        <v>0</v>
      </c>
      <c r="AA1065">
        <v>547497.09456039802</v>
      </c>
      <c r="AB1065">
        <v>0</v>
      </c>
      <c r="AC1065">
        <v>0</v>
      </c>
      <c r="AD1065">
        <v>0</v>
      </c>
      <c r="AE1065">
        <v>129756.499354802</v>
      </c>
      <c r="AF1065">
        <v>67302.047087440107</v>
      </c>
      <c r="AG1065">
        <v>0</v>
      </c>
    </row>
    <row r="1066" spans="1:33" x14ac:dyDescent="0.3">
      <c r="A1066" t="s">
        <v>33</v>
      </c>
      <c r="B1066" t="s">
        <v>2215</v>
      </c>
      <c r="C1066">
        <v>2190</v>
      </c>
      <c r="D1066" t="s">
        <v>2211</v>
      </c>
      <c r="E1066">
        <v>993</v>
      </c>
      <c r="F1066" t="s">
        <v>2216</v>
      </c>
      <c r="G1066" t="s">
        <v>37</v>
      </c>
      <c r="H1066" t="s">
        <v>43</v>
      </c>
      <c r="I1066" t="s">
        <v>44</v>
      </c>
      <c r="J1066" t="s">
        <v>40</v>
      </c>
      <c r="K1066">
        <v>371.76</v>
      </c>
      <c r="L1066">
        <v>5428802.89163756</v>
      </c>
      <c r="M1066">
        <v>14602.977436081201</v>
      </c>
      <c r="N1066">
        <v>0</v>
      </c>
      <c r="O1066">
        <v>14602.977436081201</v>
      </c>
      <c r="P1066">
        <v>3525616.9039079901</v>
      </c>
      <c r="Q1066">
        <v>770412.89171052398</v>
      </c>
      <c r="R1066">
        <v>825163.91466369596</v>
      </c>
      <c r="S1066">
        <v>226034.35407231501</v>
      </c>
      <c r="T1066">
        <v>81574.827283033403</v>
      </c>
      <c r="U1066">
        <v>211839.93182976099</v>
      </c>
      <c r="V1066">
        <v>4183702.71</v>
      </c>
      <c r="W1066">
        <v>1033260.2498078</v>
      </c>
      <c r="X1066">
        <v>4648723.1615168601</v>
      </c>
      <c r="Y1066">
        <v>0</v>
      </c>
      <c r="Z1066">
        <v>0</v>
      </c>
      <c r="AA1066">
        <v>568239.79829094198</v>
      </c>
      <c r="AB1066">
        <v>0</v>
      </c>
      <c r="AC1066">
        <v>0</v>
      </c>
      <c r="AD1066">
        <v>0</v>
      </c>
      <c r="AE1066">
        <v>139489.55005535</v>
      </c>
      <c r="AF1066">
        <v>72350.381774410795</v>
      </c>
      <c r="AG1066">
        <v>0</v>
      </c>
    </row>
    <row r="1067" spans="1:33" x14ac:dyDescent="0.3">
      <c r="A1067" t="s">
        <v>33</v>
      </c>
      <c r="B1067" t="s">
        <v>2217</v>
      </c>
      <c r="C1067">
        <v>2190</v>
      </c>
      <c r="D1067" t="s">
        <v>2211</v>
      </c>
      <c r="E1067">
        <v>994</v>
      </c>
      <c r="F1067" t="s">
        <v>2218</v>
      </c>
      <c r="G1067" t="s">
        <v>37</v>
      </c>
      <c r="H1067" t="s">
        <v>38</v>
      </c>
      <c r="I1067" t="s">
        <v>39</v>
      </c>
      <c r="J1067" t="s">
        <v>40</v>
      </c>
      <c r="K1067">
        <v>625.79</v>
      </c>
      <c r="L1067">
        <v>7967289.3238642504</v>
      </c>
      <c r="M1067">
        <v>12731.570213433</v>
      </c>
      <c r="N1067">
        <v>0</v>
      </c>
      <c r="O1067">
        <v>12731.570213433</v>
      </c>
      <c r="P1067">
        <v>4767033.3971763598</v>
      </c>
      <c r="Q1067">
        <v>1368664.30576266</v>
      </c>
      <c r="R1067">
        <v>1314376.9579696399</v>
      </c>
      <c r="S1067">
        <v>380487.51461941598</v>
      </c>
      <c r="T1067">
        <v>136727.14833615601</v>
      </c>
      <c r="U1067">
        <v>356593.79960121098</v>
      </c>
      <c r="V1067">
        <v>5871390.7800000003</v>
      </c>
      <c r="W1067">
        <v>1739304.7442630399</v>
      </c>
      <c r="X1067">
        <v>6490815.2276154999</v>
      </c>
      <c r="Y1067">
        <v>0</v>
      </c>
      <c r="Z1067">
        <v>0</v>
      </c>
      <c r="AA1067">
        <v>1119880.29664753</v>
      </c>
      <c r="AB1067">
        <v>0</v>
      </c>
      <c r="AC1067">
        <v>0</v>
      </c>
      <c r="AD1067">
        <v>0</v>
      </c>
      <c r="AE1067">
        <v>234805.15797594501</v>
      </c>
      <c r="AF1067">
        <v>121788.64162526499</v>
      </c>
      <c r="AG1067">
        <v>0</v>
      </c>
    </row>
    <row r="1068" spans="1:33" x14ac:dyDescent="0.3">
      <c r="A1068" t="s">
        <v>33</v>
      </c>
      <c r="B1068" t="s">
        <v>2219</v>
      </c>
      <c r="C1068">
        <v>2190</v>
      </c>
      <c r="D1068" t="s">
        <v>2211</v>
      </c>
      <c r="E1068">
        <v>995</v>
      </c>
      <c r="F1068" t="s">
        <v>2220</v>
      </c>
      <c r="G1068" t="s">
        <v>37</v>
      </c>
      <c r="H1068" t="s">
        <v>53</v>
      </c>
      <c r="I1068" t="s">
        <v>39</v>
      </c>
      <c r="J1068" t="s">
        <v>40</v>
      </c>
      <c r="K1068">
        <v>865.52</v>
      </c>
      <c r="L1068">
        <v>12457598.424944401</v>
      </c>
      <c r="M1068">
        <v>14393.1953333769</v>
      </c>
      <c r="N1068">
        <v>0</v>
      </c>
      <c r="O1068">
        <v>14393.1953333769</v>
      </c>
      <c r="P1068">
        <v>6372516.5504477303</v>
      </c>
      <c r="Q1068">
        <v>3324101.2566421698</v>
      </c>
      <c r="R1068">
        <v>2007297.67565666</v>
      </c>
      <c r="S1068">
        <v>526246.11076143302</v>
      </c>
      <c r="T1068">
        <v>227436.83143644</v>
      </c>
      <c r="U1068">
        <v>493199.10102564702</v>
      </c>
      <c r="V1068">
        <v>9558795.1400000006</v>
      </c>
      <c r="W1068">
        <v>2405604.1839188002</v>
      </c>
      <c r="X1068">
        <v>9895409.1334153097</v>
      </c>
      <c r="Y1068">
        <v>0</v>
      </c>
      <c r="Z1068">
        <v>0</v>
      </c>
      <c r="AA1068">
        <v>2068990.1905034799</v>
      </c>
      <c r="AB1068">
        <v>0</v>
      </c>
      <c r="AC1068">
        <v>0</v>
      </c>
      <c r="AD1068">
        <v>0</v>
      </c>
      <c r="AE1068">
        <v>324755.20594982401</v>
      </c>
      <c r="AF1068">
        <v>168443.89507582301</v>
      </c>
      <c r="AG1068">
        <v>0</v>
      </c>
    </row>
    <row r="1069" spans="1:33" x14ac:dyDescent="0.3">
      <c r="A1069" t="s">
        <v>33</v>
      </c>
      <c r="B1069" t="s">
        <v>2221</v>
      </c>
      <c r="C1069">
        <v>2190</v>
      </c>
      <c r="D1069" t="s">
        <v>2211</v>
      </c>
      <c r="E1069">
        <v>2190</v>
      </c>
      <c r="F1069" t="s">
        <v>2211</v>
      </c>
      <c r="G1069" t="s">
        <v>55</v>
      </c>
      <c r="H1069" t="s">
        <v>55</v>
      </c>
      <c r="I1069" t="s">
        <v>56</v>
      </c>
      <c r="J1069" t="s">
        <v>40</v>
      </c>
      <c r="K1069">
        <v>64.78</v>
      </c>
      <c r="L1069">
        <v>216961.452997852</v>
      </c>
      <c r="M1069">
        <v>3349.2042759779602</v>
      </c>
      <c r="N1069">
        <v>0</v>
      </c>
      <c r="O1069">
        <v>3349.2042759779602</v>
      </c>
      <c r="P1069">
        <v>40432.4596367552</v>
      </c>
      <c r="Q1069">
        <v>35225.38514151</v>
      </c>
      <c r="R1069">
        <v>87763.018139429405</v>
      </c>
      <c r="S1069">
        <v>39386.984766528403</v>
      </c>
      <c r="T1069">
        <v>14153.6053136295</v>
      </c>
      <c r="U1069">
        <v>36913.575381783703</v>
      </c>
      <c r="V1069">
        <v>0</v>
      </c>
      <c r="W1069">
        <v>180047.877616068</v>
      </c>
      <c r="X1069">
        <v>154332.28105999099</v>
      </c>
      <c r="Y1069">
        <v>0</v>
      </c>
      <c r="Z1069">
        <v>0</v>
      </c>
      <c r="AA1069">
        <v>25715.596556077198</v>
      </c>
      <c r="AB1069">
        <v>0</v>
      </c>
      <c r="AC1069">
        <v>0</v>
      </c>
      <c r="AD1069">
        <v>0</v>
      </c>
      <c r="AE1069">
        <v>24306.361772610198</v>
      </c>
      <c r="AF1069">
        <v>12607.213609173399</v>
      </c>
      <c r="AG1069">
        <v>0</v>
      </c>
    </row>
    <row r="1070" spans="1:33" x14ac:dyDescent="0.3">
      <c r="A1070" t="s">
        <v>33</v>
      </c>
      <c r="B1070" t="s">
        <v>2222</v>
      </c>
      <c r="C1070">
        <v>2190</v>
      </c>
      <c r="D1070" t="s">
        <v>2211</v>
      </c>
      <c r="E1070">
        <v>3461</v>
      </c>
      <c r="F1070" t="s">
        <v>2223</v>
      </c>
      <c r="G1070" t="s">
        <v>63</v>
      </c>
      <c r="H1070" t="s">
        <v>43</v>
      </c>
      <c r="I1070" t="s">
        <v>44</v>
      </c>
      <c r="J1070" t="s">
        <v>40</v>
      </c>
      <c r="K1070">
        <v>196.19</v>
      </c>
      <c r="L1070">
        <v>1215351.9769041101</v>
      </c>
      <c r="M1070">
        <v>6194.7702579342304</v>
      </c>
      <c r="N1070">
        <v>0</v>
      </c>
      <c r="O1070">
        <v>6194.7702579342304</v>
      </c>
      <c r="P1070">
        <v>323536.91705673002</v>
      </c>
      <c r="Q1070">
        <v>148513.418911899</v>
      </c>
      <c r="R1070">
        <v>581150.84797737899</v>
      </c>
      <c r="S1070">
        <v>119285.775568774</v>
      </c>
      <c r="T1070">
        <v>42865.017389332701</v>
      </c>
      <c r="U1070">
        <v>111794.91130213199</v>
      </c>
      <c r="V1070">
        <v>558271.59</v>
      </c>
      <c r="W1070">
        <v>545285.47560198396</v>
      </c>
      <c r="X1070">
        <v>960852.334861991</v>
      </c>
      <c r="Y1070">
        <v>0</v>
      </c>
      <c r="Z1070">
        <v>0</v>
      </c>
      <c r="AA1070">
        <v>142704.73073999301</v>
      </c>
      <c r="AB1070">
        <v>0</v>
      </c>
      <c r="AC1070">
        <v>0</v>
      </c>
      <c r="AD1070">
        <v>0</v>
      </c>
      <c r="AE1070">
        <v>73613.2311850634</v>
      </c>
      <c r="AF1070">
        <v>38181.680117069198</v>
      </c>
      <c r="AG1070">
        <v>0</v>
      </c>
    </row>
    <row r="1071" spans="1:33" x14ac:dyDescent="0.3">
      <c r="A1071" t="s">
        <v>33</v>
      </c>
      <c r="B1071" t="s">
        <v>2224</v>
      </c>
      <c r="C1071">
        <v>2190</v>
      </c>
      <c r="D1071" t="s">
        <v>2211</v>
      </c>
      <c r="E1071">
        <v>5298</v>
      </c>
      <c r="F1071" t="s">
        <v>2225</v>
      </c>
      <c r="G1071" t="s">
        <v>63</v>
      </c>
      <c r="H1071" t="s">
        <v>43</v>
      </c>
      <c r="I1071" t="s">
        <v>44</v>
      </c>
      <c r="J1071" t="s">
        <v>40</v>
      </c>
      <c r="K1071">
        <v>208.58</v>
      </c>
      <c r="L1071">
        <v>702926.97788348398</v>
      </c>
      <c r="M1071">
        <v>3370.0593435779201</v>
      </c>
      <c r="N1071">
        <v>0</v>
      </c>
      <c r="O1071">
        <v>3370.0593435779201</v>
      </c>
      <c r="P1071">
        <v>134535.22988629801</v>
      </c>
      <c r="Q1071">
        <v>113419.432430011</v>
      </c>
      <c r="R1071">
        <v>282581.20289475401</v>
      </c>
      <c r="S1071">
        <v>126819.038014857</v>
      </c>
      <c r="T1071">
        <v>45572.074657561599</v>
      </c>
      <c r="U1071">
        <v>118855.10270349499</v>
      </c>
      <c r="V1071">
        <v>4349.95</v>
      </c>
      <c r="W1071">
        <v>579721.92517998803</v>
      </c>
      <c r="X1071">
        <v>500772.30909992399</v>
      </c>
      <c r="Y1071">
        <v>0</v>
      </c>
      <c r="Z1071">
        <v>0</v>
      </c>
      <c r="AA1071">
        <v>83299.566080064498</v>
      </c>
      <c r="AB1071">
        <v>0</v>
      </c>
      <c r="AC1071">
        <v>0</v>
      </c>
      <c r="AD1071">
        <v>0</v>
      </c>
      <c r="AE1071">
        <v>78262.1324256105</v>
      </c>
      <c r="AF1071">
        <v>40592.970277885201</v>
      </c>
      <c r="AG1071">
        <v>0</v>
      </c>
    </row>
    <row r="1072" spans="1:33" x14ac:dyDescent="0.3">
      <c r="A1072" t="s">
        <v>33</v>
      </c>
      <c r="B1072" t="s">
        <v>2226</v>
      </c>
      <c r="C1072">
        <v>2191</v>
      </c>
      <c r="D1072" t="s">
        <v>2227</v>
      </c>
      <c r="E1072">
        <v>998</v>
      </c>
      <c r="F1072" t="s">
        <v>2228</v>
      </c>
      <c r="G1072" t="s">
        <v>37</v>
      </c>
      <c r="H1072" t="s">
        <v>43</v>
      </c>
      <c r="I1072" t="s">
        <v>44</v>
      </c>
      <c r="J1072" t="s">
        <v>40</v>
      </c>
      <c r="K1072">
        <v>367.49</v>
      </c>
      <c r="L1072">
        <v>5233092.8049678104</v>
      </c>
      <c r="M1072">
        <v>14240.0957984375</v>
      </c>
      <c r="N1072">
        <v>1104.7701429461399</v>
      </c>
      <c r="O1072">
        <v>13135.325655491401</v>
      </c>
      <c r="P1072">
        <v>3078123.8700447399</v>
      </c>
      <c r="Q1072">
        <v>857295.25921857601</v>
      </c>
      <c r="R1072">
        <v>914495.10843642196</v>
      </c>
      <c r="S1072">
        <v>288904.01519258798</v>
      </c>
      <c r="T1072">
        <v>94274.552075477302</v>
      </c>
      <c r="U1072">
        <v>240344.63355913499</v>
      </c>
      <c r="V1072">
        <v>3719122.1</v>
      </c>
      <c r="W1072">
        <v>1273626.0714086699</v>
      </c>
      <c r="X1072">
        <v>4232672.1575509803</v>
      </c>
      <c r="Y1072">
        <v>153373.21153679301</v>
      </c>
      <c r="Z1072">
        <v>405991.97983127797</v>
      </c>
      <c r="AA1072">
        <v>200710.822489624</v>
      </c>
      <c r="AB1072">
        <v>0</v>
      </c>
      <c r="AC1072">
        <v>0</v>
      </c>
      <c r="AD1072">
        <v>0</v>
      </c>
      <c r="AE1072">
        <v>120769.020261866</v>
      </c>
      <c r="AF1072">
        <v>119575.61329726801</v>
      </c>
      <c r="AG1072">
        <v>0</v>
      </c>
    </row>
    <row r="1073" spans="1:33" x14ac:dyDescent="0.3">
      <c r="A1073" t="s">
        <v>33</v>
      </c>
      <c r="B1073" t="s">
        <v>2229</v>
      </c>
      <c r="C1073">
        <v>2191</v>
      </c>
      <c r="D1073" t="s">
        <v>2227</v>
      </c>
      <c r="E1073">
        <v>999</v>
      </c>
      <c r="F1073" t="s">
        <v>2230</v>
      </c>
      <c r="G1073" t="s">
        <v>37</v>
      </c>
      <c r="H1073" t="s">
        <v>43</v>
      </c>
      <c r="I1073" t="s">
        <v>44</v>
      </c>
      <c r="J1073" t="s">
        <v>40</v>
      </c>
      <c r="K1073">
        <v>459.909999999999</v>
      </c>
      <c r="L1073">
        <v>7108671.8099625697</v>
      </c>
      <c r="M1073">
        <v>15456.658498320399</v>
      </c>
      <c r="N1073">
        <v>521.92663506504095</v>
      </c>
      <c r="O1073">
        <v>14934.7318632554</v>
      </c>
      <c r="P1073">
        <v>4480289.6796091804</v>
      </c>
      <c r="Q1073">
        <v>1078014.81317999</v>
      </c>
      <c r="R1073">
        <v>1069707.08617376</v>
      </c>
      <c r="S1073">
        <v>361560.43872546998</v>
      </c>
      <c r="T1073">
        <v>119099.79227416401</v>
      </c>
      <c r="U1073">
        <v>300788.86614651198</v>
      </c>
      <c r="V1073">
        <v>5213952.8600000003</v>
      </c>
      <c r="W1073">
        <v>1593930.0838160601</v>
      </c>
      <c r="X1073">
        <v>6185695.7609732803</v>
      </c>
      <c r="Y1073">
        <v>161248.45062310999</v>
      </c>
      <c r="Z1073">
        <v>240039.27873276299</v>
      </c>
      <c r="AA1073">
        <v>220899.45348690599</v>
      </c>
      <c r="AB1073">
        <v>0</v>
      </c>
      <c r="AC1073">
        <v>0</v>
      </c>
      <c r="AD1073">
        <v>0</v>
      </c>
      <c r="AE1073">
        <v>151141.20141673199</v>
      </c>
      <c r="AF1073">
        <v>149647.664729779</v>
      </c>
      <c r="AG1073">
        <v>0</v>
      </c>
    </row>
    <row r="1074" spans="1:33" x14ac:dyDescent="0.3">
      <c r="A1074" t="s">
        <v>33</v>
      </c>
      <c r="B1074" t="s">
        <v>2231</v>
      </c>
      <c r="C1074">
        <v>2191</v>
      </c>
      <c r="D1074" t="s">
        <v>2227</v>
      </c>
      <c r="E1074">
        <v>1001</v>
      </c>
      <c r="F1074" t="s">
        <v>2232</v>
      </c>
      <c r="G1074" t="s">
        <v>37</v>
      </c>
      <c r="H1074" t="s">
        <v>38</v>
      </c>
      <c r="I1074" t="s">
        <v>44</v>
      </c>
      <c r="J1074" t="s">
        <v>40</v>
      </c>
      <c r="K1074">
        <v>722.06</v>
      </c>
      <c r="L1074">
        <v>9351178.6271295995</v>
      </c>
      <c r="M1074">
        <v>12950.694716685</v>
      </c>
      <c r="N1074">
        <v>939.40586405205602</v>
      </c>
      <c r="O1074">
        <v>12011.288852632901</v>
      </c>
      <c r="P1074">
        <v>4969867.5481205201</v>
      </c>
      <c r="Q1074">
        <v>1921478.0914864701</v>
      </c>
      <c r="R1074">
        <v>1703481.35789246</v>
      </c>
      <c r="S1074">
        <v>567650.91080018505</v>
      </c>
      <c r="T1074">
        <v>188700.71882995201</v>
      </c>
      <c r="U1074">
        <v>472239.37007186399</v>
      </c>
      <c r="V1074">
        <v>6376464.5199999996</v>
      </c>
      <c r="W1074">
        <v>2502474.7370577399</v>
      </c>
      <c r="X1074">
        <v>7694520.10108101</v>
      </c>
      <c r="Y1074">
        <v>124920.472787987</v>
      </c>
      <c r="Z1074">
        <v>678307.39819742704</v>
      </c>
      <c r="AA1074">
        <v>381191.28499131498</v>
      </c>
      <c r="AB1074">
        <v>0</v>
      </c>
      <c r="AC1074">
        <v>0</v>
      </c>
      <c r="AD1074">
        <v>0</v>
      </c>
      <c r="AE1074">
        <v>237292.11344603499</v>
      </c>
      <c r="AF1074">
        <v>234947.25662582801</v>
      </c>
      <c r="AG1074">
        <v>0</v>
      </c>
    </row>
    <row r="1075" spans="1:33" x14ac:dyDescent="0.3">
      <c r="A1075" t="s">
        <v>33</v>
      </c>
      <c r="B1075" t="s">
        <v>2233</v>
      </c>
      <c r="C1075">
        <v>2191</v>
      </c>
      <c r="D1075" t="s">
        <v>2227</v>
      </c>
      <c r="E1075">
        <v>1002</v>
      </c>
      <c r="F1075" t="s">
        <v>2234</v>
      </c>
      <c r="G1075" t="s">
        <v>37</v>
      </c>
      <c r="H1075" t="s">
        <v>53</v>
      </c>
      <c r="I1075" t="s">
        <v>44</v>
      </c>
      <c r="J1075" t="s">
        <v>40</v>
      </c>
      <c r="K1075">
        <v>991.26</v>
      </c>
      <c r="L1075">
        <v>14757858.924264301</v>
      </c>
      <c r="M1075">
        <v>14887.979868313299</v>
      </c>
      <c r="N1075">
        <v>564.209314979748</v>
      </c>
      <c r="O1075">
        <v>14323.770553333599</v>
      </c>
      <c r="P1075">
        <v>7532874.1953997603</v>
      </c>
      <c r="Q1075">
        <v>3789867.4412637199</v>
      </c>
      <c r="R1075">
        <v>2396273.0731801898</v>
      </c>
      <c r="S1075">
        <v>779283.77397971298</v>
      </c>
      <c r="T1075">
        <v>259560.44044092999</v>
      </c>
      <c r="U1075">
        <v>648300.69243198098</v>
      </c>
      <c r="V1075">
        <v>10674105.35</v>
      </c>
      <c r="W1075">
        <v>3435452.88183233</v>
      </c>
      <c r="X1075">
        <v>11973445.2030035</v>
      </c>
      <c r="Y1075">
        <v>1145167.2298842401</v>
      </c>
      <c r="Z1075">
        <v>559278.12556682504</v>
      </c>
      <c r="AA1075">
        <v>431667.67337768502</v>
      </c>
      <c r="AB1075">
        <v>0</v>
      </c>
      <c r="AC1075">
        <v>0</v>
      </c>
      <c r="AD1075">
        <v>0</v>
      </c>
      <c r="AE1075">
        <v>325759.88196897297</v>
      </c>
      <c r="AF1075">
        <v>322540.81046300702</v>
      </c>
      <c r="AG1075">
        <v>0</v>
      </c>
    </row>
    <row r="1076" spans="1:33" x14ac:dyDescent="0.3">
      <c r="A1076" t="s">
        <v>33</v>
      </c>
      <c r="B1076" t="s">
        <v>2235</v>
      </c>
      <c r="C1076">
        <v>2191</v>
      </c>
      <c r="D1076" t="s">
        <v>2227</v>
      </c>
      <c r="E1076">
        <v>2191</v>
      </c>
      <c r="F1076" t="s">
        <v>2227</v>
      </c>
      <c r="G1076" t="s">
        <v>55</v>
      </c>
      <c r="H1076" t="s">
        <v>55</v>
      </c>
      <c r="I1076" t="s">
        <v>56</v>
      </c>
      <c r="J1076" t="s">
        <v>40</v>
      </c>
      <c r="K1076">
        <v>5.12</v>
      </c>
      <c r="L1076">
        <v>21093.172629010802</v>
      </c>
      <c r="M1076">
        <v>4119.7602791036797</v>
      </c>
      <c r="N1076">
        <v>513.60537655794201</v>
      </c>
      <c r="O1076">
        <v>3606.1549025457398</v>
      </c>
      <c r="P1076">
        <v>2726.3373747016699</v>
      </c>
      <c r="Q1076">
        <v>5013.2436213206001</v>
      </c>
      <c r="R1076">
        <v>8022.2509891275504</v>
      </c>
      <c r="S1076">
        <v>4025.1124051975598</v>
      </c>
      <c r="T1076">
        <v>1306.2282386634799</v>
      </c>
      <c r="U1076">
        <v>3348.5660121983501</v>
      </c>
      <c r="V1076">
        <v>0</v>
      </c>
      <c r="W1076">
        <v>17744.6066168125</v>
      </c>
      <c r="X1076">
        <v>13205.4762683638</v>
      </c>
      <c r="Y1076">
        <v>502.19206364359502</v>
      </c>
      <c r="Z1076">
        <v>2629.6595279766598</v>
      </c>
      <c r="AA1076">
        <v>1407.27875682842</v>
      </c>
      <c r="AB1076">
        <v>0</v>
      </c>
      <c r="AC1076">
        <v>0</v>
      </c>
      <c r="AD1076">
        <v>0</v>
      </c>
      <c r="AE1076">
        <v>1682.5964889949601</v>
      </c>
      <c r="AF1076">
        <v>1665.9695232033901</v>
      </c>
      <c r="AG1076">
        <v>0</v>
      </c>
    </row>
    <row r="1077" spans="1:33" x14ac:dyDescent="0.3">
      <c r="A1077" t="s">
        <v>33</v>
      </c>
      <c r="B1077" t="s">
        <v>2236</v>
      </c>
      <c r="C1077">
        <v>2191</v>
      </c>
      <c r="D1077" t="s">
        <v>2227</v>
      </c>
      <c r="E1077">
        <v>3464</v>
      </c>
      <c r="F1077" t="s">
        <v>2237</v>
      </c>
      <c r="G1077" t="s">
        <v>37</v>
      </c>
      <c r="H1077" t="s">
        <v>43</v>
      </c>
      <c r="I1077" t="s">
        <v>44</v>
      </c>
      <c r="J1077" t="s">
        <v>40</v>
      </c>
      <c r="K1077">
        <v>470.96</v>
      </c>
      <c r="L1077">
        <v>6209203.0910466705</v>
      </c>
      <c r="M1077">
        <v>13184.141097007499</v>
      </c>
      <c r="N1077">
        <v>897.52889447878397</v>
      </c>
      <c r="O1077">
        <v>12286.6122025287</v>
      </c>
      <c r="P1077">
        <v>3345339.66945107</v>
      </c>
      <c r="Q1077">
        <v>1199651.29122991</v>
      </c>
      <c r="R1077">
        <v>1172359.0733280201</v>
      </c>
      <c r="S1077">
        <v>370247.448896844</v>
      </c>
      <c r="T1077">
        <v>121605.608140811</v>
      </c>
      <c r="U1077">
        <v>308015.75177830801</v>
      </c>
      <c r="V1077">
        <v>4268960.79</v>
      </c>
      <c r="W1077">
        <v>1632226.54926836</v>
      </c>
      <c r="X1077">
        <v>4965534.8011227697</v>
      </c>
      <c r="Y1077">
        <v>196455.13310421599</v>
      </c>
      <c r="Z1077">
        <v>422700.20814372803</v>
      </c>
      <c r="AA1077">
        <v>316497.19689763902</v>
      </c>
      <c r="AB1077">
        <v>0</v>
      </c>
      <c r="AC1077">
        <v>0</v>
      </c>
      <c r="AD1077">
        <v>0</v>
      </c>
      <c r="AE1077">
        <v>154772.58641739501</v>
      </c>
      <c r="AF1077">
        <v>153243.16536091201</v>
      </c>
      <c r="AG1077">
        <v>0</v>
      </c>
    </row>
    <row r="1078" spans="1:33" x14ac:dyDescent="0.3">
      <c r="A1078" t="s">
        <v>33</v>
      </c>
      <c r="B1078" t="s">
        <v>2238</v>
      </c>
      <c r="C1078">
        <v>2192</v>
      </c>
      <c r="D1078" t="s">
        <v>2239</v>
      </c>
      <c r="E1078">
        <v>3378</v>
      </c>
      <c r="F1078" t="s">
        <v>2240</v>
      </c>
      <c r="G1078" t="s">
        <v>37</v>
      </c>
      <c r="H1078" t="s">
        <v>64</v>
      </c>
      <c r="I1078" t="s">
        <v>39</v>
      </c>
      <c r="J1078" t="s">
        <v>40</v>
      </c>
      <c r="K1078">
        <v>293.99</v>
      </c>
      <c r="L1078">
        <v>4837015.8499999996</v>
      </c>
      <c r="M1078">
        <v>16452.994489608402</v>
      </c>
      <c r="N1078">
        <v>611.12105853940602</v>
      </c>
      <c r="O1078">
        <v>15841.873431069</v>
      </c>
      <c r="P1078">
        <v>2759391.18</v>
      </c>
      <c r="Q1078">
        <v>661080.09</v>
      </c>
      <c r="R1078">
        <v>911828.9</v>
      </c>
      <c r="S1078">
        <v>370468.02</v>
      </c>
      <c r="T1078">
        <v>134247.66</v>
      </c>
      <c r="U1078">
        <v>196538.19999999899</v>
      </c>
      <c r="V1078">
        <v>4435793.68</v>
      </c>
      <c r="W1078">
        <v>204683.97</v>
      </c>
      <c r="X1078">
        <v>3503230.97</v>
      </c>
      <c r="Y1078">
        <v>250565.08</v>
      </c>
      <c r="Z1078">
        <v>179663.48</v>
      </c>
      <c r="AA1078">
        <v>707018.12</v>
      </c>
      <c r="AB1078">
        <v>0</v>
      </c>
      <c r="AC1078">
        <v>0</v>
      </c>
      <c r="AD1078">
        <v>0</v>
      </c>
      <c r="AE1078">
        <v>68342.2</v>
      </c>
      <c r="AF1078">
        <v>128196</v>
      </c>
      <c r="AG1078">
        <v>0</v>
      </c>
    </row>
    <row r="1079" spans="1:33" x14ac:dyDescent="0.3">
      <c r="A1079" t="s">
        <v>33</v>
      </c>
      <c r="B1079" t="s">
        <v>2241</v>
      </c>
      <c r="C1079">
        <v>2193</v>
      </c>
      <c r="D1079" t="s">
        <v>2242</v>
      </c>
      <c r="E1079">
        <v>1005</v>
      </c>
      <c r="F1079" t="s">
        <v>2243</v>
      </c>
      <c r="G1079" t="s">
        <v>37</v>
      </c>
      <c r="H1079" t="s">
        <v>43</v>
      </c>
      <c r="I1079" t="s">
        <v>44</v>
      </c>
      <c r="J1079" t="s">
        <v>40</v>
      </c>
      <c r="K1079">
        <v>111.12</v>
      </c>
      <c r="L1079">
        <v>2582267.4908797098</v>
      </c>
      <c r="M1079">
        <v>23238.548334050702</v>
      </c>
      <c r="N1079">
        <v>3718.7033800000099</v>
      </c>
      <c r="O1079">
        <v>19519.844954050699</v>
      </c>
      <c r="P1079">
        <v>1313839.39206321</v>
      </c>
      <c r="Q1079">
        <v>382474.05163125502</v>
      </c>
      <c r="R1079">
        <v>668995.27588410897</v>
      </c>
      <c r="S1079">
        <v>201317.24544337101</v>
      </c>
      <c r="T1079">
        <v>15641.525857769901</v>
      </c>
      <c r="U1079">
        <v>98353.869696224705</v>
      </c>
      <c r="V1079">
        <v>1658461.28</v>
      </c>
      <c r="W1079">
        <v>825452.34118349396</v>
      </c>
      <c r="X1079">
        <v>1791668.5254890199</v>
      </c>
      <c r="Y1079">
        <v>149843.73712028001</v>
      </c>
      <c r="Z1079">
        <v>413222.31958560098</v>
      </c>
      <c r="AA1079">
        <v>129179.03898858601</v>
      </c>
      <c r="AB1079">
        <v>0</v>
      </c>
      <c r="AC1079">
        <v>0</v>
      </c>
      <c r="AD1079">
        <v>0</v>
      </c>
      <c r="AE1079">
        <v>27497.6634942932</v>
      </c>
      <c r="AF1079">
        <v>70856.206201931505</v>
      </c>
      <c r="AG1079">
        <v>0</v>
      </c>
    </row>
    <row r="1080" spans="1:33" x14ac:dyDescent="0.3">
      <c r="A1080" t="s">
        <v>33</v>
      </c>
      <c r="B1080" t="s">
        <v>2244</v>
      </c>
      <c r="C1080">
        <v>2193</v>
      </c>
      <c r="D1080" t="s">
        <v>2242</v>
      </c>
      <c r="E1080">
        <v>1006</v>
      </c>
      <c r="F1080" t="s">
        <v>2245</v>
      </c>
      <c r="G1080" t="s">
        <v>37</v>
      </c>
      <c r="H1080" t="s">
        <v>53</v>
      </c>
      <c r="I1080" t="s">
        <v>39</v>
      </c>
      <c r="J1080" t="s">
        <v>40</v>
      </c>
      <c r="K1080">
        <v>59.73</v>
      </c>
      <c r="L1080">
        <v>1664252.37912028</v>
      </c>
      <c r="M1080">
        <v>27862.922804625399</v>
      </c>
      <c r="N1080">
        <v>2582.46727631673</v>
      </c>
      <c r="O1080">
        <v>25280.455528308699</v>
      </c>
      <c r="P1080">
        <v>769880.06793678598</v>
      </c>
      <c r="Q1080">
        <v>357705.648368744</v>
      </c>
      <c r="R1080">
        <v>400471.84411589103</v>
      </c>
      <c r="S1080">
        <v>108213.454556628</v>
      </c>
      <c r="T1080">
        <v>27981.364142229999</v>
      </c>
      <c r="U1080">
        <v>52867.860303775196</v>
      </c>
      <c r="V1080">
        <v>1167681.6000000001</v>
      </c>
      <c r="W1080">
        <v>443702.918816505</v>
      </c>
      <c r="X1080">
        <v>1188829.91451097</v>
      </c>
      <c r="Y1080">
        <v>198866.612879719</v>
      </c>
      <c r="Z1080">
        <v>154250.77041439799</v>
      </c>
      <c r="AA1080">
        <v>69437.221011413494</v>
      </c>
      <c r="AB1080">
        <v>0</v>
      </c>
      <c r="AC1080">
        <v>0</v>
      </c>
      <c r="AD1080">
        <v>0</v>
      </c>
      <c r="AE1080">
        <v>14780.7365057067</v>
      </c>
      <c r="AF1080">
        <v>38087.123798068402</v>
      </c>
      <c r="AG1080">
        <v>0</v>
      </c>
    </row>
    <row r="1081" spans="1:33" x14ac:dyDescent="0.3">
      <c r="A1081" t="s">
        <v>33</v>
      </c>
      <c r="B1081" t="s">
        <v>2246</v>
      </c>
      <c r="C1081">
        <v>2195</v>
      </c>
      <c r="D1081" t="s">
        <v>2247</v>
      </c>
      <c r="E1081">
        <v>1010</v>
      </c>
      <c r="F1081" t="s">
        <v>2248</v>
      </c>
      <c r="G1081" t="s">
        <v>37</v>
      </c>
      <c r="H1081" t="s">
        <v>64</v>
      </c>
      <c r="I1081" t="s">
        <v>39</v>
      </c>
      <c r="J1081" t="s">
        <v>40</v>
      </c>
      <c r="K1081">
        <v>232.16</v>
      </c>
      <c r="L1081">
        <v>4468090.78</v>
      </c>
      <c r="M1081">
        <v>19245.739059269399</v>
      </c>
      <c r="N1081">
        <v>1634.9697191591999</v>
      </c>
      <c r="O1081">
        <v>17610.769340110201</v>
      </c>
      <c r="P1081">
        <v>2438914.04</v>
      </c>
      <c r="Q1081">
        <v>490659.06</v>
      </c>
      <c r="R1081">
        <v>1103838.3999999999</v>
      </c>
      <c r="S1081">
        <v>288245.52</v>
      </c>
      <c r="T1081">
        <v>146433.76</v>
      </c>
      <c r="U1081">
        <v>287249</v>
      </c>
      <c r="V1081">
        <v>3074119.81</v>
      </c>
      <c r="W1081">
        <v>1106721.97</v>
      </c>
      <c r="X1081">
        <v>3323250.58</v>
      </c>
      <c r="Y1081">
        <v>206554.18</v>
      </c>
      <c r="Z1081">
        <v>379574.57</v>
      </c>
      <c r="AA1081">
        <v>147510.69</v>
      </c>
      <c r="AB1081">
        <v>123951.76</v>
      </c>
      <c r="AC1081">
        <v>0</v>
      </c>
      <c r="AD1081">
        <v>0</v>
      </c>
      <c r="AE1081">
        <v>287249</v>
      </c>
      <c r="AF1081">
        <v>0</v>
      </c>
      <c r="AG1081">
        <v>0</v>
      </c>
    </row>
    <row r="1082" spans="1:33" x14ac:dyDescent="0.3">
      <c r="A1082" t="s">
        <v>33</v>
      </c>
      <c r="B1082" t="s">
        <v>2249</v>
      </c>
      <c r="C1082">
        <v>2197</v>
      </c>
      <c r="D1082" t="s">
        <v>2250</v>
      </c>
      <c r="E1082">
        <v>1012</v>
      </c>
      <c r="F1082" t="s">
        <v>2251</v>
      </c>
      <c r="G1082" t="s">
        <v>37</v>
      </c>
      <c r="H1082" t="s">
        <v>43</v>
      </c>
      <c r="I1082" t="s">
        <v>44</v>
      </c>
      <c r="J1082" t="s">
        <v>40</v>
      </c>
      <c r="K1082">
        <v>474.5</v>
      </c>
      <c r="L1082">
        <v>6237853.5988678299</v>
      </c>
      <c r="M1082">
        <v>13146.161430701401</v>
      </c>
      <c r="N1082">
        <v>1268.2404167468101</v>
      </c>
      <c r="O1082">
        <v>11877.921013954599</v>
      </c>
      <c r="P1082">
        <v>3857682.1997670098</v>
      </c>
      <c r="Q1082">
        <v>997221.38592909696</v>
      </c>
      <c r="R1082">
        <v>1030254.76245261</v>
      </c>
      <c r="S1082">
        <v>316673.32464391401</v>
      </c>
      <c r="T1082">
        <v>36021.926075184099</v>
      </c>
      <c r="U1082">
        <v>149820.07745104199</v>
      </c>
      <c r="V1082">
        <v>4263066.0199999996</v>
      </c>
      <c r="W1082">
        <v>1824967.5014167801</v>
      </c>
      <c r="X1082">
        <v>4692557.2962634498</v>
      </c>
      <c r="Y1082">
        <v>541418.74879604497</v>
      </c>
      <c r="Z1082">
        <v>601780.07774636301</v>
      </c>
      <c r="AA1082">
        <v>221729.39691077301</v>
      </c>
      <c r="AB1082">
        <v>0</v>
      </c>
      <c r="AC1082">
        <v>30548.0017001448</v>
      </c>
      <c r="AD1082">
        <v>0</v>
      </c>
      <c r="AE1082">
        <v>149820.07745104199</v>
      </c>
      <c r="AF1082">
        <v>0</v>
      </c>
      <c r="AG1082">
        <v>0</v>
      </c>
    </row>
    <row r="1083" spans="1:33" x14ac:dyDescent="0.3">
      <c r="A1083" t="s">
        <v>33</v>
      </c>
      <c r="B1083" t="s">
        <v>2252</v>
      </c>
      <c r="C1083">
        <v>2197</v>
      </c>
      <c r="D1083" t="s">
        <v>2250</v>
      </c>
      <c r="E1083">
        <v>1013</v>
      </c>
      <c r="F1083" t="s">
        <v>1476</v>
      </c>
      <c r="G1083" t="s">
        <v>37</v>
      </c>
      <c r="H1083" t="s">
        <v>43</v>
      </c>
      <c r="I1083" t="s">
        <v>44</v>
      </c>
      <c r="J1083" t="s">
        <v>40</v>
      </c>
      <c r="K1083">
        <v>274.2</v>
      </c>
      <c r="L1083">
        <v>4264328.8690528097</v>
      </c>
      <c r="M1083">
        <v>15551.892301432499</v>
      </c>
      <c r="N1083">
        <v>1083.5500234040501</v>
      </c>
      <c r="O1083">
        <v>14468.3422780285</v>
      </c>
      <c r="P1083">
        <v>2735440.3710877001</v>
      </c>
      <c r="Q1083">
        <v>673905.916593801</v>
      </c>
      <c r="R1083">
        <v>649893.049214978</v>
      </c>
      <c r="S1083">
        <v>184273.489733111</v>
      </c>
      <c r="T1083">
        <v>20816.042423214902</v>
      </c>
      <c r="U1083">
        <v>86576.744440623195</v>
      </c>
      <c r="V1083">
        <v>3123155.52</v>
      </c>
      <c r="W1083">
        <v>1054596.60461218</v>
      </c>
      <c r="X1083">
        <v>3422752.9582053502</v>
      </c>
      <c r="Y1083">
        <v>312036.48964989599</v>
      </c>
      <c r="Z1083">
        <v>297109.41641739203</v>
      </c>
      <c r="AA1083">
        <v>128200.442497226</v>
      </c>
      <c r="AB1083">
        <v>0</v>
      </c>
      <c r="AC1083">
        <v>17652.8178423176</v>
      </c>
      <c r="AD1083">
        <v>0</v>
      </c>
      <c r="AE1083">
        <v>86576.744440623195</v>
      </c>
      <c r="AF1083">
        <v>0</v>
      </c>
      <c r="AG1083">
        <v>0</v>
      </c>
    </row>
    <row r="1084" spans="1:33" x14ac:dyDescent="0.3">
      <c r="A1084" t="s">
        <v>33</v>
      </c>
      <c r="B1084" t="s">
        <v>2253</v>
      </c>
      <c r="C1084">
        <v>2197</v>
      </c>
      <c r="D1084" t="s">
        <v>2250</v>
      </c>
      <c r="E1084">
        <v>1014</v>
      </c>
      <c r="F1084" t="s">
        <v>2254</v>
      </c>
      <c r="G1084" t="s">
        <v>37</v>
      </c>
      <c r="H1084" t="s">
        <v>43</v>
      </c>
      <c r="I1084" t="s">
        <v>44</v>
      </c>
      <c r="J1084" t="s">
        <v>40</v>
      </c>
      <c r="K1084">
        <v>283.33999999999997</v>
      </c>
      <c r="L1084">
        <v>4108972.1506878999</v>
      </c>
      <c r="M1084">
        <v>14501.913427994299</v>
      </c>
      <c r="N1084">
        <v>1181.7981775651299</v>
      </c>
      <c r="O1084">
        <v>13320.1152504291</v>
      </c>
      <c r="P1084">
        <v>2562382.7504572901</v>
      </c>
      <c r="Q1084">
        <v>660274.79781359399</v>
      </c>
      <c r="R1084">
        <v>674281.82885547797</v>
      </c>
      <c r="S1084">
        <v>190522.86305754801</v>
      </c>
      <c r="T1084">
        <v>21509.9105039887</v>
      </c>
      <c r="U1084">
        <v>89462.6359219773</v>
      </c>
      <c r="V1084">
        <v>2929759.69</v>
      </c>
      <c r="W1084">
        <v>1089749.8247659199</v>
      </c>
      <c r="X1084">
        <v>3150376.5638121902</v>
      </c>
      <c r="Y1084">
        <v>359080.73830489197</v>
      </c>
      <c r="Z1084">
        <v>334850.69563130499</v>
      </c>
      <c r="AA1084">
        <v>156960.271913801</v>
      </c>
      <c r="AB1084">
        <v>0</v>
      </c>
      <c r="AC1084">
        <v>18241.245103728201</v>
      </c>
      <c r="AD1084">
        <v>0</v>
      </c>
      <c r="AE1084">
        <v>89462.6359219773</v>
      </c>
      <c r="AF1084">
        <v>0</v>
      </c>
      <c r="AG1084">
        <v>0</v>
      </c>
    </row>
    <row r="1085" spans="1:33" x14ac:dyDescent="0.3">
      <c r="A1085" t="s">
        <v>33</v>
      </c>
      <c r="B1085" t="s">
        <v>2255</v>
      </c>
      <c r="C1085">
        <v>2197</v>
      </c>
      <c r="D1085" t="s">
        <v>2250</v>
      </c>
      <c r="E1085">
        <v>1016</v>
      </c>
      <c r="F1085" t="s">
        <v>2256</v>
      </c>
      <c r="G1085" t="s">
        <v>37</v>
      </c>
      <c r="H1085" t="s">
        <v>38</v>
      </c>
      <c r="I1085" t="s">
        <v>44</v>
      </c>
      <c r="J1085" t="s">
        <v>40</v>
      </c>
      <c r="K1085">
        <v>342.18</v>
      </c>
      <c r="L1085">
        <v>4454079.0841243202</v>
      </c>
      <c r="M1085">
        <v>13016.7721203002</v>
      </c>
      <c r="N1085">
        <v>777.77075126901605</v>
      </c>
      <c r="O1085">
        <v>12239.001369031201</v>
      </c>
      <c r="P1085">
        <v>2618299.8466834002</v>
      </c>
      <c r="Q1085">
        <v>838244.16026136698</v>
      </c>
      <c r="R1085">
        <v>742880.93851050804</v>
      </c>
      <c r="S1085">
        <v>228677.357500641</v>
      </c>
      <c r="T1085">
        <v>25976.7811684015</v>
      </c>
      <c r="U1085">
        <v>108040.957012007</v>
      </c>
      <c r="V1085">
        <v>3029984.64</v>
      </c>
      <c r="W1085">
        <v>1316053.48711232</v>
      </c>
      <c r="X1085">
        <v>3540133.9302352499</v>
      </c>
      <c r="Y1085">
        <v>376923.80133115</v>
      </c>
      <c r="Z1085">
        <v>266137.59566923202</v>
      </c>
      <c r="AA1085">
        <v>140813.47380343199</v>
      </c>
      <c r="AB1085">
        <v>0</v>
      </c>
      <c r="AC1085">
        <v>22029.326073246601</v>
      </c>
      <c r="AD1085">
        <v>0</v>
      </c>
      <c r="AE1085">
        <v>108040.957012007</v>
      </c>
      <c r="AF1085">
        <v>0</v>
      </c>
      <c r="AG1085">
        <v>0</v>
      </c>
    </row>
    <row r="1086" spans="1:33" x14ac:dyDescent="0.3">
      <c r="A1086" t="s">
        <v>33</v>
      </c>
      <c r="B1086" t="s">
        <v>2257</v>
      </c>
      <c r="C1086">
        <v>2197</v>
      </c>
      <c r="D1086" t="s">
        <v>2250</v>
      </c>
      <c r="E1086">
        <v>1017</v>
      </c>
      <c r="F1086" t="s">
        <v>2258</v>
      </c>
      <c r="G1086" t="s">
        <v>37</v>
      </c>
      <c r="H1086" t="s">
        <v>53</v>
      </c>
      <c r="I1086" t="s">
        <v>39</v>
      </c>
      <c r="J1086" t="s">
        <v>40</v>
      </c>
      <c r="K1086">
        <v>690.31</v>
      </c>
      <c r="L1086">
        <v>9138256.2472671196</v>
      </c>
      <c r="M1086">
        <v>13237.9021704265</v>
      </c>
      <c r="N1086">
        <v>751.11059456723103</v>
      </c>
      <c r="O1086">
        <v>12486.791575859201</v>
      </c>
      <c r="P1086">
        <v>4534005.7720045699</v>
      </c>
      <c r="Q1086">
        <v>2418579.0194021398</v>
      </c>
      <c r="R1086">
        <v>1575314.4109664101</v>
      </c>
      <c r="S1086">
        <v>462642.855064784</v>
      </c>
      <c r="T1086">
        <v>147714.18982920999</v>
      </c>
      <c r="U1086">
        <v>217960.58517434899</v>
      </c>
      <c r="V1086">
        <v>6265304.4799999902</v>
      </c>
      <c r="W1086">
        <v>2654991.18209277</v>
      </c>
      <c r="X1086">
        <v>6685140.5614837203</v>
      </c>
      <c r="Y1086">
        <v>1444125.3819180101</v>
      </c>
      <c r="Z1086">
        <v>518499.15453570499</v>
      </c>
      <c r="AA1086">
        <v>228088.85487476501</v>
      </c>
      <c r="AB1086">
        <v>0</v>
      </c>
      <c r="AC1086">
        <v>44441.709280562602</v>
      </c>
      <c r="AD1086">
        <v>0</v>
      </c>
      <c r="AE1086">
        <v>217960.58517434899</v>
      </c>
      <c r="AF1086">
        <v>0</v>
      </c>
      <c r="AG1086">
        <v>0</v>
      </c>
    </row>
    <row r="1087" spans="1:33" x14ac:dyDescent="0.3">
      <c r="A1087" t="s">
        <v>33</v>
      </c>
      <c r="B1087" t="s">
        <v>2259</v>
      </c>
      <c r="C1087">
        <v>2198</v>
      </c>
      <c r="D1087" t="s">
        <v>2260</v>
      </c>
      <c r="E1087">
        <v>1020</v>
      </c>
      <c r="F1087" t="s">
        <v>2261</v>
      </c>
      <c r="G1087" t="s">
        <v>37</v>
      </c>
      <c r="H1087" t="s">
        <v>43</v>
      </c>
      <c r="I1087" t="s">
        <v>39</v>
      </c>
      <c r="J1087" t="s">
        <v>40</v>
      </c>
      <c r="K1087">
        <v>112.66</v>
      </c>
      <c r="L1087">
        <v>2968962.8834584202</v>
      </c>
      <c r="M1087">
        <v>26353.300936076899</v>
      </c>
      <c r="N1087">
        <v>1605.45502810672</v>
      </c>
      <c r="O1087">
        <v>24747.845907970099</v>
      </c>
      <c r="P1087">
        <v>1536442.1963901401</v>
      </c>
      <c r="Q1087">
        <v>656096.06604379904</v>
      </c>
      <c r="R1087">
        <v>575394.08915059501</v>
      </c>
      <c r="S1087">
        <v>199513.35249636401</v>
      </c>
      <c r="T1087">
        <v>1517.1793775244901</v>
      </c>
      <c r="U1087">
        <v>51855.900621300403</v>
      </c>
      <c r="V1087">
        <v>2535533.73999999</v>
      </c>
      <c r="W1087">
        <v>381573.24283712503</v>
      </c>
      <c r="X1087">
        <v>2526787.2166834599</v>
      </c>
      <c r="Y1087">
        <v>104404.75733957</v>
      </c>
      <c r="Z1087">
        <v>180870.56346650401</v>
      </c>
      <c r="AA1087">
        <v>105044.44534758999</v>
      </c>
      <c r="AB1087">
        <v>0</v>
      </c>
      <c r="AC1087">
        <v>0</v>
      </c>
      <c r="AD1087">
        <v>0</v>
      </c>
      <c r="AE1087">
        <v>51855.900621300403</v>
      </c>
      <c r="AF1087">
        <v>0</v>
      </c>
      <c r="AG1087">
        <v>0</v>
      </c>
    </row>
    <row r="1088" spans="1:33" x14ac:dyDescent="0.3">
      <c r="A1088" t="s">
        <v>33</v>
      </c>
      <c r="B1088" t="s">
        <v>2262</v>
      </c>
      <c r="C1088">
        <v>2198</v>
      </c>
      <c r="D1088" t="s">
        <v>2260</v>
      </c>
      <c r="E1088">
        <v>1021</v>
      </c>
      <c r="F1088" t="s">
        <v>2263</v>
      </c>
      <c r="G1088" t="s">
        <v>37</v>
      </c>
      <c r="H1088" t="s">
        <v>43</v>
      </c>
      <c r="I1088" t="s">
        <v>39</v>
      </c>
      <c r="J1088" t="s">
        <v>40</v>
      </c>
      <c r="K1088">
        <v>135.31</v>
      </c>
      <c r="L1088">
        <v>3293896.7755117998</v>
      </c>
      <c r="M1088">
        <v>24343.335862181601</v>
      </c>
      <c r="N1088">
        <v>1422.47273237493</v>
      </c>
      <c r="O1088">
        <v>22920.863129806701</v>
      </c>
      <c r="P1088">
        <v>1750877.49316216</v>
      </c>
      <c r="Q1088">
        <v>686909.62065317295</v>
      </c>
      <c r="R1088">
        <v>624341.00880851306</v>
      </c>
      <c r="S1088">
        <v>229946.448542367</v>
      </c>
      <c r="T1088">
        <v>1822.20434557819</v>
      </c>
      <c r="U1088">
        <v>62281.394577207197</v>
      </c>
      <c r="V1088">
        <v>2773327.83</v>
      </c>
      <c r="W1088">
        <v>458287.55093459401</v>
      </c>
      <c r="X1088">
        <v>2799515.76956185</v>
      </c>
      <c r="Y1088">
        <v>155702.64355154699</v>
      </c>
      <c r="Z1088">
        <v>192474.78541765199</v>
      </c>
      <c r="AA1088">
        <v>83922.182403536804</v>
      </c>
      <c r="AB1088">
        <v>0</v>
      </c>
      <c r="AC1088">
        <v>0</v>
      </c>
      <c r="AD1088">
        <v>0</v>
      </c>
      <c r="AE1088">
        <v>62281.394577207197</v>
      </c>
      <c r="AF1088">
        <v>0</v>
      </c>
      <c r="AG1088">
        <v>0</v>
      </c>
    </row>
    <row r="1089" spans="1:33" x14ac:dyDescent="0.3">
      <c r="A1089" t="s">
        <v>33</v>
      </c>
      <c r="B1089" t="s">
        <v>2264</v>
      </c>
      <c r="C1089">
        <v>2198</v>
      </c>
      <c r="D1089" t="s">
        <v>2260</v>
      </c>
      <c r="E1089">
        <v>1022</v>
      </c>
      <c r="F1089" t="s">
        <v>2265</v>
      </c>
      <c r="G1089" t="s">
        <v>37</v>
      </c>
      <c r="H1089" t="s">
        <v>53</v>
      </c>
      <c r="I1089" t="s">
        <v>39</v>
      </c>
      <c r="J1089" t="s">
        <v>40</v>
      </c>
      <c r="K1089">
        <v>245.19</v>
      </c>
      <c r="L1089">
        <v>5000291.4443473397</v>
      </c>
      <c r="M1089">
        <v>20393.537437690498</v>
      </c>
      <c r="N1089">
        <v>1146.5292419892801</v>
      </c>
      <c r="O1089">
        <v>19247.008195701201</v>
      </c>
      <c r="P1089">
        <v>2507487.02435468</v>
      </c>
      <c r="Q1089">
        <v>1157327.6270892799</v>
      </c>
      <c r="R1089">
        <v>968997.41184656904</v>
      </c>
      <c r="S1089">
        <v>356596.43527679401</v>
      </c>
      <c r="T1089">
        <v>9882.9457800038108</v>
      </c>
      <c r="U1089">
        <v>112857.698147848</v>
      </c>
      <c r="V1089">
        <v>4056988.66</v>
      </c>
      <c r="W1089">
        <v>830445.08619949105</v>
      </c>
      <c r="X1089">
        <v>4025250.16636443</v>
      </c>
      <c r="Y1089">
        <v>458446.88064964802</v>
      </c>
      <c r="Z1089">
        <v>281117.50484335201</v>
      </c>
      <c r="AA1089">
        <v>122619.194342053</v>
      </c>
      <c r="AB1089">
        <v>0</v>
      </c>
      <c r="AC1089">
        <v>0</v>
      </c>
      <c r="AD1089">
        <v>0</v>
      </c>
      <c r="AE1089">
        <v>112857.698147848</v>
      </c>
      <c r="AF1089">
        <v>0</v>
      </c>
      <c r="AG1089">
        <v>0</v>
      </c>
    </row>
    <row r="1090" spans="1:33" x14ac:dyDescent="0.3">
      <c r="A1090" t="s">
        <v>33</v>
      </c>
      <c r="B1090" t="s">
        <v>2266</v>
      </c>
      <c r="C1090">
        <v>2198</v>
      </c>
      <c r="D1090" t="s">
        <v>2260</v>
      </c>
      <c r="E1090">
        <v>4481</v>
      </c>
      <c r="F1090" t="s">
        <v>2267</v>
      </c>
      <c r="G1090" t="s">
        <v>37</v>
      </c>
      <c r="H1090" t="s">
        <v>38</v>
      </c>
      <c r="I1090" t="s">
        <v>39</v>
      </c>
      <c r="J1090" t="s">
        <v>40</v>
      </c>
      <c r="K1090">
        <v>187.67</v>
      </c>
      <c r="L1090">
        <v>3523109.3666824298</v>
      </c>
      <c r="M1090">
        <v>18772.895863390098</v>
      </c>
      <c r="N1090">
        <v>565.17043892199501</v>
      </c>
      <c r="O1090">
        <v>18207.725424468099</v>
      </c>
      <c r="P1090">
        <v>2006651.0260930001</v>
      </c>
      <c r="Q1090">
        <v>704180.576213739</v>
      </c>
      <c r="R1090">
        <v>540540.13019432104</v>
      </c>
      <c r="S1090">
        <v>269210.30368447298</v>
      </c>
      <c r="T1090">
        <v>2527.3304968934899</v>
      </c>
      <c r="U1090">
        <v>86382.006653643301</v>
      </c>
      <c r="V1090">
        <v>2801099.36</v>
      </c>
      <c r="W1090">
        <v>635628.000028788</v>
      </c>
      <c r="X1090">
        <v>3050642.6273902399</v>
      </c>
      <c r="Y1090">
        <v>273940.61845923302</v>
      </c>
      <c r="Z1090">
        <v>106065.53627249</v>
      </c>
      <c r="AA1090">
        <v>6078.5779068196098</v>
      </c>
      <c r="AB1090">
        <v>0</v>
      </c>
      <c r="AC1090">
        <v>0</v>
      </c>
      <c r="AD1090">
        <v>0</v>
      </c>
      <c r="AE1090">
        <v>86382.006653643301</v>
      </c>
      <c r="AF1090">
        <v>0</v>
      </c>
      <c r="AG1090">
        <v>0</v>
      </c>
    </row>
    <row r="1091" spans="1:33" x14ac:dyDescent="0.3">
      <c r="A1091" t="s">
        <v>33</v>
      </c>
      <c r="B1091" t="s">
        <v>2268</v>
      </c>
      <c r="C1091">
        <v>2199</v>
      </c>
      <c r="D1091" t="s">
        <v>2269</v>
      </c>
      <c r="E1091">
        <v>1019</v>
      </c>
      <c r="F1091" t="s">
        <v>2270</v>
      </c>
      <c r="G1091" t="s">
        <v>37</v>
      </c>
      <c r="H1091" t="s">
        <v>43</v>
      </c>
      <c r="I1091" t="s">
        <v>44</v>
      </c>
      <c r="J1091" t="s">
        <v>40</v>
      </c>
      <c r="K1091">
        <v>235.95</v>
      </c>
      <c r="L1091">
        <v>4968740.8276857603</v>
      </c>
      <c r="M1091">
        <v>21058.4480936035</v>
      </c>
      <c r="N1091">
        <v>4291.5707936815397</v>
      </c>
      <c r="O1091">
        <v>16766.877299921998</v>
      </c>
      <c r="P1091">
        <v>1899624.0491186001</v>
      </c>
      <c r="Q1091">
        <v>781699.12854182895</v>
      </c>
      <c r="R1091">
        <v>1895701.58986684</v>
      </c>
      <c r="S1091">
        <v>352358.88621719897</v>
      </c>
      <c r="T1091">
        <v>39357.173941283399</v>
      </c>
      <c r="U1091">
        <v>101563.019290724</v>
      </c>
      <c r="V1091">
        <v>2236498.1</v>
      </c>
      <c r="W1091">
        <v>2630679.7083950299</v>
      </c>
      <c r="X1091">
        <v>3005932.7547395402</v>
      </c>
      <c r="Y1091">
        <v>666823.13836775697</v>
      </c>
      <c r="Z1091">
        <v>1012596.12876916</v>
      </c>
      <c r="AA1091">
        <v>181825.786518576</v>
      </c>
      <c r="AB1091">
        <v>0</v>
      </c>
      <c r="AC1091">
        <v>0</v>
      </c>
      <c r="AD1091">
        <v>0</v>
      </c>
      <c r="AE1091">
        <v>101563.019290724</v>
      </c>
      <c r="AF1091">
        <v>0</v>
      </c>
      <c r="AG1091">
        <v>0</v>
      </c>
    </row>
    <row r="1092" spans="1:33" x14ac:dyDescent="0.3">
      <c r="A1092" t="s">
        <v>33</v>
      </c>
      <c r="B1092" t="s">
        <v>2271</v>
      </c>
      <c r="C1092">
        <v>2199</v>
      </c>
      <c r="D1092" t="s">
        <v>2269</v>
      </c>
      <c r="E1092">
        <v>1023</v>
      </c>
      <c r="F1092" t="s">
        <v>2272</v>
      </c>
      <c r="G1092" t="s">
        <v>37</v>
      </c>
      <c r="H1092" t="s">
        <v>53</v>
      </c>
      <c r="I1092" t="s">
        <v>39</v>
      </c>
      <c r="J1092" t="s">
        <v>40</v>
      </c>
      <c r="K1092">
        <v>223.93</v>
      </c>
      <c r="L1092">
        <v>5727903.5862520495</v>
      </c>
      <c r="M1092">
        <v>25578.9915877821</v>
      </c>
      <c r="N1092">
        <v>4477.7907954271204</v>
      </c>
      <c r="O1092">
        <v>21101.200792355001</v>
      </c>
      <c r="P1092">
        <v>1996217.0544468199</v>
      </c>
      <c r="Q1092">
        <v>1373124.84114207</v>
      </c>
      <c r="R1092">
        <v>2006892.3571124501</v>
      </c>
      <c r="S1092">
        <v>334408.66874599399</v>
      </c>
      <c r="T1092">
        <v>17260.664804711101</v>
      </c>
      <c r="U1092">
        <v>96389.094764873997</v>
      </c>
      <c r="V1092">
        <v>3134849.49</v>
      </c>
      <c r="W1092">
        <v>2496665.0014871801</v>
      </c>
      <c r="X1092">
        <v>3525323.4278394799</v>
      </c>
      <c r="Y1092">
        <v>868774.94128583104</v>
      </c>
      <c r="Z1092">
        <v>1002711.69281999</v>
      </c>
      <c r="AA1092">
        <v>234704.429541872</v>
      </c>
      <c r="AB1092">
        <v>0</v>
      </c>
      <c r="AC1092">
        <v>0</v>
      </c>
      <c r="AD1092">
        <v>0</v>
      </c>
      <c r="AE1092">
        <v>96389.094764873997</v>
      </c>
      <c r="AF1092">
        <v>0</v>
      </c>
      <c r="AG1092">
        <v>0</v>
      </c>
    </row>
    <row r="1093" spans="1:33" x14ac:dyDescent="0.3">
      <c r="A1093" t="s">
        <v>33</v>
      </c>
      <c r="B1093" t="s">
        <v>2273</v>
      </c>
      <c r="C1093">
        <v>2199</v>
      </c>
      <c r="D1093" t="s">
        <v>2269</v>
      </c>
      <c r="E1093">
        <v>2199</v>
      </c>
      <c r="F1093" t="s">
        <v>2269</v>
      </c>
      <c r="G1093" t="s">
        <v>55</v>
      </c>
      <c r="H1093" t="s">
        <v>55</v>
      </c>
      <c r="I1093" t="s">
        <v>56</v>
      </c>
      <c r="J1093" t="s">
        <v>40</v>
      </c>
      <c r="K1093">
        <v>2</v>
      </c>
      <c r="L1093">
        <v>23159.506062180601</v>
      </c>
      <c r="M1093">
        <v>11579.7530310903</v>
      </c>
      <c r="N1093">
        <v>3617.2742054213199</v>
      </c>
      <c r="O1093">
        <v>7962.4788256689999</v>
      </c>
      <c r="P1093">
        <v>3499.60643457175</v>
      </c>
      <c r="Q1093">
        <v>3695.5503160994199</v>
      </c>
      <c r="R1093">
        <v>12823.463020698</v>
      </c>
      <c r="S1093">
        <v>2986.72503680609</v>
      </c>
      <c r="T1093">
        <v>154.16125400536899</v>
      </c>
      <c r="U1093">
        <v>860.88594440114298</v>
      </c>
      <c r="V1093">
        <v>0</v>
      </c>
      <c r="W1093">
        <v>22298.620117779501</v>
      </c>
      <c r="X1093">
        <v>9655.2374209751397</v>
      </c>
      <c r="Y1093">
        <v>4354.5003464103202</v>
      </c>
      <c r="Z1093">
        <v>7234.5484108426399</v>
      </c>
      <c r="AA1093">
        <v>1054.3339395513899</v>
      </c>
      <c r="AB1093">
        <v>0</v>
      </c>
      <c r="AC1093">
        <v>0</v>
      </c>
      <c r="AD1093">
        <v>0</v>
      </c>
      <c r="AE1093">
        <v>860.88594440114298</v>
      </c>
      <c r="AF1093">
        <v>0</v>
      </c>
      <c r="AG1093">
        <v>0</v>
      </c>
    </row>
    <row r="1094" spans="1:33" x14ac:dyDescent="0.3">
      <c r="A1094" t="s">
        <v>33</v>
      </c>
      <c r="B1094" t="s">
        <v>2274</v>
      </c>
      <c r="C1094">
        <v>2201</v>
      </c>
      <c r="D1094" t="s">
        <v>2275</v>
      </c>
      <c r="E1094">
        <v>2201</v>
      </c>
      <c r="F1094" t="s">
        <v>2275</v>
      </c>
      <c r="G1094" t="s">
        <v>55</v>
      </c>
      <c r="H1094" t="s">
        <v>55</v>
      </c>
      <c r="I1094" t="s">
        <v>56</v>
      </c>
      <c r="J1094" t="s">
        <v>40</v>
      </c>
      <c r="K1094">
        <v>1.02</v>
      </c>
      <c r="L1094">
        <v>17967.5118722304</v>
      </c>
      <c r="M1094">
        <v>17615.207717872901</v>
      </c>
      <c r="N1094">
        <v>726.77572624322897</v>
      </c>
      <c r="O1094">
        <v>16888.431991629699</v>
      </c>
      <c r="P1094">
        <v>10750.6414254062</v>
      </c>
      <c r="Q1094">
        <v>3097.32184268833</v>
      </c>
      <c r="R1094">
        <v>3422.09453840472</v>
      </c>
      <c r="S1094">
        <v>583.99099335302799</v>
      </c>
      <c r="T1094">
        <v>113.46307237813799</v>
      </c>
      <c r="U1094">
        <v>496.08404357459301</v>
      </c>
      <c r="V1094">
        <v>0</v>
      </c>
      <c r="W1094">
        <v>17471.4278286558</v>
      </c>
      <c r="X1094">
        <v>15159.187267355899</v>
      </c>
      <c r="Y1094">
        <v>1203.90302437223</v>
      </c>
      <c r="Z1094">
        <v>741.31124076809397</v>
      </c>
      <c r="AA1094">
        <v>367.02629615952702</v>
      </c>
      <c r="AB1094">
        <v>0</v>
      </c>
      <c r="AC1094">
        <v>0</v>
      </c>
      <c r="AD1094">
        <v>0</v>
      </c>
      <c r="AE1094">
        <v>496.08404357459301</v>
      </c>
      <c r="AF1094">
        <v>0</v>
      </c>
      <c r="AG1094">
        <v>0</v>
      </c>
    </row>
    <row r="1095" spans="1:33" x14ac:dyDescent="0.3">
      <c r="A1095" t="s">
        <v>33</v>
      </c>
      <c r="B1095" t="s">
        <v>2276</v>
      </c>
      <c r="C1095">
        <v>2201</v>
      </c>
      <c r="D1095" t="s">
        <v>2275</v>
      </c>
      <c r="E1095">
        <v>3364</v>
      </c>
      <c r="F1095" t="s">
        <v>2277</v>
      </c>
      <c r="G1095" t="s">
        <v>37</v>
      </c>
      <c r="H1095" t="s">
        <v>64</v>
      </c>
      <c r="I1095" t="s">
        <v>44</v>
      </c>
      <c r="J1095" t="s">
        <v>40</v>
      </c>
      <c r="K1095">
        <v>161.46</v>
      </c>
      <c r="L1095">
        <v>2844151.4381277598</v>
      </c>
      <c r="M1095">
        <v>17615.207717872901</v>
      </c>
      <c r="N1095">
        <v>726.77572624322897</v>
      </c>
      <c r="O1095">
        <v>16888.431991629699</v>
      </c>
      <c r="P1095">
        <v>1701763.2985745899</v>
      </c>
      <c r="Q1095">
        <v>490287.82815731101</v>
      </c>
      <c r="R1095">
        <v>541697.43546159496</v>
      </c>
      <c r="S1095">
        <v>92442.3390066469</v>
      </c>
      <c r="T1095">
        <v>17960.536927621801</v>
      </c>
      <c r="U1095">
        <v>78527.185956425397</v>
      </c>
      <c r="V1095">
        <v>0</v>
      </c>
      <c r="W1095">
        <v>2765624.2521713399</v>
      </c>
      <c r="X1095">
        <v>2399610.1727326401</v>
      </c>
      <c r="Y1095">
        <v>190570.76697562699</v>
      </c>
      <c r="Z1095">
        <v>117345.208759231</v>
      </c>
      <c r="AA1095">
        <v>58098.103703840403</v>
      </c>
      <c r="AB1095">
        <v>0</v>
      </c>
      <c r="AC1095">
        <v>0</v>
      </c>
      <c r="AD1095">
        <v>0</v>
      </c>
      <c r="AE1095">
        <v>78527.185956425397</v>
      </c>
      <c r="AF1095">
        <v>0</v>
      </c>
      <c r="AG1095">
        <v>0</v>
      </c>
    </row>
    <row r="1096" spans="1:33" x14ac:dyDescent="0.3">
      <c r="A1096" t="s">
        <v>33</v>
      </c>
      <c r="B1096" t="s">
        <v>2278</v>
      </c>
      <c r="C1096">
        <v>2202</v>
      </c>
      <c r="D1096" t="s">
        <v>2279</v>
      </c>
      <c r="E1096">
        <v>1027</v>
      </c>
      <c r="F1096" t="s">
        <v>2280</v>
      </c>
      <c r="G1096" t="s">
        <v>37</v>
      </c>
      <c r="H1096" t="s">
        <v>43</v>
      </c>
      <c r="I1096" t="s">
        <v>44</v>
      </c>
      <c r="J1096" t="s">
        <v>40</v>
      </c>
      <c r="K1096">
        <v>107.56</v>
      </c>
      <c r="L1096">
        <v>1645845.33163249</v>
      </c>
      <c r="M1096">
        <v>15301.648676389799</v>
      </c>
      <c r="N1096">
        <v>643.64512830048295</v>
      </c>
      <c r="O1096">
        <v>14658.0035480894</v>
      </c>
      <c r="P1096">
        <v>826911.55742412002</v>
      </c>
      <c r="Q1096">
        <v>291579.52087248</v>
      </c>
      <c r="R1096">
        <v>411291.37818518298</v>
      </c>
      <c r="S1096">
        <v>111694.88199643701</v>
      </c>
      <c r="T1096">
        <v>4367.9931542733402</v>
      </c>
      <c r="U1096">
        <v>50573.839678669901</v>
      </c>
      <c r="V1096">
        <v>1206067.67</v>
      </c>
      <c r="W1096">
        <v>389203.821953826</v>
      </c>
      <c r="X1096">
        <v>1374595.9347605701</v>
      </c>
      <c r="Y1096">
        <v>151445.08719325199</v>
      </c>
      <c r="Z1096">
        <v>69230.47</v>
      </c>
      <c r="AA1096">
        <v>0</v>
      </c>
      <c r="AB1096">
        <v>0</v>
      </c>
      <c r="AC1096">
        <v>0</v>
      </c>
      <c r="AD1096">
        <v>0</v>
      </c>
      <c r="AE1096">
        <v>50573.839678669901</v>
      </c>
      <c r="AF1096">
        <v>0</v>
      </c>
      <c r="AG1096">
        <v>0</v>
      </c>
    </row>
    <row r="1097" spans="1:33" x14ac:dyDescent="0.3">
      <c r="A1097" t="s">
        <v>33</v>
      </c>
      <c r="B1097" t="s">
        <v>2281</v>
      </c>
      <c r="C1097">
        <v>2202</v>
      </c>
      <c r="D1097" t="s">
        <v>2279</v>
      </c>
      <c r="E1097">
        <v>1028</v>
      </c>
      <c r="F1097" t="s">
        <v>2282</v>
      </c>
      <c r="G1097" t="s">
        <v>37</v>
      </c>
      <c r="H1097" t="s">
        <v>53</v>
      </c>
      <c r="I1097" t="s">
        <v>39</v>
      </c>
      <c r="J1097" t="s">
        <v>40</v>
      </c>
      <c r="K1097">
        <v>177.20039603960299</v>
      </c>
      <c r="L1097">
        <v>2972466.3245839402</v>
      </c>
      <c r="M1097">
        <v>16774.603166911598</v>
      </c>
      <c r="N1097">
        <v>18.961582903285599</v>
      </c>
      <c r="O1097">
        <v>16755.641584008401</v>
      </c>
      <c r="P1097">
        <v>1526674.7368441999</v>
      </c>
      <c r="Q1097">
        <v>659934.886703272</v>
      </c>
      <c r="R1097">
        <v>593228.19004538096</v>
      </c>
      <c r="S1097">
        <v>184012.43329644401</v>
      </c>
      <c r="T1097">
        <v>8616.0776946403294</v>
      </c>
      <c r="U1097">
        <v>83318.189106580103</v>
      </c>
      <c r="V1097">
        <v>2247951.86</v>
      </c>
      <c r="W1097">
        <v>641196.27547736606</v>
      </c>
      <c r="X1097">
        <v>2497702.67540474</v>
      </c>
      <c r="Y1097">
        <v>388085.46007262397</v>
      </c>
      <c r="Z1097">
        <v>3360</v>
      </c>
      <c r="AA1097">
        <v>0</v>
      </c>
      <c r="AB1097">
        <v>0</v>
      </c>
      <c r="AC1097">
        <v>0</v>
      </c>
      <c r="AD1097">
        <v>0</v>
      </c>
      <c r="AE1097">
        <v>83318.189106580103</v>
      </c>
      <c r="AF1097">
        <v>0</v>
      </c>
      <c r="AG1097">
        <v>0</v>
      </c>
    </row>
    <row r="1098" spans="1:33" x14ac:dyDescent="0.3">
      <c r="A1098" t="s">
        <v>33</v>
      </c>
      <c r="B1098" t="s">
        <v>2283</v>
      </c>
      <c r="C1098">
        <v>2202</v>
      </c>
      <c r="D1098" t="s">
        <v>2279</v>
      </c>
      <c r="E1098">
        <v>2202</v>
      </c>
      <c r="F1098" t="s">
        <v>2279</v>
      </c>
      <c r="G1098" t="s">
        <v>55</v>
      </c>
      <c r="H1098" t="s">
        <v>55</v>
      </c>
      <c r="I1098" t="s">
        <v>56</v>
      </c>
      <c r="J1098" t="s">
        <v>40</v>
      </c>
      <c r="K1098">
        <v>1.5496039603960301</v>
      </c>
      <c r="L1098">
        <v>6335.82378355732</v>
      </c>
      <c r="M1098">
        <v>4088.6729419161002</v>
      </c>
      <c r="N1098">
        <v>0</v>
      </c>
      <c r="O1098">
        <v>4088.6729419161002</v>
      </c>
      <c r="P1098">
        <v>14.3257316707536</v>
      </c>
      <c r="Q1098">
        <v>1152.5224242469301</v>
      </c>
      <c r="R1098">
        <v>3496.8717694349798</v>
      </c>
      <c r="S1098">
        <v>1609.1747071183299</v>
      </c>
      <c r="T1098">
        <v>62.929151086321603</v>
      </c>
      <c r="U1098">
        <v>728.61121474991899</v>
      </c>
      <c r="V1098">
        <v>0</v>
      </c>
      <c r="W1098">
        <v>5607.2125688074002</v>
      </c>
      <c r="X1098">
        <v>4727.5798346837901</v>
      </c>
      <c r="Y1098">
        <v>879.632734123609</v>
      </c>
      <c r="Z1098">
        <v>0</v>
      </c>
      <c r="AA1098">
        <v>0</v>
      </c>
      <c r="AB1098">
        <v>0</v>
      </c>
      <c r="AC1098">
        <v>0</v>
      </c>
      <c r="AD1098">
        <v>0</v>
      </c>
      <c r="AE1098">
        <v>728.61121474991899</v>
      </c>
      <c r="AF1098">
        <v>0</v>
      </c>
      <c r="AG1098">
        <v>0</v>
      </c>
    </row>
    <row r="1099" spans="1:33" x14ac:dyDescent="0.3">
      <c r="A1099" t="s">
        <v>33</v>
      </c>
      <c r="B1099" t="s">
        <v>2284</v>
      </c>
      <c r="C1099">
        <v>2203</v>
      </c>
      <c r="D1099" t="s">
        <v>2285</v>
      </c>
      <c r="E1099">
        <v>3433</v>
      </c>
      <c r="F1099" t="s">
        <v>2286</v>
      </c>
      <c r="G1099" t="s">
        <v>37</v>
      </c>
      <c r="H1099" t="s">
        <v>64</v>
      </c>
      <c r="I1099" t="s">
        <v>39</v>
      </c>
      <c r="J1099" t="s">
        <v>40</v>
      </c>
      <c r="K1099">
        <v>286.39</v>
      </c>
      <c r="L1099">
        <v>3989787.35</v>
      </c>
      <c r="M1099">
        <v>13931.3081811515</v>
      </c>
      <c r="N1099">
        <v>456.10985020426602</v>
      </c>
      <c r="O1099">
        <v>13475.1983309473</v>
      </c>
      <c r="P1099">
        <v>2165083.67</v>
      </c>
      <c r="Q1099">
        <v>677180.69</v>
      </c>
      <c r="R1099">
        <v>851951.08</v>
      </c>
      <c r="S1099">
        <v>289146.90999999997</v>
      </c>
      <c r="T1099">
        <v>6425</v>
      </c>
      <c r="U1099">
        <v>150465.68</v>
      </c>
      <c r="V1099">
        <v>3839321.67</v>
      </c>
      <c r="W1099">
        <v>0</v>
      </c>
      <c r="X1099">
        <v>3321293.61</v>
      </c>
      <c r="Y1099">
        <v>254826.27</v>
      </c>
      <c r="Z1099">
        <v>130625.3</v>
      </c>
      <c r="AA1099">
        <v>132576.49</v>
      </c>
      <c r="AB1099">
        <v>0</v>
      </c>
      <c r="AC1099">
        <v>0</v>
      </c>
      <c r="AD1099">
        <v>0</v>
      </c>
      <c r="AE1099">
        <v>150465.68</v>
      </c>
      <c r="AF1099">
        <v>0</v>
      </c>
      <c r="AG1099">
        <v>0</v>
      </c>
    </row>
    <row r="1100" spans="1:33" x14ac:dyDescent="0.3">
      <c r="A1100" t="s">
        <v>33</v>
      </c>
      <c r="B1100" t="s">
        <v>2287</v>
      </c>
      <c r="C1100">
        <v>2204</v>
      </c>
      <c r="D1100" t="s">
        <v>2288</v>
      </c>
      <c r="E1100">
        <v>1031</v>
      </c>
      <c r="F1100" t="s">
        <v>2289</v>
      </c>
      <c r="G1100" t="s">
        <v>37</v>
      </c>
      <c r="H1100" t="s">
        <v>38</v>
      </c>
      <c r="I1100" t="s">
        <v>39</v>
      </c>
      <c r="J1100" t="s">
        <v>40</v>
      </c>
      <c r="K1100">
        <v>353.08</v>
      </c>
      <c r="L1100">
        <v>4347409.0713923397</v>
      </c>
      <c r="M1100">
        <v>12312.8159946537</v>
      </c>
      <c r="N1100">
        <v>1318.4362081414799</v>
      </c>
      <c r="O1100">
        <v>10994.3797865122</v>
      </c>
      <c r="P1100">
        <v>2405188.95176308</v>
      </c>
      <c r="Q1100">
        <v>671450.26208830497</v>
      </c>
      <c r="R1100">
        <v>1052681.90555014</v>
      </c>
      <c r="S1100">
        <v>212098.40568454299</v>
      </c>
      <c r="T1100">
        <v>5989.5463062674899</v>
      </c>
      <c r="U1100">
        <v>147653.78476875499</v>
      </c>
      <c r="V1100">
        <v>3008504.52</v>
      </c>
      <c r="W1100">
        <v>1191250.7666235899</v>
      </c>
      <c r="X1100">
        <v>3127756.8903773399</v>
      </c>
      <c r="Y1100">
        <v>272683.84556292603</v>
      </c>
      <c r="Z1100">
        <v>465513.45637059299</v>
      </c>
      <c r="AA1100">
        <v>333801.09431272798</v>
      </c>
      <c r="AB1100">
        <v>0</v>
      </c>
      <c r="AC1100">
        <v>0</v>
      </c>
      <c r="AD1100">
        <v>0</v>
      </c>
      <c r="AE1100">
        <v>147653.78476875499</v>
      </c>
      <c r="AF1100">
        <v>0</v>
      </c>
      <c r="AG1100">
        <v>0</v>
      </c>
    </row>
    <row r="1101" spans="1:33" x14ac:dyDescent="0.3">
      <c r="A1101" t="s">
        <v>33</v>
      </c>
      <c r="B1101" t="s">
        <v>2290</v>
      </c>
      <c r="C1101">
        <v>2204</v>
      </c>
      <c r="D1101" t="s">
        <v>2288</v>
      </c>
      <c r="E1101">
        <v>1032</v>
      </c>
      <c r="F1101" t="s">
        <v>2291</v>
      </c>
      <c r="G1101" t="s">
        <v>37</v>
      </c>
      <c r="H1101" t="s">
        <v>43</v>
      </c>
      <c r="I1101" t="s">
        <v>44</v>
      </c>
      <c r="J1101" t="s">
        <v>40</v>
      </c>
      <c r="K1101">
        <v>624.24</v>
      </c>
      <c r="L1101">
        <v>8888885.2379935309</v>
      </c>
      <c r="M1101">
        <v>14239.531651277601</v>
      </c>
      <c r="N1101">
        <v>1087.31740153329</v>
      </c>
      <c r="O1101">
        <v>13152.2142497443</v>
      </c>
      <c r="P1101">
        <v>5425807.4240551302</v>
      </c>
      <c r="Q1101">
        <v>1151041.1229976299</v>
      </c>
      <c r="R1101">
        <v>1926460.5519616599</v>
      </c>
      <c r="S1101">
        <v>374986.71339220298</v>
      </c>
      <c r="T1101">
        <v>10589.425586904999</v>
      </c>
      <c r="U1101">
        <v>261049.61652896801</v>
      </c>
      <c r="V1101">
        <v>6521722.6200000001</v>
      </c>
      <c r="W1101">
        <v>2106113.0014645699</v>
      </c>
      <c r="X1101">
        <v>7167641.0251703598</v>
      </c>
      <c r="Y1101">
        <v>243377.97219383999</v>
      </c>
      <c r="Z1101">
        <v>678747.01473314594</v>
      </c>
      <c r="AA1101">
        <v>538069.60936721903</v>
      </c>
      <c r="AB1101">
        <v>0</v>
      </c>
      <c r="AC1101">
        <v>0</v>
      </c>
      <c r="AD1101">
        <v>0</v>
      </c>
      <c r="AE1101">
        <v>261049.61652896801</v>
      </c>
      <c r="AF1101">
        <v>0</v>
      </c>
      <c r="AG1101">
        <v>0</v>
      </c>
    </row>
    <row r="1102" spans="1:33" x14ac:dyDescent="0.3">
      <c r="A1102" t="s">
        <v>33</v>
      </c>
      <c r="B1102" t="s">
        <v>2292</v>
      </c>
      <c r="C1102">
        <v>2204</v>
      </c>
      <c r="D1102" t="s">
        <v>2288</v>
      </c>
      <c r="E1102">
        <v>1033</v>
      </c>
      <c r="F1102" t="s">
        <v>2293</v>
      </c>
      <c r="G1102" t="s">
        <v>37</v>
      </c>
      <c r="H1102" t="s">
        <v>53</v>
      </c>
      <c r="I1102" t="s">
        <v>60</v>
      </c>
      <c r="J1102" t="s">
        <v>40</v>
      </c>
      <c r="K1102">
        <v>415.58</v>
      </c>
      <c r="L1102">
        <v>6080660.0206141099</v>
      </c>
      <c r="M1102">
        <v>14631.7436368788</v>
      </c>
      <c r="N1102">
        <v>1184.5786103668499</v>
      </c>
      <c r="O1102">
        <v>13447.165026511901</v>
      </c>
      <c r="P1102">
        <v>3175540.0441817702</v>
      </c>
      <c r="Q1102">
        <v>1224586.5749140601</v>
      </c>
      <c r="R1102">
        <v>1393212.89248819</v>
      </c>
      <c r="S1102">
        <v>249642.730923253</v>
      </c>
      <c r="T1102">
        <v>37677.778106827398</v>
      </c>
      <c r="U1102">
        <v>173790.52870227501</v>
      </c>
      <c r="V1102">
        <v>4504751.01</v>
      </c>
      <c r="W1102">
        <v>1402118.4819118299</v>
      </c>
      <c r="X1102">
        <v>4464289.1044522896</v>
      </c>
      <c r="Y1102">
        <v>568380.86224323302</v>
      </c>
      <c r="Z1102">
        <v>492287.17889625899</v>
      </c>
      <c r="AA1102">
        <v>381912.346320051</v>
      </c>
      <c r="AB1102">
        <v>0</v>
      </c>
      <c r="AC1102">
        <v>0</v>
      </c>
      <c r="AD1102">
        <v>0</v>
      </c>
      <c r="AE1102">
        <v>173790.52870227501</v>
      </c>
      <c r="AF1102">
        <v>0</v>
      </c>
      <c r="AG1102">
        <v>0</v>
      </c>
    </row>
    <row r="1103" spans="1:33" x14ac:dyDescent="0.3">
      <c r="A1103" t="s">
        <v>33</v>
      </c>
      <c r="B1103" t="s">
        <v>2294</v>
      </c>
      <c r="C1103">
        <v>2205</v>
      </c>
      <c r="D1103" t="s">
        <v>2295</v>
      </c>
      <c r="E1103">
        <v>1057</v>
      </c>
      <c r="F1103" t="s">
        <v>2296</v>
      </c>
      <c r="G1103" t="s">
        <v>37</v>
      </c>
      <c r="H1103" t="s">
        <v>38</v>
      </c>
      <c r="I1103" t="s">
        <v>44</v>
      </c>
      <c r="J1103" t="s">
        <v>40</v>
      </c>
      <c r="K1103">
        <v>400.35</v>
      </c>
      <c r="L1103">
        <v>4876726.6271957597</v>
      </c>
      <c r="M1103">
        <v>12181.158054691499</v>
      </c>
      <c r="N1103">
        <v>915.10545581079998</v>
      </c>
      <c r="O1103">
        <v>11266.0525988807</v>
      </c>
      <c r="P1103">
        <v>2840213.6801740602</v>
      </c>
      <c r="Q1103">
        <v>789828.64622698806</v>
      </c>
      <c r="R1103">
        <v>1004585.83289081</v>
      </c>
      <c r="S1103">
        <v>212022.718405127</v>
      </c>
      <c r="T1103">
        <v>30075.749498754401</v>
      </c>
      <c r="U1103">
        <v>198173.01162403499</v>
      </c>
      <c r="V1103">
        <v>3527510.41</v>
      </c>
      <c r="W1103">
        <v>1151043.2055717199</v>
      </c>
      <c r="X1103">
        <v>4008919.1217810898</v>
      </c>
      <c r="Y1103">
        <v>91882.722457318101</v>
      </c>
      <c r="Z1103">
        <v>366362.46923385299</v>
      </c>
      <c r="AA1103">
        <v>211389.30209945899</v>
      </c>
      <c r="AB1103">
        <v>0</v>
      </c>
      <c r="AC1103">
        <v>0</v>
      </c>
      <c r="AD1103">
        <v>0</v>
      </c>
      <c r="AE1103">
        <v>198173.01162403499</v>
      </c>
      <c r="AF1103">
        <v>0</v>
      </c>
      <c r="AG1103">
        <v>0</v>
      </c>
    </row>
    <row r="1104" spans="1:33" x14ac:dyDescent="0.3">
      <c r="A1104" t="s">
        <v>33</v>
      </c>
      <c r="B1104" t="s">
        <v>2297</v>
      </c>
      <c r="C1104">
        <v>2205</v>
      </c>
      <c r="D1104" t="s">
        <v>2295</v>
      </c>
      <c r="E1104">
        <v>1064</v>
      </c>
      <c r="F1104" t="s">
        <v>2298</v>
      </c>
      <c r="G1104" t="s">
        <v>37</v>
      </c>
      <c r="H1104" t="s">
        <v>53</v>
      </c>
      <c r="I1104" t="s">
        <v>39</v>
      </c>
      <c r="J1104" t="s">
        <v>40</v>
      </c>
      <c r="K1104">
        <v>492.52</v>
      </c>
      <c r="L1104">
        <v>6461526.0103590703</v>
      </c>
      <c r="M1104">
        <v>13119.317003084199</v>
      </c>
      <c r="N1104">
        <v>486.40852169440302</v>
      </c>
      <c r="O1104">
        <v>12632.908481389801</v>
      </c>
      <c r="P1104">
        <v>3288714.31267124</v>
      </c>
      <c r="Q1104">
        <v>1598969.50065471</v>
      </c>
      <c r="R1104">
        <v>1276006.9593360401</v>
      </c>
      <c r="S1104">
        <v>260835.342247767</v>
      </c>
      <c r="T1104">
        <v>36999.895449298201</v>
      </c>
      <c r="U1104">
        <v>243797.10674427301</v>
      </c>
      <c r="V1104">
        <v>4801688.4400000004</v>
      </c>
      <c r="W1104">
        <v>1416040.4636148</v>
      </c>
      <c r="X1104">
        <v>4973814.9355034903</v>
      </c>
      <c r="Y1104">
        <v>772267.92600643996</v>
      </c>
      <c r="Z1104">
        <v>239565.92510492701</v>
      </c>
      <c r="AA1104">
        <v>232080.116999939</v>
      </c>
      <c r="AB1104">
        <v>0</v>
      </c>
      <c r="AC1104">
        <v>0</v>
      </c>
      <c r="AD1104">
        <v>0</v>
      </c>
      <c r="AE1104">
        <v>243797.10674427301</v>
      </c>
      <c r="AF1104">
        <v>0</v>
      </c>
      <c r="AG1104">
        <v>0</v>
      </c>
    </row>
    <row r="1105" spans="1:33" x14ac:dyDescent="0.3">
      <c r="A1105" t="s">
        <v>33</v>
      </c>
      <c r="B1105" t="s">
        <v>2299</v>
      </c>
      <c r="C1105">
        <v>2205</v>
      </c>
      <c r="D1105" t="s">
        <v>2295</v>
      </c>
      <c r="E1105">
        <v>2205</v>
      </c>
      <c r="F1105" t="s">
        <v>2295</v>
      </c>
      <c r="G1105" t="s">
        <v>55</v>
      </c>
      <c r="H1105" t="s">
        <v>55</v>
      </c>
      <c r="I1105" t="s">
        <v>56</v>
      </c>
      <c r="J1105" t="s">
        <v>40</v>
      </c>
      <c r="K1105">
        <v>2.08</v>
      </c>
      <c r="L1105">
        <v>7009.7907625007501</v>
      </c>
      <c r="M1105">
        <v>3370.0917127407401</v>
      </c>
      <c r="N1105">
        <v>263.72231605808298</v>
      </c>
      <c r="O1105">
        <v>3106.36939668266</v>
      </c>
      <c r="P1105">
        <v>948.39069105048895</v>
      </c>
      <c r="Q1105">
        <v>1712.1118065496</v>
      </c>
      <c r="R1105">
        <v>3091.4768168175401</v>
      </c>
      <c r="S1105">
        <v>1101.5542757154101</v>
      </c>
      <c r="T1105">
        <v>156.257172367701</v>
      </c>
      <c r="U1105">
        <v>1029.5987615286399</v>
      </c>
      <c r="V1105">
        <v>0</v>
      </c>
      <c r="W1105">
        <v>5980.1920009721098</v>
      </c>
      <c r="X1105">
        <v>4555.39551418676</v>
      </c>
      <c r="Y1105">
        <v>310.18456528343103</v>
      </c>
      <c r="Z1105">
        <v>548.54241740081397</v>
      </c>
      <c r="AA1105">
        <v>566.06950410109903</v>
      </c>
      <c r="AB1105">
        <v>0</v>
      </c>
      <c r="AC1105">
        <v>0</v>
      </c>
      <c r="AD1105">
        <v>0</v>
      </c>
      <c r="AE1105">
        <v>1029.5987615286399</v>
      </c>
      <c r="AF1105">
        <v>0</v>
      </c>
      <c r="AG1105">
        <v>0</v>
      </c>
    </row>
    <row r="1106" spans="1:33" x14ac:dyDescent="0.3">
      <c r="A1106" t="s">
        <v>33</v>
      </c>
      <c r="B1106" t="s">
        <v>2300</v>
      </c>
      <c r="C1106">
        <v>2205</v>
      </c>
      <c r="D1106" t="s">
        <v>2295</v>
      </c>
      <c r="E1106">
        <v>5296</v>
      </c>
      <c r="F1106" t="s">
        <v>2301</v>
      </c>
      <c r="G1106" t="s">
        <v>37</v>
      </c>
      <c r="H1106" t="s">
        <v>43</v>
      </c>
      <c r="I1106" t="s">
        <v>44</v>
      </c>
      <c r="J1106" t="s">
        <v>40</v>
      </c>
      <c r="K1106">
        <v>264.32</v>
      </c>
      <c r="L1106">
        <v>3807633.4815116301</v>
      </c>
      <c r="M1106">
        <v>14405.3930141935</v>
      </c>
      <c r="N1106">
        <v>915.36505970215103</v>
      </c>
      <c r="O1106">
        <v>13490.027954491299</v>
      </c>
      <c r="P1106">
        <v>2220326.9908934901</v>
      </c>
      <c r="Q1106">
        <v>623373.72033999604</v>
      </c>
      <c r="R1106">
        <v>804093.961644814</v>
      </c>
      <c r="S1106">
        <v>139982.127960143</v>
      </c>
      <c r="T1106">
        <v>19856.680673187901</v>
      </c>
      <c r="U1106">
        <v>130838.24261887099</v>
      </c>
      <c r="V1106">
        <v>2916850.84</v>
      </c>
      <c r="W1106">
        <v>759944.39889276295</v>
      </c>
      <c r="X1106">
        <v>3189557.4553412702</v>
      </c>
      <c r="Y1106">
        <v>90979.690142171399</v>
      </c>
      <c r="Z1106">
        <v>241949.29258047201</v>
      </c>
      <c r="AA1106">
        <v>154308.80082884699</v>
      </c>
      <c r="AB1106">
        <v>0</v>
      </c>
      <c r="AC1106">
        <v>0</v>
      </c>
      <c r="AD1106">
        <v>0</v>
      </c>
      <c r="AE1106">
        <v>130838.24261887099</v>
      </c>
      <c r="AF1106">
        <v>0</v>
      </c>
      <c r="AG1106">
        <v>0</v>
      </c>
    </row>
    <row r="1107" spans="1:33" x14ac:dyDescent="0.3">
      <c r="A1107" t="s">
        <v>33</v>
      </c>
      <c r="B1107" t="s">
        <v>2302</v>
      </c>
      <c r="C1107">
        <v>2205</v>
      </c>
      <c r="D1107" t="s">
        <v>2295</v>
      </c>
      <c r="E1107">
        <v>5434</v>
      </c>
      <c r="F1107" t="s">
        <v>2303</v>
      </c>
      <c r="G1107" t="s">
        <v>37</v>
      </c>
      <c r="H1107" t="s">
        <v>43</v>
      </c>
      <c r="I1107" t="s">
        <v>44</v>
      </c>
      <c r="J1107" t="s">
        <v>40</v>
      </c>
      <c r="K1107">
        <v>486.63</v>
      </c>
      <c r="L1107">
        <v>7369943.2301710304</v>
      </c>
      <c r="M1107">
        <v>15144.860017202</v>
      </c>
      <c r="N1107">
        <v>1322.4277390694001</v>
      </c>
      <c r="O1107">
        <v>13822.432278132599</v>
      </c>
      <c r="P1107">
        <v>4969423.5555701395</v>
      </c>
      <c r="Q1107">
        <v>932564.470971748</v>
      </c>
      <c r="R1107">
        <v>1173681.7493115</v>
      </c>
      <c r="S1107">
        <v>257716.037111246</v>
      </c>
      <c r="T1107">
        <v>36557.417206391598</v>
      </c>
      <c r="U1107">
        <v>240881.560251291</v>
      </c>
      <c r="V1107">
        <v>5729955.5</v>
      </c>
      <c r="W1107">
        <v>1399106.1699197399</v>
      </c>
      <c r="X1107">
        <v>6011132.37185995</v>
      </c>
      <c r="Y1107">
        <v>228413.74682878601</v>
      </c>
      <c r="Z1107">
        <v>643533.01066334499</v>
      </c>
      <c r="AA1107">
        <v>245982.540567652</v>
      </c>
      <c r="AB1107">
        <v>0</v>
      </c>
      <c r="AC1107">
        <v>0</v>
      </c>
      <c r="AD1107">
        <v>0</v>
      </c>
      <c r="AE1107">
        <v>240881.560251291</v>
      </c>
      <c r="AF1107">
        <v>0</v>
      </c>
      <c r="AG1107">
        <v>0</v>
      </c>
    </row>
    <row r="1108" spans="1:33" x14ac:dyDescent="0.3">
      <c r="A1108" t="s">
        <v>33</v>
      </c>
      <c r="B1108" t="s">
        <v>2304</v>
      </c>
      <c r="C1108">
        <v>2206</v>
      </c>
      <c r="D1108" t="s">
        <v>2305</v>
      </c>
      <c r="E1108">
        <v>1034</v>
      </c>
      <c r="F1108" t="s">
        <v>2306</v>
      </c>
      <c r="G1108" t="s">
        <v>37</v>
      </c>
      <c r="H1108" t="s">
        <v>43</v>
      </c>
      <c r="I1108" t="s">
        <v>39</v>
      </c>
      <c r="J1108" t="s">
        <v>40</v>
      </c>
      <c r="K1108">
        <v>429.33</v>
      </c>
      <c r="L1108">
        <v>5445953.8574561598</v>
      </c>
      <c r="M1108">
        <v>12684.773618093701</v>
      </c>
      <c r="N1108">
        <v>855.04194315365896</v>
      </c>
      <c r="O1108">
        <v>11829.73167494</v>
      </c>
      <c r="P1108">
        <v>2991021.5121845002</v>
      </c>
      <c r="Q1108">
        <v>1035569.39766137</v>
      </c>
      <c r="R1108">
        <v>1042741.34694299</v>
      </c>
      <c r="S1108">
        <v>167145.51966773701</v>
      </c>
      <c r="T1108">
        <v>209476.08099955</v>
      </c>
      <c r="U1108">
        <v>203621.03304758601</v>
      </c>
      <c r="V1108">
        <v>2973181.92</v>
      </c>
      <c r="W1108">
        <v>2269150.9044085802</v>
      </c>
      <c r="X1108">
        <v>4606086.2758162096</v>
      </c>
      <c r="Y1108">
        <v>153830.922690801</v>
      </c>
      <c r="Z1108">
        <v>367095.15745415998</v>
      </c>
      <c r="AA1108">
        <v>115320.468447409</v>
      </c>
      <c r="AB1108">
        <v>0</v>
      </c>
      <c r="AC1108">
        <v>0</v>
      </c>
      <c r="AD1108">
        <v>0</v>
      </c>
      <c r="AE1108">
        <v>203621.03304758601</v>
      </c>
      <c r="AF1108">
        <v>0</v>
      </c>
      <c r="AG1108">
        <v>0</v>
      </c>
    </row>
    <row r="1109" spans="1:33" x14ac:dyDescent="0.3">
      <c r="A1109" t="s">
        <v>33</v>
      </c>
      <c r="B1109" t="s">
        <v>2307</v>
      </c>
      <c r="C1109">
        <v>2206</v>
      </c>
      <c r="D1109" t="s">
        <v>2305</v>
      </c>
      <c r="E1109">
        <v>1036</v>
      </c>
      <c r="F1109" t="s">
        <v>2308</v>
      </c>
      <c r="G1109" t="s">
        <v>37</v>
      </c>
      <c r="H1109" t="s">
        <v>43</v>
      </c>
      <c r="I1109" t="s">
        <v>39</v>
      </c>
      <c r="J1109" t="s">
        <v>40</v>
      </c>
      <c r="K1109">
        <v>383.4</v>
      </c>
      <c r="L1109">
        <v>5313414.4024799</v>
      </c>
      <c r="M1109">
        <v>13858.6708463221</v>
      </c>
      <c r="N1109">
        <v>862.34476901104597</v>
      </c>
      <c r="O1109">
        <v>12996.326077311</v>
      </c>
      <c r="P1109">
        <v>3028775.58738368</v>
      </c>
      <c r="Q1109">
        <v>1017023.70570347</v>
      </c>
      <c r="R1109">
        <v>931284.73020693997</v>
      </c>
      <c r="S1109">
        <v>149264.18428856699</v>
      </c>
      <c r="T1109">
        <v>187066.194897229</v>
      </c>
      <c r="U1109">
        <v>181837.52374733699</v>
      </c>
      <c r="V1109">
        <v>3105181.2</v>
      </c>
      <c r="W1109">
        <v>2026395.67873256</v>
      </c>
      <c r="X1109">
        <v>4563767.6963043204</v>
      </c>
      <c r="Y1109">
        <v>134202.787552822</v>
      </c>
      <c r="Z1109">
        <v>330622.984438835</v>
      </c>
      <c r="AA1109">
        <v>102983.41043658</v>
      </c>
      <c r="AB1109">
        <v>0</v>
      </c>
      <c r="AC1109">
        <v>0</v>
      </c>
      <c r="AD1109">
        <v>0</v>
      </c>
      <c r="AE1109">
        <v>181837.52374733699</v>
      </c>
      <c r="AF1109">
        <v>0</v>
      </c>
      <c r="AG1109">
        <v>0</v>
      </c>
    </row>
    <row r="1110" spans="1:33" x14ac:dyDescent="0.3">
      <c r="A1110" t="s">
        <v>33</v>
      </c>
      <c r="B1110" t="s">
        <v>2309</v>
      </c>
      <c r="C1110">
        <v>2206</v>
      </c>
      <c r="D1110" t="s">
        <v>2305</v>
      </c>
      <c r="E1110">
        <v>1037</v>
      </c>
      <c r="F1110" t="s">
        <v>2310</v>
      </c>
      <c r="G1110" t="s">
        <v>37</v>
      </c>
      <c r="H1110" t="s">
        <v>43</v>
      </c>
      <c r="I1110" t="s">
        <v>39</v>
      </c>
      <c r="J1110" t="s">
        <v>40</v>
      </c>
      <c r="K1110">
        <v>575.02</v>
      </c>
      <c r="L1110">
        <v>7719014.1751851598</v>
      </c>
      <c r="M1110">
        <v>13423.9055601286</v>
      </c>
      <c r="N1110">
        <v>862.18684687794405</v>
      </c>
      <c r="O1110">
        <v>12561.718713250601</v>
      </c>
      <c r="P1110">
        <v>4561233.1100906804</v>
      </c>
      <c r="Q1110">
        <v>1257073.84250237</v>
      </c>
      <c r="R1110">
        <v>1396281.83229628</v>
      </c>
      <c r="S1110">
        <v>223865.13106315001</v>
      </c>
      <c r="T1110">
        <v>280560.25923266797</v>
      </c>
      <c r="U1110">
        <v>272718.34351902403</v>
      </c>
      <c r="V1110">
        <v>4407125.1399999997</v>
      </c>
      <c r="W1110">
        <v>3039170.69166613</v>
      </c>
      <c r="X1110">
        <v>6594733.5819491697</v>
      </c>
      <c r="Y1110">
        <v>201333.94182322299</v>
      </c>
      <c r="Z1110">
        <v>495774.68069175503</v>
      </c>
      <c r="AA1110">
        <v>154453.62720198801</v>
      </c>
      <c r="AB1110">
        <v>0</v>
      </c>
      <c r="AC1110">
        <v>0</v>
      </c>
      <c r="AD1110">
        <v>0</v>
      </c>
      <c r="AE1110">
        <v>272718.34351902403</v>
      </c>
      <c r="AF1110">
        <v>0</v>
      </c>
      <c r="AG1110">
        <v>0</v>
      </c>
    </row>
    <row r="1111" spans="1:33" x14ac:dyDescent="0.3">
      <c r="A1111" t="s">
        <v>33</v>
      </c>
      <c r="B1111" t="s">
        <v>2311</v>
      </c>
      <c r="C1111">
        <v>2206</v>
      </c>
      <c r="D1111" t="s">
        <v>2305</v>
      </c>
      <c r="E1111">
        <v>1038</v>
      </c>
      <c r="F1111" t="s">
        <v>2312</v>
      </c>
      <c r="G1111" t="s">
        <v>37</v>
      </c>
      <c r="H1111" t="s">
        <v>43</v>
      </c>
      <c r="I1111" t="s">
        <v>39</v>
      </c>
      <c r="J1111" t="s">
        <v>40</v>
      </c>
      <c r="K1111">
        <v>509.35</v>
      </c>
      <c r="L1111">
        <v>7082238.0042752596</v>
      </c>
      <c r="M1111">
        <v>13904.4625587027</v>
      </c>
      <c r="N1111">
        <v>864.270404325502</v>
      </c>
      <c r="O1111">
        <v>13040.1921543772</v>
      </c>
      <c r="P1111">
        <v>4203738.5760286404</v>
      </c>
      <c r="Q1111">
        <v>1194758.90575786</v>
      </c>
      <c r="R1111">
        <v>1236922.89432421</v>
      </c>
      <c r="S1111">
        <v>198298.675710437</v>
      </c>
      <c r="T1111">
        <v>248518.95245410499</v>
      </c>
      <c r="U1111">
        <v>241572.620554789</v>
      </c>
      <c r="V1111">
        <v>4148582.34</v>
      </c>
      <c r="W1111">
        <v>2692083.0437204698</v>
      </c>
      <c r="X1111">
        <v>6082857.0337574501</v>
      </c>
      <c r="Y1111">
        <v>180777.926077282</v>
      </c>
      <c r="Z1111">
        <v>440216.13044319401</v>
      </c>
      <c r="AA1111">
        <v>136814.29344254499</v>
      </c>
      <c r="AB1111">
        <v>0</v>
      </c>
      <c r="AC1111">
        <v>0</v>
      </c>
      <c r="AD1111">
        <v>0</v>
      </c>
      <c r="AE1111">
        <v>241572.620554789</v>
      </c>
      <c r="AF1111">
        <v>0</v>
      </c>
      <c r="AG1111">
        <v>0</v>
      </c>
    </row>
    <row r="1112" spans="1:33" x14ac:dyDescent="0.3">
      <c r="A1112" t="s">
        <v>33</v>
      </c>
      <c r="B1112" t="s">
        <v>2313</v>
      </c>
      <c r="C1112">
        <v>2206</v>
      </c>
      <c r="D1112" t="s">
        <v>2305</v>
      </c>
      <c r="E1112">
        <v>1039</v>
      </c>
      <c r="F1112" t="s">
        <v>2314</v>
      </c>
      <c r="G1112" t="s">
        <v>37</v>
      </c>
      <c r="H1112" t="s">
        <v>38</v>
      </c>
      <c r="I1112" t="s">
        <v>39</v>
      </c>
      <c r="J1112" t="s">
        <v>40</v>
      </c>
      <c r="K1112">
        <v>762.54</v>
      </c>
      <c r="L1112">
        <v>9650016.7804877907</v>
      </c>
      <c r="M1112">
        <v>12655.0958382351</v>
      </c>
      <c r="N1112">
        <v>1049.92984782658</v>
      </c>
      <c r="O1112">
        <v>11605.165990408501</v>
      </c>
      <c r="P1112">
        <v>5325118.7285742201</v>
      </c>
      <c r="Q1112">
        <v>1804644.68034357</v>
      </c>
      <c r="R1112">
        <v>1851329.6174115799</v>
      </c>
      <c r="S1112">
        <v>296869.87764059502</v>
      </c>
      <c r="T1112">
        <v>372053.87651782302</v>
      </c>
      <c r="U1112">
        <v>361654.630564149</v>
      </c>
      <c r="V1112">
        <v>5258086.3</v>
      </c>
      <c r="W1112">
        <v>4030275.8499236498</v>
      </c>
      <c r="X1112">
        <v>7674516.8390941499</v>
      </c>
      <c r="Y1112">
        <v>608409.243910613</v>
      </c>
      <c r="Z1112">
        <v>800613.50616168301</v>
      </c>
      <c r="AA1112">
        <v>204822.56075719799</v>
      </c>
      <c r="AB1112">
        <v>0</v>
      </c>
      <c r="AC1112">
        <v>0</v>
      </c>
      <c r="AD1112">
        <v>0</v>
      </c>
      <c r="AE1112">
        <v>361654.630564149</v>
      </c>
      <c r="AF1112">
        <v>0</v>
      </c>
      <c r="AG1112">
        <v>0</v>
      </c>
    </row>
    <row r="1113" spans="1:33" x14ac:dyDescent="0.3">
      <c r="A1113" t="s">
        <v>33</v>
      </c>
      <c r="B1113" t="s">
        <v>2315</v>
      </c>
      <c r="C1113">
        <v>2206</v>
      </c>
      <c r="D1113" t="s">
        <v>2305</v>
      </c>
      <c r="E1113">
        <v>1040</v>
      </c>
      <c r="F1113" t="s">
        <v>2316</v>
      </c>
      <c r="G1113" t="s">
        <v>37</v>
      </c>
      <c r="H1113" t="s">
        <v>53</v>
      </c>
      <c r="I1113" t="s">
        <v>39</v>
      </c>
      <c r="J1113" t="s">
        <v>40</v>
      </c>
      <c r="K1113">
        <v>1674.13</v>
      </c>
      <c r="L1113">
        <v>22681624.817161299</v>
      </c>
      <c r="M1113">
        <v>13548.3055779189</v>
      </c>
      <c r="N1113">
        <v>935.52519586522703</v>
      </c>
      <c r="O1113">
        <v>12612.780382053599</v>
      </c>
      <c r="P1113">
        <v>11387398.386418199</v>
      </c>
      <c r="Q1113">
        <v>5723634.3797471402</v>
      </c>
      <c r="R1113">
        <v>4064205.2567698099</v>
      </c>
      <c r="S1113">
        <v>651767.47220401501</v>
      </c>
      <c r="T1113">
        <v>854619.32202216797</v>
      </c>
      <c r="U1113">
        <v>794000.13988296897</v>
      </c>
      <c r="V1113">
        <v>13039294.48</v>
      </c>
      <c r="W1113">
        <v>8848330.1972784102</v>
      </c>
      <c r="X1113">
        <v>17689333.519628402</v>
      </c>
      <c r="Y1113">
        <v>2182419.5662060599</v>
      </c>
      <c r="Z1113">
        <v>1566190.7961538499</v>
      </c>
      <c r="AA1113">
        <v>449680.795290015</v>
      </c>
      <c r="AB1113">
        <v>0</v>
      </c>
      <c r="AC1113">
        <v>0</v>
      </c>
      <c r="AD1113">
        <v>0</v>
      </c>
      <c r="AE1113">
        <v>794000.13988296897</v>
      </c>
      <c r="AF1113">
        <v>0</v>
      </c>
      <c r="AG1113">
        <v>0</v>
      </c>
    </row>
    <row r="1114" spans="1:33" x14ac:dyDescent="0.3">
      <c r="A1114" t="s">
        <v>33</v>
      </c>
      <c r="B1114" t="s">
        <v>2317</v>
      </c>
      <c r="C1114">
        <v>2206</v>
      </c>
      <c r="D1114" t="s">
        <v>2305</v>
      </c>
      <c r="E1114">
        <v>1333</v>
      </c>
      <c r="F1114" t="s">
        <v>2318</v>
      </c>
      <c r="G1114" t="s">
        <v>37</v>
      </c>
      <c r="H1114" t="s">
        <v>38</v>
      </c>
      <c r="I1114" t="s">
        <v>39</v>
      </c>
      <c r="J1114" t="s">
        <v>40</v>
      </c>
      <c r="K1114">
        <v>557.27</v>
      </c>
      <c r="L1114">
        <v>7698038.92655183</v>
      </c>
      <c r="M1114">
        <v>13813.8405558379</v>
      </c>
      <c r="N1114">
        <v>851.48659424541495</v>
      </c>
      <c r="O1114">
        <v>12962.3539615925</v>
      </c>
      <c r="P1114">
        <v>4312460.4809525497</v>
      </c>
      <c r="Q1114">
        <v>1543089.2664049901</v>
      </c>
      <c r="R1114">
        <v>1353634.6397867</v>
      </c>
      <c r="S1114">
        <v>216954.75216090199</v>
      </c>
      <c r="T1114">
        <v>271899.78724668501</v>
      </c>
      <c r="U1114">
        <v>264299.93964183301</v>
      </c>
      <c r="V1114">
        <v>4488382.91</v>
      </c>
      <c r="W1114">
        <v>2945356.0769099998</v>
      </c>
      <c r="X1114">
        <v>6349287.6456387797</v>
      </c>
      <c r="Y1114">
        <v>460257.530177259</v>
      </c>
      <c r="Z1114">
        <v>474507.93437514198</v>
      </c>
      <c r="AA1114">
        <v>149685.876718813</v>
      </c>
      <c r="AB1114">
        <v>0</v>
      </c>
      <c r="AC1114">
        <v>0</v>
      </c>
      <c r="AD1114">
        <v>0</v>
      </c>
      <c r="AE1114">
        <v>264299.93964183301</v>
      </c>
      <c r="AF1114">
        <v>0</v>
      </c>
      <c r="AG1114">
        <v>0</v>
      </c>
    </row>
    <row r="1115" spans="1:33" x14ac:dyDescent="0.3">
      <c r="A1115" t="s">
        <v>33</v>
      </c>
      <c r="B1115" t="s">
        <v>2319</v>
      </c>
      <c r="C1115">
        <v>2206</v>
      </c>
      <c r="D1115" t="s">
        <v>2305</v>
      </c>
      <c r="E1115">
        <v>2206</v>
      </c>
      <c r="F1115" t="s">
        <v>2305</v>
      </c>
      <c r="G1115" t="s">
        <v>55</v>
      </c>
      <c r="H1115" t="s">
        <v>55</v>
      </c>
      <c r="I1115" t="s">
        <v>56</v>
      </c>
      <c r="J1115" t="s">
        <v>40</v>
      </c>
      <c r="K1115">
        <v>1</v>
      </c>
      <c r="L1115">
        <v>5759.6066835678103</v>
      </c>
      <c r="M1115">
        <v>5759.6066835678103</v>
      </c>
      <c r="N1115">
        <v>846.82458121761897</v>
      </c>
      <c r="O1115">
        <v>4912.7821023501901</v>
      </c>
      <c r="P1115">
        <v>1344.9498105990799</v>
      </c>
      <c r="Q1115">
        <v>1110.7631604159401</v>
      </c>
      <c r="R1115">
        <v>2426.66267659608</v>
      </c>
      <c r="S1115">
        <v>389.31712125343603</v>
      </c>
      <c r="T1115">
        <v>487.91391470325902</v>
      </c>
      <c r="U1115">
        <v>474.27627477135502</v>
      </c>
      <c r="V1115">
        <v>0</v>
      </c>
      <c r="W1115">
        <v>5285.3304087964498</v>
      </c>
      <c r="X1115">
        <v>3822.03134143016</v>
      </c>
      <c r="Y1115">
        <v>347.86882512473102</v>
      </c>
      <c r="Z1115">
        <v>846.82458121761897</v>
      </c>
      <c r="AA1115">
        <v>268.60566102394398</v>
      </c>
      <c r="AB1115">
        <v>0</v>
      </c>
      <c r="AC1115">
        <v>0</v>
      </c>
      <c r="AD1115">
        <v>0</v>
      </c>
      <c r="AE1115">
        <v>474.27627477135502</v>
      </c>
      <c r="AF1115">
        <v>0</v>
      </c>
      <c r="AG1115">
        <v>0</v>
      </c>
    </row>
    <row r="1116" spans="1:33" x14ac:dyDescent="0.3">
      <c r="A1116" t="s">
        <v>33</v>
      </c>
      <c r="B1116" t="s">
        <v>2320</v>
      </c>
      <c r="C1116">
        <v>2206</v>
      </c>
      <c r="D1116" t="s">
        <v>2305</v>
      </c>
      <c r="E1116">
        <v>3426</v>
      </c>
      <c r="F1116" t="s">
        <v>2321</v>
      </c>
      <c r="G1116" t="s">
        <v>37</v>
      </c>
      <c r="H1116" t="s">
        <v>43</v>
      </c>
      <c r="I1116" t="s">
        <v>39</v>
      </c>
      <c r="J1116" t="s">
        <v>40</v>
      </c>
      <c r="K1116">
        <v>535.6</v>
      </c>
      <c r="L1116">
        <v>6780116.2197189201</v>
      </c>
      <c r="M1116">
        <v>12658.9175125446</v>
      </c>
      <c r="N1116">
        <v>862.02433849917202</v>
      </c>
      <c r="O1116">
        <v>11796.893174045401</v>
      </c>
      <c r="P1116">
        <v>3851660.48855686</v>
      </c>
      <c r="Q1116">
        <v>1157987.99871878</v>
      </c>
      <c r="R1116">
        <v>1300622.78958486</v>
      </c>
      <c r="S1116">
        <v>208518.25014334</v>
      </c>
      <c r="T1116">
        <v>261326.692715065</v>
      </c>
      <c r="U1116">
        <v>254022.37276753801</v>
      </c>
      <c r="V1116">
        <v>3695270.88</v>
      </c>
      <c r="W1116">
        <v>2830822.96695138</v>
      </c>
      <c r="X1116">
        <v>5734209.8764699902</v>
      </c>
      <c r="Y1116">
        <v>186318.542736806</v>
      </c>
      <c r="Z1116">
        <v>461700.23570015701</v>
      </c>
      <c r="AA1116">
        <v>143865.19204442401</v>
      </c>
      <c r="AB1116">
        <v>0</v>
      </c>
      <c r="AC1116">
        <v>0</v>
      </c>
      <c r="AD1116">
        <v>0</v>
      </c>
      <c r="AE1116">
        <v>254022.37276753801</v>
      </c>
      <c r="AF1116">
        <v>0</v>
      </c>
      <c r="AG1116">
        <v>0</v>
      </c>
    </row>
    <row r="1117" spans="1:33" x14ac:dyDescent="0.3">
      <c r="A1117" t="s">
        <v>33</v>
      </c>
      <c r="B1117" t="s">
        <v>2322</v>
      </c>
      <c r="C1117">
        <v>2207</v>
      </c>
      <c r="D1117" t="s">
        <v>2323</v>
      </c>
      <c r="E1117">
        <v>1047</v>
      </c>
      <c r="F1117" t="s">
        <v>2324</v>
      </c>
      <c r="G1117" t="s">
        <v>37</v>
      </c>
      <c r="H1117" t="s">
        <v>43</v>
      </c>
      <c r="I1117" t="s">
        <v>44</v>
      </c>
      <c r="J1117" t="s">
        <v>40</v>
      </c>
      <c r="K1117">
        <v>245.80613861386101</v>
      </c>
      <c r="L1117">
        <v>3421894.28751264</v>
      </c>
      <c r="M1117">
        <v>13921.1099723108</v>
      </c>
      <c r="N1117">
        <v>521.43330874090395</v>
      </c>
      <c r="O1117">
        <v>13399.6766635699</v>
      </c>
      <c r="P1117">
        <v>2148924.2006010399</v>
      </c>
      <c r="Q1117">
        <v>618901.95106061804</v>
      </c>
      <c r="R1117">
        <v>522908.82864164002</v>
      </c>
      <c r="S1117">
        <v>122896.051906341</v>
      </c>
      <c r="T1117">
        <v>8263.2553030004601</v>
      </c>
      <c r="U1117">
        <v>131311.97509575399</v>
      </c>
      <c r="V1117">
        <v>2662673.13</v>
      </c>
      <c r="W1117">
        <v>627909.18241688702</v>
      </c>
      <c r="X1117">
        <v>2980576.7347398801</v>
      </c>
      <c r="Y1117">
        <v>96302.6894039529</v>
      </c>
      <c r="Z1117">
        <v>128171.50816625101</v>
      </c>
      <c r="AA1117">
        <v>85531.380106798897</v>
      </c>
      <c r="AB1117">
        <v>0</v>
      </c>
      <c r="AC1117">
        <v>0</v>
      </c>
      <c r="AD1117">
        <v>0</v>
      </c>
      <c r="AE1117">
        <v>131311.97509575399</v>
      </c>
      <c r="AF1117">
        <v>0</v>
      </c>
      <c r="AG1117">
        <v>0</v>
      </c>
    </row>
    <row r="1118" spans="1:33" x14ac:dyDescent="0.3">
      <c r="A1118" t="s">
        <v>33</v>
      </c>
      <c r="B1118" t="s">
        <v>2325</v>
      </c>
      <c r="C1118">
        <v>2207</v>
      </c>
      <c r="D1118" t="s">
        <v>2323</v>
      </c>
      <c r="E1118">
        <v>1048</v>
      </c>
      <c r="F1118" t="s">
        <v>2326</v>
      </c>
      <c r="G1118" t="s">
        <v>37</v>
      </c>
      <c r="H1118" t="s">
        <v>43</v>
      </c>
      <c r="I1118" t="s">
        <v>44</v>
      </c>
      <c r="J1118" t="s">
        <v>40</v>
      </c>
      <c r="K1118">
        <v>457.18</v>
      </c>
      <c r="L1118">
        <v>6067962.2771681296</v>
      </c>
      <c r="M1118">
        <v>13272.589083442201</v>
      </c>
      <c r="N1118">
        <v>70.618611333867904</v>
      </c>
      <c r="O1118">
        <v>13201.9704721084</v>
      </c>
      <c r="P1118">
        <v>3855517.7560257898</v>
      </c>
      <c r="Q1118">
        <v>1011738.41944125</v>
      </c>
      <c r="R1118">
        <v>956760.15141639905</v>
      </c>
      <c r="S1118">
        <v>228576.94818925401</v>
      </c>
      <c r="T1118">
        <v>15369.002095428999</v>
      </c>
      <c r="U1118">
        <v>244229.900493183</v>
      </c>
      <c r="V1118">
        <v>4655870.9000000004</v>
      </c>
      <c r="W1118">
        <v>1167861.47667495</v>
      </c>
      <c r="X1118">
        <v>5238231.0214909101</v>
      </c>
      <c r="Y1118">
        <v>394134.32813445601</v>
      </c>
      <c r="Z1118">
        <v>32285.4167296177</v>
      </c>
      <c r="AA1118">
        <v>159081.610319967</v>
      </c>
      <c r="AB1118">
        <v>0</v>
      </c>
      <c r="AC1118">
        <v>0</v>
      </c>
      <c r="AD1118">
        <v>0</v>
      </c>
      <c r="AE1118">
        <v>244229.900493183</v>
      </c>
      <c r="AF1118">
        <v>0</v>
      </c>
      <c r="AG1118">
        <v>0</v>
      </c>
    </row>
    <row r="1119" spans="1:33" x14ac:dyDescent="0.3">
      <c r="A1119" t="s">
        <v>33</v>
      </c>
      <c r="B1119" t="s">
        <v>2327</v>
      </c>
      <c r="C1119">
        <v>2207</v>
      </c>
      <c r="D1119" t="s">
        <v>2323</v>
      </c>
      <c r="E1119">
        <v>1049</v>
      </c>
      <c r="F1119" t="s">
        <v>974</v>
      </c>
      <c r="G1119" t="s">
        <v>37</v>
      </c>
      <c r="H1119" t="s">
        <v>43</v>
      </c>
      <c r="I1119" t="s">
        <v>44</v>
      </c>
      <c r="J1119" t="s">
        <v>40</v>
      </c>
      <c r="K1119">
        <v>405.27386138613798</v>
      </c>
      <c r="L1119">
        <v>5633555.2123312503</v>
      </c>
      <c r="M1119">
        <v>13900.613262012601</v>
      </c>
      <c r="N1119">
        <v>70.618611333867904</v>
      </c>
      <c r="O1119">
        <v>13829.9946506788</v>
      </c>
      <c r="P1119">
        <v>3475010.0415387601</v>
      </c>
      <c r="Q1119">
        <v>1037825.79022205</v>
      </c>
      <c r="R1119">
        <v>904469.94437159004</v>
      </c>
      <c r="S1119">
        <v>202625.36072557501</v>
      </c>
      <c r="T1119">
        <v>13624.075473262499</v>
      </c>
      <c r="U1119">
        <v>216501.14799165499</v>
      </c>
      <c r="V1119">
        <v>4381786.2699999996</v>
      </c>
      <c r="W1119">
        <v>1035267.79433959</v>
      </c>
      <c r="X1119">
        <v>4831201.3043766599</v>
      </c>
      <c r="Y1119">
        <v>416212.67510713998</v>
      </c>
      <c r="Z1119">
        <v>28619.8773010035</v>
      </c>
      <c r="AA1119">
        <v>141020.20755478801</v>
      </c>
      <c r="AB1119">
        <v>0</v>
      </c>
      <c r="AC1119">
        <v>0</v>
      </c>
      <c r="AD1119">
        <v>0</v>
      </c>
      <c r="AE1119">
        <v>216501.14799165499</v>
      </c>
      <c r="AF1119">
        <v>0</v>
      </c>
      <c r="AG1119">
        <v>0</v>
      </c>
    </row>
    <row r="1120" spans="1:33" x14ac:dyDescent="0.3">
      <c r="A1120" t="s">
        <v>33</v>
      </c>
      <c r="B1120" t="s">
        <v>2328</v>
      </c>
      <c r="C1120">
        <v>2207</v>
      </c>
      <c r="D1120" t="s">
        <v>2323</v>
      </c>
      <c r="E1120">
        <v>1051</v>
      </c>
      <c r="F1120" t="s">
        <v>2329</v>
      </c>
      <c r="G1120" t="s">
        <v>37</v>
      </c>
      <c r="H1120" t="s">
        <v>38</v>
      </c>
      <c r="I1120" t="s">
        <v>44</v>
      </c>
      <c r="J1120" t="s">
        <v>40</v>
      </c>
      <c r="K1120">
        <v>683.38554455445501</v>
      </c>
      <c r="L1120">
        <v>7936360.6907670898</v>
      </c>
      <c r="M1120">
        <v>11613.299043282101</v>
      </c>
      <c r="N1120">
        <v>230.98629963703601</v>
      </c>
      <c r="O1120">
        <v>11382.312743645</v>
      </c>
      <c r="P1120">
        <v>4682739.6666739099</v>
      </c>
      <c r="Q1120">
        <v>1425110.2267749901</v>
      </c>
      <c r="R1120">
        <v>1463864.18968628</v>
      </c>
      <c r="S1120">
        <v>341673.26263377402</v>
      </c>
      <c r="T1120">
        <v>22973.3449981261</v>
      </c>
      <c r="U1120">
        <v>365071.05198174599</v>
      </c>
      <c r="V1120">
        <v>5825588.4900000002</v>
      </c>
      <c r="W1120">
        <v>1745701.1487853399</v>
      </c>
      <c r="X1120">
        <v>6746227.4462974397</v>
      </c>
      <c r="Y1120">
        <v>429416.78052139102</v>
      </c>
      <c r="Z1120">
        <v>157852.698162074</v>
      </c>
      <c r="AA1120">
        <v>237792.71380443301</v>
      </c>
      <c r="AB1120">
        <v>0</v>
      </c>
      <c r="AC1120">
        <v>0</v>
      </c>
      <c r="AD1120">
        <v>0</v>
      </c>
      <c r="AE1120">
        <v>365071.05198174599</v>
      </c>
      <c r="AF1120">
        <v>0</v>
      </c>
      <c r="AG1120">
        <v>0</v>
      </c>
    </row>
    <row r="1121" spans="1:33" x14ac:dyDescent="0.3">
      <c r="A1121" t="s">
        <v>33</v>
      </c>
      <c r="B1121" t="s">
        <v>2330</v>
      </c>
      <c r="C1121">
        <v>2207</v>
      </c>
      <c r="D1121" t="s">
        <v>2323</v>
      </c>
      <c r="E1121">
        <v>1052</v>
      </c>
      <c r="F1121" t="s">
        <v>2331</v>
      </c>
      <c r="G1121" t="s">
        <v>37</v>
      </c>
      <c r="H1121" t="s">
        <v>53</v>
      </c>
      <c r="I1121" t="s">
        <v>44</v>
      </c>
      <c r="J1121" t="s">
        <v>40</v>
      </c>
      <c r="K1121">
        <v>824.15257425742504</v>
      </c>
      <c r="L1121">
        <v>10485453.954897899</v>
      </c>
      <c r="M1121">
        <v>12722.709704990501</v>
      </c>
      <c r="N1121">
        <v>146.85524756182701</v>
      </c>
      <c r="O1121">
        <v>12575.854457428701</v>
      </c>
      <c r="P1121">
        <v>5541135.57901935</v>
      </c>
      <c r="Q1121">
        <v>2418111.8359171101</v>
      </c>
      <c r="R1121">
        <v>2085948.27646174</v>
      </c>
      <c r="S1121">
        <v>412052.758795398</v>
      </c>
      <c r="T1121">
        <v>28205.504704308099</v>
      </c>
      <c r="U1121">
        <v>440270.13693095098</v>
      </c>
      <c r="V1121">
        <v>7939894.7800000003</v>
      </c>
      <c r="W1121">
        <v>2105289.0379669699</v>
      </c>
      <c r="X1121">
        <v>8910143.8751942292</v>
      </c>
      <c r="Y1121">
        <v>727234.41579756897</v>
      </c>
      <c r="Z1121">
        <v>121031.130321291</v>
      </c>
      <c r="AA1121">
        <v>286774.39665387402</v>
      </c>
      <c r="AB1121">
        <v>0</v>
      </c>
      <c r="AC1121">
        <v>0</v>
      </c>
      <c r="AD1121">
        <v>0</v>
      </c>
      <c r="AE1121">
        <v>440270.13693095098</v>
      </c>
      <c r="AF1121">
        <v>0</v>
      </c>
      <c r="AG1121">
        <v>0</v>
      </c>
    </row>
    <row r="1122" spans="1:33" x14ac:dyDescent="0.3">
      <c r="A1122" t="s">
        <v>33</v>
      </c>
      <c r="B1122" t="s">
        <v>2332</v>
      </c>
      <c r="C1122">
        <v>2207</v>
      </c>
      <c r="D1122" t="s">
        <v>2323</v>
      </c>
      <c r="E1122">
        <v>2207</v>
      </c>
      <c r="F1122" t="s">
        <v>2323</v>
      </c>
      <c r="G1122" t="s">
        <v>55</v>
      </c>
      <c r="H1122" t="s">
        <v>55</v>
      </c>
      <c r="I1122" t="s">
        <v>56</v>
      </c>
      <c r="J1122" t="s">
        <v>40</v>
      </c>
      <c r="K1122">
        <v>29.059405940594001</v>
      </c>
      <c r="L1122">
        <v>89755.756057442093</v>
      </c>
      <c r="M1122">
        <v>3088.6989307671702</v>
      </c>
      <c r="N1122">
        <v>70.618611333867904</v>
      </c>
      <c r="O1122">
        <v>3018.0803194332998</v>
      </c>
      <c r="P1122">
        <v>15523.6719496428</v>
      </c>
      <c r="Q1122">
        <v>17500.650585662999</v>
      </c>
      <c r="R1122">
        <v>41225.671247131701</v>
      </c>
      <c r="S1122">
        <v>14528.8733673688</v>
      </c>
      <c r="T1122">
        <v>976.88890763575102</v>
      </c>
      <c r="U1122">
        <v>15523.8107993838</v>
      </c>
      <c r="V1122">
        <v>0</v>
      </c>
      <c r="W1122">
        <v>74231.9452580582</v>
      </c>
      <c r="X1122">
        <v>54212.385108749397</v>
      </c>
      <c r="Y1122">
        <v>7855.8344336638902</v>
      </c>
      <c r="Z1122">
        <v>2052.1348937119001</v>
      </c>
      <c r="AA1122">
        <v>10111.590821932999</v>
      </c>
      <c r="AB1122">
        <v>0</v>
      </c>
      <c r="AC1122">
        <v>0</v>
      </c>
      <c r="AD1122">
        <v>0</v>
      </c>
      <c r="AE1122">
        <v>15523.8107993838</v>
      </c>
      <c r="AF1122">
        <v>0</v>
      </c>
      <c r="AG1122">
        <v>0</v>
      </c>
    </row>
    <row r="1123" spans="1:33" x14ac:dyDescent="0.3">
      <c r="A1123" t="s">
        <v>33</v>
      </c>
      <c r="B1123" t="s">
        <v>2333</v>
      </c>
      <c r="C1123">
        <v>2207</v>
      </c>
      <c r="D1123" t="s">
        <v>2323</v>
      </c>
      <c r="E1123">
        <v>4116</v>
      </c>
      <c r="F1123" t="s">
        <v>2334</v>
      </c>
      <c r="G1123" t="s">
        <v>59</v>
      </c>
      <c r="H1123" t="s">
        <v>53</v>
      </c>
      <c r="I1123" t="s">
        <v>44</v>
      </c>
      <c r="J1123" t="s">
        <v>40</v>
      </c>
      <c r="K1123">
        <v>44.73</v>
      </c>
      <c r="L1123">
        <v>138157.50317321499</v>
      </c>
      <c r="M1123">
        <v>3088.6989307671702</v>
      </c>
      <c r="N1123">
        <v>70.618611333867904</v>
      </c>
      <c r="O1123">
        <v>3018.0803194332998</v>
      </c>
      <c r="P1123">
        <v>23894.977334603002</v>
      </c>
      <c r="Q1123">
        <v>26938.062749699198</v>
      </c>
      <c r="R1123">
        <v>63457.053411688001</v>
      </c>
      <c r="S1123">
        <v>22363.723024859599</v>
      </c>
      <c r="T1123">
        <v>1503.6866523656699</v>
      </c>
      <c r="U1123">
        <v>23895.191060545301</v>
      </c>
      <c r="V1123">
        <v>0</v>
      </c>
      <c r="W1123">
        <v>114262.31211267</v>
      </c>
      <c r="X1123">
        <v>83446.990997393703</v>
      </c>
      <c r="Y1123">
        <v>12092.1767959101</v>
      </c>
      <c r="Z1123">
        <v>3158.7704849639099</v>
      </c>
      <c r="AA1123">
        <v>15564.373834402501</v>
      </c>
      <c r="AB1123">
        <v>0</v>
      </c>
      <c r="AC1123">
        <v>0</v>
      </c>
      <c r="AD1123">
        <v>0</v>
      </c>
      <c r="AE1123">
        <v>23895.191060545301</v>
      </c>
      <c r="AF1123">
        <v>0</v>
      </c>
      <c r="AG1123">
        <v>0</v>
      </c>
    </row>
    <row r="1124" spans="1:33" x14ac:dyDescent="0.3">
      <c r="A1124" t="s">
        <v>33</v>
      </c>
      <c r="B1124" t="s">
        <v>2335</v>
      </c>
      <c r="C1124">
        <v>2207</v>
      </c>
      <c r="D1124" t="s">
        <v>2323</v>
      </c>
      <c r="E1124">
        <v>4202</v>
      </c>
      <c r="F1124" t="s">
        <v>2336</v>
      </c>
      <c r="G1124" t="s">
        <v>63</v>
      </c>
      <c r="H1124" t="s">
        <v>53</v>
      </c>
      <c r="I1124" t="s">
        <v>44</v>
      </c>
      <c r="J1124" t="s">
        <v>40</v>
      </c>
      <c r="K1124">
        <v>85.1424752475247</v>
      </c>
      <c r="L1124">
        <v>282422.32225989999</v>
      </c>
      <c r="M1124">
        <v>3317.0555758315299</v>
      </c>
      <c r="N1124">
        <v>70.618611333867904</v>
      </c>
      <c r="O1124">
        <v>3246.43696449766</v>
      </c>
      <c r="P1124">
        <v>64926.362547543104</v>
      </c>
      <c r="Q1124">
        <v>51275.952177119099</v>
      </c>
      <c r="R1124">
        <v>120788.96935804799</v>
      </c>
      <c r="S1124">
        <v>42568.806932407999</v>
      </c>
      <c r="T1124">
        <v>2862.2312447815302</v>
      </c>
      <c r="U1124">
        <v>45483.919369714997</v>
      </c>
      <c r="V1124">
        <v>19442.849999999999</v>
      </c>
      <c r="W1124">
        <v>217495.552890185</v>
      </c>
      <c r="X1124">
        <v>178282.18300862901</v>
      </c>
      <c r="Y1124">
        <v>23017.166633902802</v>
      </c>
      <c r="Z1124">
        <v>6012.6433675084199</v>
      </c>
      <c r="AA1124">
        <v>29626.409880144001</v>
      </c>
      <c r="AB1124">
        <v>0</v>
      </c>
      <c r="AC1124">
        <v>0</v>
      </c>
      <c r="AD1124">
        <v>0</v>
      </c>
      <c r="AE1124">
        <v>45483.919369714997</v>
      </c>
      <c r="AF1124">
        <v>0</v>
      </c>
      <c r="AG1124">
        <v>0</v>
      </c>
    </row>
    <row r="1125" spans="1:33" x14ac:dyDescent="0.3">
      <c r="A1125" t="s">
        <v>33</v>
      </c>
      <c r="B1125" t="s">
        <v>2337</v>
      </c>
      <c r="C1125">
        <v>2207</v>
      </c>
      <c r="D1125" t="s">
        <v>2323</v>
      </c>
      <c r="E1125">
        <v>5287</v>
      </c>
      <c r="F1125" t="s">
        <v>2338</v>
      </c>
      <c r="G1125" t="s">
        <v>37</v>
      </c>
      <c r="H1125" t="s">
        <v>43</v>
      </c>
      <c r="I1125" t="s">
        <v>44</v>
      </c>
      <c r="J1125" t="s">
        <v>40</v>
      </c>
      <c r="K1125">
        <v>218.07</v>
      </c>
      <c r="L1125">
        <v>3414545.2558323899</v>
      </c>
      <c r="M1125">
        <v>15658.023826442801</v>
      </c>
      <c r="N1125">
        <v>3807.8706404988102</v>
      </c>
      <c r="O1125">
        <v>11850.153185944</v>
      </c>
      <c r="P1125">
        <v>2072942.2243093399</v>
      </c>
      <c r="Q1125">
        <v>620038.69107147097</v>
      </c>
      <c r="R1125">
        <v>605204.71540547302</v>
      </c>
      <c r="S1125">
        <v>109028.77442502</v>
      </c>
      <c r="T1125">
        <v>7330.8506210906098</v>
      </c>
      <c r="U1125">
        <v>116495.066277064</v>
      </c>
      <c r="V1125">
        <v>2740992.68</v>
      </c>
      <c r="W1125">
        <v>557057.50955533201</v>
      </c>
      <c r="X1125">
        <v>2288181.1487860801</v>
      </c>
      <c r="Y1125">
        <v>103606.453172012</v>
      </c>
      <c r="Z1125">
        <v>830382.35057357606</v>
      </c>
      <c r="AA1125">
        <v>75880.237023656693</v>
      </c>
      <c r="AB1125">
        <v>0</v>
      </c>
      <c r="AC1125">
        <v>0</v>
      </c>
      <c r="AD1125">
        <v>0</v>
      </c>
      <c r="AE1125">
        <v>116495.066277064</v>
      </c>
      <c r="AF1125">
        <v>0</v>
      </c>
      <c r="AG1125">
        <v>0</v>
      </c>
    </row>
    <row r="1126" spans="1:33" x14ac:dyDescent="0.3">
      <c r="A1126" t="s">
        <v>33</v>
      </c>
      <c r="B1126" t="s">
        <v>2339</v>
      </c>
      <c r="C1126">
        <v>2208</v>
      </c>
      <c r="D1126" t="s">
        <v>2340</v>
      </c>
      <c r="E1126">
        <v>1053</v>
      </c>
      <c r="F1126" t="s">
        <v>2341</v>
      </c>
      <c r="G1126" t="s">
        <v>37</v>
      </c>
      <c r="H1126" t="s">
        <v>43</v>
      </c>
      <c r="I1126" t="s">
        <v>44</v>
      </c>
      <c r="J1126" t="s">
        <v>40</v>
      </c>
      <c r="K1126">
        <v>125.98</v>
      </c>
      <c r="L1126">
        <v>2150416.29184188</v>
      </c>
      <c r="M1126">
        <v>17069.505412302598</v>
      </c>
      <c r="N1126">
        <v>1076.6015147614701</v>
      </c>
      <c r="O1126">
        <v>15992.9038975411</v>
      </c>
      <c r="P1126">
        <v>1318562.10007479</v>
      </c>
      <c r="Q1126">
        <v>231154.51337103199</v>
      </c>
      <c r="R1126">
        <v>532619.48188505997</v>
      </c>
      <c r="S1126">
        <v>63933.292064100002</v>
      </c>
      <c r="T1126">
        <v>4146.9044468934599</v>
      </c>
      <c r="U1126">
        <v>66011.662767429603</v>
      </c>
      <c r="V1126">
        <v>1466288.64</v>
      </c>
      <c r="W1126">
        <v>618115.98907445197</v>
      </c>
      <c r="X1126">
        <v>1850316.9651831</v>
      </c>
      <c r="Y1126">
        <v>98457.405061697107</v>
      </c>
      <c r="Z1126">
        <v>135630.25882965</v>
      </c>
      <c r="AA1126">
        <v>0</v>
      </c>
      <c r="AB1126">
        <v>0</v>
      </c>
      <c r="AC1126">
        <v>0</v>
      </c>
      <c r="AD1126">
        <v>0</v>
      </c>
      <c r="AE1126">
        <v>66011.662767429603</v>
      </c>
      <c r="AF1126">
        <v>0</v>
      </c>
      <c r="AG1126">
        <v>0</v>
      </c>
    </row>
    <row r="1127" spans="1:33" x14ac:dyDescent="0.3">
      <c r="A1127" t="s">
        <v>33</v>
      </c>
      <c r="B1127" t="s">
        <v>2342</v>
      </c>
      <c r="C1127">
        <v>2208</v>
      </c>
      <c r="D1127" t="s">
        <v>2340</v>
      </c>
      <c r="E1127">
        <v>1055</v>
      </c>
      <c r="F1127" t="s">
        <v>2343</v>
      </c>
      <c r="G1127" t="s">
        <v>37</v>
      </c>
      <c r="H1127" t="s">
        <v>38</v>
      </c>
      <c r="I1127" t="s">
        <v>44</v>
      </c>
      <c r="J1127" t="s">
        <v>40</v>
      </c>
      <c r="K1127">
        <v>219.81</v>
      </c>
      <c r="L1127">
        <v>3199685.0082565802</v>
      </c>
      <c r="M1127">
        <v>14556.594369030399</v>
      </c>
      <c r="N1127">
        <v>145.71677115137899</v>
      </c>
      <c r="O1127">
        <v>14410.877597879</v>
      </c>
      <c r="P1127">
        <v>1793865.87079727</v>
      </c>
      <c r="Q1127">
        <v>404318.96122310299</v>
      </c>
      <c r="R1127">
        <v>882713.79748495901</v>
      </c>
      <c r="S1127">
        <v>111550.856712254</v>
      </c>
      <c r="T1127">
        <v>7235.5220389875503</v>
      </c>
      <c r="U1127">
        <v>115177.19949919599</v>
      </c>
      <c r="V1127">
        <v>2006018.56</v>
      </c>
      <c r="W1127">
        <v>1078489.2487573801</v>
      </c>
      <c r="X1127">
        <v>2674739.0828575799</v>
      </c>
      <c r="Y1127">
        <v>377738.72243301797</v>
      </c>
      <c r="Z1127">
        <v>32030.003466784699</v>
      </c>
      <c r="AA1127">
        <v>0</v>
      </c>
      <c r="AB1127">
        <v>0</v>
      </c>
      <c r="AC1127">
        <v>0</v>
      </c>
      <c r="AD1127">
        <v>0</v>
      </c>
      <c r="AE1127">
        <v>115177.19949919599</v>
      </c>
      <c r="AF1127">
        <v>0</v>
      </c>
      <c r="AG1127">
        <v>0</v>
      </c>
    </row>
    <row r="1128" spans="1:33" x14ac:dyDescent="0.3">
      <c r="A1128" t="s">
        <v>33</v>
      </c>
      <c r="B1128" t="s">
        <v>2344</v>
      </c>
      <c r="C1128">
        <v>2208</v>
      </c>
      <c r="D1128" t="s">
        <v>2340</v>
      </c>
      <c r="E1128">
        <v>1056</v>
      </c>
      <c r="F1128" t="s">
        <v>2345</v>
      </c>
      <c r="G1128" t="s">
        <v>37</v>
      </c>
      <c r="H1128" t="s">
        <v>53</v>
      </c>
      <c r="I1128" t="s">
        <v>44</v>
      </c>
      <c r="J1128" t="s">
        <v>40</v>
      </c>
      <c r="K1128">
        <v>207.37</v>
      </c>
      <c r="L1128">
        <v>3151646.5736216102</v>
      </c>
      <c r="M1128">
        <v>15198.179937414299</v>
      </c>
      <c r="N1128">
        <v>145.71677115137899</v>
      </c>
      <c r="O1128">
        <v>15052.4631662629</v>
      </c>
      <c r="P1128">
        <v>1700391.2581863001</v>
      </c>
      <c r="Q1128">
        <v>476994.424319343</v>
      </c>
      <c r="R1128">
        <v>832750.65805766801</v>
      </c>
      <c r="S1128">
        <v>105237.710551932</v>
      </c>
      <c r="T1128">
        <v>36272.522506368397</v>
      </c>
      <c r="U1128">
        <v>108658.82289317199</v>
      </c>
      <c r="V1128">
        <v>2025534.88</v>
      </c>
      <c r="W1128">
        <v>1017452.87072844</v>
      </c>
      <c r="X1128">
        <v>2565154.9855478602</v>
      </c>
      <c r="Y1128">
        <v>447615.47834691301</v>
      </c>
      <c r="Z1128">
        <v>30217.286833661499</v>
      </c>
      <c r="AA1128">
        <v>0</v>
      </c>
      <c r="AB1128">
        <v>0</v>
      </c>
      <c r="AC1128">
        <v>0</v>
      </c>
      <c r="AD1128">
        <v>0</v>
      </c>
      <c r="AE1128">
        <v>108658.82289317199</v>
      </c>
      <c r="AF1128">
        <v>0</v>
      </c>
      <c r="AG1128">
        <v>0</v>
      </c>
    </row>
    <row r="1129" spans="1:33" x14ac:dyDescent="0.3">
      <c r="A1129" t="s">
        <v>33</v>
      </c>
      <c r="B1129" t="s">
        <v>2346</v>
      </c>
      <c r="C1129">
        <v>2208</v>
      </c>
      <c r="D1129" t="s">
        <v>2340</v>
      </c>
      <c r="E1129">
        <v>2208</v>
      </c>
      <c r="F1129" t="s">
        <v>2340</v>
      </c>
      <c r="G1129" t="s">
        <v>55</v>
      </c>
      <c r="H1129" t="s">
        <v>55</v>
      </c>
      <c r="I1129" t="s">
        <v>56</v>
      </c>
      <c r="J1129" t="s">
        <v>40</v>
      </c>
      <c r="K1129">
        <v>0.35</v>
      </c>
      <c r="L1129">
        <v>1900.6562799226699</v>
      </c>
      <c r="M1129">
        <v>5430.4465140647799</v>
      </c>
      <c r="N1129">
        <v>145.71677115137899</v>
      </c>
      <c r="O1129">
        <v>5284.7297429133996</v>
      </c>
      <c r="P1129">
        <v>245.33094162706999</v>
      </c>
      <c r="Q1129">
        <v>169.36108652056799</v>
      </c>
      <c r="R1129">
        <v>1296.82257231125</v>
      </c>
      <c r="S1129">
        <v>177.62067171324799</v>
      </c>
      <c r="T1129">
        <v>11.5210077505374</v>
      </c>
      <c r="U1129">
        <v>183.394840201622</v>
      </c>
      <c r="V1129">
        <v>0</v>
      </c>
      <c r="W1129">
        <v>1717.26143972105</v>
      </c>
      <c r="X1129">
        <v>1393.9264114469399</v>
      </c>
      <c r="Y1129">
        <v>272.33415837112199</v>
      </c>
      <c r="Z1129">
        <v>51.0008699029827</v>
      </c>
      <c r="AA1129">
        <v>0</v>
      </c>
      <c r="AB1129">
        <v>0</v>
      </c>
      <c r="AC1129">
        <v>0</v>
      </c>
      <c r="AD1129">
        <v>0</v>
      </c>
      <c r="AE1129">
        <v>183.394840201622</v>
      </c>
      <c r="AF1129">
        <v>0</v>
      </c>
      <c r="AG1129">
        <v>0</v>
      </c>
    </row>
    <row r="1130" spans="1:33" x14ac:dyDescent="0.3">
      <c r="A1130" t="s">
        <v>33</v>
      </c>
      <c r="B1130" t="s">
        <v>2347</v>
      </c>
      <c r="C1130">
        <v>2209</v>
      </c>
      <c r="D1130" t="s">
        <v>2348</v>
      </c>
      <c r="E1130">
        <v>1060</v>
      </c>
      <c r="F1130" t="s">
        <v>2349</v>
      </c>
      <c r="G1130" t="s">
        <v>37</v>
      </c>
      <c r="H1130" t="s">
        <v>43</v>
      </c>
      <c r="I1130" t="s">
        <v>44</v>
      </c>
      <c r="J1130" t="s">
        <v>40</v>
      </c>
      <c r="K1130">
        <v>204.76920792079201</v>
      </c>
      <c r="L1130">
        <v>2902983.4905627701</v>
      </c>
      <c r="M1130">
        <v>14176.855592886301</v>
      </c>
      <c r="N1130">
        <v>1047.0516473182599</v>
      </c>
      <c r="O1130">
        <v>13129.803945567999</v>
      </c>
      <c r="P1130">
        <v>1687822.5984195501</v>
      </c>
      <c r="Q1130">
        <v>432723.95142257301</v>
      </c>
      <c r="R1130">
        <v>623065.958535949</v>
      </c>
      <c r="S1130">
        <v>156400.82689575601</v>
      </c>
      <c r="T1130">
        <v>2970.1552889484501</v>
      </c>
      <c r="U1130">
        <v>103551.002248296</v>
      </c>
      <c r="V1130">
        <v>2066939.07</v>
      </c>
      <c r="W1130">
        <v>732493.41831448197</v>
      </c>
      <c r="X1130">
        <v>2363208.3334197002</v>
      </c>
      <c r="Y1130">
        <v>115932.885617899</v>
      </c>
      <c r="Z1130">
        <v>214403.93647352199</v>
      </c>
      <c r="AA1130">
        <v>105887.332803354</v>
      </c>
      <c r="AB1130">
        <v>0</v>
      </c>
      <c r="AC1130">
        <v>0</v>
      </c>
      <c r="AD1130">
        <v>0</v>
      </c>
      <c r="AE1130">
        <v>103551.002248296</v>
      </c>
      <c r="AF1130">
        <v>0</v>
      </c>
      <c r="AG1130">
        <v>0</v>
      </c>
    </row>
    <row r="1131" spans="1:33" x14ac:dyDescent="0.3">
      <c r="A1131" t="s">
        <v>33</v>
      </c>
      <c r="B1131" t="s">
        <v>2350</v>
      </c>
      <c r="C1131">
        <v>2209</v>
      </c>
      <c r="D1131" t="s">
        <v>2348</v>
      </c>
      <c r="E1131">
        <v>1061</v>
      </c>
      <c r="F1131" t="s">
        <v>2351</v>
      </c>
      <c r="G1131" t="s">
        <v>37</v>
      </c>
      <c r="H1131" t="s">
        <v>64</v>
      </c>
      <c r="I1131" t="s">
        <v>39</v>
      </c>
      <c r="J1131" t="s">
        <v>40</v>
      </c>
      <c r="K1131">
        <v>289.2</v>
      </c>
      <c r="L1131">
        <v>3591974.5943161901</v>
      </c>
      <c r="M1131">
        <v>12420.3824146479</v>
      </c>
      <c r="N1131">
        <v>151.363994283007</v>
      </c>
      <c r="O1131">
        <v>12269.018420364901</v>
      </c>
      <c r="P1131">
        <v>1642735.1615008099</v>
      </c>
      <c r="Q1131">
        <v>745783.44216563099</v>
      </c>
      <c r="R1131">
        <v>923113.39092098095</v>
      </c>
      <c r="S1131">
        <v>220888.28490145199</v>
      </c>
      <c r="T1131">
        <v>59454.314827315997</v>
      </c>
      <c r="U1131">
        <v>146247.329636549</v>
      </c>
      <c r="V1131">
        <v>2411210.9</v>
      </c>
      <c r="W1131">
        <v>1034516.36467964</v>
      </c>
      <c r="X1131">
        <v>3054428.7395256399</v>
      </c>
      <c r="Y1131">
        <v>197977.077982038</v>
      </c>
      <c r="Z1131">
        <v>43774.4671466457</v>
      </c>
      <c r="AA1131">
        <v>149546.980025314</v>
      </c>
      <c r="AB1131">
        <v>0</v>
      </c>
      <c r="AC1131">
        <v>0</v>
      </c>
      <c r="AD1131">
        <v>0</v>
      </c>
      <c r="AE1131">
        <v>146247.329636549</v>
      </c>
      <c r="AF1131">
        <v>0</v>
      </c>
      <c r="AG1131">
        <v>0</v>
      </c>
    </row>
    <row r="1132" spans="1:33" x14ac:dyDescent="0.3">
      <c r="A1132" t="s">
        <v>33</v>
      </c>
      <c r="B1132" t="s">
        <v>2352</v>
      </c>
      <c r="C1132">
        <v>2209</v>
      </c>
      <c r="D1132" t="s">
        <v>2348</v>
      </c>
      <c r="E1132">
        <v>2209</v>
      </c>
      <c r="F1132" t="s">
        <v>2348</v>
      </c>
      <c r="G1132" t="s">
        <v>55</v>
      </c>
      <c r="H1132" t="s">
        <v>55</v>
      </c>
      <c r="I1132" t="s">
        <v>56</v>
      </c>
      <c r="J1132" t="s">
        <v>40</v>
      </c>
      <c r="K1132">
        <v>3.7607920792079201</v>
      </c>
      <c r="L1132">
        <v>15354.7951210256</v>
      </c>
      <c r="M1132">
        <v>4082.8620135414699</v>
      </c>
      <c r="N1132">
        <v>128.17682277540001</v>
      </c>
      <c r="O1132">
        <v>3954.6851907660698</v>
      </c>
      <c r="P1132">
        <v>36.470079634809302</v>
      </c>
      <c r="Q1132">
        <v>2200.0864117946899</v>
      </c>
      <c r="R1132">
        <v>10191.2305430694</v>
      </c>
      <c r="S1132">
        <v>2872.4582027911601</v>
      </c>
      <c r="T1132">
        <v>54.549883735525597</v>
      </c>
      <c r="U1132">
        <v>1901.8181151536801</v>
      </c>
      <c r="V1132">
        <v>0</v>
      </c>
      <c r="W1132">
        <v>13452.977005872001</v>
      </c>
      <c r="X1132">
        <v>11019.9370546479</v>
      </c>
      <c r="Y1132">
        <v>6.26640006222308</v>
      </c>
      <c r="Z1132">
        <v>482.04637983176298</v>
      </c>
      <c r="AA1132">
        <v>1944.72717133011</v>
      </c>
      <c r="AB1132">
        <v>0</v>
      </c>
      <c r="AC1132">
        <v>0</v>
      </c>
      <c r="AD1132">
        <v>0</v>
      </c>
      <c r="AE1132">
        <v>1901.8181151536801</v>
      </c>
      <c r="AF1132">
        <v>0</v>
      </c>
      <c r="AG1132">
        <v>0</v>
      </c>
    </row>
    <row r="1133" spans="1:33" x14ac:dyDescent="0.3">
      <c r="A1133" t="s">
        <v>33</v>
      </c>
      <c r="B1133" t="s">
        <v>2353</v>
      </c>
      <c r="C1133">
        <v>2210</v>
      </c>
      <c r="D1133" t="s">
        <v>2354</v>
      </c>
      <c r="E1133">
        <v>2210</v>
      </c>
      <c r="F1133" t="s">
        <v>2354</v>
      </c>
      <c r="G1133" t="s">
        <v>55</v>
      </c>
      <c r="H1133" t="s">
        <v>55</v>
      </c>
      <c r="I1133" t="s">
        <v>56</v>
      </c>
      <c r="J1133" t="s">
        <v>40</v>
      </c>
      <c r="K1133">
        <v>0.42</v>
      </c>
      <c r="L1133">
        <v>14809.648613138599</v>
      </c>
      <c r="M1133">
        <v>35261.0681265206</v>
      </c>
      <c r="N1133">
        <v>1687.0517900590801</v>
      </c>
      <c r="O1133">
        <v>33574.0163364615</v>
      </c>
      <c r="P1133">
        <v>7981.53999999999</v>
      </c>
      <c r="Q1133">
        <v>978.58525547445197</v>
      </c>
      <c r="R1133">
        <v>3337.4527007299198</v>
      </c>
      <c r="S1133">
        <v>2061.3991240875898</v>
      </c>
      <c r="T1133">
        <v>450.67153284671502</v>
      </c>
      <c r="U1133">
        <v>216.51430656934301</v>
      </c>
      <c r="V1133">
        <v>0</v>
      </c>
      <c r="W1133">
        <v>14593.1343065693</v>
      </c>
      <c r="X1133">
        <v>12532.525839415999</v>
      </c>
      <c r="Y1133">
        <v>1113.1702189780999</v>
      </c>
      <c r="Z1133">
        <v>708.56175182481695</v>
      </c>
      <c r="AA1133">
        <v>238.87649635036399</v>
      </c>
      <c r="AB1133">
        <v>0</v>
      </c>
      <c r="AC1133">
        <v>0</v>
      </c>
      <c r="AD1133">
        <v>0</v>
      </c>
      <c r="AE1133">
        <v>216.51430656934301</v>
      </c>
      <c r="AF1133">
        <v>0</v>
      </c>
      <c r="AG1133">
        <v>0</v>
      </c>
    </row>
    <row r="1134" spans="1:33" x14ac:dyDescent="0.3">
      <c r="A1134" t="s">
        <v>33</v>
      </c>
      <c r="B1134" t="s">
        <v>2355</v>
      </c>
      <c r="C1134">
        <v>2210</v>
      </c>
      <c r="D1134" t="s">
        <v>2354</v>
      </c>
      <c r="E1134">
        <v>3432</v>
      </c>
      <c r="F1134" t="s">
        <v>2356</v>
      </c>
      <c r="G1134" t="s">
        <v>37</v>
      </c>
      <c r="H1134" t="s">
        <v>64</v>
      </c>
      <c r="I1134" t="s">
        <v>44</v>
      </c>
      <c r="J1134" t="s">
        <v>40</v>
      </c>
      <c r="K1134">
        <v>28.35</v>
      </c>
      <c r="L1134">
        <v>999651.281386861</v>
      </c>
      <c r="M1134">
        <v>35261.0681265206</v>
      </c>
      <c r="N1134">
        <v>1687.0517900590801</v>
      </c>
      <c r="O1134">
        <v>33574.0163364615</v>
      </c>
      <c r="P1134">
        <v>538753.94999999995</v>
      </c>
      <c r="Q1134">
        <v>66054.504744525504</v>
      </c>
      <c r="R1134">
        <v>225278.05729927</v>
      </c>
      <c r="S1134">
        <v>139144.440875912</v>
      </c>
      <c r="T1134">
        <v>30420.328467153198</v>
      </c>
      <c r="U1134">
        <v>14614.7156934306</v>
      </c>
      <c r="V1134">
        <v>0</v>
      </c>
      <c r="W1134">
        <v>985036.56569343002</v>
      </c>
      <c r="X1134">
        <v>845945.49416058301</v>
      </c>
      <c r="Y1134">
        <v>75138.989781021897</v>
      </c>
      <c r="Z1134">
        <v>47827.918248175098</v>
      </c>
      <c r="AA1134">
        <v>16124.163503649601</v>
      </c>
      <c r="AB1134">
        <v>0</v>
      </c>
      <c r="AC1134">
        <v>0</v>
      </c>
      <c r="AD1134">
        <v>0</v>
      </c>
      <c r="AE1134">
        <v>14614.7156934306</v>
      </c>
      <c r="AF1134">
        <v>0</v>
      </c>
      <c r="AG1134">
        <v>0</v>
      </c>
    </row>
    <row r="1135" spans="1:33" x14ac:dyDescent="0.3">
      <c r="A1135" t="s">
        <v>33</v>
      </c>
      <c r="B1135" t="s">
        <v>2357</v>
      </c>
      <c r="C1135">
        <v>2212</v>
      </c>
      <c r="D1135" t="s">
        <v>2358</v>
      </c>
      <c r="E1135">
        <v>1066</v>
      </c>
      <c r="F1135" t="s">
        <v>1461</v>
      </c>
      <c r="G1135" t="s">
        <v>37</v>
      </c>
      <c r="H1135" t="s">
        <v>43</v>
      </c>
      <c r="I1135" t="s">
        <v>44</v>
      </c>
      <c r="J1135" t="s">
        <v>40</v>
      </c>
      <c r="K1135">
        <v>399.15907291071699</v>
      </c>
      <c r="L1135">
        <v>5443574.4846561197</v>
      </c>
      <c r="M1135">
        <v>13637.606794105601</v>
      </c>
      <c r="N1135">
        <v>1201.1601731347</v>
      </c>
      <c r="O1135">
        <v>12436.446620970901</v>
      </c>
      <c r="P1135">
        <v>3234914.6675583799</v>
      </c>
      <c r="Q1135">
        <v>1101442.81088121</v>
      </c>
      <c r="R1135">
        <v>881036.77580356097</v>
      </c>
      <c r="S1135">
        <v>215285.551555507</v>
      </c>
      <c r="T1135">
        <v>10894.678857459599</v>
      </c>
      <c r="U1135">
        <v>226190.07688421599</v>
      </c>
      <c r="V1135">
        <v>3612678.92</v>
      </c>
      <c r="W1135">
        <v>1604705.4877718999</v>
      </c>
      <c r="X1135">
        <v>4308099.8204203397</v>
      </c>
      <c r="Y1135">
        <v>240824.73609915501</v>
      </c>
      <c r="Z1135">
        <v>479453.98112572602</v>
      </c>
      <c r="AA1135">
        <v>187692.230126676</v>
      </c>
      <c r="AB1135">
        <v>1313.64</v>
      </c>
      <c r="AC1135">
        <v>0</v>
      </c>
      <c r="AD1135">
        <v>0</v>
      </c>
      <c r="AE1135">
        <v>226190.07688421599</v>
      </c>
      <c r="AF1135">
        <v>0</v>
      </c>
      <c r="AG1135">
        <v>0</v>
      </c>
    </row>
    <row r="1136" spans="1:33" x14ac:dyDescent="0.3">
      <c r="A1136" t="s">
        <v>33</v>
      </c>
      <c r="B1136" t="s">
        <v>2359</v>
      </c>
      <c r="C1136">
        <v>2212</v>
      </c>
      <c r="D1136" t="s">
        <v>2358</v>
      </c>
      <c r="E1136">
        <v>1067</v>
      </c>
      <c r="F1136" t="s">
        <v>2360</v>
      </c>
      <c r="G1136" t="s">
        <v>2361</v>
      </c>
      <c r="H1136" t="s">
        <v>56</v>
      </c>
      <c r="I1136" t="s">
        <v>56</v>
      </c>
      <c r="J1136" t="s">
        <v>40</v>
      </c>
      <c r="K1136">
        <v>1</v>
      </c>
      <c r="L1136">
        <v>4586.8819949525496</v>
      </c>
      <c r="M1136">
        <v>4586.8819949525496</v>
      </c>
      <c r="N1136">
        <v>505.98714856445702</v>
      </c>
      <c r="O1136">
        <v>4080.8948463880902</v>
      </c>
      <c r="P1136">
        <v>794.41661001480702</v>
      </c>
      <c r="Q1136">
        <v>1321.3166295713299</v>
      </c>
      <c r="R1136">
        <v>1913.30952403125</v>
      </c>
      <c r="S1136">
        <v>533.83617213473497</v>
      </c>
      <c r="T1136">
        <v>24.003059200417201</v>
      </c>
      <c r="U1136">
        <v>566.66650524766897</v>
      </c>
      <c r="V1136">
        <v>0</v>
      </c>
      <c r="W1136">
        <v>4020.2154897048799</v>
      </c>
      <c r="X1136">
        <v>2887.4364598951302</v>
      </c>
      <c r="Y1136">
        <v>440.725309877911</v>
      </c>
      <c r="Z1136">
        <v>505.98714856445702</v>
      </c>
      <c r="AA1136">
        <v>186.066571367374</v>
      </c>
      <c r="AB1136">
        <v>0</v>
      </c>
      <c r="AC1136">
        <v>0</v>
      </c>
      <c r="AD1136">
        <v>0</v>
      </c>
      <c r="AE1136">
        <v>566.66650524766897</v>
      </c>
      <c r="AF1136">
        <v>0</v>
      </c>
      <c r="AG1136">
        <v>0</v>
      </c>
    </row>
    <row r="1137" spans="1:33" x14ac:dyDescent="0.3">
      <c r="A1137" t="s">
        <v>33</v>
      </c>
      <c r="B1137" t="s">
        <v>2362</v>
      </c>
      <c r="C1137">
        <v>2212</v>
      </c>
      <c r="D1137" t="s">
        <v>2358</v>
      </c>
      <c r="E1137">
        <v>1068</v>
      </c>
      <c r="F1137" t="s">
        <v>2363</v>
      </c>
      <c r="G1137" t="s">
        <v>37</v>
      </c>
      <c r="H1137" t="s">
        <v>43</v>
      </c>
      <c r="I1137" t="s">
        <v>44</v>
      </c>
      <c r="J1137" t="s">
        <v>40</v>
      </c>
      <c r="K1137">
        <v>277.165490196078</v>
      </c>
      <c r="L1137">
        <v>4056112.3666025898</v>
      </c>
      <c r="M1137">
        <v>14634.261876300399</v>
      </c>
      <c r="N1137">
        <v>1668.3500739491601</v>
      </c>
      <c r="O1137">
        <v>12965.9118023512</v>
      </c>
      <c r="P1137">
        <v>2536592.8991346601</v>
      </c>
      <c r="Q1137">
        <v>766149.93133936997</v>
      </c>
      <c r="R1137">
        <v>598655.75212494703</v>
      </c>
      <c r="S1137">
        <v>147960.96433412199</v>
      </c>
      <c r="T1137">
        <v>6752.8196694891203</v>
      </c>
      <c r="U1137">
        <v>157060.39970466899</v>
      </c>
      <c r="V1137">
        <v>2784786.96999999</v>
      </c>
      <c r="W1137">
        <v>1114264.99689792</v>
      </c>
      <c r="X1137">
        <v>2994991.3618168598</v>
      </c>
      <c r="Y1137">
        <v>321627.92655412899</v>
      </c>
      <c r="Z1137">
        <v>462409.06606478302</v>
      </c>
      <c r="AA1137">
        <v>119923.612462141</v>
      </c>
      <c r="AB1137">
        <v>100</v>
      </c>
      <c r="AC1137">
        <v>0</v>
      </c>
      <c r="AD1137">
        <v>0</v>
      </c>
      <c r="AE1137">
        <v>157060.39970466899</v>
      </c>
      <c r="AF1137">
        <v>0</v>
      </c>
      <c r="AG1137">
        <v>0</v>
      </c>
    </row>
    <row r="1138" spans="1:33" x14ac:dyDescent="0.3">
      <c r="A1138" t="s">
        <v>33</v>
      </c>
      <c r="B1138" t="s">
        <v>2364</v>
      </c>
      <c r="C1138">
        <v>2212</v>
      </c>
      <c r="D1138" t="s">
        <v>2358</v>
      </c>
      <c r="E1138">
        <v>1069</v>
      </c>
      <c r="F1138" t="s">
        <v>2365</v>
      </c>
      <c r="G1138" t="s">
        <v>37</v>
      </c>
      <c r="H1138" t="s">
        <v>43</v>
      </c>
      <c r="I1138" t="s">
        <v>44</v>
      </c>
      <c r="J1138" t="s">
        <v>40</v>
      </c>
      <c r="K1138">
        <v>266.64</v>
      </c>
      <c r="L1138">
        <v>3847576.88513414</v>
      </c>
      <c r="M1138">
        <v>14429.8563048835</v>
      </c>
      <c r="N1138">
        <v>1392.14586443604</v>
      </c>
      <c r="O1138">
        <v>13037.710440447499</v>
      </c>
      <c r="P1138">
        <v>2204496.4148943401</v>
      </c>
      <c r="Q1138">
        <v>938579.05610890198</v>
      </c>
      <c r="R1138">
        <v>555399.16148769297</v>
      </c>
      <c r="S1138">
        <v>142432.07693800499</v>
      </c>
      <c r="T1138">
        <v>6670.1757051992399</v>
      </c>
      <c r="U1138">
        <v>151095.95695923801</v>
      </c>
      <c r="V1138">
        <v>2624530.67</v>
      </c>
      <c r="W1138">
        <v>1071950.25817491</v>
      </c>
      <c r="X1138">
        <v>2948961.53766644</v>
      </c>
      <c r="Y1138">
        <v>284232.75662584603</v>
      </c>
      <c r="Z1138">
        <v>371201.77329322603</v>
      </c>
      <c r="AA1138">
        <v>91814.860589396601</v>
      </c>
      <c r="AB1138">
        <v>270</v>
      </c>
      <c r="AC1138">
        <v>0</v>
      </c>
      <c r="AD1138">
        <v>0</v>
      </c>
      <c r="AE1138">
        <v>151095.95695923801</v>
      </c>
      <c r="AF1138">
        <v>0</v>
      </c>
      <c r="AG1138">
        <v>0</v>
      </c>
    </row>
    <row r="1139" spans="1:33" x14ac:dyDescent="0.3">
      <c r="A1139" t="s">
        <v>33</v>
      </c>
      <c r="B1139" t="s">
        <v>2366</v>
      </c>
      <c r="C1139">
        <v>2212</v>
      </c>
      <c r="D1139" t="s">
        <v>2358</v>
      </c>
      <c r="E1139">
        <v>1072</v>
      </c>
      <c r="F1139" t="s">
        <v>2367</v>
      </c>
      <c r="G1139" t="s">
        <v>37</v>
      </c>
      <c r="H1139" t="s">
        <v>38</v>
      </c>
      <c r="I1139" t="s">
        <v>44</v>
      </c>
      <c r="J1139" t="s">
        <v>40</v>
      </c>
      <c r="K1139">
        <v>518.65450980392097</v>
      </c>
      <c r="L1139">
        <v>6807998.6726205396</v>
      </c>
      <c r="M1139">
        <v>13126.2691135074</v>
      </c>
      <c r="N1139">
        <v>969.469708642608</v>
      </c>
      <c r="O1139">
        <v>12156.7994048648</v>
      </c>
      <c r="P1139">
        <v>3866559.6674473202</v>
      </c>
      <c r="Q1139">
        <v>1573888.0288060899</v>
      </c>
      <c r="R1139">
        <v>1078225.1432896</v>
      </c>
      <c r="S1139">
        <v>276876.53817414201</v>
      </c>
      <c r="T1139">
        <v>12449.294903386801</v>
      </c>
      <c r="U1139">
        <v>293904.13850153098</v>
      </c>
      <c r="V1139">
        <v>4428991.6399999997</v>
      </c>
      <c r="W1139">
        <v>2085102.8941190101</v>
      </c>
      <c r="X1139">
        <v>5187962.29169688</v>
      </c>
      <c r="Y1139">
        <v>646770.16955290898</v>
      </c>
      <c r="Z1139">
        <v>502819.83650578198</v>
      </c>
      <c r="AA1139">
        <v>176542.23636344101</v>
      </c>
      <c r="AB1139">
        <v>0</v>
      </c>
      <c r="AC1139">
        <v>0</v>
      </c>
      <c r="AD1139">
        <v>0</v>
      </c>
      <c r="AE1139">
        <v>293904.13850153098</v>
      </c>
      <c r="AF1139">
        <v>0</v>
      </c>
      <c r="AG1139">
        <v>0</v>
      </c>
    </row>
    <row r="1140" spans="1:33" x14ac:dyDescent="0.3">
      <c r="A1140" t="s">
        <v>33</v>
      </c>
      <c r="B1140" t="s">
        <v>2368</v>
      </c>
      <c r="C1140">
        <v>2212</v>
      </c>
      <c r="D1140" t="s">
        <v>2358</v>
      </c>
      <c r="E1140">
        <v>1073</v>
      </c>
      <c r="F1140" t="s">
        <v>2369</v>
      </c>
      <c r="G1140" t="s">
        <v>37</v>
      </c>
      <c r="H1140" t="s">
        <v>53</v>
      </c>
      <c r="I1140" t="s">
        <v>39</v>
      </c>
      <c r="J1140" t="s">
        <v>40</v>
      </c>
      <c r="K1140">
        <v>633.07046121593203</v>
      </c>
      <c r="L1140">
        <v>8489281.1700876709</v>
      </c>
      <c r="M1140">
        <v>13409.6940074922</v>
      </c>
      <c r="N1140">
        <v>778.00922280440705</v>
      </c>
      <c r="O1140">
        <v>12631.684784687801</v>
      </c>
      <c r="P1140">
        <v>4181154.3096996699</v>
      </c>
      <c r="Q1140">
        <v>2483168.048095</v>
      </c>
      <c r="R1140">
        <v>1414646.4428272999</v>
      </c>
      <c r="S1140">
        <v>363766.741707084</v>
      </c>
      <c r="T1140">
        <v>46545.627758601397</v>
      </c>
      <c r="U1140">
        <v>358739.82583276299</v>
      </c>
      <c r="V1140">
        <v>5585461.6699999999</v>
      </c>
      <c r="W1140">
        <v>2545079.6742548998</v>
      </c>
      <c r="X1140">
        <v>6104852.7313975096</v>
      </c>
      <c r="Y1140">
        <v>1328273.4251939401</v>
      </c>
      <c r="Z1140">
        <v>492534.65751103498</v>
      </c>
      <c r="AA1140">
        <v>196080.53015241001</v>
      </c>
      <c r="AB1140">
        <v>8800</v>
      </c>
      <c r="AC1140">
        <v>0</v>
      </c>
      <c r="AD1140">
        <v>0</v>
      </c>
      <c r="AE1140">
        <v>358739.82583276299</v>
      </c>
      <c r="AF1140">
        <v>0</v>
      </c>
      <c r="AG1140">
        <v>0</v>
      </c>
    </row>
    <row r="1141" spans="1:33" x14ac:dyDescent="0.3">
      <c r="A1141" t="s">
        <v>33</v>
      </c>
      <c r="B1141" t="s">
        <v>2370</v>
      </c>
      <c r="C1141">
        <v>2212</v>
      </c>
      <c r="D1141" t="s">
        <v>2358</v>
      </c>
      <c r="E1141">
        <v>2212</v>
      </c>
      <c r="F1141" t="s">
        <v>2358</v>
      </c>
      <c r="G1141" t="s">
        <v>55</v>
      </c>
      <c r="H1141" t="s">
        <v>55</v>
      </c>
      <c r="I1141" t="s">
        <v>56</v>
      </c>
      <c r="J1141" t="s">
        <v>40</v>
      </c>
      <c r="K1141">
        <v>51.930465873349398</v>
      </c>
      <c r="L1141">
        <v>238198.91890396399</v>
      </c>
      <c r="M1141">
        <v>4586.8819949525496</v>
      </c>
      <c r="N1141">
        <v>505.98714856445702</v>
      </c>
      <c r="O1141">
        <v>4080.8948463880902</v>
      </c>
      <c r="P1141">
        <v>41254.424655595802</v>
      </c>
      <c r="Q1141">
        <v>68616.588139843501</v>
      </c>
      <c r="R1141">
        <v>99359.054942859293</v>
      </c>
      <c r="S1141">
        <v>27722.3611190023</v>
      </c>
      <c r="T1141">
        <v>1246.49004666325</v>
      </c>
      <c r="U1141">
        <v>29427.2556123342</v>
      </c>
      <c r="V1141">
        <v>0</v>
      </c>
      <c r="W1141">
        <v>208771.66329162999</v>
      </c>
      <c r="X1141">
        <v>149945.92054204899</v>
      </c>
      <c r="Y1141">
        <v>22887.070664136201</v>
      </c>
      <c r="Z1141">
        <v>26276.148350879899</v>
      </c>
      <c r="AA1141">
        <v>9662.5237345645492</v>
      </c>
      <c r="AB1141">
        <v>0</v>
      </c>
      <c r="AC1141">
        <v>0</v>
      </c>
      <c r="AD1141">
        <v>0</v>
      </c>
      <c r="AE1141">
        <v>29427.2556123342</v>
      </c>
      <c r="AF1141">
        <v>0</v>
      </c>
      <c r="AG1141">
        <v>0</v>
      </c>
    </row>
    <row r="1142" spans="1:33" x14ac:dyDescent="0.3">
      <c r="A1142" t="s">
        <v>33</v>
      </c>
      <c r="B1142" t="s">
        <v>2371</v>
      </c>
      <c r="C1142">
        <v>2213</v>
      </c>
      <c r="D1142" t="s">
        <v>2372</v>
      </c>
      <c r="E1142">
        <v>1074</v>
      </c>
      <c r="F1142" t="s">
        <v>1147</v>
      </c>
      <c r="G1142" t="s">
        <v>37</v>
      </c>
      <c r="H1142" t="s">
        <v>43</v>
      </c>
      <c r="I1142" t="s">
        <v>44</v>
      </c>
      <c r="J1142" t="s">
        <v>40</v>
      </c>
      <c r="K1142">
        <v>193.92</v>
      </c>
      <c r="L1142">
        <v>2483472.2532552402</v>
      </c>
      <c r="M1142">
        <v>12806.6844742947</v>
      </c>
      <c r="N1142">
        <v>0</v>
      </c>
      <c r="O1142">
        <v>12806.6844742947</v>
      </c>
      <c r="P1142">
        <v>1507940.75040813</v>
      </c>
      <c r="Q1142">
        <v>261272.81683127899</v>
      </c>
      <c r="R1142">
        <v>541770.57900089701</v>
      </c>
      <c r="S1142">
        <v>160086.86154599601</v>
      </c>
      <c r="T1142">
        <v>12401.245468941301</v>
      </c>
      <c r="U1142">
        <v>85538.659152722204</v>
      </c>
      <c r="V1142">
        <v>1506869.97</v>
      </c>
      <c r="W1142">
        <v>891063.62410252204</v>
      </c>
      <c r="X1142">
        <v>2047480.2386270501</v>
      </c>
      <c r="Y1142">
        <v>0</v>
      </c>
      <c r="Z1142">
        <v>0</v>
      </c>
      <c r="AA1142">
        <v>350453.35547547101</v>
      </c>
      <c r="AB1142">
        <v>0</v>
      </c>
      <c r="AC1142">
        <v>0</v>
      </c>
      <c r="AD1142">
        <v>0</v>
      </c>
      <c r="AE1142">
        <v>85538.659152722204</v>
      </c>
      <c r="AF1142">
        <v>0</v>
      </c>
      <c r="AG1142">
        <v>0</v>
      </c>
    </row>
    <row r="1143" spans="1:33" x14ac:dyDescent="0.3">
      <c r="A1143" t="s">
        <v>33</v>
      </c>
      <c r="B1143" t="s">
        <v>2373</v>
      </c>
      <c r="C1143">
        <v>2213</v>
      </c>
      <c r="D1143" t="s">
        <v>2372</v>
      </c>
      <c r="E1143">
        <v>1075</v>
      </c>
      <c r="F1143" t="s">
        <v>2374</v>
      </c>
      <c r="G1143" t="s">
        <v>37</v>
      </c>
      <c r="H1143" t="s">
        <v>53</v>
      </c>
      <c r="I1143" t="s">
        <v>39</v>
      </c>
      <c r="J1143" t="s">
        <v>40</v>
      </c>
      <c r="K1143">
        <v>171.49504950495</v>
      </c>
      <c r="L1143">
        <v>2498857.89523878</v>
      </c>
      <c r="M1143">
        <v>14571.020577282899</v>
      </c>
      <c r="N1143">
        <v>0</v>
      </c>
      <c r="O1143">
        <v>14571.020577282899</v>
      </c>
      <c r="P1143">
        <v>1538105.86404986</v>
      </c>
      <c r="Q1143">
        <v>358053.65414796799</v>
      </c>
      <c r="R1143">
        <v>450156.83180816303</v>
      </c>
      <c r="S1143">
        <v>141574.38245628399</v>
      </c>
      <c r="T1143">
        <v>10967.1627765013</v>
      </c>
      <c r="U1143">
        <v>75646.950216497396</v>
      </c>
      <c r="V1143">
        <v>1635190.11</v>
      </c>
      <c r="W1143">
        <v>788020.83502229</v>
      </c>
      <c r="X1143">
        <v>2199667.5284294402</v>
      </c>
      <c r="Y1143">
        <v>0</v>
      </c>
      <c r="Z1143">
        <v>0</v>
      </c>
      <c r="AA1143">
        <v>223543.41659285</v>
      </c>
      <c r="AB1143">
        <v>0</v>
      </c>
      <c r="AC1143">
        <v>0</v>
      </c>
      <c r="AD1143">
        <v>0</v>
      </c>
      <c r="AE1143">
        <v>75646.950216497396</v>
      </c>
      <c r="AF1143">
        <v>0</v>
      </c>
      <c r="AG1143">
        <v>0</v>
      </c>
    </row>
    <row r="1144" spans="1:33" x14ac:dyDescent="0.3">
      <c r="A1144" t="s">
        <v>33</v>
      </c>
      <c r="B1144" t="s">
        <v>2375</v>
      </c>
      <c r="C1144">
        <v>2213</v>
      </c>
      <c r="D1144" t="s">
        <v>2372</v>
      </c>
      <c r="E1144">
        <v>2213</v>
      </c>
      <c r="F1144" t="s">
        <v>2372</v>
      </c>
      <c r="G1144" t="s">
        <v>55</v>
      </c>
      <c r="H1144" t="s">
        <v>55</v>
      </c>
      <c r="I1144" t="s">
        <v>56</v>
      </c>
      <c r="J1144" t="s">
        <v>40</v>
      </c>
      <c r="K1144">
        <v>2.1149504950494999</v>
      </c>
      <c r="L1144">
        <v>10651.121505967099</v>
      </c>
      <c r="M1144">
        <v>5036.10913394824</v>
      </c>
      <c r="N1144">
        <v>0</v>
      </c>
      <c r="O1144">
        <v>5036.10913394824</v>
      </c>
      <c r="P1144">
        <v>2763.0855420006101</v>
      </c>
      <c r="Q1144">
        <v>1032.4690207521201</v>
      </c>
      <c r="R1144">
        <v>4974.3591909382703</v>
      </c>
      <c r="S1144">
        <v>1745.9559977187801</v>
      </c>
      <c r="T1144">
        <v>135.25175455738301</v>
      </c>
      <c r="U1144">
        <v>932.91063078032505</v>
      </c>
      <c r="V1144">
        <v>0</v>
      </c>
      <c r="W1144">
        <v>9718.2108751868509</v>
      </c>
      <c r="X1144">
        <v>7613.2029435086197</v>
      </c>
      <c r="Y1144">
        <v>0</v>
      </c>
      <c r="Z1144">
        <v>0</v>
      </c>
      <c r="AA1144">
        <v>2105.0079316782299</v>
      </c>
      <c r="AB1144">
        <v>0</v>
      </c>
      <c r="AC1144">
        <v>0</v>
      </c>
      <c r="AD1144">
        <v>0</v>
      </c>
      <c r="AE1144">
        <v>932.91063078032505</v>
      </c>
      <c r="AF1144">
        <v>0</v>
      </c>
      <c r="AG1144">
        <v>0</v>
      </c>
    </row>
    <row r="1145" spans="1:33" x14ac:dyDescent="0.3">
      <c r="A1145" t="s">
        <v>33</v>
      </c>
      <c r="B1145" t="s">
        <v>2376</v>
      </c>
      <c r="C1145">
        <v>2214</v>
      </c>
      <c r="D1145" t="s">
        <v>2377</v>
      </c>
      <c r="E1145">
        <v>2214</v>
      </c>
      <c r="F1145" t="s">
        <v>2377</v>
      </c>
      <c r="G1145" t="s">
        <v>55</v>
      </c>
      <c r="H1145" t="s">
        <v>55</v>
      </c>
      <c r="I1145" t="s">
        <v>56</v>
      </c>
      <c r="J1145" t="s">
        <v>40</v>
      </c>
      <c r="K1145">
        <v>2.69</v>
      </c>
      <c r="L1145">
        <v>23070.2455346303</v>
      </c>
      <c r="M1145">
        <v>8576.2994552529108</v>
      </c>
      <c r="N1145">
        <v>376.48365758754801</v>
      </c>
      <c r="O1145">
        <v>8199.8157976653692</v>
      </c>
      <c r="P1145">
        <v>2807.3157147859902</v>
      </c>
      <c r="Q1145">
        <v>4995.2024081711997</v>
      </c>
      <c r="R1145">
        <v>10863.668622568001</v>
      </c>
      <c r="S1145">
        <v>3982.7883560311202</v>
      </c>
      <c r="T1145">
        <v>421.27043307392898</v>
      </c>
      <c r="U1145">
        <v>1444.6378093385199</v>
      </c>
      <c r="V1145">
        <v>0</v>
      </c>
      <c r="W1145">
        <v>21625.6077252918</v>
      </c>
      <c r="X1145">
        <v>16902.2037544747</v>
      </c>
      <c r="Y1145">
        <v>1381.43338093385</v>
      </c>
      <c r="Z1145">
        <v>1012.7410389105</v>
      </c>
      <c r="AA1145">
        <v>2329.2295509727601</v>
      </c>
      <c r="AB1145">
        <v>0</v>
      </c>
      <c r="AC1145">
        <v>0</v>
      </c>
      <c r="AD1145">
        <v>0</v>
      </c>
      <c r="AE1145">
        <v>1444.6378093385199</v>
      </c>
      <c r="AF1145">
        <v>0</v>
      </c>
      <c r="AG1145">
        <v>0</v>
      </c>
    </row>
    <row r="1146" spans="1:33" x14ac:dyDescent="0.3">
      <c r="A1146" t="s">
        <v>33</v>
      </c>
      <c r="B1146" t="s">
        <v>2378</v>
      </c>
      <c r="C1146">
        <v>2214</v>
      </c>
      <c r="D1146" t="s">
        <v>2377</v>
      </c>
      <c r="E1146">
        <v>3365</v>
      </c>
      <c r="F1146" t="s">
        <v>2379</v>
      </c>
      <c r="G1146" t="s">
        <v>63</v>
      </c>
      <c r="H1146" t="s">
        <v>64</v>
      </c>
      <c r="I1146" t="s">
        <v>39</v>
      </c>
      <c r="J1146" t="s">
        <v>40</v>
      </c>
      <c r="K1146">
        <v>254.31</v>
      </c>
      <c r="L1146">
        <v>4794456.6444653701</v>
      </c>
      <c r="M1146">
        <v>18852.804232886501</v>
      </c>
      <c r="N1146">
        <v>1147.4727260473001</v>
      </c>
      <c r="O1146">
        <v>17705.3315068392</v>
      </c>
      <c r="P1146">
        <v>2707586.1042852099</v>
      </c>
      <c r="Q1146">
        <v>643474.34759182797</v>
      </c>
      <c r="R1146">
        <v>1027040.73137743</v>
      </c>
      <c r="S1146">
        <v>376528.96164396801</v>
      </c>
      <c r="T1146">
        <v>39826.499566926002</v>
      </c>
      <c r="U1146">
        <v>136574.66219066101</v>
      </c>
      <c r="V1146">
        <v>2613417.9300000002</v>
      </c>
      <c r="W1146">
        <v>2044464.0522747</v>
      </c>
      <c r="X1146">
        <v>3875613.7662455202</v>
      </c>
      <c r="Y1146">
        <v>270251.316619066</v>
      </c>
      <c r="Z1146">
        <v>291813.78896108898</v>
      </c>
      <c r="AA1146">
        <v>220203.11044902701</v>
      </c>
      <c r="AB1146">
        <v>0</v>
      </c>
      <c r="AC1146">
        <v>0</v>
      </c>
      <c r="AD1146">
        <v>0</v>
      </c>
      <c r="AE1146">
        <v>136574.66219066101</v>
      </c>
      <c r="AF1146">
        <v>0</v>
      </c>
      <c r="AG1146">
        <v>0</v>
      </c>
    </row>
    <row r="1147" spans="1:33" x14ac:dyDescent="0.3">
      <c r="A1147" t="s">
        <v>33</v>
      </c>
      <c r="B1147" t="s">
        <v>2380</v>
      </c>
      <c r="C1147">
        <v>2215</v>
      </c>
      <c r="D1147" t="s">
        <v>2381</v>
      </c>
      <c r="E1147">
        <v>1079</v>
      </c>
      <c r="F1147" t="s">
        <v>2382</v>
      </c>
      <c r="G1147" t="s">
        <v>63</v>
      </c>
      <c r="H1147" t="s">
        <v>64</v>
      </c>
      <c r="I1147" t="s">
        <v>44</v>
      </c>
      <c r="J1147" t="s">
        <v>40</v>
      </c>
      <c r="K1147">
        <v>282.85832847990599</v>
      </c>
      <c r="L1147">
        <v>4545869.4481938602</v>
      </c>
      <c r="M1147">
        <v>16071.1882610053</v>
      </c>
      <c r="N1147">
        <v>0</v>
      </c>
      <c r="O1147">
        <v>16071.1882610053</v>
      </c>
      <c r="P1147">
        <v>2649581.81731566</v>
      </c>
      <c r="Q1147">
        <v>642243.86145464401</v>
      </c>
      <c r="R1147">
        <v>944768.53167802503</v>
      </c>
      <c r="S1147">
        <v>297004.40445507801</v>
      </c>
      <c r="T1147">
        <v>12270.833290451001</v>
      </c>
      <c r="U1147">
        <v>141016.00876838199</v>
      </c>
      <c r="V1147">
        <v>0</v>
      </c>
      <c r="W1147">
        <v>4404853.4394254703</v>
      </c>
      <c r="X1147">
        <v>3712401.61139873</v>
      </c>
      <c r="Y1147">
        <v>0</v>
      </c>
      <c r="Z1147">
        <v>0</v>
      </c>
      <c r="AA1147">
        <v>692451.82802674803</v>
      </c>
      <c r="AB1147">
        <v>0</v>
      </c>
      <c r="AC1147">
        <v>0</v>
      </c>
      <c r="AD1147">
        <v>0</v>
      </c>
      <c r="AE1147">
        <v>141016.00876838199</v>
      </c>
      <c r="AF1147">
        <v>0</v>
      </c>
      <c r="AG1147">
        <v>0</v>
      </c>
    </row>
    <row r="1148" spans="1:33" x14ac:dyDescent="0.3">
      <c r="A1148" t="s">
        <v>33</v>
      </c>
      <c r="B1148" t="s">
        <v>2383</v>
      </c>
      <c r="C1148">
        <v>2215</v>
      </c>
      <c r="D1148" t="s">
        <v>2381</v>
      </c>
      <c r="E1148">
        <v>2215</v>
      </c>
      <c r="F1148" t="s">
        <v>2381</v>
      </c>
      <c r="G1148" t="s">
        <v>55</v>
      </c>
      <c r="H1148" t="s">
        <v>55</v>
      </c>
      <c r="I1148" t="s">
        <v>56</v>
      </c>
      <c r="J1148" t="s">
        <v>40</v>
      </c>
      <c r="K1148">
        <v>5.4116715200931802</v>
      </c>
      <c r="L1148">
        <v>86971.991806138307</v>
      </c>
      <c r="M1148">
        <v>16071.1882610053</v>
      </c>
      <c r="N1148">
        <v>0</v>
      </c>
      <c r="O1148">
        <v>16071.1882610053</v>
      </c>
      <c r="P1148">
        <v>50692.042684337903</v>
      </c>
      <c r="Q1148">
        <v>12287.468545355699</v>
      </c>
      <c r="R1148">
        <v>18075.398321974499</v>
      </c>
      <c r="S1148">
        <v>5682.3155449211499</v>
      </c>
      <c r="T1148">
        <v>234.76670954895499</v>
      </c>
      <c r="U1148">
        <v>2697.9312316175101</v>
      </c>
      <c r="V1148">
        <v>0</v>
      </c>
      <c r="W1148">
        <v>84274.060574520801</v>
      </c>
      <c r="X1148">
        <v>71026.008601269394</v>
      </c>
      <c r="Y1148">
        <v>0</v>
      </c>
      <c r="Z1148">
        <v>0</v>
      </c>
      <c r="AA1148">
        <v>13248.0519732513</v>
      </c>
      <c r="AB1148">
        <v>0</v>
      </c>
      <c r="AC1148">
        <v>0</v>
      </c>
      <c r="AD1148">
        <v>0</v>
      </c>
      <c r="AE1148">
        <v>2697.9312316175101</v>
      </c>
      <c r="AF1148">
        <v>0</v>
      </c>
      <c r="AG1148">
        <v>0</v>
      </c>
    </row>
    <row r="1149" spans="1:33" x14ac:dyDescent="0.3">
      <c r="A1149" t="s">
        <v>33</v>
      </c>
      <c r="B1149" t="s">
        <v>2384</v>
      </c>
      <c r="C1149">
        <v>2216</v>
      </c>
      <c r="D1149" t="s">
        <v>2385</v>
      </c>
      <c r="E1149">
        <v>2216</v>
      </c>
      <c r="F1149" t="s">
        <v>2385</v>
      </c>
      <c r="G1149" t="s">
        <v>55</v>
      </c>
      <c r="H1149" t="s">
        <v>55</v>
      </c>
      <c r="I1149" t="s">
        <v>56</v>
      </c>
      <c r="J1149" t="s">
        <v>40</v>
      </c>
      <c r="K1149">
        <v>14.180196078431299</v>
      </c>
      <c r="L1149">
        <v>109077.627013089</v>
      </c>
      <c r="M1149">
        <v>7692.2509681654001</v>
      </c>
      <c r="N1149">
        <v>0</v>
      </c>
      <c r="O1149">
        <v>7692.2509681654001</v>
      </c>
      <c r="P1149">
        <v>15250.6463754576</v>
      </c>
      <c r="Q1149">
        <v>5982.9770198266297</v>
      </c>
      <c r="R1149">
        <v>67950.864361120199</v>
      </c>
      <c r="S1149">
        <v>19480.9576753412</v>
      </c>
      <c r="T1149">
        <v>412.18158134326899</v>
      </c>
      <c r="U1149">
        <v>6802.7529100239999</v>
      </c>
      <c r="V1149">
        <v>0</v>
      </c>
      <c r="W1149">
        <v>102274.874103065</v>
      </c>
      <c r="X1149">
        <v>78906.759357587303</v>
      </c>
      <c r="Y1149">
        <v>0</v>
      </c>
      <c r="Z1149">
        <v>0</v>
      </c>
      <c r="AA1149">
        <v>23368.114745477698</v>
      </c>
      <c r="AB1149">
        <v>0</v>
      </c>
      <c r="AC1149">
        <v>0</v>
      </c>
      <c r="AD1149">
        <v>0</v>
      </c>
      <c r="AE1149">
        <v>6802.7529100239999</v>
      </c>
      <c r="AF1149">
        <v>0</v>
      </c>
      <c r="AG1149">
        <v>0</v>
      </c>
    </row>
    <row r="1150" spans="1:33" x14ac:dyDescent="0.3">
      <c r="A1150" t="s">
        <v>33</v>
      </c>
      <c r="B1150" t="s">
        <v>2386</v>
      </c>
      <c r="C1150">
        <v>2216</v>
      </c>
      <c r="D1150" t="s">
        <v>2385</v>
      </c>
      <c r="E1150">
        <v>3434</v>
      </c>
      <c r="F1150" t="s">
        <v>2387</v>
      </c>
      <c r="G1150" t="s">
        <v>63</v>
      </c>
      <c r="H1150" t="s">
        <v>64</v>
      </c>
      <c r="I1150" t="s">
        <v>44</v>
      </c>
      <c r="J1150" t="s">
        <v>40</v>
      </c>
      <c r="K1150">
        <v>290.51980392156798</v>
      </c>
      <c r="L1150">
        <v>4555378.4829869103</v>
      </c>
      <c r="M1150">
        <v>15680.096232671</v>
      </c>
      <c r="N1150">
        <v>0</v>
      </c>
      <c r="O1150">
        <v>15680.096232671</v>
      </c>
      <c r="P1150">
        <v>2347218.0736245401</v>
      </c>
      <c r="Q1150">
        <v>403225.522980173</v>
      </c>
      <c r="R1150">
        <v>1392157.8856388701</v>
      </c>
      <c r="S1150">
        <v>399120.29232465802</v>
      </c>
      <c r="T1150">
        <v>13656.708418656701</v>
      </c>
      <c r="U1150">
        <v>139372.85708997599</v>
      </c>
      <c r="V1150">
        <v>2320627.23999999</v>
      </c>
      <c r="W1150">
        <v>2095378.38589693</v>
      </c>
      <c r="X1150">
        <v>3777706.9706424102</v>
      </c>
      <c r="Y1150">
        <v>0</v>
      </c>
      <c r="Z1150">
        <v>0</v>
      </c>
      <c r="AA1150">
        <v>638298.65525452199</v>
      </c>
      <c r="AB1150">
        <v>0</v>
      </c>
      <c r="AC1150">
        <v>0</v>
      </c>
      <c r="AD1150">
        <v>0</v>
      </c>
      <c r="AE1150">
        <v>139372.85708997599</v>
      </c>
      <c r="AF1150">
        <v>0</v>
      </c>
      <c r="AG1150">
        <v>0</v>
      </c>
    </row>
    <row r="1151" spans="1:33" x14ac:dyDescent="0.3">
      <c r="A1151" t="s">
        <v>33</v>
      </c>
      <c r="B1151" t="s">
        <v>2388</v>
      </c>
      <c r="C1151">
        <v>2217</v>
      </c>
      <c r="D1151" t="s">
        <v>2389</v>
      </c>
      <c r="E1151">
        <v>1082</v>
      </c>
      <c r="F1151" t="s">
        <v>2390</v>
      </c>
      <c r="G1151" t="s">
        <v>37</v>
      </c>
      <c r="H1151" t="s">
        <v>43</v>
      </c>
      <c r="I1151" t="s">
        <v>39</v>
      </c>
      <c r="J1151" t="s">
        <v>40</v>
      </c>
      <c r="K1151">
        <v>230.24</v>
      </c>
      <c r="L1151">
        <v>3589183.3636683398</v>
      </c>
      <c r="M1151">
        <v>15588.8784037019</v>
      </c>
      <c r="N1151">
        <v>0</v>
      </c>
      <c r="O1151">
        <v>15588.8784037019</v>
      </c>
      <c r="P1151">
        <v>1775350.1113390899</v>
      </c>
      <c r="Q1151">
        <v>338590.92888888798</v>
      </c>
      <c r="R1151">
        <v>744874.54209551204</v>
      </c>
      <c r="S1151">
        <v>697104.941419726</v>
      </c>
      <c r="T1151">
        <v>33262.839925125903</v>
      </c>
      <c r="U1151">
        <v>109436.541899688</v>
      </c>
      <c r="V1151">
        <v>1933237.45</v>
      </c>
      <c r="W1151">
        <v>1546509.3717686499</v>
      </c>
      <c r="X1151">
        <v>2376231.1688413699</v>
      </c>
      <c r="Y1151">
        <v>0</v>
      </c>
      <c r="Z1151">
        <v>0</v>
      </c>
      <c r="AA1151">
        <v>1103515.6529272799</v>
      </c>
      <c r="AB1151">
        <v>0</v>
      </c>
      <c r="AC1151">
        <v>0</v>
      </c>
      <c r="AD1151">
        <v>0</v>
      </c>
      <c r="AE1151">
        <v>109436.541899688</v>
      </c>
      <c r="AF1151">
        <v>0</v>
      </c>
      <c r="AG1151">
        <v>0</v>
      </c>
    </row>
    <row r="1152" spans="1:33" x14ac:dyDescent="0.3">
      <c r="A1152" t="s">
        <v>33</v>
      </c>
      <c r="B1152" t="s">
        <v>2391</v>
      </c>
      <c r="C1152">
        <v>2217</v>
      </c>
      <c r="D1152" t="s">
        <v>2389</v>
      </c>
      <c r="E1152">
        <v>1083</v>
      </c>
      <c r="F1152" t="s">
        <v>2392</v>
      </c>
      <c r="G1152" t="s">
        <v>37</v>
      </c>
      <c r="H1152" t="s">
        <v>53</v>
      </c>
      <c r="I1152" t="s">
        <v>39</v>
      </c>
      <c r="J1152" t="s">
        <v>40</v>
      </c>
      <c r="K1152">
        <v>186.46</v>
      </c>
      <c r="L1152">
        <v>3200366.7463316498</v>
      </c>
      <c r="M1152">
        <v>17163.824661223</v>
      </c>
      <c r="N1152">
        <v>0</v>
      </c>
      <c r="O1152">
        <v>17163.824661223</v>
      </c>
      <c r="P1152">
        <v>1628503.9786608999</v>
      </c>
      <c r="Q1152">
        <v>378489.13111111103</v>
      </c>
      <c r="R1152">
        <v>603237.30790448701</v>
      </c>
      <c r="S1152">
        <v>564550.84858027298</v>
      </c>
      <c r="T1152">
        <v>25585.480074874002</v>
      </c>
      <c r="U1152">
        <v>88627.248100311903</v>
      </c>
      <c r="V1152">
        <v>1859297.97</v>
      </c>
      <c r="W1152">
        <v>1252441.52823134</v>
      </c>
      <c r="X1152">
        <v>1973850.22115862</v>
      </c>
      <c r="Y1152">
        <v>0</v>
      </c>
      <c r="Z1152">
        <v>0</v>
      </c>
      <c r="AA1152">
        <v>1137889.27707271</v>
      </c>
      <c r="AB1152">
        <v>0</v>
      </c>
      <c r="AC1152">
        <v>0</v>
      </c>
      <c r="AD1152">
        <v>0</v>
      </c>
      <c r="AE1152">
        <v>88627.248100311903</v>
      </c>
      <c r="AF1152">
        <v>0</v>
      </c>
      <c r="AG1152">
        <v>0</v>
      </c>
    </row>
    <row r="1153" spans="1:33" x14ac:dyDescent="0.3">
      <c r="A1153" t="s">
        <v>33</v>
      </c>
      <c r="B1153" t="s">
        <v>2393</v>
      </c>
      <c r="C1153">
        <v>2219</v>
      </c>
      <c r="D1153" t="s">
        <v>2394</v>
      </c>
      <c r="E1153">
        <v>1084</v>
      </c>
      <c r="F1153" t="s">
        <v>2395</v>
      </c>
      <c r="G1153" t="s">
        <v>37</v>
      </c>
      <c r="H1153" t="s">
        <v>43</v>
      </c>
      <c r="I1153" t="s">
        <v>44</v>
      </c>
      <c r="J1153" t="s">
        <v>40</v>
      </c>
      <c r="K1153">
        <v>7.02</v>
      </c>
      <c r="L1153">
        <v>181199.07728662001</v>
      </c>
      <c r="M1153">
        <v>25811.834371313402</v>
      </c>
      <c r="N1153">
        <v>0</v>
      </c>
      <c r="O1153">
        <v>25811.834371313402</v>
      </c>
      <c r="P1153">
        <v>143113.933931154</v>
      </c>
      <c r="Q1153">
        <v>12593.515706814</v>
      </c>
      <c r="R1153">
        <v>20647.119893912899</v>
      </c>
      <c r="S1153">
        <v>4701.6027508438701</v>
      </c>
      <c r="T1153">
        <v>142.905003894803</v>
      </c>
      <c r="U1153">
        <v>5779.6897659408696</v>
      </c>
      <c r="V1153">
        <v>124296.81</v>
      </c>
      <c r="W1153">
        <v>51122.577520679501</v>
      </c>
      <c r="X1153">
        <v>152671.61875255001</v>
      </c>
      <c r="Y1153">
        <v>0</v>
      </c>
      <c r="Z1153">
        <v>0</v>
      </c>
      <c r="AA1153">
        <v>22747.768768129299</v>
      </c>
      <c r="AB1153">
        <v>0</v>
      </c>
      <c r="AC1153">
        <v>0</v>
      </c>
      <c r="AD1153">
        <v>0</v>
      </c>
      <c r="AE1153">
        <v>5779.6897659408696</v>
      </c>
      <c r="AF1153">
        <v>0</v>
      </c>
      <c r="AG1153">
        <v>0</v>
      </c>
    </row>
    <row r="1154" spans="1:33" x14ac:dyDescent="0.3">
      <c r="A1154" t="s">
        <v>33</v>
      </c>
      <c r="B1154" t="s">
        <v>2396</v>
      </c>
      <c r="C1154">
        <v>2219</v>
      </c>
      <c r="D1154" t="s">
        <v>2394</v>
      </c>
      <c r="E1154">
        <v>1087</v>
      </c>
      <c r="F1154" t="s">
        <v>2397</v>
      </c>
      <c r="G1154" t="s">
        <v>63</v>
      </c>
      <c r="H1154" t="s">
        <v>64</v>
      </c>
      <c r="I1154" t="s">
        <v>39</v>
      </c>
      <c r="J1154" t="s">
        <v>40</v>
      </c>
      <c r="K1154">
        <v>262.57</v>
      </c>
      <c r="L1154">
        <v>4154913.1127133798</v>
      </c>
      <c r="M1154">
        <v>15824.0206905334</v>
      </c>
      <c r="N1154">
        <v>0</v>
      </c>
      <c r="O1154">
        <v>15824.0206905334</v>
      </c>
      <c r="P1154">
        <v>2607121.6260688398</v>
      </c>
      <c r="Q1154">
        <v>554194.72429318598</v>
      </c>
      <c r="R1154">
        <v>772266.99010608695</v>
      </c>
      <c r="S1154">
        <v>175854.677249156</v>
      </c>
      <c r="T1154">
        <v>45475.094996105101</v>
      </c>
      <c r="U1154">
        <v>216178.51023405901</v>
      </c>
      <c r="V1154">
        <v>2026589.99</v>
      </c>
      <c r="W1154">
        <v>1912144.61247932</v>
      </c>
      <c r="X1154">
        <v>3087896.76124745</v>
      </c>
      <c r="Y1154">
        <v>0</v>
      </c>
      <c r="Z1154">
        <v>0</v>
      </c>
      <c r="AA1154">
        <v>850837.84123187</v>
      </c>
      <c r="AB1154">
        <v>0</v>
      </c>
      <c r="AC1154">
        <v>0</v>
      </c>
      <c r="AD1154">
        <v>0</v>
      </c>
      <c r="AE1154">
        <v>216178.51023405901</v>
      </c>
      <c r="AF1154">
        <v>0</v>
      </c>
      <c r="AG1154">
        <v>0</v>
      </c>
    </row>
    <row r="1155" spans="1:33" x14ac:dyDescent="0.3">
      <c r="A1155" t="s">
        <v>33</v>
      </c>
      <c r="B1155" t="s">
        <v>2398</v>
      </c>
      <c r="C1155">
        <v>2220</v>
      </c>
      <c r="D1155" t="s">
        <v>2399</v>
      </c>
      <c r="E1155">
        <v>1088</v>
      </c>
      <c r="F1155" t="s">
        <v>2400</v>
      </c>
      <c r="G1155" t="s">
        <v>37</v>
      </c>
      <c r="H1155" t="s">
        <v>43</v>
      </c>
      <c r="I1155" t="s">
        <v>44</v>
      </c>
      <c r="J1155" t="s">
        <v>40</v>
      </c>
      <c r="K1155">
        <v>79.69</v>
      </c>
      <c r="L1155">
        <v>1915773.3245872201</v>
      </c>
      <c r="M1155">
        <v>24040.322808222099</v>
      </c>
      <c r="N1155">
        <v>0</v>
      </c>
      <c r="O1155">
        <v>24040.322808222099</v>
      </c>
      <c r="P1155">
        <v>1126525.6724623099</v>
      </c>
      <c r="Q1155">
        <v>239491.72903804699</v>
      </c>
      <c r="R1155">
        <v>453114.64684852801</v>
      </c>
      <c r="S1155">
        <v>90592.484436468003</v>
      </c>
      <c r="T1155">
        <v>6048.7918018664705</v>
      </c>
      <c r="U1155">
        <v>92970.171938262705</v>
      </c>
      <c r="V1155">
        <v>942689.55999999901</v>
      </c>
      <c r="W1155">
        <v>880113.59264895902</v>
      </c>
      <c r="X1155">
        <v>1465704.6716582901</v>
      </c>
      <c r="Y1155">
        <v>0</v>
      </c>
      <c r="Z1155">
        <v>0</v>
      </c>
      <c r="AA1155">
        <v>357098.48099066701</v>
      </c>
      <c r="AB1155">
        <v>0</v>
      </c>
      <c r="AC1155">
        <v>0</v>
      </c>
      <c r="AD1155">
        <v>0</v>
      </c>
      <c r="AE1155">
        <v>92970.171938262705</v>
      </c>
      <c r="AF1155">
        <v>0</v>
      </c>
      <c r="AG1155">
        <v>0</v>
      </c>
    </row>
    <row r="1156" spans="1:33" x14ac:dyDescent="0.3">
      <c r="A1156" t="s">
        <v>33</v>
      </c>
      <c r="B1156" t="s">
        <v>2401</v>
      </c>
      <c r="C1156">
        <v>2220</v>
      </c>
      <c r="D1156" t="s">
        <v>2399</v>
      </c>
      <c r="E1156">
        <v>1089</v>
      </c>
      <c r="F1156" t="s">
        <v>2402</v>
      </c>
      <c r="G1156" t="s">
        <v>37</v>
      </c>
      <c r="H1156" t="s">
        <v>53</v>
      </c>
      <c r="I1156" t="s">
        <v>39</v>
      </c>
      <c r="J1156" t="s">
        <v>40</v>
      </c>
      <c r="K1156">
        <v>101.4</v>
      </c>
      <c r="L1156">
        <v>2276652.3054127698</v>
      </c>
      <c r="M1156">
        <v>22452.192361072699</v>
      </c>
      <c r="N1156">
        <v>0</v>
      </c>
      <c r="O1156">
        <v>22452.192361072699</v>
      </c>
      <c r="P1156">
        <v>1195072.3575376801</v>
      </c>
      <c r="Q1156">
        <v>382053.65096195199</v>
      </c>
      <c r="R1156">
        <v>576556.973151471</v>
      </c>
      <c r="S1156">
        <v>115272.65556353101</v>
      </c>
      <c r="T1156">
        <v>7696.6681981335196</v>
      </c>
      <c r="U1156">
        <v>118298.09806173699</v>
      </c>
      <c r="V1156">
        <v>1038470.68</v>
      </c>
      <c r="W1156">
        <v>1119883.5273510399</v>
      </c>
      <c r="X1156">
        <v>1507407.8983417</v>
      </c>
      <c r="Y1156">
        <v>0</v>
      </c>
      <c r="Z1156">
        <v>0</v>
      </c>
      <c r="AA1156">
        <v>650946.30900933198</v>
      </c>
      <c r="AB1156">
        <v>0</v>
      </c>
      <c r="AC1156">
        <v>0</v>
      </c>
      <c r="AD1156">
        <v>0</v>
      </c>
      <c r="AE1156">
        <v>118298.09806173699</v>
      </c>
      <c r="AF1156">
        <v>0</v>
      </c>
      <c r="AG1156">
        <v>0</v>
      </c>
    </row>
    <row r="1157" spans="1:33" x14ac:dyDescent="0.3">
      <c r="A1157" t="s">
        <v>33</v>
      </c>
      <c r="B1157" t="s">
        <v>2403</v>
      </c>
      <c r="C1157">
        <v>2221</v>
      </c>
      <c r="D1157" t="s">
        <v>2404</v>
      </c>
      <c r="E1157">
        <v>1090</v>
      </c>
      <c r="F1157" t="s">
        <v>2405</v>
      </c>
      <c r="G1157" t="s">
        <v>37</v>
      </c>
      <c r="H1157" t="s">
        <v>43</v>
      </c>
      <c r="I1157" t="s">
        <v>44</v>
      </c>
      <c r="J1157" t="s">
        <v>40</v>
      </c>
      <c r="K1157">
        <v>180.61</v>
      </c>
      <c r="L1157">
        <v>2914306.0739317201</v>
      </c>
      <c r="M1157">
        <v>16135.906505352499</v>
      </c>
      <c r="N1157">
        <v>0</v>
      </c>
      <c r="O1157">
        <v>16135.906505352499</v>
      </c>
      <c r="P1157">
        <v>1940298.1037613</v>
      </c>
      <c r="Q1157">
        <v>325831.16626434698</v>
      </c>
      <c r="R1157">
        <v>533411.75555918599</v>
      </c>
      <c r="S1157">
        <v>105626.602812542</v>
      </c>
      <c r="T1157">
        <v>9138.4455343398004</v>
      </c>
      <c r="U1157">
        <v>220142.75695087301</v>
      </c>
      <c r="V1157">
        <v>1432762.8</v>
      </c>
      <c r="W1157">
        <v>1261400.5169808499</v>
      </c>
      <c r="X1157">
        <v>2199313.31585383</v>
      </c>
      <c r="Y1157">
        <v>0</v>
      </c>
      <c r="Z1157">
        <v>0</v>
      </c>
      <c r="AA1157">
        <v>494850.00112701498</v>
      </c>
      <c r="AB1157">
        <v>0</v>
      </c>
      <c r="AC1157">
        <v>0</v>
      </c>
      <c r="AD1157">
        <v>0</v>
      </c>
      <c r="AE1157">
        <v>220142.75695087301</v>
      </c>
      <c r="AF1157">
        <v>0</v>
      </c>
      <c r="AG1157">
        <v>0</v>
      </c>
    </row>
    <row r="1158" spans="1:33" x14ac:dyDescent="0.3">
      <c r="A1158" t="s">
        <v>33</v>
      </c>
      <c r="B1158" t="s">
        <v>2406</v>
      </c>
      <c r="C1158">
        <v>2221</v>
      </c>
      <c r="D1158" t="s">
        <v>2404</v>
      </c>
      <c r="E1158">
        <v>1091</v>
      </c>
      <c r="F1158" t="s">
        <v>2407</v>
      </c>
      <c r="G1158" t="s">
        <v>37</v>
      </c>
      <c r="H1158" t="s">
        <v>53</v>
      </c>
      <c r="I1158" t="s">
        <v>44</v>
      </c>
      <c r="J1158" t="s">
        <v>40</v>
      </c>
      <c r="K1158">
        <v>189.66</v>
      </c>
      <c r="L1158">
        <v>3421520.26606827</v>
      </c>
      <c r="M1158">
        <v>18040.284013857799</v>
      </c>
      <c r="N1158">
        <v>0</v>
      </c>
      <c r="O1158">
        <v>18040.284013857799</v>
      </c>
      <c r="P1158">
        <v>2137588.09623869</v>
      </c>
      <c r="Q1158">
        <v>541276.543735652</v>
      </c>
      <c r="R1158">
        <v>560139.93444081303</v>
      </c>
      <c r="S1158">
        <v>110919.337187457</v>
      </c>
      <c r="T1158">
        <v>71596.354465660101</v>
      </c>
      <c r="U1158">
        <v>231173.66304912599</v>
      </c>
      <c r="V1158">
        <v>1865739.87</v>
      </c>
      <c r="W1158">
        <v>1324606.7330191401</v>
      </c>
      <c r="X1158">
        <v>2670700.67414616</v>
      </c>
      <c r="Y1158">
        <v>0</v>
      </c>
      <c r="Z1158">
        <v>0</v>
      </c>
      <c r="AA1158">
        <v>519645.92887298402</v>
      </c>
      <c r="AB1158">
        <v>0</v>
      </c>
      <c r="AC1158">
        <v>0</v>
      </c>
      <c r="AD1158">
        <v>0</v>
      </c>
      <c r="AE1158">
        <v>231173.66304912599</v>
      </c>
      <c r="AF1158">
        <v>0</v>
      </c>
      <c r="AG1158">
        <v>0</v>
      </c>
    </row>
    <row r="1159" spans="1:33" x14ac:dyDescent="0.3">
      <c r="A1159" t="s">
        <v>33</v>
      </c>
      <c r="B1159" t="s">
        <v>2408</v>
      </c>
      <c r="C1159">
        <v>2222</v>
      </c>
      <c r="D1159" t="s">
        <v>2409</v>
      </c>
      <c r="E1159">
        <v>1092</v>
      </c>
      <c r="F1159" t="s">
        <v>2410</v>
      </c>
      <c r="G1159" t="s">
        <v>37</v>
      </c>
      <c r="H1159" t="s">
        <v>43</v>
      </c>
      <c r="I1159" t="s">
        <v>44</v>
      </c>
      <c r="J1159" t="s">
        <v>40</v>
      </c>
      <c r="K1159">
        <v>3</v>
      </c>
      <c r="L1159">
        <v>209072.59</v>
      </c>
      <c r="M1159">
        <v>69690.863333333298</v>
      </c>
      <c r="N1159">
        <v>0</v>
      </c>
      <c r="O1159">
        <v>69690.863333333298</v>
      </c>
      <c r="P1159">
        <v>132548.46</v>
      </c>
      <c r="Q1159">
        <v>5000</v>
      </c>
      <c r="R1159">
        <v>47908.28</v>
      </c>
      <c r="S1159">
        <v>23615.85</v>
      </c>
      <c r="T1159">
        <v>0</v>
      </c>
      <c r="U1159">
        <v>3700</v>
      </c>
      <c r="V1159">
        <v>205372.59</v>
      </c>
      <c r="W1159">
        <v>0</v>
      </c>
      <c r="X1159">
        <v>184788.59</v>
      </c>
      <c r="Y1159">
        <v>0</v>
      </c>
      <c r="Z1159">
        <v>0</v>
      </c>
      <c r="AA1159">
        <v>20584</v>
      </c>
      <c r="AB1159">
        <v>0</v>
      </c>
      <c r="AC1159">
        <v>0</v>
      </c>
      <c r="AD1159">
        <v>0</v>
      </c>
      <c r="AE1159">
        <v>3700</v>
      </c>
      <c r="AF1159">
        <v>0</v>
      </c>
      <c r="AG1159">
        <v>0</v>
      </c>
    </row>
    <row r="1160" spans="1:33" x14ac:dyDescent="0.3">
      <c r="A1160" t="s">
        <v>33</v>
      </c>
      <c r="B1160" t="s">
        <v>2411</v>
      </c>
      <c r="C1160">
        <v>2225</v>
      </c>
      <c r="D1160" t="s">
        <v>2412</v>
      </c>
      <c r="E1160">
        <v>1108</v>
      </c>
      <c r="F1160" t="s">
        <v>2413</v>
      </c>
      <c r="G1160" t="s">
        <v>37</v>
      </c>
      <c r="H1160" t="s">
        <v>43</v>
      </c>
      <c r="I1160" t="s">
        <v>44</v>
      </c>
      <c r="J1160" t="s">
        <v>40</v>
      </c>
      <c r="K1160">
        <v>117.54</v>
      </c>
      <c r="L1160">
        <v>2007917.5530634101</v>
      </c>
      <c r="M1160">
        <v>17082.844589615499</v>
      </c>
      <c r="N1160">
        <v>0</v>
      </c>
      <c r="O1160">
        <v>17082.844589615499</v>
      </c>
      <c r="P1160">
        <v>1005640.29221987</v>
      </c>
      <c r="Q1160">
        <v>174315.476950941</v>
      </c>
      <c r="R1160">
        <v>673608.61914210895</v>
      </c>
      <c r="S1160">
        <v>151585.124051338</v>
      </c>
      <c r="T1160">
        <v>2768.04069914717</v>
      </c>
      <c r="U1160">
        <v>43926.394156885901</v>
      </c>
      <c r="V1160">
        <v>902693.96</v>
      </c>
      <c r="W1160">
        <v>1061297.1989065199</v>
      </c>
      <c r="X1160">
        <v>1560364.24797939</v>
      </c>
      <c r="Y1160">
        <v>0</v>
      </c>
      <c r="Z1160">
        <v>0</v>
      </c>
      <c r="AA1160">
        <v>401145.69839652098</v>
      </c>
      <c r="AB1160">
        <v>2481.2125306087901</v>
      </c>
      <c r="AC1160">
        <v>0</v>
      </c>
      <c r="AD1160">
        <v>0</v>
      </c>
      <c r="AE1160">
        <v>43926.394156885901</v>
      </c>
      <c r="AF1160">
        <v>0</v>
      </c>
      <c r="AG1160">
        <v>0</v>
      </c>
    </row>
    <row r="1161" spans="1:33" x14ac:dyDescent="0.3">
      <c r="A1161" t="s">
        <v>33</v>
      </c>
      <c r="B1161" t="s">
        <v>2414</v>
      </c>
      <c r="C1161">
        <v>2225</v>
      </c>
      <c r="D1161" t="s">
        <v>2412</v>
      </c>
      <c r="E1161">
        <v>1109</v>
      </c>
      <c r="F1161" t="s">
        <v>2415</v>
      </c>
      <c r="G1161" t="s">
        <v>37</v>
      </c>
      <c r="H1161" t="s">
        <v>53</v>
      </c>
      <c r="I1161" t="s">
        <v>39</v>
      </c>
      <c r="J1161" t="s">
        <v>40</v>
      </c>
      <c r="K1161">
        <v>119.32</v>
      </c>
      <c r="L1161">
        <v>2452036.0769365798</v>
      </c>
      <c r="M1161">
        <v>20550.0844530387</v>
      </c>
      <c r="N1161">
        <v>0</v>
      </c>
      <c r="O1161">
        <v>20550.0844530387</v>
      </c>
      <c r="P1161">
        <v>1268672.01778012</v>
      </c>
      <c r="Q1161">
        <v>366639.603049058</v>
      </c>
      <c r="R1161">
        <v>660033.80085789005</v>
      </c>
      <c r="S1161">
        <v>153880.69594866101</v>
      </c>
      <c r="T1161">
        <v>2809.95930085282</v>
      </c>
      <c r="U1161">
        <v>44591.605843113997</v>
      </c>
      <c r="V1161">
        <v>1330075.22</v>
      </c>
      <c r="W1161">
        <v>1077369.25109347</v>
      </c>
      <c r="X1161">
        <v>1955509.0220206</v>
      </c>
      <c r="Y1161">
        <v>0</v>
      </c>
      <c r="Z1161">
        <v>0</v>
      </c>
      <c r="AA1161">
        <v>449416.66160347802</v>
      </c>
      <c r="AB1161">
        <v>2518.7874693911999</v>
      </c>
      <c r="AC1161">
        <v>0</v>
      </c>
      <c r="AD1161">
        <v>0</v>
      </c>
      <c r="AE1161">
        <v>44591.605843113997</v>
      </c>
      <c r="AF1161">
        <v>0</v>
      </c>
      <c r="AG1161">
        <v>0</v>
      </c>
    </row>
    <row r="1162" spans="1:33" x14ac:dyDescent="0.3">
      <c r="A1162" t="s">
        <v>33</v>
      </c>
      <c r="B1162" t="s">
        <v>2416</v>
      </c>
      <c r="C1162">
        <v>2229</v>
      </c>
      <c r="D1162" t="s">
        <v>2417</v>
      </c>
      <c r="E1162">
        <v>3402</v>
      </c>
      <c r="F1162" t="s">
        <v>2418</v>
      </c>
      <c r="G1162" t="s">
        <v>37</v>
      </c>
      <c r="H1162" t="s">
        <v>64</v>
      </c>
      <c r="I1162" t="s">
        <v>39</v>
      </c>
      <c r="J1162" t="s">
        <v>40</v>
      </c>
      <c r="K1162">
        <v>344.95</v>
      </c>
      <c r="L1162">
        <v>5804286.73999999</v>
      </c>
      <c r="M1162">
        <v>16826.458153355499</v>
      </c>
      <c r="N1162">
        <v>0</v>
      </c>
      <c r="O1162">
        <v>16826.458153355499</v>
      </c>
      <c r="P1162">
        <v>2887042.62</v>
      </c>
      <c r="Q1162">
        <v>1092926.42</v>
      </c>
      <c r="R1162">
        <v>1350905.1</v>
      </c>
      <c r="S1162">
        <v>285115.8</v>
      </c>
      <c r="T1162">
        <v>188296.8</v>
      </c>
      <c r="U1162">
        <v>73085</v>
      </c>
      <c r="V1162">
        <v>5291470.8499999996</v>
      </c>
      <c r="W1162">
        <v>439730.89</v>
      </c>
      <c r="X1162">
        <v>4383323.75</v>
      </c>
      <c r="Y1162">
        <v>0</v>
      </c>
      <c r="Z1162">
        <v>0</v>
      </c>
      <c r="AA1162">
        <v>1272174.67</v>
      </c>
      <c r="AB1162">
        <v>75703.320000000007</v>
      </c>
      <c r="AC1162">
        <v>0</v>
      </c>
      <c r="AD1162">
        <v>0</v>
      </c>
      <c r="AE1162">
        <v>73085</v>
      </c>
      <c r="AF1162">
        <v>0</v>
      </c>
      <c r="AG1162">
        <v>0</v>
      </c>
    </row>
    <row r="1163" spans="1:33" x14ac:dyDescent="0.3">
      <c r="A1163" t="s">
        <v>33</v>
      </c>
      <c r="B1163" t="s">
        <v>2419</v>
      </c>
      <c r="C1163">
        <v>2239</v>
      </c>
      <c r="D1163" t="s">
        <v>2420</v>
      </c>
      <c r="E1163">
        <v>1110</v>
      </c>
      <c r="F1163" t="s">
        <v>2421</v>
      </c>
      <c r="G1163" t="s">
        <v>37</v>
      </c>
      <c r="H1163" t="s">
        <v>43</v>
      </c>
      <c r="I1163" t="s">
        <v>44</v>
      </c>
      <c r="J1163" t="s">
        <v>40</v>
      </c>
      <c r="K1163">
        <v>406.82970297029698</v>
      </c>
      <c r="L1163">
        <v>5900892.3101011701</v>
      </c>
      <c r="M1163">
        <v>14504.575912275501</v>
      </c>
      <c r="N1163">
        <v>519.33954367052104</v>
      </c>
      <c r="O1163">
        <v>13985.236368604899</v>
      </c>
      <c r="P1163">
        <v>3536846.6611842699</v>
      </c>
      <c r="Q1163">
        <v>1069095.7804087701</v>
      </c>
      <c r="R1163">
        <v>1042868.52870264</v>
      </c>
      <c r="S1163">
        <v>161367.28677749101</v>
      </c>
      <c r="T1163">
        <v>90714.053027976493</v>
      </c>
      <c r="U1163">
        <v>192058.62048394501</v>
      </c>
      <c r="V1163">
        <v>4070026.84</v>
      </c>
      <c r="W1163">
        <v>1638806.84961722</v>
      </c>
      <c r="X1163">
        <v>5089159.91511223</v>
      </c>
      <c r="Y1163">
        <v>271667.93634197698</v>
      </c>
      <c r="Z1163">
        <v>211282.75229220701</v>
      </c>
      <c r="AA1163">
        <v>136723.08587080601</v>
      </c>
      <c r="AB1163">
        <v>0</v>
      </c>
      <c r="AC1163">
        <v>0</v>
      </c>
      <c r="AD1163">
        <v>0</v>
      </c>
      <c r="AE1163">
        <v>192058.62048394501</v>
      </c>
      <c r="AF1163">
        <v>0</v>
      </c>
      <c r="AG1163">
        <v>0</v>
      </c>
    </row>
    <row r="1164" spans="1:33" x14ac:dyDescent="0.3">
      <c r="A1164" t="s">
        <v>33</v>
      </c>
      <c r="B1164" t="s">
        <v>2422</v>
      </c>
      <c r="C1164">
        <v>2239</v>
      </c>
      <c r="D1164" t="s">
        <v>2420</v>
      </c>
      <c r="E1164">
        <v>1111</v>
      </c>
      <c r="F1164" t="s">
        <v>2423</v>
      </c>
      <c r="G1164" t="s">
        <v>37</v>
      </c>
      <c r="H1164" t="s">
        <v>43</v>
      </c>
      <c r="I1164" t="s">
        <v>44</v>
      </c>
      <c r="J1164" t="s">
        <v>40</v>
      </c>
      <c r="K1164">
        <v>322.44485148514798</v>
      </c>
      <c r="L1164">
        <v>4986850.1489890898</v>
      </c>
      <c r="M1164">
        <v>15465.7459283972</v>
      </c>
      <c r="N1164">
        <v>519.33954367052104</v>
      </c>
      <c r="O1164">
        <v>14946.406384726701</v>
      </c>
      <c r="P1164">
        <v>3017906.68421472</v>
      </c>
      <c r="Q1164">
        <v>918869.32290278201</v>
      </c>
      <c r="R1164">
        <v>850279.658867263</v>
      </c>
      <c r="S1164">
        <v>127896.39114263099</v>
      </c>
      <c r="T1164">
        <v>71898.091861688299</v>
      </c>
      <c r="U1164">
        <v>152221.71072132801</v>
      </c>
      <c r="V1164">
        <v>3535743.85</v>
      </c>
      <c r="W1164">
        <v>1298884.5882677599</v>
      </c>
      <c r="X1164">
        <v>4338282.9954070896</v>
      </c>
      <c r="Y1164">
        <v>230739.64227849801</v>
      </c>
      <c r="Z1164">
        <v>167458.36202920601</v>
      </c>
      <c r="AA1164">
        <v>98147.438552965803</v>
      </c>
      <c r="AB1164">
        <v>0</v>
      </c>
      <c r="AC1164">
        <v>0</v>
      </c>
      <c r="AD1164">
        <v>0</v>
      </c>
      <c r="AE1164">
        <v>152221.71072132801</v>
      </c>
      <c r="AF1164">
        <v>0</v>
      </c>
      <c r="AG1164">
        <v>0</v>
      </c>
    </row>
    <row r="1165" spans="1:33" x14ac:dyDescent="0.3">
      <c r="A1165" t="s">
        <v>33</v>
      </c>
      <c r="B1165" t="s">
        <v>2424</v>
      </c>
      <c r="C1165">
        <v>2239</v>
      </c>
      <c r="D1165" t="s">
        <v>2420</v>
      </c>
      <c r="E1165">
        <v>1112</v>
      </c>
      <c r="F1165" t="s">
        <v>2425</v>
      </c>
      <c r="G1165" t="s">
        <v>37</v>
      </c>
      <c r="H1165" t="s">
        <v>43</v>
      </c>
      <c r="I1165" t="s">
        <v>44</v>
      </c>
      <c r="J1165" t="s">
        <v>40</v>
      </c>
      <c r="K1165">
        <v>339.24</v>
      </c>
      <c r="L1165">
        <v>5253076.3486826699</v>
      </c>
      <c r="M1165">
        <v>15484.837721620799</v>
      </c>
      <c r="N1165">
        <v>562.22876663951104</v>
      </c>
      <c r="O1165">
        <v>14922.6089549813</v>
      </c>
      <c r="P1165">
        <v>3125435.5333304699</v>
      </c>
      <c r="Q1165">
        <v>1002739.40925735</v>
      </c>
      <c r="R1165">
        <v>914700.25044852099</v>
      </c>
      <c r="S1165">
        <v>134558.11600460499</v>
      </c>
      <c r="T1165">
        <v>75643.039641718497</v>
      </c>
      <c r="U1165">
        <v>160150.46575330899</v>
      </c>
      <c r="V1165">
        <v>3726386.44</v>
      </c>
      <c r="W1165">
        <v>1366539.4429293601</v>
      </c>
      <c r="X1165">
        <v>4437918.9188159704</v>
      </c>
      <c r="Y1165">
        <v>343992.02710519597</v>
      </c>
      <c r="Z1165">
        <v>190730.48679478699</v>
      </c>
      <c r="AA1165">
        <v>120284.45021340701</v>
      </c>
      <c r="AB1165">
        <v>0</v>
      </c>
      <c r="AC1165">
        <v>0</v>
      </c>
      <c r="AD1165">
        <v>0</v>
      </c>
      <c r="AE1165">
        <v>160150.46575330899</v>
      </c>
      <c r="AF1165">
        <v>0</v>
      </c>
      <c r="AG1165">
        <v>0</v>
      </c>
    </row>
    <row r="1166" spans="1:33" x14ac:dyDescent="0.3">
      <c r="A1166" t="s">
        <v>33</v>
      </c>
      <c r="B1166" t="s">
        <v>2426</v>
      </c>
      <c r="C1166">
        <v>2239</v>
      </c>
      <c r="D1166" t="s">
        <v>2420</v>
      </c>
      <c r="E1166">
        <v>1114</v>
      </c>
      <c r="F1166" t="s">
        <v>2427</v>
      </c>
      <c r="G1166" t="s">
        <v>37</v>
      </c>
      <c r="H1166" t="s">
        <v>43</v>
      </c>
      <c r="I1166" t="s">
        <v>44</v>
      </c>
      <c r="J1166" t="s">
        <v>40</v>
      </c>
      <c r="K1166">
        <v>439.92940594059399</v>
      </c>
      <c r="L1166">
        <v>6185317.9772758698</v>
      </c>
      <c r="M1166">
        <v>14059.7966258957</v>
      </c>
      <c r="N1166">
        <v>1167.3812661611</v>
      </c>
      <c r="O1166">
        <v>12892.415359734599</v>
      </c>
      <c r="P1166">
        <v>3632578.448382</v>
      </c>
      <c r="Q1166">
        <v>1144377.74466011</v>
      </c>
      <c r="R1166">
        <v>1135771.08286742</v>
      </c>
      <c r="S1166">
        <v>174496.144435772</v>
      </c>
      <c r="T1166">
        <v>98094.556930556704</v>
      </c>
      <c r="U1166">
        <v>207684.527944709</v>
      </c>
      <c r="V1166">
        <v>4205493.12</v>
      </c>
      <c r="W1166">
        <v>1772140.3293311601</v>
      </c>
      <c r="X1166">
        <v>4933588.4643201102</v>
      </c>
      <c r="Y1166">
        <v>364855.66681989102</v>
      </c>
      <c r="Z1166">
        <v>513565.34692843101</v>
      </c>
      <c r="AA1166">
        <v>165623.971262729</v>
      </c>
      <c r="AB1166">
        <v>0</v>
      </c>
      <c r="AC1166">
        <v>0</v>
      </c>
      <c r="AD1166">
        <v>0</v>
      </c>
      <c r="AE1166">
        <v>207684.527944709</v>
      </c>
      <c r="AF1166">
        <v>0</v>
      </c>
      <c r="AG1166">
        <v>0</v>
      </c>
    </row>
    <row r="1167" spans="1:33" x14ac:dyDescent="0.3">
      <c r="A1167" t="s">
        <v>33</v>
      </c>
      <c r="B1167" t="s">
        <v>2428</v>
      </c>
      <c r="C1167">
        <v>2239</v>
      </c>
      <c r="D1167" t="s">
        <v>2420</v>
      </c>
      <c r="E1167">
        <v>1115</v>
      </c>
      <c r="F1167" t="s">
        <v>665</v>
      </c>
      <c r="G1167" t="s">
        <v>37</v>
      </c>
      <c r="H1167" t="s">
        <v>43</v>
      </c>
      <c r="I1167" t="s">
        <v>44</v>
      </c>
      <c r="J1167" t="s">
        <v>40</v>
      </c>
      <c r="K1167">
        <v>404.61485148514799</v>
      </c>
      <c r="L1167">
        <v>5729251.9408392701</v>
      </c>
      <c r="M1167">
        <v>14159.766799982501</v>
      </c>
      <c r="N1167">
        <v>1117.84416877543</v>
      </c>
      <c r="O1167">
        <v>13041.9226312071</v>
      </c>
      <c r="P1167">
        <v>3409044.29063426</v>
      </c>
      <c r="Q1167">
        <v>1031183.20011589</v>
      </c>
      <c r="R1167">
        <v>1038315.48483193</v>
      </c>
      <c r="S1167">
        <v>160488.77527215099</v>
      </c>
      <c r="T1167">
        <v>90220.189985022793</v>
      </c>
      <c r="U1167">
        <v>191013.02003317</v>
      </c>
      <c r="V1167">
        <v>3908354.02</v>
      </c>
      <c r="W1167">
        <v>1629884.9008061001</v>
      </c>
      <c r="X1167">
        <v>4739148.1674062898</v>
      </c>
      <c r="Y1167">
        <v>230923.26426215001</v>
      </c>
      <c r="Z1167">
        <v>452296.35233261198</v>
      </c>
      <c r="AA1167">
        <v>115871.136805045</v>
      </c>
      <c r="AB1167">
        <v>0</v>
      </c>
      <c r="AC1167">
        <v>0</v>
      </c>
      <c r="AD1167">
        <v>0</v>
      </c>
      <c r="AE1167">
        <v>191013.02003317</v>
      </c>
      <c r="AF1167">
        <v>0</v>
      </c>
      <c r="AG1167">
        <v>0</v>
      </c>
    </row>
    <row r="1168" spans="1:33" x14ac:dyDescent="0.3">
      <c r="A1168" t="s">
        <v>33</v>
      </c>
      <c r="B1168" t="s">
        <v>2429</v>
      </c>
      <c r="C1168">
        <v>2239</v>
      </c>
      <c r="D1168" t="s">
        <v>2420</v>
      </c>
      <c r="E1168">
        <v>1116</v>
      </c>
      <c r="F1168" t="s">
        <v>2430</v>
      </c>
      <c r="G1168" t="s">
        <v>37</v>
      </c>
      <c r="H1168" t="s">
        <v>43</v>
      </c>
      <c r="I1168" t="s">
        <v>44</v>
      </c>
      <c r="J1168" t="s">
        <v>40</v>
      </c>
      <c r="K1168">
        <v>363.794851485148</v>
      </c>
      <c r="L1168">
        <v>5486181.6157702096</v>
      </c>
      <c r="M1168">
        <v>15080.4267662764</v>
      </c>
      <c r="N1168">
        <v>549.57672255057798</v>
      </c>
      <c r="O1168">
        <v>14530.850043725901</v>
      </c>
      <c r="P1168">
        <v>3259638.6930616</v>
      </c>
      <c r="Q1168">
        <v>1031398.29072878</v>
      </c>
      <c r="R1168">
        <v>969728.70755947602</v>
      </c>
      <c r="S1168">
        <v>144297.69434033899</v>
      </c>
      <c r="T1168">
        <v>81118.230080014706</v>
      </c>
      <c r="U1168">
        <v>171742.46817593</v>
      </c>
      <c r="V1168">
        <v>3848986.92</v>
      </c>
      <c r="W1168">
        <v>1465452.2275942799</v>
      </c>
      <c r="X1168">
        <v>4559235.4187473198</v>
      </c>
      <c r="Y1168">
        <v>407983.50119932101</v>
      </c>
      <c r="Z1168">
        <v>199933.18215998201</v>
      </c>
      <c r="AA1168">
        <v>147287.045487656</v>
      </c>
      <c r="AB1168">
        <v>0</v>
      </c>
      <c r="AC1168">
        <v>0</v>
      </c>
      <c r="AD1168">
        <v>0</v>
      </c>
      <c r="AE1168">
        <v>171742.46817593</v>
      </c>
      <c r="AF1168">
        <v>0</v>
      </c>
      <c r="AG1168">
        <v>0</v>
      </c>
    </row>
    <row r="1169" spans="1:33" x14ac:dyDescent="0.3">
      <c r="A1169" t="s">
        <v>33</v>
      </c>
      <c r="B1169" t="s">
        <v>2431</v>
      </c>
      <c r="C1169">
        <v>2239</v>
      </c>
      <c r="D1169" t="s">
        <v>2420</v>
      </c>
      <c r="E1169">
        <v>1117</v>
      </c>
      <c r="F1169" t="s">
        <v>2432</v>
      </c>
      <c r="G1169" t="s">
        <v>37</v>
      </c>
      <c r="H1169" t="s">
        <v>43</v>
      </c>
      <c r="I1169" t="s">
        <v>44</v>
      </c>
      <c r="J1169" t="s">
        <v>40</v>
      </c>
      <c r="K1169">
        <v>389.619702970297</v>
      </c>
      <c r="L1169">
        <v>5715598.3743187496</v>
      </c>
      <c r="M1169">
        <v>14669.6851590035</v>
      </c>
      <c r="N1169">
        <v>1031.3346211248199</v>
      </c>
      <c r="O1169">
        <v>13638.350537878699</v>
      </c>
      <c r="P1169">
        <v>3352561.86395925</v>
      </c>
      <c r="Q1169">
        <v>995619.53053488606</v>
      </c>
      <c r="R1169">
        <v>1125999.36448758</v>
      </c>
      <c r="S1169">
        <v>154541.01282265299</v>
      </c>
      <c r="T1169">
        <v>86876.602514375598</v>
      </c>
      <c r="U1169">
        <v>183934.019860156</v>
      </c>
      <c r="V1169">
        <v>3962183.48</v>
      </c>
      <c r="W1169">
        <v>1569480.8744585901</v>
      </c>
      <c r="X1169">
        <v>4701929.0402734</v>
      </c>
      <c r="Y1169">
        <v>243868.43895316601</v>
      </c>
      <c r="Z1169">
        <v>401828.28874563798</v>
      </c>
      <c r="AA1169">
        <v>184038.58648637999</v>
      </c>
      <c r="AB1169">
        <v>0</v>
      </c>
      <c r="AC1169">
        <v>0</v>
      </c>
      <c r="AD1169">
        <v>0</v>
      </c>
      <c r="AE1169">
        <v>183934.019860156</v>
      </c>
      <c r="AF1169">
        <v>0</v>
      </c>
      <c r="AG1169">
        <v>0</v>
      </c>
    </row>
    <row r="1170" spans="1:33" x14ac:dyDescent="0.3">
      <c r="A1170" t="s">
        <v>33</v>
      </c>
      <c r="B1170" t="s">
        <v>2433</v>
      </c>
      <c r="C1170">
        <v>2239</v>
      </c>
      <c r="D1170" t="s">
        <v>2420</v>
      </c>
      <c r="E1170">
        <v>1119</v>
      </c>
      <c r="F1170" t="s">
        <v>2434</v>
      </c>
      <c r="G1170" t="s">
        <v>37</v>
      </c>
      <c r="H1170" t="s">
        <v>43</v>
      </c>
      <c r="I1170" t="s">
        <v>44</v>
      </c>
      <c r="J1170" t="s">
        <v>40</v>
      </c>
      <c r="K1170">
        <v>325.91000000000003</v>
      </c>
      <c r="L1170">
        <v>5256687.3199621802</v>
      </c>
      <c r="M1170">
        <v>16129.260593299299</v>
      </c>
      <c r="N1170">
        <v>1341.92283353582</v>
      </c>
      <c r="O1170">
        <v>14787.337759763401</v>
      </c>
      <c r="P1170">
        <v>3167755.8858110299</v>
      </c>
      <c r="Q1170">
        <v>938896.45153980795</v>
      </c>
      <c r="R1170">
        <v>948093.41134411504</v>
      </c>
      <c r="S1170">
        <v>129270.827694437</v>
      </c>
      <c r="T1170">
        <v>72670.743572787702</v>
      </c>
      <c r="U1170">
        <v>153857.55893662601</v>
      </c>
      <c r="V1170">
        <v>3789986.73</v>
      </c>
      <c r="W1170">
        <v>1312843.0310255501</v>
      </c>
      <c r="X1170">
        <v>4295287.3461720701</v>
      </c>
      <c r="Y1170">
        <v>217045.95467679101</v>
      </c>
      <c r="Z1170">
        <v>437346.07067765901</v>
      </c>
      <c r="AA1170">
        <v>153150.38949903101</v>
      </c>
      <c r="AB1170">
        <v>0</v>
      </c>
      <c r="AC1170">
        <v>0</v>
      </c>
      <c r="AD1170">
        <v>0</v>
      </c>
      <c r="AE1170">
        <v>153857.55893662601</v>
      </c>
      <c r="AF1170">
        <v>0</v>
      </c>
      <c r="AG1170">
        <v>0</v>
      </c>
    </row>
    <row r="1171" spans="1:33" x14ac:dyDescent="0.3">
      <c r="A1171" t="s">
        <v>33</v>
      </c>
      <c r="B1171" t="s">
        <v>2435</v>
      </c>
      <c r="C1171">
        <v>2239</v>
      </c>
      <c r="D1171" t="s">
        <v>2420</v>
      </c>
      <c r="E1171">
        <v>1147</v>
      </c>
      <c r="F1171" t="s">
        <v>2436</v>
      </c>
      <c r="G1171" t="s">
        <v>37</v>
      </c>
      <c r="H1171" t="s">
        <v>43</v>
      </c>
      <c r="I1171" t="s">
        <v>44</v>
      </c>
      <c r="J1171" t="s">
        <v>40</v>
      </c>
      <c r="K1171">
        <v>326.64999999999998</v>
      </c>
      <c r="L1171">
        <v>5038251.6997111002</v>
      </c>
      <c r="M1171">
        <v>15424.006428015</v>
      </c>
      <c r="N1171">
        <v>519.33954367052104</v>
      </c>
      <c r="O1171">
        <v>14904.6668843444</v>
      </c>
      <c r="P1171">
        <v>3197525.2657033298</v>
      </c>
      <c r="Q1171">
        <v>790754.53143560595</v>
      </c>
      <c r="R1171">
        <v>847571.80974150903</v>
      </c>
      <c r="S1171">
        <v>129564.345575121</v>
      </c>
      <c r="T1171">
        <v>72835.747255534006</v>
      </c>
      <c r="U1171">
        <v>154206.90260086799</v>
      </c>
      <c r="V1171">
        <v>3568220.87</v>
      </c>
      <c r="W1171">
        <v>1315823.9271102301</v>
      </c>
      <c r="X1171">
        <v>4368119.85308553</v>
      </c>
      <c r="Y1171">
        <v>226676.052478517</v>
      </c>
      <c r="Z1171">
        <v>169642.261939975</v>
      </c>
      <c r="AA1171">
        <v>119606.629606206</v>
      </c>
      <c r="AB1171">
        <v>0</v>
      </c>
      <c r="AC1171">
        <v>0</v>
      </c>
      <c r="AD1171">
        <v>0</v>
      </c>
      <c r="AE1171">
        <v>154206.90260086799</v>
      </c>
      <c r="AF1171">
        <v>0</v>
      </c>
      <c r="AG1171">
        <v>0</v>
      </c>
    </row>
    <row r="1172" spans="1:33" x14ac:dyDescent="0.3">
      <c r="A1172" t="s">
        <v>33</v>
      </c>
      <c r="B1172" t="s">
        <v>2437</v>
      </c>
      <c r="C1172">
        <v>2239</v>
      </c>
      <c r="D1172" t="s">
        <v>2420</v>
      </c>
      <c r="E1172">
        <v>1148</v>
      </c>
      <c r="F1172" t="s">
        <v>2438</v>
      </c>
      <c r="G1172" t="s">
        <v>37</v>
      </c>
      <c r="H1172" t="s">
        <v>43</v>
      </c>
      <c r="I1172" t="s">
        <v>44</v>
      </c>
      <c r="J1172" t="s">
        <v>40</v>
      </c>
      <c r="K1172">
        <v>390.94841584158399</v>
      </c>
      <c r="L1172">
        <v>5656699.4027226204</v>
      </c>
      <c r="M1172">
        <v>14469.1707997987</v>
      </c>
      <c r="N1172">
        <v>519.33954367052104</v>
      </c>
      <c r="O1172">
        <v>13949.8312561282</v>
      </c>
      <c r="P1172">
        <v>3367832.66709207</v>
      </c>
      <c r="Q1172">
        <v>1041360.35658005</v>
      </c>
      <c r="R1172">
        <v>1005265.46168225</v>
      </c>
      <c r="S1172">
        <v>155068.041182138</v>
      </c>
      <c r="T1172">
        <v>87172.876186098394</v>
      </c>
      <c r="U1172">
        <v>184561.28664823799</v>
      </c>
      <c r="V1172">
        <v>3897304.8699999899</v>
      </c>
      <c r="W1172">
        <v>1574833.2460743799</v>
      </c>
      <c r="X1172">
        <v>4848872.7803187203</v>
      </c>
      <c r="Y1172">
        <v>284959.95176547201</v>
      </c>
      <c r="Z1172">
        <v>203034.97188188101</v>
      </c>
      <c r="AA1172">
        <v>135270.41210830701</v>
      </c>
      <c r="AB1172">
        <v>0</v>
      </c>
      <c r="AC1172">
        <v>0</v>
      </c>
      <c r="AD1172">
        <v>0</v>
      </c>
      <c r="AE1172">
        <v>184561.28664823799</v>
      </c>
      <c r="AF1172">
        <v>0</v>
      </c>
      <c r="AG1172">
        <v>0</v>
      </c>
    </row>
    <row r="1173" spans="1:33" x14ac:dyDescent="0.3">
      <c r="A1173" t="s">
        <v>33</v>
      </c>
      <c r="B1173" t="s">
        <v>2439</v>
      </c>
      <c r="C1173">
        <v>2239</v>
      </c>
      <c r="D1173" t="s">
        <v>2420</v>
      </c>
      <c r="E1173">
        <v>1149</v>
      </c>
      <c r="F1173" t="s">
        <v>2440</v>
      </c>
      <c r="G1173" t="s">
        <v>37</v>
      </c>
      <c r="H1173" t="s">
        <v>43</v>
      </c>
      <c r="I1173" t="s">
        <v>44</v>
      </c>
      <c r="J1173" t="s">
        <v>40</v>
      </c>
      <c r="K1173">
        <v>222.33643564356399</v>
      </c>
      <c r="L1173">
        <v>4347619.7440735297</v>
      </c>
      <c r="M1173">
        <v>19554.238744041701</v>
      </c>
      <c r="N1173">
        <v>1235.2662856786601</v>
      </c>
      <c r="O1173">
        <v>18318.972458363001</v>
      </c>
      <c r="P1173">
        <v>2656402.3637133599</v>
      </c>
      <c r="Q1173">
        <v>880575.19455762999</v>
      </c>
      <c r="R1173">
        <v>672877.25326343905</v>
      </c>
      <c r="S1173">
        <v>88188.809985193802</v>
      </c>
      <c r="T1173">
        <v>49576.122553898502</v>
      </c>
      <c r="U1173">
        <v>104961.925840843</v>
      </c>
      <c r="V1173">
        <v>3347033.75</v>
      </c>
      <c r="W1173">
        <v>895624.06823268603</v>
      </c>
      <c r="X1173">
        <v>3595991.72848312</v>
      </c>
      <c r="Y1173">
        <v>250407.880586352</v>
      </c>
      <c r="Z1173">
        <v>274644.70302845899</v>
      </c>
      <c r="AA1173">
        <v>121613.50613475101</v>
      </c>
      <c r="AB1173">
        <v>0</v>
      </c>
      <c r="AC1173">
        <v>0</v>
      </c>
      <c r="AD1173">
        <v>0</v>
      </c>
      <c r="AE1173">
        <v>104961.925840843</v>
      </c>
      <c r="AF1173">
        <v>0</v>
      </c>
      <c r="AG1173">
        <v>0</v>
      </c>
    </row>
    <row r="1174" spans="1:33" x14ac:dyDescent="0.3">
      <c r="A1174" t="s">
        <v>33</v>
      </c>
      <c r="B1174" t="s">
        <v>2441</v>
      </c>
      <c r="C1174">
        <v>2239</v>
      </c>
      <c r="D1174" t="s">
        <v>2420</v>
      </c>
      <c r="E1174">
        <v>1150</v>
      </c>
      <c r="F1174" t="s">
        <v>2442</v>
      </c>
      <c r="G1174" t="s">
        <v>37</v>
      </c>
      <c r="H1174" t="s">
        <v>43</v>
      </c>
      <c r="I1174" t="s">
        <v>44</v>
      </c>
      <c r="J1174" t="s">
        <v>40</v>
      </c>
      <c r="K1174">
        <v>398.13485148514798</v>
      </c>
      <c r="L1174">
        <v>5515115.3914162498</v>
      </c>
      <c r="M1174">
        <v>13852.380345110199</v>
      </c>
      <c r="N1174">
        <v>519.33954367052104</v>
      </c>
      <c r="O1174">
        <v>13333.0408014397</v>
      </c>
      <c r="P1174">
        <v>3282628.9118476198</v>
      </c>
      <c r="Q1174">
        <v>940756.21373107296</v>
      </c>
      <c r="R1174">
        <v>1045036.46237907</v>
      </c>
      <c r="S1174">
        <v>157918.51058723801</v>
      </c>
      <c r="T1174">
        <v>88775.292871244004</v>
      </c>
      <c r="U1174">
        <v>187953.90254088899</v>
      </c>
      <c r="V1174">
        <v>3723379.57</v>
      </c>
      <c r="W1174">
        <v>1603781.9188753599</v>
      </c>
      <c r="X1174">
        <v>4664122.2828126997</v>
      </c>
      <c r="Y1174">
        <v>309256.899998379</v>
      </c>
      <c r="Z1174">
        <v>206767.17208962701</v>
      </c>
      <c r="AA1174">
        <v>147015.13397465099</v>
      </c>
      <c r="AB1174">
        <v>0</v>
      </c>
      <c r="AC1174">
        <v>0</v>
      </c>
      <c r="AD1174">
        <v>0</v>
      </c>
      <c r="AE1174">
        <v>187953.90254088899</v>
      </c>
      <c r="AF1174">
        <v>0</v>
      </c>
      <c r="AG1174">
        <v>0</v>
      </c>
    </row>
    <row r="1175" spans="1:33" x14ac:dyDescent="0.3">
      <c r="A1175" t="s">
        <v>33</v>
      </c>
      <c r="B1175" t="s">
        <v>2443</v>
      </c>
      <c r="C1175">
        <v>2239</v>
      </c>
      <c r="D1175" t="s">
        <v>2420</v>
      </c>
      <c r="E1175">
        <v>1151</v>
      </c>
      <c r="F1175" t="s">
        <v>2444</v>
      </c>
      <c r="G1175" t="s">
        <v>37</v>
      </c>
      <c r="H1175" t="s">
        <v>43</v>
      </c>
      <c r="I1175" t="s">
        <v>44</v>
      </c>
      <c r="J1175" t="s">
        <v>40</v>
      </c>
      <c r="K1175">
        <v>481.98</v>
      </c>
      <c r="L1175">
        <v>6899348.8043063097</v>
      </c>
      <c r="M1175">
        <v>14314.595635309101</v>
      </c>
      <c r="N1175">
        <v>988.76483102684301</v>
      </c>
      <c r="O1175">
        <v>13325.830804282299</v>
      </c>
      <c r="P1175">
        <v>4134570.31688073</v>
      </c>
      <c r="Q1175">
        <v>1202075.10240083</v>
      </c>
      <c r="R1175">
        <v>1264057.13753501</v>
      </c>
      <c r="S1175">
        <v>191175.33531393501</v>
      </c>
      <c r="T1175">
        <v>107470.912175791</v>
      </c>
      <c r="U1175">
        <v>227536.02606939099</v>
      </c>
      <c r="V1175">
        <v>4730282.6500000004</v>
      </c>
      <c r="W1175">
        <v>1941530.1282369201</v>
      </c>
      <c r="X1175">
        <v>5669135.9275024198</v>
      </c>
      <c r="Y1175">
        <v>341574.20685992902</v>
      </c>
      <c r="Z1175">
        <v>476564.873258318</v>
      </c>
      <c r="AA1175">
        <v>184537.77061625401</v>
      </c>
      <c r="AB1175">
        <v>0</v>
      </c>
      <c r="AC1175">
        <v>0</v>
      </c>
      <c r="AD1175">
        <v>0</v>
      </c>
      <c r="AE1175">
        <v>227536.02606939099</v>
      </c>
      <c r="AF1175">
        <v>0</v>
      </c>
      <c r="AG1175">
        <v>0</v>
      </c>
    </row>
    <row r="1176" spans="1:33" x14ac:dyDescent="0.3">
      <c r="A1176" t="s">
        <v>33</v>
      </c>
      <c r="B1176" t="s">
        <v>2445</v>
      </c>
      <c r="C1176">
        <v>2239</v>
      </c>
      <c r="D1176" t="s">
        <v>2420</v>
      </c>
      <c r="E1176">
        <v>1152</v>
      </c>
      <c r="F1176" t="s">
        <v>2446</v>
      </c>
      <c r="G1176" t="s">
        <v>37</v>
      </c>
      <c r="H1176" t="s">
        <v>43</v>
      </c>
      <c r="I1176" t="s">
        <v>44</v>
      </c>
      <c r="J1176" t="s">
        <v>40</v>
      </c>
      <c r="K1176">
        <v>171.4</v>
      </c>
      <c r="L1176">
        <v>3339867.7910346901</v>
      </c>
      <c r="M1176">
        <v>19485.8097493272</v>
      </c>
      <c r="N1176">
        <v>519.33954367052104</v>
      </c>
      <c r="O1176">
        <v>18966.4702056567</v>
      </c>
      <c r="P1176">
        <v>1980701.4001899599</v>
      </c>
      <c r="Q1176">
        <v>637027.35721586598</v>
      </c>
      <c r="R1176">
        <v>494791.90555853199</v>
      </c>
      <c r="S1176">
        <v>189128.707499084</v>
      </c>
      <c r="T1176">
        <v>38218.420571249102</v>
      </c>
      <c r="U1176">
        <v>80915.546014966705</v>
      </c>
      <c r="V1176">
        <v>2568512.2599999998</v>
      </c>
      <c r="W1176">
        <v>690439.98501972796</v>
      </c>
      <c r="X1176">
        <v>2981679.7442809101</v>
      </c>
      <c r="Y1176">
        <v>128747.28407567101</v>
      </c>
      <c r="Z1176">
        <v>89014.797785127404</v>
      </c>
      <c r="AA1176">
        <v>59510.418878015502</v>
      </c>
      <c r="AB1176">
        <v>0</v>
      </c>
      <c r="AC1176">
        <v>0</v>
      </c>
      <c r="AD1176">
        <v>0</v>
      </c>
      <c r="AE1176">
        <v>80915.546014966705</v>
      </c>
      <c r="AF1176">
        <v>0</v>
      </c>
      <c r="AG1176">
        <v>0</v>
      </c>
    </row>
    <row r="1177" spans="1:33" x14ac:dyDescent="0.3">
      <c r="A1177" t="s">
        <v>33</v>
      </c>
      <c r="B1177" t="s">
        <v>2447</v>
      </c>
      <c r="C1177">
        <v>2239</v>
      </c>
      <c r="D1177" t="s">
        <v>2420</v>
      </c>
      <c r="E1177">
        <v>1189</v>
      </c>
      <c r="F1177" t="s">
        <v>2448</v>
      </c>
      <c r="G1177" t="s">
        <v>37</v>
      </c>
      <c r="H1177" t="s">
        <v>43</v>
      </c>
      <c r="I1177" t="s">
        <v>44</v>
      </c>
      <c r="J1177" t="s">
        <v>40</v>
      </c>
      <c r="K1177">
        <v>258.49970297029699</v>
      </c>
      <c r="L1177">
        <v>3641518.1134011899</v>
      </c>
      <c r="M1177">
        <v>14087.126876968299</v>
      </c>
      <c r="N1177">
        <v>519.33954367052104</v>
      </c>
      <c r="O1177">
        <v>13567.7873332977</v>
      </c>
      <c r="P1177">
        <v>2000074.13060973</v>
      </c>
      <c r="Q1177">
        <v>767447.66467406705</v>
      </c>
      <c r="R1177">
        <v>713823.76683043397</v>
      </c>
      <c r="S1177">
        <v>102532.81753163799</v>
      </c>
      <c r="T1177">
        <v>57639.733755319598</v>
      </c>
      <c r="U1177">
        <v>122034.099244739</v>
      </c>
      <c r="V1177">
        <v>2478185.7000000002</v>
      </c>
      <c r="W1177">
        <v>1041298.31415645</v>
      </c>
      <c r="X1177">
        <v>3153332.3917686599</v>
      </c>
      <c r="Y1177">
        <v>158742.720085009</v>
      </c>
      <c r="Z1177">
        <v>134249.11777955899</v>
      </c>
      <c r="AA1177">
        <v>73159.784523221897</v>
      </c>
      <c r="AB1177">
        <v>0</v>
      </c>
      <c r="AC1177">
        <v>0</v>
      </c>
      <c r="AD1177">
        <v>0</v>
      </c>
      <c r="AE1177">
        <v>122034.099244739</v>
      </c>
      <c r="AF1177">
        <v>0</v>
      </c>
      <c r="AG1177">
        <v>0</v>
      </c>
    </row>
    <row r="1178" spans="1:33" x14ac:dyDescent="0.3">
      <c r="A1178" t="s">
        <v>33</v>
      </c>
      <c r="B1178" t="s">
        <v>2449</v>
      </c>
      <c r="C1178">
        <v>2239</v>
      </c>
      <c r="D1178" t="s">
        <v>2420</v>
      </c>
      <c r="E1178">
        <v>1190</v>
      </c>
      <c r="F1178" t="s">
        <v>2450</v>
      </c>
      <c r="G1178" t="s">
        <v>37</v>
      </c>
      <c r="H1178" t="s">
        <v>43</v>
      </c>
      <c r="I1178" t="s">
        <v>44</v>
      </c>
      <c r="J1178" t="s">
        <v>40</v>
      </c>
      <c r="K1178">
        <v>308.54910891089099</v>
      </c>
      <c r="L1178">
        <v>5045477.4353923099</v>
      </c>
      <c r="M1178">
        <v>16352.2670773599</v>
      </c>
      <c r="N1178">
        <v>519.54074340893305</v>
      </c>
      <c r="O1178">
        <v>15832.726333950999</v>
      </c>
      <c r="P1178">
        <v>3034157.28032859</v>
      </c>
      <c r="Q1178">
        <v>967808.67018060805</v>
      </c>
      <c r="R1178">
        <v>852327.13378443697</v>
      </c>
      <c r="S1178">
        <v>122384.703425154</v>
      </c>
      <c r="T1178">
        <v>68799.647673515705</v>
      </c>
      <c r="U1178">
        <v>145661.72473720001</v>
      </c>
      <c r="V1178">
        <v>3656906.48</v>
      </c>
      <c r="W1178">
        <v>1242909.23065511</v>
      </c>
      <c r="X1178">
        <v>4362222.62470813</v>
      </c>
      <c r="Y1178">
        <v>267898.20536801202</v>
      </c>
      <c r="Z1178">
        <v>160303.83342172799</v>
      </c>
      <c r="AA1178">
        <v>109391.04715724201</v>
      </c>
      <c r="AB1178">
        <v>0</v>
      </c>
      <c r="AC1178">
        <v>0</v>
      </c>
      <c r="AD1178">
        <v>0</v>
      </c>
      <c r="AE1178">
        <v>145661.72473720001</v>
      </c>
      <c r="AF1178">
        <v>0</v>
      </c>
      <c r="AG1178">
        <v>0</v>
      </c>
    </row>
    <row r="1179" spans="1:33" x14ac:dyDescent="0.3">
      <c r="A1179" t="s">
        <v>33</v>
      </c>
      <c r="B1179" t="s">
        <v>2451</v>
      </c>
      <c r="C1179">
        <v>2239</v>
      </c>
      <c r="D1179" t="s">
        <v>2420</v>
      </c>
      <c r="E1179">
        <v>1196</v>
      </c>
      <c r="F1179" t="s">
        <v>2452</v>
      </c>
      <c r="G1179" t="s">
        <v>37</v>
      </c>
      <c r="H1179" t="s">
        <v>38</v>
      </c>
      <c r="I1179" t="s">
        <v>44</v>
      </c>
      <c r="J1179" t="s">
        <v>40</v>
      </c>
      <c r="K1179">
        <v>694.98</v>
      </c>
      <c r="L1179">
        <v>8786552.3431183901</v>
      </c>
      <c r="M1179">
        <v>12642.885181038801</v>
      </c>
      <c r="N1179">
        <v>519.33954367052104</v>
      </c>
      <c r="O1179">
        <v>12123.545637368299</v>
      </c>
      <c r="P1179">
        <v>4813888.9823676804</v>
      </c>
      <c r="Q1179">
        <v>1827513.6672723601</v>
      </c>
      <c r="R1179">
        <v>1714523.5905686601</v>
      </c>
      <c r="S1179">
        <v>275660.88745690498</v>
      </c>
      <c r="T1179">
        <v>154965.21545278101</v>
      </c>
      <c r="U1179">
        <v>328090.35104714998</v>
      </c>
      <c r="V1179">
        <v>5658917.1799999997</v>
      </c>
      <c r="W1179">
        <v>2799544.81207124</v>
      </c>
      <c r="X1179">
        <v>7285625.9201619001</v>
      </c>
      <c r="Y1179">
        <v>604070.719789439</v>
      </c>
      <c r="Z1179">
        <v>360930.59606013901</v>
      </c>
      <c r="AA1179">
        <v>207834.756059762</v>
      </c>
      <c r="AB1179">
        <v>0</v>
      </c>
      <c r="AC1179">
        <v>0</v>
      </c>
      <c r="AD1179">
        <v>0</v>
      </c>
      <c r="AE1179">
        <v>328090.35104714998</v>
      </c>
      <c r="AF1179">
        <v>0</v>
      </c>
      <c r="AG1179">
        <v>0</v>
      </c>
    </row>
    <row r="1180" spans="1:33" x14ac:dyDescent="0.3">
      <c r="A1180" t="s">
        <v>33</v>
      </c>
      <c r="B1180" t="s">
        <v>2453</v>
      </c>
      <c r="C1180">
        <v>2239</v>
      </c>
      <c r="D1180" t="s">
        <v>2420</v>
      </c>
      <c r="E1180">
        <v>1197</v>
      </c>
      <c r="F1180" t="s">
        <v>2454</v>
      </c>
      <c r="G1180" t="s">
        <v>37</v>
      </c>
      <c r="H1180" t="s">
        <v>38</v>
      </c>
      <c r="I1180" t="s">
        <v>44</v>
      </c>
      <c r="J1180" t="s">
        <v>40</v>
      </c>
      <c r="K1180">
        <v>724.36821782178197</v>
      </c>
      <c r="L1180">
        <v>9754185.3746591397</v>
      </c>
      <c r="M1180">
        <v>13465.783195169</v>
      </c>
      <c r="N1180">
        <v>525.48068831292005</v>
      </c>
      <c r="O1180">
        <v>12940.3025068561</v>
      </c>
      <c r="P1180">
        <v>5606089.8866669796</v>
      </c>
      <c r="Q1180">
        <v>1785474.3664723299</v>
      </c>
      <c r="R1180">
        <v>1913785.3813370401</v>
      </c>
      <c r="S1180">
        <v>287317.60017601802</v>
      </c>
      <c r="T1180">
        <v>161518.140006762</v>
      </c>
      <c r="U1180">
        <v>341964.11820850498</v>
      </c>
      <c r="V1180">
        <v>6494293.71</v>
      </c>
      <c r="W1180">
        <v>2917927.5464506298</v>
      </c>
      <c r="X1180">
        <v>8180400.3772640601</v>
      </c>
      <c r="Y1180">
        <v>578355.10599446902</v>
      </c>
      <c r="Z1180">
        <v>380641.50969299302</v>
      </c>
      <c r="AA1180">
        <v>272824.26349910902</v>
      </c>
      <c r="AB1180">
        <v>0</v>
      </c>
      <c r="AC1180">
        <v>0</v>
      </c>
      <c r="AD1180">
        <v>0</v>
      </c>
      <c r="AE1180">
        <v>341964.11820850498</v>
      </c>
      <c r="AF1180">
        <v>0</v>
      </c>
      <c r="AG1180">
        <v>0</v>
      </c>
    </row>
    <row r="1181" spans="1:33" x14ac:dyDescent="0.3">
      <c r="A1181" t="s">
        <v>33</v>
      </c>
      <c r="B1181" t="s">
        <v>2455</v>
      </c>
      <c r="C1181">
        <v>2239</v>
      </c>
      <c r="D1181" t="s">
        <v>2420</v>
      </c>
      <c r="E1181">
        <v>1198</v>
      </c>
      <c r="F1181" t="s">
        <v>2456</v>
      </c>
      <c r="G1181" t="s">
        <v>37</v>
      </c>
      <c r="H1181" t="s">
        <v>38</v>
      </c>
      <c r="I1181" t="s">
        <v>44</v>
      </c>
      <c r="J1181" t="s">
        <v>40</v>
      </c>
      <c r="K1181">
        <v>721.63</v>
      </c>
      <c r="L1181">
        <v>9614281.8073195294</v>
      </c>
      <c r="M1181">
        <v>13323.007368484499</v>
      </c>
      <c r="N1181">
        <v>527.59622645809895</v>
      </c>
      <c r="O1181">
        <v>12795.4111420264</v>
      </c>
      <c r="P1181">
        <v>5179715.9179485496</v>
      </c>
      <c r="Q1181">
        <v>2022974.41311427</v>
      </c>
      <c r="R1181">
        <v>1964452.4008261601</v>
      </c>
      <c r="S1181">
        <v>286231.49761939398</v>
      </c>
      <c r="T1181">
        <v>160907.57781114601</v>
      </c>
      <c r="U1181">
        <v>340671.44382018899</v>
      </c>
      <c r="V1181">
        <v>6366713.0099999998</v>
      </c>
      <c r="W1181">
        <v>2906897.3534993399</v>
      </c>
      <c r="X1181">
        <v>7828926.8372481698</v>
      </c>
      <c r="Y1181">
        <v>666498.56264892896</v>
      </c>
      <c r="Z1181">
        <v>380729.26489895798</v>
      </c>
      <c r="AA1181">
        <v>397455.698703281</v>
      </c>
      <c r="AB1181">
        <v>0</v>
      </c>
      <c r="AC1181">
        <v>0</v>
      </c>
      <c r="AD1181">
        <v>0</v>
      </c>
      <c r="AE1181">
        <v>340671.44382018899</v>
      </c>
      <c r="AF1181">
        <v>0</v>
      </c>
      <c r="AG1181">
        <v>0</v>
      </c>
    </row>
    <row r="1182" spans="1:33" x14ac:dyDescent="0.3">
      <c r="A1182" t="s">
        <v>33</v>
      </c>
      <c r="B1182" t="s">
        <v>2457</v>
      </c>
      <c r="C1182">
        <v>2239</v>
      </c>
      <c r="D1182" t="s">
        <v>2420</v>
      </c>
      <c r="E1182">
        <v>1199</v>
      </c>
      <c r="F1182" t="s">
        <v>2458</v>
      </c>
      <c r="G1182" t="s">
        <v>37</v>
      </c>
      <c r="H1182" t="s">
        <v>38</v>
      </c>
      <c r="I1182" t="s">
        <v>44</v>
      </c>
      <c r="J1182" t="s">
        <v>40</v>
      </c>
      <c r="K1182">
        <v>660.2</v>
      </c>
      <c r="L1182">
        <v>8680530.3949189391</v>
      </c>
      <c r="M1182">
        <v>13148.3344364116</v>
      </c>
      <c r="N1182">
        <v>592.18213682411101</v>
      </c>
      <c r="O1182">
        <v>12556.1522995874</v>
      </c>
      <c r="P1182">
        <v>4741928.7674294803</v>
      </c>
      <c r="Q1182">
        <v>1832535.0721698599</v>
      </c>
      <c r="R1182">
        <v>1696990.9658911501</v>
      </c>
      <c r="S1182">
        <v>261865.54706473299</v>
      </c>
      <c r="T1182">
        <v>147210.04236370299</v>
      </c>
      <c r="U1182">
        <v>311671.198827777</v>
      </c>
      <c r="V1182">
        <v>5709416.5</v>
      </c>
      <c r="W1182">
        <v>2659442.6960911602</v>
      </c>
      <c r="X1182">
        <v>7197283.0852290504</v>
      </c>
      <c r="Y1182">
        <v>542494.55310827296</v>
      </c>
      <c r="Z1182">
        <v>390958.64673127799</v>
      </c>
      <c r="AA1182">
        <v>238122.91102255401</v>
      </c>
      <c r="AB1182">
        <v>0</v>
      </c>
      <c r="AC1182">
        <v>0</v>
      </c>
      <c r="AD1182">
        <v>0</v>
      </c>
      <c r="AE1182">
        <v>311671.198827777</v>
      </c>
      <c r="AF1182">
        <v>0</v>
      </c>
      <c r="AG1182">
        <v>0</v>
      </c>
    </row>
    <row r="1183" spans="1:33" x14ac:dyDescent="0.3">
      <c r="A1183" t="s">
        <v>33</v>
      </c>
      <c r="B1183" t="s">
        <v>2459</v>
      </c>
      <c r="C1183">
        <v>2239</v>
      </c>
      <c r="D1183" t="s">
        <v>2420</v>
      </c>
      <c r="E1183">
        <v>1200</v>
      </c>
      <c r="F1183" t="s">
        <v>2460</v>
      </c>
      <c r="G1183" t="s">
        <v>37</v>
      </c>
      <c r="H1183" t="s">
        <v>53</v>
      </c>
      <c r="I1183" t="s">
        <v>39</v>
      </c>
      <c r="J1183" t="s">
        <v>40</v>
      </c>
      <c r="K1183">
        <v>1374.8407290729001</v>
      </c>
      <c r="L1183">
        <v>18269349.448647302</v>
      </c>
      <c r="M1183">
        <v>13288.338832503799</v>
      </c>
      <c r="N1183">
        <v>540.81352925713395</v>
      </c>
      <c r="O1183">
        <v>12747.525303246601</v>
      </c>
      <c r="P1183">
        <v>9600422.00764101</v>
      </c>
      <c r="Q1183">
        <v>4339573.6685820399</v>
      </c>
      <c r="R1183">
        <v>3477469.8257176802</v>
      </c>
      <c r="S1183">
        <v>545324.779832709</v>
      </c>
      <c r="T1183">
        <v>306559.166873927</v>
      </c>
      <c r="U1183">
        <v>649043.10546411399</v>
      </c>
      <c r="V1183">
        <v>12082120.74</v>
      </c>
      <c r="W1183">
        <v>5538185.6031832602</v>
      </c>
      <c r="X1183">
        <v>15043254.4061889</v>
      </c>
      <c r="Y1183">
        <v>1455874.0794156599</v>
      </c>
      <c r="Z1183">
        <v>743532.46685637103</v>
      </c>
      <c r="AA1183">
        <v>377645.39072223601</v>
      </c>
      <c r="AB1183">
        <v>0</v>
      </c>
      <c r="AC1183">
        <v>0</v>
      </c>
      <c r="AD1183">
        <v>0</v>
      </c>
      <c r="AE1183">
        <v>649043.10546411399</v>
      </c>
      <c r="AF1183">
        <v>0</v>
      </c>
      <c r="AG1183">
        <v>0</v>
      </c>
    </row>
    <row r="1184" spans="1:33" x14ac:dyDescent="0.3">
      <c r="A1184" t="s">
        <v>33</v>
      </c>
      <c r="B1184" t="s">
        <v>2461</v>
      </c>
      <c r="C1184">
        <v>2239</v>
      </c>
      <c r="D1184" t="s">
        <v>2420</v>
      </c>
      <c r="E1184">
        <v>1201</v>
      </c>
      <c r="F1184" t="s">
        <v>2462</v>
      </c>
      <c r="G1184" t="s">
        <v>37</v>
      </c>
      <c r="H1184" t="s">
        <v>53</v>
      </c>
      <c r="I1184" t="s">
        <v>39</v>
      </c>
      <c r="J1184" t="s">
        <v>40</v>
      </c>
      <c r="K1184">
        <v>1250.0218063459799</v>
      </c>
      <c r="L1184">
        <v>17914081.606913399</v>
      </c>
      <c r="M1184">
        <v>14331.015279868599</v>
      </c>
      <c r="N1184">
        <v>534.89269634457901</v>
      </c>
      <c r="O1184">
        <v>13796.1225835241</v>
      </c>
      <c r="P1184">
        <v>9423536.4065124001</v>
      </c>
      <c r="Q1184">
        <v>4317073.1778261401</v>
      </c>
      <c r="R1184">
        <v>3398883.84288783</v>
      </c>
      <c r="S1184">
        <v>495860.88028118602</v>
      </c>
      <c r="T1184">
        <v>278727.29940585501</v>
      </c>
      <c r="U1184">
        <v>590117.83542065695</v>
      </c>
      <c r="V1184">
        <v>12288578.49</v>
      </c>
      <c r="W1184">
        <v>5035385.2814927604</v>
      </c>
      <c r="X1184">
        <v>14779469.8234438</v>
      </c>
      <c r="Y1184">
        <v>1428496.41525212</v>
      </c>
      <c r="Z1184">
        <v>668627.53448592697</v>
      </c>
      <c r="AA1184">
        <v>447369.99831085798</v>
      </c>
      <c r="AB1184">
        <v>0</v>
      </c>
      <c r="AC1184">
        <v>0</v>
      </c>
      <c r="AD1184">
        <v>0</v>
      </c>
      <c r="AE1184">
        <v>590117.83542065695</v>
      </c>
      <c r="AF1184">
        <v>0</v>
      </c>
      <c r="AG1184">
        <v>0</v>
      </c>
    </row>
    <row r="1185" spans="1:33" x14ac:dyDescent="0.3">
      <c r="A1185" t="s">
        <v>33</v>
      </c>
      <c r="B1185" t="s">
        <v>2463</v>
      </c>
      <c r="C1185">
        <v>2239</v>
      </c>
      <c r="D1185" t="s">
        <v>2420</v>
      </c>
      <c r="E1185">
        <v>1285</v>
      </c>
      <c r="F1185" t="s">
        <v>958</v>
      </c>
      <c r="G1185" t="s">
        <v>37</v>
      </c>
      <c r="H1185" t="s">
        <v>43</v>
      </c>
      <c r="I1185" t="s">
        <v>44</v>
      </c>
      <c r="J1185" t="s">
        <v>40</v>
      </c>
      <c r="K1185">
        <v>425.083960396039</v>
      </c>
      <c r="L1185">
        <v>6285870.53262321</v>
      </c>
      <c r="M1185">
        <v>14787.3623054768</v>
      </c>
      <c r="N1185">
        <v>519.33954367052104</v>
      </c>
      <c r="O1185">
        <v>14268.0227618063</v>
      </c>
      <c r="P1185">
        <v>3798169.9547812701</v>
      </c>
      <c r="Q1185">
        <v>1164347.73978106</v>
      </c>
      <c r="R1185">
        <v>1059960.72710119</v>
      </c>
      <c r="S1185">
        <v>168607.76103840099</v>
      </c>
      <c r="T1185">
        <v>94784.349921283894</v>
      </c>
      <c r="U1185">
        <v>200676.20045303399</v>
      </c>
      <c r="V1185">
        <v>4372854.99</v>
      </c>
      <c r="W1185">
        <v>1712339.34217017</v>
      </c>
      <c r="X1185">
        <v>5421162.4423428504</v>
      </c>
      <c r="Y1185">
        <v>300279.96081733098</v>
      </c>
      <c r="Z1185">
        <v>220762.91001373701</v>
      </c>
      <c r="AA1185">
        <v>142989.01899625099</v>
      </c>
      <c r="AB1185">
        <v>0</v>
      </c>
      <c r="AC1185">
        <v>0</v>
      </c>
      <c r="AD1185">
        <v>0</v>
      </c>
      <c r="AE1185">
        <v>200676.20045303399</v>
      </c>
      <c r="AF1185">
        <v>0</v>
      </c>
      <c r="AG1185">
        <v>0</v>
      </c>
    </row>
    <row r="1186" spans="1:33" x14ac:dyDescent="0.3">
      <c r="A1186" t="s">
        <v>33</v>
      </c>
      <c r="B1186" t="s">
        <v>2464</v>
      </c>
      <c r="C1186">
        <v>2239</v>
      </c>
      <c r="D1186" t="s">
        <v>2420</v>
      </c>
      <c r="E1186">
        <v>1302</v>
      </c>
      <c r="F1186" t="s">
        <v>2465</v>
      </c>
      <c r="G1186" t="s">
        <v>37</v>
      </c>
      <c r="H1186" t="s">
        <v>43</v>
      </c>
      <c r="I1186" t="s">
        <v>44</v>
      </c>
      <c r="J1186" t="s">
        <v>40</v>
      </c>
      <c r="K1186">
        <v>412.05485148514799</v>
      </c>
      <c r="L1186">
        <v>5858115.3612879198</v>
      </c>
      <c r="M1186">
        <v>14216.8338515462</v>
      </c>
      <c r="N1186">
        <v>519.46862842661199</v>
      </c>
      <c r="O1186">
        <v>13697.365223119599</v>
      </c>
      <c r="P1186">
        <v>3553242.9173893002</v>
      </c>
      <c r="Q1186">
        <v>1004159.88744662</v>
      </c>
      <c r="R1186">
        <v>1045393.59061113</v>
      </c>
      <c r="S1186">
        <v>163439.81991038399</v>
      </c>
      <c r="T1186">
        <v>91879.145930472601</v>
      </c>
      <c r="U1186">
        <v>194525.340116901</v>
      </c>
      <c r="V1186">
        <v>4003735.03</v>
      </c>
      <c r="W1186">
        <v>1659854.9911710101</v>
      </c>
      <c r="X1186">
        <v>5023075.0393470703</v>
      </c>
      <c r="Y1186">
        <v>308553.99026870198</v>
      </c>
      <c r="Z1186">
        <v>214049.568537521</v>
      </c>
      <c r="AA1186">
        <v>117911.42301771999</v>
      </c>
      <c r="AB1186">
        <v>0</v>
      </c>
      <c r="AC1186">
        <v>0</v>
      </c>
      <c r="AD1186">
        <v>0</v>
      </c>
      <c r="AE1186">
        <v>194525.340116901</v>
      </c>
      <c r="AF1186">
        <v>0</v>
      </c>
      <c r="AG1186">
        <v>0</v>
      </c>
    </row>
    <row r="1187" spans="1:33" x14ac:dyDescent="0.3">
      <c r="A1187" t="s">
        <v>33</v>
      </c>
      <c r="B1187" t="s">
        <v>2466</v>
      </c>
      <c r="C1187">
        <v>2239</v>
      </c>
      <c r="D1187" t="s">
        <v>2420</v>
      </c>
      <c r="E1187">
        <v>1368</v>
      </c>
      <c r="F1187" t="s">
        <v>2467</v>
      </c>
      <c r="G1187" t="s">
        <v>37</v>
      </c>
      <c r="H1187" t="s">
        <v>53</v>
      </c>
      <c r="I1187" t="s">
        <v>39</v>
      </c>
      <c r="J1187" t="s">
        <v>40</v>
      </c>
      <c r="K1187">
        <v>1494.1792079207901</v>
      </c>
      <c r="L1187">
        <v>20017547.737343799</v>
      </c>
      <c r="M1187">
        <v>13397.019334246401</v>
      </c>
      <c r="N1187">
        <v>531.76912367106502</v>
      </c>
      <c r="O1187">
        <v>12865.250210575299</v>
      </c>
      <c r="P1187">
        <v>10727697.739265099</v>
      </c>
      <c r="Q1187">
        <v>4589406.08021174</v>
      </c>
      <c r="R1187">
        <v>3774615.0172430701</v>
      </c>
      <c r="S1187">
        <v>592659.88442127896</v>
      </c>
      <c r="T1187">
        <v>333169.01620264101</v>
      </c>
      <c r="U1187">
        <v>705381.13449895801</v>
      </c>
      <c r="V1187">
        <v>13293257.2099999</v>
      </c>
      <c r="W1187">
        <v>6018909.3928449303</v>
      </c>
      <c r="X1187">
        <v>16744817.672390901</v>
      </c>
      <c r="Y1187">
        <v>1319089.81391216</v>
      </c>
      <c r="Z1187">
        <v>794558.368003565</v>
      </c>
      <c r="AA1187">
        <v>453700.74853824498</v>
      </c>
      <c r="AB1187">
        <v>0</v>
      </c>
      <c r="AC1187">
        <v>0</v>
      </c>
      <c r="AD1187">
        <v>0</v>
      </c>
      <c r="AE1187">
        <v>705381.13449895801</v>
      </c>
      <c r="AF1187">
        <v>0</v>
      </c>
      <c r="AG1187">
        <v>0</v>
      </c>
    </row>
    <row r="1188" spans="1:33" x14ac:dyDescent="0.3">
      <c r="A1188" t="s">
        <v>33</v>
      </c>
      <c r="B1188" t="s">
        <v>2468</v>
      </c>
      <c r="C1188">
        <v>2239</v>
      </c>
      <c r="D1188" t="s">
        <v>2420</v>
      </c>
      <c r="E1188">
        <v>2239</v>
      </c>
      <c r="F1188" t="s">
        <v>2420</v>
      </c>
      <c r="G1188" t="s">
        <v>55</v>
      </c>
      <c r="H1188" t="s">
        <v>55</v>
      </c>
      <c r="I1188" t="s">
        <v>56</v>
      </c>
      <c r="J1188" t="s">
        <v>40</v>
      </c>
      <c r="K1188">
        <v>238.749048739519</v>
      </c>
      <c r="L1188">
        <v>1074448.0704463201</v>
      </c>
      <c r="M1188">
        <v>4500.3239850332302</v>
      </c>
      <c r="N1188">
        <v>519.33954367052104</v>
      </c>
      <c r="O1188">
        <v>3980.9844413627002</v>
      </c>
      <c r="P1188">
        <v>240168.60293096799</v>
      </c>
      <c r="Q1188">
        <v>248528.04710319001</v>
      </c>
      <c r="R1188">
        <v>437816.84325585503</v>
      </c>
      <c r="S1188">
        <v>94698.803785760494</v>
      </c>
      <c r="T1188">
        <v>53235.773370552</v>
      </c>
      <c r="U1188">
        <v>112710.091244528</v>
      </c>
      <c r="V1188">
        <v>0</v>
      </c>
      <c r="W1188">
        <v>961737.97920179903</v>
      </c>
      <c r="X1188">
        <v>673468.12827301596</v>
      </c>
      <c r="Y1188">
        <v>121093.453551082</v>
      </c>
      <c r="Z1188">
        <v>123991.82202415301</v>
      </c>
      <c r="AA1188">
        <v>43184.575353548098</v>
      </c>
      <c r="AB1188">
        <v>0</v>
      </c>
      <c r="AC1188">
        <v>0</v>
      </c>
      <c r="AD1188">
        <v>0</v>
      </c>
      <c r="AE1188">
        <v>112710.091244528</v>
      </c>
      <c r="AF1188">
        <v>0</v>
      </c>
      <c r="AG1188">
        <v>0</v>
      </c>
    </row>
    <row r="1189" spans="1:33" x14ac:dyDescent="0.3">
      <c r="A1189" t="s">
        <v>33</v>
      </c>
      <c r="B1189" t="s">
        <v>2469</v>
      </c>
      <c r="C1189">
        <v>2239</v>
      </c>
      <c r="D1189" t="s">
        <v>2420</v>
      </c>
      <c r="E1189">
        <v>3159</v>
      </c>
      <c r="F1189" t="s">
        <v>2470</v>
      </c>
      <c r="G1189" t="s">
        <v>37</v>
      </c>
      <c r="H1189" t="s">
        <v>43</v>
      </c>
      <c r="I1189" t="s">
        <v>44</v>
      </c>
      <c r="J1189" t="s">
        <v>40</v>
      </c>
      <c r="K1189">
        <v>377.32425742574202</v>
      </c>
      <c r="L1189">
        <v>5352262.1758279204</v>
      </c>
      <c r="M1189">
        <v>14184.781578431201</v>
      </c>
      <c r="N1189">
        <v>519.35894343042503</v>
      </c>
      <c r="O1189">
        <v>13665.422635000799</v>
      </c>
      <c r="P1189">
        <v>3120589.0721495599</v>
      </c>
      <c r="Q1189">
        <v>997529.53191838204</v>
      </c>
      <c r="R1189">
        <v>1000344.50630695</v>
      </c>
      <c r="S1189">
        <v>149664.076176289</v>
      </c>
      <c r="T1189">
        <v>84134.989276728695</v>
      </c>
      <c r="U1189">
        <v>178129.51175201699</v>
      </c>
      <c r="V1189">
        <v>3654180.77</v>
      </c>
      <c r="W1189">
        <v>1519951.8940759001</v>
      </c>
      <c r="X1189">
        <v>4535193.5196871404</v>
      </c>
      <c r="Y1189">
        <v>300755.85226736701</v>
      </c>
      <c r="Z1189">
        <v>195966.727667303</v>
      </c>
      <c r="AA1189">
        <v>142216.56445408499</v>
      </c>
      <c r="AB1189">
        <v>0</v>
      </c>
      <c r="AC1189">
        <v>0</v>
      </c>
      <c r="AD1189">
        <v>0</v>
      </c>
      <c r="AE1189">
        <v>178129.51175201699</v>
      </c>
      <c r="AF1189">
        <v>0</v>
      </c>
      <c r="AG1189">
        <v>0</v>
      </c>
    </row>
    <row r="1190" spans="1:33" x14ac:dyDescent="0.3">
      <c r="A1190" t="s">
        <v>33</v>
      </c>
      <c r="B1190" t="s">
        <v>2471</v>
      </c>
      <c r="C1190">
        <v>2239</v>
      </c>
      <c r="D1190" t="s">
        <v>2420</v>
      </c>
      <c r="E1190">
        <v>3160</v>
      </c>
      <c r="F1190" t="s">
        <v>2472</v>
      </c>
      <c r="G1190" t="s">
        <v>37</v>
      </c>
      <c r="H1190" t="s">
        <v>43</v>
      </c>
      <c r="I1190" t="s">
        <v>44</v>
      </c>
      <c r="J1190" t="s">
        <v>40</v>
      </c>
      <c r="K1190">
        <v>474.50485148514798</v>
      </c>
      <c r="L1190">
        <v>7139042.5041532395</v>
      </c>
      <c r="M1190">
        <v>15045.246601396801</v>
      </c>
      <c r="N1190">
        <v>519.52864605739705</v>
      </c>
      <c r="O1190">
        <v>14525.7179553394</v>
      </c>
      <c r="P1190">
        <v>4428716.2226247899</v>
      </c>
      <c r="Q1190">
        <v>1172923.28689604</v>
      </c>
      <c r="R1190">
        <v>1243388.5265803901</v>
      </c>
      <c r="S1190">
        <v>188210.349165447</v>
      </c>
      <c r="T1190">
        <v>105804.11888656599</v>
      </c>
      <c r="U1190">
        <v>224007.11286272699</v>
      </c>
      <c r="V1190">
        <v>5003616.9400000004</v>
      </c>
      <c r="W1190">
        <v>1911418.4512905099</v>
      </c>
      <c r="X1190">
        <v>6121190.52792258</v>
      </c>
      <c r="Y1190">
        <v>366224.473536062</v>
      </c>
      <c r="Z1190">
        <v>246518.86303974499</v>
      </c>
      <c r="AA1190">
        <v>181101.52679212001</v>
      </c>
      <c r="AB1190">
        <v>0</v>
      </c>
      <c r="AC1190">
        <v>0</v>
      </c>
      <c r="AD1190">
        <v>0</v>
      </c>
      <c r="AE1190">
        <v>224007.11286272699</v>
      </c>
      <c r="AF1190">
        <v>0</v>
      </c>
      <c r="AG1190">
        <v>0</v>
      </c>
    </row>
    <row r="1191" spans="1:33" x14ac:dyDescent="0.3">
      <c r="A1191" t="s">
        <v>33</v>
      </c>
      <c r="B1191" t="s">
        <v>2473</v>
      </c>
      <c r="C1191">
        <v>2239</v>
      </c>
      <c r="D1191" t="s">
        <v>2420</v>
      </c>
      <c r="E1191">
        <v>3536</v>
      </c>
      <c r="F1191" t="s">
        <v>2474</v>
      </c>
      <c r="G1191" t="s">
        <v>37</v>
      </c>
      <c r="H1191" t="s">
        <v>43</v>
      </c>
      <c r="I1191" t="s">
        <v>44</v>
      </c>
      <c r="J1191" t="s">
        <v>40</v>
      </c>
      <c r="K1191">
        <v>457.17455445544499</v>
      </c>
      <c r="L1191">
        <v>6775234.5627627196</v>
      </c>
      <c r="M1191">
        <v>14819.798032794901</v>
      </c>
      <c r="N1191">
        <v>519.37316321441403</v>
      </c>
      <c r="O1191">
        <v>14300.4248695805</v>
      </c>
      <c r="P1191">
        <v>4244474.7731079301</v>
      </c>
      <c r="Q1191">
        <v>1029185.4627080699</v>
      </c>
      <c r="R1191">
        <v>1218298.12225791</v>
      </c>
      <c r="S1191">
        <v>181336.35990086501</v>
      </c>
      <c r="T1191">
        <v>101939.844787932</v>
      </c>
      <c r="U1191">
        <v>215825.721691432</v>
      </c>
      <c r="V1191">
        <v>4717800.95</v>
      </c>
      <c r="W1191">
        <v>1841607.89107128</v>
      </c>
      <c r="X1191">
        <v>5894253.70679799</v>
      </c>
      <c r="Y1191">
        <v>258477.031526017</v>
      </c>
      <c r="Z1191">
        <v>237444.194488665</v>
      </c>
      <c r="AA1191">
        <v>169233.90825861401</v>
      </c>
      <c r="AB1191">
        <v>0</v>
      </c>
      <c r="AC1191">
        <v>0</v>
      </c>
      <c r="AD1191">
        <v>0</v>
      </c>
      <c r="AE1191">
        <v>215825.721691432</v>
      </c>
      <c r="AF1191">
        <v>0</v>
      </c>
      <c r="AG1191">
        <v>0</v>
      </c>
    </row>
    <row r="1192" spans="1:33" x14ac:dyDescent="0.3">
      <c r="A1192" t="s">
        <v>33</v>
      </c>
      <c r="B1192" t="s">
        <v>2475</v>
      </c>
      <c r="C1192">
        <v>2239</v>
      </c>
      <c r="D1192" t="s">
        <v>2420</v>
      </c>
      <c r="E1192">
        <v>4018</v>
      </c>
      <c r="F1192" t="s">
        <v>2476</v>
      </c>
      <c r="G1192" t="s">
        <v>37</v>
      </c>
      <c r="H1192" t="s">
        <v>53</v>
      </c>
      <c r="I1192" t="s">
        <v>39</v>
      </c>
      <c r="J1192" t="s">
        <v>40</v>
      </c>
      <c r="K1192">
        <v>1441.9142574257401</v>
      </c>
      <c r="L1192">
        <v>20032708.687054399</v>
      </c>
      <c r="M1192">
        <v>13893.1344800064</v>
      </c>
      <c r="N1192">
        <v>528.68431568495203</v>
      </c>
      <c r="O1192">
        <v>13364.450164321401</v>
      </c>
      <c r="P1192">
        <v>10592347.311806099</v>
      </c>
      <c r="Q1192">
        <v>4461944.6729553696</v>
      </c>
      <c r="R1192">
        <v>4084927.4054712402</v>
      </c>
      <c r="S1192">
        <v>571974.21211940504</v>
      </c>
      <c r="T1192">
        <v>321515.08470231801</v>
      </c>
      <c r="U1192">
        <v>680707.58136738196</v>
      </c>
      <c r="V1192">
        <v>13543627.369999999</v>
      </c>
      <c r="W1192">
        <v>5808373.7356870603</v>
      </c>
      <c r="X1192">
        <v>16431950.356721601</v>
      </c>
      <c r="Y1192">
        <v>1572711.25502477</v>
      </c>
      <c r="Z1192">
        <v>762317.45246350404</v>
      </c>
      <c r="AA1192">
        <v>585022.04147711105</v>
      </c>
      <c r="AB1192">
        <v>0</v>
      </c>
      <c r="AC1192">
        <v>0</v>
      </c>
      <c r="AD1192">
        <v>0</v>
      </c>
      <c r="AE1192">
        <v>680707.58136738196</v>
      </c>
      <c r="AF1192">
        <v>0</v>
      </c>
      <c r="AG1192">
        <v>0</v>
      </c>
    </row>
    <row r="1193" spans="1:33" x14ac:dyDescent="0.3">
      <c r="A1193" t="s">
        <v>33</v>
      </c>
      <c r="B1193" t="s">
        <v>2477</v>
      </c>
      <c r="C1193">
        <v>2239</v>
      </c>
      <c r="D1193" t="s">
        <v>2420</v>
      </c>
      <c r="E1193">
        <v>4206</v>
      </c>
      <c r="F1193" t="s">
        <v>2478</v>
      </c>
      <c r="G1193" t="s">
        <v>63</v>
      </c>
      <c r="H1193" t="s">
        <v>43</v>
      </c>
      <c r="I1193" t="s">
        <v>44</v>
      </c>
      <c r="J1193" t="s">
        <v>40</v>
      </c>
      <c r="K1193">
        <v>242.536435643564</v>
      </c>
      <c r="L1193">
        <v>1091492.5385712001</v>
      </c>
      <c r="M1193">
        <v>4500.3239850332302</v>
      </c>
      <c r="N1193">
        <v>519.33954367052104</v>
      </c>
      <c r="O1193">
        <v>3980.9844413627002</v>
      </c>
      <c r="P1193">
        <v>243978.508881613</v>
      </c>
      <c r="Q1193">
        <v>252470.562794272</v>
      </c>
      <c r="R1193">
        <v>444762.13492202898</v>
      </c>
      <c r="S1193">
        <v>96201.054836311101</v>
      </c>
      <c r="T1193">
        <v>54080.277136974502</v>
      </c>
      <c r="U1193">
        <v>114498.06370258299</v>
      </c>
      <c r="V1193">
        <v>0</v>
      </c>
      <c r="W1193">
        <v>976994.47486861702</v>
      </c>
      <c r="X1193">
        <v>684151.66558040702</v>
      </c>
      <c r="Y1193">
        <v>123014.415174034</v>
      </c>
      <c r="Z1193">
        <v>125958.761810603</v>
      </c>
      <c r="AA1193">
        <v>43869.632303572602</v>
      </c>
      <c r="AB1193">
        <v>0</v>
      </c>
      <c r="AC1193">
        <v>0</v>
      </c>
      <c r="AD1193">
        <v>0</v>
      </c>
      <c r="AE1193">
        <v>114498.06370258299</v>
      </c>
      <c r="AF1193">
        <v>0</v>
      </c>
      <c r="AG1193">
        <v>0</v>
      </c>
    </row>
    <row r="1194" spans="1:33" x14ac:dyDescent="0.3">
      <c r="A1194" t="s">
        <v>33</v>
      </c>
      <c r="B1194" t="s">
        <v>2479</v>
      </c>
      <c r="C1194">
        <v>2239</v>
      </c>
      <c r="D1194" t="s">
        <v>2420</v>
      </c>
      <c r="E1194">
        <v>4641</v>
      </c>
      <c r="F1194" t="s">
        <v>2480</v>
      </c>
      <c r="G1194" t="s">
        <v>37</v>
      </c>
      <c r="H1194" t="s">
        <v>43</v>
      </c>
      <c r="I1194" t="s">
        <v>44</v>
      </c>
      <c r="J1194" t="s">
        <v>40</v>
      </c>
      <c r="K1194">
        <v>323.89425742574201</v>
      </c>
      <c r="L1194">
        <v>5082374.5453075897</v>
      </c>
      <c r="M1194">
        <v>15691.4623485499</v>
      </c>
      <c r="N1194">
        <v>948.80211304593195</v>
      </c>
      <c r="O1194">
        <v>14742.660235504</v>
      </c>
      <c r="P1194">
        <v>3031766.6480337498</v>
      </c>
      <c r="Q1194">
        <v>926910.64552314405</v>
      </c>
      <c r="R1194">
        <v>923004.682424856</v>
      </c>
      <c r="S1194">
        <v>128471.291899299</v>
      </c>
      <c r="T1194">
        <v>72221.277426542903</v>
      </c>
      <c r="U1194">
        <v>152905.955021681</v>
      </c>
      <c r="V1194">
        <v>3624745.45</v>
      </c>
      <c r="W1194">
        <v>1304723.1402859101</v>
      </c>
      <c r="X1194">
        <v>4317820.5388946701</v>
      </c>
      <c r="Y1194">
        <v>179878.66058321801</v>
      </c>
      <c r="Z1194">
        <v>307311.55584898702</v>
      </c>
      <c r="AA1194">
        <v>124457.83495903001</v>
      </c>
      <c r="AB1194">
        <v>0</v>
      </c>
      <c r="AC1194">
        <v>0</v>
      </c>
      <c r="AD1194">
        <v>0</v>
      </c>
      <c r="AE1194">
        <v>152905.955021681</v>
      </c>
      <c r="AF1194">
        <v>0</v>
      </c>
      <c r="AG1194">
        <v>0</v>
      </c>
    </row>
    <row r="1195" spans="1:33" x14ac:dyDescent="0.3">
      <c r="A1195" t="s">
        <v>33</v>
      </c>
      <c r="B1195" t="s">
        <v>2481</v>
      </c>
      <c r="C1195">
        <v>2239</v>
      </c>
      <c r="D1195" t="s">
        <v>2420</v>
      </c>
      <c r="E1195">
        <v>4642</v>
      </c>
      <c r="F1195" t="s">
        <v>2482</v>
      </c>
      <c r="G1195" t="s">
        <v>37</v>
      </c>
      <c r="H1195" t="s">
        <v>43</v>
      </c>
      <c r="I1195" t="s">
        <v>44</v>
      </c>
      <c r="J1195" t="s">
        <v>40</v>
      </c>
      <c r="K1195">
        <v>401.7</v>
      </c>
      <c r="L1195">
        <v>6707984.79478784</v>
      </c>
      <c r="M1195">
        <v>16698.991274054799</v>
      </c>
      <c r="N1195">
        <v>1268.63234924682</v>
      </c>
      <c r="O1195">
        <v>15430.358924808001</v>
      </c>
      <c r="P1195">
        <v>4043669.4180239602</v>
      </c>
      <c r="Q1195">
        <v>1276399.90829996</v>
      </c>
      <c r="R1195">
        <v>1139012.6143690899</v>
      </c>
      <c r="S1195">
        <v>159332.61171751501</v>
      </c>
      <c r="T1195">
        <v>89570.2423773091</v>
      </c>
      <c r="U1195">
        <v>189636.959359464</v>
      </c>
      <c r="V1195">
        <v>4900204.6500000004</v>
      </c>
      <c r="W1195">
        <v>1618143.18542838</v>
      </c>
      <c r="X1195">
        <v>5321873.72559301</v>
      </c>
      <c r="Y1195">
        <v>504105.252369878</v>
      </c>
      <c r="Z1195">
        <v>509609.614692448</v>
      </c>
      <c r="AA1195">
        <v>182759.24277303799</v>
      </c>
      <c r="AB1195">
        <v>0</v>
      </c>
      <c r="AC1195">
        <v>0</v>
      </c>
      <c r="AD1195">
        <v>0</v>
      </c>
      <c r="AE1195">
        <v>189636.959359464</v>
      </c>
      <c r="AF1195">
        <v>0</v>
      </c>
      <c r="AG1195">
        <v>0</v>
      </c>
    </row>
    <row r="1196" spans="1:33" x14ac:dyDescent="0.3">
      <c r="A1196" t="s">
        <v>33</v>
      </c>
      <c r="B1196" t="s">
        <v>2483</v>
      </c>
      <c r="C1196">
        <v>2239</v>
      </c>
      <c r="D1196" t="s">
        <v>2420</v>
      </c>
      <c r="E1196">
        <v>4643</v>
      </c>
      <c r="F1196" t="s">
        <v>2484</v>
      </c>
      <c r="G1196" t="s">
        <v>37</v>
      </c>
      <c r="H1196" t="s">
        <v>43</v>
      </c>
      <c r="I1196" t="s">
        <v>44</v>
      </c>
      <c r="J1196" t="s">
        <v>40</v>
      </c>
      <c r="K1196">
        <v>429.14059405940498</v>
      </c>
      <c r="L1196">
        <v>6334744.5583969504</v>
      </c>
      <c r="M1196">
        <v>14761.4666290927</v>
      </c>
      <c r="N1196">
        <v>519.47171480693896</v>
      </c>
      <c r="O1196">
        <v>14241.9949142857</v>
      </c>
      <c r="P1196">
        <v>3757435.84837873</v>
      </c>
      <c r="Q1196">
        <v>1175344.70039527</v>
      </c>
      <c r="R1196">
        <v>1136058.31216381</v>
      </c>
      <c r="S1196">
        <v>170216.80768108301</v>
      </c>
      <c r="T1196">
        <v>95688.889778051802</v>
      </c>
      <c r="U1196">
        <v>202591.28054553099</v>
      </c>
      <c r="V1196">
        <v>4403472.8499999996</v>
      </c>
      <c r="W1196">
        <v>1728680.4278514199</v>
      </c>
      <c r="X1196">
        <v>5422478.9163351599</v>
      </c>
      <c r="Y1196">
        <v>336752.86432446999</v>
      </c>
      <c r="Z1196">
        <v>222926.40028930799</v>
      </c>
      <c r="AA1196">
        <v>149995.09690248</v>
      </c>
      <c r="AB1196">
        <v>0</v>
      </c>
      <c r="AC1196">
        <v>0</v>
      </c>
      <c r="AD1196">
        <v>0</v>
      </c>
      <c r="AE1196">
        <v>202591.28054553099</v>
      </c>
      <c r="AF1196">
        <v>0</v>
      </c>
      <c r="AG1196">
        <v>0</v>
      </c>
    </row>
    <row r="1197" spans="1:33" x14ac:dyDescent="0.3">
      <c r="A1197" t="s">
        <v>33</v>
      </c>
      <c r="B1197" t="s">
        <v>2485</v>
      </c>
      <c r="C1197">
        <v>2239</v>
      </c>
      <c r="D1197" t="s">
        <v>2420</v>
      </c>
      <c r="E1197">
        <v>4703</v>
      </c>
      <c r="F1197" t="s">
        <v>2486</v>
      </c>
      <c r="G1197" t="s">
        <v>37</v>
      </c>
      <c r="H1197" t="s">
        <v>43</v>
      </c>
      <c r="I1197" t="s">
        <v>44</v>
      </c>
      <c r="J1197" t="s">
        <v>40</v>
      </c>
      <c r="K1197">
        <v>356.27485148514802</v>
      </c>
      <c r="L1197">
        <v>5532993.0194027601</v>
      </c>
      <c r="M1197">
        <v>15530.1251164325</v>
      </c>
      <c r="N1197">
        <v>519.34470822253002</v>
      </c>
      <c r="O1197">
        <v>15010.780408209899</v>
      </c>
      <c r="P1197">
        <v>3344034.57064253</v>
      </c>
      <c r="Q1197">
        <v>971547.17665256502</v>
      </c>
      <c r="R1197">
        <v>996654.91816974396</v>
      </c>
      <c r="S1197">
        <v>141314.918039329</v>
      </c>
      <c r="T1197">
        <v>79441.435898592405</v>
      </c>
      <c r="U1197">
        <v>168192.38120957901</v>
      </c>
      <c r="V1197">
        <v>3929640.76</v>
      </c>
      <c r="W1197">
        <v>1435159.8781931801</v>
      </c>
      <c r="X1197">
        <v>4792802.0811942704</v>
      </c>
      <c r="Y1197">
        <v>240618.50921420401</v>
      </c>
      <c r="Z1197">
        <v>185029.458791579</v>
      </c>
      <c r="AA1197">
        <v>146350.58899312399</v>
      </c>
      <c r="AB1197">
        <v>0</v>
      </c>
      <c r="AC1197">
        <v>0</v>
      </c>
      <c r="AD1197">
        <v>0</v>
      </c>
      <c r="AE1197">
        <v>168192.38120957901</v>
      </c>
      <c r="AF1197">
        <v>0</v>
      </c>
      <c r="AG1197">
        <v>0</v>
      </c>
    </row>
    <row r="1198" spans="1:33" x14ac:dyDescent="0.3">
      <c r="A1198" t="s">
        <v>33</v>
      </c>
      <c r="B1198" t="s">
        <v>2487</v>
      </c>
      <c r="C1198">
        <v>2239</v>
      </c>
      <c r="D1198" t="s">
        <v>2420</v>
      </c>
      <c r="E1198">
        <v>4973</v>
      </c>
      <c r="F1198" t="s">
        <v>2488</v>
      </c>
      <c r="G1198" t="s">
        <v>37</v>
      </c>
      <c r="H1198" t="s">
        <v>53</v>
      </c>
      <c r="I1198" t="s">
        <v>60</v>
      </c>
      <c r="J1198" t="s">
        <v>40</v>
      </c>
      <c r="K1198">
        <v>1057.5462376237599</v>
      </c>
      <c r="L1198">
        <v>4759300.6984598702</v>
      </c>
      <c r="M1198">
        <v>4500.3239850332302</v>
      </c>
      <c r="N1198">
        <v>519.33954367052104</v>
      </c>
      <c r="O1198">
        <v>3980.9844413627002</v>
      </c>
      <c r="P1198">
        <v>1063834.1964751</v>
      </c>
      <c r="Q1198">
        <v>1100862.61095311</v>
      </c>
      <c r="R1198">
        <v>1939323.1420104899</v>
      </c>
      <c r="S1198">
        <v>419471.25728809001</v>
      </c>
      <c r="T1198">
        <v>235809.49173306301</v>
      </c>
      <c r="U1198">
        <v>499252.80777946598</v>
      </c>
      <c r="V1198">
        <v>0</v>
      </c>
      <c r="W1198">
        <v>4260047.8906803997</v>
      </c>
      <c r="X1198">
        <v>2983147.7401683601</v>
      </c>
      <c r="Y1198">
        <v>536387.16836745595</v>
      </c>
      <c r="Z1198">
        <v>549225.580458001</v>
      </c>
      <c r="AA1198">
        <v>191287.40168657701</v>
      </c>
      <c r="AB1198">
        <v>0</v>
      </c>
      <c r="AC1198">
        <v>0</v>
      </c>
      <c r="AD1198">
        <v>0</v>
      </c>
      <c r="AE1198">
        <v>499252.80777946598</v>
      </c>
      <c r="AF1198">
        <v>0</v>
      </c>
      <c r="AG1198">
        <v>0</v>
      </c>
    </row>
    <row r="1199" spans="1:33" x14ac:dyDescent="0.3">
      <c r="A1199" t="s">
        <v>33</v>
      </c>
      <c r="B1199" t="s">
        <v>2489</v>
      </c>
      <c r="C1199">
        <v>2240</v>
      </c>
      <c r="D1199" t="s">
        <v>2490</v>
      </c>
      <c r="E1199">
        <v>1120</v>
      </c>
      <c r="F1199" t="s">
        <v>2491</v>
      </c>
      <c r="G1199" t="s">
        <v>37</v>
      </c>
      <c r="H1199" t="s">
        <v>43</v>
      </c>
      <c r="I1199" t="s">
        <v>44</v>
      </c>
      <c r="J1199" t="s">
        <v>40</v>
      </c>
      <c r="K1199">
        <v>413.59</v>
      </c>
      <c r="L1199">
        <v>4903952.8801648403</v>
      </c>
      <c r="M1199">
        <v>11857.039290516799</v>
      </c>
      <c r="N1199">
        <v>742.16476447889602</v>
      </c>
      <c r="O1199">
        <v>11114.8745260379</v>
      </c>
      <c r="P1199">
        <v>3089065.9307116298</v>
      </c>
      <c r="Q1199">
        <v>769299.21972421499</v>
      </c>
      <c r="R1199">
        <v>774967.90740553697</v>
      </c>
      <c r="S1199">
        <v>268520.423678494</v>
      </c>
      <c r="T1199">
        <v>2099.3986449600302</v>
      </c>
      <c r="U1199">
        <v>130291.736069409</v>
      </c>
      <c r="V1199">
        <v>3860677.27</v>
      </c>
      <c r="W1199">
        <v>912983.874095437</v>
      </c>
      <c r="X1199">
        <v>4206064.4399544699</v>
      </c>
      <c r="Y1199">
        <v>196924.34518951</v>
      </c>
      <c r="Z1199">
        <v>306951.92494082602</v>
      </c>
      <c r="AA1199">
        <v>63720.434010625802</v>
      </c>
      <c r="AB1199">
        <v>0</v>
      </c>
      <c r="AC1199">
        <v>0</v>
      </c>
      <c r="AD1199">
        <v>0</v>
      </c>
      <c r="AE1199">
        <v>130291.736069409</v>
      </c>
      <c r="AF1199">
        <v>0</v>
      </c>
      <c r="AG1199">
        <v>0</v>
      </c>
    </row>
    <row r="1200" spans="1:33" x14ac:dyDescent="0.3">
      <c r="A1200" t="s">
        <v>33</v>
      </c>
      <c r="B1200" t="s">
        <v>2492</v>
      </c>
      <c r="C1200">
        <v>2240</v>
      </c>
      <c r="D1200" t="s">
        <v>2490</v>
      </c>
      <c r="E1200">
        <v>1123</v>
      </c>
      <c r="F1200" t="s">
        <v>2493</v>
      </c>
      <c r="G1200" t="s">
        <v>37</v>
      </c>
      <c r="H1200" t="s">
        <v>38</v>
      </c>
      <c r="I1200" t="s">
        <v>44</v>
      </c>
      <c r="J1200" t="s">
        <v>40</v>
      </c>
      <c r="K1200">
        <v>259.22000000000003</v>
      </c>
      <c r="L1200">
        <v>2834994.1529087499</v>
      </c>
      <c r="M1200">
        <v>10936.633565730799</v>
      </c>
      <c r="N1200">
        <v>320.49628926899402</v>
      </c>
      <c r="O1200">
        <v>10616.137276461801</v>
      </c>
      <c r="P1200">
        <v>1716271.43139793</v>
      </c>
      <c r="Q1200">
        <v>418154.52938565001</v>
      </c>
      <c r="R1200">
        <v>476025.88490621903</v>
      </c>
      <c r="S1200">
        <v>168666.49659309801</v>
      </c>
      <c r="T1200">
        <v>55875.810625852901</v>
      </c>
      <c r="U1200">
        <v>81661.122908949095</v>
      </c>
      <c r="V1200">
        <v>2181114.94</v>
      </c>
      <c r="W1200">
        <v>572218.08999980497</v>
      </c>
      <c r="X1200">
        <v>2559227.0387886502</v>
      </c>
      <c r="Y1200">
        <v>71089.780931175599</v>
      </c>
      <c r="Z1200">
        <v>83079.048104308793</v>
      </c>
      <c r="AA1200">
        <v>39937.162175667698</v>
      </c>
      <c r="AB1200">
        <v>0</v>
      </c>
      <c r="AC1200">
        <v>0</v>
      </c>
      <c r="AD1200">
        <v>0</v>
      </c>
      <c r="AE1200">
        <v>81661.122908949095</v>
      </c>
      <c r="AF1200">
        <v>0</v>
      </c>
      <c r="AG1200">
        <v>0</v>
      </c>
    </row>
    <row r="1201" spans="1:33" x14ac:dyDescent="0.3">
      <c r="A1201" t="s">
        <v>33</v>
      </c>
      <c r="B1201" t="s">
        <v>2494</v>
      </c>
      <c r="C1201">
        <v>2240</v>
      </c>
      <c r="D1201" t="s">
        <v>2490</v>
      </c>
      <c r="E1201">
        <v>1124</v>
      </c>
      <c r="F1201" t="s">
        <v>2495</v>
      </c>
      <c r="G1201" t="s">
        <v>37</v>
      </c>
      <c r="H1201" t="s">
        <v>53</v>
      </c>
      <c r="I1201" t="s">
        <v>39</v>
      </c>
      <c r="J1201" t="s">
        <v>40</v>
      </c>
      <c r="K1201">
        <v>347.79</v>
      </c>
      <c r="L1201">
        <v>4870385.9618630297</v>
      </c>
      <c r="M1201">
        <v>14003.8125359068</v>
      </c>
      <c r="N1201">
        <v>599.33537782880103</v>
      </c>
      <c r="O1201">
        <v>13404.477158078</v>
      </c>
      <c r="P1201">
        <v>2581357.8130278802</v>
      </c>
      <c r="Q1201">
        <v>1217095.36976905</v>
      </c>
      <c r="R1201">
        <v>677420.69609533995</v>
      </c>
      <c r="S1201">
        <v>226135.68764028</v>
      </c>
      <c r="T1201">
        <v>168376.39533047299</v>
      </c>
      <c r="U1201">
        <v>109563.004152856</v>
      </c>
      <c r="V1201">
        <v>3993090.03</v>
      </c>
      <c r="W1201">
        <v>767732.92771017703</v>
      </c>
      <c r="X1201">
        <v>3700126.2083323202</v>
      </c>
      <c r="Y1201">
        <v>798671.05119262997</v>
      </c>
      <c r="Z1201">
        <v>208442.851055078</v>
      </c>
      <c r="AA1201">
        <v>53582.847130142298</v>
      </c>
      <c r="AB1201">
        <v>0</v>
      </c>
      <c r="AC1201">
        <v>0</v>
      </c>
      <c r="AD1201">
        <v>0</v>
      </c>
      <c r="AE1201">
        <v>109563.004152856</v>
      </c>
      <c r="AF1201">
        <v>0</v>
      </c>
      <c r="AG1201">
        <v>0</v>
      </c>
    </row>
    <row r="1202" spans="1:33" x14ac:dyDescent="0.3">
      <c r="A1202" t="s">
        <v>33</v>
      </c>
      <c r="B1202" t="s">
        <v>2496</v>
      </c>
      <c r="C1202">
        <v>2240</v>
      </c>
      <c r="D1202" t="s">
        <v>2490</v>
      </c>
      <c r="E1202">
        <v>2240</v>
      </c>
      <c r="F1202" t="s">
        <v>2490</v>
      </c>
      <c r="G1202" t="s">
        <v>55</v>
      </c>
      <c r="H1202" t="s">
        <v>55</v>
      </c>
      <c r="I1202" t="s">
        <v>56</v>
      </c>
      <c r="J1202" t="s">
        <v>40</v>
      </c>
      <c r="K1202">
        <v>5.2</v>
      </c>
      <c r="L1202">
        <v>13116.935063365099</v>
      </c>
      <c r="M1202">
        <v>2522.4875121856098</v>
      </c>
      <c r="N1202">
        <v>82.662673035679404</v>
      </c>
      <c r="O1202">
        <v>2439.8248391499301</v>
      </c>
      <c r="P1202">
        <v>61.144862546305298</v>
      </c>
      <c r="Q1202">
        <v>3108.1111210762301</v>
      </c>
      <c r="R1202">
        <v>6547.2315929031001</v>
      </c>
      <c r="S1202">
        <v>3374.0520881263401</v>
      </c>
      <c r="T1202">
        <v>26.395398713199398</v>
      </c>
      <c r="U1202">
        <v>1638.1368687853301</v>
      </c>
      <c r="V1202">
        <v>0</v>
      </c>
      <c r="W1202">
        <v>11478.7981945798</v>
      </c>
      <c r="X1202">
        <v>10238.1829245466</v>
      </c>
      <c r="Y1202">
        <v>9.6226866835640408</v>
      </c>
      <c r="Z1202">
        <v>429.84589978553299</v>
      </c>
      <c r="AA1202">
        <v>801.14668356404695</v>
      </c>
      <c r="AB1202">
        <v>0</v>
      </c>
      <c r="AC1202">
        <v>0</v>
      </c>
      <c r="AD1202">
        <v>0</v>
      </c>
      <c r="AE1202">
        <v>1638.1368687853301</v>
      </c>
      <c r="AF1202">
        <v>0</v>
      </c>
      <c r="AG1202">
        <v>0</v>
      </c>
    </row>
    <row r="1203" spans="1:33" x14ac:dyDescent="0.3">
      <c r="A1203" t="s">
        <v>33</v>
      </c>
      <c r="B1203" t="s">
        <v>2497</v>
      </c>
      <c r="C1203">
        <v>2241</v>
      </c>
      <c r="D1203" t="s">
        <v>2498</v>
      </c>
      <c r="E1203">
        <v>1126</v>
      </c>
      <c r="F1203" t="s">
        <v>2499</v>
      </c>
      <c r="G1203" t="s">
        <v>37</v>
      </c>
      <c r="H1203" t="s">
        <v>38</v>
      </c>
      <c r="I1203" t="s">
        <v>39</v>
      </c>
      <c r="J1203" t="s">
        <v>40</v>
      </c>
      <c r="K1203">
        <v>856.32316831683102</v>
      </c>
      <c r="L1203">
        <v>11312966.092983199</v>
      </c>
      <c r="M1203">
        <v>13211.0942592149</v>
      </c>
      <c r="N1203">
        <v>1047.87825523682</v>
      </c>
      <c r="O1203">
        <v>12163.216003978099</v>
      </c>
      <c r="P1203">
        <v>6637135.9019192997</v>
      </c>
      <c r="Q1203">
        <v>2381856.91652901</v>
      </c>
      <c r="R1203">
        <v>1700192.12571573</v>
      </c>
      <c r="S1203">
        <v>276261.69354986801</v>
      </c>
      <c r="T1203">
        <v>317519.45526936703</v>
      </c>
      <c r="U1203">
        <v>284104.38583235402</v>
      </c>
      <c r="V1203">
        <v>7957278.9800000004</v>
      </c>
      <c r="W1203">
        <v>3071582.7271509301</v>
      </c>
      <c r="X1203">
        <v>9458299.2054636199</v>
      </c>
      <c r="Y1203">
        <v>385792.448947925</v>
      </c>
      <c r="Z1203">
        <v>897322.42753470701</v>
      </c>
      <c r="AA1203">
        <v>210835.12318991101</v>
      </c>
      <c r="AB1203">
        <v>49395.222710424998</v>
      </c>
      <c r="AC1203">
        <v>22439.181148687599</v>
      </c>
      <c r="AD1203">
        <v>4778.0981556481802</v>
      </c>
      <c r="AE1203">
        <v>284104.38583235402</v>
      </c>
      <c r="AF1203">
        <v>0</v>
      </c>
      <c r="AG1203">
        <v>0</v>
      </c>
    </row>
    <row r="1204" spans="1:33" x14ac:dyDescent="0.3">
      <c r="A1204" t="s">
        <v>33</v>
      </c>
      <c r="B1204" t="s">
        <v>2500</v>
      </c>
      <c r="C1204">
        <v>2241</v>
      </c>
      <c r="D1204" t="s">
        <v>2498</v>
      </c>
      <c r="E1204">
        <v>1127</v>
      </c>
      <c r="F1204" t="s">
        <v>2501</v>
      </c>
      <c r="G1204" t="s">
        <v>37</v>
      </c>
      <c r="H1204" t="s">
        <v>43</v>
      </c>
      <c r="I1204" t="s">
        <v>39</v>
      </c>
      <c r="J1204" t="s">
        <v>40</v>
      </c>
      <c r="K1204">
        <v>690.44</v>
      </c>
      <c r="L1204">
        <v>10641865.7035628</v>
      </c>
      <c r="M1204">
        <v>15413.1650882957</v>
      </c>
      <c r="N1204">
        <v>1391.21517770387</v>
      </c>
      <c r="O1204">
        <v>14021.9499105918</v>
      </c>
      <c r="P1204">
        <v>6612722.2583187604</v>
      </c>
      <c r="Q1204">
        <v>2217691.7864577002</v>
      </c>
      <c r="R1204">
        <v>1332695.1897811701</v>
      </c>
      <c r="S1204">
        <v>222745.48996436599</v>
      </c>
      <c r="T1204">
        <v>256010.97904088101</v>
      </c>
      <c r="U1204">
        <v>229068.930296084</v>
      </c>
      <c r="V1204">
        <v>7936227.5800000001</v>
      </c>
      <c r="W1204">
        <v>2476569.1932668001</v>
      </c>
      <c r="X1204">
        <v>8202802.3149788296</v>
      </c>
      <c r="Y1204">
        <v>1014897.49786006</v>
      </c>
      <c r="Z1204">
        <v>960550.60729386203</v>
      </c>
      <c r="AA1204">
        <v>172774.888985706</v>
      </c>
      <c r="AB1204">
        <v>39826.596815336299</v>
      </c>
      <c r="AC1204">
        <v>18092.361395233998</v>
      </c>
      <c r="AD1204">
        <v>3852.5059377642901</v>
      </c>
      <c r="AE1204">
        <v>229068.930296084</v>
      </c>
      <c r="AF1204">
        <v>0</v>
      </c>
      <c r="AG1204">
        <v>0</v>
      </c>
    </row>
    <row r="1205" spans="1:33" x14ac:dyDescent="0.3">
      <c r="A1205" t="s">
        <v>33</v>
      </c>
      <c r="B1205" t="s">
        <v>2502</v>
      </c>
      <c r="C1205">
        <v>2241</v>
      </c>
      <c r="D1205" t="s">
        <v>2498</v>
      </c>
      <c r="E1205">
        <v>1128</v>
      </c>
      <c r="F1205" t="s">
        <v>2503</v>
      </c>
      <c r="G1205" t="s">
        <v>37</v>
      </c>
      <c r="H1205" t="s">
        <v>43</v>
      </c>
      <c r="I1205" t="s">
        <v>39</v>
      </c>
      <c r="J1205" t="s">
        <v>40</v>
      </c>
      <c r="K1205">
        <v>355.55</v>
      </c>
      <c r="L1205">
        <v>5590854.26579512</v>
      </c>
      <c r="M1205">
        <v>15724.5233182256</v>
      </c>
      <c r="N1205">
        <v>1439.49837810848</v>
      </c>
      <c r="O1205">
        <v>14285.0249401171</v>
      </c>
      <c r="P1205">
        <v>3697976.5111881299</v>
      </c>
      <c r="Q1205">
        <v>977069.73451673705</v>
      </c>
      <c r="R1205">
        <v>669194.38319954695</v>
      </c>
      <c r="S1205">
        <v>114777.845803879</v>
      </c>
      <c r="T1205">
        <v>131835.79108682199</v>
      </c>
      <c r="U1205">
        <v>117961.673956857</v>
      </c>
      <c r="V1205">
        <v>4197554.87</v>
      </c>
      <c r="W1205">
        <v>1275337.7218382601</v>
      </c>
      <c r="X1205">
        <v>4337869.8586505996</v>
      </c>
      <c r="Y1205">
        <v>505472.94444534701</v>
      </c>
      <c r="Z1205">
        <v>511813.64833647001</v>
      </c>
      <c r="AA1205">
        <v>85926.216186588004</v>
      </c>
      <c r="AB1205">
        <v>20509.1629941672</v>
      </c>
      <c r="AC1205">
        <v>9316.8690893856801</v>
      </c>
      <c r="AD1205">
        <v>1983.89213569911</v>
      </c>
      <c r="AE1205">
        <v>117961.673956857</v>
      </c>
      <c r="AF1205">
        <v>0</v>
      </c>
      <c r="AG1205">
        <v>0</v>
      </c>
    </row>
    <row r="1206" spans="1:33" x14ac:dyDescent="0.3">
      <c r="A1206" t="s">
        <v>33</v>
      </c>
      <c r="B1206" t="s">
        <v>2504</v>
      </c>
      <c r="C1206">
        <v>2241</v>
      </c>
      <c r="D1206" t="s">
        <v>2498</v>
      </c>
      <c r="E1206">
        <v>1129</v>
      </c>
      <c r="F1206" t="s">
        <v>2505</v>
      </c>
      <c r="G1206" t="s">
        <v>37</v>
      </c>
      <c r="H1206" t="s">
        <v>43</v>
      </c>
      <c r="I1206" t="s">
        <v>39</v>
      </c>
      <c r="J1206" t="s">
        <v>40</v>
      </c>
      <c r="K1206">
        <v>224.99</v>
      </c>
      <c r="L1206">
        <v>3213464.6734789601</v>
      </c>
      <c r="M1206">
        <v>14282.7000021288</v>
      </c>
      <c r="N1206">
        <v>790.74078041178495</v>
      </c>
      <c r="O1206">
        <v>13491.959221716999</v>
      </c>
      <c r="P1206">
        <v>1838137.6535430099</v>
      </c>
      <c r="Q1206">
        <v>760782.74194690096</v>
      </c>
      <c r="R1206">
        <v>458534.46111648402</v>
      </c>
      <c r="S1206">
        <v>72584.884692489897</v>
      </c>
      <c r="T1206">
        <v>83424.932180070595</v>
      </c>
      <c r="U1206">
        <v>74645.470464219994</v>
      </c>
      <c r="V1206">
        <v>2331792.81</v>
      </c>
      <c r="W1206">
        <v>807026.39301474195</v>
      </c>
      <c r="X1206">
        <v>2725647.6245262199</v>
      </c>
      <c r="Y1206">
        <v>160965.714311794</v>
      </c>
      <c r="Z1206">
        <v>177908.76818484699</v>
      </c>
      <c r="AA1206">
        <v>54167.958458220899</v>
      </c>
      <c r="AB1206">
        <v>12978.0806695477</v>
      </c>
      <c r="AC1206">
        <v>5895.6613033916001</v>
      </c>
      <c r="AD1206">
        <v>1255.3955607114101</v>
      </c>
      <c r="AE1206">
        <v>74645.470464219994</v>
      </c>
      <c r="AF1206">
        <v>0</v>
      </c>
      <c r="AG1206">
        <v>0</v>
      </c>
    </row>
    <row r="1207" spans="1:33" x14ac:dyDescent="0.3">
      <c r="A1207" t="s">
        <v>33</v>
      </c>
      <c r="B1207" t="s">
        <v>2506</v>
      </c>
      <c r="C1207">
        <v>2241</v>
      </c>
      <c r="D1207" t="s">
        <v>2498</v>
      </c>
      <c r="E1207">
        <v>1130</v>
      </c>
      <c r="F1207" t="s">
        <v>2507</v>
      </c>
      <c r="G1207" t="s">
        <v>37</v>
      </c>
      <c r="H1207" t="s">
        <v>43</v>
      </c>
      <c r="I1207" t="s">
        <v>39</v>
      </c>
      <c r="J1207" t="s">
        <v>40</v>
      </c>
      <c r="K1207">
        <v>402.88</v>
      </c>
      <c r="L1207">
        <v>6427254.8836912904</v>
      </c>
      <c r="M1207">
        <v>15953.2736390272</v>
      </c>
      <c r="N1207">
        <v>1665.1071649375299</v>
      </c>
      <c r="O1207">
        <v>14288.166474089699</v>
      </c>
      <c r="P1207">
        <v>4175241.1312627601</v>
      </c>
      <c r="Q1207">
        <v>1153478.46675348</v>
      </c>
      <c r="R1207">
        <v>819175.15846219496</v>
      </c>
      <c r="S1207">
        <v>129974.658184409</v>
      </c>
      <c r="T1207">
        <v>149385.46902843099</v>
      </c>
      <c r="U1207">
        <v>133664.46126772201</v>
      </c>
      <c r="V1207">
        <v>4848482.67</v>
      </c>
      <c r="W1207">
        <v>1445107.75242357</v>
      </c>
      <c r="X1207">
        <v>5039210.3854230205</v>
      </c>
      <c r="Y1207">
        <v>448246.60043662298</v>
      </c>
      <c r="Z1207">
        <v>670838.374610033</v>
      </c>
      <c r="AA1207">
        <v>99250.673627485798</v>
      </c>
      <c r="AB1207">
        <v>23239.295702686199</v>
      </c>
      <c r="AC1207">
        <v>10557.109320015999</v>
      </c>
      <c r="AD1207">
        <v>2247.9833036997802</v>
      </c>
      <c r="AE1207">
        <v>133664.46126772201</v>
      </c>
      <c r="AF1207">
        <v>0</v>
      </c>
      <c r="AG1207">
        <v>0</v>
      </c>
    </row>
    <row r="1208" spans="1:33" x14ac:dyDescent="0.3">
      <c r="A1208" t="s">
        <v>33</v>
      </c>
      <c r="B1208" t="s">
        <v>2508</v>
      </c>
      <c r="C1208">
        <v>2241</v>
      </c>
      <c r="D1208" t="s">
        <v>2498</v>
      </c>
      <c r="E1208">
        <v>1132</v>
      </c>
      <c r="F1208" t="s">
        <v>2509</v>
      </c>
      <c r="G1208" t="s">
        <v>37</v>
      </c>
      <c r="H1208" t="s">
        <v>43</v>
      </c>
      <c r="I1208" t="s">
        <v>39</v>
      </c>
      <c r="J1208" t="s">
        <v>40</v>
      </c>
      <c r="K1208">
        <v>425.17</v>
      </c>
      <c r="L1208">
        <v>6258246.4084410397</v>
      </c>
      <c r="M1208">
        <v>14719.3979077569</v>
      </c>
      <c r="N1208">
        <v>727.26897246373903</v>
      </c>
      <c r="O1208">
        <v>13992.1289352932</v>
      </c>
      <c r="P1208">
        <v>3980808.8193625598</v>
      </c>
      <c r="Q1208">
        <v>1164459.0380561899</v>
      </c>
      <c r="R1208">
        <v>818162.36434861901</v>
      </c>
      <c r="S1208">
        <v>137165.720364042</v>
      </c>
      <c r="T1208">
        <v>157650.46630961599</v>
      </c>
      <c r="U1208">
        <v>141059.667884227</v>
      </c>
      <c r="V1208">
        <v>4592126.0199999996</v>
      </c>
      <c r="W1208">
        <v>1525060.72055681</v>
      </c>
      <c r="X1208">
        <v>5425730.2500196202</v>
      </c>
      <c r="Y1208">
        <v>241517.20677605999</v>
      </c>
      <c r="Z1208">
        <v>309212.94902240799</v>
      </c>
      <c r="AA1208">
        <v>102687.731222195</v>
      </c>
      <c r="AB1208">
        <v>24525.048038897701</v>
      </c>
      <c r="AC1208">
        <v>11141.198792670801</v>
      </c>
      <c r="AD1208">
        <v>2372.35668495343</v>
      </c>
      <c r="AE1208">
        <v>141059.667884227</v>
      </c>
      <c r="AF1208">
        <v>0</v>
      </c>
      <c r="AG1208">
        <v>0</v>
      </c>
    </row>
    <row r="1209" spans="1:33" x14ac:dyDescent="0.3">
      <c r="A1209" t="s">
        <v>33</v>
      </c>
      <c r="B1209" t="s">
        <v>2510</v>
      </c>
      <c r="C1209">
        <v>2241</v>
      </c>
      <c r="D1209" t="s">
        <v>2498</v>
      </c>
      <c r="E1209">
        <v>1133</v>
      </c>
      <c r="F1209" t="s">
        <v>2511</v>
      </c>
      <c r="G1209" t="s">
        <v>37</v>
      </c>
      <c r="H1209" t="s">
        <v>43</v>
      </c>
      <c r="I1209" t="s">
        <v>39</v>
      </c>
      <c r="J1209" t="s">
        <v>40</v>
      </c>
      <c r="K1209">
        <v>419.82</v>
      </c>
      <c r="L1209">
        <v>6909760.1390147898</v>
      </c>
      <c r="M1209">
        <v>16458.863653505701</v>
      </c>
      <c r="N1209">
        <v>1287.0814989631699</v>
      </c>
      <c r="O1209">
        <v>15171.7821545426</v>
      </c>
      <c r="P1209">
        <v>4566580.9187329598</v>
      </c>
      <c r="Q1209">
        <v>1280859.63168251</v>
      </c>
      <c r="R1209">
        <v>771213.13355936995</v>
      </c>
      <c r="S1209">
        <v>135439.73639539999</v>
      </c>
      <c r="T1209">
        <v>155666.71864454899</v>
      </c>
      <c r="U1209">
        <v>139284.68558730901</v>
      </c>
      <c r="V1209">
        <v>5264604.88</v>
      </c>
      <c r="W1209">
        <v>1505870.5734274799</v>
      </c>
      <c r="X1209">
        <v>5927535.0169109702</v>
      </c>
      <c r="Y1209">
        <v>163638.245241022</v>
      </c>
      <c r="Z1209">
        <v>540342.55489471799</v>
      </c>
      <c r="AA1209">
        <v>101399.68029659201</v>
      </c>
      <c r="AB1209">
        <v>24216.444405038099</v>
      </c>
      <c r="AC1209">
        <v>11001.0068375921</v>
      </c>
      <c r="AD1209">
        <v>2342.5048415390302</v>
      </c>
      <c r="AE1209">
        <v>139284.68558730901</v>
      </c>
      <c r="AF1209">
        <v>0</v>
      </c>
      <c r="AG1209">
        <v>0</v>
      </c>
    </row>
    <row r="1210" spans="1:33" x14ac:dyDescent="0.3">
      <c r="A1210" t="s">
        <v>33</v>
      </c>
      <c r="B1210" t="s">
        <v>2512</v>
      </c>
      <c r="C1210">
        <v>2241</v>
      </c>
      <c r="D1210" t="s">
        <v>2498</v>
      </c>
      <c r="E1210">
        <v>1134</v>
      </c>
      <c r="F1210" t="s">
        <v>2513</v>
      </c>
      <c r="G1210" t="s">
        <v>37</v>
      </c>
      <c r="H1210" t="s">
        <v>53</v>
      </c>
      <c r="I1210" t="s">
        <v>39</v>
      </c>
      <c r="J1210" t="s">
        <v>40</v>
      </c>
      <c r="K1210">
        <v>1858.03844690351</v>
      </c>
      <c r="L1210">
        <v>26583064.852856901</v>
      </c>
      <c r="M1210">
        <v>14307.0585526141</v>
      </c>
      <c r="N1210">
        <v>798.04958326938402</v>
      </c>
      <c r="O1210">
        <v>13509.008969344801</v>
      </c>
      <c r="P1210">
        <v>15318124.572646899</v>
      </c>
      <c r="Q1210">
        <v>5735230.6953176204</v>
      </c>
      <c r="R1210">
        <v>4240331.2665510699</v>
      </c>
      <c r="S1210">
        <v>599428.89205166698</v>
      </c>
      <c r="T1210">
        <v>689949.42628956598</v>
      </c>
      <c r="U1210">
        <v>616445.85985919996</v>
      </c>
      <c r="V1210">
        <v>19301940.27</v>
      </c>
      <c r="W1210">
        <v>6664678.7229977101</v>
      </c>
      <c r="X1210">
        <v>20191316.3756712</v>
      </c>
      <c r="Y1210">
        <v>3214850.70558812</v>
      </c>
      <c r="Z1210">
        <v>1482806.80824984</v>
      </c>
      <c r="AA1210">
        <v>451117.171185149</v>
      </c>
      <c r="AB1210">
        <v>107177.087208475</v>
      </c>
      <c r="AC1210">
        <v>48688.232239756697</v>
      </c>
      <c r="AD1210">
        <v>470662.61285512103</v>
      </c>
      <c r="AE1210">
        <v>616445.85985919996</v>
      </c>
      <c r="AF1210">
        <v>0</v>
      </c>
      <c r="AG1210">
        <v>0</v>
      </c>
    </row>
    <row r="1211" spans="1:33" x14ac:dyDescent="0.3">
      <c r="A1211" t="s">
        <v>33</v>
      </c>
      <c r="B1211" t="s">
        <v>2514</v>
      </c>
      <c r="C1211">
        <v>2241</v>
      </c>
      <c r="D1211" t="s">
        <v>2498</v>
      </c>
      <c r="E1211">
        <v>2241</v>
      </c>
      <c r="F1211" t="s">
        <v>2498</v>
      </c>
      <c r="G1211" t="s">
        <v>55</v>
      </c>
      <c r="H1211" t="s">
        <v>55</v>
      </c>
      <c r="I1211" t="s">
        <v>56</v>
      </c>
      <c r="J1211" t="s">
        <v>40</v>
      </c>
      <c r="K1211">
        <v>28.098384779654399</v>
      </c>
      <c r="L1211">
        <v>110109.583845623</v>
      </c>
      <c r="M1211">
        <v>3918.7157806078499</v>
      </c>
      <c r="N1211">
        <v>606.67179956819098</v>
      </c>
      <c r="O1211">
        <v>3312.0439810396601</v>
      </c>
      <c r="P1211">
        <v>18115.425876747799</v>
      </c>
      <c r="Q1211">
        <v>27119.2289351687</v>
      </c>
      <c r="R1211">
        <v>45391.290365816603</v>
      </c>
      <c r="S1211">
        <v>9064.9274157803902</v>
      </c>
      <c r="T1211">
        <v>10418.711252109801</v>
      </c>
      <c r="U1211">
        <v>9322.2683282011803</v>
      </c>
      <c r="V1211">
        <v>0</v>
      </c>
      <c r="W1211">
        <v>100787.315517422</v>
      </c>
      <c r="X1211">
        <v>65216.7350427364</v>
      </c>
      <c r="Y1211">
        <v>9245.3220207935192</v>
      </c>
      <c r="Z1211">
        <v>17046.497659232398</v>
      </c>
      <c r="AA1211">
        <v>6764.8879482973798</v>
      </c>
      <c r="AB1211">
        <v>1620.79694366126</v>
      </c>
      <c r="AC1211">
        <v>736.29299005829705</v>
      </c>
      <c r="AD1211">
        <v>156.78291264295899</v>
      </c>
      <c r="AE1211">
        <v>9322.2683282011803</v>
      </c>
      <c r="AF1211">
        <v>0</v>
      </c>
      <c r="AG1211">
        <v>0</v>
      </c>
    </row>
    <row r="1212" spans="1:33" x14ac:dyDescent="0.3">
      <c r="A1212" t="s">
        <v>33</v>
      </c>
      <c r="B1212" t="s">
        <v>2515</v>
      </c>
      <c r="C1212">
        <v>2241</v>
      </c>
      <c r="D1212" t="s">
        <v>2498</v>
      </c>
      <c r="E1212">
        <v>2376</v>
      </c>
      <c r="F1212" t="s">
        <v>2516</v>
      </c>
      <c r="G1212" t="s">
        <v>2361</v>
      </c>
      <c r="H1212" t="s">
        <v>56</v>
      </c>
      <c r="I1212" t="s">
        <v>56</v>
      </c>
      <c r="J1212" t="s">
        <v>40</v>
      </c>
      <c r="K1212">
        <v>14.51</v>
      </c>
      <c r="L1212">
        <v>56860.565976619997</v>
      </c>
      <c r="M1212">
        <v>3918.7157806078499</v>
      </c>
      <c r="N1212">
        <v>606.67179956819098</v>
      </c>
      <c r="O1212">
        <v>3312.0439810396601</v>
      </c>
      <c r="P1212">
        <v>9354.80211880151</v>
      </c>
      <c r="Q1212">
        <v>14004.3641275147</v>
      </c>
      <c r="R1212">
        <v>23440.052813459199</v>
      </c>
      <c r="S1212">
        <v>4681.1266140185198</v>
      </c>
      <c r="T1212">
        <v>5380.2203028260101</v>
      </c>
      <c r="U1212">
        <v>4814.0174071551201</v>
      </c>
      <c r="V1212">
        <v>0</v>
      </c>
      <c r="W1212">
        <v>52046.548569464801</v>
      </c>
      <c r="X1212">
        <v>33677.908281592798</v>
      </c>
      <c r="Y1212">
        <v>4774.2823501673101</v>
      </c>
      <c r="Z1212">
        <v>8802.8078117344594</v>
      </c>
      <c r="AA1212">
        <v>3493.3867159819702</v>
      </c>
      <c r="AB1212">
        <v>836.97920136511505</v>
      </c>
      <c r="AC1212">
        <v>380.22154545629598</v>
      </c>
      <c r="AD1212">
        <v>80.962663166908001</v>
      </c>
      <c r="AE1212">
        <v>4814.0174071551201</v>
      </c>
      <c r="AF1212">
        <v>0</v>
      </c>
      <c r="AG1212">
        <v>0</v>
      </c>
    </row>
    <row r="1213" spans="1:33" x14ac:dyDescent="0.3">
      <c r="A1213" t="s">
        <v>33</v>
      </c>
      <c r="B1213" t="s">
        <v>2517</v>
      </c>
      <c r="C1213">
        <v>2241</v>
      </c>
      <c r="D1213" t="s">
        <v>2498</v>
      </c>
      <c r="E1213">
        <v>3986</v>
      </c>
      <c r="F1213" t="s">
        <v>2518</v>
      </c>
      <c r="G1213" t="s">
        <v>37</v>
      </c>
      <c r="H1213" t="s">
        <v>43</v>
      </c>
      <c r="I1213" t="s">
        <v>39</v>
      </c>
      <c r="J1213" t="s">
        <v>40</v>
      </c>
      <c r="K1213">
        <v>232.42</v>
      </c>
      <c r="L1213">
        <v>3778621.4017288699</v>
      </c>
      <c r="M1213">
        <v>16257.7291185305</v>
      </c>
      <c r="N1213">
        <v>1321.78375206797</v>
      </c>
      <c r="O1213">
        <v>14935.9453664626</v>
      </c>
      <c r="P1213">
        <v>2411241.90957628</v>
      </c>
      <c r="Q1213">
        <v>703742.53571446997</v>
      </c>
      <c r="R1213">
        <v>502406.64974529197</v>
      </c>
      <c r="S1213">
        <v>75050.375419034201</v>
      </c>
      <c r="T1213">
        <v>86179.931273798895</v>
      </c>
      <c r="U1213">
        <v>77110.539336388305</v>
      </c>
      <c r="V1213">
        <v>2867833.48</v>
      </c>
      <c r="W1213">
        <v>833677.38239249005</v>
      </c>
      <c r="X1213">
        <v>3039911.0760584199</v>
      </c>
      <c r="Y1213">
        <v>277315.14642493997</v>
      </c>
      <c r="Z1213">
        <v>307208.97965563898</v>
      </c>
      <c r="AA1213">
        <v>56281.784323124099</v>
      </c>
      <c r="AB1213">
        <v>13406.664781618199</v>
      </c>
      <c r="AC1213">
        <v>6090.3577942765196</v>
      </c>
      <c r="AD1213">
        <v>1296.85335446263</v>
      </c>
      <c r="AE1213">
        <v>77110.539336388305</v>
      </c>
      <c r="AF1213">
        <v>0</v>
      </c>
      <c r="AG1213">
        <v>0</v>
      </c>
    </row>
    <row r="1214" spans="1:33" x14ac:dyDescent="0.3">
      <c r="A1214" t="s">
        <v>33</v>
      </c>
      <c r="B1214" t="s">
        <v>2519</v>
      </c>
      <c r="C1214">
        <v>2241</v>
      </c>
      <c r="D1214" t="s">
        <v>2498</v>
      </c>
      <c r="E1214">
        <v>4595</v>
      </c>
      <c r="F1214" t="s">
        <v>2520</v>
      </c>
      <c r="G1214" t="s">
        <v>63</v>
      </c>
      <c r="H1214" t="s">
        <v>43</v>
      </c>
      <c r="I1214" t="s">
        <v>44</v>
      </c>
      <c r="J1214" t="s">
        <v>40</v>
      </c>
      <c r="K1214">
        <v>202.63</v>
      </c>
      <c r="L1214">
        <v>794049.37862456997</v>
      </c>
      <c r="M1214">
        <v>3918.7157806078499</v>
      </c>
      <c r="N1214">
        <v>606.671799568192</v>
      </c>
      <c r="O1214">
        <v>3312.0439810396601</v>
      </c>
      <c r="P1214">
        <v>130638.425453669</v>
      </c>
      <c r="Q1214">
        <v>195568.869962667</v>
      </c>
      <c r="R1214">
        <v>327336.86434122903</v>
      </c>
      <c r="S1214">
        <v>65371.239545042998</v>
      </c>
      <c r="T1214">
        <v>75133.979321959705</v>
      </c>
      <c r="U1214">
        <v>67227.039780278603</v>
      </c>
      <c r="V1214">
        <v>0</v>
      </c>
      <c r="W1214">
        <v>726822.33884429105</v>
      </c>
      <c r="X1214">
        <v>470306.99897306302</v>
      </c>
      <c r="Y1214">
        <v>66672.145597133102</v>
      </c>
      <c r="Z1214">
        <v>122929.90674650201</v>
      </c>
      <c r="AA1214">
        <v>48784.627860746201</v>
      </c>
      <c r="AB1214">
        <v>11688.290528781001</v>
      </c>
      <c r="AC1214">
        <v>5309.7375434741098</v>
      </c>
      <c r="AD1214">
        <v>1130.6315945906599</v>
      </c>
      <c r="AE1214">
        <v>67227.039780278603</v>
      </c>
      <c r="AF1214">
        <v>0</v>
      </c>
      <c r="AG1214">
        <v>0</v>
      </c>
    </row>
    <row r="1215" spans="1:33" x14ac:dyDescent="0.3">
      <c r="A1215" t="s">
        <v>33</v>
      </c>
      <c r="B1215" t="s">
        <v>2521</v>
      </c>
      <c r="C1215">
        <v>2242</v>
      </c>
      <c r="D1215" t="s">
        <v>2522</v>
      </c>
      <c r="E1215">
        <v>1135</v>
      </c>
      <c r="F1215" t="s">
        <v>2523</v>
      </c>
      <c r="G1215" t="s">
        <v>37</v>
      </c>
      <c r="H1215" t="s">
        <v>43</v>
      </c>
      <c r="I1215" t="s">
        <v>44</v>
      </c>
      <c r="J1215" t="s">
        <v>40</v>
      </c>
      <c r="K1215">
        <v>520.85</v>
      </c>
      <c r="L1215">
        <v>7676740.1256033601</v>
      </c>
      <c r="M1215">
        <v>14738.869397337699</v>
      </c>
      <c r="N1215">
        <v>0</v>
      </c>
      <c r="O1215">
        <v>14738.869397337699</v>
      </c>
      <c r="P1215">
        <v>4675815.74239452</v>
      </c>
      <c r="Q1215">
        <v>1637221.4316903099</v>
      </c>
      <c r="R1215">
        <v>1031268.5205946499</v>
      </c>
      <c r="S1215">
        <v>227822.82662786101</v>
      </c>
      <c r="T1215">
        <v>104611.604296005</v>
      </c>
      <c r="U1215">
        <v>217477.65345877301</v>
      </c>
      <c r="V1215">
        <v>5766091.5199999996</v>
      </c>
      <c r="W1215">
        <v>1693170.95214458</v>
      </c>
      <c r="X1215">
        <v>6387408.9514241396</v>
      </c>
      <c r="Y1215">
        <v>0</v>
      </c>
      <c r="Z1215">
        <v>0</v>
      </c>
      <c r="AA1215">
        <v>1021667.81037054</v>
      </c>
      <c r="AB1215">
        <v>39199.231009857402</v>
      </c>
      <c r="AC1215">
        <v>10986.479340042701</v>
      </c>
      <c r="AD1215">
        <v>0</v>
      </c>
      <c r="AE1215">
        <v>217477.65345877301</v>
      </c>
      <c r="AF1215">
        <v>0</v>
      </c>
      <c r="AG1215">
        <v>0</v>
      </c>
    </row>
    <row r="1216" spans="1:33" x14ac:dyDescent="0.3">
      <c r="A1216" t="s">
        <v>33</v>
      </c>
      <c r="B1216" t="s">
        <v>2524</v>
      </c>
      <c r="C1216">
        <v>2242</v>
      </c>
      <c r="D1216" t="s">
        <v>2522</v>
      </c>
      <c r="E1216">
        <v>1136</v>
      </c>
      <c r="F1216" t="s">
        <v>2525</v>
      </c>
      <c r="G1216" t="s">
        <v>37</v>
      </c>
      <c r="H1216" t="s">
        <v>43</v>
      </c>
      <c r="I1216" t="s">
        <v>44</v>
      </c>
      <c r="J1216" t="s">
        <v>40</v>
      </c>
      <c r="K1216">
        <v>447.8</v>
      </c>
      <c r="L1216">
        <v>6585387.9898592401</v>
      </c>
      <c r="M1216">
        <v>14706.0919827138</v>
      </c>
      <c r="N1216">
        <v>0</v>
      </c>
      <c r="O1216">
        <v>14706.0919827138</v>
      </c>
      <c r="P1216">
        <v>4134582.1611294299</v>
      </c>
      <c r="Q1216">
        <v>1234648.4977064801</v>
      </c>
      <c r="R1216">
        <v>930398.41535237897</v>
      </c>
      <c r="S1216">
        <v>196130.80686465601</v>
      </c>
      <c r="T1216">
        <v>89628.108806280201</v>
      </c>
      <c r="U1216">
        <v>186976.08374549</v>
      </c>
      <c r="V1216">
        <v>4942710.74</v>
      </c>
      <c r="W1216">
        <v>1455701.1661137501</v>
      </c>
      <c r="X1216">
        <v>5418586.4790932704</v>
      </c>
      <c r="Y1216">
        <v>0</v>
      </c>
      <c r="Z1216">
        <v>0</v>
      </c>
      <c r="AA1216">
        <v>936678.33842551697</v>
      </c>
      <c r="AB1216">
        <v>33701.479593384203</v>
      </c>
      <c r="AC1216">
        <v>9445.6090015765694</v>
      </c>
      <c r="AD1216">
        <v>0</v>
      </c>
      <c r="AE1216">
        <v>186976.08374549</v>
      </c>
      <c r="AF1216">
        <v>0</v>
      </c>
      <c r="AG1216">
        <v>0</v>
      </c>
    </row>
    <row r="1217" spans="1:33" x14ac:dyDescent="0.3">
      <c r="A1217" t="s">
        <v>33</v>
      </c>
      <c r="B1217" t="s">
        <v>2526</v>
      </c>
      <c r="C1217">
        <v>2242</v>
      </c>
      <c r="D1217" t="s">
        <v>2522</v>
      </c>
      <c r="E1217">
        <v>1137</v>
      </c>
      <c r="F1217" t="s">
        <v>2527</v>
      </c>
      <c r="G1217" t="s">
        <v>37</v>
      </c>
      <c r="H1217" t="s">
        <v>43</v>
      </c>
      <c r="I1217" t="s">
        <v>44</v>
      </c>
      <c r="J1217" t="s">
        <v>40</v>
      </c>
      <c r="K1217">
        <v>510.12</v>
      </c>
      <c r="L1217">
        <v>7445421.7668472398</v>
      </c>
      <c r="M1217">
        <v>14595.431990212501</v>
      </c>
      <c r="N1217">
        <v>0</v>
      </c>
      <c r="O1217">
        <v>14595.431990212501</v>
      </c>
      <c r="P1217">
        <v>4745919.4835447697</v>
      </c>
      <c r="Q1217">
        <v>1381772.7486574999</v>
      </c>
      <c r="R1217">
        <v>992671.40692799306</v>
      </c>
      <c r="S1217">
        <v>223165.865217057</v>
      </c>
      <c r="T1217">
        <v>101892.262499909</v>
      </c>
      <c r="U1217">
        <v>212997.40920109299</v>
      </c>
      <c r="V1217">
        <v>5574134.3200000003</v>
      </c>
      <c r="W1217">
        <v>1658290.03764615</v>
      </c>
      <c r="X1217">
        <v>6538865.5574020902</v>
      </c>
      <c r="Y1217">
        <v>0</v>
      </c>
      <c r="Z1217">
        <v>0</v>
      </c>
      <c r="AA1217">
        <v>644406.96274056495</v>
      </c>
      <c r="AB1217">
        <v>38391.689973597902</v>
      </c>
      <c r="AC1217">
        <v>10760.1475298888</v>
      </c>
      <c r="AD1217">
        <v>0</v>
      </c>
      <c r="AE1217">
        <v>212997.40920109299</v>
      </c>
      <c r="AF1217">
        <v>0</v>
      </c>
      <c r="AG1217">
        <v>0</v>
      </c>
    </row>
    <row r="1218" spans="1:33" x14ac:dyDescent="0.3">
      <c r="A1218" t="s">
        <v>33</v>
      </c>
      <c r="B1218" t="s">
        <v>2528</v>
      </c>
      <c r="C1218">
        <v>2242</v>
      </c>
      <c r="D1218" t="s">
        <v>2522</v>
      </c>
      <c r="E1218">
        <v>1138</v>
      </c>
      <c r="F1218" t="s">
        <v>2529</v>
      </c>
      <c r="G1218" t="s">
        <v>37</v>
      </c>
      <c r="H1218" t="s">
        <v>43</v>
      </c>
      <c r="I1218" t="s">
        <v>44</v>
      </c>
      <c r="J1218" t="s">
        <v>40</v>
      </c>
      <c r="K1218">
        <v>530.74</v>
      </c>
      <c r="L1218">
        <v>7525306.7988930102</v>
      </c>
      <c r="M1218">
        <v>14178.895125472</v>
      </c>
      <c r="N1218">
        <v>0</v>
      </c>
      <c r="O1218">
        <v>14178.895125472</v>
      </c>
      <c r="P1218">
        <v>4789695.7973734597</v>
      </c>
      <c r="Q1218">
        <v>1383540.34817628</v>
      </c>
      <c r="R1218">
        <v>1011860.19612711</v>
      </c>
      <c r="S1218">
        <v>233452.58614816301</v>
      </c>
      <c r="T1218">
        <v>106757.871067988</v>
      </c>
      <c r="U1218">
        <v>221607.16098053</v>
      </c>
      <c r="V1218">
        <v>5578378.4299999997</v>
      </c>
      <c r="W1218">
        <v>1725321.20791248</v>
      </c>
      <c r="X1218">
        <v>6072803.5342366304</v>
      </c>
      <c r="Y1218">
        <v>0</v>
      </c>
      <c r="Z1218">
        <v>0</v>
      </c>
      <c r="AA1218">
        <v>1179757.45740321</v>
      </c>
      <c r="AB1218">
        <v>39943.553549336102</v>
      </c>
      <c r="AC1218">
        <v>11195.0927233067</v>
      </c>
      <c r="AD1218">
        <v>0</v>
      </c>
      <c r="AE1218">
        <v>221607.16098053</v>
      </c>
      <c r="AF1218">
        <v>0</v>
      </c>
      <c r="AG1218">
        <v>0</v>
      </c>
    </row>
    <row r="1219" spans="1:33" x14ac:dyDescent="0.3">
      <c r="A1219" t="s">
        <v>33</v>
      </c>
      <c r="B1219" t="s">
        <v>2530</v>
      </c>
      <c r="C1219">
        <v>2242</v>
      </c>
      <c r="D1219" t="s">
        <v>2522</v>
      </c>
      <c r="E1219">
        <v>1139</v>
      </c>
      <c r="F1219" t="s">
        <v>2531</v>
      </c>
      <c r="G1219" t="s">
        <v>37</v>
      </c>
      <c r="H1219" t="s">
        <v>43</v>
      </c>
      <c r="I1219" t="s">
        <v>44</v>
      </c>
      <c r="J1219" t="s">
        <v>40</v>
      </c>
      <c r="K1219">
        <v>512.76198019801905</v>
      </c>
      <c r="L1219">
        <v>7041562.7366146902</v>
      </c>
      <c r="M1219">
        <v>13732.614758011799</v>
      </c>
      <c r="N1219">
        <v>0</v>
      </c>
      <c r="O1219">
        <v>13732.614758011799</v>
      </c>
      <c r="P1219">
        <v>4296142.5207027895</v>
      </c>
      <c r="Q1219">
        <v>1357148.64145993</v>
      </c>
      <c r="R1219">
        <v>1060520.3355151</v>
      </c>
      <c r="S1219">
        <v>224123.02010698299</v>
      </c>
      <c r="T1219">
        <v>103628.218829872</v>
      </c>
      <c r="U1219">
        <v>214100.551476124</v>
      </c>
      <c r="V1219">
        <v>5160583.6399999997</v>
      </c>
      <c r="W1219">
        <v>1666878.54513857</v>
      </c>
      <c r="X1219">
        <v>5845187.4994242201</v>
      </c>
      <c r="Y1219">
        <v>0</v>
      </c>
      <c r="Z1219">
        <v>0</v>
      </c>
      <c r="AA1219">
        <v>932868.28422320704</v>
      </c>
      <c r="AB1219">
        <v>38590.525707697198</v>
      </c>
      <c r="AC1219">
        <v>10815.8757834404</v>
      </c>
      <c r="AD1219">
        <v>0</v>
      </c>
      <c r="AE1219">
        <v>214100.551476124</v>
      </c>
      <c r="AF1219">
        <v>0</v>
      </c>
      <c r="AG1219">
        <v>0</v>
      </c>
    </row>
    <row r="1220" spans="1:33" x14ac:dyDescent="0.3">
      <c r="A1220" t="s">
        <v>33</v>
      </c>
      <c r="B1220" t="s">
        <v>2532</v>
      </c>
      <c r="C1220">
        <v>2242</v>
      </c>
      <c r="D1220" t="s">
        <v>2522</v>
      </c>
      <c r="E1220">
        <v>1140</v>
      </c>
      <c r="F1220" t="s">
        <v>2533</v>
      </c>
      <c r="G1220" t="s">
        <v>37</v>
      </c>
      <c r="H1220" t="s">
        <v>43</v>
      </c>
      <c r="I1220" t="s">
        <v>44</v>
      </c>
      <c r="J1220" t="s">
        <v>40</v>
      </c>
      <c r="K1220">
        <v>548.52</v>
      </c>
      <c r="L1220">
        <v>8423414.4495998006</v>
      </c>
      <c r="M1220">
        <v>15356.622273754399</v>
      </c>
      <c r="N1220">
        <v>0</v>
      </c>
      <c r="O1220">
        <v>15356.622273754399</v>
      </c>
      <c r="P1220">
        <v>5300468.9576389398</v>
      </c>
      <c r="Q1220">
        <v>1612549.3750843201</v>
      </c>
      <c r="R1220">
        <v>1161077.7716343999</v>
      </c>
      <c r="S1220">
        <v>239708.09449709899</v>
      </c>
      <c r="T1220">
        <v>109610.250745021</v>
      </c>
      <c r="U1220">
        <v>229031.08855756201</v>
      </c>
      <c r="V1220">
        <v>6411263.21</v>
      </c>
      <c r="W1220">
        <v>1783120.15104223</v>
      </c>
      <c r="X1220">
        <v>7111942.3098388603</v>
      </c>
      <c r="Y1220">
        <v>0</v>
      </c>
      <c r="Z1220">
        <v>0</v>
      </c>
      <c r="AA1220">
        <v>1029589.24004637</v>
      </c>
      <c r="AB1220">
        <v>41281.678397863099</v>
      </c>
      <c r="AC1220">
        <v>11570.1327591442</v>
      </c>
      <c r="AD1220">
        <v>0</v>
      </c>
      <c r="AE1220">
        <v>229031.08855756201</v>
      </c>
      <c r="AF1220">
        <v>0</v>
      </c>
      <c r="AG1220">
        <v>0</v>
      </c>
    </row>
    <row r="1221" spans="1:33" x14ac:dyDescent="0.3">
      <c r="A1221" t="s">
        <v>33</v>
      </c>
      <c r="B1221" t="s">
        <v>2534</v>
      </c>
      <c r="C1221">
        <v>2242</v>
      </c>
      <c r="D1221" t="s">
        <v>2522</v>
      </c>
      <c r="E1221">
        <v>1142</v>
      </c>
      <c r="F1221" t="s">
        <v>2535</v>
      </c>
      <c r="G1221" t="s">
        <v>37</v>
      </c>
      <c r="H1221" t="s">
        <v>43</v>
      </c>
      <c r="I1221" t="s">
        <v>44</v>
      </c>
      <c r="J1221" t="s">
        <v>40</v>
      </c>
      <c r="K1221">
        <v>419.08</v>
      </c>
      <c r="L1221">
        <v>6320612.9115297198</v>
      </c>
      <c r="M1221">
        <v>15082.115375416901</v>
      </c>
      <c r="N1221">
        <v>0</v>
      </c>
      <c r="O1221">
        <v>15082.115375416901</v>
      </c>
      <c r="P1221">
        <v>4043294.4635465001</v>
      </c>
      <c r="Q1221">
        <v>1142437.1286289201</v>
      </c>
      <c r="R1221">
        <v>864624.23914487497</v>
      </c>
      <c r="S1221">
        <v>186654.97413229101</v>
      </c>
      <c r="T1221">
        <v>83602.106077123506</v>
      </c>
      <c r="U1221">
        <v>174984.22772679699</v>
      </c>
      <c r="V1221">
        <v>4783290.04</v>
      </c>
      <c r="W1221">
        <v>1362338.6438029199</v>
      </c>
      <c r="X1221">
        <v>5591499.5991666103</v>
      </c>
      <c r="Y1221">
        <v>0</v>
      </c>
      <c r="Z1221">
        <v>0</v>
      </c>
      <c r="AA1221">
        <v>513749.26800305001</v>
      </c>
      <c r="AB1221">
        <v>31540.0090844025</v>
      </c>
      <c r="AC1221">
        <v>8839.8075488626801</v>
      </c>
      <c r="AD1221">
        <v>0</v>
      </c>
      <c r="AE1221">
        <v>174984.22772679699</v>
      </c>
      <c r="AF1221">
        <v>0</v>
      </c>
      <c r="AG1221">
        <v>0</v>
      </c>
    </row>
    <row r="1222" spans="1:33" x14ac:dyDescent="0.3">
      <c r="A1222" t="s">
        <v>33</v>
      </c>
      <c r="B1222" t="s">
        <v>2536</v>
      </c>
      <c r="C1222">
        <v>2242</v>
      </c>
      <c r="D1222" t="s">
        <v>2522</v>
      </c>
      <c r="E1222">
        <v>1143</v>
      </c>
      <c r="F1222" t="s">
        <v>2537</v>
      </c>
      <c r="G1222" t="s">
        <v>37</v>
      </c>
      <c r="H1222" t="s">
        <v>43</v>
      </c>
      <c r="I1222" t="s">
        <v>44</v>
      </c>
      <c r="J1222" t="s">
        <v>40</v>
      </c>
      <c r="K1222">
        <v>400.71801980198001</v>
      </c>
      <c r="L1222">
        <v>6678155.3166041896</v>
      </c>
      <c r="M1222">
        <v>16665.472942555101</v>
      </c>
      <c r="N1222">
        <v>0</v>
      </c>
      <c r="O1222">
        <v>16665.472942555101</v>
      </c>
      <c r="P1222">
        <v>4343640.5168061703</v>
      </c>
      <c r="Q1222">
        <v>1194962.1361642701</v>
      </c>
      <c r="R1222">
        <v>884156.39547482401</v>
      </c>
      <c r="S1222">
        <v>175463.331005849</v>
      </c>
      <c r="T1222">
        <v>79932.937153068502</v>
      </c>
      <c r="U1222">
        <v>167317.297965212</v>
      </c>
      <c r="V1222">
        <v>5208190.21</v>
      </c>
      <c r="W1222">
        <v>1302647.8086389799</v>
      </c>
      <c r="X1222">
        <v>5675422.7073656796</v>
      </c>
      <c r="Y1222">
        <v>0</v>
      </c>
      <c r="Z1222">
        <v>0</v>
      </c>
      <c r="AA1222">
        <v>796804.73534209304</v>
      </c>
      <c r="AB1222">
        <v>30158.084339119599</v>
      </c>
      <c r="AC1222">
        <v>8452.4915920846906</v>
      </c>
      <c r="AD1222">
        <v>0</v>
      </c>
      <c r="AE1222">
        <v>167317.297965212</v>
      </c>
      <c r="AF1222">
        <v>0</v>
      </c>
      <c r="AG1222">
        <v>0</v>
      </c>
    </row>
    <row r="1223" spans="1:33" x14ac:dyDescent="0.3">
      <c r="A1223" t="s">
        <v>33</v>
      </c>
      <c r="B1223" t="s">
        <v>2538</v>
      </c>
      <c r="C1223">
        <v>2242</v>
      </c>
      <c r="D1223" t="s">
        <v>2522</v>
      </c>
      <c r="E1223">
        <v>1144</v>
      </c>
      <c r="F1223" t="s">
        <v>2539</v>
      </c>
      <c r="G1223" t="s">
        <v>37</v>
      </c>
      <c r="H1223" t="s">
        <v>38</v>
      </c>
      <c r="I1223" t="s">
        <v>44</v>
      </c>
      <c r="J1223" t="s">
        <v>40</v>
      </c>
      <c r="K1223">
        <v>827.98</v>
      </c>
      <c r="L1223">
        <v>11728977.7546682</v>
      </c>
      <c r="M1223">
        <v>14165.7742393152</v>
      </c>
      <c r="N1223">
        <v>0</v>
      </c>
      <c r="O1223">
        <v>14165.7742393152</v>
      </c>
      <c r="P1223">
        <v>6923186.2456586696</v>
      </c>
      <c r="Q1223">
        <v>2401749.4533926202</v>
      </c>
      <c r="R1223">
        <v>1874582.93590143</v>
      </c>
      <c r="S1223">
        <v>364021.14654398803</v>
      </c>
      <c r="T1223">
        <v>165437.973171558</v>
      </c>
      <c r="U1223">
        <v>345717.86024919798</v>
      </c>
      <c r="V1223">
        <v>8691675.5899999999</v>
      </c>
      <c r="W1223">
        <v>2691584.30441907</v>
      </c>
      <c r="X1223">
        <v>9865467.9608174302</v>
      </c>
      <c r="Y1223">
        <v>0</v>
      </c>
      <c r="Z1223">
        <v>0</v>
      </c>
      <c r="AA1223">
        <v>1438013.1787672101</v>
      </c>
      <c r="AB1223">
        <v>62313.8701959139</v>
      </c>
      <c r="AC1223">
        <v>17464.884638511299</v>
      </c>
      <c r="AD1223">
        <v>0</v>
      </c>
      <c r="AE1223">
        <v>345717.86024919798</v>
      </c>
      <c r="AF1223">
        <v>0</v>
      </c>
      <c r="AG1223">
        <v>0</v>
      </c>
    </row>
    <row r="1224" spans="1:33" x14ac:dyDescent="0.3">
      <c r="A1224" t="s">
        <v>33</v>
      </c>
      <c r="B1224" t="s">
        <v>2540</v>
      </c>
      <c r="C1224">
        <v>2242</v>
      </c>
      <c r="D1224" t="s">
        <v>2522</v>
      </c>
      <c r="E1224">
        <v>1145</v>
      </c>
      <c r="F1224" t="s">
        <v>2541</v>
      </c>
      <c r="G1224" t="s">
        <v>37</v>
      </c>
      <c r="H1224" t="s">
        <v>38</v>
      </c>
      <c r="I1224" t="s">
        <v>44</v>
      </c>
      <c r="J1224" t="s">
        <v>40</v>
      </c>
      <c r="K1224">
        <v>1009.92</v>
      </c>
      <c r="L1224">
        <v>12964209.4393922</v>
      </c>
      <c r="M1224">
        <v>12836.867711692201</v>
      </c>
      <c r="N1224">
        <v>0</v>
      </c>
      <c r="O1224">
        <v>12836.867711692201</v>
      </c>
      <c r="P1224">
        <v>7607551.5166767295</v>
      </c>
      <c r="Q1224">
        <v>2705979.8840253102</v>
      </c>
      <c r="R1224">
        <v>2007718.6767786299</v>
      </c>
      <c r="S1224">
        <v>440759.74006510398</v>
      </c>
      <c r="T1224">
        <v>202199.62184644601</v>
      </c>
      <c r="U1224">
        <v>421685.76707513502</v>
      </c>
      <c r="V1224">
        <v>9259491.6899999995</v>
      </c>
      <c r="W1224">
        <v>3283031.9823170998</v>
      </c>
      <c r="X1224">
        <v>10951863.477086799</v>
      </c>
      <c r="Y1224">
        <v>0</v>
      </c>
      <c r="Z1224">
        <v>0</v>
      </c>
      <c r="AA1224">
        <v>1493350.8881426901</v>
      </c>
      <c r="AB1224">
        <v>76006.695558174601</v>
      </c>
      <c r="AC1224">
        <v>21302.611529415299</v>
      </c>
      <c r="AD1224">
        <v>0</v>
      </c>
      <c r="AE1224">
        <v>421685.76707513502</v>
      </c>
      <c r="AF1224">
        <v>0</v>
      </c>
      <c r="AG1224">
        <v>0</v>
      </c>
    </row>
    <row r="1225" spans="1:33" x14ac:dyDescent="0.3">
      <c r="A1225" t="s">
        <v>33</v>
      </c>
      <c r="B1225" t="s">
        <v>2542</v>
      </c>
      <c r="C1225">
        <v>2242</v>
      </c>
      <c r="D1225" t="s">
        <v>2522</v>
      </c>
      <c r="E1225">
        <v>1146</v>
      </c>
      <c r="F1225" t="s">
        <v>2543</v>
      </c>
      <c r="G1225" t="s">
        <v>37</v>
      </c>
      <c r="H1225" t="s">
        <v>53</v>
      </c>
      <c r="I1225" t="s">
        <v>39</v>
      </c>
      <c r="J1225" t="s">
        <v>40</v>
      </c>
      <c r="K1225">
        <v>1749.24752930298</v>
      </c>
      <c r="L1225">
        <v>27112196.669183701</v>
      </c>
      <c r="M1225">
        <v>15499.348271188899</v>
      </c>
      <c r="N1225">
        <v>0</v>
      </c>
      <c r="O1225">
        <v>15499.348271188899</v>
      </c>
      <c r="P1225">
        <v>14562691.258843601</v>
      </c>
      <c r="Q1225">
        <v>7236017.0679023704</v>
      </c>
      <c r="R1225">
        <v>4192022.6777393501</v>
      </c>
      <c r="S1225">
        <v>763932.79395686998</v>
      </c>
      <c r="T1225">
        <v>357532.87074150098</v>
      </c>
      <c r="U1225">
        <v>730387.34374842898</v>
      </c>
      <c r="V1225">
        <v>20695383.09</v>
      </c>
      <c r="W1225">
        <v>5686426.2354353396</v>
      </c>
      <c r="X1225">
        <v>22694596.429032601</v>
      </c>
      <c r="Y1225">
        <v>0</v>
      </c>
      <c r="Z1225">
        <v>0</v>
      </c>
      <c r="AA1225">
        <v>3518666.8085926101</v>
      </c>
      <c r="AB1225">
        <v>131648.57059531499</v>
      </c>
      <c r="AC1225">
        <v>36897.517214760701</v>
      </c>
      <c r="AD1225">
        <v>0</v>
      </c>
      <c r="AE1225">
        <v>730387.34374842898</v>
      </c>
      <c r="AF1225">
        <v>0</v>
      </c>
      <c r="AG1225">
        <v>0</v>
      </c>
    </row>
    <row r="1226" spans="1:33" x14ac:dyDescent="0.3">
      <c r="A1226" t="s">
        <v>33</v>
      </c>
      <c r="B1226" t="s">
        <v>2544</v>
      </c>
      <c r="C1226">
        <v>2242</v>
      </c>
      <c r="D1226" t="s">
        <v>2522</v>
      </c>
      <c r="E1226">
        <v>1300</v>
      </c>
      <c r="F1226" t="s">
        <v>2545</v>
      </c>
      <c r="G1226" t="s">
        <v>37</v>
      </c>
      <c r="H1226" t="s">
        <v>38</v>
      </c>
      <c r="I1226" t="s">
        <v>44</v>
      </c>
      <c r="J1226" t="s">
        <v>40</v>
      </c>
      <c r="K1226">
        <v>916.46</v>
      </c>
      <c r="L1226">
        <v>12940193.0304689</v>
      </c>
      <c r="M1226">
        <v>14119.7575785838</v>
      </c>
      <c r="N1226">
        <v>0</v>
      </c>
      <c r="O1226">
        <v>14119.7575785838</v>
      </c>
      <c r="P1226">
        <v>7841606.1200506501</v>
      </c>
      <c r="Q1226">
        <v>2555244.00965941</v>
      </c>
      <c r="R1226">
        <v>1958434.68937079</v>
      </c>
      <c r="S1226">
        <v>400492.852343418</v>
      </c>
      <c r="T1226">
        <v>184415.35904467001</v>
      </c>
      <c r="U1226">
        <v>382662.12976639502</v>
      </c>
      <c r="V1226">
        <v>9578317.2099999897</v>
      </c>
      <c r="W1226">
        <v>2979213.6907025599</v>
      </c>
      <c r="X1226">
        <v>10787504.4382238</v>
      </c>
      <c r="Y1226">
        <v>0</v>
      </c>
      <c r="Z1226">
        <v>0</v>
      </c>
      <c r="AA1226">
        <v>1681722.35168434</v>
      </c>
      <c r="AB1226">
        <v>68972.885190158297</v>
      </c>
      <c r="AC1226">
        <v>19331.225604253799</v>
      </c>
      <c r="AD1226">
        <v>0</v>
      </c>
      <c r="AE1226">
        <v>382662.12976639502</v>
      </c>
      <c r="AF1226">
        <v>0</v>
      </c>
      <c r="AG1226">
        <v>0</v>
      </c>
    </row>
    <row r="1227" spans="1:33" x14ac:dyDescent="0.3">
      <c r="A1227" t="s">
        <v>33</v>
      </c>
      <c r="B1227" t="s">
        <v>2546</v>
      </c>
      <c r="C1227">
        <v>2242</v>
      </c>
      <c r="D1227" t="s">
        <v>2522</v>
      </c>
      <c r="E1227">
        <v>1301</v>
      </c>
      <c r="F1227" t="s">
        <v>2547</v>
      </c>
      <c r="G1227" t="s">
        <v>37</v>
      </c>
      <c r="H1227" t="s">
        <v>53</v>
      </c>
      <c r="I1227" t="s">
        <v>39</v>
      </c>
      <c r="J1227" t="s">
        <v>40</v>
      </c>
      <c r="K1227">
        <v>1777.63227434393</v>
      </c>
      <c r="L1227">
        <v>26884347.5823812</v>
      </c>
      <c r="M1227">
        <v>15123.683323258299</v>
      </c>
      <c r="N1227">
        <v>0</v>
      </c>
      <c r="O1227">
        <v>15123.683323258299</v>
      </c>
      <c r="P1227">
        <v>14640556.046227301</v>
      </c>
      <c r="Q1227">
        <v>7298658.3362640804</v>
      </c>
      <c r="R1227">
        <v>3813624.9202312101</v>
      </c>
      <c r="S1227">
        <v>775216.80164613703</v>
      </c>
      <c r="T1227">
        <v>356291.47801244399</v>
      </c>
      <c r="U1227">
        <v>742239.21615993395</v>
      </c>
      <c r="V1227">
        <v>20363409.449999999</v>
      </c>
      <c r="W1227">
        <v>5778698.9162213197</v>
      </c>
      <c r="X1227">
        <v>21980997.602511998</v>
      </c>
      <c r="Y1227">
        <v>0</v>
      </c>
      <c r="Z1227">
        <v>0</v>
      </c>
      <c r="AA1227">
        <v>3989829.7069197302</v>
      </c>
      <c r="AB1227">
        <v>133784.80977745299</v>
      </c>
      <c r="AC1227">
        <v>37496.247012139604</v>
      </c>
      <c r="AD1227">
        <v>0</v>
      </c>
      <c r="AE1227">
        <v>742239.21615993395</v>
      </c>
      <c r="AF1227">
        <v>0</v>
      </c>
      <c r="AG1227">
        <v>0</v>
      </c>
    </row>
    <row r="1228" spans="1:33" x14ac:dyDescent="0.3">
      <c r="A1228" t="s">
        <v>33</v>
      </c>
      <c r="B1228" t="s">
        <v>2548</v>
      </c>
      <c r="C1228">
        <v>2242</v>
      </c>
      <c r="D1228" t="s">
        <v>2522</v>
      </c>
      <c r="E1228">
        <v>1369</v>
      </c>
      <c r="F1228" t="s">
        <v>2549</v>
      </c>
      <c r="G1228" t="s">
        <v>37</v>
      </c>
      <c r="H1228" t="s">
        <v>43</v>
      </c>
      <c r="I1228" t="s">
        <v>44</v>
      </c>
      <c r="J1228" t="s">
        <v>40</v>
      </c>
      <c r="K1228">
        <v>545.38</v>
      </c>
      <c r="L1228">
        <v>7691700.3898799298</v>
      </c>
      <c r="M1228">
        <v>14103.378176463901</v>
      </c>
      <c r="N1228">
        <v>0</v>
      </c>
      <c r="O1228">
        <v>14103.378176463901</v>
      </c>
      <c r="P1228">
        <v>4864658.1391218696</v>
      </c>
      <c r="Q1228">
        <v>1435024.7365639999</v>
      </c>
      <c r="R1228">
        <v>1043372.6436089301</v>
      </c>
      <c r="S1228">
        <v>238350.554811179</v>
      </c>
      <c r="T1228">
        <v>110294.31577393701</v>
      </c>
      <c r="U1228">
        <v>227720.001235184</v>
      </c>
      <c r="V1228">
        <v>5691067.7000000002</v>
      </c>
      <c r="W1228">
        <v>1772912.68864474</v>
      </c>
      <c r="X1228">
        <v>6327711.4196031401</v>
      </c>
      <c r="Y1228">
        <v>0</v>
      </c>
      <c r="Z1228">
        <v>0</v>
      </c>
      <c r="AA1228">
        <v>1083719.70781355</v>
      </c>
      <c r="AB1228">
        <v>41045.361636087197</v>
      </c>
      <c r="AC1228">
        <v>11503.8995919603</v>
      </c>
      <c r="AD1228">
        <v>0</v>
      </c>
      <c r="AE1228">
        <v>227720.001235184</v>
      </c>
      <c r="AF1228">
        <v>0</v>
      </c>
      <c r="AG1228">
        <v>0</v>
      </c>
    </row>
    <row r="1229" spans="1:33" x14ac:dyDescent="0.3">
      <c r="A1229" t="s">
        <v>33</v>
      </c>
      <c r="B1229" t="s">
        <v>2550</v>
      </c>
      <c r="C1229">
        <v>2242</v>
      </c>
      <c r="D1229" t="s">
        <v>2522</v>
      </c>
      <c r="E1229">
        <v>2242</v>
      </c>
      <c r="F1229" t="s">
        <v>2522</v>
      </c>
      <c r="G1229" t="s">
        <v>55</v>
      </c>
      <c r="H1229" t="s">
        <v>55</v>
      </c>
      <c r="I1229" t="s">
        <v>56</v>
      </c>
      <c r="J1229" t="s">
        <v>40</v>
      </c>
      <c r="K1229">
        <v>55.962857142857096</v>
      </c>
      <c r="L1229">
        <v>205290.11225032099</v>
      </c>
      <c r="M1229">
        <v>3668.3279362644898</v>
      </c>
      <c r="N1229">
        <v>0</v>
      </c>
      <c r="O1229">
        <v>3668.3279362644898</v>
      </c>
      <c r="P1229">
        <v>28644.579821618801</v>
      </c>
      <c r="Q1229">
        <v>64740.800962208501</v>
      </c>
      <c r="R1229">
        <v>76431.147838876102</v>
      </c>
      <c r="S1229">
        <v>24315.3211538826</v>
      </c>
      <c r="T1229">
        <v>11158.2624737357</v>
      </c>
      <c r="U1229">
        <v>23366.940294282598</v>
      </c>
      <c r="V1229">
        <v>0</v>
      </c>
      <c r="W1229">
        <v>181923.171956039</v>
      </c>
      <c r="X1229">
        <v>124541.42180794899</v>
      </c>
      <c r="Y1229">
        <v>0</v>
      </c>
      <c r="Z1229">
        <v>0</v>
      </c>
      <c r="AA1229">
        <v>51989.534080269303</v>
      </c>
      <c r="AB1229">
        <v>4211.7710763454097</v>
      </c>
      <c r="AC1229">
        <v>1180.4449914750201</v>
      </c>
      <c r="AD1229">
        <v>0</v>
      </c>
      <c r="AE1229">
        <v>23366.940294282598</v>
      </c>
      <c r="AF1229">
        <v>0</v>
      </c>
      <c r="AG1229">
        <v>0</v>
      </c>
    </row>
    <row r="1230" spans="1:33" x14ac:dyDescent="0.3">
      <c r="A1230" t="s">
        <v>33</v>
      </c>
      <c r="B1230" t="s">
        <v>2551</v>
      </c>
      <c r="C1230">
        <v>2242</v>
      </c>
      <c r="D1230" t="s">
        <v>2522</v>
      </c>
      <c r="E1230">
        <v>2714</v>
      </c>
      <c r="F1230" t="s">
        <v>2552</v>
      </c>
      <c r="G1230" t="s">
        <v>59</v>
      </c>
      <c r="H1230" t="s">
        <v>64</v>
      </c>
      <c r="I1230" t="s">
        <v>60</v>
      </c>
      <c r="J1230" t="s">
        <v>40</v>
      </c>
      <c r="K1230">
        <v>163.38733921022001</v>
      </c>
      <c r="L1230">
        <v>3775922.51085677</v>
      </c>
      <c r="M1230">
        <v>23110.251559935899</v>
      </c>
      <c r="N1230">
        <v>0</v>
      </c>
      <c r="O1230">
        <v>23110.251559935899</v>
      </c>
      <c r="P1230">
        <v>2050044.67444617</v>
      </c>
      <c r="Q1230">
        <v>1208767.54874732</v>
      </c>
      <c r="R1230">
        <v>412895.03561249399</v>
      </c>
      <c r="S1230">
        <v>71558.021518415393</v>
      </c>
      <c r="T1230">
        <v>32657.2305323699</v>
      </c>
      <c r="U1230">
        <v>68221.359578211195</v>
      </c>
      <c r="V1230">
        <v>3176564.17</v>
      </c>
      <c r="W1230">
        <v>531136.98127856303</v>
      </c>
      <c r="X1230">
        <v>2824373.8081569602</v>
      </c>
      <c r="Y1230">
        <v>0</v>
      </c>
      <c r="Z1230">
        <v>0</v>
      </c>
      <c r="AA1230">
        <v>867584.40430918406</v>
      </c>
      <c r="AB1230">
        <v>12296.5499736725</v>
      </c>
      <c r="AC1230">
        <v>3446.3888387398401</v>
      </c>
      <c r="AD1230">
        <v>0</v>
      </c>
      <c r="AE1230">
        <v>68221.359578211195</v>
      </c>
      <c r="AF1230">
        <v>0</v>
      </c>
      <c r="AG1230">
        <v>0</v>
      </c>
    </row>
    <row r="1231" spans="1:33" x14ac:dyDescent="0.3">
      <c r="A1231" t="s">
        <v>33</v>
      </c>
      <c r="B1231" t="s">
        <v>2553</v>
      </c>
      <c r="C1231">
        <v>2242</v>
      </c>
      <c r="D1231" t="s">
        <v>2522</v>
      </c>
      <c r="E1231">
        <v>3579</v>
      </c>
      <c r="F1231" t="s">
        <v>2554</v>
      </c>
      <c r="G1231" t="s">
        <v>63</v>
      </c>
      <c r="H1231" t="s">
        <v>43</v>
      </c>
      <c r="I1231" t="s">
        <v>44</v>
      </c>
      <c r="J1231" t="s">
        <v>40</v>
      </c>
      <c r="K1231">
        <v>219.98</v>
      </c>
      <c r="L1231">
        <v>806958.77941946301</v>
      </c>
      <c r="M1231">
        <v>3668.3279362644898</v>
      </c>
      <c r="N1231">
        <v>0</v>
      </c>
      <c r="O1231">
        <v>3668.3279362644898</v>
      </c>
      <c r="P1231">
        <v>112596.72916760499</v>
      </c>
      <c r="Q1231">
        <v>254484.52996800499</v>
      </c>
      <c r="R1231">
        <v>300437.19638324302</v>
      </c>
      <c r="S1231">
        <v>95579.186276657201</v>
      </c>
      <c r="T1231">
        <v>43861.137623951501</v>
      </c>
      <c r="U1231">
        <v>91851.270438438907</v>
      </c>
      <c r="V1231">
        <v>0</v>
      </c>
      <c r="W1231">
        <v>715107.50898102403</v>
      </c>
      <c r="X1231">
        <v>489550.093902049</v>
      </c>
      <c r="Y1231">
        <v>0</v>
      </c>
      <c r="Z1231">
        <v>0</v>
      </c>
      <c r="AA1231">
        <v>204361.57642529099</v>
      </c>
      <c r="AB1231">
        <v>16555.720145048301</v>
      </c>
      <c r="AC1231">
        <v>4640.1185086351297</v>
      </c>
      <c r="AD1231">
        <v>0</v>
      </c>
      <c r="AE1231">
        <v>91851.270438438907</v>
      </c>
      <c r="AF1231">
        <v>0</v>
      </c>
      <c r="AG1231">
        <v>0</v>
      </c>
    </row>
    <row r="1232" spans="1:33" x14ac:dyDescent="0.3">
      <c r="A1232" t="s">
        <v>33</v>
      </c>
      <c r="B1232" t="s">
        <v>2555</v>
      </c>
      <c r="C1232">
        <v>2242</v>
      </c>
      <c r="D1232" t="s">
        <v>2522</v>
      </c>
      <c r="E1232">
        <v>4364</v>
      </c>
      <c r="F1232" t="s">
        <v>2556</v>
      </c>
      <c r="G1232" t="s">
        <v>37</v>
      </c>
      <c r="H1232" t="s">
        <v>43</v>
      </c>
      <c r="I1232" t="s">
        <v>44</v>
      </c>
      <c r="J1232" t="s">
        <v>40</v>
      </c>
      <c r="K1232">
        <v>501.64</v>
      </c>
      <c r="L1232">
        <v>6876366.7059477204</v>
      </c>
      <c r="M1232">
        <v>13707.7719199978</v>
      </c>
      <c r="N1232">
        <v>0</v>
      </c>
      <c r="O1232">
        <v>13707.7719199978</v>
      </c>
      <c r="P1232">
        <v>4198821.77684897</v>
      </c>
      <c r="Q1232">
        <v>1362154.5149465799</v>
      </c>
      <c r="R1232">
        <v>996225.43576366105</v>
      </c>
      <c r="S1232">
        <v>219144.51708438099</v>
      </c>
      <c r="T1232">
        <v>100020.461304114</v>
      </c>
      <c r="U1232">
        <v>209456.638343206</v>
      </c>
      <c r="V1232">
        <v>5036186.68</v>
      </c>
      <c r="W1232">
        <v>1630723.3876045099</v>
      </c>
      <c r="X1232">
        <v>5917793.3509056401</v>
      </c>
      <c r="Y1232">
        <v>0</v>
      </c>
      <c r="Z1232">
        <v>0</v>
      </c>
      <c r="AA1232">
        <v>700781.95671053196</v>
      </c>
      <c r="AB1232">
        <v>37753.484196572703</v>
      </c>
      <c r="AC1232">
        <v>10581.2757917616</v>
      </c>
      <c r="AD1232">
        <v>0</v>
      </c>
      <c r="AE1232">
        <v>209456.638343206</v>
      </c>
      <c r="AF1232">
        <v>0</v>
      </c>
      <c r="AG1232">
        <v>0</v>
      </c>
    </row>
    <row r="1233" spans="1:33" x14ac:dyDescent="0.3">
      <c r="A1233" t="s">
        <v>33</v>
      </c>
      <c r="B1233" t="s">
        <v>2557</v>
      </c>
      <c r="C1233">
        <v>2243</v>
      </c>
      <c r="D1233" t="s">
        <v>2558</v>
      </c>
      <c r="E1233">
        <v>1153</v>
      </c>
      <c r="F1233" t="s">
        <v>2559</v>
      </c>
      <c r="G1233" t="s">
        <v>37</v>
      </c>
      <c r="H1233" t="s">
        <v>43</v>
      </c>
      <c r="I1233" t="s">
        <v>44</v>
      </c>
      <c r="J1233" t="s">
        <v>40</v>
      </c>
      <c r="K1233">
        <v>832.04871287128697</v>
      </c>
      <c r="L1233">
        <v>12581361.385540601</v>
      </c>
      <c r="M1233">
        <v>15120.9432704055</v>
      </c>
      <c r="N1233">
        <v>0</v>
      </c>
      <c r="O1233">
        <v>15120.9432704055</v>
      </c>
      <c r="P1233">
        <v>8292261.3547300696</v>
      </c>
      <c r="Q1233">
        <v>1930223.63865271</v>
      </c>
      <c r="R1233">
        <v>1793259.6221284899</v>
      </c>
      <c r="S1233">
        <v>229563.89748412301</v>
      </c>
      <c r="T1233">
        <v>336052.87254529598</v>
      </c>
      <c r="U1233">
        <v>373707.78169787</v>
      </c>
      <c r="V1233">
        <v>9278267.8399999999</v>
      </c>
      <c r="W1233">
        <v>2929385.7638428202</v>
      </c>
      <c r="X1233">
        <v>10487067.1773169</v>
      </c>
      <c r="Y1233">
        <v>0</v>
      </c>
      <c r="Z1233">
        <v>0</v>
      </c>
      <c r="AA1233">
        <v>1665352.9568097999</v>
      </c>
      <c r="AB1233">
        <v>0</v>
      </c>
      <c r="AC1233">
        <v>55233.469716036598</v>
      </c>
      <c r="AD1233">
        <v>0</v>
      </c>
      <c r="AE1233">
        <v>373707.78169787</v>
      </c>
      <c r="AF1233">
        <v>0</v>
      </c>
      <c r="AG1233">
        <v>0</v>
      </c>
    </row>
    <row r="1234" spans="1:33" x14ac:dyDescent="0.3">
      <c r="A1234" t="s">
        <v>33</v>
      </c>
      <c r="B1234" t="s">
        <v>2560</v>
      </c>
      <c r="C1234">
        <v>2243</v>
      </c>
      <c r="D1234" t="s">
        <v>2558</v>
      </c>
      <c r="E1234">
        <v>1154</v>
      </c>
      <c r="F1234" t="s">
        <v>2561</v>
      </c>
      <c r="G1234" t="s">
        <v>37</v>
      </c>
      <c r="H1234" t="s">
        <v>43</v>
      </c>
      <c r="I1234" t="s">
        <v>44</v>
      </c>
      <c r="J1234" t="s">
        <v>40</v>
      </c>
      <c r="K1234">
        <v>517.11643564356405</v>
      </c>
      <c r="L1234">
        <v>7473388.7464211099</v>
      </c>
      <c r="M1234">
        <v>14452.042579385999</v>
      </c>
      <c r="N1234">
        <v>0</v>
      </c>
      <c r="O1234">
        <v>14452.042579385999</v>
      </c>
      <c r="P1234">
        <v>4830188.6869322304</v>
      </c>
      <c r="Q1234">
        <v>1093523.06890825</v>
      </c>
      <c r="R1234">
        <v>1198147.4184135101</v>
      </c>
      <c r="S1234">
        <v>142673.454790619</v>
      </c>
      <c r="T1234">
        <v>208856.11737649201</v>
      </c>
      <c r="U1234">
        <v>232258.56017129601</v>
      </c>
      <c r="V1234">
        <v>5420523.4100000001</v>
      </c>
      <c r="W1234">
        <v>1820606.7762498099</v>
      </c>
      <c r="X1234">
        <v>6141027.9902322497</v>
      </c>
      <c r="Y1234">
        <v>0</v>
      </c>
      <c r="Z1234">
        <v>0</v>
      </c>
      <c r="AA1234">
        <v>1065774.7166933999</v>
      </c>
      <c r="AB1234">
        <v>0</v>
      </c>
      <c r="AC1234">
        <v>34327.479324160697</v>
      </c>
      <c r="AD1234">
        <v>0</v>
      </c>
      <c r="AE1234">
        <v>232258.56017129601</v>
      </c>
      <c r="AF1234">
        <v>0</v>
      </c>
      <c r="AG1234">
        <v>0</v>
      </c>
    </row>
    <row r="1235" spans="1:33" x14ac:dyDescent="0.3">
      <c r="A1235" t="s">
        <v>33</v>
      </c>
      <c r="B1235" t="s">
        <v>2562</v>
      </c>
      <c r="C1235">
        <v>2243</v>
      </c>
      <c r="D1235" t="s">
        <v>2558</v>
      </c>
      <c r="E1235">
        <v>1155</v>
      </c>
      <c r="F1235" t="s">
        <v>2563</v>
      </c>
      <c r="G1235" t="s">
        <v>37</v>
      </c>
      <c r="H1235" t="s">
        <v>43</v>
      </c>
      <c r="I1235" t="s">
        <v>44</v>
      </c>
      <c r="J1235" t="s">
        <v>40</v>
      </c>
      <c r="K1235">
        <v>703.2</v>
      </c>
      <c r="L1235">
        <v>10864027.8313748</v>
      </c>
      <c r="M1235">
        <v>15449.413867142801</v>
      </c>
      <c r="N1235">
        <v>0</v>
      </c>
      <c r="O1235">
        <v>15449.413867142801</v>
      </c>
      <c r="P1235">
        <v>6483453.0097545804</v>
      </c>
      <c r="Q1235">
        <v>1631373.7485254901</v>
      </c>
      <c r="R1235">
        <v>1499505.1180237001</v>
      </c>
      <c r="S1235">
        <v>194014.28091122801</v>
      </c>
      <c r="T1235">
        <v>1055681.67415987</v>
      </c>
      <c r="U1235">
        <v>315836.45046824799</v>
      </c>
      <c r="V1235">
        <v>8072442.0199999996</v>
      </c>
      <c r="W1235">
        <v>2475749.3609066298</v>
      </c>
      <c r="X1235">
        <v>8532363.7308165804</v>
      </c>
      <c r="Y1235">
        <v>0</v>
      </c>
      <c r="Z1235">
        <v>0</v>
      </c>
      <c r="AA1235">
        <v>1969147.4794419999</v>
      </c>
      <c r="AB1235">
        <v>0</v>
      </c>
      <c r="AC1235">
        <v>46680.170648043902</v>
      </c>
      <c r="AD1235">
        <v>0</v>
      </c>
      <c r="AE1235">
        <v>315836.45046824799</v>
      </c>
      <c r="AF1235">
        <v>0</v>
      </c>
      <c r="AG1235">
        <v>0</v>
      </c>
    </row>
    <row r="1236" spans="1:33" x14ac:dyDescent="0.3">
      <c r="A1236" t="s">
        <v>33</v>
      </c>
      <c r="B1236" t="s">
        <v>2564</v>
      </c>
      <c r="C1236">
        <v>2243</v>
      </c>
      <c r="D1236" t="s">
        <v>2558</v>
      </c>
      <c r="E1236">
        <v>1156</v>
      </c>
      <c r="F1236" t="s">
        <v>2565</v>
      </c>
      <c r="G1236" t="s">
        <v>37</v>
      </c>
      <c r="H1236" t="s">
        <v>43</v>
      </c>
      <c r="I1236" t="s">
        <v>44</v>
      </c>
      <c r="J1236" t="s">
        <v>40</v>
      </c>
      <c r="K1236">
        <v>445.18485148514799</v>
      </c>
      <c r="L1236">
        <v>6307013.0870377896</v>
      </c>
      <c r="M1236">
        <v>14167.1781193754</v>
      </c>
      <c r="N1236">
        <v>0</v>
      </c>
      <c r="O1236">
        <v>14167.1781193754</v>
      </c>
      <c r="P1236">
        <v>4027378.2559900298</v>
      </c>
      <c r="Q1236">
        <v>1022736.63937621</v>
      </c>
      <c r="R1236">
        <v>954266.85066012398</v>
      </c>
      <c r="S1236">
        <v>122827.3874196</v>
      </c>
      <c r="T1236">
        <v>179803.95359181101</v>
      </c>
      <c r="U1236">
        <v>199951.08545976001</v>
      </c>
      <c r="V1236">
        <v>4539704.05</v>
      </c>
      <c r="W1236">
        <v>1567357.9515780299</v>
      </c>
      <c r="X1236">
        <v>5508683.1688575102</v>
      </c>
      <c r="Y1236">
        <v>0</v>
      </c>
      <c r="Z1236">
        <v>0</v>
      </c>
      <c r="AA1236">
        <v>568826.35143886902</v>
      </c>
      <c r="AB1236">
        <v>0</v>
      </c>
      <c r="AC1236">
        <v>29552.481281642202</v>
      </c>
      <c r="AD1236">
        <v>0</v>
      </c>
      <c r="AE1236">
        <v>199951.08545976001</v>
      </c>
      <c r="AF1236">
        <v>0</v>
      </c>
      <c r="AG1236">
        <v>0</v>
      </c>
    </row>
    <row r="1237" spans="1:33" x14ac:dyDescent="0.3">
      <c r="A1237" t="s">
        <v>33</v>
      </c>
      <c r="B1237" t="s">
        <v>2566</v>
      </c>
      <c r="C1237">
        <v>2243</v>
      </c>
      <c r="D1237" t="s">
        <v>2558</v>
      </c>
      <c r="E1237">
        <v>1157</v>
      </c>
      <c r="F1237" t="s">
        <v>2567</v>
      </c>
      <c r="G1237" t="s">
        <v>37</v>
      </c>
      <c r="H1237" t="s">
        <v>43</v>
      </c>
      <c r="I1237" t="s">
        <v>44</v>
      </c>
      <c r="J1237" t="s">
        <v>40</v>
      </c>
      <c r="K1237">
        <v>302.94267326732597</v>
      </c>
      <c r="L1237">
        <v>5679286.0765202502</v>
      </c>
      <c r="M1237">
        <v>18747.065295448301</v>
      </c>
      <c r="N1237">
        <v>0</v>
      </c>
      <c r="O1237">
        <v>18747.065295448301</v>
      </c>
      <c r="P1237">
        <v>3635804.3613370401</v>
      </c>
      <c r="Q1237">
        <v>1078429.8366058399</v>
      </c>
      <c r="R1237">
        <v>759115.07018277701</v>
      </c>
      <c r="S1237">
        <v>83582.487075206896</v>
      </c>
      <c r="T1237">
        <v>122354.321319387</v>
      </c>
      <c r="U1237">
        <v>136064.190301642</v>
      </c>
      <c r="V1237">
        <v>4476654.58</v>
      </c>
      <c r="W1237">
        <v>1066567.3062186099</v>
      </c>
      <c r="X1237">
        <v>4388466.6986928098</v>
      </c>
      <c r="Y1237">
        <v>0</v>
      </c>
      <c r="Z1237">
        <v>0</v>
      </c>
      <c r="AA1237">
        <v>1134645.0969616701</v>
      </c>
      <c r="AB1237">
        <v>0</v>
      </c>
      <c r="AC1237">
        <v>20110.090564126</v>
      </c>
      <c r="AD1237">
        <v>0</v>
      </c>
      <c r="AE1237">
        <v>136064.190301642</v>
      </c>
      <c r="AF1237">
        <v>0</v>
      </c>
      <c r="AG1237">
        <v>0</v>
      </c>
    </row>
    <row r="1238" spans="1:33" x14ac:dyDescent="0.3">
      <c r="A1238" t="s">
        <v>33</v>
      </c>
      <c r="B1238" t="s">
        <v>2568</v>
      </c>
      <c r="C1238">
        <v>2243</v>
      </c>
      <c r="D1238" t="s">
        <v>2558</v>
      </c>
      <c r="E1238">
        <v>1158</v>
      </c>
      <c r="F1238" t="s">
        <v>2569</v>
      </c>
      <c r="G1238" t="s">
        <v>37</v>
      </c>
      <c r="H1238" t="s">
        <v>43</v>
      </c>
      <c r="I1238" t="s">
        <v>44</v>
      </c>
      <c r="J1238" t="s">
        <v>40</v>
      </c>
      <c r="K1238">
        <v>356.08128712871201</v>
      </c>
      <c r="L1238">
        <v>5238155.8424070198</v>
      </c>
      <c r="M1238">
        <v>14710.561974894101</v>
      </c>
      <c r="N1238">
        <v>0</v>
      </c>
      <c r="O1238">
        <v>14710.561974894101</v>
      </c>
      <c r="P1238">
        <v>3290112.98335825</v>
      </c>
      <c r="Q1238">
        <v>931525.85027234198</v>
      </c>
      <c r="R1238">
        <v>774457.20581292699</v>
      </c>
      <c r="S1238">
        <v>98243.536502021801</v>
      </c>
      <c r="T1238">
        <v>143816.26646148201</v>
      </c>
      <c r="U1238">
        <v>159930.95819809099</v>
      </c>
      <c r="V1238">
        <v>3824572.98</v>
      </c>
      <c r="W1238">
        <v>1253651.90420893</v>
      </c>
      <c r="X1238">
        <v>4497819.2992208404</v>
      </c>
      <c r="Y1238">
        <v>0</v>
      </c>
      <c r="Z1238">
        <v>0</v>
      </c>
      <c r="AA1238">
        <v>556768.020642602</v>
      </c>
      <c r="AB1238">
        <v>0</v>
      </c>
      <c r="AC1238">
        <v>23637.5643454827</v>
      </c>
      <c r="AD1238">
        <v>0</v>
      </c>
      <c r="AE1238">
        <v>159930.95819809099</v>
      </c>
      <c r="AF1238">
        <v>0</v>
      </c>
      <c r="AG1238">
        <v>0</v>
      </c>
    </row>
    <row r="1239" spans="1:33" x14ac:dyDescent="0.3">
      <c r="A1239" t="s">
        <v>33</v>
      </c>
      <c r="B1239" t="s">
        <v>2570</v>
      </c>
      <c r="C1239">
        <v>2243</v>
      </c>
      <c r="D1239" t="s">
        <v>2558</v>
      </c>
      <c r="E1239">
        <v>1159</v>
      </c>
      <c r="F1239" t="s">
        <v>2571</v>
      </c>
      <c r="G1239" t="s">
        <v>37</v>
      </c>
      <c r="H1239" t="s">
        <v>43</v>
      </c>
      <c r="I1239" t="s">
        <v>44</v>
      </c>
      <c r="J1239" t="s">
        <v>40</v>
      </c>
      <c r="K1239">
        <v>422.13693069306902</v>
      </c>
      <c r="L1239">
        <v>7068093.0052163098</v>
      </c>
      <c r="M1239">
        <v>16743.602587937101</v>
      </c>
      <c r="N1239">
        <v>0</v>
      </c>
      <c r="O1239">
        <v>16743.602587937101</v>
      </c>
      <c r="P1239">
        <v>4714587.02813554</v>
      </c>
      <c r="Q1239">
        <v>1122604.1272388899</v>
      </c>
      <c r="R1239">
        <v>943938.20990691194</v>
      </c>
      <c r="S1239">
        <v>116468.420157122</v>
      </c>
      <c r="T1239">
        <v>170495.21977784199</v>
      </c>
      <c r="U1239">
        <v>189599.302903384</v>
      </c>
      <c r="V1239">
        <v>5392280.3399999999</v>
      </c>
      <c r="W1239">
        <v>1486213.3623129299</v>
      </c>
      <c r="X1239">
        <v>5900138.9479014501</v>
      </c>
      <c r="Y1239">
        <v>0</v>
      </c>
      <c r="Z1239">
        <v>0</v>
      </c>
      <c r="AA1239">
        <v>950332.25162194797</v>
      </c>
      <c r="AB1239">
        <v>0</v>
      </c>
      <c r="AC1239">
        <v>28022.5027895249</v>
      </c>
      <c r="AD1239">
        <v>0</v>
      </c>
      <c r="AE1239">
        <v>189599.302903384</v>
      </c>
      <c r="AF1239">
        <v>0</v>
      </c>
      <c r="AG1239">
        <v>0</v>
      </c>
    </row>
    <row r="1240" spans="1:33" x14ac:dyDescent="0.3">
      <c r="A1240" t="s">
        <v>33</v>
      </c>
      <c r="B1240" t="s">
        <v>2572</v>
      </c>
      <c r="C1240">
        <v>2243</v>
      </c>
      <c r="D1240" t="s">
        <v>2558</v>
      </c>
      <c r="E1240">
        <v>1160</v>
      </c>
      <c r="F1240" t="s">
        <v>2573</v>
      </c>
      <c r="G1240" t="s">
        <v>37</v>
      </c>
      <c r="H1240" t="s">
        <v>43</v>
      </c>
      <c r="I1240" t="s">
        <v>44</v>
      </c>
      <c r="J1240" t="s">
        <v>40</v>
      </c>
      <c r="K1240">
        <v>392.71029702970299</v>
      </c>
      <c r="L1240">
        <v>5911216.9453824405</v>
      </c>
      <c r="M1240">
        <v>15052.3604552577</v>
      </c>
      <c r="N1240">
        <v>0</v>
      </c>
      <c r="O1240">
        <v>15052.3604552577</v>
      </c>
      <c r="P1240">
        <v>3436730.4068536898</v>
      </c>
      <c r="Q1240">
        <v>1054230.2106731799</v>
      </c>
      <c r="R1240">
        <v>888551.60176601203</v>
      </c>
      <c r="S1240">
        <v>108349.553305819</v>
      </c>
      <c r="T1240">
        <v>423355.17278373498</v>
      </c>
      <c r="U1240">
        <v>176382.574340433</v>
      </c>
      <c r="V1240">
        <v>4352223.07</v>
      </c>
      <c r="W1240">
        <v>1382611.3010420001</v>
      </c>
      <c r="X1240">
        <v>4889450.5299228104</v>
      </c>
      <c r="Y1240">
        <v>0</v>
      </c>
      <c r="Z1240">
        <v>0</v>
      </c>
      <c r="AA1240">
        <v>819314.75169855601</v>
      </c>
      <c r="AB1240">
        <v>0</v>
      </c>
      <c r="AC1240">
        <v>26069.089420634999</v>
      </c>
      <c r="AD1240">
        <v>0</v>
      </c>
      <c r="AE1240">
        <v>176382.574340433</v>
      </c>
      <c r="AF1240">
        <v>0</v>
      </c>
      <c r="AG1240">
        <v>0</v>
      </c>
    </row>
    <row r="1241" spans="1:33" x14ac:dyDescent="0.3">
      <c r="A1241" t="s">
        <v>33</v>
      </c>
      <c r="B1241" t="s">
        <v>2574</v>
      </c>
      <c r="C1241">
        <v>2243</v>
      </c>
      <c r="D1241" t="s">
        <v>2558</v>
      </c>
      <c r="E1241">
        <v>1161</v>
      </c>
      <c r="F1241" t="s">
        <v>2575</v>
      </c>
      <c r="G1241" t="s">
        <v>37</v>
      </c>
      <c r="H1241" t="s">
        <v>43</v>
      </c>
      <c r="I1241" t="s">
        <v>44</v>
      </c>
      <c r="J1241" t="s">
        <v>40</v>
      </c>
      <c r="K1241">
        <v>335.02</v>
      </c>
      <c r="L1241">
        <v>5037114.7823305</v>
      </c>
      <c r="M1241">
        <v>15035.265901529699</v>
      </c>
      <c r="N1241">
        <v>0</v>
      </c>
      <c r="O1241">
        <v>15035.265901529699</v>
      </c>
      <c r="P1241">
        <v>3090447.1856654999</v>
      </c>
      <c r="Q1241">
        <v>930297.35038966301</v>
      </c>
      <c r="R1241">
        <v>788627.654568973</v>
      </c>
      <c r="S1241">
        <v>92432.685425027797</v>
      </c>
      <c r="T1241">
        <v>135309.906281342</v>
      </c>
      <c r="U1241">
        <v>150471.45568241199</v>
      </c>
      <c r="V1241">
        <v>3707141.69</v>
      </c>
      <c r="W1241">
        <v>1179501.6366480901</v>
      </c>
      <c r="X1241">
        <v>4233772.53382021</v>
      </c>
      <c r="Y1241">
        <v>0</v>
      </c>
      <c r="Z1241">
        <v>0</v>
      </c>
      <c r="AA1241">
        <v>630631.32927483099</v>
      </c>
      <c r="AB1241">
        <v>0</v>
      </c>
      <c r="AC1241">
        <v>22239.463553054102</v>
      </c>
      <c r="AD1241">
        <v>0</v>
      </c>
      <c r="AE1241">
        <v>150471.45568241199</v>
      </c>
      <c r="AF1241">
        <v>0</v>
      </c>
      <c r="AG1241">
        <v>0</v>
      </c>
    </row>
    <row r="1242" spans="1:33" x14ac:dyDescent="0.3">
      <c r="A1242" t="s">
        <v>33</v>
      </c>
      <c r="B1242" t="s">
        <v>2576</v>
      </c>
      <c r="C1242">
        <v>2243</v>
      </c>
      <c r="D1242" t="s">
        <v>2558</v>
      </c>
      <c r="E1242">
        <v>1162</v>
      </c>
      <c r="F1242" t="s">
        <v>2577</v>
      </c>
      <c r="G1242" t="s">
        <v>37</v>
      </c>
      <c r="H1242" t="s">
        <v>43</v>
      </c>
      <c r="I1242" t="s">
        <v>44</v>
      </c>
      <c r="J1242" t="s">
        <v>40</v>
      </c>
      <c r="K1242">
        <v>465.06485148514798</v>
      </c>
      <c r="L1242">
        <v>6741619.0757552702</v>
      </c>
      <c r="M1242">
        <v>14496.0838348166</v>
      </c>
      <c r="N1242">
        <v>0</v>
      </c>
      <c r="O1242">
        <v>14496.0838348166</v>
      </c>
      <c r="P1242">
        <v>4247475.4471076699</v>
      </c>
      <c r="Q1242">
        <v>1135766.12984647</v>
      </c>
      <c r="R1242">
        <v>1042231.97140345</v>
      </c>
      <c r="S1242">
        <v>128312.319024428</v>
      </c>
      <c r="T1242">
        <v>187833.208373236</v>
      </c>
      <c r="U1242">
        <v>208880.02265445399</v>
      </c>
      <c r="V1242">
        <v>4895389.78</v>
      </c>
      <c r="W1242">
        <v>1637349.2731008099</v>
      </c>
      <c r="X1242">
        <v>5647260.70357229</v>
      </c>
      <c r="Y1242">
        <v>0</v>
      </c>
      <c r="Z1242">
        <v>0</v>
      </c>
      <c r="AA1242">
        <v>854606.18424163701</v>
      </c>
      <c r="AB1242">
        <v>0</v>
      </c>
      <c r="AC1242">
        <v>30872.165286879801</v>
      </c>
      <c r="AD1242">
        <v>0</v>
      </c>
      <c r="AE1242">
        <v>208880.02265445399</v>
      </c>
      <c r="AF1242">
        <v>0</v>
      </c>
      <c r="AG1242">
        <v>0</v>
      </c>
    </row>
    <row r="1243" spans="1:33" x14ac:dyDescent="0.3">
      <c r="A1243" t="s">
        <v>33</v>
      </c>
      <c r="B1243" t="s">
        <v>2578</v>
      </c>
      <c r="C1243">
        <v>2243</v>
      </c>
      <c r="D1243" t="s">
        <v>2558</v>
      </c>
      <c r="E1243">
        <v>1163</v>
      </c>
      <c r="F1243" t="s">
        <v>667</v>
      </c>
      <c r="G1243" t="s">
        <v>37</v>
      </c>
      <c r="H1243" t="s">
        <v>43</v>
      </c>
      <c r="I1243" t="s">
        <v>44</v>
      </c>
      <c r="J1243" t="s">
        <v>40</v>
      </c>
      <c r="K1243">
        <v>342.66089108910802</v>
      </c>
      <c r="L1243">
        <v>5493156.4057301302</v>
      </c>
      <c r="M1243">
        <v>16030.8822762666</v>
      </c>
      <c r="N1243">
        <v>0</v>
      </c>
      <c r="O1243">
        <v>16030.8822762666</v>
      </c>
      <c r="P1243">
        <v>3489482.2781440401</v>
      </c>
      <c r="Q1243">
        <v>979344.42911270098</v>
      </c>
      <c r="R1243">
        <v>791392.92033164494</v>
      </c>
      <c r="S1243">
        <v>94540.822498654801</v>
      </c>
      <c r="T1243">
        <v>138395.955643091</v>
      </c>
      <c r="U1243">
        <v>153903.298572058</v>
      </c>
      <c r="V1243">
        <v>4132850.26</v>
      </c>
      <c r="W1243">
        <v>1206402.84715807</v>
      </c>
      <c r="X1243">
        <v>4701554.0650371797</v>
      </c>
      <c r="Y1243">
        <v>0</v>
      </c>
      <c r="Z1243">
        <v>0</v>
      </c>
      <c r="AA1243">
        <v>614952.35715153697</v>
      </c>
      <c r="AB1243">
        <v>0</v>
      </c>
      <c r="AC1243">
        <v>22746.684969354901</v>
      </c>
      <c r="AD1243">
        <v>0</v>
      </c>
      <c r="AE1243">
        <v>153903.298572058</v>
      </c>
      <c r="AF1243">
        <v>0</v>
      </c>
      <c r="AG1243">
        <v>0</v>
      </c>
    </row>
    <row r="1244" spans="1:33" x14ac:dyDescent="0.3">
      <c r="A1244" t="s">
        <v>33</v>
      </c>
      <c r="B1244" t="s">
        <v>2579</v>
      </c>
      <c r="C1244">
        <v>2243</v>
      </c>
      <c r="D1244" t="s">
        <v>2558</v>
      </c>
      <c r="E1244">
        <v>1164</v>
      </c>
      <c r="F1244" t="s">
        <v>2580</v>
      </c>
      <c r="G1244" t="s">
        <v>37</v>
      </c>
      <c r="H1244" t="s">
        <v>43</v>
      </c>
      <c r="I1244" t="s">
        <v>44</v>
      </c>
      <c r="J1244" t="s">
        <v>40</v>
      </c>
      <c r="K1244">
        <v>438.29693069306899</v>
      </c>
      <c r="L1244">
        <v>6876241.6891637202</v>
      </c>
      <c r="M1244">
        <v>15688.546297347901</v>
      </c>
      <c r="N1244">
        <v>0</v>
      </c>
      <c r="O1244">
        <v>15688.546297347901</v>
      </c>
      <c r="P1244">
        <v>4439284.9740138603</v>
      </c>
      <c r="Q1244">
        <v>1113478.30645415</v>
      </c>
      <c r="R1244">
        <v>1025529.3939115501</v>
      </c>
      <c r="S1244">
        <v>120926.996350987</v>
      </c>
      <c r="T1244">
        <v>177022.01843316501</v>
      </c>
      <c r="U1244">
        <v>196857.432936898</v>
      </c>
      <c r="V1244">
        <v>5136276.54</v>
      </c>
      <c r="W1244">
        <v>1543107.7162268199</v>
      </c>
      <c r="X1244">
        <v>5981677.4607279599</v>
      </c>
      <c r="Y1244">
        <v>0</v>
      </c>
      <c r="Z1244">
        <v>0</v>
      </c>
      <c r="AA1244">
        <v>668611.55158637196</v>
      </c>
      <c r="AB1244">
        <v>0</v>
      </c>
      <c r="AC1244">
        <v>29095.2439124948</v>
      </c>
      <c r="AD1244">
        <v>0</v>
      </c>
      <c r="AE1244">
        <v>196857.432936898</v>
      </c>
      <c r="AF1244">
        <v>0</v>
      </c>
      <c r="AG1244">
        <v>0</v>
      </c>
    </row>
    <row r="1245" spans="1:33" x14ac:dyDescent="0.3">
      <c r="A1245" t="s">
        <v>33</v>
      </c>
      <c r="B1245" t="s">
        <v>2581</v>
      </c>
      <c r="C1245">
        <v>2243</v>
      </c>
      <c r="D1245" t="s">
        <v>2558</v>
      </c>
      <c r="E1245">
        <v>1165</v>
      </c>
      <c r="F1245" t="s">
        <v>2582</v>
      </c>
      <c r="G1245" t="s">
        <v>37</v>
      </c>
      <c r="H1245" t="s">
        <v>43</v>
      </c>
      <c r="I1245" t="s">
        <v>44</v>
      </c>
      <c r="J1245" t="s">
        <v>40</v>
      </c>
      <c r="K1245">
        <v>546.50772277227702</v>
      </c>
      <c r="L1245">
        <v>7802724.0364531903</v>
      </c>
      <c r="M1245">
        <v>14277.4268529495</v>
      </c>
      <c r="N1245">
        <v>0</v>
      </c>
      <c r="O1245">
        <v>14277.4268529495</v>
      </c>
      <c r="P1245">
        <v>4775447.5540721603</v>
      </c>
      <c r="Q1245">
        <v>1504752.35367107</v>
      </c>
      <c r="R1245">
        <v>1151014.7108492099</v>
      </c>
      <c r="S1245">
        <v>150782.56946259399</v>
      </c>
      <c r="T1245">
        <v>220726.848398145</v>
      </c>
      <c r="U1245">
        <v>245459.41313123101</v>
      </c>
      <c r="V1245">
        <v>5633180.2300000004</v>
      </c>
      <c r="W1245">
        <v>1924084.39332196</v>
      </c>
      <c r="X1245">
        <v>6791400.2019042196</v>
      </c>
      <c r="Y1245">
        <v>0</v>
      </c>
      <c r="Z1245">
        <v>0</v>
      </c>
      <c r="AA1245">
        <v>729585.87511585304</v>
      </c>
      <c r="AB1245">
        <v>0</v>
      </c>
      <c r="AC1245">
        <v>36278.546301882503</v>
      </c>
      <c r="AD1245">
        <v>0</v>
      </c>
      <c r="AE1245">
        <v>245459.41313123101</v>
      </c>
      <c r="AF1245">
        <v>0</v>
      </c>
      <c r="AG1245">
        <v>0</v>
      </c>
    </row>
    <row r="1246" spans="1:33" x14ac:dyDescent="0.3">
      <c r="A1246" t="s">
        <v>33</v>
      </c>
      <c r="B1246" t="s">
        <v>2583</v>
      </c>
      <c r="C1246">
        <v>2243</v>
      </c>
      <c r="D1246" t="s">
        <v>2558</v>
      </c>
      <c r="E1246">
        <v>1166</v>
      </c>
      <c r="F1246" t="s">
        <v>2584</v>
      </c>
      <c r="G1246" t="s">
        <v>37</v>
      </c>
      <c r="H1246" t="s">
        <v>43</v>
      </c>
      <c r="I1246" t="s">
        <v>44</v>
      </c>
      <c r="J1246" t="s">
        <v>40</v>
      </c>
      <c r="K1246">
        <v>549.06178217821696</v>
      </c>
      <c r="L1246">
        <v>9143259.7630274706</v>
      </c>
      <c r="M1246">
        <v>16652.515363124799</v>
      </c>
      <c r="N1246">
        <v>0</v>
      </c>
      <c r="O1246">
        <v>16652.515363124799</v>
      </c>
      <c r="P1246">
        <v>5950356.5219576498</v>
      </c>
      <c r="Q1246">
        <v>1534035.69209473</v>
      </c>
      <c r="R1246">
        <v>1273107.9120573299</v>
      </c>
      <c r="S1246">
        <v>151487.23954087601</v>
      </c>
      <c r="T1246">
        <v>234272.39737687699</v>
      </c>
      <c r="U1246">
        <v>246606.547740243</v>
      </c>
      <c r="V1246">
        <v>6963576.7699999996</v>
      </c>
      <c r="W1246">
        <v>1933076.44528723</v>
      </c>
      <c r="X1246">
        <v>7575547.07542466</v>
      </c>
      <c r="Y1246">
        <v>0</v>
      </c>
      <c r="Z1246">
        <v>0</v>
      </c>
      <c r="AA1246">
        <v>1284658.04872433</v>
      </c>
      <c r="AB1246">
        <v>0</v>
      </c>
      <c r="AC1246">
        <v>36448.091138222801</v>
      </c>
      <c r="AD1246">
        <v>0</v>
      </c>
      <c r="AE1246">
        <v>246606.547740243</v>
      </c>
      <c r="AF1246">
        <v>0</v>
      </c>
      <c r="AG1246">
        <v>0</v>
      </c>
    </row>
    <row r="1247" spans="1:33" x14ac:dyDescent="0.3">
      <c r="A1247" t="s">
        <v>33</v>
      </c>
      <c r="B1247" t="s">
        <v>2585</v>
      </c>
      <c r="C1247">
        <v>2243</v>
      </c>
      <c r="D1247" t="s">
        <v>2558</v>
      </c>
      <c r="E1247">
        <v>1168</v>
      </c>
      <c r="F1247" t="s">
        <v>2586</v>
      </c>
      <c r="G1247" t="s">
        <v>37</v>
      </c>
      <c r="H1247" t="s">
        <v>43</v>
      </c>
      <c r="I1247" t="s">
        <v>44</v>
      </c>
      <c r="J1247" t="s">
        <v>40</v>
      </c>
      <c r="K1247">
        <v>289.026930693069</v>
      </c>
      <c r="L1247">
        <v>5363507.7673549503</v>
      </c>
      <c r="M1247">
        <v>18557.121146093799</v>
      </c>
      <c r="N1247">
        <v>0</v>
      </c>
      <c r="O1247">
        <v>18557.121146093799</v>
      </c>
      <c r="P1247">
        <v>3342582.3288061498</v>
      </c>
      <c r="Q1247">
        <v>1134529.48354189</v>
      </c>
      <c r="R1247">
        <v>689918.90208774898</v>
      </c>
      <c r="S1247">
        <v>79743.105976102306</v>
      </c>
      <c r="T1247">
        <v>116733.946943057</v>
      </c>
      <c r="U1247">
        <v>129814.049885994</v>
      </c>
      <c r="V1247">
        <v>4216119.43</v>
      </c>
      <c r="W1247">
        <v>1017574.28746895</v>
      </c>
      <c r="X1247">
        <v>4406509.61646361</v>
      </c>
      <c r="Y1247">
        <v>0</v>
      </c>
      <c r="Z1247">
        <v>0</v>
      </c>
      <c r="AA1247">
        <v>807997.77215632598</v>
      </c>
      <c r="AB1247">
        <v>0</v>
      </c>
      <c r="AC1247">
        <v>19186.328849022801</v>
      </c>
      <c r="AD1247">
        <v>0</v>
      </c>
      <c r="AE1247">
        <v>129814.049885994</v>
      </c>
      <c r="AF1247">
        <v>0</v>
      </c>
      <c r="AG1247">
        <v>0</v>
      </c>
    </row>
    <row r="1248" spans="1:33" x14ac:dyDescent="0.3">
      <c r="A1248" t="s">
        <v>33</v>
      </c>
      <c r="B1248" t="s">
        <v>2587</v>
      </c>
      <c r="C1248">
        <v>2243</v>
      </c>
      <c r="D1248" t="s">
        <v>2558</v>
      </c>
      <c r="E1248">
        <v>1169</v>
      </c>
      <c r="F1248" t="s">
        <v>1720</v>
      </c>
      <c r="G1248" t="s">
        <v>37</v>
      </c>
      <c r="H1248" t="s">
        <v>43</v>
      </c>
      <c r="I1248" t="s">
        <v>44</v>
      </c>
      <c r="J1248" t="s">
        <v>40</v>
      </c>
      <c r="K1248">
        <v>610.52022131624904</v>
      </c>
      <c r="L1248">
        <v>9171643.4669281691</v>
      </c>
      <c r="M1248">
        <v>15022.669432888801</v>
      </c>
      <c r="N1248">
        <v>0</v>
      </c>
      <c r="O1248">
        <v>15022.669432888801</v>
      </c>
      <c r="P1248">
        <v>6059240.0017905198</v>
      </c>
      <c r="Q1248">
        <v>1418708.76803145</v>
      </c>
      <c r="R1248">
        <v>1278670.3478383599</v>
      </c>
      <c r="S1248">
        <v>168443.74533622799</v>
      </c>
      <c r="T1248">
        <v>246580.60393160401</v>
      </c>
      <c r="U1248">
        <v>274210.09618830099</v>
      </c>
      <c r="V1248">
        <v>6747980.7999999998</v>
      </c>
      <c r="W1248">
        <v>2149452.57073987</v>
      </c>
      <c r="X1248">
        <v>7688169.84531717</v>
      </c>
      <c r="Y1248">
        <v>0</v>
      </c>
      <c r="Z1248">
        <v>0</v>
      </c>
      <c r="AA1248">
        <v>1168735.66974135</v>
      </c>
      <c r="AB1248">
        <v>0</v>
      </c>
      <c r="AC1248">
        <v>40527.855681348199</v>
      </c>
      <c r="AD1248">
        <v>0</v>
      </c>
      <c r="AE1248">
        <v>274210.09618830099</v>
      </c>
      <c r="AF1248">
        <v>0</v>
      </c>
      <c r="AG1248">
        <v>0</v>
      </c>
    </row>
    <row r="1249" spans="1:33" x14ac:dyDescent="0.3">
      <c r="A1249" t="s">
        <v>33</v>
      </c>
      <c r="B1249" t="s">
        <v>2588</v>
      </c>
      <c r="C1249">
        <v>2243</v>
      </c>
      <c r="D1249" t="s">
        <v>2558</v>
      </c>
      <c r="E1249">
        <v>1170</v>
      </c>
      <c r="F1249" t="s">
        <v>2589</v>
      </c>
      <c r="G1249" t="s">
        <v>37</v>
      </c>
      <c r="H1249" t="s">
        <v>43</v>
      </c>
      <c r="I1249" t="s">
        <v>44</v>
      </c>
      <c r="J1249" t="s">
        <v>40</v>
      </c>
      <c r="K1249">
        <v>251.21</v>
      </c>
      <c r="L1249">
        <v>4226138.5184918698</v>
      </c>
      <c r="M1249">
        <v>16823.130124166499</v>
      </c>
      <c r="N1249">
        <v>0</v>
      </c>
      <c r="O1249">
        <v>16823.130124166499</v>
      </c>
      <c r="P1249">
        <v>2566976.7857173602</v>
      </c>
      <c r="Q1249">
        <v>832151.77843229403</v>
      </c>
      <c r="R1249">
        <v>656240.39890505595</v>
      </c>
      <c r="S1249">
        <v>69309.339459200201</v>
      </c>
      <c r="T1249">
        <v>101460.215977959</v>
      </c>
      <c r="U1249">
        <v>112828.88896775901</v>
      </c>
      <c r="V1249">
        <v>3228877.04</v>
      </c>
      <c r="W1249">
        <v>884432.58952411101</v>
      </c>
      <c r="X1249">
        <v>3667544.6843963698</v>
      </c>
      <c r="Y1249">
        <v>0</v>
      </c>
      <c r="Z1249">
        <v>0</v>
      </c>
      <c r="AA1249">
        <v>429088.99850017898</v>
      </c>
      <c r="AB1249">
        <v>0</v>
      </c>
      <c r="AC1249">
        <v>16675.946627552701</v>
      </c>
      <c r="AD1249">
        <v>0</v>
      </c>
      <c r="AE1249">
        <v>112828.88896775901</v>
      </c>
      <c r="AF1249">
        <v>0</v>
      </c>
      <c r="AG1249">
        <v>0</v>
      </c>
    </row>
    <row r="1250" spans="1:33" x14ac:dyDescent="0.3">
      <c r="A1250" t="s">
        <v>33</v>
      </c>
      <c r="B1250" t="s">
        <v>2590</v>
      </c>
      <c r="C1250">
        <v>2243</v>
      </c>
      <c r="D1250" t="s">
        <v>2558</v>
      </c>
      <c r="E1250">
        <v>1171</v>
      </c>
      <c r="F1250" t="s">
        <v>2591</v>
      </c>
      <c r="G1250" t="s">
        <v>37</v>
      </c>
      <c r="H1250" t="s">
        <v>43</v>
      </c>
      <c r="I1250" t="s">
        <v>44</v>
      </c>
      <c r="J1250" t="s">
        <v>40</v>
      </c>
      <c r="K1250">
        <v>478.45316831683101</v>
      </c>
      <c r="L1250">
        <v>7105017.6733683497</v>
      </c>
      <c r="M1250">
        <v>14849.975178058399</v>
      </c>
      <c r="N1250">
        <v>0</v>
      </c>
      <c r="O1250">
        <v>14849.975178058399</v>
      </c>
      <c r="P1250">
        <v>4461207.9417561004</v>
      </c>
      <c r="Q1250">
        <v>1320246.6371850001</v>
      </c>
      <c r="R1250">
        <v>998316.34926993598</v>
      </c>
      <c r="S1250">
        <v>132006.18231042201</v>
      </c>
      <c r="T1250">
        <v>193240.56284688</v>
      </c>
      <c r="U1250">
        <v>214893.27417018701</v>
      </c>
      <c r="V1250">
        <v>5205639.01</v>
      </c>
      <c r="W1250">
        <v>1684485.38919816</v>
      </c>
      <c r="X1250">
        <v>6315542.5158137698</v>
      </c>
      <c r="Y1250">
        <v>0</v>
      </c>
      <c r="Z1250">
        <v>0</v>
      </c>
      <c r="AA1250">
        <v>542820.96821924602</v>
      </c>
      <c r="AB1250">
        <v>0</v>
      </c>
      <c r="AC1250">
        <v>31760.915165140701</v>
      </c>
      <c r="AD1250">
        <v>0</v>
      </c>
      <c r="AE1250">
        <v>214893.27417018701</v>
      </c>
      <c r="AF1250">
        <v>0</v>
      </c>
      <c r="AG1250">
        <v>0</v>
      </c>
    </row>
    <row r="1251" spans="1:33" x14ac:dyDescent="0.3">
      <c r="A1251" t="s">
        <v>33</v>
      </c>
      <c r="B1251" t="s">
        <v>2592</v>
      </c>
      <c r="C1251">
        <v>2243</v>
      </c>
      <c r="D1251" t="s">
        <v>2558</v>
      </c>
      <c r="E1251">
        <v>1172</v>
      </c>
      <c r="F1251" t="s">
        <v>2593</v>
      </c>
      <c r="G1251" t="s">
        <v>37</v>
      </c>
      <c r="H1251" t="s">
        <v>43</v>
      </c>
      <c r="I1251" t="s">
        <v>44</v>
      </c>
      <c r="J1251" t="s">
        <v>40</v>
      </c>
      <c r="K1251">
        <v>443.92</v>
      </c>
      <c r="L1251">
        <v>6867545.1892285803</v>
      </c>
      <c r="M1251">
        <v>15470.2315489921</v>
      </c>
      <c r="N1251">
        <v>0</v>
      </c>
      <c r="O1251">
        <v>15470.2315489921</v>
      </c>
      <c r="P1251">
        <v>4564996.0585583802</v>
      </c>
      <c r="Q1251">
        <v>1095024.1630964701</v>
      </c>
      <c r="R1251">
        <v>905753.45748390805</v>
      </c>
      <c r="S1251">
        <v>122478.412375017</v>
      </c>
      <c r="T1251">
        <v>179293.09771480301</v>
      </c>
      <c r="U1251">
        <v>199382.98790083101</v>
      </c>
      <c r="V1251">
        <v>5105257.4000000004</v>
      </c>
      <c r="W1251">
        <v>1562904.8013277401</v>
      </c>
      <c r="X1251">
        <v>5714146.0620012702</v>
      </c>
      <c r="Y1251">
        <v>0</v>
      </c>
      <c r="Z1251">
        <v>0</v>
      </c>
      <c r="AA1251">
        <v>924547.62204251299</v>
      </c>
      <c r="AB1251">
        <v>0</v>
      </c>
      <c r="AC1251">
        <v>29468.517283958499</v>
      </c>
      <c r="AD1251">
        <v>0</v>
      </c>
      <c r="AE1251">
        <v>199382.98790083101</v>
      </c>
      <c r="AF1251">
        <v>0</v>
      </c>
      <c r="AG1251">
        <v>0</v>
      </c>
    </row>
    <row r="1252" spans="1:33" x14ac:dyDescent="0.3">
      <c r="A1252" t="s">
        <v>33</v>
      </c>
      <c r="B1252" t="s">
        <v>2594</v>
      </c>
      <c r="C1252">
        <v>2243</v>
      </c>
      <c r="D1252" t="s">
        <v>2558</v>
      </c>
      <c r="E1252">
        <v>1173</v>
      </c>
      <c r="F1252" t="s">
        <v>2595</v>
      </c>
      <c r="G1252" t="s">
        <v>37</v>
      </c>
      <c r="H1252" t="s">
        <v>43</v>
      </c>
      <c r="I1252" t="s">
        <v>44</v>
      </c>
      <c r="J1252" t="s">
        <v>40</v>
      </c>
      <c r="K1252">
        <v>314.424851485148</v>
      </c>
      <c r="L1252">
        <v>5113264.2442058995</v>
      </c>
      <c r="M1252">
        <v>16262.27767956</v>
      </c>
      <c r="N1252">
        <v>0</v>
      </c>
      <c r="O1252">
        <v>16262.27767956</v>
      </c>
      <c r="P1252">
        <v>3158742.8748360099</v>
      </c>
      <c r="Q1252">
        <v>1012832.63924084</v>
      </c>
      <c r="R1252">
        <v>727946.47422158602</v>
      </c>
      <c r="S1252">
        <v>86750.442920237096</v>
      </c>
      <c r="T1252">
        <v>126991.812987225</v>
      </c>
      <c r="U1252">
        <v>141221.31546085799</v>
      </c>
      <c r="V1252">
        <v>3865050.43</v>
      </c>
      <c r="W1252">
        <v>1106992.49874505</v>
      </c>
      <c r="X1252">
        <v>4155509.2910856502</v>
      </c>
      <c r="Y1252">
        <v>0</v>
      </c>
      <c r="Z1252">
        <v>0</v>
      </c>
      <c r="AA1252">
        <v>795661.331454459</v>
      </c>
      <c r="AB1252">
        <v>0</v>
      </c>
      <c r="AC1252">
        <v>20872.306204938199</v>
      </c>
      <c r="AD1252">
        <v>0</v>
      </c>
      <c r="AE1252">
        <v>141221.31546085799</v>
      </c>
      <c r="AF1252">
        <v>0</v>
      </c>
      <c r="AG1252">
        <v>0</v>
      </c>
    </row>
    <row r="1253" spans="1:33" x14ac:dyDescent="0.3">
      <c r="A1253" t="s">
        <v>33</v>
      </c>
      <c r="B1253" t="s">
        <v>2596</v>
      </c>
      <c r="C1253">
        <v>2243</v>
      </c>
      <c r="D1253" t="s">
        <v>2558</v>
      </c>
      <c r="E1253">
        <v>1174</v>
      </c>
      <c r="F1253" t="s">
        <v>2597</v>
      </c>
      <c r="G1253" t="s">
        <v>37</v>
      </c>
      <c r="H1253" t="s">
        <v>43</v>
      </c>
      <c r="I1253" t="s">
        <v>44</v>
      </c>
      <c r="J1253" t="s">
        <v>40</v>
      </c>
      <c r="K1253">
        <v>354.92</v>
      </c>
      <c r="L1253">
        <v>5495456.6576865297</v>
      </c>
      <c r="M1253">
        <v>15483.6488721022</v>
      </c>
      <c r="N1253">
        <v>0</v>
      </c>
      <c r="O1253">
        <v>15483.6488721022</v>
      </c>
      <c r="P1253">
        <v>3460424.37170377</v>
      </c>
      <c r="Q1253">
        <v>994150.68608172401</v>
      </c>
      <c r="R1253">
        <v>788916.52604746004</v>
      </c>
      <c r="S1253">
        <v>97923.135069700002</v>
      </c>
      <c r="T1253">
        <v>154041.938783875</v>
      </c>
      <c r="U1253">
        <v>159409.375711306</v>
      </c>
      <c r="V1253">
        <v>4086483.9099999899</v>
      </c>
      <c r="W1253">
        <v>1249563.3719752301</v>
      </c>
      <c r="X1253">
        <v>4619470.6625236301</v>
      </c>
      <c r="Y1253">
        <v>0</v>
      </c>
      <c r="Z1253">
        <v>0</v>
      </c>
      <c r="AA1253">
        <v>693016.14424339705</v>
      </c>
      <c r="AB1253">
        <v>0</v>
      </c>
      <c r="AC1253">
        <v>23560.4752081964</v>
      </c>
      <c r="AD1253">
        <v>0</v>
      </c>
      <c r="AE1253">
        <v>159409.375711306</v>
      </c>
      <c r="AF1253">
        <v>0</v>
      </c>
      <c r="AG1253">
        <v>0</v>
      </c>
    </row>
    <row r="1254" spans="1:33" x14ac:dyDescent="0.3">
      <c r="A1254" t="s">
        <v>33</v>
      </c>
      <c r="B1254" t="s">
        <v>2598</v>
      </c>
      <c r="C1254">
        <v>2243</v>
      </c>
      <c r="D1254" t="s">
        <v>2558</v>
      </c>
      <c r="E1254">
        <v>1175</v>
      </c>
      <c r="F1254" t="s">
        <v>2599</v>
      </c>
      <c r="G1254" t="s">
        <v>37</v>
      </c>
      <c r="H1254" t="s">
        <v>43</v>
      </c>
      <c r="I1254" t="s">
        <v>44</v>
      </c>
      <c r="J1254" t="s">
        <v>40</v>
      </c>
      <c r="K1254">
        <v>422.22893203883399</v>
      </c>
      <c r="L1254">
        <v>5919999.3050961001</v>
      </c>
      <c r="M1254">
        <v>14020.8281713665</v>
      </c>
      <c r="N1254">
        <v>0</v>
      </c>
      <c r="O1254">
        <v>14020.8281713665</v>
      </c>
      <c r="P1254">
        <v>3682859.4680735301</v>
      </c>
      <c r="Q1254">
        <v>1019434.52433748</v>
      </c>
      <c r="R1254">
        <v>930679.13133490796</v>
      </c>
      <c r="S1254">
        <v>116493.803511704</v>
      </c>
      <c r="T1254">
        <v>170532.37783847499</v>
      </c>
      <c r="U1254">
        <v>189640.62454514299</v>
      </c>
      <c r="V1254">
        <v>4243821.41</v>
      </c>
      <c r="W1254">
        <v>1486537.27055096</v>
      </c>
      <c r="X1254">
        <v>5161742.00794564</v>
      </c>
      <c r="Y1254">
        <v>0</v>
      </c>
      <c r="Z1254">
        <v>0</v>
      </c>
      <c r="AA1254">
        <v>540588.06253689202</v>
      </c>
      <c r="AB1254">
        <v>0</v>
      </c>
      <c r="AC1254">
        <v>28028.610068421702</v>
      </c>
      <c r="AD1254">
        <v>0</v>
      </c>
      <c r="AE1254">
        <v>189640.62454514299</v>
      </c>
      <c r="AF1254">
        <v>0</v>
      </c>
      <c r="AG1254">
        <v>0</v>
      </c>
    </row>
    <row r="1255" spans="1:33" x14ac:dyDescent="0.3">
      <c r="A1255" t="s">
        <v>33</v>
      </c>
      <c r="B1255" t="s">
        <v>2600</v>
      </c>
      <c r="C1255">
        <v>2243</v>
      </c>
      <c r="D1255" t="s">
        <v>2558</v>
      </c>
      <c r="E1255">
        <v>1176</v>
      </c>
      <c r="F1255" t="s">
        <v>2601</v>
      </c>
      <c r="G1255" t="s">
        <v>37</v>
      </c>
      <c r="H1255" t="s">
        <v>43</v>
      </c>
      <c r="I1255" t="s">
        <v>44</v>
      </c>
      <c r="J1255" t="s">
        <v>40</v>
      </c>
      <c r="K1255">
        <v>306.89999999999998</v>
      </c>
      <c r="L1255">
        <v>4749100.9485309301</v>
      </c>
      <c r="M1255">
        <v>15474.424726396001</v>
      </c>
      <c r="N1255">
        <v>0</v>
      </c>
      <c r="O1255">
        <v>15474.424726396001</v>
      </c>
      <c r="P1255">
        <v>2896667.2272435701</v>
      </c>
      <c r="Q1255">
        <v>918741.02853736398</v>
      </c>
      <c r="R1255">
        <v>725065.74094208702</v>
      </c>
      <c r="S1255">
        <v>84674.321404516304</v>
      </c>
      <c r="T1255">
        <v>123952.63040338999</v>
      </c>
      <c r="U1255">
        <v>137841.59079736201</v>
      </c>
      <c r="V1255">
        <v>3530759.53</v>
      </c>
      <c r="W1255">
        <v>1080499.82773356</v>
      </c>
      <c r="X1255">
        <v>4192243.3157830001</v>
      </c>
      <c r="Y1255">
        <v>0</v>
      </c>
      <c r="Z1255">
        <v>0</v>
      </c>
      <c r="AA1255">
        <v>398643.25416346901</v>
      </c>
      <c r="AB1255">
        <v>0</v>
      </c>
      <c r="AC1255">
        <v>20372.787787094199</v>
      </c>
      <c r="AD1255">
        <v>0</v>
      </c>
      <c r="AE1255">
        <v>137841.59079736201</v>
      </c>
      <c r="AF1255">
        <v>0</v>
      </c>
      <c r="AG1255">
        <v>0</v>
      </c>
    </row>
    <row r="1256" spans="1:33" x14ac:dyDescent="0.3">
      <c r="A1256" t="s">
        <v>33</v>
      </c>
      <c r="B1256" t="s">
        <v>2602</v>
      </c>
      <c r="C1256">
        <v>2243</v>
      </c>
      <c r="D1256" t="s">
        <v>2558</v>
      </c>
      <c r="E1256">
        <v>1177</v>
      </c>
      <c r="F1256" t="s">
        <v>2603</v>
      </c>
      <c r="G1256" t="s">
        <v>37</v>
      </c>
      <c r="H1256" t="s">
        <v>43</v>
      </c>
      <c r="I1256" t="s">
        <v>44</v>
      </c>
      <c r="J1256" t="s">
        <v>40</v>
      </c>
      <c r="K1256">
        <v>693.29843137254898</v>
      </c>
      <c r="L1256">
        <v>10298908.0781059</v>
      </c>
      <c r="M1256">
        <v>14854.9421317985</v>
      </c>
      <c r="N1256">
        <v>0</v>
      </c>
      <c r="O1256">
        <v>14854.9421317985</v>
      </c>
      <c r="P1256">
        <v>6678333.8952197405</v>
      </c>
      <c r="Q1256">
        <v>1626650.65685382</v>
      </c>
      <c r="R1256">
        <v>1520627.5389666499</v>
      </c>
      <c r="S1256">
        <v>191282.41840106199</v>
      </c>
      <c r="T1256">
        <v>282013.56866461999</v>
      </c>
      <c r="U1256">
        <v>311389.24300328502</v>
      </c>
      <c r="V1256">
        <v>7546629.8300000001</v>
      </c>
      <c r="W1256">
        <v>2440889.0051026102</v>
      </c>
      <c r="X1256">
        <v>8426889.1778883506</v>
      </c>
      <c r="Y1256">
        <v>0</v>
      </c>
      <c r="Z1256">
        <v>0</v>
      </c>
      <c r="AA1256">
        <v>1514606.77739842</v>
      </c>
      <c r="AB1256">
        <v>0</v>
      </c>
      <c r="AC1256">
        <v>46022.8798158301</v>
      </c>
      <c r="AD1256">
        <v>0</v>
      </c>
      <c r="AE1256">
        <v>311389.24300328502</v>
      </c>
      <c r="AF1256">
        <v>0</v>
      </c>
      <c r="AG1256">
        <v>0</v>
      </c>
    </row>
    <row r="1257" spans="1:33" x14ac:dyDescent="0.3">
      <c r="A1257" t="s">
        <v>33</v>
      </c>
      <c r="B1257" t="s">
        <v>2604</v>
      </c>
      <c r="C1257">
        <v>2243</v>
      </c>
      <c r="D1257" t="s">
        <v>2558</v>
      </c>
      <c r="E1257">
        <v>1178</v>
      </c>
      <c r="F1257" t="s">
        <v>2605</v>
      </c>
      <c r="G1257" t="s">
        <v>37</v>
      </c>
      <c r="H1257" t="s">
        <v>43</v>
      </c>
      <c r="I1257" t="s">
        <v>44</v>
      </c>
      <c r="J1257" t="s">
        <v>40</v>
      </c>
      <c r="K1257">
        <v>274.52999999999997</v>
      </c>
      <c r="L1257">
        <v>4401429.4790397398</v>
      </c>
      <c r="M1257">
        <v>16032.5992752695</v>
      </c>
      <c r="N1257">
        <v>0</v>
      </c>
      <c r="O1257">
        <v>16032.5992752695</v>
      </c>
      <c r="P1257">
        <v>2623388.4331853301</v>
      </c>
      <c r="Q1257">
        <v>908655.20705233805</v>
      </c>
      <c r="R1257">
        <v>682763.62609491998</v>
      </c>
      <c r="S1257">
        <v>75743.373917177698</v>
      </c>
      <c r="T1257">
        <v>110878.838789973</v>
      </c>
      <c r="U1257">
        <v>123302.873644835</v>
      </c>
      <c r="V1257">
        <v>3311591.52</v>
      </c>
      <c r="W1257">
        <v>966535.085394906</v>
      </c>
      <c r="X1257">
        <v>3703698.9351583798</v>
      </c>
      <c r="Y1257">
        <v>0</v>
      </c>
      <c r="Z1257">
        <v>0</v>
      </c>
      <c r="AA1257">
        <v>556203.68382012798</v>
      </c>
      <c r="AB1257">
        <v>0</v>
      </c>
      <c r="AC1257">
        <v>18223.986416392901</v>
      </c>
      <c r="AD1257">
        <v>0</v>
      </c>
      <c r="AE1257">
        <v>123302.873644835</v>
      </c>
      <c r="AF1257">
        <v>0</v>
      </c>
      <c r="AG1257">
        <v>0</v>
      </c>
    </row>
    <row r="1258" spans="1:33" x14ac:dyDescent="0.3">
      <c r="A1258" t="s">
        <v>33</v>
      </c>
      <c r="B1258" t="s">
        <v>2606</v>
      </c>
      <c r="C1258">
        <v>2243</v>
      </c>
      <c r="D1258" t="s">
        <v>2558</v>
      </c>
      <c r="E1258">
        <v>1179</v>
      </c>
      <c r="F1258" t="s">
        <v>2607</v>
      </c>
      <c r="G1258" t="s">
        <v>37</v>
      </c>
      <c r="H1258" t="s">
        <v>43</v>
      </c>
      <c r="I1258" t="s">
        <v>44</v>
      </c>
      <c r="J1258" t="s">
        <v>40</v>
      </c>
      <c r="K1258">
        <v>478.938415841584</v>
      </c>
      <c r="L1258">
        <v>8900427.8844848201</v>
      </c>
      <c r="M1258">
        <v>18583.658337043398</v>
      </c>
      <c r="N1258">
        <v>0</v>
      </c>
      <c r="O1258">
        <v>18583.658337043398</v>
      </c>
      <c r="P1258">
        <v>5874583.9807465198</v>
      </c>
      <c r="Q1258">
        <v>1578430.03714563</v>
      </c>
      <c r="R1258">
        <v>1121837.2559679099</v>
      </c>
      <c r="S1258">
        <v>132140.063069208</v>
      </c>
      <c r="T1258">
        <v>193436.54755554601</v>
      </c>
      <c r="U1258">
        <v>215111.21907322499</v>
      </c>
      <c r="V1258">
        <v>6999122.8700000001</v>
      </c>
      <c r="W1258">
        <v>1686193.7954116</v>
      </c>
      <c r="X1258">
        <v>7629312.2949145501</v>
      </c>
      <c r="Y1258">
        <v>0</v>
      </c>
      <c r="Z1258">
        <v>0</v>
      </c>
      <c r="AA1258">
        <v>1024211.2433904</v>
      </c>
      <c r="AB1258">
        <v>0</v>
      </c>
      <c r="AC1258">
        <v>31793.1271066396</v>
      </c>
      <c r="AD1258">
        <v>0</v>
      </c>
      <c r="AE1258">
        <v>215111.21907322499</v>
      </c>
      <c r="AF1258">
        <v>0</v>
      </c>
      <c r="AG1258">
        <v>0</v>
      </c>
    </row>
    <row r="1259" spans="1:33" x14ac:dyDescent="0.3">
      <c r="A1259" t="s">
        <v>33</v>
      </c>
      <c r="B1259" t="s">
        <v>2608</v>
      </c>
      <c r="C1259">
        <v>2243</v>
      </c>
      <c r="D1259" t="s">
        <v>2558</v>
      </c>
      <c r="E1259">
        <v>1180</v>
      </c>
      <c r="F1259" t="s">
        <v>2609</v>
      </c>
      <c r="G1259" t="s">
        <v>37</v>
      </c>
      <c r="H1259" t="s">
        <v>38</v>
      </c>
      <c r="I1259" t="s">
        <v>44</v>
      </c>
      <c r="J1259" t="s">
        <v>40</v>
      </c>
      <c r="K1259">
        <v>850.47683168316803</v>
      </c>
      <c r="L1259">
        <v>11250462.1099627</v>
      </c>
      <c r="M1259">
        <v>13228.416919596801</v>
      </c>
      <c r="N1259">
        <v>0</v>
      </c>
      <c r="O1259">
        <v>13228.416919596801</v>
      </c>
      <c r="P1259">
        <v>6160202.5776482597</v>
      </c>
      <c r="Q1259">
        <v>2681321.9932195498</v>
      </c>
      <c r="R1259">
        <v>1830793.5541574501</v>
      </c>
      <c r="S1259">
        <v>234648.25217671899</v>
      </c>
      <c r="T1259">
        <v>343495.73276073701</v>
      </c>
      <c r="U1259">
        <v>381984.61849302298</v>
      </c>
      <c r="V1259">
        <v>7874212.0300000003</v>
      </c>
      <c r="W1259">
        <v>2994265.4614697099</v>
      </c>
      <c r="X1259">
        <v>9418003.7007965408</v>
      </c>
      <c r="Y1259">
        <v>0</v>
      </c>
      <c r="Z1259">
        <v>0</v>
      </c>
      <c r="AA1259">
        <v>1394017.0164479399</v>
      </c>
      <c r="AB1259">
        <v>0</v>
      </c>
      <c r="AC1259">
        <v>56456.774225224697</v>
      </c>
      <c r="AD1259">
        <v>0</v>
      </c>
      <c r="AE1259">
        <v>381984.61849302298</v>
      </c>
      <c r="AF1259">
        <v>0</v>
      </c>
      <c r="AG1259">
        <v>0</v>
      </c>
    </row>
    <row r="1260" spans="1:33" x14ac:dyDescent="0.3">
      <c r="A1260" t="s">
        <v>33</v>
      </c>
      <c r="B1260" t="s">
        <v>2610</v>
      </c>
      <c r="C1260">
        <v>2243</v>
      </c>
      <c r="D1260" t="s">
        <v>2558</v>
      </c>
      <c r="E1260">
        <v>1181</v>
      </c>
      <c r="F1260" t="s">
        <v>2611</v>
      </c>
      <c r="G1260" t="s">
        <v>37</v>
      </c>
      <c r="H1260" t="s">
        <v>38</v>
      </c>
      <c r="I1260" t="s">
        <v>39</v>
      </c>
      <c r="J1260" t="s">
        <v>40</v>
      </c>
      <c r="K1260">
        <v>988.89970297029697</v>
      </c>
      <c r="L1260">
        <v>13695047.0838861</v>
      </c>
      <c r="M1260">
        <v>13848.7725729425</v>
      </c>
      <c r="N1260">
        <v>0</v>
      </c>
      <c r="O1260">
        <v>13848.7725729425</v>
      </c>
      <c r="P1260">
        <v>7732809.00352035</v>
      </c>
      <c r="Q1260">
        <v>3136849.6339553799</v>
      </c>
      <c r="R1260">
        <v>2153146.24805769</v>
      </c>
      <c r="S1260">
        <v>272839.398130132</v>
      </c>
      <c r="T1260">
        <v>399402.80022254802</v>
      </c>
      <c r="U1260">
        <v>444156.10360529501</v>
      </c>
      <c r="V1260">
        <v>9769281.4700000007</v>
      </c>
      <c r="W1260">
        <v>3481609.5102808201</v>
      </c>
      <c r="X1260">
        <v>11584072.2127828</v>
      </c>
      <c r="Y1260">
        <v>0</v>
      </c>
      <c r="Z1260">
        <v>0</v>
      </c>
      <c r="AA1260">
        <v>1601173.1376793799</v>
      </c>
      <c r="AB1260">
        <v>0</v>
      </c>
      <c r="AC1260">
        <v>65645.629818619695</v>
      </c>
      <c r="AD1260">
        <v>0</v>
      </c>
      <c r="AE1260">
        <v>444156.10360529501</v>
      </c>
      <c r="AF1260">
        <v>0</v>
      </c>
      <c r="AG1260">
        <v>0</v>
      </c>
    </row>
    <row r="1261" spans="1:33" x14ac:dyDescent="0.3">
      <c r="A1261" t="s">
        <v>33</v>
      </c>
      <c r="B1261" t="s">
        <v>2612</v>
      </c>
      <c r="C1261">
        <v>2243</v>
      </c>
      <c r="D1261" t="s">
        <v>2558</v>
      </c>
      <c r="E1261">
        <v>1182</v>
      </c>
      <c r="F1261" t="s">
        <v>2613</v>
      </c>
      <c r="G1261" t="s">
        <v>37</v>
      </c>
      <c r="H1261" t="s">
        <v>38</v>
      </c>
      <c r="I1261" t="s">
        <v>44</v>
      </c>
      <c r="J1261" t="s">
        <v>40</v>
      </c>
      <c r="K1261">
        <v>826.77257425742505</v>
      </c>
      <c r="L1261">
        <v>11421439.932017701</v>
      </c>
      <c r="M1261">
        <v>13814.488152653201</v>
      </c>
      <c r="N1261">
        <v>0</v>
      </c>
      <c r="O1261">
        <v>13814.488152653201</v>
      </c>
      <c r="P1261">
        <v>6207326.6144525204</v>
      </c>
      <c r="Q1261">
        <v>2868398.84407569</v>
      </c>
      <c r="R1261">
        <v>1783684.3594273201</v>
      </c>
      <c r="S1261">
        <v>228108.20032946399</v>
      </c>
      <c r="T1261">
        <v>333921.91373278102</v>
      </c>
      <c r="U1261">
        <v>371338.04777867103</v>
      </c>
      <c r="V1261">
        <v>8139291.7699999996</v>
      </c>
      <c r="W1261">
        <v>2910810.1142391199</v>
      </c>
      <c r="X1261">
        <v>9690333.6703813802</v>
      </c>
      <c r="Y1261">
        <v>0</v>
      </c>
      <c r="Z1261">
        <v>0</v>
      </c>
      <c r="AA1261">
        <v>1304884.98738809</v>
      </c>
      <c r="AB1261">
        <v>0</v>
      </c>
      <c r="AC1261">
        <v>54883.226469651803</v>
      </c>
      <c r="AD1261">
        <v>0</v>
      </c>
      <c r="AE1261">
        <v>371338.04777867103</v>
      </c>
      <c r="AF1261">
        <v>0</v>
      </c>
      <c r="AG1261">
        <v>0</v>
      </c>
    </row>
    <row r="1262" spans="1:33" x14ac:dyDescent="0.3">
      <c r="A1262" t="s">
        <v>33</v>
      </c>
      <c r="B1262" t="s">
        <v>2614</v>
      </c>
      <c r="C1262">
        <v>2243</v>
      </c>
      <c r="D1262" t="s">
        <v>2558</v>
      </c>
      <c r="E1262">
        <v>1183</v>
      </c>
      <c r="F1262" t="s">
        <v>2615</v>
      </c>
      <c r="G1262" t="s">
        <v>37</v>
      </c>
      <c r="H1262" t="s">
        <v>38</v>
      </c>
      <c r="I1262" t="s">
        <v>44</v>
      </c>
      <c r="J1262" t="s">
        <v>40</v>
      </c>
      <c r="K1262">
        <v>818.248118811881</v>
      </c>
      <c r="L1262">
        <v>11403912.086626001</v>
      </c>
      <c r="M1262">
        <v>13936.9854014266</v>
      </c>
      <c r="N1262">
        <v>0</v>
      </c>
      <c r="O1262">
        <v>13936.9854014266</v>
      </c>
      <c r="P1262">
        <v>6117572.5542917801</v>
      </c>
      <c r="Q1262">
        <v>2886739.6596132801</v>
      </c>
      <c r="R1262">
        <v>1843364.5815828899</v>
      </c>
      <c r="S1262">
        <v>225756.286089664</v>
      </c>
      <c r="T1262">
        <v>330479.00504841498</v>
      </c>
      <c r="U1262">
        <v>367509.35928308603</v>
      </c>
      <c r="V1262">
        <v>8155604.5800000001</v>
      </c>
      <c r="W1262">
        <v>2880798.1473429599</v>
      </c>
      <c r="X1262">
        <v>9620572.3034481592</v>
      </c>
      <c r="Y1262">
        <v>0</v>
      </c>
      <c r="Z1262">
        <v>0</v>
      </c>
      <c r="AA1262">
        <v>1361513.07204813</v>
      </c>
      <c r="AB1262">
        <v>0</v>
      </c>
      <c r="AC1262">
        <v>54317.351846671598</v>
      </c>
      <c r="AD1262">
        <v>0</v>
      </c>
      <c r="AE1262">
        <v>367509.35928308603</v>
      </c>
      <c r="AF1262">
        <v>0</v>
      </c>
      <c r="AG1262">
        <v>0</v>
      </c>
    </row>
    <row r="1263" spans="1:33" x14ac:dyDescent="0.3">
      <c r="A1263" t="s">
        <v>33</v>
      </c>
      <c r="B1263" t="s">
        <v>2616</v>
      </c>
      <c r="C1263">
        <v>2243</v>
      </c>
      <c r="D1263" t="s">
        <v>2558</v>
      </c>
      <c r="E1263">
        <v>1184</v>
      </c>
      <c r="F1263" t="s">
        <v>2617</v>
      </c>
      <c r="G1263" t="s">
        <v>37</v>
      </c>
      <c r="H1263" t="s">
        <v>38</v>
      </c>
      <c r="I1263" t="s">
        <v>44</v>
      </c>
      <c r="J1263" t="s">
        <v>40</v>
      </c>
      <c r="K1263">
        <v>713.02673267326702</v>
      </c>
      <c r="L1263">
        <v>9426472.4084836207</v>
      </c>
      <c r="M1263">
        <v>13220.363243804401</v>
      </c>
      <c r="N1263">
        <v>0</v>
      </c>
      <c r="O1263">
        <v>13220.363243804401</v>
      </c>
      <c r="P1263">
        <v>5208864.0646737199</v>
      </c>
      <c r="Q1263">
        <v>2210318.1870589401</v>
      </c>
      <c r="R1263">
        <v>1522583.1062616201</v>
      </c>
      <c r="S1263">
        <v>196725.49603254601</v>
      </c>
      <c r="T1263">
        <v>287981.55445678299</v>
      </c>
      <c r="U1263">
        <v>320250.04598478001</v>
      </c>
      <c r="V1263">
        <v>6595876.1200000001</v>
      </c>
      <c r="W1263">
        <v>2510346.2424988402</v>
      </c>
      <c r="X1263">
        <v>8187104.7418719297</v>
      </c>
      <c r="Y1263">
        <v>0</v>
      </c>
      <c r="Z1263">
        <v>0</v>
      </c>
      <c r="AA1263">
        <v>871785.12694402295</v>
      </c>
      <c r="AB1263">
        <v>0</v>
      </c>
      <c r="AC1263">
        <v>47332.493682885797</v>
      </c>
      <c r="AD1263">
        <v>0</v>
      </c>
      <c r="AE1263">
        <v>320250.04598478001</v>
      </c>
      <c r="AF1263">
        <v>0</v>
      </c>
      <c r="AG1263">
        <v>0</v>
      </c>
    </row>
    <row r="1264" spans="1:33" x14ac:dyDescent="0.3">
      <c r="A1264" t="s">
        <v>33</v>
      </c>
      <c r="B1264" t="s">
        <v>2618</v>
      </c>
      <c r="C1264">
        <v>2243</v>
      </c>
      <c r="D1264" t="s">
        <v>2558</v>
      </c>
      <c r="E1264">
        <v>1185</v>
      </c>
      <c r="F1264" t="s">
        <v>2619</v>
      </c>
      <c r="G1264" t="s">
        <v>37</v>
      </c>
      <c r="H1264" t="s">
        <v>38</v>
      </c>
      <c r="I1264" t="s">
        <v>44</v>
      </c>
      <c r="J1264" t="s">
        <v>40</v>
      </c>
      <c r="K1264">
        <v>736.88435643564299</v>
      </c>
      <c r="L1264">
        <v>10503954.015008301</v>
      </c>
      <c r="M1264">
        <v>14254.5487948972</v>
      </c>
      <c r="N1264">
        <v>0</v>
      </c>
      <c r="O1264">
        <v>14254.5487948972</v>
      </c>
      <c r="P1264">
        <v>6015911.7442163602</v>
      </c>
      <c r="Q1264">
        <v>2425333.7426808602</v>
      </c>
      <c r="R1264">
        <v>1561783.350144</v>
      </c>
      <c r="S1264">
        <v>203307.86195761399</v>
      </c>
      <c r="T1264">
        <v>297617.31600947399</v>
      </c>
      <c r="U1264">
        <v>330965.49991782301</v>
      </c>
      <c r="V1264">
        <v>7578646.9699999997</v>
      </c>
      <c r="W1264">
        <v>2594341.5450904998</v>
      </c>
      <c r="X1264">
        <v>9281249.8635168597</v>
      </c>
      <c r="Y1264">
        <v>0</v>
      </c>
      <c r="Z1264">
        <v>0</v>
      </c>
      <c r="AA1264">
        <v>842822.42929506302</v>
      </c>
      <c r="AB1264">
        <v>0</v>
      </c>
      <c r="AC1264">
        <v>48916.222278569199</v>
      </c>
      <c r="AD1264">
        <v>0</v>
      </c>
      <c r="AE1264">
        <v>330965.49991782301</v>
      </c>
      <c r="AF1264">
        <v>0</v>
      </c>
      <c r="AG1264">
        <v>0</v>
      </c>
    </row>
    <row r="1265" spans="1:33" x14ac:dyDescent="0.3">
      <c r="A1265" t="s">
        <v>33</v>
      </c>
      <c r="B1265" t="s">
        <v>2620</v>
      </c>
      <c r="C1265">
        <v>2243</v>
      </c>
      <c r="D1265" t="s">
        <v>2558</v>
      </c>
      <c r="E1265">
        <v>1186</v>
      </c>
      <c r="F1265" t="s">
        <v>2621</v>
      </c>
      <c r="G1265" t="s">
        <v>37</v>
      </c>
      <c r="H1265" t="s">
        <v>53</v>
      </c>
      <c r="I1265" t="s">
        <v>39</v>
      </c>
      <c r="J1265" t="s">
        <v>40</v>
      </c>
      <c r="K1265">
        <v>1790.4177227722701</v>
      </c>
      <c r="L1265">
        <v>24778546.249313399</v>
      </c>
      <c r="M1265">
        <v>13839.5336094788</v>
      </c>
      <c r="N1265">
        <v>0</v>
      </c>
      <c r="O1265">
        <v>13839.5336094788</v>
      </c>
      <c r="P1265">
        <v>13552050.6558295</v>
      </c>
      <c r="Q1265">
        <v>6579570.5361992996</v>
      </c>
      <c r="R1265">
        <v>3426820.48913586</v>
      </c>
      <c r="S1265">
        <v>493979.81657335197</v>
      </c>
      <c r="T1265">
        <v>726124.75157534203</v>
      </c>
      <c r="U1265">
        <v>804151.27761069499</v>
      </c>
      <c r="V1265">
        <v>17670888.809999999</v>
      </c>
      <c r="W1265">
        <v>6303506.1617027503</v>
      </c>
      <c r="X1265">
        <v>20590083.5127776</v>
      </c>
      <c r="Y1265">
        <v>0</v>
      </c>
      <c r="Z1265">
        <v>0</v>
      </c>
      <c r="AA1265">
        <v>3265459.0629776302</v>
      </c>
      <c r="AB1265">
        <v>0</v>
      </c>
      <c r="AC1265">
        <v>118852.395947514</v>
      </c>
      <c r="AD1265">
        <v>0</v>
      </c>
      <c r="AE1265">
        <v>804151.27761069499</v>
      </c>
      <c r="AF1265">
        <v>0</v>
      </c>
      <c r="AG1265">
        <v>0</v>
      </c>
    </row>
    <row r="1266" spans="1:33" x14ac:dyDescent="0.3">
      <c r="A1266" t="s">
        <v>33</v>
      </c>
      <c r="B1266" t="s">
        <v>2622</v>
      </c>
      <c r="C1266">
        <v>2243</v>
      </c>
      <c r="D1266" t="s">
        <v>2558</v>
      </c>
      <c r="E1266">
        <v>1187</v>
      </c>
      <c r="F1266" t="s">
        <v>2623</v>
      </c>
      <c r="G1266" t="s">
        <v>37</v>
      </c>
      <c r="H1266" t="s">
        <v>53</v>
      </c>
      <c r="I1266" t="s">
        <v>39</v>
      </c>
      <c r="J1266" t="s">
        <v>40</v>
      </c>
      <c r="K1266">
        <v>1580.7947524752401</v>
      </c>
      <c r="L1266">
        <v>23825238.1891037</v>
      </c>
      <c r="M1266">
        <v>15071.6835008451</v>
      </c>
      <c r="N1266">
        <v>0</v>
      </c>
      <c r="O1266">
        <v>15071.6835008451</v>
      </c>
      <c r="P1266">
        <v>13565561.2966078</v>
      </c>
      <c r="Q1266">
        <v>5887073.1565188803</v>
      </c>
      <c r="R1266">
        <v>3272441.7075382699</v>
      </c>
      <c r="S1266">
        <v>436144.42145865702</v>
      </c>
      <c r="T1266">
        <v>664017.60698007105</v>
      </c>
      <c r="U1266">
        <v>710000.85827732598</v>
      </c>
      <c r="V1266">
        <v>17549748.710000001</v>
      </c>
      <c r="W1266">
        <v>5565488.6208264399</v>
      </c>
      <c r="X1266">
        <v>20294327.619258702</v>
      </c>
      <c r="Y1266">
        <v>0</v>
      </c>
      <c r="Z1266">
        <v>0</v>
      </c>
      <c r="AA1266">
        <v>2715972.6114466698</v>
      </c>
      <c r="AB1266">
        <v>0</v>
      </c>
      <c r="AC1266">
        <v>104937.10012098499</v>
      </c>
      <c r="AD1266">
        <v>0</v>
      </c>
      <c r="AE1266">
        <v>710000.85827732598</v>
      </c>
      <c r="AF1266">
        <v>0</v>
      </c>
      <c r="AG1266">
        <v>0</v>
      </c>
    </row>
    <row r="1267" spans="1:33" x14ac:dyDescent="0.3">
      <c r="A1267" t="s">
        <v>33</v>
      </c>
      <c r="B1267" t="s">
        <v>2624</v>
      </c>
      <c r="C1267">
        <v>2243</v>
      </c>
      <c r="D1267" t="s">
        <v>2558</v>
      </c>
      <c r="E1267">
        <v>1188</v>
      </c>
      <c r="F1267" t="s">
        <v>2625</v>
      </c>
      <c r="G1267" t="s">
        <v>37</v>
      </c>
      <c r="H1267" t="s">
        <v>53</v>
      </c>
      <c r="I1267" t="s">
        <v>44</v>
      </c>
      <c r="J1267" t="s">
        <v>40</v>
      </c>
      <c r="K1267">
        <v>2062.7221330385401</v>
      </c>
      <c r="L1267">
        <v>25014830.921170801</v>
      </c>
      <c r="M1267">
        <v>12127.096772032</v>
      </c>
      <c r="N1267">
        <v>0</v>
      </c>
      <c r="O1267">
        <v>12127.096772032</v>
      </c>
      <c r="P1267">
        <v>13700137.7005862</v>
      </c>
      <c r="Q1267">
        <v>6004017.6447955696</v>
      </c>
      <c r="R1267">
        <v>3903461.7242330499</v>
      </c>
      <c r="S1267">
        <v>569109.145849186</v>
      </c>
      <c r="T1267">
        <v>838104.70570681198</v>
      </c>
      <c r="U1267">
        <v>926454.54607677599</v>
      </c>
      <c r="V1267">
        <v>16826170.739999998</v>
      </c>
      <c r="W1267">
        <v>7262205.6350940596</v>
      </c>
      <c r="X1267">
        <v>21249645.811877701</v>
      </c>
      <c r="Y1267">
        <v>0</v>
      </c>
      <c r="Z1267">
        <v>0</v>
      </c>
      <c r="AA1267">
        <v>2701801.9210523102</v>
      </c>
      <c r="AB1267">
        <v>0</v>
      </c>
      <c r="AC1267">
        <v>136928.642164016</v>
      </c>
      <c r="AD1267">
        <v>0</v>
      </c>
      <c r="AE1267">
        <v>926454.54607677599</v>
      </c>
      <c r="AF1267">
        <v>0</v>
      </c>
      <c r="AG1267">
        <v>0</v>
      </c>
    </row>
    <row r="1268" spans="1:33" x14ac:dyDescent="0.3">
      <c r="A1268" t="s">
        <v>33</v>
      </c>
      <c r="B1268" t="s">
        <v>2626</v>
      </c>
      <c r="C1268">
        <v>2243</v>
      </c>
      <c r="D1268" t="s">
        <v>2558</v>
      </c>
      <c r="E1268">
        <v>1270</v>
      </c>
      <c r="F1268" t="s">
        <v>2627</v>
      </c>
      <c r="G1268" t="s">
        <v>37</v>
      </c>
      <c r="H1268" t="s">
        <v>43</v>
      </c>
      <c r="I1268" t="s">
        <v>44</v>
      </c>
      <c r="J1268" t="s">
        <v>40</v>
      </c>
      <c r="K1268">
        <v>470.94485148514798</v>
      </c>
      <c r="L1268">
        <v>6846405.7874886096</v>
      </c>
      <c r="M1268">
        <v>14537.5955717492</v>
      </c>
      <c r="N1268">
        <v>0</v>
      </c>
      <c r="O1268">
        <v>14537.5955717492</v>
      </c>
      <c r="P1268">
        <v>4240195.3837762699</v>
      </c>
      <c r="Q1268">
        <v>1292896.23505598</v>
      </c>
      <c r="R1268">
        <v>993171.48753880803</v>
      </c>
      <c r="S1268">
        <v>129934.62273853199</v>
      </c>
      <c r="T1268">
        <v>190208.05837901001</v>
      </c>
      <c r="U1268">
        <v>211520.97590922299</v>
      </c>
      <c r="V1268">
        <v>4976833.88</v>
      </c>
      <c r="W1268">
        <v>1658050.9315793801</v>
      </c>
      <c r="X1268">
        <v>5800493.6962344097</v>
      </c>
      <c r="Y1268">
        <v>0</v>
      </c>
      <c r="Z1268">
        <v>0</v>
      </c>
      <c r="AA1268">
        <v>803128.62098611798</v>
      </c>
      <c r="AB1268">
        <v>0</v>
      </c>
      <c r="AC1268">
        <v>31262.494358851502</v>
      </c>
      <c r="AD1268">
        <v>0</v>
      </c>
      <c r="AE1268">
        <v>211520.97590922299</v>
      </c>
      <c r="AF1268">
        <v>0</v>
      </c>
      <c r="AG1268">
        <v>0</v>
      </c>
    </row>
    <row r="1269" spans="1:33" x14ac:dyDescent="0.3">
      <c r="A1269" t="s">
        <v>33</v>
      </c>
      <c r="B1269" t="s">
        <v>2628</v>
      </c>
      <c r="C1269">
        <v>2243</v>
      </c>
      <c r="D1269" t="s">
        <v>2558</v>
      </c>
      <c r="E1269">
        <v>1303</v>
      </c>
      <c r="F1269" t="s">
        <v>2629</v>
      </c>
      <c r="G1269" t="s">
        <v>37</v>
      </c>
      <c r="H1269" t="s">
        <v>43</v>
      </c>
      <c r="I1269" t="s">
        <v>44</v>
      </c>
      <c r="J1269" t="s">
        <v>40</v>
      </c>
      <c r="K1269">
        <v>509.55722772277198</v>
      </c>
      <c r="L1269">
        <v>6880366.0414709998</v>
      </c>
      <c r="M1269">
        <v>13502.636538430699</v>
      </c>
      <c r="N1269">
        <v>0</v>
      </c>
      <c r="O1269">
        <v>13502.636538430699</v>
      </c>
      <c r="P1269">
        <v>4298331.3738572998</v>
      </c>
      <c r="Q1269">
        <v>1170405.1597296901</v>
      </c>
      <c r="R1269">
        <v>1065238.5949107499</v>
      </c>
      <c r="S1269">
        <v>140587.854265859</v>
      </c>
      <c r="T1269">
        <v>205803.05870738701</v>
      </c>
      <c r="U1269">
        <v>228863.40459954701</v>
      </c>
      <c r="V1269">
        <v>4857509.49</v>
      </c>
      <c r="W1269">
        <v>1793993.1468714499</v>
      </c>
      <c r="X1269">
        <v>5869140.0681273201</v>
      </c>
      <c r="Y1269">
        <v>0</v>
      </c>
      <c r="Z1269">
        <v>0</v>
      </c>
      <c r="AA1269">
        <v>748536.88850373798</v>
      </c>
      <c r="AB1269">
        <v>0</v>
      </c>
      <c r="AC1269">
        <v>33825.680240391303</v>
      </c>
      <c r="AD1269">
        <v>0</v>
      </c>
      <c r="AE1269">
        <v>228863.40459954701</v>
      </c>
      <c r="AF1269">
        <v>0</v>
      </c>
      <c r="AG1269">
        <v>0</v>
      </c>
    </row>
    <row r="1270" spans="1:33" x14ac:dyDescent="0.3">
      <c r="A1270" t="s">
        <v>33</v>
      </c>
      <c r="B1270" t="s">
        <v>2630</v>
      </c>
      <c r="C1270">
        <v>2243</v>
      </c>
      <c r="D1270" t="s">
        <v>2558</v>
      </c>
      <c r="E1270">
        <v>1304</v>
      </c>
      <c r="F1270" t="s">
        <v>2631</v>
      </c>
      <c r="G1270" t="s">
        <v>37</v>
      </c>
      <c r="H1270" t="s">
        <v>64</v>
      </c>
      <c r="I1270" t="s">
        <v>39</v>
      </c>
      <c r="J1270" t="s">
        <v>40</v>
      </c>
      <c r="K1270">
        <v>704.1</v>
      </c>
      <c r="L1270">
        <v>9137217.6101095695</v>
      </c>
      <c r="M1270">
        <v>12977.158940646999</v>
      </c>
      <c r="N1270">
        <v>0</v>
      </c>
      <c r="O1270">
        <v>12977.158940646999</v>
      </c>
      <c r="P1270">
        <v>5036354.5511834398</v>
      </c>
      <c r="Q1270">
        <v>2209362.8035065401</v>
      </c>
      <c r="R1270">
        <v>1409831.4911056401</v>
      </c>
      <c r="S1270">
        <v>194262.59270420301</v>
      </c>
      <c r="T1270">
        <v>287406.17160973401</v>
      </c>
      <c r="U1270">
        <v>316240.67800724303</v>
      </c>
      <c r="V1270">
        <v>6342058.9500000002</v>
      </c>
      <c r="W1270">
        <v>2478917.9821023298</v>
      </c>
      <c r="X1270">
        <v>7783070.2103056796</v>
      </c>
      <c r="Y1270">
        <v>0</v>
      </c>
      <c r="Z1270">
        <v>0</v>
      </c>
      <c r="AA1270">
        <v>991166.80690289603</v>
      </c>
      <c r="AB1270">
        <v>0</v>
      </c>
      <c r="AC1270">
        <v>46739.914893753798</v>
      </c>
      <c r="AD1270">
        <v>0</v>
      </c>
      <c r="AE1270">
        <v>316240.67800724303</v>
      </c>
      <c r="AF1270">
        <v>0</v>
      </c>
      <c r="AG1270">
        <v>0</v>
      </c>
    </row>
    <row r="1271" spans="1:33" x14ac:dyDescent="0.3">
      <c r="A1271" t="s">
        <v>33</v>
      </c>
      <c r="B1271" t="s">
        <v>2632</v>
      </c>
      <c r="C1271">
        <v>2243</v>
      </c>
      <c r="D1271" t="s">
        <v>2558</v>
      </c>
      <c r="E1271">
        <v>1305</v>
      </c>
      <c r="F1271" t="s">
        <v>2633</v>
      </c>
      <c r="G1271" t="s">
        <v>59</v>
      </c>
      <c r="H1271" t="s">
        <v>53</v>
      </c>
      <c r="I1271" t="s">
        <v>39</v>
      </c>
      <c r="J1271" t="s">
        <v>40</v>
      </c>
      <c r="K1271">
        <v>114.73</v>
      </c>
      <c r="L1271">
        <v>5437667.5070350403</v>
      </c>
      <c r="M1271">
        <v>47395.341297263403</v>
      </c>
      <c r="N1271">
        <v>0</v>
      </c>
      <c r="O1271">
        <v>47395.341297263403</v>
      </c>
      <c r="P1271">
        <v>2987581.9672598699</v>
      </c>
      <c r="Q1271">
        <v>1477147.79486181</v>
      </c>
      <c r="R1271">
        <v>455554.56221240002</v>
      </c>
      <c r="S1271">
        <v>31654.235564483999</v>
      </c>
      <c r="T1271">
        <v>485728.947136464</v>
      </c>
      <c r="U1271">
        <v>51530.028387687897</v>
      </c>
      <c r="V1271">
        <v>4982208.6900000004</v>
      </c>
      <c r="W1271">
        <v>403928.78864735202</v>
      </c>
      <c r="X1271">
        <v>3958914.3958715601</v>
      </c>
      <c r="Y1271">
        <v>0</v>
      </c>
      <c r="Z1271">
        <v>0</v>
      </c>
      <c r="AA1271">
        <v>1419607.01909767</v>
      </c>
      <c r="AB1271">
        <v>0</v>
      </c>
      <c r="AC1271">
        <v>7616.0636781144403</v>
      </c>
      <c r="AD1271">
        <v>0</v>
      </c>
      <c r="AE1271">
        <v>51530.028387687897</v>
      </c>
      <c r="AF1271">
        <v>0</v>
      </c>
      <c r="AG1271">
        <v>0</v>
      </c>
    </row>
    <row r="1272" spans="1:33" x14ac:dyDescent="0.3">
      <c r="A1272" t="s">
        <v>33</v>
      </c>
      <c r="B1272" t="s">
        <v>2634</v>
      </c>
      <c r="C1272">
        <v>2243</v>
      </c>
      <c r="D1272" t="s">
        <v>2558</v>
      </c>
      <c r="E1272">
        <v>1319</v>
      </c>
      <c r="F1272" t="s">
        <v>2635</v>
      </c>
      <c r="G1272" t="s">
        <v>37</v>
      </c>
      <c r="H1272" t="s">
        <v>38</v>
      </c>
      <c r="I1272" t="s">
        <v>44</v>
      </c>
      <c r="J1272" t="s">
        <v>40</v>
      </c>
      <c r="K1272">
        <v>783.36</v>
      </c>
      <c r="L1272">
        <v>10955825.7586783</v>
      </c>
      <c r="M1272">
        <v>13985.6844345873</v>
      </c>
      <c r="N1272">
        <v>0</v>
      </c>
      <c r="O1272">
        <v>13985.6844345873</v>
      </c>
      <c r="P1272">
        <v>6168100.2516856398</v>
      </c>
      <c r="Q1272">
        <v>2486577.96750416</v>
      </c>
      <c r="R1272">
        <v>1768628.77452197</v>
      </c>
      <c r="S1272">
        <v>216130.58460554501</v>
      </c>
      <c r="T1272">
        <v>316388.18036102998</v>
      </c>
      <c r="U1272">
        <v>351839.649941421</v>
      </c>
      <c r="V1272">
        <v>7846018.2199999997</v>
      </c>
      <c r="W1272">
        <v>2757967.88873694</v>
      </c>
      <c r="X1272">
        <v>9309504.5573123898</v>
      </c>
      <c r="Y1272">
        <v>0</v>
      </c>
      <c r="Z1272">
        <v>0</v>
      </c>
      <c r="AA1272">
        <v>1242480.1599586001</v>
      </c>
      <c r="AB1272">
        <v>0</v>
      </c>
      <c r="AC1272">
        <v>52001.391465943801</v>
      </c>
      <c r="AD1272">
        <v>0</v>
      </c>
      <c r="AE1272">
        <v>351839.649941421</v>
      </c>
      <c r="AF1272">
        <v>0</v>
      </c>
      <c r="AG1272">
        <v>0</v>
      </c>
    </row>
    <row r="1273" spans="1:33" x14ac:dyDescent="0.3">
      <c r="A1273" t="s">
        <v>33</v>
      </c>
      <c r="B1273" t="s">
        <v>2636</v>
      </c>
      <c r="C1273">
        <v>2243</v>
      </c>
      <c r="D1273" t="s">
        <v>2558</v>
      </c>
      <c r="E1273">
        <v>1320</v>
      </c>
      <c r="F1273" t="s">
        <v>2637</v>
      </c>
      <c r="G1273" t="s">
        <v>37</v>
      </c>
      <c r="H1273" t="s">
        <v>53</v>
      </c>
      <c r="I1273" t="s">
        <v>39</v>
      </c>
      <c r="J1273" t="s">
        <v>40</v>
      </c>
      <c r="K1273">
        <v>2379.5018273574901</v>
      </c>
      <c r="L1273">
        <v>29733017.7356424</v>
      </c>
      <c r="M1273">
        <v>12495.4801016739</v>
      </c>
      <c r="N1273">
        <v>0</v>
      </c>
      <c r="O1273">
        <v>12495.4801016739</v>
      </c>
      <c r="P1273">
        <v>15777819.6826522</v>
      </c>
      <c r="Q1273">
        <v>6637937.3579723304</v>
      </c>
      <c r="R1273">
        <v>4520385.0935420599</v>
      </c>
      <c r="S1273">
        <v>656509.294598573</v>
      </c>
      <c r="T1273">
        <v>2140366.3068772699</v>
      </c>
      <c r="U1273">
        <v>1068733.5196747701</v>
      </c>
      <c r="V1273">
        <v>20286795.41</v>
      </c>
      <c r="W1273">
        <v>8377488.8059676904</v>
      </c>
      <c r="X1273">
        <v>24146231.858438201</v>
      </c>
      <c r="Y1273">
        <v>0</v>
      </c>
      <c r="Z1273">
        <v>0</v>
      </c>
      <c r="AA1273">
        <v>4360095.0888173198</v>
      </c>
      <c r="AB1273">
        <v>0</v>
      </c>
      <c r="AC1273">
        <v>157957.268712144</v>
      </c>
      <c r="AD1273">
        <v>0</v>
      </c>
      <c r="AE1273">
        <v>1068733.5196747701</v>
      </c>
      <c r="AF1273">
        <v>0</v>
      </c>
      <c r="AG1273">
        <v>0</v>
      </c>
    </row>
    <row r="1274" spans="1:33" x14ac:dyDescent="0.3">
      <c r="A1274" t="s">
        <v>33</v>
      </c>
      <c r="B1274" t="s">
        <v>2638</v>
      </c>
      <c r="C1274">
        <v>2243</v>
      </c>
      <c r="D1274" t="s">
        <v>2558</v>
      </c>
      <c r="E1274">
        <v>1370</v>
      </c>
      <c r="F1274" t="s">
        <v>2639</v>
      </c>
      <c r="G1274" t="s">
        <v>37</v>
      </c>
      <c r="H1274" t="s">
        <v>43</v>
      </c>
      <c r="I1274" t="s">
        <v>44</v>
      </c>
      <c r="J1274" t="s">
        <v>40</v>
      </c>
      <c r="K1274">
        <v>540.89485148514802</v>
      </c>
      <c r="L1274">
        <v>6877777.0208129399</v>
      </c>
      <c r="M1274">
        <v>12715.552758412199</v>
      </c>
      <c r="N1274">
        <v>0</v>
      </c>
      <c r="O1274">
        <v>12715.552758412199</v>
      </c>
      <c r="P1274">
        <v>4339766.8837198596</v>
      </c>
      <c r="Q1274">
        <v>1032245.09830521</v>
      </c>
      <c r="R1274">
        <v>1128712.7837408199</v>
      </c>
      <c r="S1274">
        <v>149233.967092543</v>
      </c>
      <c r="T1274">
        <v>227818.287954498</v>
      </c>
      <c r="U1274">
        <v>242938.43852334999</v>
      </c>
      <c r="V1274">
        <v>4730515.37</v>
      </c>
      <c r="W1274">
        <v>1904323.2122895899</v>
      </c>
      <c r="X1274">
        <v>6078143.0915261097</v>
      </c>
      <c r="Y1274">
        <v>0</v>
      </c>
      <c r="Z1274">
        <v>0</v>
      </c>
      <c r="AA1274">
        <v>520789.540863064</v>
      </c>
      <c r="AB1274">
        <v>0</v>
      </c>
      <c r="AC1274">
        <v>35905.949900419597</v>
      </c>
      <c r="AD1274">
        <v>0</v>
      </c>
      <c r="AE1274">
        <v>242938.43852334999</v>
      </c>
      <c r="AF1274">
        <v>0</v>
      </c>
      <c r="AG1274">
        <v>0</v>
      </c>
    </row>
    <row r="1275" spans="1:33" x14ac:dyDescent="0.3">
      <c r="A1275" t="s">
        <v>33</v>
      </c>
      <c r="B1275" t="s">
        <v>2640</v>
      </c>
      <c r="C1275">
        <v>2243</v>
      </c>
      <c r="D1275" t="s">
        <v>2558</v>
      </c>
      <c r="E1275">
        <v>2243</v>
      </c>
      <c r="F1275" t="s">
        <v>2558</v>
      </c>
      <c r="G1275" t="s">
        <v>55</v>
      </c>
      <c r="H1275" t="s">
        <v>55</v>
      </c>
      <c r="I1275" t="s">
        <v>56</v>
      </c>
      <c r="J1275" t="s">
        <v>40</v>
      </c>
      <c r="K1275">
        <v>84.13</v>
      </c>
      <c r="L1275">
        <v>333981.96005541598</v>
      </c>
      <c r="M1275">
        <v>3969.8319274386799</v>
      </c>
      <c r="N1275">
        <v>0</v>
      </c>
      <c r="O1275">
        <v>3969.8319274386799</v>
      </c>
      <c r="P1275">
        <v>81458.538678402794</v>
      </c>
      <c r="Q1275">
        <v>67410.095506185797</v>
      </c>
      <c r="R1275">
        <v>127922.757426385</v>
      </c>
      <c r="S1275">
        <v>23211.634603329901</v>
      </c>
      <c r="T1275">
        <v>33978.933841111902</v>
      </c>
      <c r="U1275">
        <v>37786.292061851098</v>
      </c>
      <c r="V1275">
        <v>0</v>
      </c>
      <c r="W1275">
        <v>296195.66799356497</v>
      </c>
      <c r="X1275">
        <v>231079.82324217699</v>
      </c>
      <c r="Y1275">
        <v>0</v>
      </c>
      <c r="Z1275">
        <v>0</v>
      </c>
      <c r="AA1275">
        <v>59531.085427411803</v>
      </c>
      <c r="AB1275">
        <v>0</v>
      </c>
      <c r="AC1275">
        <v>5584.7593239760099</v>
      </c>
      <c r="AD1275">
        <v>0</v>
      </c>
      <c r="AE1275">
        <v>37786.292061851098</v>
      </c>
      <c r="AF1275">
        <v>0</v>
      </c>
      <c r="AG1275">
        <v>0</v>
      </c>
    </row>
    <row r="1276" spans="1:33" x14ac:dyDescent="0.3">
      <c r="A1276" t="s">
        <v>33</v>
      </c>
      <c r="B1276" t="s">
        <v>2641</v>
      </c>
      <c r="C1276">
        <v>2243</v>
      </c>
      <c r="D1276" t="s">
        <v>2558</v>
      </c>
      <c r="E1276">
        <v>2781</v>
      </c>
      <c r="F1276" t="s">
        <v>2642</v>
      </c>
      <c r="G1276" t="s">
        <v>37</v>
      </c>
      <c r="H1276" t="s">
        <v>43</v>
      </c>
      <c r="I1276" t="s">
        <v>44</v>
      </c>
      <c r="J1276" t="s">
        <v>40</v>
      </c>
      <c r="K1276">
        <v>585.34445544554399</v>
      </c>
      <c r="L1276">
        <v>8439595.6477769297</v>
      </c>
      <c r="M1276">
        <v>14418.1696251876</v>
      </c>
      <c r="N1276">
        <v>0</v>
      </c>
      <c r="O1276">
        <v>14418.1696251876</v>
      </c>
      <c r="P1276">
        <v>5439349.0963817798</v>
      </c>
      <c r="Q1276">
        <v>1432131.00642696</v>
      </c>
      <c r="R1276">
        <v>1170205.3804283801</v>
      </c>
      <c r="S1276">
        <v>161497.70137747601</v>
      </c>
      <c r="T1276">
        <v>236412.46316231799</v>
      </c>
      <c r="U1276">
        <v>262902.60965470801</v>
      </c>
      <c r="V1276">
        <v>6115876.54</v>
      </c>
      <c r="W1276">
        <v>2060816.4981222199</v>
      </c>
      <c r="X1276">
        <v>7359391.04349156</v>
      </c>
      <c r="Y1276">
        <v>0</v>
      </c>
      <c r="Z1276">
        <v>0</v>
      </c>
      <c r="AA1276">
        <v>778445.36910722195</v>
      </c>
      <c r="AB1276">
        <v>0</v>
      </c>
      <c r="AC1276">
        <v>38856.6255234419</v>
      </c>
      <c r="AD1276">
        <v>0</v>
      </c>
      <c r="AE1276">
        <v>262902.60965470801</v>
      </c>
      <c r="AF1276">
        <v>0</v>
      </c>
      <c r="AG1276">
        <v>0</v>
      </c>
    </row>
    <row r="1277" spans="1:33" x14ac:dyDescent="0.3">
      <c r="A1277" t="s">
        <v>33</v>
      </c>
      <c r="B1277" t="s">
        <v>2643</v>
      </c>
      <c r="C1277">
        <v>2243</v>
      </c>
      <c r="D1277" t="s">
        <v>2558</v>
      </c>
      <c r="E1277">
        <v>2782</v>
      </c>
      <c r="F1277" t="s">
        <v>2644</v>
      </c>
      <c r="G1277" t="s">
        <v>37</v>
      </c>
      <c r="H1277" t="s">
        <v>38</v>
      </c>
      <c r="I1277" t="s">
        <v>39</v>
      </c>
      <c r="J1277" t="s">
        <v>40</v>
      </c>
      <c r="K1277">
        <v>1403.4994059405899</v>
      </c>
      <c r="L1277">
        <v>15895666.061844099</v>
      </c>
      <c r="M1277">
        <v>11325.737648738899</v>
      </c>
      <c r="N1277">
        <v>0</v>
      </c>
      <c r="O1277">
        <v>11325.737648738899</v>
      </c>
      <c r="P1277">
        <v>8807863.5108204801</v>
      </c>
      <c r="Q1277">
        <v>3420947.2338931402</v>
      </c>
      <c r="R1277">
        <v>2712773.1961608799</v>
      </c>
      <c r="S1277">
        <v>387228.28214291797</v>
      </c>
      <c r="T1277">
        <v>566853.83882675995</v>
      </c>
      <c r="U1277">
        <v>630370.12316065503</v>
      </c>
      <c r="V1277">
        <v>10324009.310000001</v>
      </c>
      <c r="W1277">
        <v>4941286.62868354</v>
      </c>
      <c r="X1277">
        <v>13491515.2215767</v>
      </c>
      <c r="Y1277">
        <v>0</v>
      </c>
      <c r="Z1277">
        <v>0</v>
      </c>
      <c r="AA1277">
        <v>1680612.9244820001</v>
      </c>
      <c r="AB1277">
        <v>0</v>
      </c>
      <c r="AC1277">
        <v>93167.7926247656</v>
      </c>
      <c r="AD1277">
        <v>0</v>
      </c>
      <c r="AE1277">
        <v>630370.12316065503</v>
      </c>
      <c r="AF1277">
        <v>0</v>
      </c>
      <c r="AG1277">
        <v>0</v>
      </c>
    </row>
    <row r="1278" spans="1:33" x14ac:dyDescent="0.3">
      <c r="A1278" t="s">
        <v>33</v>
      </c>
      <c r="B1278" t="s">
        <v>2645</v>
      </c>
      <c r="C1278">
        <v>2243</v>
      </c>
      <c r="D1278" t="s">
        <v>2558</v>
      </c>
      <c r="E1278">
        <v>2783</v>
      </c>
      <c r="F1278" t="s">
        <v>2646</v>
      </c>
      <c r="G1278" t="s">
        <v>37</v>
      </c>
      <c r="H1278" t="s">
        <v>53</v>
      </c>
      <c r="I1278" t="s">
        <v>39</v>
      </c>
      <c r="J1278" t="s">
        <v>40</v>
      </c>
      <c r="K1278">
        <v>1510.29455445544</v>
      </c>
      <c r="L1278">
        <v>21119106.642113999</v>
      </c>
      <c r="M1278">
        <v>13983.4356018907</v>
      </c>
      <c r="N1278">
        <v>0</v>
      </c>
      <c r="O1278">
        <v>13983.4356018907</v>
      </c>
      <c r="P1278">
        <v>11664915.579614701</v>
      </c>
      <c r="Q1278">
        <v>5390139.2310045604</v>
      </c>
      <c r="R1278">
        <v>3031071.6450231201</v>
      </c>
      <c r="S1278">
        <v>416693.27637488098</v>
      </c>
      <c r="T1278">
        <v>616286.91009667399</v>
      </c>
      <c r="U1278">
        <v>678336.27878375002</v>
      </c>
      <c r="V1278">
        <v>15123491.1</v>
      </c>
      <c r="W1278">
        <v>5317279.26333025</v>
      </c>
      <c r="X1278">
        <v>17876355.905378401</v>
      </c>
      <c r="Y1278">
        <v>0</v>
      </c>
      <c r="Z1278">
        <v>0</v>
      </c>
      <c r="AA1278">
        <v>2464157.33688983</v>
      </c>
      <c r="AB1278">
        <v>0</v>
      </c>
      <c r="AC1278">
        <v>100257.12106198999</v>
      </c>
      <c r="AD1278">
        <v>0</v>
      </c>
      <c r="AE1278">
        <v>678336.27878375002</v>
      </c>
      <c r="AF1278">
        <v>0</v>
      </c>
      <c r="AG1278">
        <v>0</v>
      </c>
    </row>
    <row r="1279" spans="1:33" x14ac:dyDescent="0.3">
      <c r="A1279" t="s">
        <v>33</v>
      </c>
      <c r="B1279" t="s">
        <v>2647</v>
      </c>
      <c r="C1279">
        <v>2243</v>
      </c>
      <c r="D1279" t="s">
        <v>2558</v>
      </c>
      <c r="E1279">
        <v>3437</v>
      </c>
      <c r="F1279" t="s">
        <v>2648</v>
      </c>
      <c r="G1279" t="s">
        <v>37</v>
      </c>
      <c r="H1279" t="s">
        <v>43</v>
      </c>
      <c r="I1279" t="s">
        <v>44</v>
      </c>
      <c r="J1279" t="s">
        <v>40</v>
      </c>
      <c r="K1279">
        <v>643.284554455445</v>
      </c>
      <c r="L1279">
        <v>8691986.9127053898</v>
      </c>
      <c r="M1279">
        <v>13511.8849854297</v>
      </c>
      <c r="N1279">
        <v>0</v>
      </c>
      <c r="O1279">
        <v>13511.8849854297</v>
      </c>
      <c r="P1279">
        <v>5584760.6473460998</v>
      </c>
      <c r="Q1279">
        <v>1449526.1933174301</v>
      </c>
      <c r="R1279">
        <v>1220402.9207184601</v>
      </c>
      <c r="S1279">
        <v>177483.49012225901</v>
      </c>
      <c r="T1279">
        <v>259813.661201126</v>
      </c>
      <c r="U1279">
        <v>288925.92480127502</v>
      </c>
      <c r="V1279">
        <v>6138255.3499999996</v>
      </c>
      <c r="W1279">
        <v>2264805.6379041201</v>
      </c>
      <c r="X1279">
        <v>7543544.7105513699</v>
      </c>
      <c r="Y1279">
        <v>0</v>
      </c>
      <c r="Z1279">
        <v>0</v>
      </c>
      <c r="AA1279">
        <v>816813.44348296302</v>
      </c>
      <c r="AB1279">
        <v>0</v>
      </c>
      <c r="AC1279">
        <v>42702.833869782502</v>
      </c>
      <c r="AD1279">
        <v>0</v>
      </c>
      <c r="AE1279">
        <v>288925.92480127502</v>
      </c>
      <c r="AF1279">
        <v>0</v>
      </c>
      <c r="AG1279">
        <v>0</v>
      </c>
    </row>
    <row r="1280" spans="1:33" x14ac:dyDescent="0.3">
      <c r="A1280" t="s">
        <v>33</v>
      </c>
      <c r="B1280" t="s">
        <v>2649</v>
      </c>
      <c r="C1280">
        <v>2243</v>
      </c>
      <c r="D1280" t="s">
        <v>2558</v>
      </c>
      <c r="E1280">
        <v>4474</v>
      </c>
      <c r="F1280" t="s">
        <v>2650</v>
      </c>
      <c r="G1280" t="s">
        <v>37</v>
      </c>
      <c r="H1280" t="s">
        <v>64</v>
      </c>
      <c r="I1280" t="s">
        <v>39</v>
      </c>
      <c r="J1280" t="s">
        <v>40</v>
      </c>
      <c r="K1280">
        <v>879.20970297029703</v>
      </c>
      <c r="L1280">
        <v>10551743.9697653</v>
      </c>
      <c r="M1280">
        <v>12001.3961789976</v>
      </c>
      <c r="N1280">
        <v>0</v>
      </c>
      <c r="O1280">
        <v>12001.3961789976</v>
      </c>
      <c r="P1280">
        <v>5942474.7062621303</v>
      </c>
      <c r="Q1280">
        <v>2240280.0049874298</v>
      </c>
      <c r="R1280">
        <v>1771313.01110417</v>
      </c>
      <c r="S1280">
        <v>242575.708606309</v>
      </c>
      <c r="T1280">
        <v>355100.53880531801</v>
      </c>
      <c r="U1280">
        <v>394889.74943598098</v>
      </c>
      <c r="V1280">
        <v>7061429.2199999997</v>
      </c>
      <c r="W1280">
        <v>3095425.0003293799</v>
      </c>
      <c r="X1280">
        <v>8880145.4620501995</v>
      </c>
      <c r="Y1280">
        <v>0</v>
      </c>
      <c r="Z1280">
        <v>0</v>
      </c>
      <c r="AA1280">
        <v>1218344.6243626999</v>
      </c>
      <c r="AB1280">
        <v>0</v>
      </c>
      <c r="AC1280">
        <v>58364.133916480998</v>
      </c>
      <c r="AD1280">
        <v>0</v>
      </c>
      <c r="AE1280">
        <v>394889.74943598098</v>
      </c>
      <c r="AF1280">
        <v>0</v>
      </c>
      <c r="AG1280">
        <v>0</v>
      </c>
    </row>
    <row r="1281" spans="1:33" x14ac:dyDescent="0.3">
      <c r="A1281" t="s">
        <v>33</v>
      </c>
      <c r="B1281" t="s">
        <v>2651</v>
      </c>
      <c r="C1281">
        <v>2243</v>
      </c>
      <c r="D1281" t="s">
        <v>2558</v>
      </c>
      <c r="E1281">
        <v>4638</v>
      </c>
      <c r="F1281" t="s">
        <v>2652</v>
      </c>
      <c r="G1281" t="s">
        <v>37</v>
      </c>
      <c r="H1281" t="s">
        <v>64</v>
      </c>
      <c r="I1281" t="s">
        <v>39</v>
      </c>
      <c r="J1281" t="s">
        <v>40</v>
      </c>
      <c r="K1281">
        <v>850.69</v>
      </c>
      <c r="L1281">
        <v>11270156.542352799</v>
      </c>
      <c r="M1281">
        <v>13248.2532324969</v>
      </c>
      <c r="N1281">
        <v>0</v>
      </c>
      <c r="O1281">
        <v>13248.2532324969</v>
      </c>
      <c r="P1281">
        <v>6058401.2170251999</v>
      </c>
      <c r="Q1281">
        <v>2499674.5566974501</v>
      </c>
      <c r="R1281">
        <v>1939168.38441878</v>
      </c>
      <c r="S1281">
        <v>234707.06574000599</v>
      </c>
      <c r="T1281">
        <v>538205.31847136002</v>
      </c>
      <c r="U1281">
        <v>382080.36127536098</v>
      </c>
      <c r="V1281">
        <v>7893060.2199999997</v>
      </c>
      <c r="W1281">
        <v>2995015.9610774498</v>
      </c>
      <c r="X1281">
        <v>9293007.0400913805</v>
      </c>
      <c r="Y1281">
        <v>0</v>
      </c>
      <c r="Z1281">
        <v>0</v>
      </c>
      <c r="AA1281">
        <v>1538598.21611607</v>
      </c>
      <c r="AB1281">
        <v>0</v>
      </c>
      <c r="AC1281">
        <v>56470.924870000599</v>
      </c>
      <c r="AD1281">
        <v>0</v>
      </c>
      <c r="AE1281">
        <v>382080.36127536098</v>
      </c>
      <c r="AF1281">
        <v>0</v>
      </c>
      <c r="AG1281">
        <v>0</v>
      </c>
    </row>
    <row r="1282" spans="1:33" x14ac:dyDescent="0.3">
      <c r="A1282" t="s">
        <v>33</v>
      </c>
      <c r="B1282" t="s">
        <v>2653</v>
      </c>
      <c r="C1282">
        <v>2243</v>
      </c>
      <c r="D1282" t="s">
        <v>2558</v>
      </c>
      <c r="E1282">
        <v>4671</v>
      </c>
      <c r="F1282" t="s">
        <v>2654</v>
      </c>
      <c r="G1282" t="s">
        <v>37</v>
      </c>
      <c r="H1282" t="s">
        <v>43</v>
      </c>
      <c r="I1282" t="s">
        <v>44</v>
      </c>
      <c r="J1282" t="s">
        <v>40</v>
      </c>
      <c r="K1282">
        <v>571.81831683168298</v>
      </c>
      <c r="L1282">
        <v>7899163.8908526599</v>
      </c>
      <c r="M1282">
        <v>13814.114830424</v>
      </c>
      <c r="N1282">
        <v>0</v>
      </c>
      <c r="O1282">
        <v>13814.114830424</v>
      </c>
      <c r="P1282">
        <v>4906830.5463396199</v>
      </c>
      <c r="Q1282">
        <v>1441341.2078569999</v>
      </c>
      <c r="R1282">
        <v>1162276.87947609</v>
      </c>
      <c r="S1282">
        <v>157765.81278721199</v>
      </c>
      <c r="T1282">
        <v>230949.44439272201</v>
      </c>
      <c r="U1282">
        <v>256827.45662805301</v>
      </c>
      <c r="V1282">
        <v>5629141.2800000003</v>
      </c>
      <c r="W1282">
        <v>2013195.15422461</v>
      </c>
      <c r="X1282">
        <v>6978722.7862392096</v>
      </c>
      <c r="Y1282">
        <v>0</v>
      </c>
      <c r="Z1282">
        <v>0</v>
      </c>
      <c r="AA1282">
        <v>625654.92129401804</v>
      </c>
      <c r="AB1282">
        <v>0</v>
      </c>
      <c r="AC1282">
        <v>37958.726691382501</v>
      </c>
      <c r="AD1282">
        <v>0</v>
      </c>
      <c r="AE1282">
        <v>256827.45662805301</v>
      </c>
      <c r="AF1282">
        <v>0</v>
      </c>
      <c r="AG1282">
        <v>0</v>
      </c>
    </row>
    <row r="1283" spans="1:33" x14ac:dyDescent="0.3">
      <c r="A1283" t="s">
        <v>33</v>
      </c>
      <c r="B1283" t="s">
        <v>2655</v>
      </c>
      <c r="C1283">
        <v>2243</v>
      </c>
      <c r="D1283" t="s">
        <v>2558</v>
      </c>
      <c r="E1283">
        <v>4712</v>
      </c>
      <c r="F1283" t="s">
        <v>2656</v>
      </c>
      <c r="G1283" t="s">
        <v>37</v>
      </c>
      <c r="H1283" t="s">
        <v>43</v>
      </c>
      <c r="I1283" t="s">
        <v>44</v>
      </c>
      <c r="J1283" t="s">
        <v>40</v>
      </c>
      <c r="K1283">
        <v>840.89693069306895</v>
      </c>
      <c r="L1283">
        <v>10620985.493150501</v>
      </c>
      <c r="M1283">
        <v>12630.5437747248</v>
      </c>
      <c r="N1283">
        <v>0</v>
      </c>
      <c r="O1283">
        <v>12630.5437747248</v>
      </c>
      <c r="P1283">
        <v>6504715.5465269396</v>
      </c>
      <c r="Q1283">
        <v>1838402.98130962</v>
      </c>
      <c r="R1283">
        <v>1706235.28256676</v>
      </c>
      <c r="S1283">
        <v>232005.13840852401</v>
      </c>
      <c r="T1283">
        <v>339626.54433868901</v>
      </c>
      <c r="U1283">
        <v>377681.88538075</v>
      </c>
      <c r="V1283">
        <v>7282766.0099999998</v>
      </c>
      <c r="W1283">
        <v>2960537.5977697801</v>
      </c>
      <c r="X1283">
        <v>9098831.1721852291</v>
      </c>
      <c r="Y1283">
        <v>0</v>
      </c>
      <c r="Z1283">
        <v>0</v>
      </c>
      <c r="AA1283">
        <v>1088651.5990911301</v>
      </c>
      <c r="AB1283">
        <v>0</v>
      </c>
      <c r="AC1283">
        <v>55820.836493414099</v>
      </c>
      <c r="AD1283">
        <v>0</v>
      </c>
      <c r="AE1283">
        <v>377681.88538075</v>
      </c>
      <c r="AF1283">
        <v>0</v>
      </c>
      <c r="AG1283">
        <v>0</v>
      </c>
    </row>
    <row r="1284" spans="1:33" x14ac:dyDescent="0.3">
      <c r="A1284" t="s">
        <v>33</v>
      </c>
      <c r="B1284" t="s">
        <v>2657</v>
      </c>
      <c r="C1284">
        <v>2243</v>
      </c>
      <c r="D1284" t="s">
        <v>2558</v>
      </c>
      <c r="E1284">
        <v>4805</v>
      </c>
      <c r="F1284" t="s">
        <v>2658</v>
      </c>
      <c r="G1284" t="s">
        <v>63</v>
      </c>
      <c r="H1284" t="s">
        <v>43</v>
      </c>
      <c r="I1284" t="s">
        <v>44</v>
      </c>
      <c r="J1284" t="s">
        <v>40</v>
      </c>
      <c r="K1284">
        <v>428.05907223217997</v>
      </c>
      <c r="L1284">
        <v>1699322.57177709</v>
      </c>
      <c r="M1284">
        <v>3969.8319274386799</v>
      </c>
      <c r="N1284">
        <v>0</v>
      </c>
      <c r="O1284">
        <v>3969.8319274386799</v>
      </c>
      <c r="P1284">
        <v>414466.49818217399</v>
      </c>
      <c r="Q1284">
        <v>342987.07882396999</v>
      </c>
      <c r="R1284">
        <v>650879.55380150897</v>
      </c>
      <c r="S1284">
        <v>118102.350805821</v>
      </c>
      <c r="T1284">
        <v>172887.090163616</v>
      </c>
      <c r="U1284">
        <v>192259.183681091</v>
      </c>
      <c r="V1284">
        <v>0</v>
      </c>
      <c r="W1284">
        <v>1507063.3880959901</v>
      </c>
      <c r="X1284">
        <v>1175749.61070513</v>
      </c>
      <c r="Y1284">
        <v>0</v>
      </c>
      <c r="Z1284">
        <v>0</v>
      </c>
      <c r="AA1284">
        <v>302898.14806885202</v>
      </c>
      <c r="AB1284">
        <v>0</v>
      </c>
      <c r="AC1284">
        <v>28415.6293220158</v>
      </c>
      <c r="AD1284">
        <v>0</v>
      </c>
      <c r="AE1284">
        <v>192259.183681091</v>
      </c>
      <c r="AF1284">
        <v>0</v>
      </c>
      <c r="AG1284">
        <v>0</v>
      </c>
    </row>
    <row r="1285" spans="1:33" x14ac:dyDescent="0.3">
      <c r="A1285" t="s">
        <v>33</v>
      </c>
      <c r="B1285" t="s">
        <v>2659</v>
      </c>
      <c r="C1285">
        <v>2243</v>
      </c>
      <c r="D1285" t="s">
        <v>2558</v>
      </c>
      <c r="E1285">
        <v>4867</v>
      </c>
      <c r="F1285" t="s">
        <v>2660</v>
      </c>
      <c r="G1285" t="s">
        <v>63</v>
      </c>
      <c r="H1285" t="s">
        <v>43</v>
      </c>
      <c r="I1285" t="s">
        <v>44</v>
      </c>
      <c r="J1285" t="s">
        <v>40</v>
      </c>
      <c r="K1285">
        <v>329.27544554455397</v>
      </c>
      <c r="L1285">
        <v>1307168.1766443599</v>
      </c>
      <c r="M1285">
        <v>3969.8319274386799</v>
      </c>
      <c r="N1285">
        <v>0</v>
      </c>
      <c r="O1285">
        <v>3969.8319274386799</v>
      </c>
      <c r="P1285">
        <v>318819.64360797999</v>
      </c>
      <c r="Q1285">
        <v>263835.60242482199</v>
      </c>
      <c r="R1285">
        <v>500675.41836278501</v>
      </c>
      <c r="S1285">
        <v>90847.751406500203</v>
      </c>
      <c r="T1285">
        <v>132989.76084228</v>
      </c>
      <c r="U1285">
        <v>147891.336671136</v>
      </c>
      <c r="V1285">
        <v>0</v>
      </c>
      <c r="W1285">
        <v>1159276.8399732299</v>
      </c>
      <c r="X1285">
        <v>904420.67935843102</v>
      </c>
      <c r="Y1285">
        <v>0</v>
      </c>
      <c r="Z1285">
        <v>0</v>
      </c>
      <c r="AA1285">
        <v>232998.03492050301</v>
      </c>
      <c r="AB1285">
        <v>0</v>
      </c>
      <c r="AC1285">
        <v>21858.1256942982</v>
      </c>
      <c r="AD1285">
        <v>0</v>
      </c>
      <c r="AE1285">
        <v>147891.336671136</v>
      </c>
      <c r="AF1285">
        <v>0</v>
      </c>
      <c r="AG1285">
        <v>0</v>
      </c>
    </row>
    <row r="1286" spans="1:33" x14ac:dyDescent="0.3">
      <c r="A1286" t="s">
        <v>33</v>
      </c>
      <c r="B1286" t="s">
        <v>2661</v>
      </c>
      <c r="C1286">
        <v>2243</v>
      </c>
      <c r="D1286" t="s">
        <v>2558</v>
      </c>
      <c r="E1286">
        <v>5381</v>
      </c>
      <c r="F1286" t="s">
        <v>2662</v>
      </c>
      <c r="G1286" t="s">
        <v>37</v>
      </c>
      <c r="H1286" t="s">
        <v>53</v>
      </c>
      <c r="I1286" t="s">
        <v>44</v>
      </c>
      <c r="J1286" t="s">
        <v>40</v>
      </c>
      <c r="K1286">
        <v>1791.96732673267</v>
      </c>
      <c r="L1286">
        <v>23157129.016590301</v>
      </c>
      <c r="M1286">
        <v>12922.7406499721</v>
      </c>
      <c r="N1286">
        <v>0</v>
      </c>
      <c r="O1286">
        <v>12922.7406499721</v>
      </c>
      <c r="P1286">
        <v>12330996.0037155</v>
      </c>
      <c r="Q1286">
        <v>5964402.1935577504</v>
      </c>
      <c r="R1286">
        <v>3642942.8489175402</v>
      </c>
      <c r="S1286">
        <v>494407.35539313802</v>
      </c>
      <c r="T1286">
        <v>724380.61500634404</v>
      </c>
      <c r="U1286">
        <v>804847.26938328205</v>
      </c>
      <c r="V1286">
        <v>16043319.91</v>
      </c>
      <c r="W1286">
        <v>6308961.8372070296</v>
      </c>
      <c r="X1286">
        <v>19692854.5090959</v>
      </c>
      <c r="Y1286">
        <v>0</v>
      </c>
      <c r="Z1286">
        <v>0</v>
      </c>
      <c r="AA1286">
        <v>2540471.9755860399</v>
      </c>
      <c r="AB1286">
        <v>0</v>
      </c>
      <c r="AC1286">
        <v>118955.262525028</v>
      </c>
      <c r="AD1286">
        <v>0</v>
      </c>
      <c r="AE1286">
        <v>804847.26938328205</v>
      </c>
      <c r="AF1286">
        <v>0</v>
      </c>
      <c r="AG1286">
        <v>0</v>
      </c>
    </row>
    <row r="1287" spans="1:33" x14ac:dyDescent="0.3">
      <c r="A1287" t="s">
        <v>33</v>
      </c>
      <c r="B1287" t="s">
        <v>2663</v>
      </c>
      <c r="C1287">
        <v>2243</v>
      </c>
      <c r="D1287" t="s">
        <v>2558</v>
      </c>
      <c r="E1287">
        <v>5382</v>
      </c>
      <c r="F1287" t="s">
        <v>2664</v>
      </c>
      <c r="G1287" t="s">
        <v>37</v>
      </c>
      <c r="H1287" t="s">
        <v>43</v>
      </c>
      <c r="I1287" t="s">
        <v>44</v>
      </c>
      <c r="J1287" t="s">
        <v>40</v>
      </c>
      <c r="K1287">
        <v>663.18287128712802</v>
      </c>
      <c r="L1287">
        <v>8641465.1561661009</v>
      </c>
      <c r="M1287">
        <v>13030.2900305528</v>
      </c>
      <c r="N1287">
        <v>0</v>
      </c>
      <c r="O1287">
        <v>13030.2900305528</v>
      </c>
      <c r="P1287">
        <v>5420861.5636633402</v>
      </c>
      <c r="Q1287">
        <v>1456674.10035221</v>
      </c>
      <c r="R1287">
        <v>1313105.70287765</v>
      </c>
      <c r="S1287">
        <v>182973.475377439</v>
      </c>
      <c r="T1287">
        <v>267850.31389544701</v>
      </c>
      <c r="U1287">
        <v>297863.08884907298</v>
      </c>
      <c r="V1287">
        <v>6008740.6200000001</v>
      </c>
      <c r="W1287">
        <v>2334861.44731702</v>
      </c>
      <c r="X1287">
        <v>7513677.6860973397</v>
      </c>
      <c r="Y1287">
        <v>0</v>
      </c>
      <c r="Z1287">
        <v>0</v>
      </c>
      <c r="AA1287">
        <v>785900.64742767497</v>
      </c>
      <c r="AB1287">
        <v>0</v>
      </c>
      <c r="AC1287">
        <v>44023.733792012099</v>
      </c>
      <c r="AD1287">
        <v>0</v>
      </c>
      <c r="AE1287">
        <v>297863.08884907298</v>
      </c>
      <c r="AF1287">
        <v>0</v>
      </c>
      <c r="AG1287">
        <v>0</v>
      </c>
    </row>
    <row r="1288" spans="1:33" x14ac:dyDescent="0.3">
      <c r="A1288" t="s">
        <v>33</v>
      </c>
      <c r="B1288" t="s">
        <v>2665</v>
      </c>
      <c r="C1288">
        <v>2243</v>
      </c>
      <c r="D1288" t="s">
        <v>2558</v>
      </c>
      <c r="E1288">
        <v>5506</v>
      </c>
      <c r="F1288" t="s">
        <v>2666</v>
      </c>
      <c r="G1288" t="s">
        <v>37</v>
      </c>
      <c r="H1288" t="s">
        <v>64</v>
      </c>
      <c r="I1288" t="s">
        <v>60</v>
      </c>
      <c r="J1288" t="s">
        <v>40</v>
      </c>
      <c r="K1288">
        <v>1158.51136284216</v>
      </c>
      <c r="L1288">
        <v>12155859.7965113</v>
      </c>
      <c r="M1288">
        <v>10492.654786474801</v>
      </c>
      <c r="N1288">
        <v>0</v>
      </c>
      <c r="O1288">
        <v>10492.654786474801</v>
      </c>
      <c r="P1288">
        <v>7574214.9501847997</v>
      </c>
      <c r="Q1288">
        <v>1971241.5074300701</v>
      </c>
      <c r="R1288">
        <v>1822861.1614295701</v>
      </c>
      <c r="S1288">
        <v>319635.59298820997</v>
      </c>
      <c r="T1288">
        <v>467906.58447866898</v>
      </c>
      <c r="U1288">
        <v>520335.77455517999</v>
      </c>
      <c r="V1288">
        <v>7556764.4000000004</v>
      </c>
      <c r="W1288">
        <v>4078759.62195615</v>
      </c>
      <c r="X1288">
        <v>10699424.6026699</v>
      </c>
      <c r="Y1288">
        <v>0</v>
      </c>
      <c r="Z1288">
        <v>0</v>
      </c>
      <c r="AA1288">
        <v>859194.54426464206</v>
      </c>
      <c r="AB1288">
        <v>0</v>
      </c>
      <c r="AC1288">
        <v>76904.875021573098</v>
      </c>
      <c r="AD1288">
        <v>0</v>
      </c>
      <c r="AE1288">
        <v>520335.77455517999</v>
      </c>
      <c r="AF1288">
        <v>0</v>
      </c>
      <c r="AG1288">
        <v>0</v>
      </c>
    </row>
    <row r="1289" spans="1:33" x14ac:dyDescent="0.3">
      <c r="A1289" t="s">
        <v>33</v>
      </c>
      <c r="B1289" t="s">
        <v>2667</v>
      </c>
      <c r="C1289">
        <v>2244</v>
      </c>
      <c r="D1289" t="s">
        <v>2668</v>
      </c>
      <c r="E1289">
        <v>1191</v>
      </c>
      <c r="F1289" t="s">
        <v>2669</v>
      </c>
      <c r="G1289" t="s">
        <v>37</v>
      </c>
      <c r="H1289" t="s">
        <v>43</v>
      </c>
      <c r="I1289" t="s">
        <v>44</v>
      </c>
      <c r="J1289" t="s">
        <v>40</v>
      </c>
      <c r="K1289">
        <v>432.01287128712801</v>
      </c>
      <c r="L1289">
        <v>6380183.1109636696</v>
      </c>
      <c r="M1289">
        <v>14768.5023641881</v>
      </c>
      <c r="N1289">
        <v>743.78889623561997</v>
      </c>
      <c r="O1289">
        <v>14024.713467952501</v>
      </c>
      <c r="P1289">
        <v>4117622.8396981098</v>
      </c>
      <c r="Q1289">
        <v>987708.445698831</v>
      </c>
      <c r="R1289">
        <v>974709.51540994702</v>
      </c>
      <c r="S1289">
        <v>270146.122176565</v>
      </c>
      <c r="T1289">
        <v>29996.187980216298</v>
      </c>
      <c r="U1289">
        <v>125312.33924948701</v>
      </c>
      <c r="V1289">
        <v>4535048.0199999996</v>
      </c>
      <c r="W1289">
        <v>1719822.75171418</v>
      </c>
      <c r="X1289">
        <v>5536509.3913526898</v>
      </c>
      <c r="Y1289">
        <v>245353.20344257701</v>
      </c>
      <c r="Z1289">
        <v>321326.37669423397</v>
      </c>
      <c r="AA1289">
        <v>151681.80022468499</v>
      </c>
      <c r="AB1289">
        <v>0</v>
      </c>
      <c r="AC1289">
        <v>0</v>
      </c>
      <c r="AD1289">
        <v>0</v>
      </c>
      <c r="AE1289">
        <v>125312.33924948701</v>
      </c>
      <c r="AF1289">
        <v>0</v>
      </c>
      <c r="AG1289">
        <v>0</v>
      </c>
    </row>
    <row r="1290" spans="1:33" x14ac:dyDescent="0.3">
      <c r="A1290" t="s">
        <v>33</v>
      </c>
      <c r="B1290" t="s">
        <v>2670</v>
      </c>
      <c r="C1290">
        <v>2244</v>
      </c>
      <c r="D1290" t="s">
        <v>2668</v>
      </c>
      <c r="E1290">
        <v>1192</v>
      </c>
      <c r="F1290" t="s">
        <v>2671</v>
      </c>
      <c r="G1290" t="s">
        <v>37</v>
      </c>
      <c r="H1290" t="s">
        <v>38</v>
      </c>
      <c r="I1290" t="s">
        <v>44</v>
      </c>
      <c r="J1290" t="s">
        <v>40</v>
      </c>
      <c r="K1290">
        <v>1198.27</v>
      </c>
      <c r="L1290">
        <v>14376426.8659772</v>
      </c>
      <c r="M1290">
        <v>11997.6523371004</v>
      </c>
      <c r="N1290">
        <v>401.61089686358099</v>
      </c>
      <c r="O1290">
        <v>11596.041440236801</v>
      </c>
      <c r="P1290">
        <v>8317234.7413436603</v>
      </c>
      <c r="Q1290">
        <v>2822651.4474423798</v>
      </c>
      <c r="R1290">
        <v>2404038.8007540298</v>
      </c>
      <c r="S1290">
        <v>749301.734589678</v>
      </c>
      <c r="T1290">
        <v>83200.141847543899</v>
      </c>
      <c r="U1290">
        <v>347577.64578889898</v>
      </c>
      <c r="V1290">
        <v>9258593.1799999997</v>
      </c>
      <c r="W1290">
        <v>4770256.0401884001</v>
      </c>
      <c r="X1290">
        <v>12889202.3907005</v>
      </c>
      <c r="Y1290">
        <v>398337.65801781003</v>
      </c>
      <c r="Z1290">
        <v>481238.289384723</v>
      </c>
      <c r="AA1290">
        <v>260070.88208527601</v>
      </c>
      <c r="AB1290">
        <v>0</v>
      </c>
      <c r="AC1290">
        <v>0</v>
      </c>
      <c r="AD1290">
        <v>0</v>
      </c>
      <c r="AE1290">
        <v>347577.64578889898</v>
      </c>
      <c r="AF1290">
        <v>0</v>
      </c>
      <c r="AG1290">
        <v>0</v>
      </c>
    </row>
    <row r="1291" spans="1:33" x14ac:dyDescent="0.3">
      <c r="A1291" t="s">
        <v>33</v>
      </c>
      <c r="B1291" t="s">
        <v>2672</v>
      </c>
      <c r="C1291">
        <v>2244</v>
      </c>
      <c r="D1291" t="s">
        <v>2668</v>
      </c>
      <c r="E1291">
        <v>1193</v>
      </c>
      <c r="F1291" t="s">
        <v>2673</v>
      </c>
      <c r="G1291" t="s">
        <v>37</v>
      </c>
      <c r="H1291" t="s">
        <v>53</v>
      </c>
      <c r="I1291" t="s">
        <v>44</v>
      </c>
      <c r="J1291" t="s">
        <v>40</v>
      </c>
      <c r="K1291">
        <v>1608.55542056074</v>
      </c>
      <c r="L1291">
        <v>20157258.486621</v>
      </c>
      <c r="M1291">
        <v>12531.2800721495</v>
      </c>
      <c r="N1291">
        <v>425.71273973728501</v>
      </c>
      <c r="O1291">
        <v>12105.5673324122</v>
      </c>
      <c r="P1291">
        <v>11246965.6155625</v>
      </c>
      <c r="Q1291">
        <v>4559022.6181237204</v>
      </c>
      <c r="R1291">
        <v>3162486.1215259298</v>
      </c>
      <c r="S1291">
        <v>1005862.49565172</v>
      </c>
      <c r="T1291">
        <v>182921.63575712399</v>
      </c>
      <c r="U1291">
        <v>466587.58560214099</v>
      </c>
      <c r="V1291">
        <v>13287088.060000001</v>
      </c>
      <c r="W1291">
        <v>6403582.8410188798</v>
      </c>
      <c r="X1291">
        <v>16150505.9268928</v>
      </c>
      <c r="Y1291">
        <v>2570291.5322976098</v>
      </c>
      <c r="Z1291">
        <v>684782.53510617698</v>
      </c>
      <c r="AA1291">
        <v>285090.90672223899</v>
      </c>
      <c r="AB1291">
        <v>0</v>
      </c>
      <c r="AC1291">
        <v>0</v>
      </c>
      <c r="AD1291">
        <v>0</v>
      </c>
      <c r="AE1291">
        <v>466587.58560214099</v>
      </c>
      <c r="AF1291">
        <v>0</v>
      </c>
      <c r="AG1291">
        <v>0</v>
      </c>
    </row>
    <row r="1292" spans="1:33" x14ac:dyDescent="0.3">
      <c r="A1292" t="s">
        <v>33</v>
      </c>
      <c r="B1292" t="s">
        <v>2674</v>
      </c>
      <c r="C1292">
        <v>2244</v>
      </c>
      <c r="D1292" t="s">
        <v>2668</v>
      </c>
      <c r="E1292">
        <v>1334</v>
      </c>
      <c r="F1292" t="s">
        <v>2675</v>
      </c>
      <c r="G1292" t="s">
        <v>37</v>
      </c>
      <c r="H1292" t="s">
        <v>43</v>
      </c>
      <c r="I1292" t="s">
        <v>44</v>
      </c>
      <c r="J1292" t="s">
        <v>40</v>
      </c>
      <c r="K1292">
        <v>357.03</v>
      </c>
      <c r="L1292">
        <v>5516730.8487379001</v>
      </c>
      <c r="M1292">
        <v>15451.729122868899</v>
      </c>
      <c r="N1292">
        <v>401.61089686358099</v>
      </c>
      <c r="O1292">
        <v>15050.118226005299</v>
      </c>
      <c r="P1292">
        <v>3354793.47408666</v>
      </c>
      <c r="Q1292">
        <v>972518.77572404605</v>
      </c>
      <c r="R1292">
        <v>941370.87600633595</v>
      </c>
      <c r="S1292">
        <v>223257.862001512</v>
      </c>
      <c r="T1292">
        <v>24789.860919349201</v>
      </c>
      <c r="U1292">
        <v>103562.341438916</v>
      </c>
      <c r="V1292">
        <v>3991849.01</v>
      </c>
      <c r="W1292">
        <v>1421319.4972989899</v>
      </c>
      <c r="X1292">
        <v>4866605.0259300703</v>
      </c>
      <c r="Y1292">
        <v>250867.073865321</v>
      </c>
      <c r="Z1292">
        <v>143387.13850720401</v>
      </c>
      <c r="AA1292">
        <v>152309.26899639101</v>
      </c>
      <c r="AB1292">
        <v>0</v>
      </c>
      <c r="AC1292">
        <v>0</v>
      </c>
      <c r="AD1292">
        <v>0</v>
      </c>
      <c r="AE1292">
        <v>103562.341438916</v>
      </c>
      <c r="AF1292">
        <v>0</v>
      </c>
      <c r="AG1292">
        <v>0</v>
      </c>
    </row>
    <row r="1293" spans="1:33" x14ac:dyDescent="0.3">
      <c r="A1293" t="s">
        <v>33</v>
      </c>
      <c r="B1293" t="s">
        <v>2676</v>
      </c>
      <c r="C1293">
        <v>2244</v>
      </c>
      <c r="D1293" t="s">
        <v>2668</v>
      </c>
      <c r="E1293">
        <v>2244</v>
      </c>
      <c r="F1293" t="s">
        <v>2668</v>
      </c>
      <c r="G1293" t="s">
        <v>55</v>
      </c>
      <c r="H1293" t="s">
        <v>55</v>
      </c>
      <c r="I1293" t="s">
        <v>56</v>
      </c>
      <c r="J1293" t="s">
        <v>40</v>
      </c>
      <c r="K1293">
        <v>19.194579439252301</v>
      </c>
      <c r="L1293">
        <v>81980.409458947295</v>
      </c>
      <c r="M1293">
        <v>4271.0187904039103</v>
      </c>
      <c r="N1293">
        <v>401.61089686358099</v>
      </c>
      <c r="O1293">
        <v>3869.40789354033</v>
      </c>
      <c r="P1293">
        <v>28343.8571528629</v>
      </c>
      <c r="Q1293">
        <v>16493.8019390595</v>
      </c>
      <c r="R1293">
        <v>23807.2555281313</v>
      </c>
      <c r="S1293">
        <v>12002.7470174093</v>
      </c>
      <c r="T1293">
        <v>1332.7478214840901</v>
      </c>
      <c r="U1293">
        <v>5567.6990439578203</v>
      </c>
      <c r="V1293">
        <v>0</v>
      </c>
      <c r="W1293">
        <v>76412.710414989502</v>
      </c>
      <c r="X1293">
        <v>62218.499216943397</v>
      </c>
      <c r="Y1293">
        <v>5327.1774331556899</v>
      </c>
      <c r="Z1293">
        <v>7708.75226351739</v>
      </c>
      <c r="AA1293">
        <v>1158.2815013730501</v>
      </c>
      <c r="AB1293">
        <v>0</v>
      </c>
      <c r="AC1293">
        <v>0</v>
      </c>
      <c r="AD1293">
        <v>0</v>
      </c>
      <c r="AE1293">
        <v>5567.6990439578203</v>
      </c>
      <c r="AF1293">
        <v>0</v>
      </c>
      <c r="AG1293">
        <v>0</v>
      </c>
    </row>
    <row r="1294" spans="1:33" x14ac:dyDescent="0.3">
      <c r="A1294" t="s">
        <v>33</v>
      </c>
      <c r="B1294" t="s">
        <v>2677</v>
      </c>
      <c r="C1294">
        <v>2244</v>
      </c>
      <c r="D1294" t="s">
        <v>2668</v>
      </c>
      <c r="E1294">
        <v>3222</v>
      </c>
      <c r="F1294" t="s">
        <v>2678</v>
      </c>
      <c r="G1294" t="s">
        <v>37</v>
      </c>
      <c r="H1294" t="s">
        <v>43</v>
      </c>
      <c r="I1294" t="s">
        <v>44</v>
      </c>
      <c r="J1294" t="s">
        <v>40</v>
      </c>
      <c r="K1294">
        <v>396.93</v>
      </c>
      <c r="L1294">
        <v>5962848.1284750197</v>
      </c>
      <c r="M1294">
        <v>15022.417374537101</v>
      </c>
      <c r="N1294">
        <v>401.61089686358099</v>
      </c>
      <c r="O1294">
        <v>14620.806477673499</v>
      </c>
      <c r="P1294">
        <v>3819234.7762146499</v>
      </c>
      <c r="Q1294">
        <v>951121.71749305504</v>
      </c>
      <c r="R1294">
        <v>916723.26051590894</v>
      </c>
      <c r="S1294">
        <v>248208.11462415001</v>
      </c>
      <c r="T1294">
        <v>27560.259627250602</v>
      </c>
      <c r="U1294">
        <v>115135.983495362</v>
      </c>
      <c r="V1294">
        <v>4267552.6399999997</v>
      </c>
      <c r="W1294">
        <v>1580159.50497966</v>
      </c>
      <c r="X1294">
        <v>5318942.3983968403</v>
      </c>
      <c r="Y1294">
        <v>229356.23079590499</v>
      </c>
      <c r="Z1294">
        <v>159411.41329206101</v>
      </c>
      <c r="AA1294">
        <v>140002.102494853</v>
      </c>
      <c r="AB1294">
        <v>0</v>
      </c>
      <c r="AC1294">
        <v>0</v>
      </c>
      <c r="AD1294">
        <v>0</v>
      </c>
      <c r="AE1294">
        <v>115135.983495362</v>
      </c>
      <c r="AF1294">
        <v>0</v>
      </c>
      <c r="AG1294">
        <v>0</v>
      </c>
    </row>
    <row r="1295" spans="1:33" x14ac:dyDescent="0.3">
      <c r="A1295" t="s">
        <v>33</v>
      </c>
      <c r="B1295" t="s">
        <v>2679</v>
      </c>
      <c r="C1295">
        <v>2244</v>
      </c>
      <c r="D1295" t="s">
        <v>2668</v>
      </c>
      <c r="E1295">
        <v>4220</v>
      </c>
      <c r="F1295" t="s">
        <v>2680</v>
      </c>
      <c r="G1295" t="s">
        <v>63</v>
      </c>
      <c r="H1295" t="s">
        <v>43</v>
      </c>
      <c r="I1295" t="s">
        <v>44</v>
      </c>
      <c r="J1295" t="s">
        <v>40</v>
      </c>
      <c r="K1295">
        <v>208.137128712871</v>
      </c>
      <c r="L1295">
        <v>888957.58771339105</v>
      </c>
      <c r="M1295">
        <v>4271.0187904039103</v>
      </c>
      <c r="N1295">
        <v>401.61089686358099</v>
      </c>
      <c r="O1295">
        <v>3869.40789354033</v>
      </c>
      <c r="P1295">
        <v>307347.65839050198</v>
      </c>
      <c r="Q1295">
        <v>178851.148472381</v>
      </c>
      <c r="R1295">
        <v>258154.85167784899</v>
      </c>
      <c r="S1295">
        <v>130152.229111193</v>
      </c>
      <c r="T1295">
        <v>14451.7000614647</v>
      </c>
      <c r="U1295">
        <v>60373.549533311198</v>
      </c>
      <c r="V1295">
        <v>0</v>
      </c>
      <c r="W1295">
        <v>828584.03818008001</v>
      </c>
      <c r="X1295">
        <v>674668.58655711403</v>
      </c>
      <c r="Y1295">
        <v>57765.444592841697</v>
      </c>
      <c r="Z1295">
        <v>83590.138932986898</v>
      </c>
      <c r="AA1295">
        <v>12559.868097136699</v>
      </c>
      <c r="AB1295">
        <v>0</v>
      </c>
      <c r="AC1295">
        <v>0</v>
      </c>
      <c r="AD1295">
        <v>0</v>
      </c>
      <c r="AE1295">
        <v>60373.549533311198</v>
      </c>
      <c r="AF1295">
        <v>0</v>
      </c>
      <c r="AG1295">
        <v>0</v>
      </c>
    </row>
    <row r="1296" spans="1:33" x14ac:dyDescent="0.3">
      <c r="A1296" t="s">
        <v>33</v>
      </c>
      <c r="B1296" t="s">
        <v>2681</v>
      </c>
      <c r="C1296">
        <v>2244</v>
      </c>
      <c r="D1296" t="s">
        <v>2668</v>
      </c>
      <c r="E1296">
        <v>4730</v>
      </c>
      <c r="F1296" t="s">
        <v>2682</v>
      </c>
      <c r="G1296" t="s">
        <v>37</v>
      </c>
      <c r="H1296" t="s">
        <v>43</v>
      </c>
      <c r="I1296" t="s">
        <v>44</v>
      </c>
      <c r="J1296" t="s">
        <v>40</v>
      </c>
      <c r="K1296">
        <v>618.51</v>
      </c>
      <c r="L1296">
        <v>8505721.61205272</v>
      </c>
      <c r="M1296">
        <v>13751.9548787452</v>
      </c>
      <c r="N1296">
        <v>401.61089686358099</v>
      </c>
      <c r="O1296">
        <v>13350.3439818816</v>
      </c>
      <c r="P1296">
        <v>5337815.6775510199</v>
      </c>
      <c r="Q1296">
        <v>1378985.0151065099</v>
      </c>
      <c r="R1296">
        <v>1359209.1385818501</v>
      </c>
      <c r="S1296">
        <v>386766.43482776103</v>
      </c>
      <c r="T1296">
        <v>42945.345985566099</v>
      </c>
      <c r="U1296">
        <v>179408.85584792399</v>
      </c>
      <c r="V1296">
        <v>5864053.7800000003</v>
      </c>
      <c r="W1296">
        <v>2462258.9762048</v>
      </c>
      <c r="X1296">
        <v>7554039.8709528903</v>
      </c>
      <c r="Y1296">
        <v>314250.59955477098</v>
      </c>
      <c r="Z1296">
        <v>248400.35581909301</v>
      </c>
      <c r="AA1296">
        <v>209621.929878044</v>
      </c>
      <c r="AB1296">
        <v>0</v>
      </c>
      <c r="AC1296">
        <v>0</v>
      </c>
      <c r="AD1296">
        <v>0</v>
      </c>
      <c r="AE1296">
        <v>179408.85584792399</v>
      </c>
      <c r="AF1296">
        <v>0</v>
      </c>
      <c r="AG1296">
        <v>0</v>
      </c>
    </row>
    <row r="1297" spans="1:33" x14ac:dyDescent="0.3">
      <c r="A1297" t="s">
        <v>33</v>
      </c>
      <c r="B1297" t="s">
        <v>2683</v>
      </c>
      <c r="C1297">
        <v>2245</v>
      </c>
      <c r="D1297" t="s">
        <v>2684</v>
      </c>
      <c r="E1297">
        <v>1194</v>
      </c>
      <c r="F1297" t="s">
        <v>2685</v>
      </c>
      <c r="G1297" t="s">
        <v>37</v>
      </c>
      <c r="H1297" t="s">
        <v>43</v>
      </c>
      <c r="I1297" t="s">
        <v>44</v>
      </c>
      <c r="J1297" t="s">
        <v>40</v>
      </c>
      <c r="K1297">
        <v>233.97</v>
      </c>
      <c r="L1297">
        <v>3390312.1835135398</v>
      </c>
      <c r="M1297">
        <v>14490.371344674701</v>
      </c>
      <c r="N1297">
        <v>1118.5832312530599</v>
      </c>
      <c r="O1297">
        <v>13371.7881134216</v>
      </c>
      <c r="P1297">
        <v>1879439.5623310499</v>
      </c>
      <c r="Q1297">
        <v>635461.62101036403</v>
      </c>
      <c r="R1297">
        <v>615788.81336747599</v>
      </c>
      <c r="S1297">
        <v>222968.44669919301</v>
      </c>
      <c r="T1297">
        <v>36653.7401054609</v>
      </c>
      <c r="U1297">
        <v>155403.78441117599</v>
      </c>
      <c r="V1297">
        <v>1775242.35</v>
      </c>
      <c r="W1297">
        <v>1459666.0491023699</v>
      </c>
      <c r="X1297">
        <v>2718179.9390563001</v>
      </c>
      <c r="Y1297">
        <v>229326.86204800199</v>
      </c>
      <c r="Z1297">
        <v>261714.918616279</v>
      </c>
      <c r="AA1297">
        <v>23794.9527316807</v>
      </c>
      <c r="AB1297">
        <v>1891.7266500999999</v>
      </c>
      <c r="AC1297">
        <v>0</v>
      </c>
      <c r="AD1297">
        <v>0</v>
      </c>
      <c r="AE1297">
        <v>155403.78441117599</v>
      </c>
      <c r="AF1297">
        <v>0</v>
      </c>
      <c r="AG1297">
        <v>0</v>
      </c>
    </row>
    <row r="1298" spans="1:33" x14ac:dyDescent="0.3">
      <c r="A1298" t="s">
        <v>33</v>
      </c>
      <c r="B1298" t="s">
        <v>2686</v>
      </c>
      <c r="C1298">
        <v>2245</v>
      </c>
      <c r="D1298" t="s">
        <v>2684</v>
      </c>
      <c r="E1298">
        <v>1195</v>
      </c>
      <c r="F1298" t="s">
        <v>2687</v>
      </c>
      <c r="G1298" t="s">
        <v>37</v>
      </c>
      <c r="H1298" t="s">
        <v>53</v>
      </c>
      <c r="I1298" t="s">
        <v>39</v>
      </c>
      <c r="J1298" t="s">
        <v>40</v>
      </c>
      <c r="K1298">
        <v>253.63</v>
      </c>
      <c r="L1298">
        <v>3519303.3063898799</v>
      </c>
      <c r="M1298">
        <v>13875.737516815299</v>
      </c>
      <c r="N1298">
        <v>1182.26800245648</v>
      </c>
      <c r="O1298">
        <v>12693.4695143588</v>
      </c>
      <c r="P1298">
        <v>1834162.0898428101</v>
      </c>
      <c r="Q1298">
        <v>736151.29743923806</v>
      </c>
      <c r="R1298">
        <v>667532.23376669199</v>
      </c>
      <c r="S1298">
        <v>241704.009643614</v>
      </c>
      <c r="T1298">
        <v>39753.675697516999</v>
      </c>
      <c r="U1298">
        <v>168462.032911085</v>
      </c>
      <c r="V1298">
        <v>1768522.6</v>
      </c>
      <c r="W1298">
        <v>1582318.6734787901</v>
      </c>
      <c r="X1298">
        <v>2720987.9093044</v>
      </c>
      <c r="Y1298">
        <v>302149.65445542103</v>
      </c>
      <c r="Z1298">
        <v>299858.63346303802</v>
      </c>
      <c r="AA1298">
        <v>25794.3918508192</v>
      </c>
      <c r="AB1298">
        <v>2050.6844051154599</v>
      </c>
      <c r="AC1298">
        <v>0</v>
      </c>
      <c r="AD1298">
        <v>0</v>
      </c>
      <c r="AE1298">
        <v>168462.032911085</v>
      </c>
      <c r="AF1298">
        <v>0</v>
      </c>
      <c r="AG1298">
        <v>0</v>
      </c>
    </row>
    <row r="1299" spans="1:33" x14ac:dyDescent="0.3">
      <c r="A1299" t="s">
        <v>33</v>
      </c>
      <c r="B1299" t="s">
        <v>2688</v>
      </c>
      <c r="C1299">
        <v>2245</v>
      </c>
      <c r="D1299" t="s">
        <v>2684</v>
      </c>
      <c r="E1299">
        <v>2245</v>
      </c>
      <c r="F1299" t="s">
        <v>2684</v>
      </c>
      <c r="G1299" t="s">
        <v>55</v>
      </c>
      <c r="H1299" t="s">
        <v>55</v>
      </c>
      <c r="I1299" t="s">
        <v>56</v>
      </c>
      <c r="J1299" t="s">
        <v>40</v>
      </c>
      <c r="K1299">
        <v>7.37</v>
      </c>
      <c r="L1299">
        <v>50874.3200965715</v>
      </c>
      <c r="M1299">
        <v>6902.8928217871699</v>
      </c>
      <c r="N1299">
        <v>1089.55874093379</v>
      </c>
      <c r="O1299">
        <v>5813.3340808533803</v>
      </c>
      <c r="P1299">
        <v>13181.2178261308</v>
      </c>
      <c r="Q1299">
        <v>10117.861550396899</v>
      </c>
      <c r="R1299">
        <v>19397.202865830201</v>
      </c>
      <c r="S1299">
        <v>7023.4536571913404</v>
      </c>
      <c r="T1299">
        <v>1154.5841970220399</v>
      </c>
      <c r="U1299">
        <v>4895.1826777380402</v>
      </c>
      <c r="V1299">
        <v>0</v>
      </c>
      <c r="W1299">
        <v>45979.137418833401</v>
      </c>
      <c r="X1299">
        <v>36049.481639291203</v>
      </c>
      <c r="Y1299">
        <v>1090.4834965755499</v>
      </c>
      <c r="Z1299">
        <v>8030.0479206820601</v>
      </c>
      <c r="AA1299">
        <v>749.53541750005002</v>
      </c>
      <c r="AB1299">
        <v>59.588944784532401</v>
      </c>
      <c r="AC1299">
        <v>0</v>
      </c>
      <c r="AD1299">
        <v>0</v>
      </c>
      <c r="AE1299">
        <v>4895.1826777380402</v>
      </c>
      <c r="AF1299">
        <v>0</v>
      </c>
      <c r="AG1299">
        <v>0</v>
      </c>
    </row>
    <row r="1300" spans="1:33" x14ac:dyDescent="0.3">
      <c r="A1300" t="s">
        <v>33</v>
      </c>
      <c r="B1300" t="s">
        <v>2689</v>
      </c>
      <c r="C1300">
        <v>2247</v>
      </c>
      <c r="D1300" t="s">
        <v>2690</v>
      </c>
      <c r="E1300">
        <v>3403</v>
      </c>
      <c r="F1300" t="s">
        <v>2691</v>
      </c>
      <c r="G1300" t="s">
        <v>37</v>
      </c>
      <c r="H1300" t="s">
        <v>64</v>
      </c>
      <c r="I1300" t="s">
        <v>39</v>
      </c>
      <c r="J1300" t="s">
        <v>40</v>
      </c>
      <c r="K1300">
        <v>54.17</v>
      </c>
      <c r="L1300">
        <v>1815217.49</v>
      </c>
      <c r="M1300">
        <v>33509.645375669097</v>
      </c>
      <c r="N1300">
        <v>3577.9054827395198</v>
      </c>
      <c r="O1300">
        <v>29931.7398929296</v>
      </c>
      <c r="P1300">
        <v>943965.52</v>
      </c>
      <c r="Q1300">
        <v>199712.76</v>
      </c>
      <c r="R1300">
        <v>458707.85</v>
      </c>
      <c r="S1300">
        <v>209463.38</v>
      </c>
      <c r="T1300">
        <v>3367.97999999999</v>
      </c>
      <c r="U1300">
        <v>75828</v>
      </c>
      <c r="V1300">
        <v>765149.47</v>
      </c>
      <c r="W1300">
        <v>974240.02</v>
      </c>
      <c r="X1300">
        <v>1316266.46</v>
      </c>
      <c r="Y1300">
        <v>146708.15</v>
      </c>
      <c r="Z1300">
        <v>193815.14</v>
      </c>
      <c r="AA1300">
        <v>79266.759999999995</v>
      </c>
      <c r="AB1300">
        <v>3332.97999999999</v>
      </c>
      <c r="AC1300">
        <v>0</v>
      </c>
      <c r="AD1300">
        <v>0</v>
      </c>
      <c r="AE1300">
        <v>75828</v>
      </c>
      <c r="AF1300">
        <v>0</v>
      </c>
      <c r="AG1300">
        <v>0</v>
      </c>
    </row>
    <row r="1301" spans="1:33" x14ac:dyDescent="0.3">
      <c r="A1301" t="s">
        <v>33</v>
      </c>
      <c r="B1301" t="s">
        <v>2692</v>
      </c>
      <c r="C1301">
        <v>2248</v>
      </c>
      <c r="D1301" t="s">
        <v>2693</v>
      </c>
      <c r="E1301">
        <v>1205</v>
      </c>
      <c r="F1301" t="s">
        <v>2694</v>
      </c>
      <c r="G1301" t="s">
        <v>63</v>
      </c>
      <c r="H1301" t="s">
        <v>64</v>
      </c>
      <c r="I1301" t="s">
        <v>60</v>
      </c>
      <c r="J1301" t="s">
        <v>40</v>
      </c>
      <c r="K1301">
        <v>1342.9</v>
      </c>
      <c r="L1301">
        <v>12292785.17</v>
      </c>
      <c r="M1301">
        <v>9153.9095762901106</v>
      </c>
      <c r="N1301">
        <v>198.084094124655</v>
      </c>
      <c r="O1301">
        <v>8955.8254821654591</v>
      </c>
      <c r="P1301">
        <v>11066339.75</v>
      </c>
      <c r="Q1301">
        <v>443212.13</v>
      </c>
      <c r="R1301">
        <v>538305.76</v>
      </c>
      <c r="S1301">
        <v>231889.03</v>
      </c>
      <c r="T1301">
        <v>13038.5</v>
      </c>
      <c r="U1301">
        <v>310707</v>
      </c>
      <c r="V1301">
        <v>11455778.93</v>
      </c>
      <c r="W1301">
        <v>526299.24</v>
      </c>
      <c r="X1301">
        <v>11460118.33</v>
      </c>
      <c r="Y1301">
        <v>180333.07</v>
      </c>
      <c r="Z1301">
        <v>266007.13</v>
      </c>
      <c r="AA1301">
        <v>65619.64</v>
      </c>
      <c r="AB1301">
        <v>10000</v>
      </c>
      <c r="AC1301">
        <v>0</v>
      </c>
      <c r="AD1301">
        <v>0</v>
      </c>
      <c r="AE1301">
        <v>310707</v>
      </c>
      <c r="AF1301">
        <v>0</v>
      </c>
      <c r="AG1301">
        <v>0</v>
      </c>
    </row>
    <row r="1302" spans="1:33" x14ac:dyDescent="0.3">
      <c r="A1302" t="s">
        <v>33</v>
      </c>
      <c r="B1302" t="s">
        <v>2695</v>
      </c>
      <c r="C1302">
        <v>2249</v>
      </c>
      <c r="D1302" t="s">
        <v>2696</v>
      </c>
      <c r="E1302">
        <v>3404</v>
      </c>
      <c r="F1302" t="s">
        <v>2697</v>
      </c>
      <c r="G1302" t="s">
        <v>37</v>
      </c>
      <c r="H1302" t="s">
        <v>64</v>
      </c>
      <c r="I1302" t="s">
        <v>44</v>
      </c>
      <c r="J1302" t="s">
        <v>40</v>
      </c>
      <c r="K1302">
        <v>39.15</v>
      </c>
      <c r="L1302">
        <v>1656194.4998782501</v>
      </c>
      <c r="M1302">
        <v>42303.8186431227</v>
      </c>
      <c r="N1302">
        <v>4371.8191435361896</v>
      </c>
      <c r="O1302">
        <v>37931.999499586498</v>
      </c>
      <c r="P1302">
        <v>939362.008977836</v>
      </c>
      <c r="Q1302">
        <v>49540.807552001599</v>
      </c>
      <c r="R1302">
        <v>368456.08660890098</v>
      </c>
      <c r="S1302">
        <v>298661.43</v>
      </c>
      <c r="T1302">
        <v>174.16673951610801</v>
      </c>
      <c r="U1302">
        <v>7414.9504088139201</v>
      </c>
      <c r="V1302">
        <v>1648725.78</v>
      </c>
      <c r="W1302">
        <v>53.769469441801803</v>
      </c>
      <c r="X1302">
        <v>1351493.56</v>
      </c>
      <c r="Y1302">
        <v>34758.58</v>
      </c>
      <c r="Z1302">
        <v>171156.71946944101</v>
      </c>
      <c r="AA1302">
        <v>91370.69</v>
      </c>
      <c r="AB1302">
        <v>0</v>
      </c>
      <c r="AC1302">
        <v>0</v>
      </c>
      <c r="AD1302">
        <v>0</v>
      </c>
      <c r="AE1302">
        <v>7414.9504088139201</v>
      </c>
      <c r="AF1302">
        <v>0</v>
      </c>
      <c r="AG1302">
        <v>0</v>
      </c>
    </row>
    <row r="1303" spans="1:33" x14ac:dyDescent="0.3">
      <c r="A1303" t="s">
        <v>33</v>
      </c>
      <c r="B1303" t="s">
        <v>2698</v>
      </c>
      <c r="C1303">
        <v>2249</v>
      </c>
      <c r="D1303" t="s">
        <v>2696</v>
      </c>
      <c r="E1303">
        <v>5150</v>
      </c>
      <c r="F1303" t="s">
        <v>2699</v>
      </c>
      <c r="G1303" t="s">
        <v>63</v>
      </c>
      <c r="H1303" t="s">
        <v>64</v>
      </c>
      <c r="I1303" t="s">
        <v>56</v>
      </c>
      <c r="J1303" t="s">
        <v>40</v>
      </c>
      <c r="K1303">
        <v>439.17</v>
      </c>
      <c r="L1303">
        <v>83781.295247345202</v>
      </c>
      <c r="M1303">
        <v>190.771899827732</v>
      </c>
      <c r="N1303">
        <v>1.3734219525364399</v>
      </c>
      <c r="O1303">
        <v>189.39847787519599</v>
      </c>
      <c r="P1303">
        <v>17374.5184494639</v>
      </c>
      <c r="Q1303">
        <v>24765.346546936398</v>
      </c>
      <c r="R1303">
        <v>41527.383584449599</v>
      </c>
      <c r="S1303">
        <v>0</v>
      </c>
      <c r="T1303">
        <v>114.04666649525601</v>
      </c>
      <c r="U1303">
        <v>83178.129528449805</v>
      </c>
      <c r="V1303">
        <v>0</v>
      </c>
      <c r="W1303">
        <v>603.16571889543104</v>
      </c>
      <c r="X1303">
        <v>0</v>
      </c>
      <c r="Y1303">
        <v>0</v>
      </c>
      <c r="Z1303">
        <v>603.16571889543104</v>
      </c>
      <c r="AA1303">
        <v>0</v>
      </c>
      <c r="AB1303">
        <v>0</v>
      </c>
      <c r="AC1303">
        <v>0</v>
      </c>
      <c r="AD1303">
        <v>0</v>
      </c>
      <c r="AE1303">
        <v>83178.129528449805</v>
      </c>
      <c r="AF1303">
        <v>0</v>
      </c>
      <c r="AG1303">
        <v>0</v>
      </c>
    </row>
    <row r="1304" spans="1:33" x14ac:dyDescent="0.3">
      <c r="A1304" t="s">
        <v>33</v>
      </c>
      <c r="B1304" t="s">
        <v>2700</v>
      </c>
      <c r="C1304">
        <v>2249</v>
      </c>
      <c r="D1304" t="s">
        <v>2696</v>
      </c>
      <c r="E1304">
        <v>5440</v>
      </c>
      <c r="F1304" t="s">
        <v>2701</v>
      </c>
      <c r="G1304" t="s">
        <v>63</v>
      </c>
      <c r="H1304" t="s">
        <v>43</v>
      </c>
      <c r="I1304" t="s">
        <v>56</v>
      </c>
      <c r="J1304" t="s">
        <v>40</v>
      </c>
      <c r="K1304">
        <v>880.17</v>
      </c>
      <c r="L1304">
        <v>167911.703071375</v>
      </c>
      <c r="M1304">
        <v>190.771899827732</v>
      </c>
      <c r="N1304">
        <v>1.3734219525364399</v>
      </c>
      <c r="O1304">
        <v>189.39847787519599</v>
      </c>
      <c r="P1304">
        <v>34821.4356710719</v>
      </c>
      <c r="Q1304">
        <v>49633.889086725103</v>
      </c>
      <c r="R1304">
        <v>83227.809753683105</v>
      </c>
      <c r="S1304">
        <v>0</v>
      </c>
      <c r="T1304">
        <v>228.568559895096</v>
      </c>
      <c r="U1304">
        <v>166702.85827141101</v>
      </c>
      <c r="V1304">
        <v>0</v>
      </c>
      <c r="W1304">
        <v>1208.844799964</v>
      </c>
      <c r="X1304">
        <v>0</v>
      </c>
      <c r="Y1304">
        <v>0</v>
      </c>
      <c r="Z1304">
        <v>1208.844799964</v>
      </c>
      <c r="AA1304">
        <v>0</v>
      </c>
      <c r="AB1304">
        <v>0</v>
      </c>
      <c r="AC1304">
        <v>0</v>
      </c>
      <c r="AD1304">
        <v>0</v>
      </c>
      <c r="AE1304">
        <v>166702.85827141101</v>
      </c>
      <c r="AF1304">
        <v>0</v>
      </c>
      <c r="AG1304">
        <v>0</v>
      </c>
    </row>
    <row r="1305" spans="1:33" x14ac:dyDescent="0.3">
      <c r="A1305" t="s">
        <v>33</v>
      </c>
      <c r="B1305" t="s">
        <v>2702</v>
      </c>
      <c r="C1305">
        <v>2249</v>
      </c>
      <c r="D1305" t="s">
        <v>2696</v>
      </c>
      <c r="E1305">
        <v>5441</v>
      </c>
      <c r="F1305" t="s">
        <v>2703</v>
      </c>
      <c r="G1305" t="s">
        <v>63</v>
      </c>
      <c r="H1305" t="s">
        <v>53</v>
      </c>
      <c r="I1305" t="s">
        <v>56</v>
      </c>
      <c r="J1305" t="s">
        <v>40</v>
      </c>
      <c r="K1305">
        <v>197.23</v>
      </c>
      <c r="L1305">
        <v>37625.941803023597</v>
      </c>
      <c r="M1305">
        <v>190.771899827732</v>
      </c>
      <c r="N1305">
        <v>1.3734219525364399</v>
      </c>
      <c r="O1305">
        <v>189.39847787519599</v>
      </c>
      <c r="P1305">
        <v>7802.8469016275403</v>
      </c>
      <c r="Q1305">
        <v>11122.0468143367</v>
      </c>
      <c r="R1305">
        <v>18649.830052965801</v>
      </c>
      <c r="S1305">
        <v>0</v>
      </c>
      <c r="T1305">
        <v>51.218034093538598</v>
      </c>
      <c r="U1305">
        <v>37355.061791324901</v>
      </c>
      <c r="V1305">
        <v>0</v>
      </c>
      <c r="W1305">
        <v>270.88001169876298</v>
      </c>
      <c r="X1305">
        <v>0</v>
      </c>
      <c r="Y1305">
        <v>0</v>
      </c>
      <c r="Z1305">
        <v>270.88001169876298</v>
      </c>
      <c r="AA1305">
        <v>0</v>
      </c>
      <c r="AB1305">
        <v>0</v>
      </c>
      <c r="AC1305">
        <v>0</v>
      </c>
      <c r="AD1305">
        <v>0</v>
      </c>
      <c r="AE1305">
        <v>37355.061791324901</v>
      </c>
      <c r="AF1305">
        <v>0</v>
      </c>
      <c r="AG1305">
        <v>0</v>
      </c>
    </row>
    <row r="1306" spans="1:33" x14ac:dyDescent="0.3">
      <c r="A1306" t="s">
        <v>33</v>
      </c>
      <c r="B1306" t="s">
        <v>2704</v>
      </c>
      <c r="C1306">
        <v>2251</v>
      </c>
      <c r="D1306" t="s">
        <v>2705</v>
      </c>
      <c r="E1306">
        <v>1213</v>
      </c>
      <c r="F1306" t="s">
        <v>2706</v>
      </c>
      <c r="G1306" t="s">
        <v>37</v>
      </c>
      <c r="H1306" t="s">
        <v>43</v>
      </c>
      <c r="I1306" t="s">
        <v>39</v>
      </c>
      <c r="J1306" t="s">
        <v>40</v>
      </c>
      <c r="K1306">
        <v>222.09554455445499</v>
      </c>
      <c r="L1306">
        <v>3515683.2608161499</v>
      </c>
      <c r="M1306">
        <v>15829.5983283633</v>
      </c>
      <c r="N1306">
        <v>1143.0981744721801</v>
      </c>
      <c r="O1306">
        <v>14686.5001538911</v>
      </c>
      <c r="P1306">
        <v>2135369.6865940299</v>
      </c>
      <c r="Q1306">
        <v>504398.89621651301</v>
      </c>
      <c r="R1306">
        <v>683245.75790881703</v>
      </c>
      <c r="S1306">
        <v>164930.55463812099</v>
      </c>
      <c r="T1306">
        <v>27738.365458667002</v>
      </c>
      <c r="U1306">
        <v>111919.33612969999</v>
      </c>
      <c r="V1306">
        <v>2523334.54</v>
      </c>
      <c r="W1306">
        <v>880429.38468645199</v>
      </c>
      <c r="X1306">
        <v>2831716.7498957501</v>
      </c>
      <c r="Y1306">
        <v>184933.09922618701</v>
      </c>
      <c r="Z1306">
        <v>253877.01153860299</v>
      </c>
      <c r="AA1306">
        <v>133237.064025909</v>
      </c>
      <c r="AB1306">
        <v>0</v>
      </c>
      <c r="AC1306">
        <v>0</v>
      </c>
      <c r="AD1306">
        <v>0</v>
      </c>
      <c r="AE1306">
        <v>77012.762354335398</v>
      </c>
      <c r="AF1306">
        <v>34906.573775365199</v>
      </c>
      <c r="AG1306">
        <v>0</v>
      </c>
    </row>
    <row r="1307" spans="1:33" x14ac:dyDescent="0.3">
      <c r="A1307" t="s">
        <v>33</v>
      </c>
      <c r="B1307" t="s">
        <v>2707</v>
      </c>
      <c r="C1307">
        <v>2251</v>
      </c>
      <c r="D1307" t="s">
        <v>2705</v>
      </c>
      <c r="E1307">
        <v>1238</v>
      </c>
      <c r="F1307" t="s">
        <v>2708</v>
      </c>
      <c r="G1307" t="s">
        <v>37</v>
      </c>
      <c r="H1307" t="s">
        <v>53</v>
      </c>
      <c r="I1307" t="s">
        <v>39</v>
      </c>
      <c r="J1307" t="s">
        <v>40</v>
      </c>
      <c r="K1307">
        <v>239.93</v>
      </c>
      <c r="L1307">
        <v>4154529.3917362201</v>
      </c>
      <c r="M1307">
        <v>17315.589512508701</v>
      </c>
      <c r="N1307">
        <v>577.94146204376295</v>
      </c>
      <c r="O1307">
        <v>16737.648050464901</v>
      </c>
      <c r="P1307">
        <v>2317966.7634763401</v>
      </c>
      <c r="Q1307">
        <v>868189.60250786797</v>
      </c>
      <c r="R1307">
        <v>759232.63242913503</v>
      </c>
      <c r="S1307">
        <v>178174.61423509999</v>
      </c>
      <c r="T1307">
        <v>30965.7790877753</v>
      </c>
      <c r="U1307">
        <v>120906.551148823</v>
      </c>
      <c r="V1307">
        <v>3082494.25</v>
      </c>
      <c r="W1307">
        <v>951128.59058740002</v>
      </c>
      <c r="X1307">
        <v>3396460.6808171999</v>
      </c>
      <c r="Y1307">
        <v>371390.47781875398</v>
      </c>
      <c r="Z1307">
        <v>138665.49498816</v>
      </c>
      <c r="AA1307">
        <v>126106.186963281</v>
      </c>
      <c r="AB1307">
        <v>1000</v>
      </c>
      <c r="AC1307">
        <v>0</v>
      </c>
      <c r="AD1307">
        <v>0</v>
      </c>
      <c r="AE1307">
        <v>83196.950703102295</v>
      </c>
      <c r="AF1307">
        <v>37709.600445721102</v>
      </c>
      <c r="AG1307">
        <v>0</v>
      </c>
    </row>
    <row r="1308" spans="1:33" x14ac:dyDescent="0.3">
      <c r="A1308" t="s">
        <v>33</v>
      </c>
      <c r="B1308" t="s">
        <v>2709</v>
      </c>
      <c r="C1308">
        <v>2251</v>
      </c>
      <c r="D1308" t="s">
        <v>2705</v>
      </c>
      <c r="E1308">
        <v>2251</v>
      </c>
      <c r="F1308" t="s">
        <v>2705</v>
      </c>
      <c r="G1308" t="s">
        <v>55</v>
      </c>
      <c r="H1308" t="s">
        <v>55</v>
      </c>
      <c r="I1308" t="s">
        <v>56</v>
      </c>
      <c r="J1308" t="s">
        <v>40</v>
      </c>
      <c r="K1308">
        <v>262.36445544554402</v>
      </c>
      <c r="L1308">
        <v>1172274.89759559</v>
      </c>
      <c r="M1308">
        <v>4468.1162911525198</v>
      </c>
      <c r="N1308">
        <v>199.942378977868</v>
      </c>
      <c r="O1308">
        <v>4268.1739121746496</v>
      </c>
      <c r="P1308">
        <v>467074.72747111</v>
      </c>
      <c r="Q1308">
        <v>93542.974944500107</v>
      </c>
      <c r="R1308">
        <v>384054.80719024799</v>
      </c>
      <c r="S1308">
        <v>194834.68360776899</v>
      </c>
      <c r="T1308">
        <v>32767.704381968299</v>
      </c>
      <c r="U1308">
        <v>132211.81783003299</v>
      </c>
      <c r="V1308">
        <v>0</v>
      </c>
      <c r="W1308">
        <v>1040063.07976556</v>
      </c>
      <c r="X1308">
        <v>934711.08290966297</v>
      </c>
      <c r="Y1308">
        <v>12432.035585522601</v>
      </c>
      <c r="Z1308">
        <v>52457.773381015199</v>
      </c>
      <c r="AA1308">
        <v>40462.1878893623</v>
      </c>
      <c r="AB1308">
        <v>0</v>
      </c>
      <c r="AC1308">
        <v>0</v>
      </c>
      <c r="AD1308">
        <v>0</v>
      </c>
      <c r="AE1308">
        <v>90976.212503435396</v>
      </c>
      <c r="AF1308">
        <v>41235.605326598103</v>
      </c>
      <c r="AG1308">
        <v>0</v>
      </c>
    </row>
    <row r="1309" spans="1:33" x14ac:dyDescent="0.3">
      <c r="A1309" t="s">
        <v>33</v>
      </c>
      <c r="B1309" t="s">
        <v>2710</v>
      </c>
      <c r="C1309">
        <v>2251</v>
      </c>
      <c r="D1309" t="s">
        <v>2705</v>
      </c>
      <c r="E1309">
        <v>4564</v>
      </c>
      <c r="F1309" t="s">
        <v>2711</v>
      </c>
      <c r="G1309" t="s">
        <v>37</v>
      </c>
      <c r="H1309" t="s">
        <v>38</v>
      </c>
      <c r="I1309" t="s">
        <v>39</v>
      </c>
      <c r="J1309" t="s">
        <v>40</v>
      </c>
      <c r="K1309">
        <v>276.45999999999998</v>
      </c>
      <c r="L1309">
        <v>3547598.9998520198</v>
      </c>
      <c r="M1309">
        <v>12832.232510497</v>
      </c>
      <c r="N1309">
        <v>291.62034324032902</v>
      </c>
      <c r="O1309">
        <v>12540.612167256701</v>
      </c>
      <c r="P1309">
        <v>2169174.9324585102</v>
      </c>
      <c r="Q1309">
        <v>506833.886331118</v>
      </c>
      <c r="R1309">
        <v>631759.842471799</v>
      </c>
      <c r="S1309">
        <v>205302.187519008</v>
      </c>
      <c r="T1309">
        <v>34528.151071589098</v>
      </c>
      <c r="U1309">
        <v>139314.90489144201</v>
      </c>
      <c r="V1309">
        <v>2312343.5699999998</v>
      </c>
      <c r="W1309">
        <v>1095940.52496058</v>
      </c>
      <c r="X1309">
        <v>3118167.5863773702</v>
      </c>
      <c r="Y1309">
        <v>166859.12736953501</v>
      </c>
      <c r="Z1309">
        <v>80621.360092221599</v>
      </c>
      <c r="AA1309">
        <v>42636.021121446698</v>
      </c>
      <c r="AB1309">
        <v>0</v>
      </c>
      <c r="AC1309">
        <v>0</v>
      </c>
      <c r="AD1309">
        <v>0</v>
      </c>
      <c r="AE1309">
        <v>95863.914439126704</v>
      </c>
      <c r="AF1309">
        <v>43450.990452315498</v>
      </c>
      <c r="AG1309">
        <v>0</v>
      </c>
    </row>
    <row r="1310" spans="1:33" x14ac:dyDescent="0.3">
      <c r="A1310" t="s">
        <v>33</v>
      </c>
      <c r="B1310" t="s">
        <v>2712</v>
      </c>
      <c r="C1310">
        <v>2252</v>
      </c>
      <c r="D1310" t="s">
        <v>2713</v>
      </c>
      <c r="E1310">
        <v>1208</v>
      </c>
      <c r="F1310" t="s">
        <v>2714</v>
      </c>
      <c r="G1310" t="s">
        <v>37</v>
      </c>
      <c r="H1310" t="s">
        <v>43</v>
      </c>
      <c r="I1310" t="s">
        <v>44</v>
      </c>
      <c r="J1310" t="s">
        <v>40</v>
      </c>
      <c r="K1310">
        <v>285.83999999999997</v>
      </c>
      <c r="L1310">
        <v>3685871.0425222302</v>
      </c>
      <c r="M1310">
        <v>12894.874903870101</v>
      </c>
      <c r="N1310">
        <v>1539.4450338418701</v>
      </c>
      <c r="O1310">
        <v>11355.4298700282</v>
      </c>
      <c r="P1310">
        <v>2086769.17354071</v>
      </c>
      <c r="Q1310">
        <v>591312.93583060196</v>
      </c>
      <c r="R1310">
        <v>744158.05383472203</v>
      </c>
      <c r="S1310">
        <v>199636.88216482199</v>
      </c>
      <c r="T1310">
        <v>63993.997151379699</v>
      </c>
      <c r="U1310">
        <v>222385.91732580599</v>
      </c>
      <c r="V1310">
        <v>3129927.2</v>
      </c>
      <c r="W1310">
        <v>333557.925196431</v>
      </c>
      <c r="X1310">
        <v>2822673.8446696699</v>
      </c>
      <c r="Y1310">
        <v>63605.125826455602</v>
      </c>
      <c r="Z1310">
        <v>440034.96847336099</v>
      </c>
      <c r="AA1310">
        <v>137171.18622694199</v>
      </c>
      <c r="AB1310">
        <v>0</v>
      </c>
      <c r="AC1310">
        <v>0</v>
      </c>
      <c r="AD1310">
        <v>0</v>
      </c>
      <c r="AE1310">
        <v>117781.588059765</v>
      </c>
      <c r="AF1310">
        <v>104604.32926604099</v>
      </c>
      <c r="AG1310">
        <v>0</v>
      </c>
    </row>
    <row r="1311" spans="1:33" x14ac:dyDescent="0.3">
      <c r="A1311" t="s">
        <v>33</v>
      </c>
      <c r="B1311" t="s">
        <v>2715</v>
      </c>
      <c r="C1311">
        <v>2252</v>
      </c>
      <c r="D1311" t="s">
        <v>2713</v>
      </c>
      <c r="E1311">
        <v>1209</v>
      </c>
      <c r="F1311" t="s">
        <v>2716</v>
      </c>
      <c r="G1311" t="s">
        <v>37</v>
      </c>
      <c r="H1311" t="s">
        <v>38</v>
      </c>
      <c r="I1311" t="s">
        <v>44</v>
      </c>
      <c r="J1311" t="s">
        <v>40</v>
      </c>
      <c r="K1311">
        <v>195.22</v>
      </c>
      <c r="L1311">
        <v>2422917.2944989898</v>
      </c>
      <c r="M1311">
        <v>12411.2144990215</v>
      </c>
      <c r="N1311">
        <v>979.10093206665204</v>
      </c>
      <c r="O1311">
        <v>11432.1135669549</v>
      </c>
      <c r="P1311">
        <v>1240187.02729785</v>
      </c>
      <c r="Q1311">
        <v>531328.02085100103</v>
      </c>
      <c r="R1311">
        <v>471350.39825291903</v>
      </c>
      <c r="S1311">
        <v>136345.90028063499</v>
      </c>
      <c r="T1311">
        <v>43705.947816583903</v>
      </c>
      <c r="U1311">
        <v>151882.79730039099</v>
      </c>
      <c r="V1311">
        <v>2043224.61</v>
      </c>
      <c r="W1311">
        <v>227809.88719859801</v>
      </c>
      <c r="X1311">
        <v>1964773.38223906</v>
      </c>
      <c r="Y1311">
        <v>59777.809245174401</v>
      </c>
      <c r="Z1311">
        <v>191140.08395805099</v>
      </c>
      <c r="AA1311">
        <v>55343.221756310202</v>
      </c>
      <c r="AB1311">
        <v>0</v>
      </c>
      <c r="AC1311">
        <v>0</v>
      </c>
      <c r="AD1311">
        <v>0</v>
      </c>
      <c r="AE1311">
        <v>80441.231531721904</v>
      </c>
      <c r="AF1311">
        <v>71441.56576867</v>
      </c>
      <c r="AG1311">
        <v>0</v>
      </c>
    </row>
    <row r="1312" spans="1:33" x14ac:dyDescent="0.3">
      <c r="A1312" t="s">
        <v>33</v>
      </c>
      <c r="B1312" t="s">
        <v>2717</v>
      </c>
      <c r="C1312">
        <v>2252</v>
      </c>
      <c r="D1312" t="s">
        <v>2713</v>
      </c>
      <c r="E1312">
        <v>1210</v>
      </c>
      <c r="F1312" t="s">
        <v>2718</v>
      </c>
      <c r="G1312" t="s">
        <v>37</v>
      </c>
      <c r="H1312" t="s">
        <v>53</v>
      </c>
      <c r="I1312" t="s">
        <v>39</v>
      </c>
      <c r="J1312" t="s">
        <v>40</v>
      </c>
      <c r="K1312">
        <v>234.74</v>
      </c>
      <c r="L1312">
        <v>4277940.2564905901</v>
      </c>
      <c r="M1312">
        <v>18224.1639962962</v>
      </c>
      <c r="N1312">
        <v>923.77774054030101</v>
      </c>
      <c r="O1312">
        <v>17300.3862557559</v>
      </c>
      <c r="P1312">
        <v>2377372.4701859299</v>
      </c>
      <c r="Q1312">
        <v>919405.17481694499</v>
      </c>
      <c r="R1312">
        <v>758061.37789309595</v>
      </c>
      <c r="S1312">
        <v>163947.52910499001</v>
      </c>
      <c r="T1312">
        <v>59153.704489626602</v>
      </c>
      <c r="U1312">
        <v>182629.688752658</v>
      </c>
      <c r="V1312">
        <v>3821383.24</v>
      </c>
      <c r="W1312">
        <v>273927.32773793099</v>
      </c>
      <c r="X1312">
        <v>3227572.3372871401</v>
      </c>
      <c r="Y1312">
        <v>590075.11568185699</v>
      </c>
      <c r="Z1312">
        <v>216847.58681442999</v>
      </c>
      <c r="AA1312">
        <v>60815.5279544937</v>
      </c>
      <c r="AB1312">
        <v>0</v>
      </c>
      <c r="AC1312">
        <v>0</v>
      </c>
      <c r="AD1312">
        <v>0</v>
      </c>
      <c r="AE1312">
        <v>96725.615663130797</v>
      </c>
      <c r="AF1312">
        <v>85904.073089527606</v>
      </c>
      <c r="AG1312">
        <v>0</v>
      </c>
    </row>
    <row r="1313" spans="1:33" x14ac:dyDescent="0.3">
      <c r="A1313" t="s">
        <v>33</v>
      </c>
      <c r="B1313" t="s">
        <v>2719</v>
      </c>
      <c r="C1313">
        <v>2252</v>
      </c>
      <c r="D1313" t="s">
        <v>2713</v>
      </c>
      <c r="E1313">
        <v>2252</v>
      </c>
      <c r="F1313" t="s">
        <v>2713</v>
      </c>
      <c r="G1313" t="s">
        <v>55</v>
      </c>
      <c r="H1313" t="s">
        <v>55</v>
      </c>
      <c r="I1313" t="s">
        <v>56</v>
      </c>
      <c r="J1313" t="s">
        <v>40</v>
      </c>
      <c r="K1313">
        <v>6.42</v>
      </c>
      <c r="L1313">
        <v>12486.5640532912</v>
      </c>
      <c r="M1313">
        <v>1944.9476718522101</v>
      </c>
      <c r="N1313">
        <v>39.290052033868797</v>
      </c>
      <c r="O1313">
        <v>1905.65761981834</v>
      </c>
      <c r="P1313">
        <v>734.192124025201</v>
      </c>
      <c r="Q1313">
        <v>2643.3917829291399</v>
      </c>
      <c r="R1313">
        <v>3187.7996075388901</v>
      </c>
      <c r="S1313">
        <v>4483.8678403937902</v>
      </c>
      <c r="T1313">
        <v>1437.3126984042001</v>
      </c>
      <c r="U1313">
        <v>4994.8138442194204</v>
      </c>
      <c r="V1313">
        <v>0</v>
      </c>
      <c r="W1313">
        <v>7491.7502090718099</v>
      </c>
      <c r="X1313">
        <v>6914.9954911114301</v>
      </c>
      <c r="Y1313">
        <v>99.329102315440196</v>
      </c>
      <c r="Z1313">
        <v>252.242134057437</v>
      </c>
      <c r="AA1313">
        <v>225.18348158750101</v>
      </c>
      <c r="AB1313">
        <v>0</v>
      </c>
      <c r="AC1313">
        <v>0</v>
      </c>
      <c r="AD1313">
        <v>0</v>
      </c>
      <c r="AE1313">
        <v>2645.3883128452699</v>
      </c>
      <c r="AF1313">
        <v>2349.4255313741401</v>
      </c>
      <c r="AG1313">
        <v>0</v>
      </c>
    </row>
    <row r="1314" spans="1:33" x14ac:dyDescent="0.3">
      <c r="A1314" t="s">
        <v>33</v>
      </c>
      <c r="B1314" t="s">
        <v>2720</v>
      </c>
      <c r="C1314">
        <v>2252</v>
      </c>
      <c r="D1314" t="s">
        <v>2713</v>
      </c>
      <c r="E1314">
        <v>4505</v>
      </c>
      <c r="F1314" t="s">
        <v>2721</v>
      </c>
      <c r="G1314" t="s">
        <v>63</v>
      </c>
      <c r="H1314" t="s">
        <v>64</v>
      </c>
      <c r="I1314" t="s">
        <v>44</v>
      </c>
      <c r="J1314" t="s">
        <v>40</v>
      </c>
      <c r="K1314">
        <v>25.37</v>
      </c>
      <c r="L1314">
        <v>49343.322434890702</v>
      </c>
      <c r="M1314">
        <v>1944.9476718522101</v>
      </c>
      <c r="N1314">
        <v>39.290052033868797</v>
      </c>
      <c r="O1314">
        <v>1905.65761981834</v>
      </c>
      <c r="P1314">
        <v>2901.3168514827598</v>
      </c>
      <c r="Q1314">
        <v>10445.9267185221</v>
      </c>
      <c r="R1314">
        <v>12597.270411723001</v>
      </c>
      <c r="S1314">
        <v>17718.960609157399</v>
      </c>
      <c r="T1314">
        <v>5679.8478440053996</v>
      </c>
      <c r="U1314">
        <v>19738.072776923102</v>
      </c>
      <c r="V1314">
        <v>0</v>
      </c>
      <c r="W1314">
        <v>29605.249657967601</v>
      </c>
      <c r="X1314">
        <v>27326.080313005699</v>
      </c>
      <c r="Y1314">
        <v>392.52014419668501</v>
      </c>
      <c r="Z1314">
        <v>996.78862009925194</v>
      </c>
      <c r="AA1314">
        <v>889.86058066587202</v>
      </c>
      <c r="AB1314">
        <v>0</v>
      </c>
      <c r="AC1314">
        <v>0</v>
      </c>
      <c r="AD1314">
        <v>0</v>
      </c>
      <c r="AE1314">
        <v>10453.8164325365</v>
      </c>
      <c r="AF1314">
        <v>9284.2563443866293</v>
      </c>
      <c r="AG1314">
        <v>0</v>
      </c>
    </row>
    <row r="1315" spans="1:33" x14ac:dyDescent="0.3">
      <c r="A1315" t="s">
        <v>33</v>
      </c>
      <c r="B1315" t="s">
        <v>2722</v>
      </c>
      <c r="C1315">
        <v>2253</v>
      </c>
      <c r="D1315" t="s">
        <v>2723</v>
      </c>
      <c r="E1315">
        <v>1211</v>
      </c>
      <c r="F1315" t="s">
        <v>2724</v>
      </c>
      <c r="G1315" t="s">
        <v>37</v>
      </c>
      <c r="H1315" t="s">
        <v>43</v>
      </c>
      <c r="I1315" t="s">
        <v>44</v>
      </c>
      <c r="J1315" t="s">
        <v>40</v>
      </c>
      <c r="K1315">
        <v>375.55</v>
      </c>
      <c r="L1315">
        <v>5250909.8615610497</v>
      </c>
      <c r="M1315">
        <v>13981.9194822554</v>
      </c>
      <c r="N1315">
        <v>673.66489486722901</v>
      </c>
      <c r="O1315">
        <v>13308.254587388201</v>
      </c>
      <c r="P1315">
        <v>3089547.02712519</v>
      </c>
      <c r="Q1315">
        <v>884847.691607418</v>
      </c>
      <c r="R1315">
        <v>925608.40298299806</v>
      </c>
      <c r="S1315">
        <v>282484.99513137498</v>
      </c>
      <c r="T1315">
        <v>68421.744714064902</v>
      </c>
      <c r="U1315">
        <v>229018.66839258099</v>
      </c>
      <c r="V1315">
        <v>4255754.7300000004</v>
      </c>
      <c r="W1315">
        <v>766136.46316846902</v>
      </c>
      <c r="X1315">
        <v>4144942.3318238002</v>
      </c>
      <c r="Y1315">
        <v>413968.18616692402</v>
      </c>
      <c r="Z1315">
        <v>252994.85126738701</v>
      </c>
      <c r="AA1315">
        <v>209985.82391035499</v>
      </c>
      <c r="AB1315">
        <v>0</v>
      </c>
      <c r="AC1315">
        <v>0</v>
      </c>
      <c r="AD1315">
        <v>0</v>
      </c>
      <c r="AE1315">
        <v>90228.970880989102</v>
      </c>
      <c r="AF1315">
        <v>138789.69751159099</v>
      </c>
      <c r="AG1315">
        <v>0</v>
      </c>
    </row>
    <row r="1316" spans="1:33" x14ac:dyDescent="0.3">
      <c r="A1316" t="s">
        <v>33</v>
      </c>
      <c r="B1316" t="s">
        <v>2725</v>
      </c>
      <c r="C1316">
        <v>2253</v>
      </c>
      <c r="D1316" t="s">
        <v>2723</v>
      </c>
      <c r="E1316">
        <v>1212</v>
      </c>
      <c r="F1316" t="s">
        <v>2726</v>
      </c>
      <c r="G1316" t="s">
        <v>37</v>
      </c>
      <c r="H1316" t="s">
        <v>53</v>
      </c>
      <c r="I1316" t="s">
        <v>39</v>
      </c>
      <c r="J1316" t="s">
        <v>40</v>
      </c>
      <c r="K1316">
        <v>320.85000000000002</v>
      </c>
      <c r="L1316">
        <v>4470374.2991835</v>
      </c>
      <c r="M1316">
        <v>13932.910391720399</v>
      </c>
      <c r="N1316">
        <v>264.67027498532298</v>
      </c>
      <c r="O1316">
        <v>13668.2401167351</v>
      </c>
      <c r="P1316">
        <v>2240969.2452353002</v>
      </c>
      <c r="Q1316">
        <v>1038749.81358737</v>
      </c>
      <c r="R1316">
        <v>890823.92343122</v>
      </c>
      <c r="S1316">
        <v>241340.19621329199</v>
      </c>
      <c r="T1316">
        <v>58491.120716303303</v>
      </c>
      <c r="U1316">
        <v>195661.402619517</v>
      </c>
      <c r="V1316">
        <v>3620166.54</v>
      </c>
      <c r="W1316">
        <v>654546.35656398197</v>
      </c>
      <c r="X1316">
        <v>3782822.7478169799</v>
      </c>
      <c r="Y1316">
        <v>287868.47744017403</v>
      </c>
      <c r="Z1316">
        <v>84919.457729041198</v>
      </c>
      <c r="AA1316">
        <v>119102.21357778599</v>
      </c>
      <c r="AB1316">
        <v>0</v>
      </c>
      <c r="AC1316">
        <v>0</v>
      </c>
      <c r="AD1316">
        <v>0</v>
      </c>
      <c r="AE1316">
        <v>77086.846777167797</v>
      </c>
      <c r="AF1316">
        <v>118574.555842349</v>
      </c>
      <c r="AG1316">
        <v>0</v>
      </c>
    </row>
    <row r="1317" spans="1:33" x14ac:dyDescent="0.3">
      <c r="A1317" t="s">
        <v>33</v>
      </c>
      <c r="B1317" t="s">
        <v>2727</v>
      </c>
      <c r="C1317">
        <v>2253</v>
      </c>
      <c r="D1317" t="s">
        <v>2723</v>
      </c>
      <c r="E1317">
        <v>1291</v>
      </c>
      <c r="F1317" t="s">
        <v>2728</v>
      </c>
      <c r="G1317" t="s">
        <v>37</v>
      </c>
      <c r="H1317" t="s">
        <v>38</v>
      </c>
      <c r="I1317" t="s">
        <v>44</v>
      </c>
      <c r="J1317" t="s">
        <v>40</v>
      </c>
      <c r="K1317">
        <v>240.18</v>
      </c>
      <c r="L1317">
        <v>2876436.5881835502</v>
      </c>
      <c r="M1317">
        <v>11976.170323022499</v>
      </c>
      <c r="N1317">
        <v>671.75182982355796</v>
      </c>
      <c r="O1317">
        <v>11304.4184931989</v>
      </c>
      <c r="P1317">
        <v>1514926.5384444899</v>
      </c>
      <c r="Q1317">
        <v>564408.37355124403</v>
      </c>
      <c r="R1317">
        <v>570940.89550540899</v>
      </c>
      <c r="S1317">
        <v>180661.02018547099</v>
      </c>
      <c r="T1317">
        <v>45499.7604969354</v>
      </c>
      <c r="U1317">
        <v>146467.05837978999</v>
      </c>
      <c r="V1317">
        <v>2239993.08</v>
      </c>
      <c r="W1317">
        <v>489976.44980376202</v>
      </c>
      <c r="X1317">
        <v>2374439.5264855302</v>
      </c>
      <c r="Y1317">
        <v>109442.226661621</v>
      </c>
      <c r="Z1317">
        <v>161341.35448702201</v>
      </c>
      <c r="AA1317">
        <v>84746.422169589001</v>
      </c>
      <c r="AB1317">
        <v>0</v>
      </c>
      <c r="AC1317">
        <v>0</v>
      </c>
      <c r="AD1317">
        <v>0</v>
      </c>
      <c r="AE1317">
        <v>57705.216951660099</v>
      </c>
      <c r="AF1317">
        <v>88761.841428129803</v>
      </c>
      <c r="AG1317">
        <v>0</v>
      </c>
    </row>
    <row r="1318" spans="1:33" x14ac:dyDescent="0.3">
      <c r="A1318" t="s">
        <v>33</v>
      </c>
      <c r="B1318" t="s">
        <v>2729</v>
      </c>
      <c r="C1318">
        <v>2253</v>
      </c>
      <c r="D1318" t="s">
        <v>2723</v>
      </c>
      <c r="E1318">
        <v>2253</v>
      </c>
      <c r="F1318" t="s">
        <v>2723</v>
      </c>
      <c r="G1318" t="s">
        <v>55</v>
      </c>
      <c r="H1318" t="s">
        <v>55</v>
      </c>
      <c r="I1318" t="s">
        <v>56</v>
      </c>
      <c r="J1318" t="s">
        <v>40</v>
      </c>
      <c r="K1318">
        <v>1.57</v>
      </c>
      <c r="L1318">
        <v>4160.2810718968103</v>
      </c>
      <c r="M1318">
        <v>2649.8605553482898</v>
      </c>
      <c r="N1318">
        <v>94.418163406704593</v>
      </c>
      <c r="O1318">
        <v>2555.4423919415799</v>
      </c>
      <c r="P1318">
        <v>135.45919501145801</v>
      </c>
      <c r="Q1318">
        <v>1343.8312539572501</v>
      </c>
      <c r="R1318">
        <v>1216.26808037094</v>
      </c>
      <c r="S1318">
        <v>1180.9384698608901</v>
      </c>
      <c r="T1318">
        <v>283.78407269626302</v>
      </c>
      <c r="U1318">
        <v>957.42060811170904</v>
      </c>
      <c r="V1318">
        <v>0</v>
      </c>
      <c r="W1318">
        <v>3202.8604637850999</v>
      </c>
      <c r="X1318">
        <v>2495.0538736875701</v>
      </c>
      <c r="Y1318">
        <v>239.279731279646</v>
      </c>
      <c r="Z1318">
        <v>148.236516548526</v>
      </c>
      <c r="AA1318">
        <v>320.29034226935897</v>
      </c>
      <c r="AB1318">
        <v>0</v>
      </c>
      <c r="AC1318">
        <v>0</v>
      </c>
      <c r="AD1318">
        <v>0</v>
      </c>
      <c r="AE1318">
        <v>377.20539018280601</v>
      </c>
      <c r="AF1318">
        <v>580.21521792890201</v>
      </c>
      <c r="AG1318">
        <v>0</v>
      </c>
    </row>
    <row r="1319" spans="1:33" x14ac:dyDescent="0.3">
      <c r="A1319" t="s">
        <v>33</v>
      </c>
      <c r="B1319" t="s">
        <v>2730</v>
      </c>
      <c r="C1319">
        <v>2254</v>
      </c>
      <c r="D1319" t="s">
        <v>2731</v>
      </c>
      <c r="E1319">
        <v>1216</v>
      </c>
      <c r="F1319" t="s">
        <v>2732</v>
      </c>
      <c r="G1319" t="s">
        <v>37</v>
      </c>
      <c r="H1319" t="s">
        <v>43</v>
      </c>
      <c r="I1319" t="s">
        <v>44</v>
      </c>
      <c r="J1319" t="s">
        <v>40</v>
      </c>
      <c r="K1319">
        <v>186.72742574257401</v>
      </c>
      <c r="L1319">
        <v>3866595.3121153</v>
      </c>
      <c r="M1319">
        <v>20707.1633785915</v>
      </c>
      <c r="N1319">
        <v>533.648943660231</v>
      </c>
      <c r="O1319">
        <v>20173.5144349312</v>
      </c>
      <c r="P1319">
        <v>2538991.7413462801</v>
      </c>
      <c r="Q1319">
        <v>684656.63999981002</v>
      </c>
      <c r="R1319">
        <v>489310.53084952699</v>
      </c>
      <c r="S1319">
        <v>78742.518115817598</v>
      </c>
      <c r="T1319">
        <v>74893.881803858807</v>
      </c>
      <c r="U1319">
        <v>110235.60960152</v>
      </c>
      <c r="V1319">
        <v>3079146.3</v>
      </c>
      <c r="W1319">
        <v>677213.40251378005</v>
      </c>
      <c r="X1319">
        <v>3533598.9332847898</v>
      </c>
      <c r="Y1319">
        <v>82994.642542250993</v>
      </c>
      <c r="Z1319">
        <v>99646.893499918995</v>
      </c>
      <c r="AA1319">
        <v>40119.233186813297</v>
      </c>
      <c r="AB1319">
        <v>0</v>
      </c>
      <c r="AC1319">
        <v>0</v>
      </c>
      <c r="AD1319">
        <v>0</v>
      </c>
      <c r="AE1319">
        <v>83078.287128572003</v>
      </c>
      <c r="AF1319">
        <v>27157.322472948301</v>
      </c>
      <c r="AG1319">
        <v>0</v>
      </c>
    </row>
    <row r="1320" spans="1:33" x14ac:dyDescent="0.3">
      <c r="A1320" t="s">
        <v>33</v>
      </c>
      <c r="B1320" t="s">
        <v>2733</v>
      </c>
      <c r="C1320">
        <v>2254</v>
      </c>
      <c r="D1320" t="s">
        <v>2731</v>
      </c>
      <c r="E1320">
        <v>1217</v>
      </c>
      <c r="F1320" t="s">
        <v>2734</v>
      </c>
      <c r="G1320" t="s">
        <v>37</v>
      </c>
      <c r="H1320" t="s">
        <v>43</v>
      </c>
      <c r="I1320" t="s">
        <v>44</v>
      </c>
      <c r="J1320" t="s">
        <v>40</v>
      </c>
      <c r="K1320">
        <v>466.76485148514797</v>
      </c>
      <c r="L1320">
        <v>7513150.4075129302</v>
      </c>
      <c r="M1320">
        <v>16096.221434856599</v>
      </c>
      <c r="N1320">
        <v>2029.1712303817701</v>
      </c>
      <c r="O1320">
        <v>14067.050204474799</v>
      </c>
      <c r="P1320">
        <v>4732627.60492096</v>
      </c>
      <c r="Q1320">
        <v>1281896.18263443</v>
      </c>
      <c r="R1320">
        <v>1114579.8142671699</v>
      </c>
      <c r="S1320">
        <v>196833.64469751899</v>
      </c>
      <c r="T1320">
        <v>187213.160992847</v>
      </c>
      <c r="U1320">
        <v>275557.31430134899</v>
      </c>
      <c r="V1320">
        <v>5544754.3899999997</v>
      </c>
      <c r="W1320">
        <v>1692838.7032115799</v>
      </c>
      <c r="X1320">
        <v>5860600.6042471696</v>
      </c>
      <c r="Y1320">
        <v>284900.39945120201</v>
      </c>
      <c r="Z1320">
        <v>947145.80798708298</v>
      </c>
      <c r="AA1320">
        <v>144946.28152612099</v>
      </c>
      <c r="AB1320">
        <v>0</v>
      </c>
      <c r="AC1320">
        <v>0</v>
      </c>
      <c r="AD1320">
        <v>0</v>
      </c>
      <c r="AE1320">
        <v>207671.82002856099</v>
      </c>
      <c r="AF1320">
        <v>67885.494272788303</v>
      </c>
      <c r="AG1320">
        <v>0</v>
      </c>
    </row>
    <row r="1321" spans="1:33" x14ac:dyDescent="0.3">
      <c r="A1321" t="s">
        <v>33</v>
      </c>
      <c r="B1321" t="s">
        <v>2735</v>
      </c>
      <c r="C1321">
        <v>2254</v>
      </c>
      <c r="D1321" t="s">
        <v>2731</v>
      </c>
      <c r="E1321">
        <v>1218</v>
      </c>
      <c r="F1321" t="s">
        <v>2736</v>
      </c>
      <c r="G1321" t="s">
        <v>37</v>
      </c>
      <c r="H1321" t="s">
        <v>43</v>
      </c>
      <c r="I1321" t="s">
        <v>39</v>
      </c>
      <c r="J1321" t="s">
        <v>40</v>
      </c>
      <c r="K1321">
        <v>338.23</v>
      </c>
      <c r="L1321">
        <v>3340406.6649446199</v>
      </c>
      <c r="M1321">
        <v>9876.1395054981094</v>
      </c>
      <c r="N1321">
        <v>478.342011377966</v>
      </c>
      <c r="O1321">
        <v>9397.7974941201501</v>
      </c>
      <c r="P1321">
        <v>1798767.02981896</v>
      </c>
      <c r="Q1321">
        <v>593034.68386961101</v>
      </c>
      <c r="R1321">
        <v>670314.60725231899</v>
      </c>
      <c r="S1321">
        <v>142630.798857741</v>
      </c>
      <c r="T1321">
        <v>135659.54514598899</v>
      </c>
      <c r="U1321">
        <v>199676.02556104399</v>
      </c>
      <c r="V1321">
        <v>1914055.51</v>
      </c>
      <c r="W1321">
        <v>1226675.1293835801</v>
      </c>
      <c r="X1321">
        <v>2758989.4221154</v>
      </c>
      <c r="Y1321">
        <v>165560.68421979601</v>
      </c>
      <c r="Z1321">
        <v>161789.61850836899</v>
      </c>
      <c r="AA1321">
        <v>54390.914540008998</v>
      </c>
      <c r="AB1321">
        <v>0</v>
      </c>
      <c r="AC1321">
        <v>0</v>
      </c>
      <c r="AD1321">
        <v>0</v>
      </c>
      <c r="AE1321">
        <v>150484.423719499</v>
      </c>
      <c r="AF1321">
        <v>49191.601841544703</v>
      </c>
      <c r="AG1321">
        <v>0</v>
      </c>
    </row>
    <row r="1322" spans="1:33" x14ac:dyDescent="0.3">
      <c r="A1322" t="s">
        <v>33</v>
      </c>
      <c r="B1322" t="s">
        <v>2737</v>
      </c>
      <c r="C1322">
        <v>2254</v>
      </c>
      <c r="D1322" t="s">
        <v>2731</v>
      </c>
      <c r="E1322">
        <v>1219</v>
      </c>
      <c r="F1322" t="s">
        <v>2738</v>
      </c>
      <c r="G1322" t="s">
        <v>37</v>
      </c>
      <c r="H1322" t="s">
        <v>43</v>
      </c>
      <c r="I1322" t="s">
        <v>44</v>
      </c>
      <c r="J1322" t="s">
        <v>40</v>
      </c>
      <c r="K1322">
        <v>333.97</v>
      </c>
      <c r="L1322">
        <v>5834061.5110352598</v>
      </c>
      <c r="M1322">
        <v>17468.8190886464</v>
      </c>
      <c r="N1322">
        <v>533.73964282641805</v>
      </c>
      <c r="O1322">
        <v>16935.07944582</v>
      </c>
      <c r="P1322">
        <v>3546741.1353875701</v>
      </c>
      <c r="Q1322">
        <v>889760.30501177895</v>
      </c>
      <c r="R1322">
        <v>1122774.78787883</v>
      </c>
      <c r="S1322">
        <v>140834.36683475701</v>
      </c>
      <c r="T1322">
        <v>133950.91592231899</v>
      </c>
      <c r="U1322">
        <v>197161.110063039</v>
      </c>
      <c r="V1322">
        <v>4425675.22</v>
      </c>
      <c r="W1322">
        <v>1211225.1809722199</v>
      </c>
      <c r="X1322">
        <v>4953582.7574791797</v>
      </c>
      <c r="Y1322">
        <v>170505.770542782</v>
      </c>
      <c r="Z1322">
        <v>178253.02851473901</v>
      </c>
      <c r="AA1322">
        <v>334558.84443552198</v>
      </c>
      <c r="AB1322">
        <v>0</v>
      </c>
      <c r="AC1322">
        <v>0</v>
      </c>
      <c r="AD1322">
        <v>0</v>
      </c>
      <c r="AE1322">
        <v>148589.07545043601</v>
      </c>
      <c r="AF1322">
        <v>48572.034612602904</v>
      </c>
      <c r="AG1322">
        <v>0</v>
      </c>
    </row>
    <row r="1323" spans="1:33" x14ac:dyDescent="0.3">
      <c r="A1323" t="s">
        <v>33</v>
      </c>
      <c r="B1323" t="s">
        <v>2739</v>
      </c>
      <c r="C1323">
        <v>2254</v>
      </c>
      <c r="D1323" t="s">
        <v>2731</v>
      </c>
      <c r="E1323">
        <v>1221</v>
      </c>
      <c r="F1323" t="s">
        <v>2615</v>
      </c>
      <c r="G1323" t="s">
        <v>37</v>
      </c>
      <c r="H1323" t="s">
        <v>38</v>
      </c>
      <c r="I1323" t="s">
        <v>44</v>
      </c>
      <c r="J1323" t="s">
        <v>40</v>
      </c>
      <c r="K1323">
        <v>451.05</v>
      </c>
      <c r="L1323">
        <v>6586091.4312484805</v>
      </c>
      <c r="M1323">
        <v>14601.6881304699</v>
      </c>
      <c r="N1323">
        <v>467.636877087031</v>
      </c>
      <c r="O1323">
        <v>14134.051253382901</v>
      </c>
      <c r="P1323">
        <v>3558951.1070840699</v>
      </c>
      <c r="Q1323">
        <v>1335486.65639088</v>
      </c>
      <c r="R1323">
        <v>1320536.7956365701</v>
      </c>
      <c r="S1323">
        <v>190206.728630767</v>
      </c>
      <c r="T1323">
        <v>180910.14350618899</v>
      </c>
      <c r="U1323">
        <v>266279.96135561197</v>
      </c>
      <c r="V1323">
        <v>4683966.58</v>
      </c>
      <c r="W1323">
        <v>1635844.8898928701</v>
      </c>
      <c r="X1323">
        <v>5583016.8399697104</v>
      </c>
      <c r="Y1323">
        <v>185412.10798521401</v>
      </c>
      <c r="Z1323">
        <v>210927.613410105</v>
      </c>
      <c r="AA1323">
        <v>340454.908527839</v>
      </c>
      <c r="AB1323">
        <v>0</v>
      </c>
      <c r="AC1323">
        <v>0</v>
      </c>
      <c r="AD1323">
        <v>0</v>
      </c>
      <c r="AE1323">
        <v>200680.00862927601</v>
      </c>
      <c r="AF1323">
        <v>65599.9527263364</v>
      </c>
      <c r="AG1323">
        <v>0</v>
      </c>
    </row>
    <row r="1324" spans="1:33" x14ac:dyDescent="0.3">
      <c r="A1324" t="s">
        <v>33</v>
      </c>
      <c r="B1324" t="s">
        <v>2740</v>
      </c>
      <c r="C1324">
        <v>2254</v>
      </c>
      <c r="D1324" t="s">
        <v>2731</v>
      </c>
      <c r="E1324">
        <v>1222</v>
      </c>
      <c r="F1324" t="s">
        <v>2741</v>
      </c>
      <c r="G1324" t="s">
        <v>37</v>
      </c>
      <c r="H1324" t="s">
        <v>53</v>
      </c>
      <c r="I1324" t="s">
        <v>39</v>
      </c>
      <c r="J1324" t="s">
        <v>40</v>
      </c>
      <c r="K1324">
        <v>1452.13</v>
      </c>
      <c r="L1324">
        <v>19071866.587864898</v>
      </c>
      <c r="M1324">
        <v>13133.718460375299</v>
      </c>
      <c r="N1324">
        <v>442.75580733464602</v>
      </c>
      <c r="O1324">
        <v>12690.9626530407</v>
      </c>
      <c r="P1324">
        <v>9911740.3069843501</v>
      </c>
      <c r="Q1324">
        <v>4252480.7759210505</v>
      </c>
      <c r="R1324">
        <v>3682855.69554536</v>
      </c>
      <c r="S1324">
        <v>612359.82007891801</v>
      </c>
      <c r="T1324">
        <v>612429.98933520296</v>
      </c>
      <c r="U1324">
        <v>857273.29627164605</v>
      </c>
      <c r="V1324">
        <v>12948083.060000001</v>
      </c>
      <c r="W1324">
        <v>5266510.2315932401</v>
      </c>
      <c r="X1324">
        <v>15076145.9180532</v>
      </c>
      <c r="Y1324">
        <v>1462357.0210332901</v>
      </c>
      <c r="Z1324">
        <v>642938.99050485902</v>
      </c>
      <c r="AA1324">
        <v>1033151.36200184</v>
      </c>
      <c r="AB1324">
        <v>0</v>
      </c>
      <c r="AC1324">
        <v>0</v>
      </c>
      <c r="AD1324">
        <v>0</v>
      </c>
      <c r="AE1324">
        <v>646077.95351032296</v>
      </c>
      <c r="AF1324">
        <v>211195.342761323</v>
      </c>
      <c r="AG1324">
        <v>0</v>
      </c>
    </row>
    <row r="1325" spans="1:33" x14ac:dyDescent="0.3">
      <c r="A1325" t="s">
        <v>33</v>
      </c>
      <c r="B1325" t="s">
        <v>2742</v>
      </c>
      <c r="C1325">
        <v>2254</v>
      </c>
      <c r="D1325" t="s">
        <v>2731</v>
      </c>
      <c r="E1325">
        <v>1335</v>
      </c>
      <c r="F1325" t="s">
        <v>2743</v>
      </c>
      <c r="G1325" t="s">
        <v>37</v>
      </c>
      <c r="H1325" t="s">
        <v>43</v>
      </c>
      <c r="I1325" t="s">
        <v>44</v>
      </c>
      <c r="J1325" t="s">
        <v>40</v>
      </c>
      <c r="K1325">
        <v>309.985940594059</v>
      </c>
      <c r="L1325">
        <v>5351118.79328366</v>
      </c>
      <c r="M1325">
        <v>17262.456429568101</v>
      </c>
      <c r="N1325">
        <v>530.21895891686802</v>
      </c>
      <c r="O1325">
        <v>16732.2374706513</v>
      </c>
      <c r="P1325">
        <v>3493125.56328802</v>
      </c>
      <c r="Q1325">
        <v>842204.63114615297</v>
      </c>
      <c r="R1325">
        <v>760737.02434621297</v>
      </c>
      <c r="S1325">
        <v>130720.345154478</v>
      </c>
      <c r="T1325">
        <v>124331.22934879101</v>
      </c>
      <c r="U1325">
        <v>183001.98266748499</v>
      </c>
      <c r="V1325">
        <v>4043875.78</v>
      </c>
      <c r="W1325">
        <v>1124241.03061617</v>
      </c>
      <c r="X1325">
        <v>4791932.36755668</v>
      </c>
      <c r="Y1325">
        <v>150076.172762228</v>
      </c>
      <c r="Z1325">
        <v>164360.42270064799</v>
      </c>
      <c r="AA1325">
        <v>61747.847596618602</v>
      </c>
      <c r="AB1325">
        <v>0</v>
      </c>
      <c r="AC1325">
        <v>0</v>
      </c>
      <c r="AD1325">
        <v>0</v>
      </c>
      <c r="AE1325">
        <v>137918.149281388</v>
      </c>
      <c r="AF1325">
        <v>45083.8333860973</v>
      </c>
      <c r="AG1325">
        <v>0</v>
      </c>
    </row>
    <row r="1326" spans="1:33" x14ac:dyDescent="0.3">
      <c r="A1326" t="s">
        <v>33</v>
      </c>
      <c r="B1326" t="s">
        <v>2744</v>
      </c>
      <c r="C1326">
        <v>2254</v>
      </c>
      <c r="D1326" t="s">
        <v>2731</v>
      </c>
      <c r="E1326">
        <v>1336</v>
      </c>
      <c r="F1326" t="s">
        <v>2745</v>
      </c>
      <c r="G1326" t="s">
        <v>37</v>
      </c>
      <c r="H1326" t="s">
        <v>38</v>
      </c>
      <c r="I1326" t="s">
        <v>39</v>
      </c>
      <c r="J1326" t="s">
        <v>40</v>
      </c>
      <c r="K1326">
        <v>651.08000000000004</v>
      </c>
      <c r="L1326">
        <v>8157109.9951897999</v>
      </c>
      <c r="M1326">
        <v>12528.5832696286</v>
      </c>
      <c r="N1326">
        <v>447.34157051474898</v>
      </c>
      <c r="O1326">
        <v>12081.2416991138</v>
      </c>
      <c r="P1326">
        <v>4484696.8363354299</v>
      </c>
      <c r="Q1326">
        <v>1402676.1431355099</v>
      </c>
      <c r="R1326">
        <v>1734038.59401188</v>
      </c>
      <c r="S1326">
        <v>274558.91115601303</v>
      </c>
      <c r="T1326">
        <v>261139.51055095901</v>
      </c>
      <c r="U1326">
        <v>384368.822169188</v>
      </c>
      <c r="V1326">
        <v>5411437.79</v>
      </c>
      <c r="W1326">
        <v>2361303.3830206101</v>
      </c>
      <c r="X1326">
        <v>6786218.1892853901</v>
      </c>
      <c r="Y1326">
        <v>252743.76582865199</v>
      </c>
      <c r="Z1326">
        <v>291255.14973074303</v>
      </c>
      <c r="AA1326">
        <v>442524.06817582401</v>
      </c>
      <c r="AB1326">
        <v>0</v>
      </c>
      <c r="AC1326">
        <v>0</v>
      </c>
      <c r="AD1326">
        <v>0</v>
      </c>
      <c r="AE1326">
        <v>289676.84296275198</v>
      </c>
      <c r="AF1326">
        <v>94691.979206436299</v>
      </c>
      <c r="AG1326">
        <v>0</v>
      </c>
    </row>
    <row r="1327" spans="1:33" x14ac:dyDescent="0.3">
      <c r="A1327" t="s">
        <v>33</v>
      </c>
      <c r="B1327" t="s">
        <v>2746</v>
      </c>
      <c r="C1327">
        <v>2254</v>
      </c>
      <c r="D1327" t="s">
        <v>2731</v>
      </c>
      <c r="E1327">
        <v>2254</v>
      </c>
      <c r="F1327" t="s">
        <v>2731</v>
      </c>
      <c r="G1327" t="s">
        <v>55</v>
      </c>
      <c r="H1327" t="s">
        <v>55</v>
      </c>
      <c r="I1327" t="s">
        <v>56</v>
      </c>
      <c r="J1327" t="s">
        <v>40</v>
      </c>
      <c r="K1327">
        <v>7.84</v>
      </c>
      <c r="L1327">
        <v>33062.096959955903</v>
      </c>
      <c r="M1327">
        <v>4217.1042040760003</v>
      </c>
      <c r="N1327">
        <v>418.07042104003</v>
      </c>
      <c r="O1327">
        <v>3799.0337830359699</v>
      </c>
      <c r="P1327">
        <v>10008.3386718525</v>
      </c>
      <c r="Q1327">
        <v>4892.9676632402497</v>
      </c>
      <c r="R1327">
        <v>11710.1614760907</v>
      </c>
      <c r="S1327">
        <v>3306.10963854387</v>
      </c>
      <c r="T1327">
        <v>3144.5195102284201</v>
      </c>
      <c r="U1327">
        <v>4628.3890855293303</v>
      </c>
      <c r="V1327">
        <v>0</v>
      </c>
      <c r="W1327">
        <v>28433.707874426502</v>
      </c>
      <c r="X1327">
        <v>21486.0806450782</v>
      </c>
      <c r="Y1327">
        <v>2701.2916497152901</v>
      </c>
      <c r="Z1327">
        <v>3277.6721009538301</v>
      </c>
      <c r="AA1327">
        <v>968.66347867921502</v>
      </c>
      <c r="AB1327">
        <v>0</v>
      </c>
      <c r="AC1327">
        <v>0</v>
      </c>
      <c r="AD1327">
        <v>0</v>
      </c>
      <c r="AE1327">
        <v>3488.15268296979</v>
      </c>
      <c r="AF1327">
        <v>1140.23640255953</v>
      </c>
      <c r="AG1327">
        <v>0</v>
      </c>
    </row>
    <row r="1328" spans="1:33" x14ac:dyDescent="0.3">
      <c r="A1328" t="s">
        <v>33</v>
      </c>
      <c r="B1328" t="s">
        <v>2747</v>
      </c>
      <c r="C1328">
        <v>2254</v>
      </c>
      <c r="D1328" t="s">
        <v>2731</v>
      </c>
      <c r="E1328">
        <v>4342</v>
      </c>
      <c r="F1328" t="s">
        <v>2748</v>
      </c>
      <c r="G1328" t="s">
        <v>37</v>
      </c>
      <c r="H1328" t="s">
        <v>43</v>
      </c>
      <c r="I1328" t="s">
        <v>44</v>
      </c>
      <c r="J1328" t="s">
        <v>40</v>
      </c>
      <c r="K1328">
        <v>229.59178217821699</v>
      </c>
      <c r="L1328">
        <v>4710473.6298450604</v>
      </c>
      <c r="M1328">
        <v>20516.734463033201</v>
      </c>
      <c r="N1328">
        <v>1283.6895565094801</v>
      </c>
      <c r="O1328">
        <v>19233.044906523701</v>
      </c>
      <c r="P1328">
        <v>2915932.9661624702</v>
      </c>
      <c r="Q1328">
        <v>782443.69422751502</v>
      </c>
      <c r="R1328">
        <v>823192.44873601897</v>
      </c>
      <c r="S1328">
        <v>96818.316835442805</v>
      </c>
      <c r="T1328">
        <v>92086.203883612194</v>
      </c>
      <c r="U1328">
        <v>135540.828923583</v>
      </c>
      <c r="V1328">
        <v>3742261.16</v>
      </c>
      <c r="W1328">
        <v>832671.640921482</v>
      </c>
      <c r="X1328">
        <v>3873403.8773633102</v>
      </c>
      <c r="Y1328">
        <v>172845.95398485599</v>
      </c>
      <c r="Z1328">
        <v>294724.57304257801</v>
      </c>
      <c r="AA1328">
        <v>233958.396530728</v>
      </c>
      <c r="AB1328">
        <v>0</v>
      </c>
      <c r="AC1328">
        <v>0</v>
      </c>
      <c r="AD1328">
        <v>0</v>
      </c>
      <c r="AE1328">
        <v>102149.38660622</v>
      </c>
      <c r="AF1328">
        <v>33391.442317362598</v>
      </c>
      <c r="AG1328">
        <v>0</v>
      </c>
    </row>
    <row r="1329" spans="1:33" x14ac:dyDescent="0.3">
      <c r="A1329" t="s">
        <v>33</v>
      </c>
      <c r="B1329" t="s">
        <v>2749</v>
      </c>
      <c r="C1329">
        <v>2255</v>
      </c>
      <c r="D1329" t="s">
        <v>2750</v>
      </c>
      <c r="E1329">
        <v>1224</v>
      </c>
      <c r="F1329" t="s">
        <v>2751</v>
      </c>
      <c r="G1329" t="s">
        <v>37</v>
      </c>
      <c r="H1329" t="s">
        <v>43</v>
      </c>
      <c r="I1329" t="s">
        <v>39</v>
      </c>
      <c r="J1329" t="s">
        <v>40</v>
      </c>
      <c r="K1329">
        <v>374.62</v>
      </c>
      <c r="L1329">
        <v>5473453.6656309804</v>
      </c>
      <c r="M1329">
        <v>14610.681932707699</v>
      </c>
      <c r="N1329">
        <v>1281.6074475917301</v>
      </c>
      <c r="O1329">
        <v>13329.074485116</v>
      </c>
      <c r="P1329">
        <v>2896040.42698914</v>
      </c>
      <c r="Q1329">
        <v>832625.45231110905</v>
      </c>
      <c r="R1329">
        <v>1333669.5823923401</v>
      </c>
      <c r="S1329">
        <v>267056.036814327</v>
      </c>
      <c r="T1329">
        <v>144062.167124058</v>
      </c>
      <c r="U1329">
        <v>200130.09951497501</v>
      </c>
      <c r="V1329">
        <v>3628565.69</v>
      </c>
      <c r="W1329">
        <v>1644757.8761160001</v>
      </c>
      <c r="X1329">
        <v>3874957.39724353</v>
      </c>
      <c r="Y1329">
        <v>299666.53305265901</v>
      </c>
      <c r="Z1329">
        <v>480115.78201681603</v>
      </c>
      <c r="AA1329">
        <v>618583.85380299704</v>
      </c>
      <c r="AB1329">
        <v>0</v>
      </c>
      <c r="AC1329">
        <v>0</v>
      </c>
      <c r="AD1329">
        <v>0</v>
      </c>
      <c r="AE1329">
        <v>135414.478943255</v>
      </c>
      <c r="AF1329">
        <v>64715.620571720297</v>
      </c>
      <c r="AG1329">
        <v>0</v>
      </c>
    </row>
    <row r="1330" spans="1:33" x14ac:dyDescent="0.3">
      <c r="A1330" t="s">
        <v>33</v>
      </c>
      <c r="B1330" t="s">
        <v>2752</v>
      </c>
      <c r="C1330">
        <v>2255</v>
      </c>
      <c r="D1330" t="s">
        <v>2750</v>
      </c>
      <c r="E1330">
        <v>1225</v>
      </c>
      <c r="F1330" t="s">
        <v>2753</v>
      </c>
      <c r="G1330" t="s">
        <v>37</v>
      </c>
      <c r="H1330" t="s">
        <v>38</v>
      </c>
      <c r="I1330" t="s">
        <v>39</v>
      </c>
      <c r="J1330" t="s">
        <v>40</v>
      </c>
      <c r="K1330">
        <v>210.34</v>
      </c>
      <c r="L1330">
        <v>2709678.3758822801</v>
      </c>
      <c r="M1330">
        <v>12882.373185710199</v>
      </c>
      <c r="N1330">
        <v>1538.8243569663</v>
      </c>
      <c r="O1330">
        <v>11343.5488287438</v>
      </c>
      <c r="P1330">
        <v>1584170.9673917401</v>
      </c>
      <c r="Q1330">
        <v>438928.08201942901</v>
      </c>
      <c r="R1330">
        <v>455746.47447067703</v>
      </c>
      <c r="S1330">
        <v>149945.45615163501</v>
      </c>
      <c r="T1330">
        <v>80887.395848792105</v>
      </c>
      <c r="U1330">
        <v>112368.17343436</v>
      </c>
      <c r="V1330">
        <v>1673818.74</v>
      </c>
      <c r="W1330">
        <v>923491.46244792198</v>
      </c>
      <c r="X1330">
        <v>2069673.63138381</v>
      </c>
      <c r="Y1330">
        <v>134794.26790480001</v>
      </c>
      <c r="Z1330">
        <v>323676.31524429301</v>
      </c>
      <c r="AA1330">
        <v>69165.987915013902</v>
      </c>
      <c r="AB1330">
        <v>0</v>
      </c>
      <c r="AC1330">
        <v>0</v>
      </c>
      <c r="AD1330">
        <v>0</v>
      </c>
      <c r="AE1330">
        <v>76031.929691218698</v>
      </c>
      <c r="AF1330">
        <v>36336.2437431414</v>
      </c>
      <c r="AG1330">
        <v>0</v>
      </c>
    </row>
    <row r="1331" spans="1:33" x14ac:dyDescent="0.3">
      <c r="A1331" t="s">
        <v>33</v>
      </c>
      <c r="B1331" t="s">
        <v>2754</v>
      </c>
      <c r="C1331">
        <v>2255</v>
      </c>
      <c r="D1331" t="s">
        <v>2750</v>
      </c>
      <c r="E1331">
        <v>1226</v>
      </c>
      <c r="F1331" t="s">
        <v>2755</v>
      </c>
      <c r="G1331" t="s">
        <v>37</v>
      </c>
      <c r="H1331" t="s">
        <v>53</v>
      </c>
      <c r="I1331" t="s">
        <v>39</v>
      </c>
      <c r="J1331" t="s">
        <v>40</v>
      </c>
      <c r="K1331">
        <v>257.06</v>
      </c>
      <c r="L1331">
        <v>3678139.8784867302</v>
      </c>
      <c r="M1331">
        <v>14308.4878179675</v>
      </c>
      <c r="N1331">
        <v>1173.55416143659</v>
      </c>
      <c r="O1331">
        <v>13134.9336565309</v>
      </c>
      <c r="P1331">
        <v>2280174.3856191002</v>
      </c>
      <c r="Q1331">
        <v>522002.68566946097</v>
      </c>
      <c r="R1331">
        <v>593358.15313698002</v>
      </c>
      <c r="S1331">
        <v>183250.82703403701</v>
      </c>
      <c r="T1331">
        <v>99353.827027149004</v>
      </c>
      <c r="U1331">
        <v>137327.007050663</v>
      </c>
      <c r="V1331">
        <v>2412198.65</v>
      </c>
      <c r="W1331">
        <v>1128614.22143607</v>
      </c>
      <c r="X1331">
        <v>2786612.3913726499</v>
      </c>
      <c r="Y1331">
        <v>375261.70904253999</v>
      </c>
      <c r="Z1331">
        <v>301673.83273888897</v>
      </c>
      <c r="AA1331">
        <v>76764.938281988507</v>
      </c>
      <c r="AB1331">
        <v>500</v>
      </c>
      <c r="AC1331">
        <v>0</v>
      </c>
      <c r="AD1331">
        <v>0</v>
      </c>
      <c r="AE1331">
        <v>92919.881365525696</v>
      </c>
      <c r="AF1331">
        <v>44407.125685138097</v>
      </c>
      <c r="AG1331">
        <v>0</v>
      </c>
    </row>
    <row r="1332" spans="1:33" x14ac:dyDescent="0.3">
      <c r="A1332" t="s">
        <v>33</v>
      </c>
      <c r="B1332" t="s">
        <v>2756</v>
      </c>
      <c r="C1332">
        <v>2256</v>
      </c>
      <c r="D1332" t="s">
        <v>2757</v>
      </c>
      <c r="E1332">
        <v>1228</v>
      </c>
      <c r="F1332" t="s">
        <v>2758</v>
      </c>
      <c r="G1332" t="s">
        <v>37</v>
      </c>
      <c r="H1332" t="s">
        <v>43</v>
      </c>
      <c r="I1332" t="s">
        <v>44</v>
      </c>
      <c r="J1332" t="s">
        <v>40</v>
      </c>
      <c r="K1332">
        <v>448.91</v>
      </c>
      <c r="L1332">
        <v>6775589.9446414402</v>
      </c>
      <c r="M1332">
        <v>15093.4261759404</v>
      </c>
      <c r="N1332">
        <v>1270.79684929679</v>
      </c>
      <c r="O1332">
        <v>13822.629326643601</v>
      </c>
      <c r="P1332">
        <v>4511735.8090548301</v>
      </c>
      <c r="Q1332">
        <v>1041076.03134631</v>
      </c>
      <c r="R1332">
        <v>850036.47475876799</v>
      </c>
      <c r="S1332">
        <v>178430.108760148</v>
      </c>
      <c r="T1332">
        <v>194311.52072137399</v>
      </c>
      <c r="U1332">
        <v>253401.92226473399</v>
      </c>
      <c r="V1332">
        <v>4977825.99</v>
      </c>
      <c r="W1332">
        <v>1544362.0323767001</v>
      </c>
      <c r="X1332">
        <v>5336046.9240942197</v>
      </c>
      <c r="Y1332">
        <v>396026.01050708297</v>
      </c>
      <c r="Z1332">
        <v>570473.41361782304</v>
      </c>
      <c r="AA1332">
        <v>218515.19078573401</v>
      </c>
      <c r="AB1332">
        <v>1126.48337184197</v>
      </c>
      <c r="AC1332">
        <v>0</v>
      </c>
      <c r="AD1332">
        <v>0</v>
      </c>
      <c r="AE1332">
        <v>186437.79445017799</v>
      </c>
      <c r="AF1332">
        <v>66964.127814555599</v>
      </c>
      <c r="AG1332">
        <v>0</v>
      </c>
    </row>
    <row r="1333" spans="1:33" x14ac:dyDescent="0.3">
      <c r="A1333" t="s">
        <v>33</v>
      </c>
      <c r="B1333" t="s">
        <v>2759</v>
      </c>
      <c r="C1333">
        <v>2256</v>
      </c>
      <c r="D1333" t="s">
        <v>2757</v>
      </c>
      <c r="E1333">
        <v>1230</v>
      </c>
      <c r="F1333" t="s">
        <v>2760</v>
      </c>
      <c r="G1333" t="s">
        <v>37</v>
      </c>
      <c r="H1333" t="s">
        <v>43</v>
      </c>
      <c r="I1333" t="s">
        <v>44</v>
      </c>
      <c r="J1333" t="s">
        <v>40</v>
      </c>
      <c r="K1333">
        <v>503.89</v>
      </c>
      <c r="L1333">
        <v>6910783.1547926599</v>
      </c>
      <c r="M1333">
        <v>13714.864662511</v>
      </c>
      <c r="N1333">
        <v>683.06011779063999</v>
      </c>
      <c r="O1333">
        <v>13031.8045447203</v>
      </c>
      <c r="P1333">
        <v>4500828.2171347002</v>
      </c>
      <c r="Q1333">
        <v>1169506.0592203201</v>
      </c>
      <c r="R1333">
        <v>822055.92733509105</v>
      </c>
      <c r="S1333">
        <v>200283.23606769901</v>
      </c>
      <c r="T1333">
        <v>218109.715034847</v>
      </c>
      <c r="U1333">
        <v>284437.18030334997</v>
      </c>
      <c r="V1333">
        <v>4892839.07</v>
      </c>
      <c r="W1333">
        <v>1733506.90448931</v>
      </c>
      <c r="X1333">
        <v>5905247.8272901904</v>
      </c>
      <c r="Y1333">
        <v>245513.11980199601</v>
      </c>
      <c r="Z1333">
        <v>344187.16275352502</v>
      </c>
      <c r="AA1333">
        <v>130133.415853787</v>
      </c>
      <c r="AB1333">
        <v>1264.44878981856</v>
      </c>
      <c r="AC1333">
        <v>0</v>
      </c>
      <c r="AD1333">
        <v>0</v>
      </c>
      <c r="AE1333">
        <v>209271.658562964</v>
      </c>
      <c r="AF1333">
        <v>75165.521740385404</v>
      </c>
      <c r="AG1333">
        <v>0</v>
      </c>
    </row>
    <row r="1334" spans="1:33" x14ac:dyDescent="0.3">
      <c r="A1334" t="s">
        <v>33</v>
      </c>
      <c r="B1334" t="s">
        <v>2761</v>
      </c>
      <c r="C1334">
        <v>2256</v>
      </c>
      <c r="D1334" t="s">
        <v>2757</v>
      </c>
      <c r="E1334">
        <v>1231</v>
      </c>
      <c r="F1334" t="s">
        <v>2762</v>
      </c>
      <c r="G1334" t="s">
        <v>37</v>
      </c>
      <c r="H1334" t="s">
        <v>43</v>
      </c>
      <c r="I1334" t="s">
        <v>44</v>
      </c>
      <c r="J1334" t="s">
        <v>40</v>
      </c>
      <c r="K1334">
        <v>438.55</v>
      </c>
      <c r="L1334">
        <v>6398040.6277558999</v>
      </c>
      <c r="M1334">
        <v>14589.0790736652</v>
      </c>
      <c r="N1334">
        <v>1257.4826215539099</v>
      </c>
      <c r="O1334">
        <v>13331.5964521113</v>
      </c>
      <c r="P1334">
        <v>4142478.7247385802</v>
      </c>
      <c r="Q1334">
        <v>1040477.7080001</v>
      </c>
      <c r="R1334">
        <v>850944.74254540505</v>
      </c>
      <c r="S1334">
        <v>174312.27684115499</v>
      </c>
      <c r="T1334">
        <v>189827.175630657</v>
      </c>
      <c r="U1334">
        <v>247553.881644871</v>
      </c>
      <c r="V1334">
        <v>4641765.6900000004</v>
      </c>
      <c r="W1334">
        <v>1508721.05611103</v>
      </c>
      <c r="X1334">
        <v>5057450.2114112396</v>
      </c>
      <c r="Y1334">
        <v>296982.47595460399</v>
      </c>
      <c r="Z1334">
        <v>551469.00368246704</v>
      </c>
      <c r="AA1334">
        <v>243484.56881219699</v>
      </c>
      <c r="AB1334">
        <v>1100.48625052081</v>
      </c>
      <c r="AC1334">
        <v>0</v>
      </c>
      <c r="AD1334">
        <v>0</v>
      </c>
      <c r="AE1334">
        <v>182135.16017938001</v>
      </c>
      <c r="AF1334">
        <v>65418.721465490496</v>
      </c>
      <c r="AG1334">
        <v>0</v>
      </c>
    </row>
    <row r="1335" spans="1:33" x14ac:dyDescent="0.3">
      <c r="A1335" t="s">
        <v>33</v>
      </c>
      <c r="B1335" t="s">
        <v>2763</v>
      </c>
      <c r="C1335">
        <v>2256</v>
      </c>
      <c r="D1335" t="s">
        <v>2757</v>
      </c>
      <c r="E1335">
        <v>1232</v>
      </c>
      <c r="F1335" t="s">
        <v>2764</v>
      </c>
      <c r="G1335" t="s">
        <v>37</v>
      </c>
      <c r="H1335" t="s">
        <v>43</v>
      </c>
      <c r="I1335" t="s">
        <v>44</v>
      </c>
      <c r="J1335" t="s">
        <v>40</v>
      </c>
      <c r="K1335">
        <v>363.36</v>
      </c>
      <c r="L1335">
        <v>5607872.5268270103</v>
      </c>
      <c r="M1335">
        <v>15433.3788166749</v>
      </c>
      <c r="N1335">
        <v>1651.4441799614301</v>
      </c>
      <c r="O1335">
        <v>13781.9346367135</v>
      </c>
      <c r="P1335">
        <v>3540287.0582193802</v>
      </c>
      <c r="Q1335">
        <v>1053262.3219188601</v>
      </c>
      <c r="R1335">
        <v>712615.903614635</v>
      </c>
      <c r="S1335">
        <v>144426.19749857899</v>
      </c>
      <c r="T1335">
        <v>157281.04557554601</v>
      </c>
      <c r="U1335">
        <v>205110.42853604001</v>
      </c>
      <c r="V1335">
        <v>4152713.34</v>
      </c>
      <c r="W1335">
        <v>1250048.75829097</v>
      </c>
      <c r="X1335">
        <v>4406855.9330972303</v>
      </c>
      <c r="Y1335">
        <v>221132.54831938099</v>
      </c>
      <c r="Z1335">
        <v>600068.75723078602</v>
      </c>
      <c r="AA1335">
        <v>173793.05327260299</v>
      </c>
      <c r="AB1335">
        <v>911.80637097079602</v>
      </c>
      <c r="AC1335">
        <v>0</v>
      </c>
      <c r="AD1335">
        <v>0</v>
      </c>
      <c r="AE1335">
        <v>150907.83674103199</v>
      </c>
      <c r="AF1335">
        <v>54202.591795007698</v>
      </c>
      <c r="AG1335">
        <v>0</v>
      </c>
    </row>
    <row r="1336" spans="1:33" x14ac:dyDescent="0.3">
      <c r="A1336" t="s">
        <v>33</v>
      </c>
      <c r="B1336" t="s">
        <v>2765</v>
      </c>
      <c r="C1336">
        <v>2256</v>
      </c>
      <c r="D1336" t="s">
        <v>2757</v>
      </c>
      <c r="E1336">
        <v>1233</v>
      </c>
      <c r="F1336" t="s">
        <v>2766</v>
      </c>
      <c r="G1336" t="s">
        <v>37</v>
      </c>
      <c r="H1336" t="s">
        <v>38</v>
      </c>
      <c r="I1336" t="s">
        <v>39</v>
      </c>
      <c r="J1336" t="s">
        <v>40</v>
      </c>
      <c r="K1336">
        <v>808.22</v>
      </c>
      <c r="L1336">
        <v>10192908.099462001</v>
      </c>
      <c r="M1336">
        <v>12611.551433349799</v>
      </c>
      <c r="N1336">
        <v>449.09980753183498</v>
      </c>
      <c r="O1336">
        <v>12162.451625817999</v>
      </c>
      <c r="P1336">
        <v>6039353.07456371</v>
      </c>
      <c r="Q1336">
        <v>1973400.98294161</v>
      </c>
      <c r="R1336">
        <v>1438311.8195641199</v>
      </c>
      <c r="S1336">
        <v>321246.53605873499</v>
      </c>
      <c r="T1336">
        <v>420595.68633385102</v>
      </c>
      <c r="U1336">
        <v>456226.19592524902</v>
      </c>
      <c r="V1336">
        <v>6956204.1200000001</v>
      </c>
      <c r="W1336">
        <v>2780477.7835367899</v>
      </c>
      <c r="X1336">
        <v>8528917.1122816</v>
      </c>
      <c r="Y1336">
        <v>509543.65569542802</v>
      </c>
      <c r="Z1336">
        <v>362971.44644337898</v>
      </c>
      <c r="AA1336">
        <v>333221.56234088301</v>
      </c>
      <c r="AB1336">
        <v>2028.1267755009201</v>
      </c>
      <c r="AC1336">
        <v>0</v>
      </c>
      <c r="AD1336">
        <v>0</v>
      </c>
      <c r="AE1336">
        <v>335663.61682859203</v>
      </c>
      <c r="AF1336">
        <v>120562.579096656</v>
      </c>
      <c r="AG1336">
        <v>0</v>
      </c>
    </row>
    <row r="1337" spans="1:33" x14ac:dyDescent="0.3">
      <c r="A1337" t="s">
        <v>33</v>
      </c>
      <c r="B1337" t="s">
        <v>2767</v>
      </c>
      <c r="C1337">
        <v>2256</v>
      </c>
      <c r="D1337" t="s">
        <v>2757</v>
      </c>
      <c r="E1337">
        <v>1234</v>
      </c>
      <c r="F1337" t="s">
        <v>2768</v>
      </c>
      <c r="G1337" t="s">
        <v>37</v>
      </c>
      <c r="H1337" t="s">
        <v>53</v>
      </c>
      <c r="I1337" t="s">
        <v>39</v>
      </c>
      <c r="J1337" t="s">
        <v>40</v>
      </c>
      <c r="K1337">
        <v>2076.33</v>
      </c>
      <c r="L1337">
        <v>28272091.163894001</v>
      </c>
      <c r="M1337">
        <v>13616.3765701473</v>
      </c>
      <c r="N1337">
        <v>516.49545325051997</v>
      </c>
      <c r="O1337">
        <v>13099.8811168968</v>
      </c>
      <c r="P1337">
        <v>16188713.711752901</v>
      </c>
      <c r="Q1337">
        <v>6743017.8734401101</v>
      </c>
      <c r="R1337">
        <v>3551675.2653255002</v>
      </c>
      <c r="S1337">
        <v>825287.446753153</v>
      </c>
      <c r="T1337">
        <v>963396.86662228697</v>
      </c>
      <c r="U1337">
        <v>1172052.33399999</v>
      </c>
      <c r="V1337">
        <v>19956947.300000001</v>
      </c>
      <c r="W1337">
        <v>7143091.5298940297</v>
      </c>
      <c r="X1337">
        <v>22485694.407524101</v>
      </c>
      <c r="Y1337">
        <v>2952788.75483097</v>
      </c>
      <c r="Z1337">
        <v>1072415.0044476499</v>
      </c>
      <c r="AA1337">
        <v>583930.37323481997</v>
      </c>
      <c r="AB1337">
        <v>5210.2898564448296</v>
      </c>
      <c r="AC1337">
        <v>0</v>
      </c>
      <c r="AD1337">
        <v>0</v>
      </c>
      <c r="AE1337">
        <v>862325.15593490703</v>
      </c>
      <c r="AF1337">
        <v>309727.178065082</v>
      </c>
      <c r="AG1337">
        <v>0</v>
      </c>
    </row>
    <row r="1338" spans="1:33" x14ac:dyDescent="0.3">
      <c r="A1338" t="s">
        <v>33</v>
      </c>
      <c r="B1338" t="s">
        <v>2769</v>
      </c>
      <c r="C1338">
        <v>2256</v>
      </c>
      <c r="D1338" t="s">
        <v>2757</v>
      </c>
      <c r="E1338">
        <v>1315</v>
      </c>
      <c r="F1338" t="s">
        <v>2770</v>
      </c>
      <c r="G1338" t="s">
        <v>37</v>
      </c>
      <c r="H1338" t="s">
        <v>38</v>
      </c>
      <c r="I1338" t="s">
        <v>39</v>
      </c>
      <c r="J1338" t="s">
        <v>40</v>
      </c>
      <c r="K1338">
        <v>841.95</v>
      </c>
      <c r="L1338">
        <v>10444228.8382216</v>
      </c>
      <c r="M1338">
        <v>12404.8088820257</v>
      </c>
      <c r="N1338">
        <v>481.02586352936498</v>
      </c>
      <c r="O1338">
        <v>11923.7830184964</v>
      </c>
      <c r="P1338">
        <v>6194344.4112613099</v>
      </c>
      <c r="Q1338">
        <v>2071815.96393271</v>
      </c>
      <c r="R1338">
        <v>1478975.51579547</v>
      </c>
      <c r="S1338">
        <v>334653.33824286901</v>
      </c>
      <c r="T1338">
        <v>364439.608989242</v>
      </c>
      <c r="U1338">
        <v>475266.19690092199</v>
      </c>
      <c r="V1338">
        <v>7072445.2699999996</v>
      </c>
      <c r="W1338">
        <v>2896517.3713206798</v>
      </c>
      <c r="X1338">
        <v>8783725.2651480995</v>
      </c>
      <c r="Y1338">
        <v>461819.97646329599</v>
      </c>
      <c r="Z1338">
        <v>404999.72579854901</v>
      </c>
      <c r="AA1338">
        <v>316304.90592846798</v>
      </c>
      <c r="AB1338">
        <v>2112.7679822733899</v>
      </c>
      <c r="AC1338">
        <v>0</v>
      </c>
      <c r="AD1338">
        <v>0</v>
      </c>
      <c r="AE1338">
        <v>349672.09693998302</v>
      </c>
      <c r="AF1338">
        <v>125594.09996093799</v>
      </c>
      <c r="AG1338">
        <v>0</v>
      </c>
    </row>
    <row r="1339" spans="1:33" x14ac:dyDescent="0.3">
      <c r="A1339" t="s">
        <v>33</v>
      </c>
      <c r="B1339" t="s">
        <v>2771</v>
      </c>
      <c r="C1339">
        <v>2256</v>
      </c>
      <c r="D1339" t="s">
        <v>2757</v>
      </c>
      <c r="E1339">
        <v>2256</v>
      </c>
      <c r="F1339" t="s">
        <v>2757</v>
      </c>
      <c r="G1339" t="s">
        <v>55</v>
      </c>
      <c r="H1339" t="s">
        <v>55</v>
      </c>
      <c r="I1339" t="s">
        <v>56</v>
      </c>
      <c r="J1339" t="s">
        <v>40</v>
      </c>
      <c r="K1339">
        <v>6.99</v>
      </c>
      <c r="L1339">
        <v>27993.072203657001</v>
      </c>
      <c r="M1339">
        <v>4004.7313596075901</v>
      </c>
      <c r="N1339">
        <v>410.86775437799002</v>
      </c>
      <c r="O1339">
        <v>3593.8636052296001</v>
      </c>
      <c r="P1339">
        <v>5323.7785299799198</v>
      </c>
      <c r="Q1339">
        <v>7972.6910028976099</v>
      </c>
      <c r="R1339">
        <v>8892.6241671243497</v>
      </c>
      <c r="S1339">
        <v>2778.3441229498799</v>
      </c>
      <c r="T1339">
        <v>3025.6343807052699</v>
      </c>
      <c r="U1339">
        <v>3945.7339703514999</v>
      </c>
      <c r="V1339">
        <v>0</v>
      </c>
      <c r="W1339">
        <v>24047.338233305501</v>
      </c>
      <c r="X1339">
        <v>17008.318103670299</v>
      </c>
      <c r="Y1339">
        <v>2875.9157743077899</v>
      </c>
      <c r="Z1339">
        <v>2871.96560310215</v>
      </c>
      <c r="AA1339">
        <v>1273.5982234574401</v>
      </c>
      <c r="AB1339">
        <v>17.5405287678497</v>
      </c>
      <c r="AC1339">
        <v>0</v>
      </c>
      <c r="AD1339">
        <v>0</v>
      </c>
      <c r="AE1339">
        <v>2903.0321962236198</v>
      </c>
      <c r="AF1339">
        <v>1042.7017741278701</v>
      </c>
      <c r="AG1339">
        <v>0</v>
      </c>
    </row>
    <row r="1340" spans="1:33" x14ac:dyDescent="0.3">
      <c r="A1340" t="s">
        <v>33</v>
      </c>
      <c r="B1340" t="s">
        <v>2772</v>
      </c>
      <c r="C1340">
        <v>2256</v>
      </c>
      <c r="D1340" t="s">
        <v>2757</v>
      </c>
      <c r="E1340">
        <v>2784</v>
      </c>
      <c r="F1340" t="s">
        <v>2773</v>
      </c>
      <c r="G1340" t="s">
        <v>37</v>
      </c>
      <c r="H1340" t="s">
        <v>43</v>
      </c>
      <c r="I1340" t="s">
        <v>44</v>
      </c>
      <c r="J1340" t="s">
        <v>40</v>
      </c>
      <c r="K1340">
        <v>408.48</v>
      </c>
      <c r="L1340">
        <v>6183070.3657724997</v>
      </c>
      <c r="M1340">
        <v>15136.7762577666</v>
      </c>
      <c r="N1340">
        <v>1142.2782763129601</v>
      </c>
      <c r="O1340">
        <v>13994.4979814536</v>
      </c>
      <c r="P1340">
        <v>3976674.2558978801</v>
      </c>
      <c r="Q1340">
        <v>1058074.9590791999</v>
      </c>
      <c r="R1340">
        <v>809149.60012688895</v>
      </c>
      <c r="S1340">
        <v>162360.22994886499</v>
      </c>
      <c r="T1340">
        <v>176811.32071966899</v>
      </c>
      <c r="U1340">
        <v>230579.88729745001</v>
      </c>
      <c r="V1340">
        <v>4547217.7</v>
      </c>
      <c r="W1340">
        <v>1405272.7784750501</v>
      </c>
      <c r="X1340">
        <v>5062378.4615003197</v>
      </c>
      <c r="Y1340">
        <v>194835.72949774601</v>
      </c>
      <c r="Z1340">
        <v>466597.83030832099</v>
      </c>
      <c r="AA1340">
        <v>227653.427813719</v>
      </c>
      <c r="AB1340">
        <v>1025.0293549486701</v>
      </c>
      <c r="AC1340">
        <v>0</v>
      </c>
      <c r="AD1340">
        <v>0</v>
      </c>
      <c r="AE1340">
        <v>169646.722677171</v>
      </c>
      <c r="AF1340">
        <v>60933.164620279502</v>
      </c>
      <c r="AG1340">
        <v>0</v>
      </c>
    </row>
    <row r="1341" spans="1:33" x14ac:dyDescent="0.3">
      <c r="A1341" t="s">
        <v>33</v>
      </c>
      <c r="B1341" t="s">
        <v>2774</v>
      </c>
      <c r="C1341">
        <v>2256</v>
      </c>
      <c r="D1341" t="s">
        <v>2757</v>
      </c>
      <c r="E1341">
        <v>4639</v>
      </c>
      <c r="F1341" t="s">
        <v>2775</v>
      </c>
      <c r="G1341" t="s">
        <v>37</v>
      </c>
      <c r="H1341" t="s">
        <v>43</v>
      </c>
      <c r="I1341" t="s">
        <v>44</v>
      </c>
      <c r="J1341" t="s">
        <v>40</v>
      </c>
      <c r="K1341">
        <v>439.56</v>
      </c>
      <c r="L1341">
        <v>6437455.1964291101</v>
      </c>
      <c r="M1341">
        <v>14645.225217101401</v>
      </c>
      <c r="N1341">
        <v>1198.4455367057701</v>
      </c>
      <c r="O1341">
        <v>13446.779680395601</v>
      </c>
      <c r="P1341">
        <v>4125411.9788466301</v>
      </c>
      <c r="Q1341">
        <v>1091271.7791178301</v>
      </c>
      <c r="R1341">
        <v>855793.35676697805</v>
      </c>
      <c r="S1341">
        <v>174713.725705844</v>
      </c>
      <c r="T1341">
        <v>190264.35599181801</v>
      </c>
      <c r="U1341">
        <v>248124.00915703899</v>
      </c>
      <c r="V1341">
        <v>4677135.4799999902</v>
      </c>
      <c r="W1341">
        <v>1512195.70727207</v>
      </c>
      <c r="X1341">
        <v>5133156.7395492597</v>
      </c>
      <c r="Y1341">
        <v>251916.513155183</v>
      </c>
      <c r="Z1341">
        <v>526788.72011438897</v>
      </c>
      <c r="AA1341">
        <v>276366.19373432797</v>
      </c>
      <c r="AB1341">
        <v>1103.02071891216</v>
      </c>
      <c r="AC1341">
        <v>0</v>
      </c>
      <c r="AD1341">
        <v>0</v>
      </c>
      <c r="AE1341">
        <v>182554.625489564</v>
      </c>
      <c r="AF1341">
        <v>65569.3836674747</v>
      </c>
      <c r="AG1341">
        <v>0</v>
      </c>
    </row>
    <row r="1342" spans="1:33" x14ac:dyDescent="0.3">
      <c r="A1342" t="s">
        <v>33</v>
      </c>
      <c r="B1342" t="s">
        <v>2776</v>
      </c>
      <c r="C1342">
        <v>2257</v>
      </c>
      <c r="D1342" t="s">
        <v>2777</v>
      </c>
      <c r="E1342">
        <v>1235</v>
      </c>
      <c r="F1342" t="s">
        <v>2778</v>
      </c>
      <c r="G1342" t="s">
        <v>37</v>
      </c>
      <c r="H1342" t="s">
        <v>43</v>
      </c>
      <c r="I1342" t="s">
        <v>44</v>
      </c>
      <c r="J1342" t="s">
        <v>40</v>
      </c>
      <c r="K1342">
        <v>450.91633663366298</v>
      </c>
      <c r="L1342">
        <v>6668283.04759706</v>
      </c>
      <c r="M1342">
        <v>14788.2933170695</v>
      </c>
      <c r="N1342">
        <v>0</v>
      </c>
      <c r="O1342">
        <v>14788.2933170695</v>
      </c>
      <c r="P1342">
        <v>4100734.4334412501</v>
      </c>
      <c r="Q1342">
        <v>1056221.86876799</v>
      </c>
      <c r="R1342">
        <v>932983.88835142099</v>
      </c>
      <c r="S1342">
        <v>419862.52363257098</v>
      </c>
      <c r="T1342">
        <v>158480.33340382099</v>
      </c>
      <c r="U1342">
        <v>261213.70263348299</v>
      </c>
      <c r="V1342">
        <v>4898607.3600000003</v>
      </c>
      <c r="W1342">
        <v>1508461.98496358</v>
      </c>
      <c r="X1342">
        <v>4512557.72441056</v>
      </c>
      <c r="Y1342">
        <v>244692.77557557399</v>
      </c>
      <c r="Z1342">
        <v>0</v>
      </c>
      <c r="AA1342">
        <v>1649818.8449774401</v>
      </c>
      <c r="AB1342">
        <v>0</v>
      </c>
      <c r="AC1342">
        <v>0</v>
      </c>
      <c r="AD1342">
        <v>0</v>
      </c>
      <c r="AE1342">
        <v>121126.634997837</v>
      </c>
      <c r="AF1342">
        <v>140087.067635646</v>
      </c>
      <c r="AG1342">
        <v>0</v>
      </c>
    </row>
    <row r="1343" spans="1:33" x14ac:dyDescent="0.3">
      <c r="A1343" t="s">
        <v>33</v>
      </c>
      <c r="B1343" t="s">
        <v>2779</v>
      </c>
      <c r="C1343">
        <v>2257</v>
      </c>
      <c r="D1343" t="s">
        <v>2777</v>
      </c>
      <c r="E1343">
        <v>1237</v>
      </c>
      <c r="F1343" t="s">
        <v>2780</v>
      </c>
      <c r="G1343" t="s">
        <v>37</v>
      </c>
      <c r="H1343" t="s">
        <v>53</v>
      </c>
      <c r="I1343" t="s">
        <v>44</v>
      </c>
      <c r="J1343" t="s">
        <v>40</v>
      </c>
      <c r="K1343">
        <v>205.68572815533901</v>
      </c>
      <c r="L1343">
        <v>3205334.1815155498</v>
      </c>
      <c r="M1343">
        <v>15583.648949599399</v>
      </c>
      <c r="N1343">
        <v>0</v>
      </c>
      <c r="O1343">
        <v>15583.648949599399</v>
      </c>
      <c r="P1343">
        <v>1783824.33261169</v>
      </c>
      <c r="Q1343">
        <v>722415.02049145498</v>
      </c>
      <c r="R1343">
        <v>430481.42481357203</v>
      </c>
      <c r="S1343">
        <v>191520.51474387999</v>
      </c>
      <c r="T1343">
        <v>77092.888854951307</v>
      </c>
      <c r="U1343">
        <v>119152.770182222</v>
      </c>
      <c r="V1343">
        <v>2398095.67</v>
      </c>
      <c r="W1343">
        <v>688085.74133333098</v>
      </c>
      <c r="X1343">
        <v>2449418.7646236201</v>
      </c>
      <c r="Y1343">
        <v>275741.60728076898</v>
      </c>
      <c r="Z1343">
        <v>0</v>
      </c>
      <c r="AA1343">
        <v>361021.03942893702</v>
      </c>
      <c r="AB1343">
        <v>0</v>
      </c>
      <c r="AC1343">
        <v>0</v>
      </c>
      <c r="AD1343">
        <v>0</v>
      </c>
      <c r="AE1343">
        <v>55251.979346175198</v>
      </c>
      <c r="AF1343">
        <v>63900.790836046799</v>
      </c>
      <c r="AG1343">
        <v>0</v>
      </c>
    </row>
    <row r="1344" spans="1:33" x14ac:dyDescent="0.3">
      <c r="A1344" t="s">
        <v>33</v>
      </c>
      <c r="B1344" t="s">
        <v>2781</v>
      </c>
      <c r="C1344">
        <v>2257</v>
      </c>
      <c r="D1344" t="s">
        <v>2777</v>
      </c>
      <c r="E1344">
        <v>2257</v>
      </c>
      <c r="F1344" t="s">
        <v>2777</v>
      </c>
      <c r="G1344" t="s">
        <v>55</v>
      </c>
      <c r="H1344" t="s">
        <v>55</v>
      </c>
      <c r="I1344" t="s">
        <v>56</v>
      </c>
      <c r="J1344" t="s">
        <v>40</v>
      </c>
      <c r="K1344">
        <v>8.08</v>
      </c>
      <c r="L1344">
        <v>31710.937027773201</v>
      </c>
      <c r="M1344">
        <v>3924.6209192788601</v>
      </c>
      <c r="N1344">
        <v>0</v>
      </c>
      <c r="O1344">
        <v>3924.6209192788601</v>
      </c>
      <c r="P1344">
        <v>7011.2275909263099</v>
      </c>
      <c r="Q1344">
        <v>3205.1160976666101</v>
      </c>
      <c r="R1344">
        <v>11131.2289959395</v>
      </c>
      <c r="S1344">
        <v>7523.5446475014796</v>
      </c>
      <c r="T1344">
        <v>2839.8196957392602</v>
      </c>
      <c r="U1344">
        <v>4680.7058112717204</v>
      </c>
      <c r="V1344">
        <v>0</v>
      </c>
      <c r="W1344">
        <v>27030.231216501499</v>
      </c>
      <c r="X1344">
        <v>13785.6935529207</v>
      </c>
      <c r="Y1344">
        <v>213.30508840885699</v>
      </c>
      <c r="Z1344">
        <v>0</v>
      </c>
      <c r="AA1344">
        <v>13031.2325751718</v>
      </c>
      <c r="AB1344">
        <v>0</v>
      </c>
      <c r="AC1344">
        <v>0</v>
      </c>
      <c r="AD1344">
        <v>0</v>
      </c>
      <c r="AE1344">
        <v>2170.4762752422698</v>
      </c>
      <c r="AF1344">
        <v>2510.2295360294502</v>
      </c>
      <c r="AG1344">
        <v>0</v>
      </c>
    </row>
    <row r="1345" spans="1:33" x14ac:dyDescent="0.3">
      <c r="A1345" t="s">
        <v>33</v>
      </c>
      <c r="B1345" t="s">
        <v>2782</v>
      </c>
      <c r="C1345">
        <v>2257</v>
      </c>
      <c r="D1345" t="s">
        <v>2777</v>
      </c>
      <c r="E1345">
        <v>2728</v>
      </c>
      <c r="F1345" t="s">
        <v>2783</v>
      </c>
      <c r="G1345" t="s">
        <v>63</v>
      </c>
      <c r="H1345" t="s">
        <v>64</v>
      </c>
      <c r="I1345" t="s">
        <v>44</v>
      </c>
      <c r="J1345" t="s">
        <v>40</v>
      </c>
      <c r="K1345">
        <v>70.02</v>
      </c>
      <c r="L1345">
        <v>274801.95676790603</v>
      </c>
      <c r="M1345">
        <v>3924.6209192788601</v>
      </c>
      <c r="N1345">
        <v>0</v>
      </c>
      <c r="O1345">
        <v>3924.6209192788601</v>
      </c>
      <c r="P1345">
        <v>60758.187613448099</v>
      </c>
      <c r="Q1345">
        <v>27775.028361214801</v>
      </c>
      <c r="R1345">
        <v>96461.467115803098</v>
      </c>
      <c r="S1345">
        <v>65197.846066590799</v>
      </c>
      <c r="T1345">
        <v>24609.427610849401</v>
      </c>
      <c r="U1345">
        <v>40562.255062530399</v>
      </c>
      <c r="V1345">
        <v>0</v>
      </c>
      <c r="W1345">
        <v>234239.70170537499</v>
      </c>
      <c r="X1345">
        <v>119464.63645736501</v>
      </c>
      <c r="Y1345">
        <v>1848.4681052460601</v>
      </c>
      <c r="Z1345">
        <v>0</v>
      </c>
      <c r="AA1345">
        <v>112926.597142764</v>
      </c>
      <c r="AB1345">
        <v>0</v>
      </c>
      <c r="AC1345">
        <v>0</v>
      </c>
      <c r="AD1345">
        <v>0</v>
      </c>
      <c r="AE1345">
        <v>18809.003563423699</v>
      </c>
      <c r="AF1345">
        <v>21753.2514991067</v>
      </c>
      <c r="AG1345">
        <v>0</v>
      </c>
    </row>
    <row r="1346" spans="1:33" x14ac:dyDescent="0.3">
      <c r="A1346" t="s">
        <v>33</v>
      </c>
      <c r="B1346" t="s">
        <v>2784</v>
      </c>
      <c r="C1346">
        <v>2257</v>
      </c>
      <c r="D1346" t="s">
        <v>2777</v>
      </c>
      <c r="E1346">
        <v>4833</v>
      </c>
      <c r="F1346" t="s">
        <v>2785</v>
      </c>
      <c r="G1346" t="s">
        <v>63</v>
      </c>
      <c r="H1346" t="s">
        <v>64</v>
      </c>
      <c r="I1346" t="s">
        <v>56</v>
      </c>
      <c r="J1346" t="s">
        <v>40</v>
      </c>
      <c r="K1346">
        <v>188.84793521099601</v>
      </c>
      <c r="L1346">
        <v>741156.55709169805</v>
      </c>
      <c r="M1346">
        <v>3924.6209192788601</v>
      </c>
      <c r="N1346">
        <v>0</v>
      </c>
      <c r="O1346">
        <v>3924.6209192788601</v>
      </c>
      <c r="P1346">
        <v>163868.298742674</v>
      </c>
      <c r="Q1346">
        <v>74910.836281666707</v>
      </c>
      <c r="R1346">
        <v>260162.080723263</v>
      </c>
      <c r="S1346">
        <v>175842.310909455</v>
      </c>
      <c r="T1346">
        <v>66373.0304346388</v>
      </c>
      <c r="U1346">
        <v>109398.716310492</v>
      </c>
      <c r="V1346">
        <v>0</v>
      </c>
      <c r="W1346">
        <v>631757.84078120603</v>
      </c>
      <c r="X1346">
        <v>322202.94095552497</v>
      </c>
      <c r="Y1346">
        <v>4985.4239500014601</v>
      </c>
      <c r="Z1346">
        <v>0</v>
      </c>
      <c r="AA1346">
        <v>304569.475875679</v>
      </c>
      <c r="AB1346">
        <v>0</v>
      </c>
      <c r="AC1346">
        <v>0</v>
      </c>
      <c r="AD1346">
        <v>0</v>
      </c>
      <c r="AE1346">
        <v>50728.955817321497</v>
      </c>
      <c r="AF1346">
        <v>58669.760493170797</v>
      </c>
      <c r="AG1346">
        <v>0</v>
      </c>
    </row>
    <row r="1347" spans="1:33" x14ac:dyDescent="0.3">
      <c r="A1347" t="s">
        <v>33</v>
      </c>
      <c r="B1347" t="s">
        <v>2786</v>
      </c>
      <c r="C1347">
        <v>2262</v>
      </c>
      <c r="D1347" t="s">
        <v>2787</v>
      </c>
      <c r="E1347">
        <v>166</v>
      </c>
      <c r="F1347" t="s">
        <v>2788</v>
      </c>
      <c r="G1347" t="s">
        <v>37</v>
      </c>
      <c r="H1347" t="s">
        <v>43</v>
      </c>
      <c r="I1347" t="s">
        <v>44</v>
      </c>
      <c r="J1347" t="s">
        <v>40</v>
      </c>
      <c r="K1347">
        <v>340.88</v>
      </c>
      <c r="L1347">
        <v>4824640.3334131902</v>
      </c>
      <c r="M1347">
        <v>14153.4860754904</v>
      </c>
      <c r="N1347">
        <v>1034.2860629156601</v>
      </c>
      <c r="O1347">
        <v>13119.2000125748</v>
      </c>
      <c r="P1347">
        <v>2670120.4215364698</v>
      </c>
      <c r="Q1347">
        <v>671450.11894557299</v>
      </c>
      <c r="R1347">
        <v>1195492.27201004</v>
      </c>
      <c r="S1347">
        <v>256112.16258966</v>
      </c>
      <c r="T1347">
        <v>31465.358331438401</v>
      </c>
      <c r="U1347">
        <v>97647.953366269096</v>
      </c>
      <c r="V1347">
        <v>2853182.01</v>
      </c>
      <c r="W1347">
        <v>1873810.3700469199</v>
      </c>
      <c r="X1347">
        <v>3735128.5492471601</v>
      </c>
      <c r="Y1347">
        <v>427976.07135952997</v>
      </c>
      <c r="Z1347">
        <v>352567.43312669202</v>
      </c>
      <c r="AA1347">
        <v>211320.32631353699</v>
      </c>
      <c r="AB1347">
        <v>0</v>
      </c>
      <c r="AC1347">
        <v>0</v>
      </c>
      <c r="AD1347">
        <v>0</v>
      </c>
      <c r="AE1347">
        <v>97647.953366269096</v>
      </c>
      <c r="AF1347">
        <v>0</v>
      </c>
      <c r="AG1347">
        <v>0</v>
      </c>
    </row>
    <row r="1348" spans="1:33" x14ac:dyDescent="0.3">
      <c r="A1348" t="s">
        <v>33</v>
      </c>
      <c r="B1348" t="s">
        <v>2789</v>
      </c>
      <c r="C1348">
        <v>2262</v>
      </c>
      <c r="D1348" t="s">
        <v>2787</v>
      </c>
      <c r="E1348">
        <v>169</v>
      </c>
      <c r="F1348" t="s">
        <v>2790</v>
      </c>
      <c r="G1348" t="s">
        <v>37</v>
      </c>
      <c r="H1348" t="s">
        <v>53</v>
      </c>
      <c r="I1348" t="s">
        <v>39</v>
      </c>
      <c r="J1348" t="s">
        <v>40</v>
      </c>
      <c r="K1348">
        <v>140.88999999999999</v>
      </c>
      <c r="L1348">
        <v>2466648.0907160402</v>
      </c>
      <c r="M1348">
        <v>17507.6165144158</v>
      </c>
      <c r="N1348">
        <v>753.29106113715102</v>
      </c>
      <c r="O1348">
        <v>16754.325453278601</v>
      </c>
      <c r="P1348">
        <v>1212555.4507826001</v>
      </c>
      <c r="Q1348">
        <v>609788.10445418197</v>
      </c>
      <c r="R1348">
        <v>525445.12183640897</v>
      </c>
      <c r="S1348">
        <v>105854.384496764</v>
      </c>
      <c r="T1348">
        <v>13005.029146081801</v>
      </c>
      <c r="U1348">
        <v>40359.129751741501</v>
      </c>
      <c r="V1348">
        <v>1651819.52</v>
      </c>
      <c r="W1348">
        <v>774469.440964301</v>
      </c>
      <c r="X1348">
        <v>1899011.6181850799</v>
      </c>
      <c r="Y1348">
        <v>404984.34613307897</v>
      </c>
      <c r="Z1348">
        <v>106131.177603613</v>
      </c>
      <c r="AA1348">
        <v>16161.819042520199</v>
      </c>
      <c r="AB1348">
        <v>0</v>
      </c>
      <c r="AC1348">
        <v>0</v>
      </c>
      <c r="AD1348">
        <v>0</v>
      </c>
      <c r="AE1348">
        <v>40359.129751741501</v>
      </c>
      <c r="AF1348">
        <v>0</v>
      </c>
      <c r="AG1348">
        <v>0</v>
      </c>
    </row>
    <row r="1349" spans="1:33" x14ac:dyDescent="0.3">
      <c r="A1349" t="s">
        <v>33</v>
      </c>
      <c r="B1349" t="s">
        <v>2791</v>
      </c>
      <c r="C1349">
        <v>2262</v>
      </c>
      <c r="D1349" t="s">
        <v>2787</v>
      </c>
      <c r="E1349">
        <v>2262</v>
      </c>
      <c r="F1349" t="s">
        <v>2787</v>
      </c>
      <c r="G1349" t="s">
        <v>55</v>
      </c>
      <c r="H1349" t="s">
        <v>55</v>
      </c>
      <c r="I1349" t="s">
        <v>56</v>
      </c>
      <c r="J1349" t="s">
        <v>40</v>
      </c>
      <c r="K1349">
        <v>2</v>
      </c>
      <c r="L1349">
        <v>11566.875870764999</v>
      </c>
      <c r="M1349">
        <v>5783.4379353825097</v>
      </c>
      <c r="N1349">
        <v>620.14463484713804</v>
      </c>
      <c r="O1349">
        <v>5163.2933005353698</v>
      </c>
      <c r="P1349">
        <v>3365.4676809227499</v>
      </c>
      <c r="Q1349">
        <v>1385.10660024391</v>
      </c>
      <c r="R1349">
        <v>5129.0361535440297</v>
      </c>
      <c r="S1349">
        <v>1502.65291357463</v>
      </c>
      <c r="T1349">
        <v>184.61252247969</v>
      </c>
      <c r="U1349">
        <v>572.91688198937504</v>
      </c>
      <c r="V1349">
        <v>0</v>
      </c>
      <c r="W1349">
        <v>10993.958988775599</v>
      </c>
      <c r="X1349">
        <v>8231.1425677491297</v>
      </c>
      <c r="Y1349">
        <v>1293.10250738987</v>
      </c>
      <c r="Z1349">
        <v>1240.2892696942699</v>
      </c>
      <c r="AA1349">
        <v>229.42464394236899</v>
      </c>
      <c r="AB1349">
        <v>0</v>
      </c>
      <c r="AC1349">
        <v>0</v>
      </c>
      <c r="AD1349">
        <v>0</v>
      </c>
      <c r="AE1349">
        <v>572.91688198937504</v>
      </c>
      <c r="AF1349">
        <v>0</v>
      </c>
      <c r="AG1349">
        <v>0</v>
      </c>
    </row>
    <row r="1350" spans="1:33" x14ac:dyDescent="0.3">
      <c r="A1350" t="s">
        <v>33</v>
      </c>
      <c r="B1350" t="s">
        <v>2792</v>
      </c>
      <c r="C1350">
        <v>3997</v>
      </c>
      <c r="D1350" t="s">
        <v>2793</v>
      </c>
      <c r="E1350">
        <v>3363</v>
      </c>
      <c r="F1350" t="s">
        <v>2794</v>
      </c>
      <c r="G1350" t="s">
        <v>63</v>
      </c>
      <c r="H1350" t="s">
        <v>64</v>
      </c>
      <c r="I1350" t="s">
        <v>39</v>
      </c>
      <c r="J1350" t="s">
        <v>40</v>
      </c>
      <c r="K1350">
        <v>149.22999999999999</v>
      </c>
      <c r="L1350">
        <v>3966718.07</v>
      </c>
      <c r="M1350">
        <v>26581.237485760201</v>
      </c>
      <c r="N1350">
        <v>209.92039134222301</v>
      </c>
      <c r="O1350">
        <v>26371.317094417998</v>
      </c>
      <c r="P1350">
        <v>2036185.94</v>
      </c>
      <c r="Q1350">
        <v>901684.84</v>
      </c>
      <c r="R1350">
        <v>930031.47</v>
      </c>
      <c r="S1350">
        <v>91263.76</v>
      </c>
      <c r="T1350">
        <v>7552.06</v>
      </c>
      <c r="U1350">
        <v>90333.62</v>
      </c>
      <c r="V1350">
        <v>11406.279999999901</v>
      </c>
      <c r="W1350">
        <v>3864978.17</v>
      </c>
      <c r="X1350">
        <v>3223988.42</v>
      </c>
      <c r="Y1350">
        <v>528164.06999999995</v>
      </c>
      <c r="Z1350">
        <v>31326.42</v>
      </c>
      <c r="AA1350">
        <v>92905.54</v>
      </c>
      <c r="AB1350">
        <v>0</v>
      </c>
      <c r="AC1350">
        <v>0</v>
      </c>
      <c r="AD1350">
        <v>0</v>
      </c>
      <c r="AE1350">
        <v>90333.62</v>
      </c>
      <c r="AF1350">
        <v>0</v>
      </c>
      <c r="AG1350">
        <v>0</v>
      </c>
    </row>
    <row r="1351" spans="1:33" x14ac:dyDescent="0.3">
      <c r="A1351" t="s">
        <v>33</v>
      </c>
      <c r="B1351" t="s">
        <v>2795</v>
      </c>
      <c r="C1351">
        <v>4131</v>
      </c>
      <c r="D1351" t="s">
        <v>2796</v>
      </c>
      <c r="E1351">
        <v>1093</v>
      </c>
      <c r="F1351" t="s">
        <v>2797</v>
      </c>
      <c r="G1351" t="s">
        <v>37</v>
      </c>
      <c r="H1351" t="s">
        <v>43</v>
      </c>
      <c r="I1351" t="s">
        <v>44</v>
      </c>
      <c r="J1351" t="s">
        <v>40</v>
      </c>
      <c r="K1351">
        <v>323.95999999999998</v>
      </c>
      <c r="L1351">
        <v>5793292.5263862303</v>
      </c>
      <c r="M1351">
        <v>17882.740234554301</v>
      </c>
      <c r="N1351">
        <v>0</v>
      </c>
      <c r="O1351">
        <v>17882.740234554301</v>
      </c>
      <c r="P1351">
        <v>3369162.9155221502</v>
      </c>
      <c r="Q1351">
        <v>1264409.1781398801</v>
      </c>
      <c r="R1351">
        <v>997871.60447945097</v>
      </c>
      <c r="S1351">
        <v>161848.82824474</v>
      </c>
      <c r="T1351">
        <v>0</v>
      </c>
      <c r="U1351">
        <v>48655.345080838597</v>
      </c>
      <c r="V1351">
        <v>4769207.82</v>
      </c>
      <c r="W1351">
        <v>975429.361305397</v>
      </c>
      <c r="X1351">
        <v>4610558.0140024899</v>
      </c>
      <c r="Y1351">
        <v>0</v>
      </c>
      <c r="Z1351">
        <v>0</v>
      </c>
      <c r="AA1351">
        <v>1134079.1673029</v>
      </c>
      <c r="AB1351">
        <v>0</v>
      </c>
      <c r="AC1351">
        <v>0</v>
      </c>
      <c r="AD1351">
        <v>0</v>
      </c>
      <c r="AE1351">
        <v>48655.345080838597</v>
      </c>
      <c r="AF1351">
        <v>0</v>
      </c>
      <c r="AG1351">
        <v>0</v>
      </c>
    </row>
    <row r="1352" spans="1:33" x14ac:dyDescent="0.3">
      <c r="A1352" t="s">
        <v>33</v>
      </c>
      <c r="B1352" t="s">
        <v>2798</v>
      </c>
      <c r="C1352">
        <v>4131</v>
      </c>
      <c r="D1352" t="s">
        <v>2796</v>
      </c>
      <c r="E1352">
        <v>1095</v>
      </c>
      <c r="F1352" t="s">
        <v>2799</v>
      </c>
      <c r="G1352" t="s">
        <v>63</v>
      </c>
      <c r="H1352" t="s">
        <v>43</v>
      </c>
      <c r="I1352" t="s">
        <v>44</v>
      </c>
      <c r="J1352" t="s">
        <v>40</v>
      </c>
      <c r="K1352">
        <v>181.16</v>
      </c>
      <c r="L1352">
        <v>859688.27448737598</v>
      </c>
      <c r="M1352">
        <v>4745.4640896852297</v>
      </c>
      <c r="N1352">
        <v>0</v>
      </c>
      <c r="O1352">
        <v>4745.4640896852297</v>
      </c>
      <c r="P1352">
        <v>327345.19434125698</v>
      </c>
      <c r="Q1352">
        <v>126489.032149099</v>
      </c>
      <c r="R1352">
        <v>317175.75924650399</v>
      </c>
      <c r="S1352">
        <v>88678.2887505158</v>
      </c>
      <c r="T1352">
        <v>0</v>
      </c>
      <c r="U1352">
        <v>27208.304466121499</v>
      </c>
      <c r="V1352">
        <v>287015.15000000002</v>
      </c>
      <c r="W1352">
        <v>545464.82002125494</v>
      </c>
      <c r="X1352">
        <v>600445.45706102904</v>
      </c>
      <c r="Y1352">
        <v>0</v>
      </c>
      <c r="Z1352">
        <v>0</v>
      </c>
      <c r="AA1352">
        <v>232034.51296022499</v>
      </c>
      <c r="AB1352">
        <v>0</v>
      </c>
      <c r="AC1352">
        <v>0</v>
      </c>
      <c r="AD1352">
        <v>0</v>
      </c>
      <c r="AE1352">
        <v>27208.304466121499</v>
      </c>
      <c r="AF1352">
        <v>0</v>
      </c>
      <c r="AG1352">
        <v>0</v>
      </c>
    </row>
    <row r="1353" spans="1:33" x14ac:dyDescent="0.3">
      <c r="A1353" t="s">
        <v>33</v>
      </c>
      <c r="B1353" t="s">
        <v>2800</v>
      </c>
      <c r="C1353">
        <v>4131</v>
      </c>
      <c r="D1353" t="s">
        <v>2796</v>
      </c>
      <c r="E1353">
        <v>1097</v>
      </c>
      <c r="F1353" t="s">
        <v>2801</v>
      </c>
      <c r="G1353" t="s">
        <v>37</v>
      </c>
      <c r="H1353" t="s">
        <v>43</v>
      </c>
      <c r="I1353" t="s">
        <v>44</v>
      </c>
      <c r="J1353" t="s">
        <v>40</v>
      </c>
      <c r="K1353">
        <v>244.83</v>
      </c>
      <c r="L1353">
        <v>4048465.0704782698</v>
      </c>
      <c r="M1353">
        <v>16535.821061464099</v>
      </c>
      <c r="N1353">
        <v>0</v>
      </c>
      <c r="O1353">
        <v>16535.821061464099</v>
      </c>
      <c r="P1353">
        <v>2216436.49375783</v>
      </c>
      <c r="Q1353">
        <v>870801.58083000605</v>
      </c>
      <c r="R1353">
        <v>840089.887394135</v>
      </c>
      <c r="S1353">
        <v>121137.10849629399</v>
      </c>
      <c r="T1353">
        <v>0</v>
      </c>
      <c r="U1353">
        <v>36770.861020316399</v>
      </c>
      <c r="V1353">
        <v>3274521.81</v>
      </c>
      <c r="W1353">
        <v>737172.39945795899</v>
      </c>
      <c r="X1353">
        <v>3124768.1372855501</v>
      </c>
      <c r="Y1353">
        <v>0</v>
      </c>
      <c r="Z1353">
        <v>0</v>
      </c>
      <c r="AA1353">
        <v>886926.07217239903</v>
      </c>
      <c r="AB1353">
        <v>0</v>
      </c>
      <c r="AC1353">
        <v>0</v>
      </c>
      <c r="AD1353">
        <v>0</v>
      </c>
      <c r="AE1353">
        <v>36770.861020316399</v>
      </c>
      <c r="AF1353">
        <v>0</v>
      </c>
      <c r="AG1353">
        <v>0</v>
      </c>
    </row>
    <row r="1354" spans="1:33" x14ac:dyDescent="0.3">
      <c r="A1354" t="s">
        <v>33</v>
      </c>
      <c r="B1354" t="s">
        <v>2802</v>
      </c>
      <c r="C1354">
        <v>4131</v>
      </c>
      <c r="D1354" t="s">
        <v>2796</v>
      </c>
      <c r="E1354">
        <v>1098</v>
      </c>
      <c r="F1354" t="s">
        <v>2803</v>
      </c>
      <c r="G1354" t="s">
        <v>37</v>
      </c>
      <c r="H1354" t="s">
        <v>43</v>
      </c>
      <c r="I1354" t="s">
        <v>44</v>
      </c>
      <c r="J1354" t="s">
        <v>40</v>
      </c>
      <c r="K1354">
        <v>404.03</v>
      </c>
      <c r="L1354">
        <v>5927881.5290938104</v>
      </c>
      <c r="M1354">
        <v>14671.884585535199</v>
      </c>
      <c r="N1354">
        <v>0</v>
      </c>
      <c r="O1354">
        <v>14671.884585535199</v>
      </c>
      <c r="P1354">
        <v>3490013.1677914402</v>
      </c>
      <c r="Q1354">
        <v>1070511.6329990099</v>
      </c>
      <c r="R1354">
        <v>1166892.71787792</v>
      </c>
      <c r="S1354">
        <v>200464.01042542999</v>
      </c>
      <c r="T1354">
        <v>0</v>
      </c>
      <c r="U1354">
        <v>60681.007139804999</v>
      </c>
      <c r="V1354">
        <v>4650683.9000000004</v>
      </c>
      <c r="W1354">
        <v>1216516.6219540001</v>
      </c>
      <c r="X1354">
        <v>4706372.4132875204</v>
      </c>
      <c r="Y1354">
        <v>0</v>
      </c>
      <c r="Z1354">
        <v>0</v>
      </c>
      <c r="AA1354">
        <v>1160828.1086664801</v>
      </c>
      <c r="AB1354">
        <v>0</v>
      </c>
      <c r="AC1354">
        <v>0</v>
      </c>
      <c r="AD1354">
        <v>0</v>
      </c>
      <c r="AE1354">
        <v>60681.007139804999</v>
      </c>
      <c r="AF1354">
        <v>0</v>
      </c>
      <c r="AG1354">
        <v>0</v>
      </c>
    </row>
    <row r="1355" spans="1:33" x14ac:dyDescent="0.3">
      <c r="A1355" t="s">
        <v>33</v>
      </c>
      <c r="B1355" t="s">
        <v>2804</v>
      </c>
      <c r="C1355">
        <v>4131</v>
      </c>
      <c r="D1355" t="s">
        <v>2796</v>
      </c>
      <c r="E1355">
        <v>1100</v>
      </c>
      <c r="F1355" t="s">
        <v>2805</v>
      </c>
      <c r="G1355" t="s">
        <v>37</v>
      </c>
      <c r="H1355" t="s">
        <v>38</v>
      </c>
      <c r="I1355" t="s">
        <v>39</v>
      </c>
      <c r="J1355" t="s">
        <v>40</v>
      </c>
      <c r="K1355">
        <v>568.44000000000005</v>
      </c>
      <c r="L1355">
        <v>7431087.8759284802</v>
      </c>
      <c r="M1355">
        <v>13072.774392949899</v>
      </c>
      <c r="N1355">
        <v>0</v>
      </c>
      <c r="O1355">
        <v>13072.774392949899</v>
      </c>
      <c r="P1355">
        <v>4128638.62238984</v>
      </c>
      <c r="Q1355">
        <v>1406613.8824356</v>
      </c>
      <c r="R1355">
        <v>1614968.1502676201</v>
      </c>
      <c r="S1355">
        <v>280867.22083541198</v>
      </c>
      <c r="T1355">
        <v>0</v>
      </c>
      <c r="U1355">
        <v>85373.6398251387</v>
      </c>
      <c r="V1355">
        <v>5634166.3099999996</v>
      </c>
      <c r="W1355">
        <v>1711547.92610334</v>
      </c>
      <c r="X1355">
        <v>6210593.4651190704</v>
      </c>
      <c r="Y1355">
        <v>0</v>
      </c>
      <c r="Z1355">
        <v>0</v>
      </c>
      <c r="AA1355">
        <v>1135120.7709842699</v>
      </c>
      <c r="AB1355">
        <v>0</v>
      </c>
      <c r="AC1355">
        <v>0</v>
      </c>
      <c r="AD1355">
        <v>0</v>
      </c>
      <c r="AE1355">
        <v>85373.6398251387</v>
      </c>
      <c r="AF1355">
        <v>0</v>
      </c>
      <c r="AG1355">
        <v>0</v>
      </c>
    </row>
    <row r="1356" spans="1:33" x14ac:dyDescent="0.3">
      <c r="A1356" t="s">
        <v>33</v>
      </c>
      <c r="B1356" t="s">
        <v>2806</v>
      </c>
      <c r="C1356">
        <v>4131</v>
      </c>
      <c r="D1356" t="s">
        <v>2796</v>
      </c>
      <c r="E1356">
        <v>1101</v>
      </c>
      <c r="F1356" t="s">
        <v>2807</v>
      </c>
      <c r="G1356" t="s">
        <v>37</v>
      </c>
      <c r="H1356" t="s">
        <v>53</v>
      </c>
      <c r="I1356" t="s">
        <v>39</v>
      </c>
      <c r="J1356" t="s">
        <v>40</v>
      </c>
      <c r="K1356">
        <v>735.43148514851396</v>
      </c>
      <c r="L1356">
        <v>11401227.373005001</v>
      </c>
      <c r="M1356">
        <v>15502.773002304401</v>
      </c>
      <c r="N1356">
        <v>0</v>
      </c>
      <c r="O1356">
        <v>15502.773002304401</v>
      </c>
      <c r="P1356">
        <v>5788290.0627978202</v>
      </c>
      <c r="Q1356">
        <v>2587379.8666016399</v>
      </c>
      <c r="R1356">
        <v>2189387.2087003901</v>
      </c>
      <c r="S1356">
        <v>363337.00490517</v>
      </c>
      <c r="T1356">
        <v>472833.23</v>
      </c>
      <c r="U1356">
        <v>110453.984112898</v>
      </c>
      <c r="V1356">
        <v>9076421.4199999999</v>
      </c>
      <c r="W1356">
        <v>2214351.9688921301</v>
      </c>
      <c r="X1356">
        <v>8564036.6895004604</v>
      </c>
      <c r="Y1356">
        <v>0</v>
      </c>
      <c r="Z1356">
        <v>0</v>
      </c>
      <c r="AA1356">
        <v>2726736.6993916701</v>
      </c>
      <c r="AB1356">
        <v>0</v>
      </c>
      <c r="AC1356">
        <v>0</v>
      </c>
      <c r="AD1356">
        <v>0</v>
      </c>
      <c r="AE1356">
        <v>110453.984112898</v>
      </c>
      <c r="AF1356">
        <v>0</v>
      </c>
      <c r="AG1356">
        <v>0</v>
      </c>
    </row>
    <row r="1357" spans="1:33" x14ac:dyDescent="0.3">
      <c r="A1357" t="s">
        <v>33</v>
      </c>
      <c r="B1357" t="s">
        <v>2808</v>
      </c>
      <c r="C1357">
        <v>4131</v>
      </c>
      <c r="D1357" t="s">
        <v>2796</v>
      </c>
      <c r="E1357">
        <v>4131</v>
      </c>
      <c r="F1357" t="s">
        <v>2796</v>
      </c>
      <c r="G1357" t="s">
        <v>55</v>
      </c>
      <c r="H1357" t="s">
        <v>55</v>
      </c>
      <c r="I1357" t="s">
        <v>56</v>
      </c>
      <c r="J1357" t="s">
        <v>40</v>
      </c>
      <c r="K1357">
        <v>254.53272727272699</v>
      </c>
      <c r="L1357">
        <v>804614.99343986495</v>
      </c>
      <c r="M1357">
        <v>3161.1455315046101</v>
      </c>
      <c r="N1357">
        <v>0</v>
      </c>
      <c r="O1357">
        <v>3161.1455315046101</v>
      </c>
      <c r="P1357">
        <v>89295.091494365595</v>
      </c>
      <c r="Q1357">
        <v>145088.40651958901</v>
      </c>
      <c r="R1357">
        <v>445637.06682385999</v>
      </c>
      <c r="S1357">
        <v>124594.428602049</v>
      </c>
      <c r="T1357">
        <v>0</v>
      </c>
      <c r="U1357">
        <v>38228.1074201183</v>
      </c>
      <c r="V1357">
        <v>0</v>
      </c>
      <c r="W1357">
        <v>766386.88601974701</v>
      </c>
      <c r="X1357">
        <v>489318.201211432</v>
      </c>
      <c r="Y1357">
        <v>0</v>
      </c>
      <c r="Z1357">
        <v>0</v>
      </c>
      <c r="AA1357">
        <v>277068.68480831402</v>
      </c>
      <c r="AB1357">
        <v>0</v>
      </c>
      <c r="AC1357">
        <v>0</v>
      </c>
      <c r="AD1357">
        <v>0</v>
      </c>
      <c r="AE1357">
        <v>38228.1074201183</v>
      </c>
      <c r="AF1357">
        <v>0</v>
      </c>
      <c r="AG1357">
        <v>0</v>
      </c>
    </row>
    <row r="1358" spans="1:33" x14ac:dyDescent="0.3">
      <c r="A1358" t="s">
        <v>33</v>
      </c>
      <c r="B1358" t="s">
        <v>2809</v>
      </c>
      <c r="C1358">
        <v>4131</v>
      </c>
      <c r="D1358" t="s">
        <v>2796</v>
      </c>
      <c r="E1358">
        <v>5250</v>
      </c>
      <c r="F1358" t="s">
        <v>2810</v>
      </c>
      <c r="G1358" t="s">
        <v>63</v>
      </c>
      <c r="H1358" t="s">
        <v>53</v>
      </c>
      <c r="I1358" t="s">
        <v>39</v>
      </c>
      <c r="J1358" t="s">
        <v>40</v>
      </c>
      <c r="K1358">
        <v>25.785787578757802</v>
      </c>
      <c r="L1358">
        <v>81512.627180917698</v>
      </c>
      <c r="M1358">
        <v>3161.1455315046101</v>
      </c>
      <c r="N1358">
        <v>0</v>
      </c>
      <c r="O1358">
        <v>3161.1455315046101</v>
      </c>
      <c r="P1358">
        <v>9046.1619052717197</v>
      </c>
      <c r="Q1358">
        <v>14698.3803251593</v>
      </c>
      <c r="R1358">
        <v>45145.875210099301</v>
      </c>
      <c r="S1358">
        <v>12622.209740387199</v>
      </c>
      <c r="T1358">
        <v>0</v>
      </c>
      <c r="U1358">
        <v>3872.75093476252</v>
      </c>
      <c r="V1358">
        <v>0</v>
      </c>
      <c r="W1358">
        <v>77639.876246155196</v>
      </c>
      <c r="X1358">
        <v>49571.0525324255</v>
      </c>
      <c r="Y1358">
        <v>0</v>
      </c>
      <c r="Z1358">
        <v>0</v>
      </c>
      <c r="AA1358">
        <v>28068.823713729598</v>
      </c>
      <c r="AB1358">
        <v>0</v>
      </c>
      <c r="AC1358">
        <v>0</v>
      </c>
      <c r="AD1358">
        <v>0</v>
      </c>
      <c r="AE1358">
        <v>3872.75093476252</v>
      </c>
      <c r="AF1358">
        <v>0</v>
      </c>
      <c r="AG1358">
        <v>0</v>
      </c>
    </row>
    <row r="1359" spans="1:33" x14ac:dyDescent="0.3">
      <c r="A1359" t="s">
        <v>33</v>
      </c>
      <c r="B1359" t="s">
        <v>2811</v>
      </c>
      <c r="C1359">
        <v>1902</v>
      </c>
      <c r="D1359" t="s">
        <v>2812</v>
      </c>
      <c r="E1359">
        <v>1902</v>
      </c>
      <c r="F1359" t="s">
        <v>2812</v>
      </c>
      <c r="G1359" t="s">
        <v>2813</v>
      </c>
      <c r="H1359" t="s">
        <v>2813</v>
      </c>
      <c r="I1359" t="s">
        <v>56</v>
      </c>
      <c r="J1359" t="s">
        <v>40</v>
      </c>
      <c r="K1359">
        <v>0</v>
      </c>
      <c r="L1359">
        <v>0</v>
      </c>
      <c r="M1359">
        <v>0</v>
      </c>
      <c r="N1359">
        <v>0</v>
      </c>
      <c r="O1359">
        <v>0</v>
      </c>
      <c r="P1359">
        <v>0</v>
      </c>
      <c r="Q1359">
        <v>0</v>
      </c>
      <c r="R1359">
        <v>0</v>
      </c>
      <c r="S1359">
        <v>0</v>
      </c>
      <c r="T1359">
        <v>0</v>
      </c>
      <c r="U1359">
        <v>0</v>
      </c>
      <c r="V1359">
        <v>0</v>
      </c>
      <c r="W1359">
        <v>0</v>
      </c>
      <c r="X1359">
        <v>0</v>
      </c>
      <c r="Y1359">
        <v>0</v>
      </c>
      <c r="Z1359">
        <v>0</v>
      </c>
      <c r="AA1359">
        <v>0</v>
      </c>
      <c r="AB1359">
        <v>0</v>
      </c>
      <c r="AC1359">
        <v>0</v>
      </c>
      <c r="AD1359">
        <v>0</v>
      </c>
      <c r="AE1359">
        <v>0</v>
      </c>
      <c r="AF1359">
        <v>0</v>
      </c>
      <c r="AG1359">
        <v>0</v>
      </c>
    </row>
    <row r="1360" spans="1:33" x14ac:dyDescent="0.3">
      <c r="A1360" t="s">
        <v>33</v>
      </c>
      <c r="B1360" t="s">
        <v>2814</v>
      </c>
      <c r="C1360">
        <v>1924</v>
      </c>
      <c r="D1360" t="s">
        <v>193</v>
      </c>
      <c r="E1360">
        <v>2734</v>
      </c>
      <c r="F1360" t="s">
        <v>2815</v>
      </c>
      <c r="G1360" t="s">
        <v>59</v>
      </c>
      <c r="H1360" t="s">
        <v>56</v>
      </c>
      <c r="I1360" t="s">
        <v>56</v>
      </c>
      <c r="J1360" t="s">
        <v>40</v>
      </c>
      <c r="K1360">
        <v>0</v>
      </c>
      <c r="L1360">
        <v>6287438.6500000004</v>
      </c>
      <c r="M1360">
        <v>0</v>
      </c>
      <c r="N1360">
        <v>0</v>
      </c>
      <c r="O1360">
        <v>0</v>
      </c>
      <c r="P1360">
        <v>4572041.21</v>
      </c>
      <c r="Q1360">
        <v>1033692.09</v>
      </c>
      <c r="R1360">
        <v>603020.18000000005</v>
      </c>
      <c r="S1360">
        <v>78685.17</v>
      </c>
      <c r="T1360">
        <v>0</v>
      </c>
      <c r="U1360">
        <v>0</v>
      </c>
      <c r="V1360">
        <v>6287438.6500000004</v>
      </c>
      <c r="W1360">
        <v>0</v>
      </c>
      <c r="X1360">
        <v>5665492.0800000001</v>
      </c>
      <c r="Y1360">
        <v>0</v>
      </c>
      <c r="Z1360">
        <v>0</v>
      </c>
      <c r="AA1360">
        <v>621946.56999999995</v>
      </c>
      <c r="AB1360">
        <v>0</v>
      </c>
      <c r="AC1360">
        <v>0</v>
      </c>
      <c r="AD1360">
        <v>0</v>
      </c>
      <c r="AE1360">
        <v>0</v>
      </c>
      <c r="AF1360">
        <v>0</v>
      </c>
      <c r="AG1360">
        <v>0</v>
      </c>
    </row>
    <row r="1361" spans="1:33" x14ac:dyDescent="0.3">
      <c r="A1361" t="s">
        <v>33</v>
      </c>
      <c r="B1361" t="s">
        <v>2816</v>
      </c>
      <c r="C1361">
        <v>1949</v>
      </c>
      <c r="D1361" t="s">
        <v>2817</v>
      </c>
      <c r="E1361">
        <v>1949</v>
      </c>
      <c r="F1361" t="s">
        <v>2817</v>
      </c>
      <c r="G1361" t="s">
        <v>2813</v>
      </c>
      <c r="H1361" t="s">
        <v>2813</v>
      </c>
      <c r="I1361" t="s">
        <v>56</v>
      </c>
      <c r="J1361" t="s">
        <v>40</v>
      </c>
      <c r="K1361">
        <v>0</v>
      </c>
      <c r="L1361">
        <v>0</v>
      </c>
      <c r="M1361">
        <v>0</v>
      </c>
      <c r="N1361">
        <v>0</v>
      </c>
      <c r="O1361">
        <v>0</v>
      </c>
      <c r="P1361">
        <v>0</v>
      </c>
      <c r="Q1361">
        <v>0</v>
      </c>
      <c r="R1361">
        <v>0</v>
      </c>
      <c r="S1361">
        <v>0</v>
      </c>
      <c r="T1361">
        <v>0</v>
      </c>
      <c r="U1361">
        <v>0</v>
      </c>
      <c r="V1361">
        <v>0</v>
      </c>
      <c r="W1361">
        <v>0</v>
      </c>
      <c r="X1361">
        <v>0</v>
      </c>
      <c r="Y1361">
        <v>0</v>
      </c>
      <c r="Z1361">
        <v>0</v>
      </c>
      <c r="AA1361">
        <v>0</v>
      </c>
      <c r="AB1361">
        <v>0</v>
      </c>
      <c r="AC1361">
        <v>0</v>
      </c>
      <c r="AD1361">
        <v>0</v>
      </c>
      <c r="AE1361">
        <v>0</v>
      </c>
      <c r="AF1361">
        <v>0</v>
      </c>
      <c r="AG1361">
        <v>0</v>
      </c>
    </row>
    <row r="1362" spans="1:33" x14ac:dyDescent="0.3">
      <c r="A1362" t="s">
        <v>33</v>
      </c>
      <c r="B1362" t="s">
        <v>2818</v>
      </c>
      <c r="C1362">
        <v>1966</v>
      </c>
      <c r="D1362" t="s">
        <v>485</v>
      </c>
      <c r="E1362">
        <v>4603</v>
      </c>
      <c r="F1362" t="s">
        <v>2819</v>
      </c>
      <c r="G1362" t="s">
        <v>2361</v>
      </c>
      <c r="H1362" t="s">
        <v>56</v>
      </c>
      <c r="I1362" t="s">
        <v>56</v>
      </c>
      <c r="J1362" t="s">
        <v>40</v>
      </c>
      <c r="K1362">
        <v>0</v>
      </c>
      <c r="L1362">
        <v>17731.650000000001</v>
      </c>
      <c r="M1362">
        <v>0</v>
      </c>
      <c r="N1362">
        <v>0</v>
      </c>
      <c r="O1362">
        <v>0</v>
      </c>
      <c r="P1362">
        <v>17731.650000000001</v>
      </c>
      <c r="Q1362">
        <v>0</v>
      </c>
      <c r="R1362">
        <v>0</v>
      </c>
      <c r="S1362">
        <v>0</v>
      </c>
      <c r="T1362">
        <v>0</v>
      </c>
      <c r="U1362">
        <v>0</v>
      </c>
      <c r="V1362">
        <v>17731.650000000001</v>
      </c>
      <c r="W1362">
        <v>0</v>
      </c>
      <c r="X1362">
        <v>0</v>
      </c>
      <c r="Y1362">
        <v>0</v>
      </c>
      <c r="Z1362">
        <v>0</v>
      </c>
      <c r="AA1362">
        <v>17731.650000000001</v>
      </c>
      <c r="AB1362">
        <v>0</v>
      </c>
      <c r="AC1362">
        <v>0</v>
      </c>
      <c r="AD1362">
        <v>0</v>
      </c>
      <c r="AE1362">
        <v>0</v>
      </c>
      <c r="AF1362">
        <v>0</v>
      </c>
      <c r="AG1362">
        <v>0</v>
      </c>
    </row>
    <row r="1363" spans="1:33" x14ac:dyDescent="0.3">
      <c r="A1363" t="s">
        <v>33</v>
      </c>
      <c r="B1363" t="s">
        <v>2820</v>
      </c>
      <c r="C1363">
        <v>1975</v>
      </c>
      <c r="D1363" t="s">
        <v>2821</v>
      </c>
      <c r="E1363">
        <v>1975</v>
      </c>
      <c r="F1363" t="s">
        <v>2821</v>
      </c>
      <c r="G1363" t="s">
        <v>2813</v>
      </c>
      <c r="H1363" t="s">
        <v>2813</v>
      </c>
      <c r="I1363" t="s">
        <v>56</v>
      </c>
      <c r="J1363" t="s">
        <v>40</v>
      </c>
      <c r="K1363">
        <v>0</v>
      </c>
      <c r="L1363">
        <v>0</v>
      </c>
      <c r="M1363">
        <v>0</v>
      </c>
      <c r="N1363">
        <v>0</v>
      </c>
      <c r="O1363">
        <v>0</v>
      </c>
      <c r="P1363">
        <v>0</v>
      </c>
      <c r="Q1363">
        <v>0</v>
      </c>
      <c r="R1363">
        <v>0</v>
      </c>
      <c r="S1363">
        <v>0</v>
      </c>
      <c r="T1363">
        <v>0</v>
      </c>
      <c r="U1363">
        <v>0</v>
      </c>
      <c r="V1363">
        <v>0</v>
      </c>
      <c r="W1363">
        <v>0</v>
      </c>
      <c r="X1363">
        <v>0</v>
      </c>
      <c r="Y1363">
        <v>0</v>
      </c>
      <c r="Z1363">
        <v>0</v>
      </c>
      <c r="AA1363">
        <v>0</v>
      </c>
      <c r="AB1363">
        <v>0</v>
      </c>
      <c r="AC1363">
        <v>0</v>
      </c>
      <c r="AD1363">
        <v>0</v>
      </c>
      <c r="AE1363">
        <v>0</v>
      </c>
      <c r="AF1363">
        <v>0</v>
      </c>
      <c r="AG1363">
        <v>0</v>
      </c>
    </row>
    <row r="1364" spans="1:33" x14ac:dyDescent="0.3">
      <c r="A1364" t="s">
        <v>33</v>
      </c>
      <c r="B1364" t="s">
        <v>2822</v>
      </c>
      <c r="C1364">
        <v>1980</v>
      </c>
      <c r="D1364" t="s">
        <v>2823</v>
      </c>
      <c r="E1364">
        <v>1980</v>
      </c>
      <c r="F1364" t="s">
        <v>2823</v>
      </c>
      <c r="G1364" t="s">
        <v>2813</v>
      </c>
      <c r="H1364" t="s">
        <v>2813</v>
      </c>
      <c r="I1364" t="s">
        <v>56</v>
      </c>
      <c r="J1364" t="s">
        <v>40</v>
      </c>
      <c r="K1364">
        <v>0</v>
      </c>
      <c r="L1364">
        <v>0</v>
      </c>
      <c r="M1364">
        <v>0</v>
      </c>
      <c r="N1364">
        <v>0</v>
      </c>
      <c r="O1364">
        <v>0</v>
      </c>
      <c r="P1364">
        <v>0</v>
      </c>
      <c r="Q1364">
        <v>0</v>
      </c>
      <c r="R1364">
        <v>0</v>
      </c>
      <c r="S1364">
        <v>0</v>
      </c>
      <c r="T1364">
        <v>0</v>
      </c>
      <c r="U1364">
        <v>0</v>
      </c>
      <c r="V1364">
        <v>0</v>
      </c>
      <c r="W1364">
        <v>0</v>
      </c>
      <c r="X1364">
        <v>0</v>
      </c>
      <c r="Y1364">
        <v>0</v>
      </c>
      <c r="Z1364">
        <v>0</v>
      </c>
      <c r="AA1364">
        <v>0</v>
      </c>
      <c r="AB1364">
        <v>0</v>
      </c>
      <c r="AC1364">
        <v>0</v>
      </c>
      <c r="AD1364">
        <v>0</v>
      </c>
      <c r="AE1364">
        <v>0</v>
      </c>
      <c r="AF1364">
        <v>0</v>
      </c>
      <c r="AG1364">
        <v>0</v>
      </c>
    </row>
    <row r="1365" spans="1:33" x14ac:dyDescent="0.3">
      <c r="A1365" t="s">
        <v>33</v>
      </c>
      <c r="B1365" t="s">
        <v>2824</v>
      </c>
      <c r="C1365">
        <v>2004</v>
      </c>
      <c r="D1365" t="s">
        <v>2825</v>
      </c>
      <c r="E1365">
        <v>2004</v>
      </c>
      <c r="F1365" t="s">
        <v>2825</v>
      </c>
      <c r="G1365" t="s">
        <v>2813</v>
      </c>
      <c r="H1365" t="s">
        <v>2813</v>
      </c>
      <c r="I1365" t="s">
        <v>56</v>
      </c>
      <c r="J1365" t="s">
        <v>40</v>
      </c>
      <c r="K1365">
        <v>0</v>
      </c>
      <c r="L1365">
        <v>0</v>
      </c>
      <c r="M1365">
        <v>0</v>
      </c>
      <c r="N1365">
        <v>0</v>
      </c>
      <c r="O1365">
        <v>0</v>
      </c>
      <c r="P1365">
        <v>0</v>
      </c>
      <c r="Q1365">
        <v>0</v>
      </c>
      <c r="R1365">
        <v>0</v>
      </c>
      <c r="S1365">
        <v>0</v>
      </c>
      <c r="T1365">
        <v>0</v>
      </c>
      <c r="U1365">
        <v>0</v>
      </c>
      <c r="V1365">
        <v>0</v>
      </c>
      <c r="W1365">
        <v>0</v>
      </c>
      <c r="X1365">
        <v>0</v>
      </c>
      <c r="Y1365">
        <v>0</v>
      </c>
      <c r="Z1365">
        <v>0</v>
      </c>
      <c r="AA1365">
        <v>0</v>
      </c>
      <c r="AB1365">
        <v>0</v>
      </c>
      <c r="AC1365">
        <v>0</v>
      </c>
      <c r="AD1365">
        <v>0</v>
      </c>
      <c r="AE1365">
        <v>0</v>
      </c>
      <c r="AF1365">
        <v>0</v>
      </c>
      <c r="AG1365">
        <v>0</v>
      </c>
    </row>
    <row r="1366" spans="1:33" x14ac:dyDescent="0.3">
      <c r="A1366" t="s">
        <v>33</v>
      </c>
      <c r="B1366" t="s">
        <v>2826</v>
      </c>
      <c r="C1366">
        <v>2007</v>
      </c>
      <c r="D1366" t="s">
        <v>2827</v>
      </c>
      <c r="E1366">
        <v>2007</v>
      </c>
      <c r="F1366" t="s">
        <v>2827</v>
      </c>
      <c r="G1366" t="s">
        <v>2813</v>
      </c>
      <c r="H1366" t="s">
        <v>2813</v>
      </c>
      <c r="I1366" t="s">
        <v>56</v>
      </c>
      <c r="J1366" t="s">
        <v>40</v>
      </c>
      <c r="K1366">
        <v>0</v>
      </c>
      <c r="L1366">
        <v>0</v>
      </c>
      <c r="M1366">
        <v>0</v>
      </c>
      <c r="N1366">
        <v>0</v>
      </c>
      <c r="O1366">
        <v>0</v>
      </c>
      <c r="P1366">
        <v>0</v>
      </c>
      <c r="Q1366">
        <v>0</v>
      </c>
      <c r="R1366">
        <v>0</v>
      </c>
      <c r="S1366">
        <v>0</v>
      </c>
      <c r="T1366">
        <v>0</v>
      </c>
      <c r="U1366">
        <v>0</v>
      </c>
      <c r="V1366">
        <v>0</v>
      </c>
      <c r="W1366">
        <v>0</v>
      </c>
      <c r="X1366">
        <v>0</v>
      </c>
      <c r="Y1366">
        <v>0</v>
      </c>
      <c r="Z1366">
        <v>0</v>
      </c>
      <c r="AA1366">
        <v>0</v>
      </c>
      <c r="AB1366">
        <v>0</v>
      </c>
      <c r="AC1366">
        <v>0</v>
      </c>
      <c r="AD1366">
        <v>0</v>
      </c>
      <c r="AE1366">
        <v>0</v>
      </c>
      <c r="AF1366">
        <v>0</v>
      </c>
      <c r="AG1366">
        <v>0</v>
      </c>
    </row>
    <row r="1367" spans="1:33" x14ac:dyDescent="0.3">
      <c r="A1367" t="s">
        <v>33</v>
      </c>
      <c r="B1367" t="s">
        <v>2828</v>
      </c>
      <c r="C1367">
        <v>2013</v>
      </c>
      <c r="D1367" t="s">
        <v>2829</v>
      </c>
      <c r="E1367">
        <v>2013</v>
      </c>
      <c r="F1367" t="s">
        <v>2829</v>
      </c>
      <c r="G1367" t="s">
        <v>2813</v>
      </c>
      <c r="H1367" t="s">
        <v>2813</v>
      </c>
      <c r="I1367" t="s">
        <v>56</v>
      </c>
      <c r="J1367" t="s">
        <v>40</v>
      </c>
      <c r="K1367">
        <v>0</v>
      </c>
      <c r="L1367">
        <v>0</v>
      </c>
      <c r="M1367">
        <v>0</v>
      </c>
      <c r="N1367">
        <v>0</v>
      </c>
      <c r="O1367">
        <v>0</v>
      </c>
      <c r="P1367">
        <v>0</v>
      </c>
      <c r="Q1367">
        <v>0</v>
      </c>
      <c r="R1367">
        <v>0</v>
      </c>
      <c r="S1367">
        <v>0</v>
      </c>
      <c r="T1367">
        <v>0</v>
      </c>
      <c r="U1367">
        <v>0</v>
      </c>
      <c r="V1367">
        <v>0</v>
      </c>
      <c r="W1367">
        <v>0</v>
      </c>
      <c r="X1367">
        <v>0</v>
      </c>
      <c r="Y1367">
        <v>0</v>
      </c>
      <c r="Z1367">
        <v>0</v>
      </c>
      <c r="AA1367">
        <v>0</v>
      </c>
      <c r="AB1367">
        <v>0</v>
      </c>
      <c r="AC1367">
        <v>0</v>
      </c>
      <c r="AD1367">
        <v>0</v>
      </c>
      <c r="AE1367">
        <v>0</v>
      </c>
      <c r="AF1367">
        <v>0</v>
      </c>
      <c r="AG1367">
        <v>0</v>
      </c>
    </row>
    <row r="1368" spans="1:33" x14ac:dyDescent="0.3">
      <c r="A1368" t="s">
        <v>33</v>
      </c>
      <c r="B1368" t="s">
        <v>2830</v>
      </c>
      <c r="C1368">
        <v>2025</v>
      </c>
      <c r="D1368" t="s">
        <v>2831</v>
      </c>
      <c r="E1368">
        <v>2025</v>
      </c>
      <c r="F1368" t="s">
        <v>2831</v>
      </c>
      <c r="G1368" t="s">
        <v>2813</v>
      </c>
      <c r="H1368" t="s">
        <v>2813</v>
      </c>
      <c r="I1368" t="s">
        <v>56</v>
      </c>
      <c r="J1368" t="s">
        <v>40</v>
      </c>
      <c r="K1368">
        <v>0</v>
      </c>
      <c r="L1368">
        <v>0</v>
      </c>
      <c r="M1368">
        <v>0</v>
      </c>
      <c r="N1368">
        <v>0</v>
      </c>
      <c r="O1368">
        <v>0</v>
      </c>
      <c r="P1368">
        <v>0</v>
      </c>
      <c r="Q1368">
        <v>0</v>
      </c>
      <c r="R1368">
        <v>0</v>
      </c>
      <c r="S1368">
        <v>0</v>
      </c>
      <c r="T1368">
        <v>0</v>
      </c>
      <c r="U1368">
        <v>0</v>
      </c>
      <c r="V1368">
        <v>0</v>
      </c>
      <c r="W1368">
        <v>0</v>
      </c>
      <c r="X1368">
        <v>0</v>
      </c>
      <c r="Y1368">
        <v>0</v>
      </c>
      <c r="Z1368">
        <v>0</v>
      </c>
      <c r="AA1368">
        <v>0</v>
      </c>
      <c r="AB1368">
        <v>0</v>
      </c>
      <c r="AC1368">
        <v>0</v>
      </c>
      <c r="AD1368">
        <v>0</v>
      </c>
      <c r="AE1368">
        <v>0</v>
      </c>
      <c r="AF1368">
        <v>0</v>
      </c>
      <c r="AG1368">
        <v>0</v>
      </c>
    </row>
    <row r="1369" spans="1:33" x14ac:dyDescent="0.3">
      <c r="A1369" t="s">
        <v>33</v>
      </c>
      <c r="B1369" t="s">
        <v>2832</v>
      </c>
      <c r="C1369">
        <v>2048</v>
      </c>
      <c r="D1369" t="s">
        <v>951</v>
      </c>
      <c r="E1369">
        <v>5511</v>
      </c>
      <c r="F1369" t="s">
        <v>2833</v>
      </c>
      <c r="G1369" t="s">
        <v>37</v>
      </c>
      <c r="H1369" t="s">
        <v>43</v>
      </c>
      <c r="I1369" t="s">
        <v>39</v>
      </c>
      <c r="J1369" t="s">
        <v>40</v>
      </c>
      <c r="K1369">
        <v>0</v>
      </c>
      <c r="L1369">
        <v>1489019.72</v>
      </c>
      <c r="M1369">
        <v>0</v>
      </c>
      <c r="N1369">
        <v>0</v>
      </c>
      <c r="O1369">
        <v>0</v>
      </c>
      <c r="P1369">
        <v>0</v>
      </c>
      <c r="Q1369">
        <v>7904.31</v>
      </c>
      <c r="R1369">
        <v>24463.78</v>
      </c>
      <c r="S1369">
        <v>0</v>
      </c>
      <c r="T1369">
        <v>1456651.63</v>
      </c>
      <c r="U1369">
        <v>0</v>
      </c>
      <c r="V1369">
        <v>1489019.72</v>
      </c>
      <c r="W1369">
        <v>0</v>
      </c>
      <c r="X1369">
        <v>7904.31</v>
      </c>
      <c r="Y1369">
        <v>1453454.8599999901</v>
      </c>
      <c r="Z1369">
        <v>27660.55</v>
      </c>
      <c r="AA1369">
        <v>0</v>
      </c>
      <c r="AB1369">
        <v>0</v>
      </c>
      <c r="AC1369">
        <v>0</v>
      </c>
      <c r="AD1369">
        <v>0</v>
      </c>
      <c r="AE1369">
        <v>0</v>
      </c>
      <c r="AF1369">
        <v>0</v>
      </c>
      <c r="AG1369">
        <v>0</v>
      </c>
    </row>
    <row r="1370" spans="1:33" x14ac:dyDescent="0.3">
      <c r="A1370" t="s">
        <v>33</v>
      </c>
      <c r="B1370" t="s">
        <v>2834</v>
      </c>
      <c r="C1370">
        <v>2049</v>
      </c>
      <c r="D1370" t="s">
        <v>2835</v>
      </c>
      <c r="E1370">
        <v>2049</v>
      </c>
      <c r="F1370" t="s">
        <v>2835</v>
      </c>
      <c r="G1370" t="s">
        <v>2813</v>
      </c>
      <c r="H1370" t="s">
        <v>2813</v>
      </c>
      <c r="I1370" t="s">
        <v>56</v>
      </c>
      <c r="J1370" t="s">
        <v>40</v>
      </c>
      <c r="K1370">
        <v>0</v>
      </c>
      <c r="L1370">
        <v>0</v>
      </c>
      <c r="M1370">
        <v>0</v>
      </c>
      <c r="N1370">
        <v>0</v>
      </c>
      <c r="O1370">
        <v>0</v>
      </c>
      <c r="P1370">
        <v>0</v>
      </c>
      <c r="Q1370">
        <v>0</v>
      </c>
      <c r="R1370">
        <v>0</v>
      </c>
      <c r="S1370">
        <v>0</v>
      </c>
      <c r="T1370">
        <v>0</v>
      </c>
      <c r="U1370">
        <v>0</v>
      </c>
      <c r="V1370">
        <v>0</v>
      </c>
      <c r="W1370">
        <v>0</v>
      </c>
      <c r="X1370">
        <v>0</v>
      </c>
      <c r="Y1370">
        <v>0</v>
      </c>
      <c r="Z1370">
        <v>0</v>
      </c>
      <c r="AA1370">
        <v>0</v>
      </c>
      <c r="AB1370">
        <v>0</v>
      </c>
      <c r="AC1370">
        <v>0</v>
      </c>
      <c r="AD1370">
        <v>0</v>
      </c>
      <c r="AE1370">
        <v>0</v>
      </c>
      <c r="AF1370">
        <v>0</v>
      </c>
      <c r="AG1370">
        <v>0</v>
      </c>
    </row>
    <row r="1371" spans="1:33" x14ac:dyDescent="0.3">
      <c r="A1371" t="s">
        <v>33</v>
      </c>
      <c r="B1371" t="s">
        <v>2836</v>
      </c>
      <c r="C1371">
        <v>2054</v>
      </c>
      <c r="D1371" t="s">
        <v>1034</v>
      </c>
      <c r="E1371">
        <v>5678</v>
      </c>
      <c r="F1371" t="s">
        <v>56</v>
      </c>
      <c r="G1371" t="s">
        <v>56</v>
      </c>
      <c r="H1371" t="s">
        <v>56</v>
      </c>
      <c r="I1371" t="s">
        <v>56</v>
      </c>
      <c r="J1371" t="s">
        <v>56</v>
      </c>
      <c r="K1371">
        <v>0</v>
      </c>
      <c r="L1371">
        <v>998081.07</v>
      </c>
      <c r="M1371">
        <v>0</v>
      </c>
      <c r="N1371">
        <v>0</v>
      </c>
      <c r="O1371">
        <v>0</v>
      </c>
      <c r="P1371">
        <v>936793.77</v>
      </c>
      <c r="Q1371">
        <v>61287.299999999901</v>
      </c>
      <c r="R1371">
        <v>0</v>
      </c>
      <c r="S1371">
        <v>0</v>
      </c>
      <c r="T1371">
        <v>0</v>
      </c>
      <c r="U1371">
        <v>0</v>
      </c>
      <c r="V1371">
        <v>998081.07</v>
      </c>
      <c r="W1371">
        <v>0</v>
      </c>
      <c r="X1371">
        <v>998081.07</v>
      </c>
      <c r="Y1371">
        <v>0</v>
      </c>
      <c r="Z1371">
        <v>0</v>
      </c>
      <c r="AA1371">
        <v>0</v>
      </c>
      <c r="AB1371">
        <v>0</v>
      </c>
      <c r="AC1371">
        <v>0</v>
      </c>
      <c r="AD1371">
        <v>0</v>
      </c>
      <c r="AE1371">
        <v>0</v>
      </c>
      <c r="AF1371">
        <v>0</v>
      </c>
      <c r="AG1371">
        <v>0</v>
      </c>
    </row>
    <row r="1372" spans="1:33" x14ac:dyDescent="0.3">
      <c r="A1372" t="s">
        <v>33</v>
      </c>
      <c r="B1372" t="s">
        <v>2837</v>
      </c>
      <c r="C1372">
        <v>2055</v>
      </c>
      <c r="D1372" t="s">
        <v>1051</v>
      </c>
      <c r="E1372">
        <v>2260</v>
      </c>
      <c r="F1372" t="s">
        <v>2838</v>
      </c>
      <c r="G1372" t="s">
        <v>2839</v>
      </c>
      <c r="H1372" t="s">
        <v>2839</v>
      </c>
      <c r="I1372" t="s">
        <v>39</v>
      </c>
      <c r="J1372" t="s">
        <v>40</v>
      </c>
      <c r="K1372">
        <v>0</v>
      </c>
      <c r="L1372">
        <v>1553231.3</v>
      </c>
      <c r="M1372">
        <v>0</v>
      </c>
      <c r="N1372">
        <v>0</v>
      </c>
      <c r="O1372">
        <v>0</v>
      </c>
      <c r="P1372">
        <v>1200599.55</v>
      </c>
      <c r="Q1372">
        <v>291049.73</v>
      </c>
      <c r="R1372">
        <v>9530.4599999999991</v>
      </c>
      <c r="S1372">
        <v>0</v>
      </c>
      <c r="T1372">
        <v>52051.56</v>
      </c>
      <c r="U1372">
        <v>0</v>
      </c>
      <c r="V1372">
        <v>1553231.3</v>
      </c>
      <c r="W1372">
        <v>0</v>
      </c>
      <c r="X1372">
        <v>0</v>
      </c>
      <c r="Y1372">
        <v>1536007.77</v>
      </c>
      <c r="Z1372">
        <v>17223.53</v>
      </c>
      <c r="AA1372">
        <v>0</v>
      </c>
      <c r="AB1372">
        <v>0</v>
      </c>
      <c r="AC1372">
        <v>0</v>
      </c>
      <c r="AD1372">
        <v>0</v>
      </c>
      <c r="AE1372">
        <v>0</v>
      </c>
      <c r="AF1372">
        <v>0</v>
      </c>
      <c r="AG1372">
        <v>0</v>
      </c>
    </row>
    <row r="1373" spans="1:33" x14ac:dyDescent="0.3">
      <c r="A1373" t="s">
        <v>33</v>
      </c>
      <c r="B1373" t="s">
        <v>2840</v>
      </c>
      <c r="C1373">
        <v>2058</v>
      </c>
      <c r="D1373" t="s">
        <v>2841</v>
      </c>
      <c r="E1373">
        <v>2058</v>
      </c>
      <c r="F1373" t="s">
        <v>2841</v>
      </c>
      <c r="G1373" t="s">
        <v>2813</v>
      </c>
      <c r="H1373" t="s">
        <v>2813</v>
      </c>
      <c r="I1373" t="s">
        <v>56</v>
      </c>
      <c r="J1373" t="s">
        <v>40</v>
      </c>
      <c r="K1373">
        <v>0</v>
      </c>
      <c r="L1373">
        <v>0</v>
      </c>
      <c r="M1373">
        <v>0</v>
      </c>
      <c r="N1373">
        <v>0</v>
      </c>
      <c r="O1373">
        <v>0</v>
      </c>
      <c r="P1373">
        <v>0</v>
      </c>
      <c r="Q1373">
        <v>0</v>
      </c>
      <c r="R1373">
        <v>0</v>
      </c>
      <c r="S1373">
        <v>0</v>
      </c>
      <c r="T1373">
        <v>0</v>
      </c>
      <c r="U1373">
        <v>0</v>
      </c>
      <c r="V1373">
        <v>0</v>
      </c>
      <c r="W1373">
        <v>0</v>
      </c>
      <c r="X1373">
        <v>0</v>
      </c>
      <c r="Y1373">
        <v>0</v>
      </c>
      <c r="Z1373">
        <v>0</v>
      </c>
      <c r="AA1373">
        <v>0</v>
      </c>
      <c r="AB1373">
        <v>0</v>
      </c>
      <c r="AC1373">
        <v>0</v>
      </c>
      <c r="AD1373">
        <v>0</v>
      </c>
      <c r="AE1373">
        <v>0</v>
      </c>
      <c r="AF1373">
        <v>0</v>
      </c>
      <c r="AG1373">
        <v>0</v>
      </c>
    </row>
    <row r="1374" spans="1:33" x14ac:dyDescent="0.3">
      <c r="A1374" t="s">
        <v>33</v>
      </c>
      <c r="B1374" t="s">
        <v>2842</v>
      </c>
      <c r="C1374">
        <v>2064</v>
      </c>
      <c r="D1374" t="s">
        <v>2843</v>
      </c>
      <c r="E1374">
        <v>2064</v>
      </c>
      <c r="F1374" t="s">
        <v>2843</v>
      </c>
      <c r="G1374" t="s">
        <v>2813</v>
      </c>
      <c r="H1374" t="s">
        <v>2813</v>
      </c>
      <c r="I1374" t="s">
        <v>56</v>
      </c>
      <c r="J1374" t="s">
        <v>40</v>
      </c>
      <c r="K1374">
        <v>0</v>
      </c>
      <c r="L1374">
        <v>0</v>
      </c>
      <c r="M1374">
        <v>0</v>
      </c>
      <c r="N1374">
        <v>0</v>
      </c>
      <c r="O1374">
        <v>0</v>
      </c>
      <c r="P1374">
        <v>0</v>
      </c>
      <c r="Q1374">
        <v>0</v>
      </c>
      <c r="R1374">
        <v>0</v>
      </c>
      <c r="S1374">
        <v>0</v>
      </c>
      <c r="T1374">
        <v>0</v>
      </c>
      <c r="U1374">
        <v>0</v>
      </c>
      <c r="V1374">
        <v>0</v>
      </c>
      <c r="W1374">
        <v>0</v>
      </c>
      <c r="X1374">
        <v>0</v>
      </c>
      <c r="Y1374">
        <v>0</v>
      </c>
      <c r="Z1374">
        <v>0</v>
      </c>
      <c r="AA1374">
        <v>0</v>
      </c>
      <c r="AB1374">
        <v>0</v>
      </c>
      <c r="AC1374">
        <v>0</v>
      </c>
      <c r="AD1374">
        <v>0</v>
      </c>
      <c r="AE1374">
        <v>0</v>
      </c>
      <c r="AF1374">
        <v>0</v>
      </c>
      <c r="AG1374">
        <v>0</v>
      </c>
    </row>
    <row r="1375" spans="1:33" x14ac:dyDescent="0.3">
      <c r="A1375" t="s">
        <v>33</v>
      </c>
      <c r="B1375" t="s">
        <v>2844</v>
      </c>
      <c r="C1375">
        <v>2097</v>
      </c>
      <c r="D1375" t="s">
        <v>1417</v>
      </c>
      <c r="E1375">
        <v>5690</v>
      </c>
      <c r="F1375" t="s">
        <v>56</v>
      </c>
      <c r="G1375" t="s">
        <v>56</v>
      </c>
      <c r="H1375" t="s">
        <v>56</v>
      </c>
      <c r="I1375" t="s">
        <v>56</v>
      </c>
      <c r="J1375" t="s">
        <v>56</v>
      </c>
      <c r="K1375">
        <v>0</v>
      </c>
      <c r="L1375">
        <v>146234.69</v>
      </c>
      <c r="M1375">
        <v>0</v>
      </c>
      <c r="N1375">
        <v>0</v>
      </c>
      <c r="O1375">
        <v>0</v>
      </c>
      <c r="P1375">
        <v>146234.69</v>
      </c>
      <c r="Q1375">
        <v>0</v>
      </c>
      <c r="R1375">
        <v>0</v>
      </c>
      <c r="S1375">
        <v>0</v>
      </c>
      <c r="T1375">
        <v>0</v>
      </c>
      <c r="U1375">
        <v>0</v>
      </c>
      <c r="V1375">
        <v>146234.69</v>
      </c>
      <c r="W1375">
        <v>0</v>
      </c>
      <c r="X1375">
        <v>0</v>
      </c>
      <c r="Y1375">
        <v>125039.5</v>
      </c>
      <c r="Z1375">
        <v>21195.19</v>
      </c>
      <c r="AA1375">
        <v>0</v>
      </c>
      <c r="AB1375">
        <v>0</v>
      </c>
      <c r="AC1375">
        <v>0</v>
      </c>
      <c r="AD1375">
        <v>0</v>
      </c>
      <c r="AE1375">
        <v>0</v>
      </c>
      <c r="AF1375">
        <v>0</v>
      </c>
      <c r="AG1375">
        <v>0</v>
      </c>
    </row>
    <row r="1376" spans="1:33" x14ac:dyDescent="0.3">
      <c r="A1376" t="s">
        <v>33</v>
      </c>
      <c r="B1376" t="s">
        <v>2845</v>
      </c>
      <c r="C1376">
        <v>2098</v>
      </c>
      <c r="D1376" t="s">
        <v>2846</v>
      </c>
      <c r="E1376">
        <v>2098</v>
      </c>
      <c r="F1376" t="s">
        <v>2846</v>
      </c>
      <c r="G1376" t="s">
        <v>2813</v>
      </c>
      <c r="H1376" t="s">
        <v>2813</v>
      </c>
      <c r="I1376" t="s">
        <v>56</v>
      </c>
      <c r="J1376" t="s">
        <v>40</v>
      </c>
      <c r="K1376">
        <v>0</v>
      </c>
      <c r="L1376">
        <v>0</v>
      </c>
      <c r="M1376">
        <v>0</v>
      </c>
      <c r="N1376">
        <v>0</v>
      </c>
      <c r="O1376">
        <v>0</v>
      </c>
      <c r="P1376">
        <v>0</v>
      </c>
      <c r="Q1376">
        <v>0</v>
      </c>
      <c r="R1376">
        <v>0</v>
      </c>
      <c r="S1376">
        <v>0</v>
      </c>
      <c r="T1376">
        <v>0</v>
      </c>
      <c r="U1376">
        <v>0</v>
      </c>
      <c r="V1376">
        <v>0</v>
      </c>
      <c r="W1376">
        <v>0</v>
      </c>
      <c r="X1376">
        <v>0</v>
      </c>
      <c r="Y1376">
        <v>0</v>
      </c>
      <c r="Z1376">
        <v>0</v>
      </c>
      <c r="AA1376">
        <v>0</v>
      </c>
      <c r="AB1376">
        <v>0</v>
      </c>
      <c r="AC1376">
        <v>0</v>
      </c>
      <c r="AD1376">
        <v>0</v>
      </c>
      <c r="AE1376">
        <v>0</v>
      </c>
      <c r="AF1376">
        <v>0</v>
      </c>
      <c r="AG1376">
        <v>0</v>
      </c>
    </row>
    <row r="1377" spans="1:33" x14ac:dyDescent="0.3">
      <c r="A1377" t="s">
        <v>33</v>
      </c>
      <c r="B1377" t="s">
        <v>2847</v>
      </c>
      <c r="C1377">
        <v>2106</v>
      </c>
      <c r="D1377" t="s">
        <v>2848</v>
      </c>
      <c r="E1377">
        <v>2106</v>
      </c>
      <c r="F1377" t="s">
        <v>2848</v>
      </c>
      <c r="G1377" t="s">
        <v>2813</v>
      </c>
      <c r="H1377" t="s">
        <v>2813</v>
      </c>
      <c r="I1377" t="s">
        <v>56</v>
      </c>
      <c r="J1377" t="s">
        <v>40</v>
      </c>
      <c r="K1377">
        <v>0</v>
      </c>
      <c r="L1377">
        <v>0</v>
      </c>
      <c r="M1377">
        <v>0</v>
      </c>
      <c r="N1377">
        <v>0</v>
      </c>
      <c r="O1377">
        <v>0</v>
      </c>
      <c r="P1377">
        <v>0</v>
      </c>
      <c r="Q1377">
        <v>0</v>
      </c>
      <c r="R1377">
        <v>0</v>
      </c>
      <c r="S1377">
        <v>0</v>
      </c>
      <c r="T1377">
        <v>0</v>
      </c>
      <c r="U1377">
        <v>0</v>
      </c>
      <c r="V1377">
        <v>0</v>
      </c>
      <c r="W1377">
        <v>0</v>
      </c>
      <c r="X1377">
        <v>0</v>
      </c>
      <c r="Y1377">
        <v>0</v>
      </c>
      <c r="Z1377">
        <v>0</v>
      </c>
      <c r="AA1377">
        <v>0</v>
      </c>
      <c r="AB1377">
        <v>0</v>
      </c>
      <c r="AC1377">
        <v>0</v>
      </c>
      <c r="AD1377">
        <v>0</v>
      </c>
      <c r="AE1377">
        <v>0</v>
      </c>
      <c r="AF1377">
        <v>0</v>
      </c>
      <c r="AG1377">
        <v>0</v>
      </c>
    </row>
    <row r="1378" spans="1:33" x14ac:dyDescent="0.3">
      <c r="A1378" t="s">
        <v>33</v>
      </c>
      <c r="B1378" t="s">
        <v>2849</v>
      </c>
      <c r="C1378">
        <v>2117</v>
      </c>
      <c r="D1378" t="s">
        <v>2850</v>
      </c>
      <c r="E1378">
        <v>2117</v>
      </c>
      <c r="F1378" t="s">
        <v>2850</v>
      </c>
      <c r="G1378" t="s">
        <v>2813</v>
      </c>
      <c r="H1378" t="s">
        <v>2813</v>
      </c>
      <c r="I1378" t="s">
        <v>56</v>
      </c>
      <c r="J1378" t="s">
        <v>40</v>
      </c>
      <c r="K1378">
        <v>0</v>
      </c>
      <c r="L1378">
        <v>0</v>
      </c>
      <c r="M1378">
        <v>0</v>
      </c>
      <c r="N1378">
        <v>0</v>
      </c>
      <c r="O1378">
        <v>0</v>
      </c>
      <c r="P1378">
        <v>0</v>
      </c>
      <c r="Q1378">
        <v>0</v>
      </c>
      <c r="R1378">
        <v>0</v>
      </c>
      <c r="S1378">
        <v>0</v>
      </c>
      <c r="T1378">
        <v>0</v>
      </c>
      <c r="U1378">
        <v>0</v>
      </c>
      <c r="V1378">
        <v>0</v>
      </c>
      <c r="W1378">
        <v>0</v>
      </c>
      <c r="X1378">
        <v>0</v>
      </c>
      <c r="Y1378">
        <v>0</v>
      </c>
      <c r="Z1378">
        <v>0</v>
      </c>
      <c r="AA1378">
        <v>0</v>
      </c>
      <c r="AB1378">
        <v>0</v>
      </c>
      <c r="AC1378">
        <v>0</v>
      </c>
      <c r="AD1378">
        <v>0</v>
      </c>
      <c r="AE1378">
        <v>0</v>
      </c>
      <c r="AF1378">
        <v>0</v>
      </c>
      <c r="AG1378">
        <v>0</v>
      </c>
    </row>
    <row r="1379" spans="1:33" x14ac:dyDescent="0.3">
      <c r="A1379" t="s">
        <v>33</v>
      </c>
      <c r="B1379" t="s">
        <v>2851</v>
      </c>
      <c r="C1379">
        <v>2148</v>
      </c>
      <c r="D1379" t="s">
        <v>2852</v>
      </c>
      <c r="E1379">
        <v>1298</v>
      </c>
      <c r="F1379" t="s">
        <v>2853</v>
      </c>
      <c r="G1379" t="s">
        <v>59</v>
      </c>
      <c r="H1379" t="s">
        <v>64</v>
      </c>
      <c r="I1379" t="s">
        <v>39</v>
      </c>
      <c r="J1379" t="s">
        <v>40</v>
      </c>
      <c r="K1379">
        <v>0</v>
      </c>
      <c r="L1379">
        <v>2471420.2999999998</v>
      </c>
      <c r="M1379">
        <v>0</v>
      </c>
      <c r="N1379">
        <v>0</v>
      </c>
      <c r="O1379">
        <v>0</v>
      </c>
      <c r="P1379">
        <v>1400744.09</v>
      </c>
      <c r="Q1379">
        <v>856771.19</v>
      </c>
      <c r="R1379">
        <v>213905.02</v>
      </c>
      <c r="S1379">
        <v>0</v>
      </c>
      <c r="T1379">
        <v>0</v>
      </c>
      <c r="U1379">
        <v>0</v>
      </c>
      <c r="V1379">
        <v>2471420.2999999998</v>
      </c>
      <c r="W1379">
        <v>0</v>
      </c>
      <c r="X1379">
        <v>1952245.5</v>
      </c>
      <c r="Y1379">
        <v>518875.8</v>
      </c>
      <c r="Z1379">
        <v>299</v>
      </c>
      <c r="AA1379">
        <v>0</v>
      </c>
      <c r="AB1379">
        <v>0</v>
      </c>
      <c r="AC1379">
        <v>0</v>
      </c>
      <c r="AD1379">
        <v>0</v>
      </c>
      <c r="AE1379">
        <v>0</v>
      </c>
      <c r="AF1379">
        <v>0</v>
      </c>
      <c r="AG1379">
        <v>0</v>
      </c>
    </row>
    <row r="1380" spans="1:33" x14ac:dyDescent="0.3">
      <c r="A1380" t="s">
        <v>33</v>
      </c>
      <c r="B1380" t="s">
        <v>2854</v>
      </c>
      <c r="C1380">
        <v>2148</v>
      </c>
      <c r="D1380" t="s">
        <v>2852</v>
      </c>
      <c r="E1380">
        <v>2148</v>
      </c>
      <c r="F1380" t="s">
        <v>2852</v>
      </c>
      <c r="G1380" t="s">
        <v>2813</v>
      </c>
      <c r="H1380" t="s">
        <v>2813</v>
      </c>
      <c r="I1380" t="s">
        <v>56</v>
      </c>
      <c r="J1380" t="s">
        <v>40</v>
      </c>
      <c r="K1380">
        <v>0</v>
      </c>
      <c r="L1380">
        <v>0</v>
      </c>
      <c r="M1380">
        <v>0</v>
      </c>
      <c r="N1380">
        <v>0</v>
      </c>
      <c r="O1380">
        <v>0</v>
      </c>
      <c r="P1380">
        <v>0</v>
      </c>
      <c r="Q1380">
        <v>0</v>
      </c>
      <c r="R1380">
        <v>0</v>
      </c>
      <c r="S1380">
        <v>0</v>
      </c>
      <c r="T1380">
        <v>0</v>
      </c>
      <c r="U1380">
        <v>0</v>
      </c>
      <c r="V1380">
        <v>0</v>
      </c>
      <c r="W1380">
        <v>0</v>
      </c>
      <c r="X1380">
        <v>0</v>
      </c>
      <c r="Y1380">
        <v>0</v>
      </c>
      <c r="Z1380">
        <v>0</v>
      </c>
      <c r="AA1380">
        <v>0</v>
      </c>
      <c r="AB1380">
        <v>0</v>
      </c>
      <c r="AC1380">
        <v>0</v>
      </c>
      <c r="AD1380">
        <v>0</v>
      </c>
      <c r="AE1380">
        <v>0</v>
      </c>
      <c r="AF1380">
        <v>0</v>
      </c>
      <c r="AG1380">
        <v>0</v>
      </c>
    </row>
    <row r="1381" spans="1:33" x14ac:dyDescent="0.3">
      <c r="A1381" t="s">
        <v>33</v>
      </c>
      <c r="B1381" t="s">
        <v>2855</v>
      </c>
      <c r="C1381">
        <v>2148</v>
      </c>
      <c r="D1381" t="s">
        <v>2852</v>
      </c>
      <c r="E1381">
        <v>3168</v>
      </c>
      <c r="F1381" t="s">
        <v>2856</v>
      </c>
      <c r="G1381" t="s">
        <v>59</v>
      </c>
      <c r="H1381" t="s">
        <v>64</v>
      </c>
      <c r="I1381" t="s">
        <v>39</v>
      </c>
      <c r="J1381" t="s">
        <v>40</v>
      </c>
      <c r="K1381">
        <v>0</v>
      </c>
      <c r="L1381">
        <v>9771298.8399999999</v>
      </c>
      <c r="M1381">
        <v>0</v>
      </c>
      <c r="N1381">
        <v>0</v>
      </c>
      <c r="O1381">
        <v>0</v>
      </c>
      <c r="P1381">
        <v>6005911.0899999999</v>
      </c>
      <c r="Q1381">
        <v>3003707.01</v>
      </c>
      <c r="R1381">
        <v>761680.74</v>
      </c>
      <c r="S1381">
        <v>0</v>
      </c>
      <c r="T1381">
        <v>0</v>
      </c>
      <c r="U1381">
        <v>0</v>
      </c>
      <c r="V1381">
        <v>9771298.8399999999</v>
      </c>
      <c r="W1381">
        <v>0</v>
      </c>
      <c r="X1381">
        <v>3667385.62</v>
      </c>
      <c r="Y1381">
        <v>6099896.6600000001</v>
      </c>
      <c r="Z1381">
        <v>4016.56</v>
      </c>
      <c r="AA1381">
        <v>0</v>
      </c>
      <c r="AB1381">
        <v>0</v>
      </c>
      <c r="AC1381">
        <v>0</v>
      </c>
      <c r="AD1381">
        <v>0</v>
      </c>
      <c r="AE1381">
        <v>0</v>
      </c>
      <c r="AF1381">
        <v>0</v>
      </c>
      <c r="AG1381">
        <v>0</v>
      </c>
    </row>
    <row r="1382" spans="1:33" x14ac:dyDescent="0.3">
      <c r="A1382" t="s">
        <v>33</v>
      </c>
      <c r="B1382" t="s">
        <v>2857</v>
      </c>
      <c r="C1382">
        <v>2200</v>
      </c>
      <c r="D1382" t="s">
        <v>2858</v>
      </c>
      <c r="E1382">
        <v>2200</v>
      </c>
      <c r="F1382" t="s">
        <v>2858</v>
      </c>
      <c r="G1382" t="s">
        <v>2813</v>
      </c>
      <c r="H1382" t="s">
        <v>2813</v>
      </c>
      <c r="I1382" t="s">
        <v>56</v>
      </c>
      <c r="J1382" t="s">
        <v>40</v>
      </c>
      <c r="K1382">
        <v>0</v>
      </c>
      <c r="L1382">
        <v>0</v>
      </c>
      <c r="M1382">
        <v>0</v>
      </c>
      <c r="N1382">
        <v>0</v>
      </c>
      <c r="O1382">
        <v>0</v>
      </c>
      <c r="P1382">
        <v>0</v>
      </c>
      <c r="Q1382">
        <v>0</v>
      </c>
      <c r="R1382">
        <v>0</v>
      </c>
      <c r="S1382">
        <v>0</v>
      </c>
      <c r="T1382">
        <v>0</v>
      </c>
      <c r="U1382">
        <v>0</v>
      </c>
      <c r="V1382">
        <v>0</v>
      </c>
      <c r="W1382">
        <v>0</v>
      </c>
      <c r="X1382">
        <v>0</v>
      </c>
      <c r="Y1382">
        <v>0</v>
      </c>
      <c r="Z1382">
        <v>0</v>
      </c>
      <c r="AA1382">
        <v>0</v>
      </c>
      <c r="AB1382">
        <v>0</v>
      </c>
      <c r="AC1382">
        <v>0</v>
      </c>
      <c r="AD1382">
        <v>0</v>
      </c>
      <c r="AE1382">
        <v>0</v>
      </c>
      <c r="AF1382">
        <v>0</v>
      </c>
      <c r="AG1382">
        <v>0</v>
      </c>
    </row>
    <row r="1383" spans="1:33" x14ac:dyDescent="0.3">
      <c r="A1383" t="s">
        <v>33</v>
      </c>
      <c r="B1383" t="s">
        <v>2859</v>
      </c>
      <c r="C1383">
        <v>2218</v>
      </c>
      <c r="D1383" t="s">
        <v>2860</v>
      </c>
      <c r="E1383">
        <v>2218</v>
      </c>
      <c r="F1383" t="s">
        <v>2860</v>
      </c>
      <c r="G1383" t="s">
        <v>2813</v>
      </c>
      <c r="H1383" t="s">
        <v>2813</v>
      </c>
      <c r="I1383" t="s">
        <v>56</v>
      </c>
      <c r="J1383" t="s">
        <v>40</v>
      </c>
      <c r="K1383">
        <v>0</v>
      </c>
      <c r="L1383">
        <v>0</v>
      </c>
      <c r="M1383">
        <v>0</v>
      </c>
      <c r="N1383">
        <v>0</v>
      </c>
      <c r="O1383">
        <v>0</v>
      </c>
      <c r="P1383">
        <v>0</v>
      </c>
      <c r="Q1383">
        <v>0</v>
      </c>
      <c r="R1383">
        <v>0</v>
      </c>
      <c r="S1383">
        <v>0</v>
      </c>
      <c r="T1383">
        <v>0</v>
      </c>
      <c r="U1383">
        <v>0</v>
      </c>
      <c r="V1383">
        <v>0</v>
      </c>
      <c r="W1383">
        <v>0</v>
      </c>
      <c r="X1383">
        <v>0</v>
      </c>
      <c r="Y1383">
        <v>0</v>
      </c>
      <c r="Z1383">
        <v>0</v>
      </c>
      <c r="AA1383">
        <v>0</v>
      </c>
      <c r="AB1383">
        <v>0</v>
      </c>
      <c r="AC1383">
        <v>0</v>
      </c>
      <c r="AD1383">
        <v>0</v>
      </c>
      <c r="AE1383">
        <v>0</v>
      </c>
      <c r="AF1383">
        <v>0</v>
      </c>
      <c r="AG1383">
        <v>0</v>
      </c>
    </row>
    <row r="1384" spans="1:33" x14ac:dyDescent="0.3">
      <c r="A1384" t="s">
        <v>33</v>
      </c>
      <c r="B1384" t="s">
        <v>2861</v>
      </c>
      <c r="C1384">
        <v>2223</v>
      </c>
      <c r="D1384" t="s">
        <v>2862</v>
      </c>
      <c r="E1384">
        <v>2223</v>
      </c>
      <c r="F1384" t="s">
        <v>2862</v>
      </c>
      <c r="G1384" t="s">
        <v>2813</v>
      </c>
      <c r="H1384" t="s">
        <v>2813</v>
      </c>
      <c r="I1384" t="s">
        <v>56</v>
      </c>
      <c r="J1384" t="s">
        <v>40</v>
      </c>
      <c r="K1384">
        <v>0</v>
      </c>
      <c r="L1384">
        <v>0</v>
      </c>
      <c r="M1384">
        <v>0</v>
      </c>
      <c r="N1384">
        <v>0</v>
      </c>
      <c r="O1384">
        <v>0</v>
      </c>
      <c r="P1384">
        <v>0</v>
      </c>
      <c r="Q1384">
        <v>0</v>
      </c>
      <c r="R1384">
        <v>0</v>
      </c>
      <c r="S1384">
        <v>0</v>
      </c>
      <c r="T1384">
        <v>0</v>
      </c>
      <c r="U1384">
        <v>0</v>
      </c>
      <c r="V1384">
        <v>0</v>
      </c>
      <c r="W1384">
        <v>0</v>
      </c>
      <c r="X1384">
        <v>0</v>
      </c>
      <c r="Y1384">
        <v>0</v>
      </c>
      <c r="Z1384">
        <v>0</v>
      </c>
      <c r="AA1384">
        <v>0</v>
      </c>
      <c r="AB1384">
        <v>0</v>
      </c>
      <c r="AC1384">
        <v>0</v>
      </c>
      <c r="AD1384">
        <v>0</v>
      </c>
      <c r="AE1384">
        <v>0</v>
      </c>
      <c r="AF1384">
        <v>0</v>
      </c>
      <c r="AG1384">
        <v>0</v>
      </c>
    </row>
    <row r="1385" spans="1:33" x14ac:dyDescent="0.3">
      <c r="A1385" t="s">
        <v>33</v>
      </c>
      <c r="B1385" t="s">
        <v>2863</v>
      </c>
      <c r="C1385">
        <v>2230</v>
      </c>
      <c r="D1385" t="s">
        <v>2864</v>
      </c>
      <c r="E1385">
        <v>2230</v>
      </c>
      <c r="F1385" t="s">
        <v>2864</v>
      </c>
      <c r="G1385" t="s">
        <v>2813</v>
      </c>
      <c r="H1385" t="s">
        <v>2813</v>
      </c>
      <c r="I1385" t="s">
        <v>56</v>
      </c>
      <c r="J1385" t="s">
        <v>40</v>
      </c>
      <c r="K1385">
        <v>0</v>
      </c>
      <c r="L1385">
        <v>0</v>
      </c>
      <c r="M1385">
        <v>0</v>
      </c>
      <c r="N1385">
        <v>0</v>
      </c>
      <c r="O1385">
        <v>0</v>
      </c>
      <c r="P1385">
        <v>0</v>
      </c>
      <c r="Q1385">
        <v>0</v>
      </c>
      <c r="R1385">
        <v>0</v>
      </c>
      <c r="S1385">
        <v>0</v>
      </c>
      <c r="T1385">
        <v>0</v>
      </c>
      <c r="U1385">
        <v>0</v>
      </c>
      <c r="V1385">
        <v>0</v>
      </c>
      <c r="W1385">
        <v>0</v>
      </c>
      <c r="X1385">
        <v>0</v>
      </c>
      <c r="Y1385">
        <v>0</v>
      </c>
      <c r="Z1385">
        <v>0</v>
      </c>
      <c r="AA1385">
        <v>0</v>
      </c>
      <c r="AB1385">
        <v>0</v>
      </c>
      <c r="AC1385">
        <v>0</v>
      </c>
      <c r="AD1385">
        <v>0</v>
      </c>
      <c r="AE1385">
        <v>0</v>
      </c>
      <c r="AF1385">
        <v>0</v>
      </c>
      <c r="AG1385">
        <v>0</v>
      </c>
    </row>
    <row r="1386" spans="1:33" x14ac:dyDescent="0.3">
      <c r="A1386" t="s">
        <v>33</v>
      </c>
      <c r="B1386" t="s">
        <v>2865</v>
      </c>
      <c r="C1386">
        <v>2242</v>
      </c>
      <c r="D1386" t="s">
        <v>2522</v>
      </c>
      <c r="E1386">
        <v>2273</v>
      </c>
      <c r="F1386" t="s">
        <v>2866</v>
      </c>
      <c r="G1386" t="s">
        <v>2361</v>
      </c>
      <c r="H1386" t="s">
        <v>56</v>
      </c>
      <c r="I1386" t="s">
        <v>56</v>
      </c>
      <c r="J1386" t="s">
        <v>40</v>
      </c>
      <c r="K1386">
        <v>0</v>
      </c>
      <c r="L1386">
        <v>306810.58</v>
      </c>
      <c r="M1386">
        <v>0</v>
      </c>
      <c r="N1386">
        <v>0</v>
      </c>
      <c r="O1386">
        <v>0</v>
      </c>
      <c r="P1386">
        <v>260472.92</v>
      </c>
      <c r="Q1386">
        <v>44916.6499999999</v>
      </c>
      <c r="R1386">
        <v>1421.01</v>
      </c>
      <c r="S1386">
        <v>0</v>
      </c>
      <c r="T1386">
        <v>0</v>
      </c>
      <c r="U1386">
        <v>0</v>
      </c>
      <c r="V1386">
        <v>306810.58</v>
      </c>
      <c r="W1386">
        <v>0</v>
      </c>
      <c r="X1386">
        <v>1421.01</v>
      </c>
      <c r="Y1386">
        <v>0</v>
      </c>
      <c r="Z1386">
        <v>0</v>
      </c>
      <c r="AA1386">
        <v>305389.57</v>
      </c>
      <c r="AB1386">
        <v>0</v>
      </c>
      <c r="AC1386">
        <v>0</v>
      </c>
      <c r="AD1386">
        <v>0</v>
      </c>
      <c r="AE1386">
        <v>0</v>
      </c>
      <c r="AF1386">
        <v>0</v>
      </c>
      <c r="AG1386">
        <v>0</v>
      </c>
    </row>
    <row r="1387" spans="1:33" x14ac:dyDescent="0.3">
      <c r="A1387" t="s">
        <v>33</v>
      </c>
      <c r="B1387" t="s">
        <v>2811</v>
      </c>
      <c r="C1387">
        <v>1902</v>
      </c>
      <c r="D1387" t="s">
        <v>2812</v>
      </c>
      <c r="E1387">
        <v>1902</v>
      </c>
      <c r="F1387" t="s">
        <v>2812</v>
      </c>
      <c r="G1387" t="s">
        <v>2813</v>
      </c>
      <c r="H1387" t="s">
        <v>2813</v>
      </c>
      <c r="I1387" t="s">
        <v>56</v>
      </c>
      <c r="J1387" t="s">
        <v>40</v>
      </c>
      <c r="K1387">
        <v>0</v>
      </c>
      <c r="L1387">
        <v>0</v>
      </c>
      <c r="M1387">
        <v>0</v>
      </c>
      <c r="N1387">
        <v>0</v>
      </c>
      <c r="O1387">
        <v>0</v>
      </c>
      <c r="P1387">
        <v>0</v>
      </c>
      <c r="Q1387">
        <v>0</v>
      </c>
      <c r="R1387">
        <v>0</v>
      </c>
      <c r="S1387">
        <v>0</v>
      </c>
      <c r="T1387">
        <v>0</v>
      </c>
      <c r="U1387">
        <v>0</v>
      </c>
      <c r="V1387">
        <v>0</v>
      </c>
      <c r="W1387">
        <v>0</v>
      </c>
      <c r="X1387">
        <v>0</v>
      </c>
      <c r="Y1387">
        <v>0</v>
      </c>
      <c r="Z1387">
        <v>0</v>
      </c>
      <c r="AA1387">
        <v>0</v>
      </c>
      <c r="AB1387">
        <v>0</v>
      </c>
      <c r="AC1387">
        <v>0</v>
      </c>
      <c r="AD1387">
        <v>0</v>
      </c>
      <c r="AE1387">
        <v>0</v>
      </c>
      <c r="AF1387">
        <v>0</v>
      </c>
      <c r="AG1387">
        <v>42945172</v>
      </c>
    </row>
    <row r="1388" spans="1:33" x14ac:dyDescent="0.3">
      <c r="A1388" t="s">
        <v>33</v>
      </c>
      <c r="B1388" t="s">
        <v>2816</v>
      </c>
      <c r="C1388">
        <v>1949</v>
      </c>
      <c r="D1388" t="s">
        <v>2817</v>
      </c>
      <c r="E1388">
        <v>1949</v>
      </c>
      <c r="F1388" t="s">
        <v>2817</v>
      </c>
      <c r="G1388" t="s">
        <v>2813</v>
      </c>
      <c r="H1388" t="s">
        <v>2813</v>
      </c>
      <c r="I1388" t="s">
        <v>56</v>
      </c>
      <c r="J1388" t="s">
        <v>40</v>
      </c>
      <c r="K1388">
        <v>0</v>
      </c>
      <c r="L1388">
        <v>0</v>
      </c>
      <c r="M1388">
        <v>0</v>
      </c>
      <c r="N1388">
        <v>0</v>
      </c>
      <c r="O1388">
        <v>0</v>
      </c>
      <c r="P1388">
        <v>0</v>
      </c>
      <c r="Q1388">
        <v>0</v>
      </c>
      <c r="R1388">
        <v>0</v>
      </c>
      <c r="S1388">
        <v>0</v>
      </c>
      <c r="T1388">
        <v>0</v>
      </c>
      <c r="U1388">
        <v>0</v>
      </c>
      <c r="V1388">
        <v>0</v>
      </c>
      <c r="W1388">
        <v>0</v>
      </c>
      <c r="X1388">
        <v>0</v>
      </c>
      <c r="Y1388">
        <v>0</v>
      </c>
      <c r="Z1388">
        <v>0</v>
      </c>
      <c r="AA1388">
        <v>0</v>
      </c>
      <c r="AB1388">
        <v>0</v>
      </c>
      <c r="AC1388">
        <v>0</v>
      </c>
      <c r="AD1388">
        <v>0</v>
      </c>
      <c r="AE1388">
        <v>0</v>
      </c>
      <c r="AF1388">
        <v>0</v>
      </c>
      <c r="AG1388">
        <v>13359784.199999999</v>
      </c>
    </row>
    <row r="1389" spans="1:33" x14ac:dyDescent="0.3">
      <c r="A1389" t="s">
        <v>33</v>
      </c>
      <c r="B1389" t="s">
        <v>2820</v>
      </c>
      <c r="C1389">
        <v>1975</v>
      </c>
      <c r="D1389" t="s">
        <v>2821</v>
      </c>
      <c r="E1389">
        <v>1975</v>
      </c>
      <c r="F1389" t="s">
        <v>2821</v>
      </c>
      <c r="G1389" t="s">
        <v>2813</v>
      </c>
      <c r="H1389" t="s">
        <v>2813</v>
      </c>
      <c r="I1389" t="s">
        <v>56</v>
      </c>
      <c r="J1389" t="s">
        <v>40</v>
      </c>
      <c r="K1389">
        <v>0</v>
      </c>
      <c r="L1389">
        <v>0</v>
      </c>
      <c r="M1389">
        <v>0</v>
      </c>
      <c r="N1389">
        <v>0</v>
      </c>
      <c r="O1389">
        <v>0</v>
      </c>
      <c r="P1389">
        <v>0</v>
      </c>
      <c r="Q1389">
        <v>0</v>
      </c>
      <c r="R1389">
        <v>0</v>
      </c>
      <c r="S1389">
        <v>0</v>
      </c>
      <c r="T1389">
        <v>0</v>
      </c>
      <c r="U1389">
        <v>0</v>
      </c>
      <c r="V1389">
        <v>0</v>
      </c>
      <c r="W1389">
        <v>0</v>
      </c>
      <c r="X1389">
        <v>0</v>
      </c>
      <c r="Y1389">
        <v>0</v>
      </c>
      <c r="Z1389">
        <v>0</v>
      </c>
      <c r="AA1389">
        <v>0</v>
      </c>
      <c r="AB1389">
        <v>0</v>
      </c>
      <c r="AC1389">
        <v>0</v>
      </c>
      <c r="AD1389">
        <v>0</v>
      </c>
      <c r="AE1389">
        <v>0</v>
      </c>
      <c r="AF1389">
        <v>0</v>
      </c>
      <c r="AG1389">
        <v>34128939.960000001</v>
      </c>
    </row>
    <row r="1390" spans="1:33" x14ac:dyDescent="0.3">
      <c r="A1390" t="s">
        <v>33</v>
      </c>
      <c r="B1390" t="s">
        <v>2822</v>
      </c>
      <c r="C1390">
        <v>1980</v>
      </c>
      <c r="D1390" t="s">
        <v>2823</v>
      </c>
      <c r="E1390">
        <v>1980</v>
      </c>
      <c r="F1390" t="s">
        <v>2823</v>
      </c>
      <c r="G1390" t="s">
        <v>2813</v>
      </c>
      <c r="H1390" t="s">
        <v>2813</v>
      </c>
      <c r="I1390" t="s">
        <v>56</v>
      </c>
      <c r="J1390" t="s">
        <v>40</v>
      </c>
      <c r="K1390">
        <v>0</v>
      </c>
      <c r="L1390">
        <v>0</v>
      </c>
      <c r="M1390">
        <v>0</v>
      </c>
      <c r="N1390">
        <v>0</v>
      </c>
      <c r="O1390">
        <v>0</v>
      </c>
      <c r="P1390">
        <v>0</v>
      </c>
      <c r="Q1390">
        <v>0</v>
      </c>
      <c r="R1390">
        <v>0</v>
      </c>
      <c r="S1390">
        <v>0</v>
      </c>
      <c r="T1390">
        <v>0</v>
      </c>
      <c r="U1390">
        <v>0</v>
      </c>
      <c r="V1390">
        <v>0</v>
      </c>
      <c r="W1390">
        <v>0</v>
      </c>
      <c r="X1390">
        <v>0</v>
      </c>
      <c r="Y1390">
        <v>0</v>
      </c>
      <c r="Z1390">
        <v>0</v>
      </c>
      <c r="AA1390">
        <v>0</v>
      </c>
      <c r="AB1390">
        <v>0</v>
      </c>
      <c r="AC1390">
        <v>0</v>
      </c>
      <c r="AD1390">
        <v>0</v>
      </c>
      <c r="AE1390">
        <v>0</v>
      </c>
      <c r="AF1390">
        <v>0</v>
      </c>
      <c r="AG1390">
        <v>31249703.52</v>
      </c>
    </row>
    <row r="1391" spans="1:33" x14ac:dyDescent="0.3">
      <c r="A1391" t="s">
        <v>33</v>
      </c>
      <c r="B1391" t="s">
        <v>2824</v>
      </c>
      <c r="C1391">
        <v>2004</v>
      </c>
      <c r="D1391" t="s">
        <v>2825</v>
      </c>
      <c r="E1391">
        <v>2004</v>
      </c>
      <c r="F1391" t="s">
        <v>2825</v>
      </c>
      <c r="G1391" t="s">
        <v>2813</v>
      </c>
      <c r="H1391" t="s">
        <v>2813</v>
      </c>
      <c r="I1391" t="s">
        <v>56</v>
      </c>
      <c r="J1391" t="s">
        <v>40</v>
      </c>
      <c r="K1391">
        <v>0</v>
      </c>
      <c r="L1391">
        <v>0</v>
      </c>
      <c r="M1391">
        <v>0</v>
      </c>
      <c r="N1391">
        <v>0</v>
      </c>
      <c r="O1391">
        <v>0</v>
      </c>
      <c r="P1391">
        <v>0</v>
      </c>
      <c r="Q1391">
        <v>0</v>
      </c>
      <c r="R1391">
        <v>0</v>
      </c>
      <c r="S1391">
        <v>0</v>
      </c>
      <c r="T1391">
        <v>0</v>
      </c>
      <c r="U1391">
        <v>0</v>
      </c>
      <c r="V1391">
        <v>0</v>
      </c>
      <c r="W1391">
        <v>0</v>
      </c>
      <c r="X1391">
        <v>0</v>
      </c>
      <c r="Y1391">
        <v>0</v>
      </c>
      <c r="Z1391">
        <v>0</v>
      </c>
      <c r="AA1391">
        <v>0</v>
      </c>
      <c r="AB1391">
        <v>0</v>
      </c>
      <c r="AC1391">
        <v>0</v>
      </c>
      <c r="AD1391">
        <v>0</v>
      </c>
      <c r="AE1391">
        <v>0</v>
      </c>
      <c r="AF1391">
        <v>0</v>
      </c>
      <c r="AG1391">
        <v>2561898.54</v>
      </c>
    </row>
    <row r="1392" spans="1:33" x14ac:dyDescent="0.3">
      <c r="A1392" t="s">
        <v>33</v>
      </c>
      <c r="B1392" t="s">
        <v>2826</v>
      </c>
      <c r="C1392">
        <v>2007</v>
      </c>
      <c r="D1392" t="s">
        <v>2827</v>
      </c>
      <c r="E1392">
        <v>2007</v>
      </c>
      <c r="F1392" t="s">
        <v>2827</v>
      </c>
      <c r="G1392" t="s">
        <v>2813</v>
      </c>
      <c r="H1392" t="s">
        <v>2813</v>
      </c>
      <c r="I1392" t="s">
        <v>56</v>
      </c>
      <c r="J1392" t="s">
        <v>40</v>
      </c>
      <c r="K1392">
        <v>0</v>
      </c>
      <c r="L1392">
        <v>0</v>
      </c>
      <c r="M1392">
        <v>0</v>
      </c>
      <c r="N1392">
        <v>0</v>
      </c>
      <c r="O1392">
        <v>0</v>
      </c>
      <c r="P1392">
        <v>0</v>
      </c>
      <c r="Q1392">
        <v>0</v>
      </c>
      <c r="R1392">
        <v>0</v>
      </c>
      <c r="S1392">
        <v>0</v>
      </c>
      <c r="T1392">
        <v>0</v>
      </c>
      <c r="U1392">
        <v>0</v>
      </c>
      <c r="V1392">
        <v>0</v>
      </c>
      <c r="W1392">
        <v>0</v>
      </c>
      <c r="X1392">
        <v>0</v>
      </c>
      <c r="Y1392">
        <v>0</v>
      </c>
      <c r="Z1392">
        <v>0</v>
      </c>
      <c r="AA1392">
        <v>0</v>
      </c>
      <c r="AB1392">
        <v>0</v>
      </c>
      <c r="AC1392">
        <v>0</v>
      </c>
      <c r="AD1392">
        <v>0</v>
      </c>
      <c r="AE1392">
        <v>0</v>
      </c>
      <c r="AF1392">
        <v>0</v>
      </c>
      <c r="AG1392">
        <v>1748839.24</v>
      </c>
    </row>
    <row r="1393" spans="1:33" x14ac:dyDescent="0.3">
      <c r="A1393" t="s">
        <v>33</v>
      </c>
      <c r="B1393" t="s">
        <v>2828</v>
      </c>
      <c r="C1393">
        <v>2013</v>
      </c>
      <c r="D1393" t="s">
        <v>2829</v>
      </c>
      <c r="E1393">
        <v>2013</v>
      </c>
      <c r="F1393" t="s">
        <v>2829</v>
      </c>
      <c r="G1393" t="s">
        <v>2813</v>
      </c>
      <c r="H1393" t="s">
        <v>2813</v>
      </c>
      <c r="I1393" t="s">
        <v>56</v>
      </c>
      <c r="J1393" t="s">
        <v>40</v>
      </c>
      <c r="K1393">
        <v>0</v>
      </c>
      <c r="L1393">
        <v>0</v>
      </c>
      <c r="M1393">
        <v>0</v>
      </c>
      <c r="N1393">
        <v>0</v>
      </c>
      <c r="O1393">
        <v>0</v>
      </c>
      <c r="P1393">
        <v>0</v>
      </c>
      <c r="Q1393">
        <v>0</v>
      </c>
      <c r="R1393">
        <v>0</v>
      </c>
      <c r="S1393">
        <v>0</v>
      </c>
      <c r="T1393">
        <v>0</v>
      </c>
      <c r="U1393">
        <v>0</v>
      </c>
      <c r="V1393">
        <v>0</v>
      </c>
      <c r="W1393">
        <v>0</v>
      </c>
      <c r="X1393">
        <v>0</v>
      </c>
      <c r="Y1393">
        <v>0</v>
      </c>
      <c r="Z1393">
        <v>0</v>
      </c>
      <c r="AA1393">
        <v>0</v>
      </c>
      <c r="AB1393">
        <v>0</v>
      </c>
      <c r="AC1393">
        <v>0</v>
      </c>
      <c r="AD1393">
        <v>0</v>
      </c>
      <c r="AE1393">
        <v>0</v>
      </c>
      <c r="AF1393">
        <v>0</v>
      </c>
      <c r="AG1393">
        <v>3773369.31</v>
      </c>
    </row>
    <row r="1394" spans="1:33" x14ac:dyDescent="0.3">
      <c r="A1394" t="s">
        <v>33</v>
      </c>
      <c r="B1394" t="s">
        <v>2830</v>
      </c>
      <c r="C1394">
        <v>2025</v>
      </c>
      <c r="D1394" t="s">
        <v>2831</v>
      </c>
      <c r="E1394">
        <v>2025</v>
      </c>
      <c r="F1394" t="s">
        <v>2831</v>
      </c>
      <c r="G1394" t="s">
        <v>2813</v>
      </c>
      <c r="H1394" t="s">
        <v>2813</v>
      </c>
      <c r="I1394" t="s">
        <v>56</v>
      </c>
      <c r="J1394" t="s">
        <v>40</v>
      </c>
      <c r="K1394">
        <v>0</v>
      </c>
      <c r="L1394">
        <v>0</v>
      </c>
      <c r="M1394">
        <v>0</v>
      </c>
      <c r="N1394">
        <v>0</v>
      </c>
      <c r="O1394">
        <v>0</v>
      </c>
      <c r="P1394">
        <v>0</v>
      </c>
      <c r="Q1394">
        <v>0</v>
      </c>
      <c r="R1394">
        <v>0</v>
      </c>
      <c r="S1394">
        <v>0</v>
      </c>
      <c r="T1394">
        <v>0</v>
      </c>
      <c r="U1394">
        <v>0</v>
      </c>
      <c r="V1394">
        <v>0</v>
      </c>
      <c r="W1394">
        <v>0</v>
      </c>
      <c r="X1394">
        <v>0</v>
      </c>
      <c r="Y1394">
        <v>0</v>
      </c>
      <c r="Z1394">
        <v>0</v>
      </c>
      <c r="AA1394">
        <v>0</v>
      </c>
      <c r="AB1394">
        <v>0</v>
      </c>
      <c r="AC1394">
        <v>0</v>
      </c>
      <c r="AD1394">
        <v>0</v>
      </c>
      <c r="AE1394">
        <v>0</v>
      </c>
      <c r="AF1394">
        <v>0</v>
      </c>
      <c r="AG1394">
        <v>35177148.399999999</v>
      </c>
    </row>
    <row r="1395" spans="1:33" x14ac:dyDescent="0.3">
      <c r="A1395" t="s">
        <v>33</v>
      </c>
      <c r="B1395" t="s">
        <v>2834</v>
      </c>
      <c r="C1395">
        <v>2049</v>
      </c>
      <c r="D1395" t="s">
        <v>2835</v>
      </c>
      <c r="E1395">
        <v>2049</v>
      </c>
      <c r="F1395" t="s">
        <v>2835</v>
      </c>
      <c r="G1395" t="s">
        <v>2813</v>
      </c>
      <c r="H1395" t="s">
        <v>2813</v>
      </c>
      <c r="I1395" t="s">
        <v>56</v>
      </c>
      <c r="J1395" t="s">
        <v>40</v>
      </c>
      <c r="K1395">
        <v>0</v>
      </c>
      <c r="L1395">
        <v>0</v>
      </c>
      <c r="M1395">
        <v>0</v>
      </c>
      <c r="N1395">
        <v>0</v>
      </c>
      <c r="O1395">
        <v>0</v>
      </c>
      <c r="P1395">
        <v>0</v>
      </c>
      <c r="Q1395">
        <v>0</v>
      </c>
      <c r="R1395">
        <v>0</v>
      </c>
      <c r="S1395">
        <v>0</v>
      </c>
      <c r="T1395">
        <v>0</v>
      </c>
      <c r="U1395">
        <v>0</v>
      </c>
      <c r="V1395">
        <v>0</v>
      </c>
      <c r="W1395">
        <v>0</v>
      </c>
      <c r="X1395">
        <v>0</v>
      </c>
      <c r="Y1395">
        <v>0</v>
      </c>
      <c r="Z1395">
        <v>0</v>
      </c>
      <c r="AA1395">
        <v>0</v>
      </c>
      <c r="AB1395">
        <v>0</v>
      </c>
      <c r="AC1395">
        <v>0</v>
      </c>
      <c r="AD1395">
        <v>0</v>
      </c>
      <c r="AE1395">
        <v>0</v>
      </c>
      <c r="AF1395">
        <v>0</v>
      </c>
      <c r="AG1395">
        <v>2432322.83</v>
      </c>
    </row>
    <row r="1396" spans="1:33" x14ac:dyDescent="0.3">
      <c r="A1396" t="s">
        <v>33</v>
      </c>
      <c r="B1396" t="s">
        <v>2840</v>
      </c>
      <c r="C1396">
        <v>2058</v>
      </c>
      <c r="D1396" t="s">
        <v>2841</v>
      </c>
      <c r="E1396">
        <v>2058</v>
      </c>
      <c r="F1396" t="s">
        <v>2841</v>
      </c>
      <c r="G1396" t="s">
        <v>2813</v>
      </c>
      <c r="H1396" t="s">
        <v>2813</v>
      </c>
      <c r="I1396" t="s">
        <v>56</v>
      </c>
      <c r="J1396" t="s">
        <v>40</v>
      </c>
      <c r="K1396">
        <v>0</v>
      </c>
      <c r="L1396">
        <v>0</v>
      </c>
      <c r="M1396">
        <v>0</v>
      </c>
      <c r="N1396">
        <v>0</v>
      </c>
      <c r="O1396">
        <v>0</v>
      </c>
      <c r="P1396">
        <v>0</v>
      </c>
      <c r="Q1396">
        <v>0</v>
      </c>
      <c r="R1396">
        <v>0</v>
      </c>
      <c r="S1396">
        <v>0</v>
      </c>
      <c r="T1396">
        <v>0</v>
      </c>
      <c r="U1396">
        <v>0</v>
      </c>
      <c r="V1396">
        <v>0</v>
      </c>
      <c r="W1396">
        <v>0</v>
      </c>
      <c r="X1396">
        <v>0</v>
      </c>
      <c r="Y1396">
        <v>0</v>
      </c>
      <c r="Z1396">
        <v>0</v>
      </c>
      <c r="AA1396">
        <v>0</v>
      </c>
      <c r="AB1396">
        <v>0</v>
      </c>
      <c r="AC1396">
        <v>0</v>
      </c>
      <c r="AD1396">
        <v>0</v>
      </c>
      <c r="AE1396">
        <v>0</v>
      </c>
      <c r="AF1396">
        <v>0</v>
      </c>
      <c r="AG1396">
        <v>1761313.13</v>
      </c>
    </row>
    <row r="1397" spans="1:33" x14ac:dyDescent="0.3">
      <c r="A1397" t="s">
        <v>33</v>
      </c>
      <c r="B1397" t="s">
        <v>2842</v>
      </c>
      <c r="C1397">
        <v>2064</v>
      </c>
      <c r="D1397" t="s">
        <v>2843</v>
      </c>
      <c r="E1397">
        <v>2064</v>
      </c>
      <c r="F1397" t="s">
        <v>2843</v>
      </c>
      <c r="G1397" t="s">
        <v>2813</v>
      </c>
      <c r="H1397" t="s">
        <v>2813</v>
      </c>
      <c r="I1397" t="s">
        <v>56</v>
      </c>
      <c r="J1397" t="s">
        <v>40</v>
      </c>
      <c r="K1397">
        <v>0</v>
      </c>
      <c r="L1397">
        <v>0</v>
      </c>
      <c r="M1397">
        <v>0</v>
      </c>
      <c r="N1397">
        <v>0</v>
      </c>
      <c r="O1397">
        <v>0</v>
      </c>
      <c r="P1397">
        <v>0</v>
      </c>
      <c r="Q1397">
        <v>0</v>
      </c>
      <c r="R1397">
        <v>0</v>
      </c>
      <c r="S1397">
        <v>0</v>
      </c>
      <c r="T1397">
        <v>0</v>
      </c>
      <c r="U1397">
        <v>0</v>
      </c>
      <c r="V1397">
        <v>0</v>
      </c>
      <c r="W1397">
        <v>0</v>
      </c>
      <c r="X1397">
        <v>0</v>
      </c>
      <c r="Y1397">
        <v>0</v>
      </c>
      <c r="Z1397">
        <v>0</v>
      </c>
      <c r="AA1397">
        <v>0</v>
      </c>
      <c r="AB1397">
        <v>0</v>
      </c>
      <c r="AC1397">
        <v>0</v>
      </c>
      <c r="AD1397">
        <v>0</v>
      </c>
      <c r="AE1397">
        <v>0</v>
      </c>
      <c r="AF1397">
        <v>0</v>
      </c>
      <c r="AG1397">
        <v>24828762.32</v>
      </c>
    </row>
    <row r="1398" spans="1:33" x14ac:dyDescent="0.3">
      <c r="A1398" t="s">
        <v>33</v>
      </c>
      <c r="B1398" t="s">
        <v>2845</v>
      </c>
      <c r="C1398">
        <v>2098</v>
      </c>
      <c r="D1398" t="s">
        <v>2846</v>
      </c>
      <c r="E1398">
        <v>2098</v>
      </c>
      <c r="F1398" t="s">
        <v>2846</v>
      </c>
      <c r="G1398" t="s">
        <v>2813</v>
      </c>
      <c r="H1398" t="s">
        <v>2813</v>
      </c>
      <c r="I1398" t="s">
        <v>56</v>
      </c>
      <c r="J1398" t="s">
        <v>40</v>
      </c>
      <c r="K1398">
        <v>0</v>
      </c>
      <c r="L1398">
        <v>0</v>
      </c>
      <c r="M1398">
        <v>0</v>
      </c>
      <c r="N1398">
        <v>0</v>
      </c>
      <c r="O1398">
        <v>0</v>
      </c>
      <c r="P1398">
        <v>0</v>
      </c>
      <c r="Q1398">
        <v>0</v>
      </c>
      <c r="R1398">
        <v>0</v>
      </c>
      <c r="S1398">
        <v>0</v>
      </c>
      <c r="T1398">
        <v>0</v>
      </c>
      <c r="U1398">
        <v>0</v>
      </c>
      <c r="V1398">
        <v>0</v>
      </c>
      <c r="W1398">
        <v>0</v>
      </c>
      <c r="X1398">
        <v>0</v>
      </c>
      <c r="Y1398">
        <v>0</v>
      </c>
      <c r="Z1398">
        <v>0</v>
      </c>
      <c r="AA1398">
        <v>0</v>
      </c>
      <c r="AB1398">
        <v>0</v>
      </c>
      <c r="AC1398">
        <v>0</v>
      </c>
      <c r="AD1398">
        <v>0</v>
      </c>
      <c r="AE1398">
        <v>0</v>
      </c>
      <c r="AF1398">
        <v>0</v>
      </c>
      <c r="AG1398">
        <v>37113883.299999997</v>
      </c>
    </row>
    <row r="1399" spans="1:33" x14ac:dyDescent="0.3">
      <c r="A1399" t="s">
        <v>33</v>
      </c>
      <c r="B1399" t="s">
        <v>2847</v>
      </c>
      <c r="C1399">
        <v>2106</v>
      </c>
      <c r="D1399" t="s">
        <v>2848</v>
      </c>
      <c r="E1399">
        <v>2106</v>
      </c>
      <c r="F1399" t="s">
        <v>2848</v>
      </c>
      <c r="G1399" t="s">
        <v>2813</v>
      </c>
      <c r="H1399" t="s">
        <v>2813</v>
      </c>
      <c r="I1399" t="s">
        <v>56</v>
      </c>
      <c r="J1399" t="s">
        <v>40</v>
      </c>
      <c r="K1399">
        <v>0</v>
      </c>
      <c r="L1399">
        <v>0</v>
      </c>
      <c r="M1399">
        <v>0</v>
      </c>
      <c r="N1399">
        <v>0</v>
      </c>
      <c r="O1399">
        <v>0</v>
      </c>
      <c r="P1399">
        <v>0</v>
      </c>
      <c r="Q1399">
        <v>0</v>
      </c>
      <c r="R1399">
        <v>0</v>
      </c>
      <c r="S1399">
        <v>0</v>
      </c>
      <c r="T1399">
        <v>0</v>
      </c>
      <c r="U1399">
        <v>0</v>
      </c>
      <c r="V1399">
        <v>0</v>
      </c>
      <c r="W1399">
        <v>0</v>
      </c>
      <c r="X1399">
        <v>0</v>
      </c>
      <c r="Y1399">
        <v>0</v>
      </c>
      <c r="Z1399">
        <v>0</v>
      </c>
      <c r="AA1399">
        <v>0</v>
      </c>
      <c r="AB1399">
        <v>0</v>
      </c>
      <c r="AC1399">
        <v>0</v>
      </c>
      <c r="AD1399">
        <v>0</v>
      </c>
      <c r="AE1399">
        <v>0</v>
      </c>
      <c r="AF1399">
        <v>0</v>
      </c>
      <c r="AG1399">
        <v>8965396.3300000001</v>
      </c>
    </row>
    <row r="1400" spans="1:33" x14ac:dyDescent="0.3">
      <c r="A1400" t="s">
        <v>33</v>
      </c>
      <c r="B1400" t="s">
        <v>2849</v>
      </c>
      <c r="C1400">
        <v>2117</v>
      </c>
      <c r="D1400" t="s">
        <v>2850</v>
      </c>
      <c r="E1400">
        <v>2117</v>
      </c>
      <c r="F1400" t="s">
        <v>2850</v>
      </c>
      <c r="G1400" t="s">
        <v>2813</v>
      </c>
      <c r="H1400" t="s">
        <v>2813</v>
      </c>
      <c r="I1400" t="s">
        <v>56</v>
      </c>
      <c r="J1400" t="s">
        <v>40</v>
      </c>
      <c r="K1400">
        <v>0</v>
      </c>
      <c r="L1400">
        <v>0</v>
      </c>
      <c r="M1400">
        <v>0</v>
      </c>
      <c r="N1400">
        <v>0</v>
      </c>
      <c r="O1400">
        <v>0</v>
      </c>
      <c r="P1400">
        <v>0</v>
      </c>
      <c r="Q1400">
        <v>0</v>
      </c>
      <c r="R1400">
        <v>0</v>
      </c>
      <c r="S1400">
        <v>0</v>
      </c>
      <c r="T1400">
        <v>0</v>
      </c>
      <c r="U1400">
        <v>0</v>
      </c>
      <c r="V1400">
        <v>0</v>
      </c>
      <c r="W1400">
        <v>0</v>
      </c>
      <c r="X1400">
        <v>0</v>
      </c>
      <c r="Y1400">
        <v>0</v>
      </c>
      <c r="Z1400">
        <v>0</v>
      </c>
      <c r="AA1400">
        <v>0</v>
      </c>
      <c r="AB1400">
        <v>0</v>
      </c>
      <c r="AC1400">
        <v>0</v>
      </c>
      <c r="AD1400">
        <v>0</v>
      </c>
      <c r="AE1400">
        <v>0</v>
      </c>
      <c r="AF1400">
        <v>0</v>
      </c>
      <c r="AG1400">
        <v>53328658.75</v>
      </c>
    </row>
    <row r="1401" spans="1:33" x14ac:dyDescent="0.3">
      <c r="A1401" t="s">
        <v>33</v>
      </c>
      <c r="B1401" t="s">
        <v>2854</v>
      </c>
      <c r="C1401">
        <v>2148</v>
      </c>
      <c r="D1401" t="s">
        <v>2852</v>
      </c>
      <c r="E1401">
        <v>2148</v>
      </c>
      <c r="F1401" t="s">
        <v>2852</v>
      </c>
      <c r="G1401" t="s">
        <v>2813</v>
      </c>
      <c r="H1401" t="s">
        <v>2813</v>
      </c>
      <c r="I1401" t="s">
        <v>56</v>
      </c>
      <c r="J1401" t="s">
        <v>40</v>
      </c>
      <c r="K1401">
        <v>0</v>
      </c>
      <c r="L1401">
        <v>0</v>
      </c>
      <c r="M1401">
        <v>0</v>
      </c>
      <c r="N1401">
        <v>0</v>
      </c>
      <c r="O1401">
        <v>0</v>
      </c>
      <c r="P1401">
        <v>0</v>
      </c>
      <c r="Q1401">
        <v>0</v>
      </c>
      <c r="R1401">
        <v>0</v>
      </c>
      <c r="S1401">
        <v>0</v>
      </c>
      <c r="T1401">
        <v>0</v>
      </c>
      <c r="U1401">
        <v>0</v>
      </c>
      <c r="V1401">
        <v>0</v>
      </c>
      <c r="W1401">
        <v>0</v>
      </c>
      <c r="X1401">
        <v>0</v>
      </c>
      <c r="Y1401">
        <v>0</v>
      </c>
      <c r="Z1401">
        <v>0</v>
      </c>
      <c r="AA1401">
        <v>0</v>
      </c>
      <c r="AB1401">
        <v>0</v>
      </c>
      <c r="AC1401">
        <v>0</v>
      </c>
      <c r="AD1401">
        <v>0</v>
      </c>
      <c r="AE1401">
        <v>0</v>
      </c>
      <c r="AF1401">
        <v>0</v>
      </c>
      <c r="AG1401">
        <v>49415297.5</v>
      </c>
    </row>
    <row r="1402" spans="1:33" x14ac:dyDescent="0.3">
      <c r="A1402" t="s">
        <v>33</v>
      </c>
      <c r="B1402" t="s">
        <v>2857</v>
      </c>
      <c r="C1402">
        <v>2200</v>
      </c>
      <c r="D1402" t="s">
        <v>2858</v>
      </c>
      <c r="E1402">
        <v>2200</v>
      </c>
      <c r="F1402" t="s">
        <v>2858</v>
      </c>
      <c r="G1402" t="s">
        <v>2813</v>
      </c>
      <c r="H1402" t="s">
        <v>2813</v>
      </c>
      <c r="I1402" t="s">
        <v>56</v>
      </c>
      <c r="J1402" t="s">
        <v>40</v>
      </c>
      <c r="K1402">
        <v>0</v>
      </c>
      <c r="L1402">
        <v>0</v>
      </c>
      <c r="M1402">
        <v>0</v>
      </c>
      <c r="N1402">
        <v>0</v>
      </c>
      <c r="O1402">
        <v>0</v>
      </c>
      <c r="P1402">
        <v>0</v>
      </c>
      <c r="Q1402">
        <v>0</v>
      </c>
      <c r="R1402">
        <v>0</v>
      </c>
      <c r="S1402">
        <v>0</v>
      </c>
      <c r="T1402">
        <v>0</v>
      </c>
      <c r="U1402">
        <v>0</v>
      </c>
      <c r="V1402">
        <v>0</v>
      </c>
      <c r="W1402">
        <v>0</v>
      </c>
      <c r="X1402">
        <v>0</v>
      </c>
      <c r="Y1402">
        <v>0</v>
      </c>
      <c r="Z1402">
        <v>0</v>
      </c>
      <c r="AA1402">
        <v>0</v>
      </c>
      <c r="AB1402">
        <v>0</v>
      </c>
      <c r="AC1402">
        <v>0</v>
      </c>
      <c r="AD1402">
        <v>0</v>
      </c>
      <c r="AE1402">
        <v>0</v>
      </c>
      <c r="AF1402">
        <v>0</v>
      </c>
      <c r="AG1402">
        <v>31980047</v>
      </c>
    </row>
    <row r="1403" spans="1:33" x14ac:dyDescent="0.3">
      <c r="A1403" t="s">
        <v>33</v>
      </c>
      <c r="B1403" t="s">
        <v>2859</v>
      </c>
      <c r="C1403">
        <v>2218</v>
      </c>
      <c r="D1403" t="s">
        <v>2860</v>
      </c>
      <c r="E1403">
        <v>2218</v>
      </c>
      <c r="F1403" t="s">
        <v>2860</v>
      </c>
      <c r="G1403" t="s">
        <v>2813</v>
      </c>
      <c r="H1403" t="s">
        <v>2813</v>
      </c>
      <c r="I1403" t="s">
        <v>56</v>
      </c>
      <c r="J1403" t="s">
        <v>40</v>
      </c>
      <c r="K1403">
        <v>0</v>
      </c>
      <c r="L1403">
        <v>0</v>
      </c>
      <c r="M1403">
        <v>0</v>
      </c>
      <c r="N1403">
        <v>0</v>
      </c>
      <c r="O1403">
        <v>0</v>
      </c>
      <c r="P1403">
        <v>0</v>
      </c>
      <c r="Q1403">
        <v>0</v>
      </c>
      <c r="R1403">
        <v>0</v>
      </c>
      <c r="S1403">
        <v>0</v>
      </c>
      <c r="T1403">
        <v>0</v>
      </c>
      <c r="U1403">
        <v>0</v>
      </c>
      <c r="V1403">
        <v>0</v>
      </c>
      <c r="W1403">
        <v>0</v>
      </c>
      <c r="X1403">
        <v>0</v>
      </c>
      <c r="Y1403">
        <v>0</v>
      </c>
      <c r="Z1403">
        <v>0</v>
      </c>
      <c r="AA1403">
        <v>0</v>
      </c>
      <c r="AB1403">
        <v>0</v>
      </c>
      <c r="AC1403">
        <v>0</v>
      </c>
      <c r="AD1403">
        <v>0</v>
      </c>
      <c r="AE1403">
        <v>0</v>
      </c>
      <c r="AF1403">
        <v>0</v>
      </c>
      <c r="AG1403">
        <v>5587867.79</v>
      </c>
    </row>
    <row r="1404" spans="1:33" x14ac:dyDescent="0.3">
      <c r="A1404" t="s">
        <v>33</v>
      </c>
      <c r="B1404" t="s">
        <v>2861</v>
      </c>
      <c r="C1404">
        <v>2223</v>
      </c>
      <c r="D1404" t="s">
        <v>2862</v>
      </c>
      <c r="E1404">
        <v>2223</v>
      </c>
      <c r="F1404" t="s">
        <v>2862</v>
      </c>
      <c r="G1404" t="s">
        <v>2813</v>
      </c>
      <c r="H1404" t="s">
        <v>2813</v>
      </c>
      <c r="I1404" t="s">
        <v>56</v>
      </c>
      <c r="J1404" t="s">
        <v>40</v>
      </c>
      <c r="K1404">
        <v>0</v>
      </c>
      <c r="L1404">
        <v>0</v>
      </c>
      <c r="M1404">
        <v>0</v>
      </c>
      <c r="N1404">
        <v>0</v>
      </c>
      <c r="O1404">
        <v>0</v>
      </c>
      <c r="P1404">
        <v>0</v>
      </c>
      <c r="Q1404">
        <v>0</v>
      </c>
      <c r="R1404">
        <v>0</v>
      </c>
      <c r="S1404">
        <v>0</v>
      </c>
      <c r="T1404">
        <v>0</v>
      </c>
      <c r="U1404">
        <v>0</v>
      </c>
      <c r="V1404">
        <v>0</v>
      </c>
      <c r="W1404">
        <v>0</v>
      </c>
      <c r="X1404">
        <v>0</v>
      </c>
      <c r="Y1404">
        <v>0</v>
      </c>
      <c r="Z1404">
        <v>0</v>
      </c>
      <c r="AA1404">
        <v>0</v>
      </c>
      <c r="AB1404">
        <v>0</v>
      </c>
      <c r="AC1404">
        <v>0</v>
      </c>
      <c r="AD1404">
        <v>0</v>
      </c>
      <c r="AE1404">
        <v>0</v>
      </c>
      <c r="AF1404">
        <v>0</v>
      </c>
      <c r="AG1404">
        <v>8201480.1900000004</v>
      </c>
    </row>
    <row r="1405" spans="1:33" x14ac:dyDescent="0.3">
      <c r="A1405" t="s">
        <v>33</v>
      </c>
      <c r="B1405" t="s">
        <v>2863</v>
      </c>
      <c r="C1405">
        <v>2230</v>
      </c>
      <c r="D1405" t="s">
        <v>2864</v>
      </c>
      <c r="E1405">
        <v>2230</v>
      </c>
      <c r="F1405" t="s">
        <v>2864</v>
      </c>
      <c r="G1405" t="s">
        <v>2813</v>
      </c>
      <c r="H1405" t="s">
        <v>2813</v>
      </c>
      <c r="I1405" t="s">
        <v>56</v>
      </c>
      <c r="J1405" t="s">
        <v>40</v>
      </c>
      <c r="K1405">
        <v>0</v>
      </c>
      <c r="L1405">
        <v>0</v>
      </c>
      <c r="M1405">
        <v>0</v>
      </c>
      <c r="N1405">
        <v>0</v>
      </c>
      <c r="O1405">
        <v>0</v>
      </c>
      <c r="P1405">
        <v>0</v>
      </c>
      <c r="Q1405">
        <v>0</v>
      </c>
      <c r="R1405">
        <v>0</v>
      </c>
      <c r="S1405">
        <v>0</v>
      </c>
      <c r="T1405">
        <v>0</v>
      </c>
      <c r="U1405">
        <v>0</v>
      </c>
      <c r="V1405">
        <v>0</v>
      </c>
      <c r="W1405">
        <v>0</v>
      </c>
      <c r="X1405">
        <v>0</v>
      </c>
      <c r="Y1405">
        <v>0</v>
      </c>
      <c r="Z1405">
        <v>0</v>
      </c>
      <c r="AA1405">
        <v>0</v>
      </c>
      <c r="AB1405">
        <v>0</v>
      </c>
      <c r="AC1405">
        <v>0</v>
      </c>
      <c r="AD1405">
        <v>0</v>
      </c>
      <c r="AE1405">
        <v>0</v>
      </c>
      <c r="AF1405">
        <v>0</v>
      </c>
      <c r="AG1405">
        <v>100576814.23999999</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E96654-830E-4FD5-8417-18C33A66AA63}">
  <dimension ref="A1:C107"/>
  <sheetViews>
    <sheetView showGridLines="0" topLeftCell="A2" workbookViewId="0">
      <selection activeCell="C34" sqref="C34"/>
    </sheetView>
  </sheetViews>
  <sheetFormatPr defaultRowHeight="14.4" x14ac:dyDescent="0.3"/>
  <cols>
    <col min="1" max="1" width="12.109375" customWidth="1"/>
    <col min="2" max="2" width="9.5546875" customWidth="1"/>
    <col min="3" max="3" width="94.33203125" customWidth="1"/>
  </cols>
  <sheetData>
    <row r="1" spans="1:3" ht="18" x14ac:dyDescent="0.3">
      <c r="A1" s="1" t="s">
        <v>2867</v>
      </c>
    </row>
    <row r="2" spans="1:3" ht="57.6" x14ac:dyDescent="0.3">
      <c r="C2" s="2" t="s">
        <v>2868</v>
      </c>
    </row>
    <row r="4" spans="1:3" ht="28.8" x14ac:dyDescent="0.3">
      <c r="C4" s="3" t="s">
        <v>2869</v>
      </c>
    </row>
    <row r="6" spans="1:3" ht="18" x14ac:dyDescent="0.3">
      <c r="A6" s="1" t="s">
        <v>2870</v>
      </c>
    </row>
    <row r="7" spans="1:3" x14ac:dyDescent="0.3">
      <c r="B7" t="s">
        <v>2871</v>
      </c>
    </row>
    <row r="8" spans="1:3" x14ac:dyDescent="0.3">
      <c r="B8" s="4" t="s">
        <v>2872</v>
      </c>
    </row>
    <row r="9" spans="1:3" x14ac:dyDescent="0.3">
      <c r="B9" t="s">
        <v>2873</v>
      </c>
    </row>
    <row r="10" spans="1:3" x14ac:dyDescent="0.3">
      <c r="B10" s="5" t="s">
        <v>2874</v>
      </c>
    </row>
    <row r="11" spans="1:3" x14ac:dyDescent="0.3">
      <c r="C11" s="5" t="s">
        <v>2875</v>
      </c>
    </row>
    <row r="12" spans="1:3" x14ac:dyDescent="0.3">
      <c r="C12" s="5" t="s">
        <v>2876</v>
      </c>
    </row>
    <row r="13" spans="1:3" x14ac:dyDescent="0.3">
      <c r="C13" s="5" t="s">
        <v>2877</v>
      </c>
    </row>
    <row r="14" spans="1:3" x14ac:dyDescent="0.3">
      <c r="C14" s="5" t="s">
        <v>2878</v>
      </c>
    </row>
    <row r="15" spans="1:3" x14ac:dyDescent="0.3">
      <c r="C15" s="5" t="s">
        <v>2879</v>
      </c>
    </row>
    <row r="16" spans="1:3" x14ac:dyDescent="0.3">
      <c r="B16" s="5" t="s">
        <v>2880</v>
      </c>
    </row>
    <row r="17" spans="2:3" x14ac:dyDescent="0.3">
      <c r="C17" s="5" t="s">
        <v>2875</v>
      </c>
    </row>
    <row r="18" spans="2:3" x14ac:dyDescent="0.3">
      <c r="C18" s="5" t="s">
        <v>2876</v>
      </c>
    </row>
    <row r="19" spans="2:3" x14ac:dyDescent="0.3">
      <c r="C19" s="5" t="s">
        <v>2881</v>
      </c>
    </row>
    <row r="20" spans="2:3" x14ac:dyDescent="0.3">
      <c r="C20" s="5" t="s">
        <v>2878</v>
      </c>
    </row>
    <row r="21" spans="2:3" x14ac:dyDescent="0.3">
      <c r="C21" s="5" t="s">
        <v>2879</v>
      </c>
    </row>
    <row r="22" spans="2:3" x14ac:dyDescent="0.3">
      <c r="B22" s="5" t="s">
        <v>2882</v>
      </c>
    </row>
    <row r="23" spans="2:3" x14ac:dyDescent="0.3">
      <c r="C23" s="5" t="s">
        <v>2875</v>
      </c>
    </row>
    <row r="24" spans="2:3" x14ac:dyDescent="0.3">
      <c r="C24" s="5" t="s">
        <v>2876</v>
      </c>
    </row>
    <row r="25" spans="2:3" x14ac:dyDescent="0.3">
      <c r="C25" s="5" t="s">
        <v>2883</v>
      </c>
    </row>
    <row r="26" spans="2:3" x14ac:dyDescent="0.3">
      <c r="C26" s="5" t="s">
        <v>2878</v>
      </c>
    </row>
    <row r="27" spans="2:3" x14ac:dyDescent="0.3">
      <c r="C27" s="5" t="s">
        <v>2879</v>
      </c>
    </row>
    <row r="28" spans="2:3" x14ac:dyDescent="0.3">
      <c r="B28" s="5" t="s">
        <v>2884</v>
      </c>
    </row>
    <row r="29" spans="2:3" x14ac:dyDescent="0.3">
      <c r="C29" s="5" t="s">
        <v>2875</v>
      </c>
    </row>
    <row r="30" spans="2:3" x14ac:dyDescent="0.3">
      <c r="C30" s="5" t="s">
        <v>2876</v>
      </c>
    </row>
    <row r="31" spans="2:3" x14ac:dyDescent="0.3">
      <c r="C31" s="5" t="s">
        <v>2885</v>
      </c>
    </row>
    <row r="32" spans="2:3" x14ac:dyDescent="0.3">
      <c r="C32" s="5" t="s">
        <v>2878</v>
      </c>
    </row>
    <row r="33" spans="1:3" x14ac:dyDescent="0.3">
      <c r="C33" s="5" t="s">
        <v>2886</v>
      </c>
    </row>
    <row r="34" spans="1:3" x14ac:dyDescent="0.3">
      <c r="B34" s="6" t="s">
        <v>19</v>
      </c>
    </row>
    <row r="35" spans="1:3" x14ac:dyDescent="0.3">
      <c r="C35" s="5" t="s">
        <v>2887</v>
      </c>
    </row>
    <row r="36" spans="1:3" x14ac:dyDescent="0.3">
      <c r="B36" t="s">
        <v>2888</v>
      </c>
    </row>
    <row r="37" spans="1:3" x14ac:dyDescent="0.3">
      <c r="B37" t="s">
        <v>2889</v>
      </c>
    </row>
    <row r="38" spans="1:3" x14ac:dyDescent="0.3">
      <c r="B38" t="s">
        <v>2890</v>
      </c>
    </row>
    <row r="40" spans="1:3" ht="18" x14ac:dyDescent="0.3">
      <c r="A40" s="1" t="s">
        <v>2891</v>
      </c>
      <c r="B40" s="1"/>
    </row>
    <row r="41" spans="1:3" ht="15.6" x14ac:dyDescent="0.3">
      <c r="A41" s="7" t="s">
        <v>2892</v>
      </c>
      <c r="B41" s="7"/>
    </row>
    <row r="42" spans="1:3" x14ac:dyDescent="0.3">
      <c r="B42" s="5" t="s">
        <v>2893</v>
      </c>
    </row>
    <row r="43" spans="1:3" ht="51.6" customHeight="1" x14ac:dyDescent="0.3">
      <c r="C43" s="8" t="s">
        <v>2894</v>
      </c>
    </row>
    <row r="44" spans="1:3" x14ac:dyDescent="0.3">
      <c r="C44" s="8" t="s">
        <v>2895</v>
      </c>
    </row>
    <row r="45" spans="1:3" x14ac:dyDescent="0.3">
      <c r="C45" s="9" t="s">
        <v>2896</v>
      </c>
    </row>
    <row r="46" spans="1:3" x14ac:dyDescent="0.3">
      <c r="C46" s="9" t="s">
        <v>2897</v>
      </c>
    </row>
    <row r="47" spans="1:3" x14ac:dyDescent="0.3">
      <c r="C47" s="9" t="s">
        <v>2898</v>
      </c>
    </row>
    <row r="48" spans="1:3" x14ac:dyDescent="0.3">
      <c r="C48" s="9" t="s">
        <v>2899</v>
      </c>
    </row>
    <row r="49" spans="1:3" x14ac:dyDescent="0.3">
      <c r="C49" s="9" t="s">
        <v>2900</v>
      </c>
    </row>
    <row r="50" spans="1:3" ht="15.6" x14ac:dyDescent="0.3">
      <c r="A50" s="7" t="s">
        <v>2901</v>
      </c>
      <c r="B50" s="7"/>
    </row>
    <row r="51" spans="1:3" x14ac:dyDescent="0.3">
      <c r="B51" s="5" t="s">
        <v>2902</v>
      </c>
    </row>
    <row r="52" spans="1:3" ht="15.6" x14ac:dyDescent="0.3">
      <c r="A52" s="7" t="s">
        <v>2903</v>
      </c>
      <c r="B52" s="7"/>
    </row>
    <row r="53" spans="1:3" x14ac:dyDescent="0.3">
      <c r="B53" s="5" t="s">
        <v>2904</v>
      </c>
    </row>
    <row r="54" spans="1:3" ht="43.2" x14ac:dyDescent="0.3">
      <c r="B54" s="5"/>
      <c r="C54" s="8" t="s">
        <v>2894</v>
      </c>
    </row>
    <row r="55" spans="1:3" ht="15.6" x14ac:dyDescent="0.3">
      <c r="A55" s="7" t="s">
        <v>2905</v>
      </c>
      <c r="B55" s="7"/>
    </row>
    <row r="56" spans="1:3" x14ac:dyDescent="0.3">
      <c r="B56" s="5" t="s">
        <v>2906</v>
      </c>
    </row>
    <row r="57" spans="1:3" x14ac:dyDescent="0.3">
      <c r="B57" s="5"/>
      <c r="C57" s="5" t="s">
        <v>2907</v>
      </c>
    </row>
    <row r="58" spans="1:3" x14ac:dyDescent="0.3">
      <c r="B58" s="5"/>
      <c r="C58" s="5" t="s">
        <v>2908</v>
      </c>
    </row>
    <row r="59" spans="1:3" x14ac:dyDescent="0.3">
      <c r="B59" s="5"/>
      <c r="C59" s="9" t="s">
        <v>2909</v>
      </c>
    </row>
    <row r="60" spans="1:3" x14ac:dyDescent="0.3">
      <c r="B60" s="5"/>
      <c r="C60" s="9" t="s">
        <v>2910</v>
      </c>
    </row>
    <row r="61" spans="1:3" x14ac:dyDescent="0.3">
      <c r="B61" s="5"/>
      <c r="C61" s="9" t="s">
        <v>2911</v>
      </c>
    </row>
    <row r="62" spans="1:3" x14ac:dyDescent="0.3">
      <c r="B62" s="5"/>
      <c r="C62" s="9" t="s">
        <v>2912</v>
      </c>
    </row>
    <row r="63" spans="1:3" x14ac:dyDescent="0.3">
      <c r="B63" s="5"/>
      <c r="C63" s="9" t="s">
        <v>2913</v>
      </c>
    </row>
    <row r="64" spans="1:3" x14ac:dyDescent="0.3">
      <c r="B64" s="5"/>
      <c r="C64" s="9" t="s">
        <v>2914</v>
      </c>
    </row>
    <row r="65" spans="2:3" x14ac:dyDescent="0.3">
      <c r="B65" s="5"/>
      <c r="C65" s="9" t="s">
        <v>2915</v>
      </c>
    </row>
    <row r="66" spans="2:3" x14ac:dyDescent="0.3">
      <c r="B66" s="5"/>
      <c r="C66" s="9" t="s">
        <v>2916</v>
      </c>
    </row>
    <row r="67" spans="2:3" x14ac:dyDescent="0.3">
      <c r="B67" s="5"/>
      <c r="C67" s="5" t="s">
        <v>2917</v>
      </c>
    </row>
    <row r="68" spans="2:3" x14ac:dyDescent="0.3">
      <c r="B68" s="5"/>
      <c r="C68" s="9" t="s">
        <v>2918</v>
      </c>
    </row>
    <row r="69" spans="2:3" x14ac:dyDescent="0.3">
      <c r="B69" s="5"/>
      <c r="C69" s="9" t="s">
        <v>2919</v>
      </c>
    </row>
    <row r="70" spans="2:3" x14ac:dyDescent="0.3">
      <c r="B70" s="5"/>
      <c r="C70" s="9" t="s">
        <v>2920</v>
      </c>
    </row>
    <row r="71" spans="2:3" x14ac:dyDescent="0.3">
      <c r="B71" s="5"/>
      <c r="C71" s="9" t="s">
        <v>2921</v>
      </c>
    </row>
    <row r="72" spans="2:3" x14ac:dyDescent="0.3">
      <c r="B72" s="5"/>
      <c r="C72" s="9" t="s">
        <v>2910</v>
      </c>
    </row>
    <row r="73" spans="2:3" x14ac:dyDescent="0.3">
      <c r="B73" s="5"/>
      <c r="C73" s="9" t="s">
        <v>2913</v>
      </c>
    </row>
    <row r="74" spans="2:3" x14ac:dyDescent="0.3">
      <c r="B74" s="5"/>
      <c r="C74" s="9" t="s">
        <v>2915</v>
      </c>
    </row>
    <row r="75" spans="2:3" x14ac:dyDescent="0.3">
      <c r="B75" s="5"/>
      <c r="C75" s="9" t="s">
        <v>2916</v>
      </c>
    </row>
    <row r="76" spans="2:3" x14ac:dyDescent="0.3">
      <c r="B76" s="5"/>
      <c r="C76" s="9" t="s">
        <v>2922</v>
      </c>
    </row>
    <row r="77" spans="2:3" x14ac:dyDescent="0.3">
      <c r="B77" s="5"/>
      <c r="C77" s="5" t="s">
        <v>2923</v>
      </c>
    </row>
    <row r="78" spans="2:3" x14ac:dyDescent="0.3">
      <c r="B78" s="5"/>
      <c r="C78" s="9" t="s">
        <v>2924</v>
      </c>
    </row>
    <row r="79" spans="2:3" x14ac:dyDescent="0.3">
      <c r="B79" s="5"/>
      <c r="C79" s="9" t="s">
        <v>2925</v>
      </c>
    </row>
    <row r="80" spans="2:3" x14ac:dyDescent="0.3">
      <c r="B80" s="5"/>
      <c r="C80" s="10" t="s">
        <v>2926</v>
      </c>
    </row>
    <row r="81" spans="1:3" x14ac:dyDescent="0.3">
      <c r="B81" s="5"/>
      <c r="C81" s="9" t="s">
        <v>2927</v>
      </c>
    </row>
    <row r="82" spans="1:3" x14ac:dyDescent="0.3">
      <c r="B82" s="5"/>
      <c r="C82" s="10" t="s">
        <v>2928</v>
      </c>
    </row>
    <row r="83" spans="1:3" x14ac:dyDescent="0.3">
      <c r="B83" s="5"/>
      <c r="C83" s="9" t="s">
        <v>2929</v>
      </c>
    </row>
    <row r="84" spans="1:3" ht="15.6" x14ac:dyDescent="0.3">
      <c r="A84" s="7" t="s">
        <v>2930</v>
      </c>
      <c r="B84" s="7"/>
    </row>
    <row r="85" spans="1:3" x14ac:dyDescent="0.3">
      <c r="B85" s="5" t="s">
        <v>2931</v>
      </c>
    </row>
    <row r="86" spans="1:3" ht="43.2" x14ac:dyDescent="0.3">
      <c r="B86" s="5"/>
      <c r="C86" s="8" t="s">
        <v>2894</v>
      </c>
    </row>
    <row r="87" spans="1:3" x14ac:dyDescent="0.3">
      <c r="A87" s="11"/>
      <c r="B87" s="11"/>
    </row>
    <row r="88" spans="1:3" ht="15.6" x14ac:dyDescent="0.3">
      <c r="A88" s="7"/>
      <c r="B88" s="7"/>
    </row>
    <row r="89" spans="1:3" x14ac:dyDescent="0.3">
      <c r="A89" s="6"/>
      <c r="B89" s="6"/>
    </row>
    <row r="90" spans="1:3" x14ac:dyDescent="0.3">
      <c r="A90" s="5"/>
      <c r="B90" s="5"/>
    </row>
    <row r="91" spans="1:3" x14ac:dyDescent="0.3">
      <c r="A91" s="12"/>
      <c r="B91" s="12"/>
    </row>
    <row r="92" spans="1:3" x14ac:dyDescent="0.3">
      <c r="A92" s="5"/>
      <c r="B92" s="5"/>
    </row>
    <row r="93" spans="1:3" x14ac:dyDescent="0.3">
      <c r="A93" s="5"/>
      <c r="B93" s="5"/>
    </row>
    <row r="94" spans="1:3" x14ac:dyDescent="0.3">
      <c r="A94" s="5"/>
      <c r="B94" s="5"/>
    </row>
    <row r="95" spans="1:3" x14ac:dyDescent="0.3">
      <c r="A95" s="5"/>
      <c r="B95" s="5"/>
    </row>
    <row r="96" spans="1:3" x14ac:dyDescent="0.3">
      <c r="A96" s="5"/>
      <c r="B96" s="5"/>
    </row>
    <row r="97" spans="1:2" x14ac:dyDescent="0.3">
      <c r="A97" s="5"/>
      <c r="B97" s="5"/>
    </row>
    <row r="98" spans="1:2" x14ac:dyDescent="0.3">
      <c r="A98" s="5"/>
      <c r="B98" s="5"/>
    </row>
    <row r="99" spans="1:2" x14ac:dyDescent="0.3">
      <c r="A99" s="5"/>
      <c r="B99" s="5"/>
    </row>
    <row r="100" spans="1:2" x14ac:dyDescent="0.3">
      <c r="A100" s="5"/>
      <c r="B100" s="5"/>
    </row>
    <row r="101" spans="1:2" x14ac:dyDescent="0.3">
      <c r="A101" s="5"/>
      <c r="B101" s="5"/>
    </row>
    <row r="102" spans="1:2" x14ac:dyDescent="0.3">
      <c r="A102" s="5"/>
      <c r="B102" s="5"/>
    </row>
    <row r="103" spans="1:2" x14ac:dyDescent="0.3">
      <c r="A103" s="5"/>
      <c r="B103" s="5"/>
    </row>
    <row r="104" spans="1:2" x14ac:dyDescent="0.3">
      <c r="A104" s="5"/>
      <c r="B104" s="5"/>
    </row>
    <row r="105" spans="1:2" x14ac:dyDescent="0.3">
      <c r="A105" s="5"/>
      <c r="B105" s="5"/>
    </row>
    <row r="106" spans="1:2" x14ac:dyDescent="0.3">
      <c r="A106" s="5"/>
      <c r="B106" s="5"/>
    </row>
    <row r="107" spans="1:2" x14ac:dyDescent="0.3">
      <c r="A107" s="5"/>
      <c r="B107" s="5"/>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AD96CEFFA73634FAA7625E3A08BEF81" ma:contentTypeVersion="19" ma:contentTypeDescription="Create a new document." ma:contentTypeScope="" ma:versionID="fa081845def9b1c7f62a9c0001795866">
  <xsd:schema xmlns:xsd="http://www.w3.org/2001/XMLSchema" xmlns:xs="http://www.w3.org/2001/XMLSchema" xmlns:p="http://schemas.microsoft.com/office/2006/metadata/properties" xmlns:ns1="http://schemas.microsoft.com/sharepoint/v3" xmlns:ns2="0b9f3f5e-66a2-4ae0-ba82-021f2bffe956" targetNamespace="http://schemas.microsoft.com/office/2006/metadata/properties" ma:root="true" ma:fieldsID="d480d2475dacf4d7f66a88d1ebdcf5f5" ns1:_="" ns2:_="">
    <xsd:import namespace="http://schemas.microsoft.com/sharepoint/v3"/>
    <xsd:import namespace="0b9f3f5e-66a2-4ae0-ba82-021f2bffe956"/>
    <xsd:element name="properties">
      <xsd:complexType>
        <xsd:sequence>
          <xsd:element name="documentManagement">
            <xsd:complexType>
              <xsd:all>
                <xsd:element ref="ns2:Office"/>
                <xsd:element ref="ns2:Category"/>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6"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7"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b9f3f5e-66a2-4ae0-ba82-021f2bffe956" elementFormDefault="qualified">
    <xsd:import namespace="http://schemas.microsoft.com/office/2006/documentManagement/types"/>
    <xsd:import namespace="http://schemas.microsoft.com/office/infopath/2007/PartnerControls"/>
    <xsd:element name="Office" ma:index="2" ma:displayName="Office" ma:default="EDI" ma:format="RadioButtons" ma:internalName="Office" ma:readOnly="false">
      <xsd:simpleType>
        <xsd:restriction base="dms:Choice">
          <xsd:enumeration value="EDI"/>
          <xsd:enumeration value="EII"/>
          <xsd:enumeration value="Finance"/>
          <xsd:enumeration value="IT"/>
          <xsd:enumeration value="OESO"/>
          <xsd:enumeration value="OIE"/>
          <xsd:enumeration value="ORMS"/>
          <xsd:enumeration value="OTLA"/>
          <xsd:enumeration value="RADAR"/>
        </xsd:restriction>
      </xsd:simpleType>
    </xsd:element>
    <xsd:element name="Category" ma:index="3" ma:displayName="Document Category" ma:default="Student Data" ma:format="RadioButtons" ma:internalName="Category" ma:readOnly="false">
      <xsd:simpleType>
        <xsd:restriction base="dms:Choice">
          <xsd:enumeration value="Fiscal Transparency"/>
          <xsd:enumeration value="Grant Allocations"/>
          <xsd:enumeration value="Institutions and Facilities"/>
          <xsd:enumeration value="Instruction"/>
          <xsd:enumeration value="Research and Reports"/>
          <xsd:enumeration value="School and District Accountability"/>
          <xsd:enumeration value="Staff Data"/>
          <xsd:enumeration value="Student Data"/>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Office xmlns="0b9f3f5e-66a2-4ae0-ba82-021f2bffe956">Finance</Office>
    <PublishingExpirationDate xmlns="http://schemas.microsoft.com/sharepoint/v3" xsi:nil="true"/>
    <Category xmlns="0b9f3f5e-66a2-4ae0-ba82-021f2bffe956">Fiscal Transparency</Category>
    <PublishingStartDate xmlns="http://schemas.microsoft.com/sharepoint/v3" xsi:nil="true"/>
  </documentManagement>
</p:properties>
</file>

<file path=customXml/itemProps1.xml><?xml version="1.0" encoding="utf-8"?>
<ds:datastoreItem xmlns:ds="http://schemas.openxmlformats.org/officeDocument/2006/customXml" ds:itemID="{6729B696-3576-4FDB-B52C-ABF9E24C19F3}"/>
</file>

<file path=customXml/itemProps2.xml><?xml version="1.0" encoding="utf-8"?>
<ds:datastoreItem xmlns:ds="http://schemas.openxmlformats.org/officeDocument/2006/customXml" ds:itemID="{6CA63433-7DB0-459F-9AAC-80C1C61FDAF8}"/>
</file>

<file path=customXml/itemProps3.xml><?xml version="1.0" encoding="utf-8"?>
<ds:datastoreItem xmlns:ds="http://schemas.openxmlformats.org/officeDocument/2006/customXml" ds:itemID="{12D013F4-13C0-4744-A609-C1C50EBA7883}"/>
</file>

<file path=docMetadata/LabelInfo.xml><?xml version="1.0" encoding="utf-8"?>
<clbl:labelList xmlns:clbl="http://schemas.microsoft.com/office/2020/mipLabelMetadata">
  <clbl:label id="{7730ea53-6f5e-4160-81a5-992a9105450a}" enabled="1" method="Standard" siteId="{b4f51418-b269-49a2-935a-fa54bf584fc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vt:i4>
      </vt:variant>
    </vt:vector>
  </HeadingPairs>
  <TitlesOfParts>
    <vt:vector size="2" baseType="lpstr">
      <vt:lpstr>20-21 School Level Spending Rep</vt:lpstr>
      <vt:lpstr>Notes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ANDERSON Tim * ODE</dc:creator>
  <cp:lastModifiedBy>ANDERSON Tim * ODE</cp:lastModifiedBy>
  <dcterms:created xsi:type="dcterms:W3CDTF">2026-06-05T20:33:05Z</dcterms:created>
  <dcterms:modified xsi:type="dcterms:W3CDTF">2026-06-05T20:33:05Z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0x010100EAD96CEFFA73634FAA7625E3A08BEF81</vt:lpwstr>
  </property>
</Properties>
</file>