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sldIdLst>
    <p:sldId id="264" r:id="rId5"/>
    <p:sldId id="288" r:id="rId6"/>
    <p:sldId id="259" r:id="rId7"/>
    <p:sldId id="286" r:id="rId8"/>
    <p:sldId id="275" r:id="rId9"/>
    <p:sldId id="276" r:id="rId10"/>
    <p:sldId id="277" r:id="rId11"/>
    <p:sldId id="278" r:id="rId12"/>
    <p:sldId id="279" r:id="rId13"/>
    <p:sldId id="280" r:id="rId14"/>
    <p:sldId id="281" r:id="rId15"/>
    <p:sldId id="284" r:id="rId16"/>
    <p:sldId id="28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8EBBC5-B2E3-8D56-EE32-BDF94739897A}" name="Cypress Clark (they/them)" initials="CC" userId="S::Cypress.Clark@oha.oregon.gov::600c8495-2e31-41e2-9602-0d4b34af832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5" autoAdjust="0"/>
    <p:restoredTop sz="96357" autoAdjust="0"/>
  </p:normalViewPr>
  <p:slideViewPr>
    <p:cSldViewPr snapToGrid="0">
      <p:cViewPr varScale="1">
        <p:scale>
          <a:sx n="103" d="100"/>
          <a:sy n="103" d="100"/>
        </p:scale>
        <p:origin x="150" y="258"/>
      </p:cViewPr>
      <p:guideLst/>
    </p:cSldViewPr>
  </p:slideViewPr>
  <p:outlineViewPr>
    <p:cViewPr>
      <p:scale>
        <a:sx n="33" d="100"/>
        <a:sy n="33" d="100"/>
      </p:scale>
      <p:origin x="0" y="-130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ypress Clark (they/them)" userId="600c8495-2e31-41e2-9602-0d4b34af8327" providerId="ADAL" clId="{4E67AAE6-CFBD-4619-A65E-5EFD03633385}"/>
    <pc:docChg chg="undo custSel addSld delSld modSld sldOrd">
      <pc:chgData name="Cypress Clark (they/them)" userId="600c8495-2e31-41e2-9602-0d4b34af8327" providerId="ADAL" clId="{4E67AAE6-CFBD-4619-A65E-5EFD03633385}" dt="2024-11-12T22:46:17.805" v="7819" actId="255"/>
      <pc:docMkLst>
        <pc:docMk/>
      </pc:docMkLst>
      <pc:sldChg chg="del">
        <pc:chgData name="Cypress Clark (they/them)" userId="600c8495-2e31-41e2-9602-0d4b34af8327" providerId="ADAL" clId="{4E67AAE6-CFBD-4619-A65E-5EFD03633385}" dt="2024-11-08T17:19:49.584" v="5221" actId="2696"/>
        <pc:sldMkLst>
          <pc:docMk/>
          <pc:sldMk cId="3288076243" sldId="257"/>
        </pc:sldMkLst>
      </pc:sldChg>
      <pc:sldChg chg="del">
        <pc:chgData name="Cypress Clark (they/them)" userId="600c8495-2e31-41e2-9602-0d4b34af8327" providerId="ADAL" clId="{4E67AAE6-CFBD-4619-A65E-5EFD03633385}" dt="2024-11-08T17:19:49.584" v="5221" actId="2696"/>
        <pc:sldMkLst>
          <pc:docMk/>
          <pc:sldMk cId="1552302211" sldId="258"/>
        </pc:sldMkLst>
      </pc:sldChg>
      <pc:sldChg chg="addSp modSp mod ord">
        <pc:chgData name="Cypress Clark (they/them)" userId="600c8495-2e31-41e2-9602-0d4b34af8327" providerId="ADAL" clId="{4E67AAE6-CFBD-4619-A65E-5EFD03633385}" dt="2024-11-12T16:40:27.719" v="7514" actId="1076"/>
        <pc:sldMkLst>
          <pc:docMk/>
          <pc:sldMk cId="1296471952" sldId="259"/>
        </pc:sldMkLst>
        <pc:spChg chg="mod">
          <ac:chgData name="Cypress Clark (they/them)" userId="600c8495-2e31-41e2-9602-0d4b34af8327" providerId="ADAL" clId="{4E67AAE6-CFBD-4619-A65E-5EFD03633385}" dt="2024-11-12T16:34:17.270" v="7467" actId="1076"/>
          <ac:spMkLst>
            <pc:docMk/>
            <pc:sldMk cId="1296471952" sldId="259"/>
            <ac:spMk id="2" creationId="{10179034-C407-71A5-C99C-AF1885DADA81}"/>
          </ac:spMkLst>
        </pc:spChg>
        <pc:spChg chg="add mod ord">
          <ac:chgData name="Cypress Clark (they/them)" userId="600c8495-2e31-41e2-9602-0d4b34af8327" providerId="ADAL" clId="{4E67AAE6-CFBD-4619-A65E-5EFD03633385}" dt="2024-11-12T16:40:12.181" v="7512" actId="167"/>
          <ac:spMkLst>
            <pc:docMk/>
            <pc:sldMk cId="1296471952" sldId="259"/>
            <ac:spMk id="3" creationId="{245E008C-D15F-E67C-C074-5C36866C2747}"/>
          </ac:spMkLst>
        </pc:spChg>
        <pc:spChg chg="mod">
          <ac:chgData name="Cypress Clark (they/them)" userId="600c8495-2e31-41e2-9602-0d4b34af8327" providerId="ADAL" clId="{4E67AAE6-CFBD-4619-A65E-5EFD03633385}" dt="2024-11-12T16:34:20.085" v="7468" actId="1076"/>
          <ac:spMkLst>
            <pc:docMk/>
            <pc:sldMk cId="1296471952" sldId="259"/>
            <ac:spMk id="4" creationId="{5D66B233-288E-8E94-67FC-868DF3FAFE3C}"/>
          </ac:spMkLst>
        </pc:spChg>
        <pc:picChg chg="mod">
          <ac:chgData name="Cypress Clark (they/them)" userId="600c8495-2e31-41e2-9602-0d4b34af8327" providerId="ADAL" clId="{4E67AAE6-CFBD-4619-A65E-5EFD03633385}" dt="2024-11-12T16:40:27.719" v="7514" actId="1076"/>
          <ac:picMkLst>
            <pc:docMk/>
            <pc:sldMk cId="1296471952" sldId="259"/>
            <ac:picMk id="8" creationId="{F8200B07-6FEB-9D73-0FAF-AF5EE97A5CA3}"/>
          </ac:picMkLst>
        </pc:picChg>
      </pc:sldChg>
      <pc:sldChg chg="mod ord modShow">
        <pc:chgData name="Cypress Clark (they/them)" userId="600c8495-2e31-41e2-9602-0d4b34af8327" providerId="ADAL" clId="{4E67AAE6-CFBD-4619-A65E-5EFD03633385}" dt="2024-11-12T22:02:44.722" v="7651"/>
        <pc:sldMkLst>
          <pc:docMk/>
          <pc:sldMk cId="166436115" sldId="260"/>
        </pc:sldMkLst>
      </pc:sldChg>
      <pc:sldChg chg="modSp mod ord modShow">
        <pc:chgData name="Cypress Clark (they/them)" userId="600c8495-2e31-41e2-9602-0d4b34af8327" providerId="ADAL" clId="{4E67AAE6-CFBD-4619-A65E-5EFD03633385}" dt="2024-11-12T16:40:56.681" v="7516"/>
        <pc:sldMkLst>
          <pc:docMk/>
          <pc:sldMk cId="3929780764" sldId="261"/>
        </pc:sldMkLst>
        <pc:graphicFrameChg chg="mod">
          <ac:chgData name="Cypress Clark (they/them)" userId="600c8495-2e31-41e2-9602-0d4b34af8327" providerId="ADAL" clId="{4E67AAE6-CFBD-4619-A65E-5EFD03633385}" dt="2024-11-08T17:01:41.527" v="781" actId="962"/>
          <ac:graphicFrameMkLst>
            <pc:docMk/>
            <pc:sldMk cId="3929780764" sldId="261"/>
            <ac:graphicFrameMk id="6" creationId="{C8761A0E-0749-6128-71D0-43DFE3CCBE91}"/>
          </ac:graphicFrameMkLst>
        </pc:graphicFrameChg>
      </pc:sldChg>
      <pc:sldChg chg="modSp mod">
        <pc:chgData name="Cypress Clark (they/them)" userId="600c8495-2e31-41e2-9602-0d4b34af8327" providerId="ADAL" clId="{4E67AAE6-CFBD-4619-A65E-5EFD03633385}" dt="2024-11-12T22:42:44.280" v="7815" actId="20577"/>
        <pc:sldMkLst>
          <pc:docMk/>
          <pc:sldMk cId="2736780125" sldId="264"/>
        </pc:sldMkLst>
        <pc:spChg chg="mod">
          <ac:chgData name="Cypress Clark (they/them)" userId="600c8495-2e31-41e2-9602-0d4b34af8327" providerId="ADAL" clId="{4E67AAE6-CFBD-4619-A65E-5EFD03633385}" dt="2024-11-12T22:42:44.280" v="7815" actId="20577"/>
          <ac:spMkLst>
            <pc:docMk/>
            <pc:sldMk cId="2736780125" sldId="264"/>
            <ac:spMk id="2" creationId="{050F6982-B045-E83C-87FF-E8A999CACBF3}"/>
          </ac:spMkLst>
        </pc:spChg>
      </pc:sldChg>
      <pc:sldChg chg="modSp mod ord modShow">
        <pc:chgData name="Cypress Clark (they/them)" userId="600c8495-2e31-41e2-9602-0d4b34af8327" providerId="ADAL" clId="{4E67AAE6-CFBD-4619-A65E-5EFD03633385}" dt="2024-11-12T16:40:56.681" v="7516"/>
        <pc:sldMkLst>
          <pc:docMk/>
          <pc:sldMk cId="4196210568" sldId="266"/>
        </pc:sldMkLst>
        <pc:spChg chg="mod">
          <ac:chgData name="Cypress Clark (they/them)" userId="600c8495-2e31-41e2-9602-0d4b34af8327" providerId="ADAL" clId="{4E67AAE6-CFBD-4619-A65E-5EFD03633385}" dt="2024-11-08T17:16:42.669" v="5192" actId="33553"/>
          <ac:spMkLst>
            <pc:docMk/>
            <pc:sldMk cId="4196210568" sldId="266"/>
            <ac:spMk id="3" creationId="{0902EDD0-2AEA-5D9F-7063-2794E10FFE17}"/>
          </ac:spMkLst>
        </pc:spChg>
        <pc:picChg chg="mod">
          <ac:chgData name="Cypress Clark (they/them)" userId="600c8495-2e31-41e2-9602-0d4b34af8327" providerId="ADAL" clId="{4E67AAE6-CFBD-4619-A65E-5EFD03633385}" dt="2024-11-08T17:10:10.109" v="3402" actId="1076"/>
          <ac:picMkLst>
            <pc:docMk/>
            <pc:sldMk cId="4196210568" sldId="266"/>
            <ac:picMk id="5" creationId="{E89CCB42-F9B1-5FE7-1A4F-423583DFDDA4}"/>
          </ac:picMkLst>
        </pc:picChg>
      </pc:sldChg>
      <pc:sldChg chg="mod ord modShow">
        <pc:chgData name="Cypress Clark (they/them)" userId="600c8495-2e31-41e2-9602-0d4b34af8327" providerId="ADAL" clId="{4E67AAE6-CFBD-4619-A65E-5EFD03633385}" dt="2024-11-12T16:40:56.681" v="7516"/>
        <pc:sldMkLst>
          <pc:docMk/>
          <pc:sldMk cId="3860494418" sldId="267"/>
        </pc:sldMkLst>
      </pc:sldChg>
      <pc:sldChg chg="modSp mod ord modShow">
        <pc:chgData name="Cypress Clark (they/them)" userId="600c8495-2e31-41e2-9602-0d4b34af8327" providerId="ADAL" clId="{4E67AAE6-CFBD-4619-A65E-5EFD03633385}" dt="2024-11-12T16:40:56.681" v="7516"/>
        <pc:sldMkLst>
          <pc:docMk/>
          <pc:sldMk cId="2736075284" sldId="270"/>
        </pc:sldMkLst>
        <pc:spChg chg="mod">
          <ac:chgData name="Cypress Clark (they/them)" userId="600c8495-2e31-41e2-9602-0d4b34af8327" providerId="ADAL" clId="{4E67AAE6-CFBD-4619-A65E-5EFD03633385}" dt="2024-11-08T17:19:26.766" v="5220" actId="20577"/>
          <ac:spMkLst>
            <pc:docMk/>
            <pc:sldMk cId="2736075284" sldId="270"/>
            <ac:spMk id="5" creationId="{4CA7C120-A9EB-724A-AE41-A0E4C862E4D5}"/>
          </ac:spMkLst>
        </pc:spChg>
      </pc:sldChg>
      <pc:sldChg chg="mod ord modShow">
        <pc:chgData name="Cypress Clark (they/them)" userId="600c8495-2e31-41e2-9602-0d4b34af8327" providerId="ADAL" clId="{4E67AAE6-CFBD-4619-A65E-5EFD03633385}" dt="2024-11-12T16:40:56.681" v="7516"/>
        <pc:sldMkLst>
          <pc:docMk/>
          <pc:sldMk cId="1320352182" sldId="271"/>
        </pc:sldMkLst>
      </pc:sldChg>
      <pc:sldChg chg="mod ord modShow">
        <pc:chgData name="Cypress Clark (they/them)" userId="600c8495-2e31-41e2-9602-0d4b34af8327" providerId="ADAL" clId="{4E67AAE6-CFBD-4619-A65E-5EFD03633385}" dt="2024-11-12T16:40:56.681" v="7516"/>
        <pc:sldMkLst>
          <pc:docMk/>
          <pc:sldMk cId="3222570343" sldId="273"/>
        </pc:sldMkLst>
      </pc:sldChg>
      <pc:sldChg chg="modSp mod ord">
        <pc:chgData name="Cypress Clark (they/them)" userId="600c8495-2e31-41e2-9602-0d4b34af8327" providerId="ADAL" clId="{4E67AAE6-CFBD-4619-A65E-5EFD03633385}" dt="2024-11-12T16:26:42.549" v="7381"/>
        <pc:sldMkLst>
          <pc:docMk/>
          <pc:sldMk cId="172464116" sldId="275"/>
        </pc:sldMkLst>
        <pc:spChg chg="mod">
          <ac:chgData name="Cypress Clark (they/them)" userId="600c8495-2e31-41e2-9602-0d4b34af8327" providerId="ADAL" clId="{4E67AAE6-CFBD-4619-A65E-5EFD03633385}" dt="2024-11-08T17:16:34.061" v="5191" actId="33553"/>
          <ac:spMkLst>
            <pc:docMk/>
            <pc:sldMk cId="172464116" sldId="275"/>
            <ac:spMk id="7" creationId="{142D15E8-64D6-F6A3-F654-E5855D0604F0}"/>
          </ac:spMkLst>
        </pc:spChg>
        <pc:graphicFrameChg chg="mod">
          <ac:chgData name="Cypress Clark (they/them)" userId="600c8495-2e31-41e2-9602-0d4b34af8327" providerId="ADAL" clId="{4E67AAE6-CFBD-4619-A65E-5EFD03633385}" dt="2024-11-08T17:11:20.618" v="3834" actId="962"/>
          <ac:graphicFrameMkLst>
            <pc:docMk/>
            <pc:sldMk cId="172464116" sldId="275"/>
            <ac:graphicFrameMk id="5" creationId="{D9F818A7-66C1-96DA-3FBB-88D36FD3770D}"/>
          </ac:graphicFrameMkLst>
        </pc:graphicFrameChg>
      </pc:sldChg>
      <pc:sldChg chg="addSp modSp mod delCm modCm">
        <pc:chgData name="Cypress Clark (they/them)" userId="600c8495-2e31-41e2-9602-0d4b34af8327" providerId="ADAL" clId="{4E67AAE6-CFBD-4619-A65E-5EFD03633385}" dt="2024-11-12T22:46:17.805" v="7819" actId="255"/>
        <pc:sldMkLst>
          <pc:docMk/>
          <pc:sldMk cId="4257974489" sldId="276"/>
        </pc:sldMkLst>
        <pc:spChg chg="mod">
          <ac:chgData name="Cypress Clark (they/them)" userId="600c8495-2e31-41e2-9602-0d4b34af8327" providerId="ADAL" clId="{4E67AAE6-CFBD-4619-A65E-5EFD03633385}" dt="2024-11-04T17:07:29.341" v="5" actId="20577"/>
          <ac:spMkLst>
            <pc:docMk/>
            <pc:sldMk cId="4257974489" sldId="276"/>
            <ac:spMk id="2" creationId="{E86A1D48-788A-971A-8FCE-3C7790C9983E}"/>
          </ac:spMkLst>
        </pc:spChg>
        <pc:spChg chg="add mod">
          <ac:chgData name="Cypress Clark (they/them)" userId="600c8495-2e31-41e2-9602-0d4b34af8327" providerId="ADAL" clId="{4E67AAE6-CFBD-4619-A65E-5EFD03633385}" dt="2024-11-08T17:38:14.972" v="7209" actId="1076"/>
          <ac:spMkLst>
            <pc:docMk/>
            <pc:sldMk cId="4257974489" sldId="276"/>
            <ac:spMk id="3" creationId="{5C198569-6669-9901-BD7A-17CF68E607F2}"/>
          </ac:spMkLst>
        </pc:spChg>
        <pc:spChg chg="mod">
          <ac:chgData name="Cypress Clark (they/them)" userId="600c8495-2e31-41e2-9602-0d4b34af8327" providerId="ADAL" clId="{4E67AAE6-CFBD-4619-A65E-5EFD03633385}" dt="2024-11-12T22:46:17.805" v="7819" actId="255"/>
          <ac:spMkLst>
            <pc:docMk/>
            <pc:sldMk cId="4257974489" sldId="276"/>
            <ac:spMk id="7" creationId="{0B076BCE-C2B1-832F-57D6-23BA53FF6205}"/>
          </ac:spMkLst>
        </pc:spChg>
        <pc:graphicFrameChg chg="mod">
          <ac:chgData name="Cypress Clark (they/them)" userId="600c8495-2e31-41e2-9602-0d4b34af8327" providerId="ADAL" clId="{4E67AAE6-CFBD-4619-A65E-5EFD03633385}" dt="2024-11-08T17:12:45.127" v="4214" actId="962"/>
          <ac:graphicFrameMkLst>
            <pc:docMk/>
            <pc:sldMk cId="4257974489" sldId="276"/>
            <ac:graphicFrameMk id="5" creationId="{D9F818A7-66C1-96DA-3FBB-88D36FD3770D}"/>
          </ac:graphicFrameMkLst>
        </pc:graphicFrameChg>
        <pc:extLst>
          <p:ext xmlns:p="http://schemas.openxmlformats.org/presentationml/2006/main" uri="{D6D511B9-2390-475A-947B-AFAB55BFBCF1}">
            <pc226:cmChg xmlns:pc226="http://schemas.microsoft.com/office/powerpoint/2022/06/main/command" chg="del mod">
              <pc226:chgData name="Cypress Clark (they/them)" userId="600c8495-2e31-41e2-9602-0d4b34af8327" providerId="ADAL" clId="{4E67AAE6-CFBD-4619-A65E-5EFD03633385}" dt="2024-11-12T16:36:15.882" v="7482"/>
              <pc2:cmMkLst xmlns:pc2="http://schemas.microsoft.com/office/powerpoint/2019/9/main/command">
                <pc:docMk/>
                <pc:sldMk cId="4257974489" sldId="276"/>
                <pc2:cmMk id="{40EA5206-2A64-43C3-8DDF-7D35AF3FA64E}"/>
              </pc2:cmMkLst>
            </pc226:cmChg>
          </p:ext>
        </pc:extLst>
      </pc:sldChg>
      <pc:sldChg chg="modSp mod">
        <pc:chgData name="Cypress Clark (they/them)" userId="600c8495-2e31-41e2-9602-0d4b34af8327" providerId="ADAL" clId="{4E67AAE6-CFBD-4619-A65E-5EFD03633385}" dt="2024-11-12T16:36:00.144" v="7480" actId="255"/>
        <pc:sldMkLst>
          <pc:docMk/>
          <pc:sldMk cId="566568781" sldId="277"/>
        </pc:sldMkLst>
        <pc:spChg chg="mod">
          <ac:chgData name="Cypress Clark (they/them)" userId="600c8495-2e31-41e2-9602-0d4b34af8327" providerId="ADAL" clId="{4E67AAE6-CFBD-4619-A65E-5EFD03633385}" dt="2024-11-12T16:36:00.144" v="7480" actId="255"/>
          <ac:spMkLst>
            <pc:docMk/>
            <pc:sldMk cId="566568781" sldId="277"/>
            <ac:spMk id="7" creationId="{0B076BCE-C2B1-832F-57D6-23BA53FF6205}"/>
          </ac:spMkLst>
        </pc:spChg>
        <pc:graphicFrameChg chg="mod">
          <ac:chgData name="Cypress Clark (they/them)" userId="600c8495-2e31-41e2-9602-0d4b34af8327" providerId="ADAL" clId="{4E67AAE6-CFBD-4619-A65E-5EFD03633385}" dt="2024-11-08T17:13:03.670" v="4250" actId="962"/>
          <ac:graphicFrameMkLst>
            <pc:docMk/>
            <pc:sldMk cId="566568781" sldId="277"/>
            <ac:graphicFrameMk id="8" creationId="{596F76F1-35F3-2785-DFB0-54C541B89D4F}"/>
          </ac:graphicFrameMkLst>
        </pc:graphicFrameChg>
      </pc:sldChg>
      <pc:sldChg chg="modSp mod">
        <pc:chgData name="Cypress Clark (they/them)" userId="600c8495-2e31-41e2-9602-0d4b34af8327" providerId="ADAL" clId="{4E67AAE6-CFBD-4619-A65E-5EFD03633385}" dt="2024-11-12T16:36:58.112" v="7490" actId="403"/>
        <pc:sldMkLst>
          <pc:docMk/>
          <pc:sldMk cId="3942945754" sldId="278"/>
        </pc:sldMkLst>
        <pc:spChg chg="mod">
          <ac:chgData name="Cypress Clark (they/them)" userId="600c8495-2e31-41e2-9602-0d4b34af8327" providerId="ADAL" clId="{4E67AAE6-CFBD-4619-A65E-5EFD03633385}" dt="2024-11-12T16:36:58.112" v="7490" actId="403"/>
          <ac:spMkLst>
            <pc:docMk/>
            <pc:sldMk cId="3942945754" sldId="278"/>
            <ac:spMk id="7" creationId="{0B076BCE-C2B1-832F-57D6-23BA53FF6205}"/>
          </ac:spMkLst>
        </pc:spChg>
        <pc:graphicFrameChg chg="mod">
          <ac:chgData name="Cypress Clark (they/them)" userId="600c8495-2e31-41e2-9602-0d4b34af8327" providerId="ADAL" clId="{4E67AAE6-CFBD-4619-A65E-5EFD03633385}" dt="2024-11-08T17:13:18.511" v="4280" actId="962"/>
          <ac:graphicFrameMkLst>
            <pc:docMk/>
            <pc:sldMk cId="3942945754" sldId="278"/>
            <ac:graphicFrameMk id="8" creationId="{596F76F1-35F3-2785-DFB0-54C541B89D4F}"/>
          </ac:graphicFrameMkLst>
        </pc:graphicFrameChg>
      </pc:sldChg>
      <pc:sldChg chg="modSp mod">
        <pc:chgData name="Cypress Clark (they/them)" userId="600c8495-2e31-41e2-9602-0d4b34af8327" providerId="ADAL" clId="{4E67AAE6-CFBD-4619-A65E-5EFD03633385}" dt="2024-11-12T17:13:25.695" v="7642" actId="20577"/>
        <pc:sldMkLst>
          <pc:docMk/>
          <pc:sldMk cId="1672609251" sldId="279"/>
        </pc:sldMkLst>
        <pc:spChg chg="mod">
          <ac:chgData name="Cypress Clark (they/them)" userId="600c8495-2e31-41e2-9602-0d4b34af8327" providerId="ADAL" clId="{4E67AAE6-CFBD-4619-A65E-5EFD03633385}" dt="2024-11-12T17:13:25.695" v="7642" actId="20577"/>
          <ac:spMkLst>
            <pc:docMk/>
            <pc:sldMk cId="1672609251" sldId="279"/>
            <ac:spMk id="7" creationId="{0B076BCE-C2B1-832F-57D6-23BA53FF6205}"/>
          </ac:spMkLst>
        </pc:spChg>
        <pc:graphicFrameChg chg="mod">
          <ac:chgData name="Cypress Clark (they/them)" userId="600c8495-2e31-41e2-9602-0d4b34af8327" providerId="ADAL" clId="{4E67AAE6-CFBD-4619-A65E-5EFD03633385}" dt="2024-11-08T17:13:33.732" v="4310" actId="962"/>
          <ac:graphicFrameMkLst>
            <pc:docMk/>
            <pc:sldMk cId="1672609251" sldId="279"/>
            <ac:graphicFrameMk id="8" creationId="{596F76F1-35F3-2785-DFB0-54C541B89D4F}"/>
          </ac:graphicFrameMkLst>
        </pc:graphicFrameChg>
      </pc:sldChg>
      <pc:sldChg chg="modSp mod">
        <pc:chgData name="Cypress Clark (they/them)" userId="600c8495-2e31-41e2-9602-0d4b34af8327" providerId="ADAL" clId="{4E67AAE6-CFBD-4619-A65E-5EFD03633385}" dt="2024-11-12T16:38:03.876" v="7497" actId="6549"/>
        <pc:sldMkLst>
          <pc:docMk/>
          <pc:sldMk cId="1487994645" sldId="280"/>
        </pc:sldMkLst>
        <pc:spChg chg="mod">
          <ac:chgData name="Cypress Clark (they/them)" userId="600c8495-2e31-41e2-9602-0d4b34af8327" providerId="ADAL" clId="{4E67AAE6-CFBD-4619-A65E-5EFD03633385}" dt="2024-11-12T16:38:03.876" v="7497" actId="6549"/>
          <ac:spMkLst>
            <pc:docMk/>
            <pc:sldMk cId="1487994645" sldId="280"/>
            <ac:spMk id="7" creationId="{0B076BCE-C2B1-832F-57D6-23BA53FF6205}"/>
          </ac:spMkLst>
        </pc:spChg>
        <pc:graphicFrameChg chg="mod">
          <ac:chgData name="Cypress Clark (they/them)" userId="600c8495-2e31-41e2-9602-0d4b34af8327" providerId="ADAL" clId="{4E67AAE6-CFBD-4619-A65E-5EFD03633385}" dt="2024-11-08T17:13:50.278" v="4350" actId="962"/>
          <ac:graphicFrameMkLst>
            <pc:docMk/>
            <pc:sldMk cId="1487994645" sldId="280"/>
            <ac:graphicFrameMk id="8" creationId="{596F76F1-35F3-2785-DFB0-54C541B89D4F}"/>
          </ac:graphicFrameMkLst>
        </pc:graphicFrameChg>
      </pc:sldChg>
      <pc:sldChg chg="modSp mod">
        <pc:chgData name="Cypress Clark (they/them)" userId="600c8495-2e31-41e2-9602-0d4b34af8327" providerId="ADAL" clId="{4E67AAE6-CFBD-4619-A65E-5EFD03633385}" dt="2024-11-12T16:38:23.407" v="7503" actId="14100"/>
        <pc:sldMkLst>
          <pc:docMk/>
          <pc:sldMk cId="1286760640" sldId="281"/>
        </pc:sldMkLst>
        <pc:spChg chg="mod">
          <ac:chgData name="Cypress Clark (they/them)" userId="600c8495-2e31-41e2-9602-0d4b34af8327" providerId="ADAL" clId="{4E67AAE6-CFBD-4619-A65E-5EFD03633385}" dt="2024-11-12T16:38:23.407" v="7503" actId="14100"/>
          <ac:spMkLst>
            <pc:docMk/>
            <pc:sldMk cId="1286760640" sldId="281"/>
            <ac:spMk id="7" creationId="{0B076BCE-C2B1-832F-57D6-23BA53FF6205}"/>
          </ac:spMkLst>
        </pc:spChg>
        <pc:graphicFrameChg chg="mod">
          <ac:chgData name="Cypress Clark (they/them)" userId="600c8495-2e31-41e2-9602-0d4b34af8327" providerId="ADAL" clId="{4E67AAE6-CFBD-4619-A65E-5EFD03633385}" dt="2024-11-08T17:14:06.558" v="4402" actId="962"/>
          <ac:graphicFrameMkLst>
            <pc:docMk/>
            <pc:sldMk cId="1286760640" sldId="281"/>
            <ac:graphicFrameMk id="6" creationId="{5F346EB2-D4FE-2815-8FA9-ACE6181CE1C6}"/>
          </ac:graphicFrameMkLst>
        </pc:graphicFrameChg>
      </pc:sldChg>
      <pc:sldChg chg="modSp mod">
        <pc:chgData name="Cypress Clark (they/them)" userId="600c8495-2e31-41e2-9602-0d4b34af8327" providerId="ADAL" clId="{4E67AAE6-CFBD-4619-A65E-5EFD03633385}" dt="2024-11-08T15:19:15.564" v="100" actId="207"/>
        <pc:sldMkLst>
          <pc:docMk/>
          <pc:sldMk cId="2135242793" sldId="283"/>
        </pc:sldMkLst>
        <pc:spChg chg="mod">
          <ac:chgData name="Cypress Clark (they/them)" userId="600c8495-2e31-41e2-9602-0d4b34af8327" providerId="ADAL" clId="{4E67AAE6-CFBD-4619-A65E-5EFD03633385}" dt="2024-11-08T15:19:15.564" v="100" actId="207"/>
          <ac:spMkLst>
            <pc:docMk/>
            <pc:sldMk cId="2135242793" sldId="283"/>
            <ac:spMk id="4" creationId="{BBC18607-02D3-563F-24AE-7481B2846EA4}"/>
          </ac:spMkLst>
        </pc:spChg>
      </pc:sldChg>
      <pc:sldChg chg="addSp delSp modSp mod">
        <pc:chgData name="Cypress Clark (they/them)" userId="600c8495-2e31-41e2-9602-0d4b34af8327" providerId="ADAL" clId="{4E67AAE6-CFBD-4619-A65E-5EFD03633385}" dt="2024-11-12T22:18:21.407" v="7654" actId="20577"/>
        <pc:sldMkLst>
          <pc:docMk/>
          <pc:sldMk cId="1707115056" sldId="284"/>
        </pc:sldMkLst>
        <pc:spChg chg="mod">
          <ac:chgData name="Cypress Clark (they/them)" userId="600c8495-2e31-41e2-9602-0d4b34af8327" providerId="ADAL" clId="{4E67AAE6-CFBD-4619-A65E-5EFD03633385}" dt="2024-11-12T22:18:21.407" v="7654" actId="20577"/>
          <ac:spMkLst>
            <pc:docMk/>
            <pc:sldMk cId="1707115056" sldId="284"/>
            <ac:spMk id="2" creationId="{656DEDB7-D2D9-3215-9309-63826E5D9FF9}"/>
          </ac:spMkLst>
        </pc:spChg>
        <pc:spChg chg="add del mod">
          <ac:chgData name="Cypress Clark (they/them)" userId="600c8495-2e31-41e2-9602-0d4b34af8327" providerId="ADAL" clId="{4E67AAE6-CFBD-4619-A65E-5EFD03633385}" dt="2024-11-08T16:49:58.491" v="103"/>
          <ac:spMkLst>
            <pc:docMk/>
            <pc:sldMk cId="1707115056" sldId="284"/>
            <ac:spMk id="3" creationId="{BAE65E8B-7FB7-00FB-3E6A-BAB76EF345D7}"/>
          </ac:spMkLst>
        </pc:spChg>
        <pc:picChg chg="add mod">
          <ac:chgData name="Cypress Clark (they/them)" userId="600c8495-2e31-41e2-9602-0d4b34af8327" providerId="ADAL" clId="{4E67AAE6-CFBD-4619-A65E-5EFD03633385}" dt="2024-11-08T16:50:49.697" v="221" actId="962"/>
          <ac:picMkLst>
            <pc:docMk/>
            <pc:sldMk cId="1707115056" sldId="284"/>
            <ac:picMk id="5" creationId="{18C45D92-4480-865A-C314-3D1F880BBB0B}"/>
          </ac:picMkLst>
        </pc:picChg>
        <pc:picChg chg="del">
          <ac:chgData name="Cypress Clark (they/them)" userId="600c8495-2e31-41e2-9602-0d4b34af8327" providerId="ADAL" clId="{4E67AAE6-CFBD-4619-A65E-5EFD03633385}" dt="2024-11-08T16:49:54.163" v="102" actId="478"/>
          <ac:picMkLst>
            <pc:docMk/>
            <pc:sldMk cId="1707115056" sldId="284"/>
            <ac:picMk id="1026" creationId="{37536724-B8D5-417A-98C8-2EDC80F7ACC4}"/>
          </ac:picMkLst>
        </pc:picChg>
        <pc:picChg chg="add del">
          <ac:chgData name="Cypress Clark (they/them)" userId="600c8495-2e31-41e2-9602-0d4b34af8327" providerId="ADAL" clId="{4E67AAE6-CFBD-4619-A65E-5EFD03633385}" dt="2024-11-08T16:49:54.163" v="102" actId="478"/>
          <ac:picMkLst>
            <pc:docMk/>
            <pc:sldMk cId="1707115056" sldId="284"/>
            <ac:picMk id="2050" creationId="{450177B1-6B71-3625-1C59-8C0D63FBC630}"/>
          </ac:picMkLst>
        </pc:picChg>
      </pc:sldChg>
      <pc:sldChg chg="addSp delSp modSp mod modClrScheme chgLayout">
        <pc:chgData name="Cypress Clark (they/them)" userId="600c8495-2e31-41e2-9602-0d4b34af8327" providerId="ADAL" clId="{4E67AAE6-CFBD-4619-A65E-5EFD03633385}" dt="2024-11-08T17:35:51.748" v="7172" actId="1076"/>
        <pc:sldMkLst>
          <pc:docMk/>
          <pc:sldMk cId="174473673" sldId="285"/>
        </pc:sldMkLst>
        <pc:spChg chg="del mod ord">
          <ac:chgData name="Cypress Clark (they/them)" userId="600c8495-2e31-41e2-9602-0d4b34af8327" providerId="ADAL" clId="{4E67AAE6-CFBD-4619-A65E-5EFD03633385}" dt="2024-11-08T17:34:07.339" v="7147" actId="478"/>
          <ac:spMkLst>
            <pc:docMk/>
            <pc:sldMk cId="174473673" sldId="285"/>
            <ac:spMk id="2" creationId="{7FF0250B-FD3D-8132-F476-3247CB14D44B}"/>
          </ac:spMkLst>
        </pc:spChg>
        <pc:spChg chg="mod ord">
          <ac:chgData name="Cypress Clark (they/them)" userId="600c8495-2e31-41e2-9602-0d4b34af8327" providerId="ADAL" clId="{4E67AAE6-CFBD-4619-A65E-5EFD03633385}" dt="2024-11-08T17:35:39.785" v="7167" actId="403"/>
          <ac:spMkLst>
            <pc:docMk/>
            <pc:sldMk cId="174473673" sldId="285"/>
            <ac:spMk id="3" creationId="{831B1127-EFE0-EC44-0F90-3755F1077390}"/>
          </ac:spMkLst>
        </pc:spChg>
        <pc:spChg chg="del mod ord">
          <ac:chgData name="Cypress Clark (they/them)" userId="600c8495-2e31-41e2-9602-0d4b34af8327" providerId="ADAL" clId="{4E67AAE6-CFBD-4619-A65E-5EFD03633385}" dt="2024-11-08T17:33:43.428" v="7135" actId="478"/>
          <ac:spMkLst>
            <pc:docMk/>
            <pc:sldMk cId="174473673" sldId="285"/>
            <ac:spMk id="4" creationId="{F76BD197-7CEF-283E-D477-D33A646FF3D0}"/>
          </ac:spMkLst>
        </pc:spChg>
        <pc:spChg chg="add del mod">
          <ac:chgData name="Cypress Clark (they/them)" userId="600c8495-2e31-41e2-9602-0d4b34af8327" providerId="ADAL" clId="{4E67AAE6-CFBD-4619-A65E-5EFD03633385}" dt="2024-11-08T17:34:29.033" v="7153" actId="478"/>
          <ac:spMkLst>
            <pc:docMk/>
            <pc:sldMk cId="174473673" sldId="285"/>
            <ac:spMk id="6" creationId="{6C138912-4483-4B83-0F84-F5FAF0FF16A0}"/>
          </ac:spMkLst>
        </pc:spChg>
        <pc:picChg chg="add mod">
          <ac:chgData name="Cypress Clark (they/them)" userId="600c8495-2e31-41e2-9602-0d4b34af8327" providerId="ADAL" clId="{4E67AAE6-CFBD-4619-A65E-5EFD03633385}" dt="2024-11-08T17:35:51.748" v="7172" actId="1076"/>
          <ac:picMkLst>
            <pc:docMk/>
            <pc:sldMk cId="174473673" sldId="285"/>
            <ac:picMk id="3074" creationId="{E5D8A95F-F5DF-26D4-33AA-98CD293319DE}"/>
          </ac:picMkLst>
        </pc:picChg>
      </pc:sldChg>
      <pc:sldChg chg="addSp delSp modSp new mod ord modClrScheme chgLayout">
        <pc:chgData name="Cypress Clark (they/them)" userId="600c8495-2e31-41e2-9602-0d4b34af8327" providerId="ADAL" clId="{4E67AAE6-CFBD-4619-A65E-5EFD03633385}" dt="2024-11-12T16:39:07.154" v="7506"/>
        <pc:sldMkLst>
          <pc:docMk/>
          <pc:sldMk cId="3964503719" sldId="286"/>
        </pc:sldMkLst>
        <pc:spChg chg="del">
          <ac:chgData name="Cypress Clark (they/them)" userId="600c8495-2e31-41e2-9602-0d4b34af8327" providerId="ADAL" clId="{4E67AAE6-CFBD-4619-A65E-5EFD03633385}" dt="2024-11-08T15:08:23.462" v="29" actId="478"/>
          <ac:spMkLst>
            <pc:docMk/>
            <pc:sldMk cId="3964503719" sldId="286"/>
            <ac:spMk id="2" creationId="{17ECBD8F-6A80-830F-25BB-BBD0403E7125}"/>
          </ac:spMkLst>
        </pc:spChg>
        <pc:spChg chg="mod ord">
          <ac:chgData name="Cypress Clark (they/them)" userId="600c8495-2e31-41e2-9602-0d4b34af8327" providerId="ADAL" clId="{4E67AAE6-CFBD-4619-A65E-5EFD03633385}" dt="2024-11-08T17:28:05.196" v="6623" actId="1076"/>
          <ac:spMkLst>
            <pc:docMk/>
            <pc:sldMk cId="3964503719" sldId="286"/>
            <ac:spMk id="3" creationId="{AD847EB7-8C6E-42AC-7B93-662E418931E3}"/>
          </ac:spMkLst>
        </pc:spChg>
        <pc:spChg chg="add del mod ord">
          <ac:chgData name="Cypress Clark (they/them)" userId="600c8495-2e31-41e2-9602-0d4b34af8327" providerId="ADAL" clId="{4E67AAE6-CFBD-4619-A65E-5EFD03633385}" dt="2024-11-08T17:30:45.183" v="6949" actId="478"/>
          <ac:spMkLst>
            <pc:docMk/>
            <pc:sldMk cId="3964503719" sldId="286"/>
            <ac:spMk id="7" creationId="{AA585053-B018-9A5A-3F74-AD8BAB18BE1B}"/>
          </ac:spMkLst>
        </pc:spChg>
        <pc:spChg chg="add del mod">
          <ac:chgData name="Cypress Clark (they/them)" userId="600c8495-2e31-41e2-9602-0d4b34af8327" providerId="ADAL" clId="{4E67AAE6-CFBD-4619-A65E-5EFD03633385}" dt="2024-11-08T17:30:11.508" v="6945" actId="478"/>
          <ac:spMkLst>
            <pc:docMk/>
            <pc:sldMk cId="3964503719" sldId="286"/>
            <ac:spMk id="9" creationId="{E73C109A-255A-5BE1-6809-43E44ECD1F61}"/>
          </ac:spMkLst>
        </pc:spChg>
        <pc:spChg chg="add del mod">
          <ac:chgData name="Cypress Clark (they/them)" userId="600c8495-2e31-41e2-9602-0d4b34af8327" providerId="ADAL" clId="{4E67AAE6-CFBD-4619-A65E-5EFD03633385}" dt="2024-11-08T17:30:54.814" v="6953" actId="478"/>
          <ac:spMkLst>
            <pc:docMk/>
            <pc:sldMk cId="3964503719" sldId="286"/>
            <ac:spMk id="11" creationId="{D9AFA186-19D7-0118-1F36-B41094A15F8B}"/>
          </ac:spMkLst>
        </pc:spChg>
        <pc:graphicFrameChg chg="add del mod modGraphic">
          <ac:chgData name="Cypress Clark (they/them)" userId="600c8495-2e31-41e2-9602-0d4b34af8327" providerId="ADAL" clId="{4E67AAE6-CFBD-4619-A65E-5EFD03633385}" dt="2024-11-08T17:20:37.924" v="5243" actId="478"/>
          <ac:graphicFrameMkLst>
            <pc:docMk/>
            <pc:sldMk cId="3964503719" sldId="286"/>
            <ac:graphicFrameMk id="4" creationId="{0B0D4C34-06C8-ED6F-12E4-7E7DE3D6651B}"/>
          </ac:graphicFrameMkLst>
        </pc:graphicFrameChg>
        <pc:picChg chg="add del mod">
          <ac:chgData name="Cypress Clark (they/them)" userId="600c8495-2e31-41e2-9602-0d4b34af8327" providerId="ADAL" clId="{4E67AAE6-CFBD-4619-A65E-5EFD03633385}" dt="2024-11-08T17:23:02.049" v="5319" actId="478"/>
          <ac:picMkLst>
            <pc:docMk/>
            <pc:sldMk cId="3964503719" sldId="286"/>
            <ac:picMk id="6" creationId="{02379710-6127-5CF0-A6A6-975E3CB1BFE5}"/>
          </ac:picMkLst>
        </pc:picChg>
        <pc:picChg chg="add mod">
          <ac:chgData name="Cypress Clark (they/them)" userId="600c8495-2e31-41e2-9602-0d4b34af8327" providerId="ADAL" clId="{4E67AAE6-CFBD-4619-A65E-5EFD03633385}" dt="2024-11-12T16:38:34.345" v="7504" actId="1076"/>
          <ac:picMkLst>
            <pc:docMk/>
            <pc:sldMk cId="3964503719" sldId="286"/>
            <ac:picMk id="13" creationId="{A828CE90-2958-D25C-0598-7EBE2B46CF69}"/>
          </ac:picMkLst>
        </pc:picChg>
        <pc:picChg chg="add del mod">
          <ac:chgData name="Cypress Clark (they/them)" userId="600c8495-2e31-41e2-9602-0d4b34af8327" providerId="ADAL" clId="{4E67AAE6-CFBD-4619-A65E-5EFD03633385}" dt="2024-11-08T16:59:49.024" v="223" actId="478"/>
          <ac:picMkLst>
            <pc:docMk/>
            <pc:sldMk cId="3964503719" sldId="286"/>
            <ac:picMk id="1026" creationId="{54790200-CF24-5D82-5BA1-B613F3A0D06B}"/>
          </ac:picMkLst>
        </pc:picChg>
      </pc:sldChg>
      <pc:sldChg chg="addSp delSp modSp new del mod ord modClrScheme chgLayout">
        <pc:chgData name="Cypress Clark (they/them)" userId="600c8495-2e31-41e2-9602-0d4b34af8327" providerId="ADAL" clId="{4E67AAE6-CFBD-4619-A65E-5EFD03633385}" dt="2024-11-12T16:31:02.052" v="7422" actId="2696"/>
        <pc:sldMkLst>
          <pc:docMk/>
          <pc:sldMk cId="55114738" sldId="287"/>
        </pc:sldMkLst>
        <pc:spChg chg="del mod ord">
          <ac:chgData name="Cypress Clark (they/them)" userId="600c8495-2e31-41e2-9602-0d4b34af8327" providerId="ADAL" clId="{4E67AAE6-CFBD-4619-A65E-5EFD03633385}" dt="2024-11-12T16:23:43.035" v="7214" actId="700"/>
          <ac:spMkLst>
            <pc:docMk/>
            <pc:sldMk cId="55114738" sldId="287"/>
            <ac:spMk id="2" creationId="{26AE6674-2DDD-9662-C904-4DCA2BF88EBF}"/>
          </ac:spMkLst>
        </pc:spChg>
        <pc:spChg chg="del mod ord">
          <ac:chgData name="Cypress Clark (they/them)" userId="600c8495-2e31-41e2-9602-0d4b34af8327" providerId="ADAL" clId="{4E67AAE6-CFBD-4619-A65E-5EFD03633385}" dt="2024-11-12T16:23:43.035" v="7214" actId="700"/>
          <ac:spMkLst>
            <pc:docMk/>
            <pc:sldMk cId="55114738" sldId="287"/>
            <ac:spMk id="3" creationId="{929BE69E-E686-FC59-4807-C57CFE847973}"/>
          </ac:spMkLst>
        </pc:spChg>
        <pc:spChg chg="del">
          <ac:chgData name="Cypress Clark (they/them)" userId="600c8495-2e31-41e2-9602-0d4b34af8327" providerId="ADAL" clId="{4E67AAE6-CFBD-4619-A65E-5EFD03633385}" dt="2024-11-12T16:23:43.035" v="7214" actId="700"/>
          <ac:spMkLst>
            <pc:docMk/>
            <pc:sldMk cId="55114738" sldId="287"/>
            <ac:spMk id="4" creationId="{4C8C6E11-1D18-D5FB-9E4D-F9A8959DB5BE}"/>
          </ac:spMkLst>
        </pc:spChg>
        <pc:spChg chg="add mod ord">
          <ac:chgData name="Cypress Clark (they/them)" userId="600c8495-2e31-41e2-9602-0d4b34af8327" providerId="ADAL" clId="{4E67AAE6-CFBD-4619-A65E-5EFD03633385}" dt="2024-11-12T16:24:31.324" v="7267" actId="403"/>
          <ac:spMkLst>
            <pc:docMk/>
            <pc:sldMk cId="55114738" sldId="287"/>
            <ac:spMk id="5" creationId="{E02ABC0C-A03C-46FF-1B31-3C9FDCD01405}"/>
          </ac:spMkLst>
        </pc:spChg>
        <pc:spChg chg="add mod ord">
          <ac:chgData name="Cypress Clark (they/them)" userId="600c8495-2e31-41e2-9602-0d4b34af8327" providerId="ADAL" clId="{4E67AAE6-CFBD-4619-A65E-5EFD03633385}" dt="2024-11-12T16:25:38.064" v="7373" actId="14100"/>
          <ac:spMkLst>
            <pc:docMk/>
            <pc:sldMk cId="55114738" sldId="287"/>
            <ac:spMk id="6" creationId="{70B4634D-6E15-17C8-D3EF-B46D38CDDEED}"/>
          </ac:spMkLst>
        </pc:spChg>
      </pc:sldChg>
      <pc:sldChg chg="add del">
        <pc:chgData name="Cypress Clark (they/them)" userId="600c8495-2e31-41e2-9602-0d4b34af8327" providerId="ADAL" clId="{4E67AAE6-CFBD-4619-A65E-5EFD03633385}" dt="2024-11-08T17:32:17.995" v="7133" actId="2696"/>
        <pc:sldMkLst>
          <pc:docMk/>
          <pc:sldMk cId="1764307771" sldId="287"/>
        </pc:sldMkLst>
      </pc:sldChg>
      <pc:sldChg chg="addSp delSp modSp new mod chgLayout">
        <pc:chgData name="Cypress Clark (they/them)" userId="600c8495-2e31-41e2-9602-0d4b34af8327" providerId="ADAL" clId="{4E67AAE6-CFBD-4619-A65E-5EFD03633385}" dt="2024-11-12T16:46:01.248" v="7636" actId="20577"/>
        <pc:sldMkLst>
          <pc:docMk/>
          <pc:sldMk cId="847499486" sldId="288"/>
        </pc:sldMkLst>
        <pc:spChg chg="del mod ord">
          <ac:chgData name="Cypress Clark (they/them)" userId="600c8495-2e31-41e2-9602-0d4b34af8327" providerId="ADAL" clId="{4E67AAE6-CFBD-4619-A65E-5EFD03633385}" dt="2024-11-12T16:28:17.237" v="7383" actId="700"/>
          <ac:spMkLst>
            <pc:docMk/>
            <pc:sldMk cId="847499486" sldId="288"/>
            <ac:spMk id="2" creationId="{9FC6ACC2-DE24-5FC7-DBB8-1F6C76E40621}"/>
          </ac:spMkLst>
        </pc:spChg>
        <pc:spChg chg="del mod ord">
          <ac:chgData name="Cypress Clark (they/them)" userId="600c8495-2e31-41e2-9602-0d4b34af8327" providerId="ADAL" clId="{4E67AAE6-CFBD-4619-A65E-5EFD03633385}" dt="2024-11-12T16:28:17.237" v="7383" actId="700"/>
          <ac:spMkLst>
            <pc:docMk/>
            <pc:sldMk cId="847499486" sldId="288"/>
            <ac:spMk id="3" creationId="{F5F3DBF9-0F7D-263A-8694-C9740C2FDFC5}"/>
          </ac:spMkLst>
        </pc:spChg>
        <pc:spChg chg="add del mod ord">
          <ac:chgData name="Cypress Clark (they/them)" userId="600c8495-2e31-41e2-9602-0d4b34af8327" providerId="ADAL" clId="{4E67AAE6-CFBD-4619-A65E-5EFD03633385}" dt="2024-11-12T16:28:31.639" v="7384" actId="26606"/>
          <ac:spMkLst>
            <pc:docMk/>
            <pc:sldMk cId="847499486" sldId="288"/>
            <ac:spMk id="4" creationId="{BE668F2F-3CE7-4B7C-38C3-2EA810A83BC5}"/>
          </ac:spMkLst>
        </pc:spChg>
        <pc:spChg chg="add del mod ord">
          <ac:chgData name="Cypress Clark (they/them)" userId="600c8495-2e31-41e2-9602-0d4b34af8327" providerId="ADAL" clId="{4E67AAE6-CFBD-4619-A65E-5EFD03633385}" dt="2024-11-12T16:28:31.639" v="7384" actId="26606"/>
          <ac:spMkLst>
            <pc:docMk/>
            <pc:sldMk cId="847499486" sldId="288"/>
            <ac:spMk id="5" creationId="{A7219010-6071-0381-E17A-84899E3576C0}"/>
          </ac:spMkLst>
        </pc:spChg>
        <pc:spChg chg="add del mod ord">
          <ac:chgData name="Cypress Clark (they/them)" userId="600c8495-2e31-41e2-9602-0d4b34af8327" providerId="ADAL" clId="{4E67AAE6-CFBD-4619-A65E-5EFD03633385}" dt="2024-11-12T16:28:31.639" v="7384" actId="26606"/>
          <ac:spMkLst>
            <pc:docMk/>
            <pc:sldMk cId="847499486" sldId="288"/>
            <ac:spMk id="6" creationId="{72DE7D5E-96DF-D636-41EA-5C5AB10F280E}"/>
          </ac:spMkLst>
        </pc:spChg>
        <pc:spChg chg="add mod">
          <ac:chgData name="Cypress Clark (they/them)" userId="600c8495-2e31-41e2-9602-0d4b34af8327" providerId="ADAL" clId="{4E67AAE6-CFBD-4619-A65E-5EFD03633385}" dt="2024-11-12T16:31:27.791" v="7436" actId="14100"/>
          <ac:spMkLst>
            <pc:docMk/>
            <pc:sldMk cId="847499486" sldId="288"/>
            <ac:spMk id="11" creationId="{4485487B-4CEE-B8E6-3D33-933FE739FCCD}"/>
          </ac:spMkLst>
        </pc:spChg>
        <pc:spChg chg="add del mod">
          <ac:chgData name="Cypress Clark (they/them)" userId="600c8495-2e31-41e2-9602-0d4b34af8327" providerId="ADAL" clId="{4E67AAE6-CFBD-4619-A65E-5EFD03633385}" dt="2024-11-12T16:30:04.268" v="7390"/>
          <ac:spMkLst>
            <pc:docMk/>
            <pc:sldMk cId="847499486" sldId="288"/>
            <ac:spMk id="13" creationId="{0F8D53C8-C006-2EF6-4007-7DCCD0045E42}"/>
          </ac:spMkLst>
        </pc:spChg>
        <pc:spChg chg="add mod">
          <ac:chgData name="Cypress Clark (they/them)" userId="600c8495-2e31-41e2-9602-0d4b34af8327" providerId="ADAL" clId="{4E67AAE6-CFBD-4619-A65E-5EFD03633385}" dt="2024-11-12T16:46:01.248" v="7636" actId="20577"/>
          <ac:spMkLst>
            <pc:docMk/>
            <pc:sldMk cId="847499486" sldId="288"/>
            <ac:spMk id="15" creationId="{C1451B8B-D301-814A-F1E5-3F05D725AE3B}"/>
          </ac:spMkLst>
        </pc:spChg>
        <pc:picChg chg="add mod">
          <ac:chgData name="Cypress Clark (they/them)" userId="600c8495-2e31-41e2-9602-0d4b34af8327" providerId="ADAL" clId="{4E67AAE6-CFBD-4619-A65E-5EFD03633385}" dt="2024-11-12T16:30:00.061" v="7387"/>
          <ac:picMkLst>
            <pc:docMk/>
            <pc:sldMk cId="847499486" sldId="288"/>
            <ac:picMk id="1026" creationId="{7CC9C85A-2325-CD13-4139-6130D15EA663}"/>
          </ac:picMkLst>
        </pc:picChg>
        <pc:picChg chg="add">
          <ac:chgData name="Cypress Clark (they/them)" userId="600c8495-2e31-41e2-9602-0d4b34af8327" providerId="ADAL" clId="{4E67AAE6-CFBD-4619-A65E-5EFD03633385}" dt="2024-11-12T16:29:57.225" v="7386"/>
          <ac:picMkLst>
            <pc:docMk/>
            <pc:sldMk cId="847499486" sldId="288"/>
            <ac:picMk id="1028" creationId="{C56347E3-D997-DD2B-58A6-B1EBA979D77A}"/>
          </ac:picMkLst>
        </pc:picChg>
        <pc:picChg chg="add mod">
          <ac:chgData name="Cypress Clark (they/them)" userId="600c8495-2e31-41e2-9602-0d4b34af8327" providerId="ADAL" clId="{4E67AAE6-CFBD-4619-A65E-5EFD03633385}" dt="2024-11-12T16:31:31.828" v="7437" actId="14100"/>
          <ac:picMkLst>
            <pc:docMk/>
            <pc:sldMk cId="847499486" sldId="288"/>
            <ac:picMk id="1030" creationId="{D516DA50-AF60-1AE7-77CF-F3913E76D74B}"/>
          </ac:picMkLst>
        </pc:picChg>
      </pc:sldChg>
      <pc:sldChg chg="add del">
        <pc:chgData name="Cypress Clark (they/them)" userId="600c8495-2e31-41e2-9602-0d4b34af8327" providerId="ADAL" clId="{4E67AAE6-CFBD-4619-A65E-5EFD03633385}" dt="2024-11-08T17:32:17.995" v="7133" actId="2696"/>
        <pc:sldMkLst>
          <pc:docMk/>
          <pc:sldMk cId="1599423085" sldId="288"/>
        </pc:sldMkLst>
      </pc:sldChg>
      <pc:sldChg chg="add del">
        <pc:chgData name="Cypress Clark (they/them)" userId="600c8495-2e31-41e2-9602-0d4b34af8327" providerId="ADAL" clId="{4E67AAE6-CFBD-4619-A65E-5EFD03633385}" dt="2024-11-08T17:32:17.995" v="7133" actId="2696"/>
        <pc:sldMkLst>
          <pc:docMk/>
          <pc:sldMk cId="592118349" sldId="289"/>
        </pc:sldMkLst>
      </pc:sldChg>
      <pc:sldChg chg="addSp delSp modSp new mod modClrScheme chgLayout">
        <pc:chgData name="Cypress Clark (they/them)" userId="600c8495-2e31-41e2-9602-0d4b34af8327" providerId="ADAL" clId="{4E67AAE6-CFBD-4619-A65E-5EFD03633385}" dt="2024-11-12T22:33:16.888" v="7812" actId="20577"/>
        <pc:sldMkLst>
          <pc:docMk/>
          <pc:sldMk cId="644861398" sldId="289"/>
        </pc:sldMkLst>
        <pc:spChg chg="del mod ord">
          <ac:chgData name="Cypress Clark (they/them)" userId="600c8495-2e31-41e2-9602-0d4b34af8327" providerId="ADAL" clId="{4E67AAE6-CFBD-4619-A65E-5EFD03633385}" dt="2024-11-12T22:31:37.440" v="7705" actId="700"/>
          <ac:spMkLst>
            <pc:docMk/>
            <pc:sldMk cId="644861398" sldId="289"/>
            <ac:spMk id="2" creationId="{D432CADB-380C-642D-E891-289A26564092}"/>
          </ac:spMkLst>
        </pc:spChg>
        <pc:spChg chg="del mod ord">
          <ac:chgData name="Cypress Clark (they/them)" userId="600c8495-2e31-41e2-9602-0d4b34af8327" providerId="ADAL" clId="{4E67AAE6-CFBD-4619-A65E-5EFD03633385}" dt="2024-11-12T22:31:37.440" v="7705" actId="700"/>
          <ac:spMkLst>
            <pc:docMk/>
            <pc:sldMk cId="644861398" sldId="289"/>
            <ac:spMk id="3" creationId="{EA0F1D75-331C-39F6-3FF6-AE0EE1FB0404}"/>
          </ac:spMkLst>
        </pc:spChg>
        <pc:spChg chg="add mod ord">
          <ac:chgData name="Cypress Clark (they/them)" userId="600c8495-2e31-41e2-9602-0d4b34af8327" providerId="ADAL" clId="{4E67AAE6-CFBD-4619-A65E-5EFD03633385}" dt="2024-11-12T22:33:02.414" v="7811" actId="1076"/>
          <ac:spMkLst>
            <pc:docMk/>
            <pc:sldMk cId="644861398" sldId="289"/>
            <ac:spMk id="4" creationId="{7F0EE365-8B34-F8BF-DE06-63CFD3D64B54}"/>
          </ac:spMkLst>
        </pc:spChg>
        <pc:spChg chg="add mod ord">
          <ac:chgData name="Cypress Clark (they/them)" userId="600c8495-2e31-41e2-9602-0d4b34af8327" providerId="ADAL" clId="{4E67AAE6-CFBD-4619-A65E-5EFD03633385}" dt="2024-11-12T22:33:16.888" v="7812" actId="20577"/>
          <ac:spMkLst>
            <pc:docMk/>
            <pc:sldMk cId="644861398" sldId="289"/>
            <ac:spMk id="5" creationId="{49B7E903-8322-7EF6-490D-141301EE1869}"/>
          </ac:spMkLst>
        </pc:spChg>
      </pc:sldChg>
      <pc:sldChg chg="add del">
        <pc:chgData name="Cypress Clark (they/them)" userId="600c8495-2e31-41e2-9602-0d4b34af8327" providerId="ADAL" clId="{4E67AAE6-CFBD-4619-A65E-5EFD03633385}" dt="2024-11-08T17:32:17.995" v="7133" actId="2696"/>
        <pc:sldMkLst>
          <pc:docMk/>
          <pc:sldMk cId="307830005" sldId="290"/>
        </pc:sldMkLst>
      </pc:sldChg>
    </pc:docChg>
  </pc:docChgLst>
  <pc:docChgLst>
    <pc:chgData name="Cypress Clark (they/them)" userId="600c8495-2e31-41e2-9602-0d4b34af8327" providerId="ADAL" clId="{473A1033-B992-4C1D-BE37-189814D8D80E}"/>
    <pc:docChg chg="modSld">
      <pc:chgData name="Cypress Clark (they/them)" userId="600c8495-2e31-41e2-9602-0d4b34af8327" providerId="ADAL" clId="{473A1033-B992-4C1D-BE37-189814D8D80E}" dt="2024-11-18T19:10:29.574" v="52" actId="14100"/>
      <pc:docMkLst>
        <pc:docMk/>
      </pc:docMkLst>
      <pc:sldChg chg="modSp mod">
        <pc:chgData name="Cypress Clark (they/them)" userId="600c8495-2e31-41e2-9602-0d4b34af8327" providerId="ADAL" clId="{473A1033-B992-4C1D-BE37-189814D8D80E}" dt="2024-11-18T19:06:27.052" v="2" actId="404"/>
        <pc:sldMkLst>
          <pc:docMk/>
          <pc:sldMk cId="2135242793" sldId="283"/>
        </pc:sldMkLst>
        <pc:spChg chg="mod">
          <ac:chgData name="Cypress Clark (they/them)" userId="600c8495-2e31-41e2-9602-0d4b34af8327" providerId="ADAL" clId="{473A1033-B992-4C1D-BE37-189814D8D80E}" dt="2024-11-18T19:06:27.052" v="2" actId="404"/>
          <ac:spMkLst>
            <pc:docMk/>
            <pc:sldMk cId="2135242793" sldId="283"/>
            <ac:spMk id="4" creationId="{BBC18607-02D3-563F-24AE-7481B2846EA4}"/>
          </ac:spMkLst>
        </pc:spChg>
      </pc:sldChg>
      <pc:sldChg chg="modSp mod">
        <pc:chgData name="Cypress Clark (they/them)" userId="600c8495-2e31-41e2-9602-0d4b34af8327" providerId="ADAL" clId="{473A1033-B992-4C1D-BE37-189814D8D80E}" dt="2024-11-18T19:10:29.574" v="52" actId="14100"/>
        <pc:sldMkLst>
          <pc:docMk/>
          <pc:sldMk cId="847499486" sldId="288"/>
        </pc:sldMkLst>
        <pc:spChg chg="mod">
          <ac:chgData name="Cypress Clark (they/them)" userId="600c8495-2e31-41e2-9602-0d4b34af8327" providerId="ADAL" clId="{473A1033-B992-4C1D-BE37-189814D8D80E}" dt="2024-11-18T19:10:29.574" v="52" actId="14100"/>
          <ac:spMkLst>
            <pc:docMk/>
            <pc:sldMk cId="847499486" sldId="288"/>
            <ac:spMk id="15" creationId="{C1451B8B-D301-814A-F1E5-3F05D725AE3B}"/>
          </ac:spMkLst>
        </pc:spChg>
      </pc:sldChg>
    </pc:docChg>
  </pc:docChgLst>
  <pc:docChgLst>
    <pc:chgData name="RAO Meenakshi * DAS" userId="dc40ed2a-54a6-4b8e-8ac3-c7b878ea1b60" providerId="ADAL" clId="{1423F306-C1CC-476A-A04C-B7AE067A9D9F}"/>
    <pc:docChg chg="delSld">
      <pc:chgData name="RAO Meenakshi * DAS" userId="dc40ed2a-54a6-4b8e-8ac3-c7b878ea1b60" providerId="ADAL" clId="{1423F306-C1CC-476A-A04C-B7AE067A9D9F}" dt="2024-11-25T22:16:50.735" v="1" actId="47"/>
      <pc:docMkLst>
        <pc:docMk/>
      </pc:docMkLst>
      <pc:sldChg chg="del">
        <pc:chgData name="RAO Meenakshi * DAS" userId="dc40ed2a-54a6-4b8e-8ac3-c7b878ea1b60" providerId="ADAL" clId="{1423F306-C1CC-476A-A04C-B7AE067A9D9F}" dt="2024-11-25T22:16:50.735" v="1" actId="47"/>
        <pc:sldMkLst>
          <pc:docMk/>
          <pc:sldMk cId="166436115" sldId="260"/>
        </pc:sldMkLst>
      </pc:sldChg>
      <pc:sldChg chg="del">
        <pc:chgData name="RAO Meenakshi * DAS" userId="dc40ed2a-54a6-4b8e-8ac3-c7b878ea1b60" providerId="ADAL" clId="{1423F306-C1CC-476A-A04C-B7AE067A9D9F}" dt="2024-11-25T22:16:50.735" v="1" actId="47"/>
        <pc:sldMkLst>
          <pc:docMk/>
          <pc:sldMk cId="3929780764" sldId="261"/>
        </pc:sldMkLst>
      </pc:sldChg>
      <pc:sldChg chg="del">
        <pc:chgData name="RAO Meenakshi * DAS" userId="dc40ed2a-54a6-4b8e-8ac3-c7b878ea1b60" providerId="ADAL" clId="{1423F306-C1CC-476A-A04C-B7AE067A9D9F}" dt="2024-11-25T22:16:50.735" v="1" actId="47"/>
        <pc:sldMkLst>
          <pc:docMk/>
          <pc:sldMk cId="4196210568" sldId="266"/>
        </pc:sldMkLst>
      </pc:sldChg>
      <pc:sldChg chg="del">
        <pc:chgData name="RAO Meenakshi * DAS" userId="dc40ed2a-54a6-4b8e-8ac3-c7b878ea1b60" providerId="ADAL" clId="{1423F306-C1CC-476A-A04C-B7AE067A9D9F}" dt="2024-11-25T22:16:50.735" v="1" actId="47"/>
        <pc:sldMkLst>
          <pc:docMk/>
          <pc:sldMk cId="3860494418" sldId="267"/>
        </pc:sldMkLst>
      </pc:sldChg>
      <pc:sldChg chg="del">
        <pc:chgData name="RAO Meenakshi * DAS" userId="dc40ed2a-54a6-4b8e-8ac3-c7b878ea1b60" providerId="ADAL" clId="{1423F306-C1CC-476A-A04C-B7AE067A9D9F}" dt="2024-11-25T22:16:50.735" v="1" actId="47"/>
        <pc:sldMkLst>
          <pc:docMk/>
          <pc:sldMk cId="2736075284" sldId="270"/>
        </pc:sldMkLst>
      </pc:sldChg>
      <pc:sldChg chg="del">
        <pc:chgData name="RAO Meenakshi * DAS" userId="dc40ed2a-54a6-4b8e-8ac3-c7b878ea1b60" providerId="ADAL" clId="{1423F306-C1CC-476A-A04C-B7AE067A9D9F}" dt="2024-11-25T22:16:50.735" v="1" actId="47"/>
        <pc:sldMkLst>
          <pc:docMk/>
          <pc:sldMk cId="1320352182" sldId="271"/>
        </pc:sldMkLst>
      </pc:sldChg>
      <pc:sldChg chg="del">
        <pc:chgData name="RAO Meenakshi * DAS" userId="dc40ed2a-54a6-4b8e-8ac3-c7b878ea1b60" providerId="ADAL" clId="{1423F306-C1CC-476A-A04C-B7AE067A9D9F}" dt="2024-11-25T22:16:50.735" v="1" actId="47"/>
        <pc:sldMkLst>
          <pc:docMk/>
          <pc:sldMk cId="3222570343" sldId="273"/>
        </pc:sldMkLst>
      </pc:sldChg>
      <pc:sldChg chg="del">
        <pc:chgData name="RAO Meenakshi * DAS" userId="dc40ed2a-54a6-4b8e-8ac3-c7b878ea1b60" providerId="ADAL" clId="{1423F306-C1CC-476A-A04C-B7AE067A9D9F}" dt="2024-11-25T22:16:41.150" v="0" actId="47"/>
        <pc:sldMkLst>
          <pc:docMk/>
          <pc:sldMk cId="2135242793" sldId="283"/>
        </pc:sldMkLst>
      </pc:sldChg>
      <pc:sldChg chg="del">
        <pc:chgData name="RAO Meenakshi * DAS" userId="dc40ed2a-54a6-4b8e-8ac3-c7b878ea1b60" providerId="ADAL" clId="{1423F306-C1CC-476A-A04C-B7AE067A9D9F}" dt="2024-11-25T22:16:50.735" v="1" actId="47"/>
        <pc:sldMkLst>
          <pc:docMk/>
          <pc:sldMk cId="644861398" sldId="289"/>
        </pc:sldMkLst>
      </pc:sldChg>
    </pc:docChg>
  </pc:docChgLst>
  <pc:docChgLst>
    <pc:chgData name="Sarah Tinker (she/her)" userId="0e7663e2-365b-43ee-95b9-b01c66bd14e3" providerId="ADAL" clId="{FD52F2C3-1F6E-4009-907B-81E3A60284A8}"/>
    <pc:docChg chg="modSld">
      <pc:chgData name="Sarah Tinker (she/her)" userId="0e7663e2-365b-43ee-95b9-b01c66bd14e3" providerId="ADAL" clId="{FD52F2C3-1F6E-4009-907B-81E3A60284A8}" dt="2025-01-21T21:27:23.568" v="17" actId="962"/>
      <pc:docMkLst>
        <pc:docMk/>
      </pc:docMkLst>
      <pc:sldChg chg="modSp mod">
        <pc:chgData name="Sarah Tinker (she/her)" userId="0e7663e2-365b-43ee-95b9-b01c66bd14e3" providerId="ADAL" clId="{FD52F2C3-1F6E-4009-907B-81E3A60284A8}" dt="2025-01-21T21:27:23.568" v="17" actId="962"/>
        <pc:sldMkLst>
          <pc:docMk/>
          <pc:sldMk cId="3964503719" sldId="286"/>
        </pc:sldMkLst>
        <pc:picChg chg="mod">
          <ac:chgData name="Sarah Tinker (she/her)" userId="0e7663e2-365b-43ee-95b9-b01c66bd14e3" providerId="ADAL" clId="{FD52F2C3-1F6E-4009-907B-81E3A60284A8}" dt="2025-01-21T21:27:23.568" v="17" actId="962"/>
          <ac:picMkLst>
            <pc:docMk/>
            <pc:sldMk cId="3964503719" sldId="286"/>
            <ac:picMk id="13" creationId="{A828CE90-2958-D25C-0598-7EBE2B46CF69}"/>
          </ac:picMkLst>
        </pc:picChg>
      </pc:sldChg>
    </pc:docChg>
  </pc:docChgLst>
  <pc:docChgLst>
    <pc:chgData name="Cypress Clark (they/them)" userId="600c8495-2e31-41e2-9602-0d4b34af8327" providerId="ADAL" clId="{DD57EAC0-4DE7-42B7-9789-CBBAA8FB69CA}"/>
    <pc:docChg chg="modSld">
      <pc:chgData name="Cypress Clark (they/them)" userId="600c8495-2e31-41e2-9602-0d4b34af8327" providerId="ADAL" clId="{DD57EAC0-4DE7-42B7-9789-CBBAA8FB69CA}" dt="2024-11-19T02:39:24.517" v="196" actId="20577"/>
      <pc:docMkLst>
        <pc:docMk/>
      </pc:docMkLst>
      <pc:sldChg chg="modSp mod">
        <pc:chgData name="Cypress Clark (they/them)" userId="600c8495-2e31-41e2-9602-0d4b34af8327" providerId="ADAL" clId="{DD57EAC0-4DE7-42B7-9789-CBBAA8FB69CA}" dt="2024-11-19T02:24:38.839" v="31" actId="20577"/>
        <pc:sldMkLst>
          <pc:docMk/>
          <pc:sldMk cId="4257974489" sldId="276"/>
        </pc:sldMkLst>
        <pc:spChg chg="mod">
          <ac:chgData name="Cypress Clark (they/them)" userId="600c8495-2e31-41e2-9602-0d4b34af8327" providerId="ADAL" clId="{DD57EAC0-4DE7-42B7-9789-CBBAA8FB69CA}" dt="2024-11-19T02:24:38.839" v="31" actId="20577"/>
          <ac:spMkLst>
            <pc:docMk/>
            <pc:sldMk cId="4257974489" sldId="276"/>
            <ac:spMk id="7" creationId="{0B076BCE-C2B1-832F-57D6-23BA53FF6205}"/>
          </ac:spMkLst>
        </pc:spChg>
      </pc:sldChg>
      <pc:sldChg chg="modSp mod">
        <pc:chgData name="Cypress Clark (they/them)" userId="600c8495-2e31-41e2-9602-0d4b34af8327" providerId="ADAL" clId="{DD57EAC0-4DE7-42B7-9789-CBBAA8FB69CA}" dt="2024-11-19T02:25:24.714" v="37" actId="20577"/>
        <pc:sldMkLst>
          <pc:docMk/>
          <pc:sldMk cId="566568781" sldId="277"/>
        </pc:sldMkLst>
        <pc:spChg chg="mod">
          <ac:chgData name="Cypress Clark (they/them)" userId="600c8495-2e31-41e2-9602-0d4b34af8327" providerId="ADAL" clId="{DD57EAC0-4DE7-42B7-9789-CBBAA8FB69CA}" dt="2024-11-19T02:25:24.714" v="37" actId="20577"/>
          <ac:spMkLst>
            <pc:docMk/>
            <pc:sldMk cId="566568781" sldId="277"/>
            <ac:spMk id="7" creationId="{0B076BCE-C2B1-832F-57D6-23BA53FF6205}"/>
          </ac:spMkLst>
        </pc:spChg>
      </pc:sldChg>
      <pc:sldChg chg="modSp mod">
        <pc:chgData name="Cypress Clark (they/them)" userId="600c8495-2e31-41e2-9602-0d4b34af8327" providerId="ADAL" clId="{DD57EAC0-4DE7-42B7-9789-CBBAA8FB69CA}" dt="2024-11-19T02:27:24.030" v="47" actId="20577"/>
        <pc:sldMkLst>
          <pc:docMk/>
          <pc:sldMk cId="3942945754" sldId="278"/>
        </pc:sldMkLst>
        <pc:spChg chg="mod">
          <ac:chgData name="Cypress Clark (they/them)" userId="600c8495-2e31-41e2-9602-0d4b34af8327" providerId="ADAL" clId="{DD57EAC0-4DE7-42B7-9789-CBBAA8FB69CA}" dt="2024-11-19T02:27:24.030" v="47" actId="20577"/>
          <ac:spMkLst>
            <pc:docMk/>
            <pc:sldMk cId="3942945754" sldId="278"/>
            <ac:spMk id="7" creationId="{0B076BCE-C2B1-832F-57D6-23BA53FF6205}"/>
          </ac:spMkLst>
        </pc:spChg>
      </pc:sldChg>
      <pc:sldChg chg="modSp mod">
        <pc:chgData name="Cypress Clark (they/them)" userId="600c8495-2e31-41e2-9602-0d4b34af8327" providerId="ADAL" clId="{DD57EAC0-4DE7-42B7-9789-CBBAA8FB69CA}" dt="2024-11-19T02:30:19.197" v="100" actId="20577"/>
        <pc:sldMkLst>
          <pc:docMk/>
          <pc:sldMk cId="1672609251" sldId="279"/>
        </pc:sldMkLst>
        <pc:spChg chg="mod">
          <ac:chgData name="Cypress Clark (they/them)" userId="600c8495-2e31-41e2-9602-0d4b34af8327" providerId="ADAL" clId="{DD57EAC0-4DE7-42B7-9789-CBBAA8FB69CA}" dt="2024-11-19T02:30:19.197" v="100" actId="20577"/>
          <ac:spMkLst>
            <pc:docMk/>
            <pc:sldMk cId="1672609251" sldId="279"/>
            <ac:spMk id="7" creationId="{0B076BCE-C2B1-832F-57D6-23BA53FF6205}"/>
          </ac:spMkLst>
        </pc:spChg>
      </pc:sldChg>
      <pc:sldChg chg="modSp mod">
        <pc:chgData name="Cypress Clark (they/them)" userId="600c8495-2e31-41e2-9602-0d4b34af8327" providerId="ADAL" clId="{DD57EAC0-4DE7-42B7-9789-CBBAA8FB69CA}" dt="2024-11-19T02:30:37.105" v="101" actId="14100"/>
        <pc:sldMkLst>
          <pc:docMk/>
          <pc:sldMk cId="1487994645" sldId="280"/>
        </pc:sldMkLst>
        <pc:spChg chg="mod">
          <ac:chgData name="Cypress Clark (they/them)" userId="600c8495-2e31-41e2-9602-0d4b34af8327" providerId="ADAL" clId="{DD57EAC0-4DE7-42B7-9789-CBBAA8FB69CA}" dt="2024-11-19T02:30:37.105" v="101" actId="14100"/>
          <ac:spMkLst>
            <pc:docMk/>
            <pc:sldMk cId="1487994645" sldId="280"/>
            <ac:spMk id="7" creationId="{0B076BCE-C2B1-832F-57D6-23BA53FF6205}"/>
          </ac:spMkLst>
        </pc:spChg>
      </pc:sldChg>
      <pc:sldChg chg="modSp mod">
        <pc:chgData name="Cypress Clark (they/them)" userId="600c8495-2e31-41e2-9602-0d4b34af8327" providerId="ADAL" clId="{DD57EAC0-4DE7-42B7-9789-CBBAA8FB69CA}" dt="2024-11-19T02:34:21.445" v="127" actId="20577"/>
        <pc:sldMkLst>
          <pc:docMk/>
          <pc:sldMk cId="1286760640" sldId="281"/>
        </pc:sldMkLst>
        <pc:spChg chg="mod">
          <ac:chgData name="Cypress Clark (they/them)" userId="600c8495-2e31-41e2-9602-0d4b34af8327" providerId="ADAL" clId="{DD57EAC0-4DE7-42B7-9789-CBBAA8FB69CA}" dt="2024-11-19T02:34:21.445" v="127" actId="20577"/>
          <ac:spMkLst>
            <pc:docMk/>
            <pc:sldMk cId="1286760640" sldId="281"/>
            <ac:spMk id="7" creationId="{0B076BCE-C2B1-832F-57D6-23BA53FF6205}"/>
          </ac:spMkLst>
        </pc:spChg>
      </pc:sldChg>
      <pc:sldChg chg="modSp mod">
        <pc:chgData name="Cypress Clark (they/them)" userId="600c8495-2e31-41e2-9602-0d4b34af8327" providerId="ADAL" clId="{DD57EAC0-4DE7-42B7-9789-CBBAA8FB69CA}" dt="2024-11-19T02:39:24.517" v="196" actId="20577"/>
        <pc:sldMkLst>
          <pc:docMk/>
          <pc:sldMk cId="1707115056" sldId="284"/>
        </pc:sldMkLst>
        <pc:spChg chg="mod">
          <ac:chgData name="Cypress Clark (they/them)" userId="600c8495-2e31-41e2-9602-0d4b34af8327" providerId="ADAL" clId="{DD57EAC0-4DE7-42B7-9789-CBBAA8FB69CA}" dt="2024-11-19T02:39:24.517" v="196" actId="20577"/>
          <ac:spMkLst>
            <pc:docMk/>
            <pc:sldMk cId="1707115056" sldId="284"/>
            <ac:spMk id="4" creationId="{6FBF308B-259A-F9A3-3FF8-26C04F8C9250}"/>
          </ac:spMkLst>
        </pc:spChg>
      </pc:sldChg>
      <pc:sldChg chg="modSp mod">
        <pc:chgData name="Cypress Clark (they/them)" userId="600c8495-2e31-41e2-9602-0d4b34af8327" providerId="ADAL" clId="{DD57EAC0-4DE7-42B7-9789-CBBAA8FB69CA}" dt="2024-11-19T02:36:34.340" v="137" actId="1076"/>
        <pc:sldMkLst>
          <pc:docMk/>
          <pc:sldMk cId="847499486" sldId="288"/>
        </pc:sldMkLst>
        <pc:spChg chg="mod">
          <ac:chgData name="Cypress Clark (they/them)" userId="600c8495-2e31-41e2-9602-0d4b34af8327" providerId="ADAL" clId="{DD57EAC0-4DE7-42B7-9789-CBBAA8FB69CA}" dt="2024-11-19T02:36:34.340" v="137" actId="1076"/>
          <ac:spMkLst>
            <pc:docMk/>
            <pc:sldMk cId="847499486" sldId="288"/>
            <ac:spMk id="15" creationId="{C1451B8B-D301-814A-F1E5-3F05D725AE3B}"/>
          </ac:spMkLst>
        </pc:spChg>
      </pc:sldChg>
    </pc:docChg>
  </pc:docChgLst>
  <pc:docChgLst>
    <pc:chgData name="Cypress Clark (they/them)" userId="600c8495-2e31-41e2-9602-0d4b34af8327" providerId="ADAL" clId="{344C6507-6206-4D2A-B3EA-163AC6C72BE1}"/>
    <pc:docChg chg="custSel modSld">
      <pc:chgData name="Cypress Clark (they/them)" userId="600c8495-2e31-41e2-9602-0d4b34af8327" providerId="ADAL" clId="{344C6507-6206-4D2A-B3EA-163AC6C72BE1}" dt="2024-10-31T18:40:42.886" v="129" actId="14100"/>
      <pc:docMkLst>
        <pc:docMk/>
      </pc:docMkLst>
      <pc:sldChg chg="modSp mod">
        <pc:chgData name="Cypress Clark (they/them)" userId="600c8495-2e31-41e2-9602-0d4b34af8327" providerId="ADAL" clId="{344C6507-6206-4D2A-B3EA-163AC6C72BE1}" dt="2024-10-31T18:19:44.359" v="104" actId="27636"/>
        <pc:sldMkLst>
          <pc:docMk/>
          <pc:sldMk cId="166436115" sldId="260"/>
        </pc:sldMkLst>
        <pc:spChg chg="mod">
          <ac:chgData name="Cypress Clark (they/them)" userId="600c8495-2e31-41e2-9602-0d4b34af8327" providerId="ADAL" clId="{344C6507-6206-4D2A-B3EA-163AC6C72BE1}" dt="2024-10-31T18:19:44.359" v="104" actId="27636"/>
          <ac:spMkLst>
            <pc:docMk/>
            <pc:sldMk cId="166436115" sldId="260"/>
            <ac:spMk id="3" creationId="{D6BBA8C2-A870-2B2E-9C01-ED3CA22F1EB2}"/>
          </ac:spMkLst>
        </pc:spChg>
      </pc:sldChg>
      <pc:sldChg chg="modSp mod">
        <pc:chgData name="Cypress Clark (they/them)" userId="600c8495-2e31-41e2-9602-0d4b34af8327" providerId="ADAL" clId="{344C6507-6206-4D2A-B3EA-163AC6C72BE1}" dt="2024-10-31T18:40:42.886" v="129" actId="14100"/>
        <pc:sldMkLst>
          <pc:docMk/>
          <pc:sldMk cId="1672609251" sldId="279"/>
        </pc:sldMkLst>
        <pc:spChg chg="mod">
          <ac:chgData name="Cypress Clark (they/them)" userId="600c8495-2e31-41e2-9602-0d4b34af8327" providerId="ADAL" clId="{344C6507-6206-4D2A-B3EA-163AC6C72BE1}" dt="2024-10-31T18:40:42.886" v="129" actId="14100"/>
          <ac:spMkLst>
            <pc:docMk/>
            <pc:sldMk cId="1672609251" sldId="279"/>
            <ac:spMk id="7" creationId="{0B076BCE-C2B1-832F-57D6-23BA53FF6205}"/>
          </ac:spMkLst>
        </pc:spChg>
      </pc:sldChg>
      <pc:sldChg chg="modSp mod">
        <pc:chgData name="Cypress Clark (they/them)" userId="600c8495-2e31-41e2-9602-0d4b34af8327" providerId="ADAL" clId="{344C6507-6206-4D2A-B3EA-163AC6C72BE1}" dt="2024-10-29T15:11:57.921" v="1"/>
        <pc:sldMkLst>
          <pc:docMk/>
          <pc:sldMk cId="174473673" sldId="285"/>
        </pc:sldMkLst>
        <pc:spChg chg="mod">
          <ac:chgData name="Cypress Clark (they/them)" userId="600c8495-2e31-41e2-9602-0d4b34af8327" providerId="ADAL" clId="{344C6507-6206-4D2A-B3EA-163AC6C72BE1}" dt="2024-10-29T15:11:57.921" v="1"/>
          <ac:spMkLst>
            <pc:docMk/>
            <pc:sldMk cId="174473673" sldId="285"/>
            <ac:spMk id="4" creationId="{F76BD197-7CEF-283E-D477-D33A646FF3D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09EA8C-7A20-4731-B2F2-174C0DEBB9ED}" type="doc">
      <dgm:prSet loTypeId="urn:microsoft.com/office/officeart/2005/8/layout/cycle8" loCatId="cycle" qsTypeId="urn:microsoft.com/office/officeart/2005/8/quickstyle/simple3" qsCatId="simple" csTypeId="urn:microsoft.com/office/officeart/2005/8/colors/accent0_3" csCatId="mainScheme" phldr="1"/>
      <dgm:spPr/>
      <dgm:t>
        <a:bodyPr/>
        <a:lstStyle/>
        <a:p>
          <a:endParaRPr lang="en-US"/>
        </a:p>
      </dgm:t>
    </dgm:pt>
    <dgm:pt modelId="{B512AB78-82A3-4C2D-84C7-4ED509446E7C}">
      <dgm:prSet phldrT="[Text]"/>
      <dgm:spPr>
        <a:solidFill>
          <a:schemeClr val="bg2">
            <a:lumMod val="25000"/>
          </a:schemeClr>
        </a:solidFill>
      </dgm:spPr>
      <dgm:t>
        <a:bodyPr/>
        <a:lstStyle/>
        <a:p>
          <a:r>
            <a:rPr lang="en-US" dirty="0">
              <a:solidFill>
                <a:schemeClr val="bg1"/>
              </a:solidFill>
            </a:rPr>
            <a:t>Understanding the Reason</a:t>
          </a:r>
        </a:p>
      </dgm:t>
    </dgm:pt>
    <dgm:pt modelId="{E459D8AA-B92C-4358-939C-ECA0290BE5D5}" type="parTrans" cxnId="{A21F4E71-B65D-4221-AAB5-01B808EB189D}">
      <dgm:prSet/>
      <dgm:spPr/>
      <dgm:t>
        <a:bodyPr/>
        <a:lstStyle/>
        <a:p>
          <a:endParaRPr lang="en-US"/>
        </a:p>
      </dgm:t>
    </dgm:pt>
    <dgm:pt modelId="{CC31A2CB-F407-4578-B900-12DA6B848144}" type="sibTrans" cxnId="{A21F4E71-B65D-4221-AAB5-01B808EB189D}">
      <dgm:prSet/>
      <dgm:spPr/>
      <dgm:t>
        <a:bodyPr/>
        <a:lstStyle/>
        <a:p>
          <a:endParaRPr lang="en-US"/>
        </a:p>
      </dgm:t>
    </dgm:pt>
    <dgm:pt modelId="{8CE7FC4E-1D3B-4B8D-A958-34BA60AC472D}">
      <dgm:prSet phldrT="[Text]"/>
      <dgm:spPr>
        <a:solidFill>
          <a:schemeClr val="bg2">
            <a:lumMod val="25000"/>
          </a:schemeClr>
        </a:solidFill>
      </dgm:spPr>
      <dgm:t>
        <a:bodyPr/>
        <a:lstStyle/>
        <a:p>
          <a:r>
            <a:rPr lang="en-US" dirty="0">
              <a:solidFill>
                <a:schemeClr val="bg1"/>
              </a:solidFill>
            </a:rPr>
            <a:t>Data Collection</a:t>
          </a:r>
        </a:p>
      </dgm:t>
    </dgm:pt>
    <dgm:pt modelId="{706B65BB-4F8D-483B-912A-5BA71118A260}" type="parTrans" cxnId="{A85380C8-336E-492D-AE27-D8923B6AC493}">
      <dgm:prSet/>
      <dgm:spPr/>
      <dgm:t>
        <a:bodyPr/>
        <a:lstStyle/>
        <a:p>
          <a:endParaRPr lang="en-US"/>
        </a:p>
      </dgm:t>
    </dgm:pt>
    <dgm:pt modelId="{19B91ABE-7ED8-4449-B76B-143B83F83578}" type="sibTrans" cxnId="{A85380C8-336E-492D-AE27-D8923B6AC493}">
      <dgm:prSet/>
      <dgm:spPr/>
      <dgm:t>
        <a:bodyPr/>
        <a:lstStyle/>
        <a:p>
          <a:endParaRPr lang="en-US"/>
        </a:p>
      </dgm:t>
    </dgm:pt>
    <dgm:pt modelId="{21569350-5198-4B84-9368-ED70125314BF}">
      <dgm:prSet phldrT="[Text]"/>
      <dgm:spPr>
        <a:solidFill>
          <a:schemeClr val="bg2">
            <a:lumMod val="25000"/>
          </a:schemeClr>
        </a:solidFill>
      </dgm:spPr>
      <dgm:t>
        <a:bodyPr/>
        <a:lstStyle/>
        <a:p>
          <a:r>
            <a:rPr lang="en-US" dirty="0">
              <a:solidFill>
                <a:schemeClr val="bg1"/>
              </a:solidFill>
            </a:rPr>
            <a:t>Data Cleaning</a:t>
          </a:r>
        </a:p>
      </dgm:t>
    </dgm:pt>
    <dgm:pt modelId="{9CAC0BDA-1ECE-4389-8095-029B7112DF32}" type="parTrans" cxnId="{8FD6B1CE-DFCA-438E-82E0-986CAE48CBC0}">
      <dgm:prSet/>
      <dgm:spPr/>
      <dgm:t>
        <a:bodyPr/>
        <a:lstStyle/>
        <a:p>
          <a:endParaRPr lang="en-US"/>
        </a:p>
      </dgm:t>
    </dgm:pt>
    <dgm:pt modelId="{49E8200C-9FDF-4A3D-8E66-53E461E792FF}" type="sibTrans" cxnId="{8FD6B1CE-DFCA-438E-82E0-986CAE48CBC0}">
      <dgm:prSet/>
      <dgm:spPr/>
      <dgm:t>
        <a:bodyPr/>
        <a:lstStyle/>
        <a:p>
          <a:endParaRPr lang="en-US"/>
        </a:p>
      </dgm:t>
    </dgm:pt>
    <dgm:pt modelId="{124FB16C-1DB7-4B55-8ECB-F3E66752F522}">
      <dgm:prSet phldrT="[Text]"/>
      <dgm:spPr>
        <a:solidFill>
          <a:schemeClr val="bg2">
            <a:lumMod val="25000"/>
          </a:schemeClr>
        </a:solidFill>
      </dgm:spPr>
      <dgm:t>
        <a:bodyPr/>
        <a:lstStyle/>
        <a:p>
          <a:r>
            <a:rPr lang="en-US" dirty="0">
              <a:solidFill>
                <a:schemeClr val="bg1"/>
              </a:solidFill>
            </a:rPr>
            <a:t>Data Analysis</a:t>
          </a:r>
        </a:p>
      </dgm:t>
    </dgm:pt>
    <dgm:pt modelId="{5A7FAA50-C3B3-446F-94C4-133A9514A609}" type="parTrans" cxnId="{FFE9DC14-0465-4BE0-A299-728477C9A4A5}">
      <dgm:prSet/>
      <dgm:spPr/>
      <dgm:t>
        <a:bodyPr/>
        <a:lstStyle/>
        <a:p>
          <a:endParaRPr lang="en-US"/>
        </a:p>
      </dgm:t>
    </dgm:pt>
    <dgm:pt modelId="{F558EFE1-E52A-4238-8C96-BEA1F1238730}" type="sibTrans" cxnId="{FFE9DC14-0465-4BE0-A299-728477C9A4A5}">
      <dgm:prSet/>
      <dgm:spPr/>
      <dgm:t>
        <a:bodyPr/>
        <a:lstStyle/>
        <a:p>
          <a:endParaRPr lang="en-US"/>
        </a:p>
      </dgm:t>
    </dgm:pt>
    <dgm:pt modelId="{C4767602-CDED-4275-83F4-25F621EE9310}">
      <dgm:prSet phldrT="[Text]"/>
      <dgm:spPr>
        <a:solidFill>
          <a:schemeClr val="bg2">
            <a:lumMod val="25000"/>
          </a:schemeClr>
        </a:solidFill>
      </dgm:spPr>
      <dgm:t>
        <a:bodyPr/>
        <a:lstStyle/>
        <a:p>
          <a:r>
            <a:rPr lang="en-US" dirty="0">
              <a:solidFill>
                <a:schemeClr val="bg1"/>
              </a:solidFill>
            </a:rPr>
            <a:t>Reporting &amp; Review</a:t>
          </a:r>
        </a:p>
      </dgm:t>
    </dgm:pt>
    <dgm:pt modelId="{511C51B4-DABE-4AA4-9726-BDD46F038B93}" type="parTrans" cxnId="{5C49362A-29BC-4B4F-98F9-7FF5575C6B50}">
      <dgm:prSet/>
      <dgm:spPr/>
      <dgm:t>
        <a:bodyPr/>
        <a:lstStyle/>
        <a:p>
          <a:endParaRPr lang="en-US"/>
        </a:p>
      </dgm:t>
    </dgm:pt>
    <dgm:pt modelId="{711D088F-3B34-439F-9391-57A306A42B73}" type="sibTrans" cxnId="{5C49362A-29BC-4B4F-98F9-7FF5575C6B50}">
      <dgm:prSet/>
      <dgm:spPr/>
      <dgm:t>
        <a:bodyPr/>
        <a:lstStyle/>
        <a:p>
          <a:endParaRPr lang="en-US"/>
        </a:p>
      </dgm:t>
    </dgm:pt>
    <dgm:pt modelId="{FE3E5CEB-FEE7-424E-9EBD-5B0D3CCEC77A}" type="pres">
      <dgm:prSet presAssocID="{6F09EA8C-7A20-4731-B2F2-174C0DEBB9ED}" presName="compositeShape" presStyleCnt="0">
        <dgm:presLayoutVars>
          <dgm:chMax val="7"/>
          <dgm:dir/>
          <dgm:resizeHandles val="exact"/>
        </dgm:presLayoutVars>
      </dgm:prSet>
      <dgm:spPr/>
    </dgm:pt>
    <dgm:pt modelId="{5A40FC25-930A-4071-AB5A-BC3FD9AD9A7E}" type="pres">
      <dgm:prSet presAssocID="{6F09EA8C-7A20-4731-B2F2-174C0DEBB9ED}" presName="wedge1" presStyleLbl="node1" presStyleIdx="0" presStyleCnt="5" custLinFactNeighborY="509"/>
      <dgm:spPr/>
    </dgm:pt>
    <dgm:pt modelId="{5C827FAC-6544-4FE9-9EDC-380336CCD091}" type="pres">
      <dgm:prSet presAssocID="{6F09EA8C-7A20-4731-B2F2-174C0DEBB9ED}" presName="dummy1a" presStyleCnt="0"/>
      <dgm:spPr/>
    </dgm:pt>
    <dgm:pt modelId="{441830A8-A30E-425F-BF34-05BB177096F7}" type="pres">
      <dgm:prSet presAssocID="{6F09EA8C-7A20-4731-B2F2-174C0DEBB9ED}" presName="dummy1b" presStyleCnt="0"/>
      <dgm:spPr/>
    </dgm:pt>
    <dgm:pt modelId="{BE918084-115B-45C4-A46C-54A81572315F}" type="pres">
      <dgm:prSet presAssocID="{6F09EA8C-7A20-4731-B2F2-174C0DEBB9ED}" presName="wedge1Tx" presStyleLbl="node1" presStyleIdx="0" presStyleCnt="5">
        <dgm:presLayoutVars>
          <dgm:chMax val="0"/>
          <dgm:chPref val="0"/>
          <dgm:bulletEnabled val="1"/>
        </dgm:presLayoutVars>
      </dgm:prSet>
      <dgm:spPr/>
    </dgm:pt>
    <dgm:pt modelId="{E29ADBE7-E12E-4073-A82A-2F6F402EC4CE}" type="pres">
      <dgm:prSet presAssocID="{6F09EA8C-7A20-4731-B2F2-174C0DEBB9ED}" presName="wedge2" presStyleLbl="node1" presStyleIdx="1" presStyleCnt="5"/>
      <dgm:spPr/>
    </dgm:pt>
    <dgm:pt modelId="{DCD354F3-C47D-489A-97B1-EE052C1AE6DD}" type="pres">
      <dgm:prSet presAssocID="{6F09EA8C-7A20-4731-B2F2-174C0DEBB9ED}" presName="dummy2a" presStyleCnt="0"/>
      <dgm:spPr/>
    </dgm:pt>
    <dgm:pt modelId="{036E4B95-B3AE-44CE-97D4-BF31CEC39035}" type="pres">
      <dgm:prSet presAssocID="{6F09EA8C-7A20-4731-B2F2-174C0DEBB9ED}" presName="dummy2b" presStyleCnt="0"/>
      <dgm:spPr/>
    </dgm:pt>
    <dgm:pt modelId="{DDE93916-AE3C-42FC-8826-035762D81A9C}" type="pres">
      <dgm:prSet presAssocID="{6F09EA8C-7A20-4731-B2F2-174C0DEBB9ED}" presName="wedge2Tx" presStyleLbl="node1" presStyleIdx="1" presStyleCnt="5">
        <dgm:presLayoutVars>
          <dgm:chMax val="0"/>
          <dgm:chPref val="0"/>
          <dgm:bulletEnabled val="1"/>
        </dgm:presLayoutVars>
      </dgm:prSet>
      <dgm:spPr/>
    </dgm:pt>
    <dgm:pt modelId="{875F85C0-23F1-42E4-8746-187D9B68B079}" type="pres">
      <dgm:prSet presAssocID="{6F09EA8C-7A20-4731-B2F2-174C0DEBB9ED}" presName="wedge3" presStyleLbl="node1" presStyleIdx="2" presStyleCnt="5"/>
      <dgm:spPr/>
    </dgm:pt>
    <dgm:pt modelId="{035EF431-C3F9-4A45-8E8A-6FE4B40A8FF4}" type="pres">
      <dgm:prSet presAssocID="{6F09EA8C-7A20-4731-B2F2-174C0DEBB9ED}" presName="dummy3a" presStyleCnt="0"/>
      <dgm:spPr/>
    </dgm:pt>
    <dgm:pt modelId="{06A60476-15C9-4BA3-B9E5-A983A22BB00B}" type="pres">
      <dgm:prSet presAssocID="{6F09EA8C-7A20-4731-B2F2-174C0DEBB9ED}" presName="dummy3b" presStyleCnt="0"/>
      <dgm:spPr/>
    </dgm:pt>
    <dgm:pt modelId="{49A1F060-572A-47E7-9736-AFD7B5BACD32}" type="pres">
      <dgm:prSet presAssocID="{6F09EA8C-7A20-4731-B2F2-174C0DEBB9ED}" presName="wedge3Tx" presStyleLbl="node1" presStyleIdx="2" presStyleCnt="5">
        <dgm:presLayoutVars>
          <dgm:chMax val="0"/>
          <dgm:chPref val="0"/>
          <dgm:bulletEnabled val="1"/>
        </dgm:presLayoutVars>
      </dgm:prSet>
      <dgm:spPr/>
    </dgm:pt>
    <dgm:pt modelId="{D9F5ACFD-6E13-4475-AD7A-28063FE505CD}" type="pres">
      <dgm:prSet presAssocID="{6F09EA8C-7A20-4731-B2F2-174C0DEBB9ED}" presName="wedge4" presStyleLbl="node1" presStyleIdx="3" presStyleCnt="5"/>
      <dgm:spPr/>
    </dgm:pt>
    <dgm:pt modelId="{9F1A425F-D07D-42C6-AF6E-327EF1ADDF3A}" type="pres">
      <dgm:prSet presAssocID="{6F09EA8C-7A20-4731-B2F2-174C0DEBB9ED}" presName="dummy4a" presStyleCnt="0"/>
      <dgm:spPr/>
    </dgm:pt>
    <dgm:pt modelId="{5602513C-978E-48EB-96E1-AA9100ED8813}" type="pres">
      <dgm:prSet presAssocID="{6F09EA8C-7A20-4731-B2F2-174C0DEBB9ED}" presName="dummy4b" presStyleCnt="0"/>
      <dgm:spPr/>
    </dgm:pt>
    <dgm:pt modelId="{A9DAE6E6-74BE-490C-B4D7-486DFBBCEF2C}" type="pres">
      <dgm:prSet presAssocID="{6F09EA8C-7A20-4731-B2F2-174C0DEBB9ED}" presName="wedge4Tx" presStyleLbl="node1" presStyleIdx="3" presStyleCnt="5">
        <dgm:presLayoutVars>
          <dgm:chMax val="0"/>
          <dgm:chPref val="0"/>
          <dgm:bulletEnabled val="1"/>
        </dgm:presLayoutVars>
      </dgm:prSet>
      <dgm:spPr/>
    </dgm:pt>
    <dgm:pt modelId="{DF5DCE23-5BA6-417C-8D8E-818E907033B0}" type="pres">
      <dgm:prSet presAssocID="{6F09EA8C-7A20-4731-B2F2-174C0DEBB9ED}" presName="wedge5" presStyleLbl="node1" presStyleIdx="4" presStyleCnt="5" custLinFactNeighborY="509"/>
      <dgm:spPr/>
    </dgm:pt>
    <dgm:pt modelId="{380BAE91-79D0-4E97-9105-1E4D481A9946}" type="pres">
      <dgm:prSet presAssocID="{6F09EA8C-7A20-4731-B2F2-174C0DEBB9ED}" presName="dummy5a" presStyleCnt="0"/>
      <dgm:spPr/>
    </dgm:pt>
    <dgm:pt modelId="{750BA965-B579-48D9-B012-6DF027B10A2C}" type="pres">
      <dgm:prSet presAssocID="{6F09EA8C-7A20-4731-B2F2-174C0DEBB9ED}" presName="dummy5b" presStyleCnt="0"/>
      <dgm:spPr/>
    </dgm:pt>
    <dgm:pt modelId="{E9913144-61E5-409C-A738-DA5094C57C9E}" type="pres">
      <dgm:prSet presAssocID="{6F09EA8C-7A20-4731-B2F2-174C0DEBB9ED}" presName="wedge5Tx" presStyleLbl="node1" presStyleIdx="4" presStyleCnt="5">
        <dgm:presLayoutVars>
          <dgm:chMax val="0"/>
          <dgm:chPref val="0"/>
          <dgm:bulletEnabled val="1"/>
        </dgm:presLayoutVars>
      </dgm:prSet>
      <dgm:spPr/>
    </dgm:pt>
    <dgm:pt modelId="{5D79EB10-18A4-4E92-93FC-5693FFDD9D8B}" type="pres">
      <dgm:prSet presAssocID="{CC31A2CB-F407-4578-B900-12DA6B848144}" presName="arrowWedge1" presStyleLbl="fgSibTrans2D1" presStyleIdx="0" presStyleCnt="5"/>
      <dgm:spPr>
        <a:solidFill>
          <a:schemeClr val="accent4">
            <a:lumMod val="50000"/>
          </a:schemeClr>
        </a:solidFill>
      </dgm:spPr>
    </dgm:pt>
    <dgm:pt modelId="{1F9C6315-7468-44A2-9C78-97C6157F2AA8}" type="pres">
      <dgm:prSet presAssocID="{19B91ABE-7ED8-4449-B76B-143B83F83578}" presName="arrowWedge2" presStyleLbl="fgSibTrans2D1" presStyleIdx="1" presStyleCnt="5"/>
      <dgm:spPr>
        <a:solidFill>
          <a:schemeClr val="accent4">
            <a:lumMod val="50000"/>
          </a:schemeClr>
        </a:solidFill>
      </dgm:spPr>
    </dgm:pt>
    <dgm:pt modelId="{10684F30-5035-4C82-A629-7C433E3FAF16}" type="pres">
      <dgm:prSet presAssocID="{49E8200C-9FDF-4A3D-8E66-53E461E792FF}" presName="arrowWedge3" presStyleLbl="fgSibTrans2D1" presStyleIdx="2" presStyleCnt="5"/>
      <dgm:spPr>
        <a:solidFill>
          <a:schemeClr val="accent4">
            <a:lumMod val="50000"/>
          </a:schemeClr>
        </a:solidFill>
      </dgm:spPr>
    </dgm:pt>
    <dgm:pt modelId="{5A49B1A8-4FB7-4F45-AF46-A1CFAA782C0C}" type="pres">
      <dgm:prSet presAssocID="{F558EFE1-E52A-4238-8C96-BEA1F1238730}" presName="arrowWedge4" presStyleLbl="fgSibTrans2D1" presStyleIdx="3" presStyleCnt="5"/>
      <dgm:spPr>
        <a:solidFill>
          <a:schemeClr val="accent4">
            <a:lumMod val="50000"/>
          </a:schemeClr>
        </a:solidFill>
      </dgm:spPr>
    </dgm:pt>
    <dgm:pt modelId="{A401BCCF-07C7-4A5E-9015-8EC6F5DF4B2E}" type="pres">
      <dgm:prSet presAssocID="{711D088F-3B34-439F-9391-57A306A42B73}" presName="arrowWedge5" presStyleLbl="fgSibTrans2D1" presStyleIdx="4" presStyleCnt="5"/>
      <dgm:spPr>
        <a:solidFill>
          <a:schemeClr val="accent4">
            <a:lumMod val="50000"/>
          </a:schemeClr>
        </a:solidFill>
      </dgm:spPr>
    </dgm:pt>
  </dgm:ptLst>
  <dgm:cxnLst>
    <dgm:cxn modelId="{FFE9DC14-0465-4BE0-A299-728477C9A4A5}" srcId="{6F09EA8C-7A20-4731-B2F2-174C0DEBB9ED}" destId="{124FB16C-1DB7-4B55-8ECB-F3E66752F522}" srcOrd="3" destOrd="0" parTransId="{5A7FAA50-C3B3-446F-94C4-133A9514A609}" sibTransId="{F558EFE1-E52A-4238-8C96-BEA1F1238730}"/>
    <dgm:cxn modelId="{D6E99023-669C-4B11-A44E-0B073D99EABE}" type="presOf" srcId="{124FB16C-1DB7-4B55-8ECB-F3E66752F522}" destId="{A9DAE6E6-74BE-490C-B4D7-486DFBBCEF2C}" srcOrd="1" destOrd="0" presId="urn:microsoft.com/office/officeart/2005/8/layout/cycle8"/>
    <dgm:cxn modelId="{5C49362A-29BC-4B4F-98F9-7FF5575C6B50}" srcId="{6F09EA8C-7A20-4731-B2F2-174C0DEBB9ED}" destId="{C4767602-CDED-4275-83F4-25F621EE9310}" srcOrd="4" destOrd="0" parTransId="{511C51B4-DABE-4AA4-9726-BDD46F038B93}" sibTransId="{711D088F-3B34-439F-9391-57A306A42B73}"/>
    <dgm:cxn modelId="{C64B5136-B2F3-41C8-94C4-D4F3D673866D}" type="presOf" srcId="{21569350-5198-4B84-9368-ED70125314BF}" destId="{49A1F060-572A-47E7-9736-AFD7B5BACD32}" srcOrd="1" destOrd="0" presId="urn:microsoft.com/office/officeart/2005/8/layout/cycle8"/>
    <dgm:cxn modelId="{F46B6D3D-ED6D-4F60-AEAD-370C55DD74A8}" type="presOf" srcId="{C4767602-CDED-4275-83F4-25F621EE9310}" destId="{E9913144-61E5-409C-A738-DA5094C57C9E}" srcOrd="1" destOrd="0" presId="urn:microsoft.com/office/officeart/2005/8/layout/cycle8"/>
    <dgm:cxn modelId="{DE11273E-2CC7-40FF-AA97-0CE25EE340C0}" type="presOf" srcId="{21569350-5198-4B84-9368-ED70125314BF}" destId="{875F85C0-23F1-42E4-8746-187D9B68B079}" srcOrd="0" destOrd="0" presId="urn:microsoft.com/office/officeart/2005/8/layout/cycle8"/>
    <dgm:cxn modelId="{A21F4E71-B65D-4221-AAB5-01B808EB189D}" srcId="{6F09EA8C-7A20-4731-B2F2-174C0DEBB9ED}" destId="{B512AB78-82A3-4C2D-84C7-4ED509446E7C}" srcOrd="0" destOrd="0" parTransId="{E459D8AA-B92C-4358-939C-ECA0290BE5D5}" sibTransId="{CC31A2CB-F407-4578-B900-12DA6B848144}"/>
    <dgm:cxn modelId="{A85380C8-336E-492D-AE27-D8923B6AC493}" srcId="{6F09EA8C-7A20-4731-B2F2-174C0DEBB9ED}" destId="{8CE7FC4E-1D3B-4B8D-A958-34BA60AC472D}" srcOrd="1" destOrd="0" parTransId="{706B65BB-4F8D-483B-912A-5BA71118A260}" sibTransId="{19B91ABE-7ED8-4449-B76B-143B83F83578}"/>
    <dgm:cxn modelId="{E5E5DDCC-F60A-4B35-9327-A6D5AD07CA9C}" type="presOf" srcId="{6F09EA8C-7A20-4731-B2F2-174C0DEBB9ED}" destId="{FE3E5CEB-FEE7-424E-9EBD-5B0D3CCEC77A}" srcOrd="0" destOrd="0" presId="urn:microsoft.com/office/officeart/2005/8/layout/cycle8"/>
    <dgm:cxn modelId="{A174A1CD-E33C-413F-A471-760A885051DF}" type="presOf" srcId="{124FB16C-1DB7-4B55-8ECB-F3E66752F522}" destId="{D9F5ACFD-6E13-4475-AD7A-28063FE505CD}" srcOrd="0" destOrd="0" presId="urn:microsoft.com/office/officeart/2005/8/layout/cycle8"/>
    <dgm:cxn modelId="{8FD6B1CE-DFCA-438E-82E0-986CAE48CBC0}" srcId="{6F09EA8C-7A20-4731-B2F2-174C0DEBB9ED}" destId="{21569350-5198-4B84-9368-ED70125314BF}" srcOrd="2" destOrd="0" parTransId="{9CAC0BDA-1ECE-4389-8095-029B7112DF32}" sibTransId="{49E8200C-9FDF-4A3D-8E66-53E461E792FF}"/>
    <dgm:cxn modelId="{7F2323D5-1A2B-4A1D-B30F-A1E2301448BB}" type="presOf" srcId="{C4767602-CDED-4275-83F4-25F621EE9310}" destId="{DF5DCE23-5BA6-417C-8D8E-818E907033B0}" srcOrd="0" destOrd="0" presId="urn:microsoft.com/office/officeart/2005/8/layout/cycle8"/>
    <dgm:cxn modelId="{00EBA3DB-41FB-4227-90F4-891D48B84CCD}" type="presOf" srcId="{8CE7FC4E-1D3B-4B8D-A958-34BA60AC472D}" destId="{E29ADBE7-E12E-4073-A82A-2F6F402EC4CE}" srcOrd="0" destOrd="0" presId="urn:microsoft.com/office/officeart/2005/8/layout/cycle8"/>
    <dgm:cxn modelId="{D1F870E8-3C10-4530-9C6B-ACC0D8D3FCDC}" type="presOf" srcId="{8CE7FC4E-1D3B-4B8D-A958-34BA60AC472D}" destId="{DDE93916-AE3C-42FC-8826-035762D81A9C}" srcOrd="1" destOrd="0" presId="urn:microsoft.com/office/officeart/2005/8/layout/cycle8"/>
    <dgm:cxn modelId="{6AEFF9EB-B4C6-477E-B9EA-4148E3948EB2}" type="presOf" srcId="{B512AB78-82A3-4C2D-84C7-4ED509446E7C}" destId="{BE918084-115B-45C4-A46C-54A81572315F}" srcOrd="1" destOrd="0" presId="urn:microsoft.com/office/officeart/2005/8/layout/cycle8"/>
    <dgm:cxn modelId="{422D7CFD-E450-43F1-A593-D996670DCFB6}" type="presOf" srcId="{B512AB78-82A3-4C2D-84C7-4ED509446E7C}" destId="{5A40FC25-930A-4071-AB5A-BC3FD9AD9A7E}" srcOrd="0" destOrd="0" presId="urn:microsoft.com/office/officeart/2005/8/layout/cycle8"/>
    <dgm:cxn modelId="{4D62657B-6D1E-4B7F-87C1-D658AC90F948}" type="presParOf" srcId="{FE3E5CEB-FEE7-424E-9EBD-5B0D3CCEC77A}" destId="{5A40FC25-930A-4071-AB5A-BC3FD9AD9A7E}" srcOrd="0" destOrd="0" presId="urn:microsoft.com/office/officeart/2005/8/layout/cycle8"/>
    <dgm:cxn modelId="{0E9BB7EF-47CD-4E7E-B691-CBB63EA8E704}" type="presParOf" srcId="{FE3E5CEB-FEE7-424E-9EBD-5B0D3CCEC77A}" destId="{5C827FAC-6544-4FE9-9EDC-380336CCD091}" srcOrd="1" destOrd="0" presId="urn:microsoft.com/office/officeart/2005/8/layout/cycle8"/>
    <dgm:cxn modelId="{FF157787-8B01-4D26-BA3B-5BEAEA507988}" type="presParOf" srcId="{FE3E5CEB-FEE7-424E-9EBD-5B0D3CCEC77A}" destId="{441830A8-A30E-425F-BF34-05BB177096F7}" srcOrd="2" destOrd="0" presId="urn:microsoft.com/office/officeart/2005/8/layout/cycle8"/>
    <dgm:cxn modelId="{EF17598C-3D8E-4837-933E-C5E260FDB1B6}" type="presParOf" srcId="{FE3E5CEB-FEE7-424E-9EBD-5B0D3CCEC77A}" destId="{BE918084-115B-45C4-A46C-54A81572315F}" srcOrd="3" destOrd="0" presId="urn:microsoft.com/office/officeart/2005/8/layout/cycle8"/>
    <dgm:cxn modelId="{3C3E3691-28F6-4836-A553-5689E24F4ABC}" type="presParOf" srcId="{FE3E5CEB-FEE7-424E-9EBD-5B0D3CCEC77A}" destId="{E29ADBE7-E12E-4073-A82A-2F6F402EC4CE}" srcOrd="4" destOrd="0" presId="urn:microsoft.com/office/officeart/2005/8/layout/cycle8"/>
    <dgm:cxn modelId="{C70431D9-3178-4ABA-A102-DA5AEB31416A}" type="presParOf" srcId="{FE3E5CEB-FEE7-424E-9EBD-5B0D3CCEC77A}" destId="{DCD354F3-C47D-489A-97B1-EE052C1AE6DD}" srcOrd="5" destOrd="0" presId="urn:microsoft.com/office/officeart/2005/8/layout/cycle8"/>
    <dgm:cxn modelId="{9EF6260A-8C7F-405D-9039-0D9B7DCA60AF}" type="presParOf" srcId="{FE3E5CEB-FEE7-424E-9EBD-5B0D3CCEC77A}" destId="{036E4B95-B3AE-44CE-97D4-BF31CEC39035}" srcOrd="6" destOrd="0" presId="urn:microsoft.com/office/officeart/2005/8/layout/cycle8"/>
    <dgm:cxn modelId="{BC1A9DA6-F756-4364-A95D-A6C3C606E61E}" type="presParOf" srcId="{FE3E5CEB-FEE7-424E-9EBD-5B0D3CCEC77A}" destId="{DDE93916-AE3C-42FC-8826-035762D81A9C}" srcOrd="7" destOrd="0" presId="urn:microsoft.com/office/officeart/2005/8/layout/cycle8"/>
    <dgm:cxn modelId="{D78425CE-F1BD-402B-863C-E43A87AD25E6}" type="presParOf" srcId="{FE3E5CEB-FEE7-424E-9EBD-5B0D3CCEC77A}" destId="{875F85C0-23F1-42E4-8746-187D9B68B079}" srcOrd="8" destOrd="0" presId="urn:microsoft.com/office/officeart/2005/8/layout/cycle8"/>
    <dgm:cxn modelId="{F77D1F2D-FC21-4654-8000-C13777ACA216}" type="presParOf" srcId="{FE3E5CEB-FEE7-424E-9EBD-5B0D3CCEC77A}" destId="{035EF431-C3F9-4A45-8E8A-6FE4B40A8FF4}" srcOrd="9" destOrd="0" presId="urn:microsoft.com/office/officeart/2005/8/layout/cycle8"/>
    <dgm:cxn modelId="{647B20B2-DD71-4067-B4C3-EF1B8BA2C032}" type="presParOf" srcId="{FE3E5CEB-FEE7-424E-9EBD-5B0D3CCEC77A}" destId="{06A60476-15C9-4BA3-B9E5-A983A22BB00B}" srcOrd="10" destOrd="0" presId="urn:microsoft.com/office/officeart/2005/8/layout/cycle8"/>
    <dgm:cxn modelId="{E728D4D1-B8BA-4B5A-9DFB-B3B7311E0E9F}" type="presParOf" srcId="{FE3E5CEB-FEE7-424E-9EBD-5B0D3CCEC77A}" destId="{49A1F060-572A-47E7-9736-AFD7B5BACD32}" srcOrd="11" destOrd="0" presId="urn:microsoft.com/office/officeart/2005/8/layout/cycle8"/>
    <dgm:cxn modelId="{2465AC19-8078-4846-8A8D-7862EFEE394F}" type="presParOf" srcId="{FE3E5CEB-FEE7-424E-9EBD-5B0D3CCEC77A}" destId="{D9F5ACFD-6E13-4475-AD7A-28063FE505CD}" srcOrd="12" destOrd="0" presId="urn:microsoft.com/office/officeart/2005/8/layout/cycle8"/>
    <dgm:cxn modelId="{F7D95A3F-B82C-4F0D-8381-355F486D83E3}" type="presParOf" srcId="{FE3E5CEB-FEE7-424E-9EBD-5B0D3CCEC77A}" destId="{9F1A425F-D07D-42C6-AF6E-327EF1ADDF3A}" srcOrd="13" destOrd="0" presId="urn:microsoft.com/office/officeart/2005/8/layout/cycle8"/>
    <dgm:cxn modelId="{AE1E1611-2B73-4184-801C-7165E9D99AD3}" type="presParOf" srcId="{FE3E5CEB-FEE7-424E-9EBD-5B0D3CCEC77A}" destId="{5602513C-978E-48EB-96E1-AA9100ED8813}" srcOrd="14" destOrd="0" presId="urn:microsoft.com/office/officeart/2005/8/layout/cycle8"/>
    <dgm:cxn modelId="{956AAAAE-496A-4CA5-A004-084CC77C084E}" type="presParOf" srcId="{FE3E5CEB-FEE7-424E-9EBD-5B0D3CCEC77A}" destId="{A9DAE6E6-74BE-490C-B4D7-486DFBBCEF2C}" srcOrd="15" destOrd="0" presId="urn:microsoft.com/office/officeart/2005/8/layout/cycle8"/>
    <dgm:cxn modelId="{DAB23771-AA6F-458F-A64B-25602E6D3439}" type="presParOf" srcId="{FE3E5CEB-FEE7-424E-9EBD-5B0D3CCEC77A}" destId="{DF5DCE23-5BA6-417C-8D8E-818E907033B0}" srcOrd="16" destOrd="0" presId="urn:microsoft.com/office/officeart/2005/8/layout/cycle8"/>
    <dgm:cxn modelId="{64E35FF9-C20E-42AE-92B5-6F45DEE79AFA}" type="presParOf" srcId="{FE3E5CEB-FEE7-424E-9EBD-5B0D3CCEC77A}" destId="{380BAE91-79D0-4E97-9105-1E4D481A9946}" srcOrd="17" destOrd="0" presId="urn:microsoft.com/office/officeart/2005/8/layout/cycle8"/>
    <dgm:cxn modelId="{03AA2711-8494-42AD-8194-8E877177B19A}" type="presParOf" srcId="{FE3E5CEB-FEE7-424E-9EBD-5B0D3CCEC77A}" destId="{750BA965-B579-48D9-B012-6DF027B10A2C}" srcOrd="18" destOrd="0" presId="urn:microsoft.com/office/officeart/2005/8/layout/cycle8"/>
    <dgm:cxn modelId="{80534380-8430-4657-8CEC-3377688337DF}" type="presParOf" srcId="{FE3E5CEB-FEE7-424E-9EBD-5B0D3CCEC77A}" destId="{E9913144-61E5-409C-A738-DA5094C57C9E}" srcOrd="19" destOrd="0" presId="urn:microsoft.com/office/officeart/2005/8/layout/cycle8"/>
    <dgm:cxn modelId="{E1CD9C2D-841F-4CF5-B16D-23E925545E3B}" type="presParOf" srcId="{FE3E5CEB-FEE7-424E-9EBD-5B0D3CCEC77A}" destId="{5D79EB10-18A4-4E92-93FC-5693FFDD9D8B}" srcOrd="20" destOrd="0" presId="urn:microsoft.com/office/officeart/2005/8/layout/cycle8"/>
    <dgm:cxn modelId="{F063611C-EDF5-4954-BADF-6B03A0F776C0}" type="presParOf" srcId="{FE3E5CEB-FEE7-424E-9EBD-5B0D3CCEC77A}" destId="{1F9C6315-7468-44A2-9C78-97C6157F2AA8}" srcOrd="21" destOrd="0" presId="urn:microsoft.com/office/officeart/2005/8/layout/cycle8"/>
    <dgm:cxn modelId="{E3EEFAAC-BCD7-4F8D-9884-C9AB20073577}" type="presParOf" srcId="{FE3E5CEB-FEE7-424E-9EBD-5B0D3CCEC77A}" destId="{10684F30-5035-4C82-A629-7C433E3FAF16}" srcOrd="22" destOrd="0" presId="urn:microsoft.com/office/officeart/2005/8/layout/cycle8"/>
    <dgm:cxn modelId="{3F92BD0E-FB88-499A-8576-4F8CDFDE63B9}" type="presParOf" srcId="{FE3E5CEB-FEE7-424E-9EBD-5B0D3CCEC77A}" destId="{5A49B1A8-4FB7-4F45-AF46-A1CFAA782C0C}" srcOrd="23" destOrd="0" presId="urn:microsoft.com/office/officeart/2005/8/layout/cycle8"/>
    <dgm:cxn modelId="{71B1DA98-4734-49AC-BA0D-A7CAD83D2040}" type="presParOf" srcId="{FE3E5CEB-FEE7-424E-9EBD-5B0D3CCEC77A}" destId="{A401BCCF-07C7-4A5E-9015-8EC6F5DF4B2E}"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09EA8C-7A20-4731-B2F2-174C0DEBB9ED}" type="doc">
      <dgm:prSet loTypeId="urn:microsoft.com/office/officeart/2005/8/layout/cycle8" loCatId="cycle" qsTypeId="urn:microsoft.com/office/officeart/2005/8/quickstyle/simple3" qsCatId="simple" csTypeId="urn:microsoft.com/office/officeart/2005/8/colors/accent0_3" csCatId="mainScheme" phldr="1"/>
      <dgm:spPr/>
      <dgm:t>
        <a:bodyPr/>
        <a:lstStyle/>
        <a:p>
          <a:endParaRPr lang="en-US"/>
        </a:p>
      </dgm:t>
    </dgm:pt>
    <dgm:pt modelId="{8CE7FC4E-1D3B-4B8D-A958-34BA60AC472D}">
      <dgm:prSet phldrT="[Text]"/>
      <dgm:spPr>
        <a:solidFill>
          <a:schemeClr val="bg2">
            <a:lumMod val="25000"/>
          </a:schemeClr>
        </a:solidFill>
      </dgm:spPr>
      <dgm:t>
        <a:bodyPr/>
        <a:lstStyle/>
        <a:p>
          <a:r>
            <a:rPr lang="en-US" dirty="0">
              <a:solidFill>
                <a:schemeClr val="bg1"/>
              </a:solidFill>
            </a:rPr>
            <a:t>Data Collection</a:t>
          </a:r>
        </a:p>
      </dgm:t>
    </dgm:pt>
    <dgm:pt modelId="{19B91ABE-7ED8-4449-B76B-143B83F83578}" type="sibTrans" cxnId="{A85380C8-336E-492D-AE27-D8923B6AC493}">
      <dgm:prSet/>
      <dgm:spPr/>
      <dgm:t>
        <a:bodyPr/>
        <a:lstStyle/>
        <a:p>
          <a:endParaRPr lang="en-US"/>
        </a:p>
      </dgm:t>
    </dgm:pt>
    <dgm:pt modelId="{706B65BB-4F8D-483B-912A-5BA71118A260}" type="parTrans" cxnId="{A85380C8-336E-492D-AE27-D8923B6AC493}">
      <dgm:prSet/>
      <dgm:spPr/>
      <dgm:t>
        <a:bodyPr/>
        <a:lstStyle/>
        <a:p>
          <a:endParaRPr lang="en-US"/>
        </a:p>
      </dgm:t>
    </dgm:pt>
    <dgm:pt modelId="{21569350-5198-4B84-9368-ED70125314BF}">
      <dgm:prSet phldrT="[Text]"/>
      <dgm:spPr>
        <a:solidFill>
          <a:schemeClr val="bg2">
            <a:lumMod val="25000"/>
          </a:schemeClr>
        </a:solidFill>
      </dgm:spPr>
      <dgm:t>
        <a:bodyPr/>
        <a:lstStyle/>
        <a:p>
          <a:r>
            <a:rPr lang="en-US" dirty="0">
              <a:solidFill>
                <a:schemeClr val="bg1"/>
              </a:solidFill>
            </a:rPr>
            <a:t>Data Cleaning</a:t>
          </a:r>
        </a:p>
      </dgm:t>
    </dgm:pt>
    <dgm:pt modelId="{49E8200C-9FDF-4A3D-8E66-53E461E792FF}" type="sibTrans" cxnId="{8FD6B1CE-DFCA-438E-82E0-986CAE48CBC0}">
      <dgm:prSet/>
      <dgm:spPr/>
      <dgm:t>
        <a:bodyPr/>
        <a:lstStyle/>
        <a:p>
          <a:endParaRPr lang="en-US"/>
        </a:p>
      </dgm:t>
    </dgm:pt>
    <dgm:pt modelId="{9CAC0BDA-1ECE-4389-8095-029B7112DF32}" type="parTrans" cxnId="{8FD6B1CE-DFCA-438E-82E0-986CAE48CBC0}">
      <dgm:prSet/>
      <dgm:spPr/>
      <dgm:t>
        <a:bodyPr/>
        <a:lstStyle/>
        <a:p>
          <a:endParaRPr lang="en-US"/>
        </a:p>
      </dgm:t>
    </dgm:pt>
    <dgm:pt modelId="{124FB16C-1DB7-4B55-8ECB-F3E66752F522}">
      <dgm:prSet phldrT="[Text]"/>
      <dgm:spPr>
        <a:solidFill>
          <a:schemeClr val="bg2">
            <a:lumMod val="25000"/>
          </a:schemeClr>
        </a:solidFill>
      </dgm:spPr>
      <dgm:t>
        <a:bodyPr/>
        <a:lstStyle/>
        <a:p>
          <a:r>
            <a:rPr lang="en-US" dirty="0">
              <a:solidFill>
                <a:schemeClr val="bg1"/>
              </a:solidFill>
            </a:rPr>
            <a:t>Data Analysis</a:t>
          </a:r>
        </a:p>
      </dgm:t>
    </dgm:pt>
    <dgm:pt modelId="{F558EFE1-E52A-4238-8C96-BEA1F1238730}" type="sibTrans" cxnId="{FFE9DC14-0465-4BE0-A299-728477C9A4A5}">
      <dgm:prSet/>
      <dgm:spPr/>
      <dgm:t>
        <a:bodyPr/>
        <a:lstStyle/>
        <a:p>
          <a:endParaRPr lang="en-US"/>
        </a:p>
      </dgm:t>
    </dgm:pt>
    <dgm:pt modelId="{5A7FAA50-C3B3-446F-94C4-133A9514A609}" type="parTrans" cxnId="{FFE9DC14-0465-4BE0-A299-728477C9A4A5}">
      <dgm:prSet/>
      <dgm:spPr/>
      <dgm:t>
        <a:bodyPr/>
        <a:lstStyle/>
        <a:p>
          <a:endParaRPr lang="en-US"/>
        </a:p>
      </dgm:t>
    </dgm:pt>
    <dgm:pt modelId="{C4767602-CDED-4275-83F4-25F621EE9310}">
      <dgm:prSet phldrT="[Text]"/>
      <dgm:spPr>
        <a:solidFill>
          <a:schemeClr val="bg2">
            <a:lumMod val="25000"/>
          </a:schemeClr>
        </a:solidFill>
      </dgm:spPr>
      <dgm:t>
        <a:bodyPr/>
        <a:lstStyle/>
        <a:p>
          <a:r>
            <a:rPr lang="en-US" dirty="0">
              <a:solidFill>
                <a:schemeClr val="bg1"/>
              </a:solidFill>
            </a:rPr>
            <a:t>Reporting &amp; Review</a:t>
          </a:r>
        </a:p>
      </dgm:t>
    </dgm:pt>
    <dgm:pt modelId="{711D088F-3B34-439F-9391-57A306A42B73}" type="sibTrans" cxnId="{5C49362A-29BC-4B4F-98F9-7FF5575C6B50}">
      <dgm:prSet/>
      <dgm:spPr/>
      <dgm:t>
        <a:bodyPr/>
        <a:lstStyle/>
        <a:p>
          <a:endParaRPr lang="en-US"/>
        </a:p>
      </dgm:t>
    </dgm:pt>
    <dgm:pt modelId="{511C51B4-DABE-4AA4-9726-BDD46F038B93}" type="parTrans" cxnId="{5C49362A-29BC-4B4F-98F9-7FF5575C6B50}">
      <dgm:prSet/>
      <dgm:spPr/>
      <dgm:t>
        <a:bodyPr/>
        <a:lstStyle/>
        <a:p>
          <a:endParaRPr lang="en-US"/>
        </a:p>
      </dgm:t>
    </dgm:pt>
    <dgm:pt modelId="{B512AB78-82A3-4C2D-84C7-4ED509446E7C}">
      <dgm:prSet phldrT="[Text]" custT="1"/>
      <dgm:spPr>
        <a:solidFill>
          <a:schemeClr val="bg2">
            <a:lumMod val="25000"/>
          </a:schemeClr>
        </a:solidFill>
      </dgm:spPr>
      <dgm:t>
        <a:bodyPr/>
        <a:lstStyle/>
        <a:p>
          <a:r>
            <a:rPr lang="en-US" sz="1000" dirty="0">
              <a:solidFill>
                <a:schemeClr val="bg1"/>
              </a:solidFill>
            </a:rPr>
            <a:t>Understanding the Reason</a:t>
          </a:r>
        </a:p>
      </dgm:t>
    </dgm:pt>
    <dgm:pt modelId="{CC31A2CB-F407-4578-B900-12DA6B848144}" type="sibTrans" cxnId="{A21F4E71-B65D-4221-AAB5-01B808EB189D}">
      <dgm:prSet/>
      <dgm:spPr/>
      <dgm:t>
        <a:bodyPr/>
        <a:lstStyle/>
        <a:p>
          <a:endParaRPr lang="en-US"/>
        </a:p>
      </dgm:t>
    </dgm:pt>
    <dgm:pt modelId="{E459D8AA-B92C-4358-939C-ECA0290BE5D5}" type="parTrans" cxnId="{A21F4E71-B65D-4221-AAB5-01B808EB189D}">
      <dgm:prSet/>
      <dgm:spPr/>
      <dgm:t>
        <a:bodyPr/>
        <a:lstStyle/>
        <a:p>
          <a:endParaRPr lang="en-US"/>
        </a:p>
      </dgm:t>
    </dgm:pt>
    <dgm:pt modelId="{FE3E5CEB-FEE7-424E-9EBD-5B0D3CCEC77A}" type="pres">
      <dgm:prSet presAssocID="{6F09EA8C-7A20-4731-B2F2-174C0DEBB9ED}" presName="compositeShape" presStyleCnt="0">
        <dgm:presLayoutVars>
          <dgm:chMax val="7"/>
          <dgm:dir/>
          <dgm:resizeHandles val="exact"/>
        </dgm:presLayoutVars>
      </dgm:prSet>
      <dgm:spPr/>
    </dgm:pt>
    <dgm:pt modelId="{5A40FC25-930A-4071-AB5A-BC3FD9AD9A7E}" type="pres">
      <dgm:prSet presAssocID="{6F09EA8C-7A20-4731-B2F2-174C0DEBB9ED}" presName="wedge1" presStyleLbl="node1" presStyleIdx="0" presStyleCnt="5" custLinFactNeighborY="509"/>
      <dgm:spPr/>
    </dgm:pt>
    <dgm:pt modelId="{5C827FAC-6544-4FE9-9EDC-380336CCD091}" type="pres">
      <dgm:prSet presAssocID="{6F09EA8C-7A20-4731-B2F2-174C0DEBB9ED}" presName="dummy1a" presStyleCnt="0"/>
      <dgm:spPr/>
    </dgm:pt>
    <dgm:pt modelId="{441830A8-A30E-425F-BF34-05BB177096F7}" type="pres">
      <dgm:prSet presAssocID="{6F09EA8C-7A20-4731-B2F2-174C0DEBB9ED}" presName="dummy1b" presStyleCnt="0"/>
      <dgm:spPr/>
    </dgm:pt>
    <dgm:pt modelId="{BE918084-115B-45C4-A46C-54A81572315F}" type="pres">
      <dgm:prSet presAssocID="{6F09EA8C-7A20-4731-B2F2-174C0DEBB9ED}" presName="wedge1Tx" presStyleLbl="node1" presStyleIdx="0" presStyleCnt="5">
        <dgm:presLayoutVars>
          <dgm:chMax val="0"/>
          <dgm:chPref val="0"/>
          <dgm:bulletEnabled val="1"/>
        </dgm:presLayoutVars>
      </dgm:prSet>
      <dgm:spPr/>
    </dgm:pt>
    <dgm:pt modelId="{E29ADBE7-E12E-4073-A82A-2F6F402EC4CE}" type="pres">
      <dgm:prSet presAssocID="{6F09EA8C-7A20-4731-B2F2-174C0DEBB9ED}" presName="wedge2" presStyleLbl="node1" presStyleIdx="1" presStyleCnt="5" custScaleX="70363" custScaleY="70363"/>
      <dgm:spPr/>
    </dgm:pt>
    <dgm:pt modelId="{DCD354F3-C47D-489A-97B1-EE052C1AE6DD}" type="pres">
      <dgm:prSet presAssocID="{6F09EA8C-7A20-4731-B2F2-174C0DEBB9ED}" presName="dummy2a" presStyleCnt="0"/>
      <dgm:spPr/>
    </dgm:pt>
    <dgm:pt modelId="{036E4B95-B3AE-44CE-97D4-BF31CEC39035}" type="pres">
      <dgm:prSet presAssocID="{6F09EA8C-7A20-4731-B2F2-174C0DEBB9ED}" presName="dummy2b" presStyleCnt="0"/>
      <dgm:spPr/>
    </dgm:pt>
    <dgm:pt modelId="{DDE93916-AE3C-42FC-8826-035762D81A9C}" type="pres">
      <dgm:prSet presAssocID="{6F09EA8C-7A20-4731-B2F2-174C0DEBB9ED}" presName="wedge2Tx" presStyleLbl="node1" presStyleIdx="1" presStyleCnt="5">
        <dgm:presLayoutVars>
          <dgm:chMax val="0"/>
          <dgm:chPref val="0"/>
          <dgm:bulletEnabled val="1"/>
        </dgm:presLayoutVars>
      </dgm:prSet>
      <dgm:spPr/>
    </dgm:pt>
    <dgm:pt modelId="{875F85C0-23F1-42E4-8746-187D9B68B079}" type="pres">
      <dgm:prSet presAssocID="{6F09EA8C-7A20-4731-B2F2-174C0DEBB9ED}" presName="wedge3" presStyleLbl="node1" presStyleIdx="2" presStyleCnt="5" custScaleX="70363" custScaleY="70363"/>
      <dgm:spPr/>
    </dgm:pt>
    <dgm:pt modelId="{035EF431-C3F9-4A45-8E8A-6FE4B40A8FF4}" type="pres">
      <dgm:prSet presAssocID="{6F09EA8C-7A20-4731-B2F2-174C0DEBB9ED}" presName="dummy3a" presStyleCnt="0"/>
      <dgm:spPr/>
    </dgm:pt>
    <dgm:pt modelId="{06A60476-15C9-4BA3-B9E5-A983A22BB00B}" type="pres">
      <dgm:prSet presAssocID="{6F09EA8C-7A20-4731-B2F2-174C0DEBB9ED}" presName="dummy3b" presStyleCnt="0"/>
      <dgm:spPr/>
    </dgm:pt>
    <dgm:pt modelId="{49A1F060-572A-47E7-9736-AFD7B5BACD32}" type="pres">
      <dgm:prSet presAssocID="{6F09EA8C-7A20-4731-B2F2-174C0DEBB9ED}" presName="wedge3Tx" presStyleLbl="node1" presStyleIdx="2" presStyleCnt="5">
        <dgm:presLayoutVars>
          <dgm:chMax val="0"/>
          <dgm:chPref val="0"/>
          <dgm:bulletEnabled val="1"/>
        </dgm:presLayoutVars>
      </dgm:prSet>
      <dgm:spPr/>
    </dgm:pt>
    <dgm:pt modelId="{D9F5ACFD-6E13-4475-AD7A-28063FE505CD}" type="pres">
      <dgm:prSet presAssocID="{6F09EA8C-7A20-4731-B2F2-174C0DEBB9ED}" presName="wedge4" presStyleLbl="node1" presStyleIdx="3" presStyleCnt="5" custScaleX="70363" custScaleY="70363"/>
      <dgm:spPr/>
    </dgm:pt>
    <dgm:pt modelId="{9F1A425F-D07D-42C6-AF6E-327EF1ADDF3A}" type="pres">
      <dgm:prSet presAssocID="{6F09EA8C-7A20-4731-B2F2-174C0DEBB9ED}" presName="dummy4a" presStyleCnt="0"/>
      <dgm:spPr/>
    </dgm:pt>
    <dgm:pt modelId="{5602513C-978E-48EB-96E1-AA9100ED8813}" type="pres">
      <dgm:prSet presAssocID="{6F09EA8C-7A20-4731-B2F2-174C0DEBB9ED}" presName="dummy4b" presStyleCnt="0"/>
      <dgm:spPr/>
    </dgm:pt>
    <dgm:pt modelId="{A9DAE6E6-74BE-490C-B4D7-486DFBBCEF2C}" type="pres">
      <dgm:prSet presAssocID="{6F09EA8C-7A20-4731-B2F2-174C0DEBB9ED}" presName="wedge4Tx" presStyleLbl="node1" presStyleIdx="3" presStyleCnt="5">
        <dgm:presLayoutVars>
          <dgm:chMax val="0"/>
          <dgm:chPref val="0"/>
          <dgm:bulletEnabled val="1"/>
        </dgm:presLayoutVars>
      </dgm:prSet>
      <dgm:spPr/>
    </dgm:pt>
    <dgm:pt modelId="{DF5DCE23-5BA6-417C-8D8E-818E907033B0}" type="pres">
      <dgm:prSet presAssocID="{6F09EA8C-7A20-4731-B2F2-174C0DEBB9ED}" presName="wedge5" presStyleLbl="node1" presStyleIdx="4" presStyleCnt="5" custScaleX="70363" custScaleY="70363" custLinFactNeighborY="509"/>
      <dgm:spPr/>
    </dgm:pt>
    <dgm:pt modelId="{380BAE91-79D0-4E97-9105-1E4D481A9946}" type="pres">
      <dgm:prSet presAssocID="{6F09EA8C-7A20-4731-B2F2-174C0DEBB9ED}" presName="dummy5a" presStyleCnt="0"/>
      <dgm:spPr/>
    </dgm:pt>
    <dgm:pt modelId="{750BA965-B579-48D9-B012-6DF027B10A2C}" type="pres">
      <dgm:prSet presAssocID="{6F09EA8C-7A20-4731-B2F2-174C0DEBB9ED}" presName="dummy5b" presStyleCnt="0"/>
      <dgm:spPr/>
    </dgm:pt>
    <dgm:pt modelId="{E9913144-61E5-409C-A738-DA5094C57C9E}" type="pres">
      <dgm:prSet presAssocID="{6F09EA8C-7A20-4731-B2F2-174C0DEBB9ED}" presName="wedge5Tx" presStyleLbl="node1" presStyleIdx="4" presStyleCnt="5">
        <dgm:presLayoutVars>
          <dgm:chMax val="0"/>
          <dgm:chPref val="0"/>
          <dgm:bulletEnabled val="1"/>
        </dgm:presLayoutVars>
      </dgm:prSet>
      <dgm:spPr/>
    </dgm:pt>
    <dgm:pt modelId="{5D79EB10-18A4-4E92-93FC-5693FFDD9D8B}" type="pres">
      <dgm:prSet presAssocID="{CC31A2CB-F407-4578-B900-12DA6B848144}" presName="arrowWedge1" presStyleLbl="fgSibTrans2D1" presStyleIdx="0" presStyleCnt="5"/>
      <dgm:spPr>
        <a:solidFill>
          <a:schemeClr val="accent4">
            <a:lumMod val="50000"/>
          </a:schemeClr>
        </a:solidFill>
      </dgm:spPr>
    </dgm:pt>
    <dgm:pt modelId="{5542DD2D-B9C5-4DFB-A90C-1D14343D93C4}" type="pres">
      <dgm:prSet presAssocID="{19B91ABE-7ED8-4449-B76B-143B83F83578}" presName="arrowWedge2" presStyleLbl="fgSibTrans2D1" presStyleIdx="1" presStyleCnt="5" custScaleX="70363" custScaleY="70363"/>
      <dgm:spPr>
        <a:solidFill>
          <a:schemeClr val="bg1">
            <a:lumMod val="50000"/>
          </a:schemeClr>
        </a:solidFill>
      </dgm:spPr>
    </dgm:pt>
    <dgm:pt modelId="{5379EA32-4209-46C8-AF09-8CE7BC224D8A}" type="pres">
      <dgm:prSet presAssocID="{49E8200C-9FDF-4A3D-8E66-53E461E792FF}" presName="arrowWedge3" presStyleLbl="fgSibTrans2D1" presStyleIdx="2" presStyleCnt="5" custScaleX="70363" custScaleY="70363"/>
      <dgm:spPr>
        <a:solidFill>
          <a:schemeClr val="bg1">
            <a:lumMod val="50000"/>
          </a:schemeClr>
        </a:solidFill>
      </dgm:spPr>
    </dgm:pt>
    <dgm:pt modelId="{7812F37F-24D0-41AF-BBA0-F7F1D5F87D26}" type="pres">
      <dgm:prSet presAssocID="{F558EFE1-E52A-4238-8C96-BEA1F1238730}" presName="arrowWedge4" presStyleLbl="fgSibTrans2D1" presStyleIdx="3" presStyleCnt="5" custScaleX="70363" custScaleY="70363"/>
      <dgm:spPr>
        <a:solidFill>
          <a:schemeClr val="bg1">
            <a:lumMod val="50000"/>
          </a:schemeClr>
        </a:solidFill>
      </dgm:spPr>
    </dgm:pt>
    <dgm:pt modelId="{E228EB9E-F172-415B-B0A7-54EBEF6DAB63}" type="pres">
      <dgm:prSet presAssocID="{711D088F-3B34-439F-9391-57A306A42B73}" presName="arrowWedge5" presStyleLbl="fgSibTrans2D1" presStyleIdx="4" presStyleCnt="5" custScaleX="70363" custScaleY="70363"/>
      <dgm:spPr>
        <a:solidFill>
          <a:schemeClr val="bg1">
            <a:lumMod val="50000"/>
          </a:schemeClr>
        </a:solidFill>
      </dgm:spPr>
    </dgm:pt>
  </dgm:ptLst>
  <dgm:cxnLst>
    <dgm:cxn modelId="{FFE9DC14-0465-4BE0-A299-728477C9A4A5}" srcId="{6F09EA8C-7A20-4731-B2F2-174C0DEBB9ED}" destId="{124FB16C-1DB7-4B55-8ECB-F3E66752F522}" srcOrd="3" destOrd="0" parTransId="{5A7FAA50-C3B3-446F-94C4-133A9514A609}" sibTransId="{F558EFE1-E52A-4238-8C96-BEA1F1238730}"/>
    <dgm:cxn modelId="{DBA21C21-EBCD-4E0C-8837-A1106F7CDBA3}" type="presOf" srcId="{8CE7FC4E-1D3B-4B8D-A958-34BA60AC472D}" destId="{E29ADBE7-E12E-4073-A82A-2F6F402EC4CE}" srcOrd="0" destOrd="0" presId="urn:microsoft.com/office/officeart/2005/8/layout/cycle8"/>
    <dgm:cxn modelId="{5C49362A-29BC-4B4F-98F9-7FF5575C6B50}" srcId="{6F09EA8C-7A20-4731-B2F2-174C0DEBB9ED}" destId="{C4767602-CDED-4275-83F4-25F621EE9310}" srcOrd="4" destOrd="0" parTransId="{511C51B4-DABE-4AA4-9726-BDD46F038B93}" sibTransId="{711D088F-3B34-439F-9391-57A306A42B73}"/>
    <dgm:cxn modelId="{A21F4E71-B65D-4221-AAB5-01B808EB189D}" srcId="{6F09EA8C-7A20-4731-B2F2-174C0DEBB9ED}" destId="{B512AB78-82A3-4C2D-84C7-4ED509446E7C}" srcOrd="0" destOrd="0" parTransId="{E459D8AA-B92C-4358-939C-ECA0290BE5D5}" sibTransId="{CC31A2CB-F407-4578-B900-12DA6B848144}"/>
    <dgm:cxn modelId="{A75BEC91-2E78-4E55-A988-F3D07671B594}" type="presOf" srcId="{124FB16C-1DB7-4B55-8ECB-F3E66752F522}" destId="{A9DAE6E6-74BE-490C-B4D7-486DFBBCEF2C}" srcOrd="1" destOrd="0" presId="urn:microsoft.com/office/officeart/2005/8/layout/cycle8"/>
    <dgm:cxn modelId="{30F0A498-6243-4D08-B2A9-B9712E715082}" type="presOf" srcId="{C4767602-CDED-4275-83F4-25F621EE9310}" destId="{DF5DCE23-5BA6-417C-8D8E-818E907033B0}" srcOrd="0" destOrd="0" presId="urn:microsoft.com/office/officeart/2005/8/layout/cycle8"/>
    <dgm:cxn modelId="{37ED689D-9C4F-49A2-98F4-CFF2A68BC6C3}" type="presOf" srcId="{C4767602-CDED-4275-83F4-25F621EE9310}" destId="{E9913144-61E5-409C-A738-DA5094C57C9E}" srcOrd="1" destOrd="0" presId="urn:microsoft.com/office/officeart/2005/8/layout/cycle8"/>
    <dgm:cxn modelId="{AE4A60A0-5111-4FDA-88B5-9688F81285C4}" type="presOf" srcId="{21569350-5198-4B84-9368-ED70125314BF}" destId="{49A1F060-572A-47E7-9736-AFD7B5BACD32}" srcOrd="1" destOrd="0" presId="urn:microsoft.com/office/officeart/2005/8/layout/cycle8"/>
    <dgm:cxn modelId="{76631EB7-4688-4969-BFAB-5931FE435DBF}" type="presOf" srcId="{21569350-5198-4B84-9368-ED70125314BF}" destId="{875F85C0-23F1-42E4-8746-187D9B68B079}" srcOrd="0" destOrd="0" presId="urn:microsoft.com/office/officeart/2005/8/layout/cycle8"/>
    <dgm:cxn modelId="{A85380C8-336E-492D-AE27-D8923B6AC493}" srcId="{6F09EA8C-7A20-4731-B2F2-174C0DEBB9ED}" destId="{8CE7FC4E-1D3B-4B8D-A958-34BA60AC472D}" srcOrd="1" destOrd="0" parTransId="{706B65BB-4F8D-483B-912A-5BA71118A260}" sibTransId="{19B91ABE-7ED8-4449-B76B-143B83F83578}"/>
    <dgm:cxn modelId="{E5E5DDCC-F60A-4B35-9327-A6D5AD07CA9C}" type="presOf" srcId="{6F09EA8C-7A20-4731-B2F2-174C0DEBB9ED}" destId="{FE3E5CEB-FEE7-424E-9EBD-5B0D3CCEC77A}" srcOrd="0" destOrd="0" presId="urn:microsoft.com/office/officeart/2005/8/layout/cycle8"/>
    <dgm:cxn modelId="{8FD6B1CE-DFCA-438E-82E0-986CAE48CBC0}" srcId="{6F09EA8C-7A20-4731-B2F2-174C0DEBB9ED}" destId="{21569350-5198-4B84-9368-ED70125314BF}" srcOrd="2" destOrd="0" parTransId="{9CAC0BDA-1ECE-4389-8095-029B7112DF32}" sibTransId="{49E8200C-9FDF-4A3D-8E66-53E461E792FF}"/>
    <dgm:cxn modelId="{F4C7D4D7-1F89-4266-8B06-7CF84336AE9E}" type="presOf" srcId="{8CE7FC4E-1D3B-4B8D-A958-34BA60AC472D}" destId="{DDE93916-AE3C-42FC-8826-035762D81A9C}" srcOrd="1" destOrd="0" presId="urn:microsoft.com/office/officeart/2005/8/layout/cycle8"/>
    <dgm:cxn modelId="{1E5126DD-C894-4503-BF9A-DEBC3FE1F918}" type="presOf" srcId="{124FB16C-1DB7-4B55-8ECB-F3E66752F522}" destId="{D9F5ACFD-6E13-4475-AD7A-28063FE505CD}" srcOrd="0" destOrd="0" presId="urn:microsoft.com/office/officeart/2005/8/layout/cycle8"/>
    <dgm:cxn modelId="{6AEFF9EB-B4C6-477E-B9EA-4148E3948EB2}" type="presOf" srcId="{B512AB78-82A3-4C2D-84C7-4ED509446E7C}" destId="{BE918084-115B-45C4-A46C-54A81572315F}" srcOrd="1" destOrd="0" presId="urn:microsoft.com/office/officeart/2005/8/layout/cycle8"/>
    <dgm:cxn modelId="{422D7CFD-E450-43F1-A593-D996670DCFB6}" type="presOf" srcId="{B512AB78-82A3-4C2D-84C7-4ED509446E7C}" destId="{5A40FC25-930A-4071-AB5A-BC3FD9AD9A7E}" srcOrd="0" destOrd="0" presId="urn:microsoft.com/office/officeart/2005/8/layout/cycle8"/>
    <dgm:cxn modelId="{4D62657B-6D1E-4B7F-87C1-D658AC90F948}" type="presParOf" srcId="{FE3E5CEB-FEE7-424E-9EBD-5B0D3CCEC77A}" destId="{5A40FC25-930A-4071-AB5A-BC3FD9AD9A7E}" srcOrd="0" destOrd="0" presId="urn:microsoft.com/office/officeart/2005/8/layout/cycle8"/>
    <dgm:cxn modelId="{0E9BB7EF-47CD-4E7E-B691-CBB63EA8E704}" type="presParOf" srcId="{FE3E5CEB-FEE7-424E-9EBD-5B0D3CCEC77A}" destId="{5C827FAC-6544-4FE9-9EDC-380336CCD091}" srcOrd="1" destOrd="0" presId="urn:microsoft.com/office/officeart/2005/8/layout/cycle8"/>
    <dgm:cxn modelId="{FF157787-8B01-4D26-BA3B-5BEAEA507988}" type="presParOf" srcId="{FE3E5CEB-FEE7-424E-9EBD-5B0D3CCEC77A}" destId="{441830A8-A30E-425F-BF34-05BB177096F7}" srcOrd="2" destOrd="0" presId="urn:microsoft.com/office/officeart/2005/8/layout/cycle8"/>
    <dgm:cxn modelId="{EF17598C-3D8E-4837-933E-C5E260FDB1B6}" type="presParOf" srcId="{FE3E5CEB-FEE7-424E-9EBD-5B0D3CCEC77A}" destId="{BE918084-115B-45C4-A46C-54A81572315F}" srcOrd="3" destOrd="0" presId="urn:microsoft.com/office/officeart/2005/8/layout/cycle8"/>
    <dgm:cxn modelId="{3C3E3691-28F6-4836-A553-5689E24F4ABC}" type="presParOf" srcId="{FE3E5CEB-FEE7-424E-9EBD-5B0D3CCEC77A}" destId="{E29ADBE7-E12E-4073-A82A-2F6F402EC4CE}" srcOrd="4" destOrd="0" presId="urn:microsoft.com/office/officeart/2005/8/layout/cycle8"/>
    <dgm:cxn modelId="{C70431D9-3178-4ABA-A102-DA5AEB31416A}" type="presParOf" srcId="{FE3E5CEB-FEE7-424E-9EBD-5B0D3CCEC77A}" destId="{DCD354F3-C47D-489A-97B1-EE052C1AE6DD}" srcOrd="5" destOrd="0" presId="urn:microsoft.com/office/officeart/2005/8/layout/cycle8"/>
    <dgm:cxn modelId="{9EF6260A-8C7F-405D-9039-0D9B7DCA60AF}" type="presParOf" srcId="{FE3E5CEB-FEE7-424E-9EBD-5B0D3CCEC77A}" destId="{036E4B95-B3AE-44CE-97D4-BF31CEC39035}" srcOrd="6" destOrd="0" presId="urn:microsoft.com/office/officeart/2005/8/layout/cycle8"/>
    <dgm:cxn modelId="{BC1A9DA6-F756-4364-A95D-A6C3C606E61E}" type="presParOf" srcId="{FE3E5CEB-FEE7-424E-9EBD-5B0D3CCEC77A}" destId="{DDE93916-AE3C-42FC-8826-035762D81A9C}" srcOrd="7" destOrd="0" presId="urn:microsoft.com/office/officeart/2005/8/layout/cycle8"/>
    <dgm:cxn modelId="{D78425CE-F1BD-402B-863C-E43A87AD25E6}" type="presParOf" srcId="{FE3E5CEB-FEE7-424E-9EBD-5B0D3CCEC77A}" destId="{875F85C0-23F1-42E4-8746-187D9B68B079}" srcOrd="8" destOrd="0" presId="urn:microsoft.com/office/officeart/2005/8/layout/cycle8"/>
    <dgm:cxn modelId="{F77D1F2D-FC21-4654-8000-C13777ACA216}" type="presParOf" srcId="{FE3E5CEB-FEE7-424E-9EBD-5B0D3CCEC77A}" destId="{035EF431-C3F9-4A45-8E8A-6FE4B40A8FF4}" srcOrd="9" destOrd="0" presId="urn:microsoft.com/office/officeart/2005/8/layout/cycle8"/>
    <dgm:cxn modelId="{647B20B2-DD71-4067-B4C3-EF1B8BA2C032}" type="presParOf" srcId="{FE3E5CEB-FEE7-424E-9EBD-5B0D3CCEC77A}" destId="{06A60476-15C9-4BA3-B9E5-A983A22BB00B}" srcOrd="10" destOrd="0" presId="urn:microsoft.com/office/officeart/2005/8/layout/cycle8"/>
    <dgm:cxn modelId="{E728D4D1-B8BA-4B5A-9DFB-B3B7311E0E9F}" type="presParOf" srcId="{FE3E5CEB-FEE7-424E-9EBD-5B0D3CCEC77A}" destId="{49A1F060-572A-47E7-9736-AFD7B5BACD32}" srcOrd="11" destOrd="0" presId="urn:microsoft.com/office/officeart/2005/8/layout/cycle8"/>
    <dgm:cxn modelId="{2465AC19-8078-4846-8A8D-7862EFEE394F}" type="presParOf" srcId="{FE3E5CEB-FEE7-424E-9EBD-5B0D3CCEC77A}" destId="{D9F5ACFD-6E13-4475-AD7A-28063FE505CD}" srcOrd="12" destOrd="0" presId="urn:microsoft.com/office/officeart/2005/8/layout/cycle8"/>
    <dgm:cxn modelId="{F7D95A3F-B82C-4F0D-8381-355F486D83E3}" type="presParOf" srcId="{FE3E5CEB-FEE7-424E-9EBD-5B0D3CCEC77A}" destId="{9F1A425F-D07D-42C6-AF6E-327EF1ADDF3A}" srcOrd="13" destOrd="0" presId="urn:microsoft.com/office/officeart/2005/8/layout/cycle8"/>
    <dgm:cxn modelId="{AE1E1611-2B73-4184-801C-7165E9D99AD3}" type="presParOf" srcId="{FE3E5CEB-FEE7-424E-9EBD-5B0D3CCEC77A}" destId="{5602513C-978E-48EB-96E1-AA9100ED8813}" srcOrd="14" destOrd="0" presId="urn:microsoft.com/office/officeart/2005/8/layout/cycle8"/>
    <dgm:cxn modelId="{956AAAAE-496A-4CA5-A004-084CC77C084E}" type="presParOf" srcId="{FE3E5CEB-FEE7-424E-9EBD-5B0D3CCEC77A}" destId="{A9DAE6E6-74BE-490C-B4D7-486DFBBCEF2C}" srcOrd="15" destOrd="0" presId="urn:microsoft.com/office/officeart/2005/8/layout/cycle8"/>
    <dgm:cxn modelId="{DAB23771-AA6F-458F-A64B-25602E6D3439}" type="presParOf" srcId="{FE3E5CEB-FEE7-424E-9EBD-5B0D3CCEC77A}" destId="{DF5DCE23-5BA6-417C-8D8E-818E907033B0}" srcOrd="16" destOrd="0" presId="urn:microsoft.com/office/officeart/2005/8/layout/cycle8"/>
    <dgm:cxn modelId="{64E35FF9-C20E-42AE-92B5-6F45DEE79AFA}" type="presParOf" srcId="{FE3E5CEB-FEE7-424E-9EBD-5B0D3CCEC77A}" destId="{380BAE91-79D0-4E97-9105-1E4D481A9946}" srcOrd="17" destOrd="0" presId="urn:microsoft.com/office/officeart/2005/8/layout/cycle8"/>
    <dgm:cxn modelId="{03AA2711-8494-42AD-8194-8E877177B19A}" type="presParOf" srcId="{FE3E5CEB-FEE7-424E-9EBD-5B0D3CCEC77A}" destId="{750BA965-B579-48D9-B012-6DF027B10A2C}" srcOrd="18" destOrd="0" presId="urn:microsoft.com/office/officeart/2005/8/layout/cycle8"/>
    <dgm:cxn modelId="{80534380-8430-4657-8CEC-3377688337DF}" type="presParOf" srcId="{FE3E5CEB-FEE7-424E-9EBD-5B0D3CCEC77A}" destId="{E9913144-61E5-409C-A738-DA5094C57C9E}" srcOrd="19" destOrd="0" presId="urn:microsoft.com/office/officeart/2005/8/layout/cycle8"/>
    <dgm:cxn modelId="{E1CD9C2D-841F-4CF5-B16D-23E925545E3B}" type="presParOf" srcId="{FE3E5CEB-FEE7-424E-9EBD-5B0D3CCEC77A}" destId="{5D79EB10-18A4-4E92-93FC-5693FFDD9D8B}" srcOrd="20" destOrd="0" presId="urn:microsoft.com/office/officeart/2005/8/layout/cycle8"/>
    <dgm:cxn modelId="{B393F325-187E-4E8F-8843-3F7E2C8B3550}" type="presParOf" srcId="{FE3E5CEB-FEE7-424E-9EBD-5B0D3CCEC77A}" destId="{5542DD2D-B9C5-4DFB-A90C-1D14343D93C4}" srcOrd="21" destOrd="0" presId="urn:microsoft.com/office/officeart/2005/8/layout/cycle8"/>
    <dgm:cxn modelId="{564504A5-11E8-44C5-9868-ED4439C6DC65}" type="presParOf" srcId="{FE3E5CEB-FEE7-424E-9EBD-5B0D3CCEC77A}" destId="{5379EA32-4209-46C8-AF09-8CE7BC224D8A}" srcOrd="22" destOrd="0" presId="urn:microsoft.com/office/officeart/2005/8/layout/cycle8"/>
    <dgm:cxn modelId="{6243D3CE-1998-4C45-A6C1-E982739C8714}" type="presParOf" srcId="{FE3E5CEB-FEE7-424E-9EBD-5B0D3CCEC77A}" destId="{7812F37F-24D0-41AF-BBA0-F7F1D5F87D26}" srcOrd="23" destOrd="0" presId="urn:microsoft.com/office/officeart/2005/8/layout/cycle8"/>
    <dgm:cxn modelId="{F7B82F3E-F22F-46EA-911C-695BA11DDD47}" type="presParOf" srcId="{FE3E5CEB-FEE7-424E-9EBD-5B0D3CCEC77A}" destId="{E228EB9E-F172-415B-B0A7-54EBEF6DAB63}"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09EA8C-7A20-4731-B2F2-174C0DEBB9ED}" type="doc">
      <dgm:prSet loTypeId="urn:microsoft.com/office/officeart/2005/8/layout/cycle8" loCatId="cycle" qsTypeId="urn:microsoft.com/office/officeart/2005/8/quickstyle/simple3" qsCatId="simple" csTypeId="urn:microsoft.com/office/officeart/2005/8/colors/accent0_3" csCatId="mainScheme" phldr="1"/>
      <dgm:spPr/>
      <dgm:t>
        <a:bodyPr/>
        <a:lstStyle/>
        <a:p>
          <a:endParaRPr lang="en-US"/>
        </a:p>
      </dgm:t>
    </dgm:pt>
    <dgm:pt modelId="{B512AB78-82A3-4C2D-84C7-4ED509446E7C}">
      <dgm:prSet phldrT="[Text]"/>
      <dgm:spPr>
        <a:solidFill>
          <a:schemeClr val="bg2">
            <a:lumMod val="25000"/>
          </a:schemeClr>
        </a:solidFill>
      </dgm:spPr>
      <dgm:t>
        <a:bodyPr/>
        <a:lstStyle/>
        <a:p>
          <a:r>
            <a:rPr lang="en-US" dirty="0">
              <a:solidFill>
                <a:schemeClr val="bg1"/>
              </a:solidFill>
            </a:rPr>
            <a:t>Understanding the Reason</a:t>
          </a:r>
        </a:p>
      </dgm:t>
    </dgm:pt>
    <dgm:pt modelId="{E459D8AA-B92C-4358-939C-ECA0290BE5D5}" type="parTrans" cxnId="{A21F4E71-B65D-4221-AAB5-01B808EB189D}">
      <dgm:prSet/>
      <dgm:spPr/>
      <dgm:t>
        <a:bodyPr/>
        <a:lstStyle/>
        <a:p>
          <a:endParaRPr lang="en-US"/>
        </a:p>
      </dgm:t>
    </dgm:pt>
    <dgm:pt modelId="{CC31A2CB-F407-4578-B900-12DA6B848144}" type="sibTrans" cxnId="{A21F4E71-B65D-4221-AAB5-01B808EB189D}">
      <dgm:prSet/>
      <dgm:spPr/>
      <dgm:t>
        <a:bodyPr/>
        <a:lstStyle/>
        <a:p>
          <a:endParaRPr lang="en-US"/>
        </a:p>
      </dgm:t>
    </dgm:pt>
    <dgm:pt modelId="{8CE7FC4E-1D3B-4B8D-A958-34BA60AC472D}">
      <dgm:prSet phldrT="[Text]" custT="1"/>
      <dgm:spPr>
        <a:solidFill>
          <a:schemeClr val="bg2">
            <a:lumMod val="25000"/>
          </a:schemeClr>
        </a:solidFill>
      </dgm:spPr>
      <dgm:t>
        <a:bodyPr/>
        <a:lstStyle/>
        <a:p>
          <a:r>
            <a:rPr lang="en-US" sz="1400" dirty="0">
              <a:solidFill>
                <a:schemeClr val="bg1"/>
              </a:solidFill>
            </a:rPr>
            <a:t>Data Collection</a:t>
          </a:r>
        </a:p>
      </dgm:t>
    </dgm:pt>
    <dgm:pt modelId="{706B65BB-4F8D-483B-912A-5BA71118A260}" type="parTrans" cxnId="{A85380C8-336E-492D-AE27-D8923B6AC493}">
      <dgm:prSet/>
      <dgm:spPr/>
      <dgm:t>
        <a:bodyPr/>
        <a:lstStyle/>
        <a:p>
          <a:endParaRPr lang="en-US"/>
        </a:p>
      </dgm:t>
    </dgm:pt>
    <dgm:pt modelId="{19B91ABE-7ED8-4449-B76B-143B83F83578}" type="sibTrans" cxnId="{A85380C8-336E-492D-AE27-D8923B6AC493}">
      <dgm:prSet/>
      <dgm:spPr/>
      <dgm:t>
        <a:bodyPr/>
        <a:lstStyle/>
        <a:p>
          <a:endParaRPr lang="en-US"/>
        </a:p>
      </dgm:t>
    </dgm:pt>
    <dgm:pt modelId="{21569350-5198-4B84-9368-ED70125314BF}">
      <dgm:prSet phldrT="[Text]"/>
      <dgm:spPr>
        <a:solidFill>
          <a:schemeClr val="bg2">
            <a:lumMod val="25000"/>
          </a:schemeClr>
        </a:solidFill>
      </dgm:spPr>
      <dgm:t>
        <a:bodyPr/>
        <a:lstStyle/>
        <a:p>
          <a:r>
            <a:rPr lang="en-US" dirty="0">
              <a:solidFill>
                <a:schemeClr val="bg1"/>
              </a:solidFill>
            </a:rPr>
            <a:t>Data Cleaning</a:t>
          </a:r>
        </a:p>
      </dgm:t>
    </dgm:pt>
    <dgm:pt modelId="{9CAC0BDA-1ECE-4389-8095-029B7112DF32}" type="parTrans" cxnId="{8FD6B1CE-DFCA-438E-82E0-986CAE48CBC0}">
      <dgm:prSet/>
      <dgm:spPr/>
      <dgm:t>
        <a:bodyPr/>
        <a:lstStyle/>
        <a:p>
          <a:endParaRPr lang="en-US"/>
        </a:p>
      </dgm:t>
    </dgm:pt>
    <dgm:pt modelId="{49E8200C-9FDF-4A3D-8E66-53E461E792FF}" type="sibTrans" cxnId="{8FD6B1CE-DFCA-438E-82E0-986CAE48CBC0}">
      <dgm:prSet/>
      <dgm:spPr/>
      <dgm:t>
        <a:bodyPr/>
        <a:lstStyle/>
        <a:p>
          <a:endParaRPr lang="en-US"/>
        </a:p>
      </dgm:t>
    </dgm:pt>
    <dgm:pt modelId="{124FB16C-1DB7-4B55-8ECB-F3E66752F522}">
      <dgm:prSet phldrT="[Text]"/>
      <dgm:spPr>
        <a:solidFill>
          <a:schemeClr val="bg2">
            <a:lumMod val="25000"/>
          </a:schemeClr>
        </a:solidFill>
      </dgm:spPr>
      <dgm:t>
        <a:bodyPr/>
        <a:lstStyle/>
        <a:p>
          <a:r>
            <a:rPr lang="en-US" dirty="0">
              <a:solidFill>
                <a:schemeClr val="bg1"/>
              </a:solidFill>
            </a:rPr>
            <a:t>Data Analysis</a:t>
          </a:r>
        </a:p>
      </dgm:t>
    </dgm:pt>
    <dgm:pt modelId="{5A7FAA50-C3B3-446F-94C4-133A9514A609}" type="parTrans" cxnId="{FFE9DC14-0465-4BE0-A299-728477C9A4A5}">
      <dgm:prSet/>
      <dgm:spPr/>
      <dgm:t>
        <a:bodyPr/>
        <a:lstStyle/>
        <a:p>
          <a:endParaRPr lang="en-US"/>
        </a:p>
      </dgm:t>
    </dgm:pt>
    <dgm:pt modelId="{F558EFE1-E52A-4238-8C96-BEA1F1238730}" type="sibTrans" cxnId="{FFE9DC14-0465-4BE0-A299-728477C9A4A5}">
      <dgm:prSet/>
      <dgm:spPr/>
      <dgm:t>
        <a:bodyPr/>
        <a:lstStyle/>
        <a:p>
          <a:endParaRPr lang="en-US"/>
        </a:p>
      </dgm:t>
    </dgm:pt>
    <dgm:pt modelId="{C4767602-CDED-4275-83F4-25F621EE9310}">
      <dgm:prSet phldrT="[Text]"/>
      <dgm:spPr>
        <a:solidFill>
          <a:schemeClr val="bg2">
            <a:lumMod val="25000"/>
          </a:schemeClr>
        </a:solidFill>
      </dgm:spPr>
      <dgm:t>
        <a:bodyPr/>
        <a:lstStyle/>
        <a:p>
          <a:r>
            <a:rPr lang="en-US" dirty="0">
              <a:solidFill>
                <a:schemeClr val="bg1"/>
              </a:solidFill>
            </a:rPr>
            <a:t>Reporting &amp; Review</a:t>
          </a:r>
        </a:p>
      </dgm:t>
    </dgm:pt>
    <dgm:pt modelId="{511C51B4-DABE-4AA4-9726-BDD46F038B93}" type="parTrans" cxnId="{5C49362A-29BC-4B4F-98F9-7FF5575C6B50}">
      <dgm:prSet/>
      <dgm:spPr/>
      <dgm:t>
        <a:bodyPr/>
        <a:lstStyle/>
        <a:p>
          <a:endParaRPr lang="en-US"/>
        </a:p>
      </dgm:t>
    </dgm:pt>
    <dgm:pt modelId="{711D088F-3B34-439F-9391-57A306A42B73}" type="sibTrans" cxnId="{5C49362A-29BC-4B4F-98F9-7FF5575C6B50}">
      <dgm:prSet/>
      <dgm:spPr/>
      <dgm:t>
        <a:bodyPr/>
        <a:lstStyle/>
        <a:p>
          <a:endParaRPr lang="en-US"/>
        </a:p>
      </dgm:t>
    </dgm:pt>
    <dgm:pt modelId="{FE3E5CEB-FEE7-424E-9EBD-5B0D3CCEC77A}" type="pres">
      <dgm:prSet presAssocID="{6F09EA8C-7A20-4731-B2F2-174C0DEBB9ED}" presName="compositeShape" presStyleCnt="0">
        <dgm:presLayoutVars>
          <dgm:chMax val="7"/>
          <dgm:dir/>
          <dgm:resizeHandles val="exact"/>
        </dgm:presLayoutVars>
      </dgm:prSet>
      <dgm:spPr/>
    </dgm:pt>
    <dgm:pt modelId="{5A40FC25-930A-4071-AB5A-BC3FD9AD9A7E}" type="pres">
      <dgm:prSet presAssocID="{6F09EA8C-7A20-4731-B2F2-174C0DEBB9ED}" presName="wedge1" presStyleLbl="node1" presStyleIdx="0" presStyleCnt="5" custScaleX="81844" custScaleY="81844" custLinFactNeighborY="509"/>
      <dgm:spPr/>
    </dgm:pt>
    <dgm:pt modelId="{5C827FAC-6544-4FE9-9EDC-380336CCD091}" type="pres">
      <dgm:prSet presAssocID="{6F09EA8C-7A20-4731-B2F2-174C0DEBB9ED}" presName="dummy1a" presStyleCnt="0"/>
      <dgm:spPr/>
    </dgm:pt>
    <dgm:pt modelId="{441830A8-A30E-425F-BF34-05BB177096F7}" type="pres">
      <dgm:prSet presAssocID="{6F09EA8C-7A20-4731-B2F2-174C0DEBB9ED}" presName="dummy1b" presStyleCnt="0"/>
      <dgm:spPr/>
    </dgm:pt>
    <dgm:pt modelId="{BE918084-115B-45C4-A46C-54A81572315F}" type="pres">
      <dgm:prSet presAssocID="{6F09EA8C-7A20-4731-B2F2-174C0DEBB9ED}" presName="wedge1Tx" presStyleLbl="node1" presStyleIdx="0" presStyleCnt="5">
        <dgm:presLayoutVars>
          <dgm:chMax val="0"/>
          <dgm:chPref val="0"/>
          <dgm:bulletEnabled val="1"/>
        </dgm:presLayoutVars>
      </dgm:prSet>
      <dgm:spPr/>
    </dgm:pt>
    <dgm:pt modelId="{E29ADBE7-E12E-4073-A82A-2F6F402EC4CE}" type="pres">
      <dgm:prSet presAssocID="{6F09EA8C-7A20-4731-B2F2-174C0DEBB9ED}" presName="wedge2" presStyleLbl="node1" presStyleIdx="1" presStyleCnt="5" custScaleX="127104" custScaleY="129518"/>
      <dgm:spPr/>
    </dgm:pt>
    <dgm:pt modelId="{DCD354F3-C47D-489A-97B1-EE052C1AE6DD}" type="pres">
      <dgm:prSet presAssocID="{6F09EA8C-7A20-4731-B2F2-174C0DEBB9ED}" presName="dummy2a" presStyleCnt="0"/>
      <dgm:spPr/>
    </dgm:pt>
    <dgm:pt modelId="{036E4B95-B3AE-44CE-97D4-BF31CEC39035}" type="pres">
      <dgm:prSet presAssocID="{6F09EA8C-7A20-4731-B2F2-174C0DEBB9ED}" presName="dummy2b" presStyleCnt="0"/>
      <dgm:spPr/>
    </dgm:pt>
    <dgm:pt modelId="{DDE93916-AE3C-42FC-8826-035762D81A9C}" type="pres">
      <dgm:prSet presAssocID="{6F09EA8C-7A20-4731-B2F2-174C0DEBB9ED}" presName="wedge2Tx" presStyleLbl="node1" presStyleIdx="1" presStyleCnt="5">
        <dgm:presLayoutVars>
          <dgm:chMax val="0"/>
          <dgm:chPref val="0"/>
          <dgm:bulletEnabled val="1"/>
        </dgm:presLayoutVars>
      </dgm:prSet>
      <dgm:spPr/>
    </dgm:pt>
    <dgm:pt modelId="{875F85C0-23F1-42E4-8746-187D9B68B079}" type="pres">
      <dgm:prSet presAssocID="{6F09EA8C-7A20-4731-B2F2-174C0DEBB9ED}" presName="wedge3" presStyleLbl="node1" presStyleIdx="2" presStyleCnt="5" custScaleX="81844" custScaleY="81844"/>
      <dgm:spPr/>
    </dgm:pt>
    <dgm:pt modelId="{035EF431-C3F9-4A45-8E8A-6FE4B40A8FF4}" type="pres">
      <dgm:prSet presAssocID="{6F09EA8C-7A20-4731-B2F2-174C0DEBB9ED}" presName="dummy3a" presStyleCnt="0"/>
      <dgm:spPr/>
    </dgm:pt>
    <dgm:pt modelId="{06A60476-15C9-4BA3-B9E5-A983A22BB00B}" type="pres">
      <dgm:prSet presAssocID="{6F09EA8C-7A20-4731-B2F2-174C0DEBB9ED}" presName="dummy3b" presStyleCnt="0"/>
      <dgm:spPr/>
    </dgm:pt>
    <dgm:pt modelId="{49A1F060-572A-47E7-9736-AFD7B5BACD32}" type="pres">
      <dgm:prSet presAssocID="{6F09EA8C-7A20-4731-B2F2-174C0DEBB9ED}" presName="wedge3Tx" presStyleLbl="node1" presStyleIdx="2" presStyleCnt="5">
        <dgm:presLayoutVars>
          <dgm:chMax val="0"/>
          <dgm:chPref val="0"/>
          <dgm:bulletEnabled val="1"/>
        </dgm:presLayoutVars>
      </dgm:prSet>
      <dgm:spPr/>
    </dgm:pt>
    <dgm:pt modelId="{D9F5ACFD-6E13-4475-AD7A-28063FE505CD}" type="pres">
      <dgm:prSet presAssocID="{6F09EA8C-7A20-4731-B2F2-174C0DEBB9ED}" presName="wedge4" presStyleLbl="node1" presStyleIdx="3" presStyleCnt="5" custScaleX="81844" custScaleY="81844"/>
      <dgm:spPr/>
    </dgm:pt>
    <dgm:pt modelId="{9F1A425F-D07D-42C6-AF6E-327EF1ADDF3A}" type="pres">
      <dgm:prSet presAssocID="{6F09EA8C-7A20-4731-B2F2-174C0DEBB9ED}" presName="dummy4a" presStyleCnt="0"/>
      <dgm:spPr/>
    </dgm:pt>
    <dgm:pt modelId="{5602513C-978E-48EB-96E1-AA9100ED8813}" type="pres">
      <dgm:prSet presAssocID="{6F09EA8C-7A20-4731-B2F2-174C0DEBB9ED}" presName="dummy4b" presStyleCnt="0"/>
      <dgm:spPr/>
    </dgm:pt>
    <dgm:pt modelId="{A9DAE6E6-74BE-490C-B4D7-486DFBBCEF2C}" type="pres">
      <dgm:prSet presAssocID="{6F09EA8C-7A20-4731-B2F2-174C0DEBB9ED}" presName="wedge4Tx" presStyleLbl="node1" presStyleIdx="3" presStyleCnt="5">
        <dgm:presLayoutVars>
          <dgm:chMax val="0"/>
          <dgm:chPref val="0"/>
          <dgm:bulletEnabled val="1"/>
        </dgm:presLayoutVars>
      </dgm:prSet>
      <dgm:spPr/>
    </dgm:pt>
    <dgm:pt modelId="{DF5DCE23-5BA6-417C-8D8E-818E907033B0}" type="pres">
      <dgm:prSet presAssocID="{6F09EA8C-7A20-4731-B2F2-174C0DEBB9ED}" presName="wedge5" presStyleLbl="node1" presStyleIdx="4" presStyleCnt="5" custScaleX="81844" custScaleY="81844" custLinFactNeighborY="509"/>
      <dgm:spPr/>
    </dgm:pt>
    <dgm:pt modelId="{380BAE91-79D0-4E97-9105-1E4D481A9946}" type="pres">
      <dgm:prSet presAssocID="{6F09EA8C-7A20-4731-B2F2-174C0DEBB9ED}" presName="dummy5a" presStyleCnt="0"/>
      <dgm:spPr/>
    </dgm:pt>
    <dgm:pt modelId="{750BA965-B579-48D9-B012-6DF027B10A2C}" type="pres">
      <dgm:prSet presAssocID="{6F09EA8C-7A20-4731-B2F2-174C0DEBB9ED}" presName="dummy5b" presStyleCnt="0"/>
      <dgm:spPr/>
    </dgm:pt>
    <dgm:pt modelId="{E9913144-61E5-409C-A738-DA5094C57C9E}" type="pres">
      <dgm:prSet presAssocID="{6F09EA8C-7A20-4731-B2F2-174C0DEBB9ED}" presName="wedge5Tx" presStyleLbl="node1" presStyleIdx="4" presStyleCnt="5">
        <dgm:presLayoutVars>
          <dgm:chMax val="0"/>
          <dgm:chPref val="0"/>
          <dgm:bulletEnabled val="1"/>
        </dgm:presLayoutVars>
      </dgm:prSet>
      <dgm:spPr/>
    </dgm:pt>
    <dgm:pt modelId="{5D79EB10-18A4-4E92-93FC-5693FFDD9D8B}" type="pres">
      <dgm:prSet presAssocID="{CC31A2CB-F407-4578-B900-12DA6B848144}" presName="arrowWedge1" presStyleLbl="fgSibTrans2D1" presStyleIdx="0" presStyleCnt="5" custScaleX="81844" custScaleY="81844"/>
      <dgm:spPr>
        <a:solidFill>
          <a:schemeClr val="bg1">
            <a:lumMod val="50000"/>
          </a:schemeClr>
        </a:solidFill>
      </dgm:spPr>
    </dgm:pt>
    <dgm:pt modelId="{1F9C6315-7468-44A2-9C78-97C6157F2AA8}" type="pres">
      <dgm:prSet presAssocID="{19B91ABE-7ED8-4449-B76B-143B83F83578}" presName="arrowWedge2" presStyleLbl="fgSibTrans2D1" presStyleIdx="1" presStyleCnt="5" custScaleX="127104" custScaleY="129518"/>
      <dgm:spPr>
        <a:solidFill>
          <a:schemeClr val="accent4">
            <a:lumMod val="50000"/>
          </a:schemeClr>
        </a:solidFill>
      </dgm:spPr>
    </dgm:pt>
    <dgm:pt modelId="{10684F30-5035-4C82-A629-7C433E3FAF16}" type="pres">
      <dgm:prSet presAssocID="{49E8200C-9FDF-4A3D-8E66-53E461E792FF}" presName="arrowWedge3" presStyleLbl="fgSibTrans2D1" presStyleIdx="2" presStyleCnt="5" custScaleX="81844" custScaleY="81844"/>
      <dgm:spPr>
        <a:solidFill>
          <a:schemeClr val="bg1">
            <a:lumMod val="50000"/>
          </a:schemeClr>
        </a:solidFill>
      </dgm:spPr>
    </dgm:pt>
    <dgm:pt modelId="{5A49B1A8-4FB7-4F45-AF46-A1CFAA782C0C}" type="pres">
      <dgm:prSet presAssocID="{F558EFE1-E52A-4238-8C96-BEA1F1238730}" presName="arrowWedge4" presStyleLbl="fgSibTrans2D1" presStyleIdx="3" presStyleCnt="5" custScaleX="81844" custScaleY="81844"/>
      <dgm:spPr>
        <a:solidFill>
          <a:schemeClr val="bg1">
            <a:lumMod val="50000"/>
          </a:schemeClr>
        </a:solidFill>
      </dgm:spPr>
    </dgm:pt>
    <dgm:pt modelId="{A401BCCF-07C7-4A5E-9015-8EC6F5DF4B2E}" type="pres">
      <dgm:prSet presAssocID="{711D088F-3B34-439F-9391-57A306A42B73}" presName="arrowWedge5" presStyleLbl="fgSibTrans2D1" presStyleIdx="4" presStyleCnt="5" custScaleX="81844" custScaleY="81844"/>
      <dgm:spPr>
        <a:solidFill>
          <a:schemeClr val="bg1">
            <a:lumMod val="50000"/>
          </a:schemeClr>
        </a:solidFill>
      </dgm:spPr>
    </dgm:pt>
  </dgm:ptLst>
  <dgm:cxnLst>
    <dgm:cxn modelId="{FFE9DC14-0465-4BE0-A299-728477C9A4A5}" srcId="{6F09EA8C-7A20-4731-B2F2-174C0DEBB9ED}" destId="{124FB16C-1DB7-4B55-8ECB-F3E66752F522}" srcOrd="3" destOrd="0" parTransId="{5A7FAA50-C3B3-446F-94C4-133A9514A609}" sibTransId="{F558EFE1-E52A-4238-8C96-BEA1F1238730}"/>
    <dgm:cxn modelId="{D6E99023-669C-4B11-A44E-0B073D99EABE}" type="presOf" srcId="{124FB16C-1DB7-4B55-8ECB-F3E66752F522}" destId="{A9DAE6E6-74BE-490C-B4D7-486DFBBCEF2C}" srcOrd="1" destOrd="0" presId="urn:microsoft.com/office/officeart/2005/8/layout/cycle8"/>
    <dgm:cxn modelId="{5C49362A-29BC-4B4F-98F9-7FF5575C6B50}" srcId="{6F09EA8C-7A20-4731-B2F2-174C0DEBB9ED}" destId="{C4767602-CDED-4275-83F4-25F621EE9310}" srcOrd="4" destOrd="0" parTransId="{511C51B4-DABE-4AA4-9726-BDD46F038B93}" sibTransId="{711D088F-3B34-439F-9391-57A306A42B73}"/>
    <dgm:cxn modelId="{C64B5136-B2F3-41C8-94C4-D4F3D673866D}" type="presOf" srcId="{21569350-5198-4B84-9368-ED70125314BF}" destId="{49A1F060-572A-47E7-9736-AFD7B5BACD32}" srcOrd="1" destOrd="0" presId="urn:microsoft.com/office/officeart/2005/8/layout/cycle8"/>
    <dgm:cxn modelId="{F46B6D3D-ED6D-4F60-AEAD-370C55DD74A8}" type="presOf" srcId="{C4767602-CDED-4275-83F4-25F621EE9310}" destId="{E9913144-61E5-409C-A738-DA5094C57C9E}" srcOrd="1" destOrd="0" presId="urn:microsoft.com/office/officeart/2005/8/layout/cycle8"/>
    <dgm:cxn modelId="{DE11273E-2CC7-40FF-AA97-0CE25EE340C0}" type="presOf" srcId="{21569350-5198-4B84-9368-ED70125314BF}" destId="{875F85C0-23F1-42E4-8746-187D9B68B079}" srcOrd="0" destOrd="0" presId="urn:microsoft.com/office/officeart/2005/8/layout/cycle8"/>
    <dgm:cxn modelId="{A21F4E71-B65D-4221-AAB5-01B808EB189D}" srcId="{6F09EA8C-7A20-4731-B2F2-174C0DEBB9ED}" destId="{B512AB78-82A3-4C2D-84C7-4ED509446E7C}" srcOrd="0" destOrd="0" parTransId="{E459D8AA-B92C-4358-939C-ECA0290BE5D5}" sibTransId="{CC31A2CB-F407-4578-B900-12DA6B848144}"/>
    <dgm:cxn modelId="{A85380C8-336E-492D-AE27-D8923B6AC493}" srcId="{6F09EA8C-7A20-4731-B2F2-174C0DEBB9ED}" destId="{8CE7FC4E-1D3B-4B8D-A958-34BA60AC472D}" srcOrd="1" destOrd="0" parTransId="{706B65BB-4F8D-483B-912A-5BA71118A260}" sibTransId="{19B91ABE-7ED8-4449-B76B-143B83F83578}"/>
    <dgm:cxn modelId="{E5E5DDCC-F60A-4B35-9327-A6D5AD07CA9C}" type="presOf" srcId="{6F09EA8C-7A20-4731-B2F2-174C0DEBB9ED}" destId="{FE3E5CEB-FEE7-424E-9EBD-5B0D3CCEC77A}" srcOrd="0" destOrd="0" presId="urn:microsoft.com/office/officeart/2005/8/layout/cycle8"/>
    <dgm:cxn modelId="{A174A1CD-E33C-413F-A471-760A885051DF}" type="presOf" srcId="{124FB16C-1DB7-4B55-8ECB-F3E66752F522}" destId="{D9F5ACFD-6E13-4475-AD7A-28063FE505CD}" srcOrd="0" destOrd="0" presId="urn:microsoft.com/office/officeart/2005/8/layout/cycle8"/>
    <dgm:cxn modelId="{8FD6B1CE-DFCA-438E-82E0-986CAE48CBC0}" srcId="{6F09EA8C-7A20-4731-B2F2-174C0DEBB9ED}" destId="{21569350-5198-4B84-9368-ED70125314BF}" srcOrd="2" destOrd="0" parTransId="{9CAC0BDA-1ECE-4389-8095-029B7112DF32}" sibTransId="{49E8200C-9FDF-4A3D-8E66-53E461E792FF}"/>
    <dgm:cxn modelId="{7F2323D5-1A2B-4A1D-B30F-A1E2301448BB}" type="presOf" srcId="{C4767602-CDED-4275-83F4-25F621EE9310}" destId="{DF5DCE23-5BA6-417C-8D8E-818E907033B0}" srcOrd="0" destOrd="0" presId="urn:microsoft.com/office/officeart/2005/8/layout/cycle8"/>
    <dgm:cxn modelId="{00EBA3DB-41FB-4227-90F4-891D48B84CCD}" type="presOf" srcId="{8CE7FC4E-1D3B-4B8D-A958-34BA60AC472D}" destId="{E29ADBE7-E12E-4073-A82A-2F6F402EC4CE}" srcOrd="0" destOrd="0" presId="urn:microsoft.com/office/officeart/2005/8/layout/cycle8"/>
    <dgm:cxn modelId="{D1F870E8-3C10-4530-9C6B-ACC0D8D3FCDC}" type="presOf" srcId="{8CE7FC4E-1D3B-4B8D-A958-34BA60AC472D}" destId="{DDE93916-AE3C-42FC-8826-035762D81A9C}" srcOrd="1" destOrd="0" presId="urn:microsoft.com/office/officeart/2005/8/layout/cycle8"/>
    <dgm:cxn modelId="{6AEFF9EB-B4C6-477E-B9EA-4148E3948EB2}" type="presOf" srcId="{B512AB78-82A3-4C2D-84C7-4ED509446E7C}" destId="{BE918084-115B-45C4-A46C-54A81572315F}" srcOrd="1" destOrd="0" presId="urn:microsoft.com/office/officeart/2005/8/layout/cycle8"/>
    <dgm:cxn modelId="{422D7CFD-E450-43F1-A593-D996670DCFB6}" type="presOf" srcId="{B512AB78-82A3-4C2D-84C7-4ED509446E7C}" destId="{5A40FC25-930A-4071-AB5A-BC3FD9AD9A7E}" srcOrd="0" destOrd="0" presId="urn:microsoft.com/office/officeart/2005/8/layout/cycle8"/>
    <dgm:cxn modelId="{4D62657B-6D1E-4B7F-87C1-D658AC90F948}" type="presParOf" srcId="{FE3E5CEB-FEE7-424E-9EBD-5B0D3CCEC77A}" destId="{5A40FC25-930A-4071-AB5A-BC3FD9AD9A7E}" srcOrd="0" destOrd="0" presId="urn:microsoft.com/office/officeart/2005/8/layout/cycle8"/>
    <dgm:cxn modelId="{0E9BB7EF-47CD-4E7E-B691-CBB63EA8E704}" type="presParOf" srcId="{FE3E5CEB-FEE7-424E-9EBD-5B0D3CCEC77A}" destId="{5C827FAC-6544-4FE9-9EDC-380336CCD091}" srcOrd="1" destOrd="0" presId="urn:microsoft.com/office/officeart/2005/8/layout/cycle8"/>
    <dgm:cxn modelId="{FF157787-8B01-4D26-BA3B-5BEAEA507988}" type="presParOf" srcId="{FE3E5CEB-FEE7-424E-9EBD-5B0D3CCEC77A}" destId="{441830A8-A30E-425F-BF34-05BB177096F7}" srcOrd="2" destOrd="0" presId="urn:microsoft.com/office/officeart/2005/8/layout/cycle8"/>
    <dgm:cxn modelId="{EF17598C-3D8E-4837-933E-C5E260FDB1B6}" type="presParOf" srcId="{FE3E5CEB-FEE7-424E-9EBD-5B0D3CCEC77A}" destId="{BE918084-115B-45C4-A46C-54A81572315F}" srcOrd="3" destOrd="0" presId="urn:microsoft.com/office/officeart/2005/8/layout/cycle8"/>
    <dgm:cxn modelId="{3C3E3691-28F6-4836-A553-5689E24F4ABC}" type="presParOf" srcId="{FE3E5CEB-FEE7-424E-9EBD-5B0D3CCEC77A}" destId="{E29ADBE7-E12E-4073-A82A-2F6F402EC4CE}" srcOrd="4" destOrd="0" presId="urn:microsoft.com/office/officeart/2005/8/layout/cycle8"/>
    <dgm:cxn modelId="{C70431D9-3178-4ABA-A102-DA5AEB31416A}" type="presParOf" srcId="{FE3E5CEB-FEE7-424E-9EBD-5B0D3CCEC77A}" destId="{DCD354F3-C47D-489A-97B1-EE052C1AE6DD}" srcOrd="5" destOrd="0" presId="urn:microsoft.com/office/officeart/2005/8/layout/cycle8"/>
    <dgm:cxn modelId="{9EF6260A-8C7F-405D-9039-0D9B7DCA60AF}" type="presParOf" srcId="{FE3E5CEB-FEE7-424E-9EBD-5B0D3CCEC77A}" destId="{036E4B95-B3AE-44CE-97D4-BF31CEC39035}" srcOrd="6" destOrd="0" presId="urn:microsoft.com/office/officeart/2005/8/layout/cycle8"/>
    <dgm:cxn modelId="{BC1A9DA6-F756-4364-A95D-A6C3C606E61E}" type="presParOf" srcId="{FE3E5CEB-FEE7-424E-9EBD-5B0D3CCEC77A}" destId="{DDE93916-AE3C-42FC-8826-035762D81A9C}" srcOrd="7" destOrd="0" presId="urn:microsoft.com/office/officeart/2005/8/layout/cycle8"/>
    <dgm:cxn modelId="{D78425CE-F1BD-402B-863C-E43A87AD25E6}" type="presParOf" srcId="{FE3E5CEB-FEE7-424E-9EBD-5B0D3CCEC77A}" destId="{875F85C0-23F1-42E4-8746-187D9B68B079}" srcOrd="8" destOrd="0" presId="urn:microsoft.com/office/officeart/2005/8/layout/cycle8"/>
    <dgm:cxn modelId="{F77D1F2D-FC21-4654-8000-C13777ACA216}" type="presParOf" srcId="{FE3E5CEB-FEE7-424E-9EBD-5B0D3CCEC77A}" destId="{035EF431-C3F9-4A45-8E8A-6FE4B40A8FF4}" srcOrd="9" destOrd="0" presId="urn:microsoft.com/office/officeart/2005/8/layout/cycle8"/>
    <dgm:cxn modelId="{647B20B2-DD71-4067-B4C3-EF1B8BA2C032}" type="presParOf" srcId="{FE3E5CEB-FEE7-424E-9EBD-5B0D3CCEC77A}" destId="{06A60476-15C9-4BA3-B9E5-A983A22BB00B}" srcOrd="10" destOrd="0" presId="urn:microsoft.com/office/officeart/2005/8/layout/cycle8"/>
    <dgm:cxn modelId="{E728D4D1-B8BA-4B5A-9DFB-B3B7311E0E9F}" type="presParOf" srcId="{FE3E5CEB-FEE7-424E-9EBD-5B0D3CCEC77A}" destId="{49A1F060-572A-47E7-9736-AFD7B5BACD32}" srcOrd="11" destOrd="0" presId="urn:microsoft.com/office/officeart/2005/8/layout/cycle8"/>
    <dgm:cxn modelId="{2465AC19-8078-4846-8A8D-7862EFEE394F}" type="presParOf" srcId="{FE3E5CEB-FEE7-424E-9EBD-5B0D3CCEC77A}" destId="{D9F5ACFD-6E13-4475-AD7A-28063FE505CD}" srcOrd="12" destOrd="0" presId="urn:microsoft.com/office/officeart/2005/8/layout/cycle8"/>
    <dgm:cxn modelId="{F7D95A3F-B82C-4F0D-8381-355F486D83E3}" type="presParOf" srcId="{FE3E5CEB-FEE7-424E-9EBD-5B0D3CCEC77A}" destId="{9F1A425F-D07D-42C6-AF6E-327EF1ADDF3A}" srcOrd="13" destOrd="0" presId="urn:microsoft.com/office/officeart/2005/8/layout/cycle8"/>
    <dgm:cxn modelId="{AE1E1611-2B73-4184-801C-7165E9D99AD3}" type="presParOf" srcId="{FE3E5CEB-FEE7-424E-9EBD-5B0D3CCEC77A}" destId="{5602513C-978E-48EB-96E1-AA9100ED8813}" srcOrd="14" destOrd="0" presId="urn:microsoft.com/office/officeart/2005/8/layout/cycle8"/>
    <dgm:cxn modelId="{956AAAAE-496A-4CA5-A004-084CC77C084E}" type="presParOf" srcId="{FE3E5CEB-FEE7-424E-9EBD-5B0D3CCEC77A}" destId="{A9DAE6E6-74BE-490C-B4D7-486DFBBCEF2C}" srcOrd="15" destOrd="0" presId="urn:microsoft.com/office/officeart/2005/8/layout/cycle8"/>
    <dgm:cxn modelId="{DAB23771-AA6F-458F-A64B-25602E6D3439}" type="presParOf" srcId="{FE3E5CEB-FEE7-424E-9EBD-5B0D3CCEC77A}" destId="{DF5DCE23-5BA6-417C-8D8E-818E907033B0}" srcOrd="16" destOrd="0" presId="urn:microsoft.com/office/officeart/2005/8/layout/cycle8"/>
    <dgm:cxn modelId="{64E35FF9-C20E-42AE-92B5-6F45DEE79AFA}" type="presParOf" srcId="{FE3E5CEB-FEE7-424E-9EBD-5B0D3CCEC77A}" destId="{380BAE91-79D0-4E97-9105-1E4D481A9946}" srcOrd="17" destOrd="0" presId="urn:microsoft.com/office/officeart/2005/8/layout/cycle8"/>
    <dgm:cxn modelId="{03AA2711-8494-42AD-8194-8E877177B19A}" type="presParOf" srcId="{FE3E5CEB-FEE7-424E-9EBD-5B0D3CCEC77A}" destId="{750BA965-B579-48D9-B012-6DF027B10A2C}" srcOrd="18" destOrd="0" presId="urn:microsoft.com/office/officeart/2005/8/layout/cycle8"/>
    <dgm:cxn modelId="{80534380-8430-4657-8CEC-3377688337DF}" type="presParOf" srcId="{FE3E5CEB-FEE7-424E-9EBD-5B0D3CCEC77A}" destId="{E9913144-61E5-409C-A738-DA5094C57C9E}" srcOrd="19" destOrd="0" presId="urn:microsoft.com/office/officeart/2005/8/layout/cycle8"/>
    <dgm:cxn modelId="{E1CD9C2D-841F-4CF5-B16D-23E925545E3B}" type="presParOf" srcId="{FE3E5CEB-FEE7-424E-9EBD-5B0D3CCEC77A}" destId="{5D79EB10-18A4-4E92-93FC-5693FFDD9D8B}" srcOrd="20" destOrd="0" presId="urn:microsoft.com/office/officeart/2005/8/layout/cycle8"/>
    <dgm:cxn modelId="{F063611C-EDF5-4954-BADF-6B03A0F776C0}" type="presParOf" srcId="{FE3E5CEB-FEE7-424E-9EBD-5B0D3CCEC77A}" destId="{1F9C6315-7468-44A2-9C78-97C6157F2AA8}" srcOrd="21" destOrd="0" presId="urn:microsoft.com/office/officeart/2005/8/layout/cycle8"/>
    <dgm:cxn modelId="{E3EEFAAC-BCD7-4F8D-9884-C9AB20073577}" type="presParOf" srcId="{FE3E5CEB-FEE7-424E-9EBD-5B0D3CCEC77A}" destId="{10684F30-5035-4C82-A629-7C433E3FAF16}" srcOrd="22" destOrd="0" presId="urn:microsoft.com/office/officeart/2005/8/layout/cycle8"/>
    <dgm:cxn modelId="{3F92BD0E-FB88-499A-8576-4F8CDFDE63B9}" type="presParOf" srcId="{FE3E5CEB-FEE7-424E-9EBD-5B0D3CCEC77A}" destId="{5A49B1A8-4FB7-4F45-AF46-A1CFAA782C0C}" srcOrd="23" destOrd="0" presId="urn:microsoft.com/office/officeart/2005/8/layout/cycle8"/>
    <dgm:cxn modelId="{71B1DA98-4734-49AC-BA0D-A7CAD83D2040}" type="presParOf" srcId="{FE3E5CEB-FEE7-424E-9EBD-5B0D3CCEC77A}" destId="{A401BCCF-07C7-4A5E-9015-8EC6F5DF4B2E}"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09EA8C-7A20-4731-B2F2-174C0DEBB9ED}" type="doc">
      <dgm:prSet loTypeId="urn:microsoft.com/office/officeart/2005/8/layout/cycle8" loCatId="cycle" qsTypeId="urn:microsoft.com/office/officeart/2005/8/quickstyle/simple3" qsCatId="simple" csTypeId="urn:microsoft.com/office/officeart/2005/8/colors/accent0_3" csCatId="mainScheme" phldr="1"/>
      <dgm:spPr/>
      <dgm:t>
        <a:bodyPr/>
        <a:lstStyle/>
        <a:p>
          <a:endParaRPr lang="en-US"/>
        </a:p>
      </dgm:t>
    </dgm:pt>
    <dgm:pt modelId="{B512AB78-82A3-4C2D-84C7-4ED509446E7C}">
      <dgm:prSet phldrT="[Text]"/>
      <dgm:spPr>
        <a:solidFill>
          <a:schemeClr val="bg2">
            <a:lumMod val="25000"/>
          </a:schemeClr>
        </a:solidFill>
      </dgm:spPr>
      <dgm:t>
        <a:bodyPr/>
        <a:lstStyle/>
        <a:p>
          <a:r>
            <a:rPr lang="en-US" dirty="0">
              <a:solidFill>
                <a:schemeClr val="bg1"/>
              </a:solidFill>
            </a:rPr>
            <a:t>Understanding the Reason</a:t>
          </a:r>
        </a:p>
      </dgm:t>
    </dgm:pt>
    <dgm:pt modelId="{E459D8AA-B92C-4358-939C-ECA0290BE5D5}" type="parTrans" cxnId="{A21F4E71-B65D-4221-AAB5-01B808EB189D}">
      <dgm:prSet/>
      <dgm:spPr/>
      <dgm:t>
        <a:bodyPr/>
        <a:lstStyle/>
        <a:p>
          <a:endParaRPr lang="en-US"/>
        </a:p>
      </dgm:t>
    </dgm:pt>
    <dgm:pt modelId="{CC31A2CB-F407-4578-B900-12DA6B848144}" type="sibTrans" cxnId="{A21F4E71-B65D-4221-AAB5-01B808EB189D}">
      <dgm:prSet/>
      <dgm:spPr/>
      <dgm:t>
        <a:bodyPr/>
        <a:lstStyle/>
        <a:p>
          <a:endParaRPr lang="en-US"/>
        </a:p>
      </dgm:t>
    </dgm:pt>
    <dgm:pt modelId="{8CE7FC4E-1D3B-4B8D-A958-34BA60AC472D}">
      <dgm:prSet phldrT="[Text]"/>
      <dgm:spPr>
        <a:solidFill>
          <a:schemeClr val="bg2">
            <a:lumMod val="25000"/>
          </a:schemeClr>
        </a:solidFill>
      </dgm:spPr>
      <dgm:t>
        <a:bodyPr/>
        <a:lstStyle/>
        <a:p>
          <a:r>
            <a:rPr lang="en-US" dirty="0">
              <a:solidFill>
                <a:schemeClr val="bg1"/>
              </a:solidFill>
            </a:rPr>
            <a:t>Data Collection</a:t>
          </a:r>
        </a:p>
      </dgm:t>
    </dgm:pt>
    <dgm:pt modelId="{706B65BB-4F8D-483B-912A-5BA71118A260}" type="parTrans" cxnId="{A85380C8-336E-492D-AE27-D8923B6AC493}">
      <dgm:prSet/>
      <dgm:spPr/>
      <dgm:t>
        <a:bodyPr/>
        <a:lstStyle/>
        <a:p>
          <a:endParaRPr lang="en-US"/>
        </a:p>
      </dgm:t>
    </dgm:pt>
    <dgm:pt modelId="{19B91ABE-7ED8-4449-B76B-143B83F83578}" type="sibTrans" cxnId="{A85380C8-336E-492D-AE27-D8923B6AC493}">
      <dgm:prSet/>
      <dgm:spPr/>
      <dgm:t>
        <a:bodyPr/>
        <a:lstStyle/>
        <a:p>
          <a:endParaRPr lang="en-US"/>
        </a:p>
      </dgm:t>
    </dgm:pt>
    <dgm:pt modelId="{21569350-5198-4B84-9368-ED70125314BF}">
      <dgm:prSet phldrT="[Text]" custT="1"/>
      <dgm:spPr>
        <a:solidFill>
          <a:schemeClr val="bg2">
            <a:lumMod val="25000"/>
          </a:schemeClr>
        </a:solidFill>
      </dgm:spPr>
      <dgm:t>
        <a:bodyPr/>
        <a:lstStyle/>
        <a:p>
          <a:r>
            <a:rPr lang="en-US" sz="1400" dirty="0">
              <a:solidFill>
                <a:schemeClr val="bg1"/>
              </a:solidFill>
            </a:rPr>
            <a:t>Data Cleaning</a:t>
          </a:r>
        </a:p>
      </dgm:t>
    </dgm:pt>
    <dgm:pt modelId="{9CAC0BDA-1ECE-4389-8095-029B7112DF32}" type="parTrans" cxnId="{8FD6B1CE-DFCA-438E-82E0-986CAE48CBC0}">
      <dgm:prSet/>
      <dgm:spPr/>
      <dgm:t>
        <a:bodyPr/>
        <a:lstStyle/>
        <a:p>
          <a:endParaRPr lang="en-US"/>
        </a:p>
      </dgm:t>
    </dgm:pt>
    <dgm:pt modelId="{49E8200C-9FDF-4A3D-8E66-53E461E792FF}" type="sibTrans" cxnId="{8FD6B1CE-DFCA-438E-82E0-986CAE48CBC0}">
      <dgm:prSet/>
      <dgm:spPr/>
      <dgm:t>
        <a:bodyPr/>
        <a:lstStyle/>
        <a:p>
          <a:endParaRPr lang="en-US"/>
        </a:p>
      </dgm:t>
    </dgm:pt>
    <dgm:pt modelId="{124FB16C-1DB7-4B55-8ECB-F3E66752F522}">
      <dgm:prSet phldrT="[Text]"/>
      <dgm:spPr>
        <a:solidFill>
          <a:schemeClr val="bg2">
            <a:lumMod val="25000"/>
          </a:schemeClr>
        </a:solidFill>
      </dgm:spPr>
      <dgm:t>
        <a:bodyPr/>
        <a:lstStyle/>
        <a:p>
          <a:r>
            <a:rPr lang="en-US" dirty="0">
              <a:solidFill>
                <a:schemeClr val="bg1"/>
              </a:solidFill>
            </a:rPr>
            <a:t>Data Analysis</a:t>
          </a:r>
        </a:p>
      </dgm:t>
    </dgm:pt>
    <dgm:pt modelId="{5A7FAA50-C3B3-446F-94C4-133A9514A609}" type="parTrans" cxnId="{FFE9DC14-0465-4BE0-A299-728477C9A4A5}">
      <dgm:prSet/>
      <dgm:spPr/>
      <dgm:t>
        <a:bodyPr/>
        <a:lstStyle/>
        <a:p>
          <a:endParaRPr lang="en-US"/>
        </a:p>
      </dgm:t>
    </dgm:pt>
    <dgm:pt modelId="{F558EFE1-E52A-4238-8C96-BEA1F1238730}" type="sibTrans" cxnId="{FFE9DC14-0465-4BE0-A299-728477C9A4A5}">
      <dgm:prSet/>
      <dgm:spPr/>
      <dgm:t>
        <a:bodyPr/>
        <a:lstStyle/>
        <a:p>
          <a:endParaRPr lang="en-US"/>
        </a:p>
      </dgm:t>
    </dgm:pt>
    <dgm:pt modelId="{C4767602-CDED-4275-83F4-25F621EE9310}">
      <dgm:prSet phldrT="[Text]"/>
      <dgm:spPr>
        <a:solidFill>
          <a:schemeClr val="bg2">
            <a:lumMod val="25000"/>
          </a:schemeClr>
        </a:solidFill>
      </dgm:spPr>
      <dgm:t>
        <a:bodyPr/>
        <a:lstStyle/>
        <a:p>
          <a:r>
            <a:rPr lang="en-US" dirty="0">
              <a:solidFill>
                <a:schemeClr val="bg1"/>
              </a:solidFill>
            </a:rPr>
            <a:t>Reporting &amp; Review</a:t>
          </a:r>
        </a:p>
      </dgm:t>
    </dgm:pt>
    <dgm:pt modelId="{511C51B4-DABE-4AA4-9726-BDD46F038B93}" type="parTrans" cxnId="{5C49362A-29BC-4B4F-98F9-7FF5575C6B50}">
      <dgm:prSet/>
      <dgm:spPr/>
      <dgm:t>
        <a:bodyPr/>
        <a:lstStyle/>
        <a:p>
          <a:endParaRPr lang="en-US"/>
        </a:p>
      </dgm:t>
    </dgm:pt>
    <dgm:pt modelId="{711D088F-3B34-439F-9391-57A306A42B73}" type="sibTrans" cxnId="{5C49362A-29BC-4B4F-98F9-7FF5575C6B50}">
      <dgm:prSet/>
      <dgm:spPr/>
      <dgm:t>
        <a:bodyPr/>
        <a:lstStyle/>
        <a:p>
          <a:endParaRPr lang="en-US"/>
        </a:p>
      </dgm:t>
    </dgm:pt>
    <dgm:pt modelId="{FE3E5CEB-FEE7-424E-9EBD-5B0D3CCEC77A}" type="pres">
      <dgm:prSet presAssocID="{6F09EA8C-7A20-4731-B2F2-174C0DEBB9ED}" presName="compositeShape" presStyleCnt="0">
        <dgm:presLayoutVars>
          <dgm:chMax val="7"/>
          <dgm:dir/>
          <dgm:resizeHandles val="exact"/>
        </dgm:presLayoutVars>
      </dgm:prSet>
      <dgm:spPr/>
    </dgm:pt>
    <dgm:pt modelId="{5A40FC25-930A-4071-AB5A-BC3FD9AD9A7E}" type="pres">
      <dgm:prSet presAssocID="{6F09EA8C-7A20-4731-B2F2-174C0DEBB9ED}" presName="wedge1" presStyleLbl="node1" presStyleIdx="0" presStyleCnt="5" custScaleX="86480" custScaleY="86480" custLinFactNeighborY="509"/>
      <dgm:spPr/>
    </dgm:pt>
    <dgm:pt modelId="{5C827FAC-6544-4FE9-9EDC-380336CCD091}" type="pres">
      <dgm:prSet presAssocID="{6F09EA8C-7A20-4731-B2F2-174C0DEBB9ED}" presName="dummy1a" presStyleCnt="0"/>
      <dgm:spPr/>
    </dgm:pt>
    <dgm:pt modelId="{441830A8-A30E-425F-BF34-05BB177096F7}" type="pres">
      <dgm:prSet presAssocID="{6F09EA8C-7A20-4731-B2F2-174C0DEBB9ED}" presName="dummy1b" presStyleCnt="0"/>
      <dgm:spPr/>
    </dgm:pt>
    <dgm:pt modelId="{BE918084-115B-45C4-A46C-54A81572315F}" type="pres">
      <dgm:prSet presAssocID="{6F09EA8C-7A20-4731-B2F2-174C0DEBB9ED}" presName="wedge1Tx" presStyleLbl="node1" presStyleIdx="0" presStyleCnt="5">
        <dgm:presLayoutVars>
          <dgm:chMax val="0"/>
          <dgm:chPref val="0"/>
          <dgm:bulletEnabled val="1"/>
        </dgm:presLayoutVars>
      </dgm:prSet>
      <dgm:spPr/>
    </dgm:pt>
    <dgm:pt modelId="{E29ADBE7-E12E-4073-A82A-2F6F402EC4CE}" type="pres">
      <dgm:prSet presAssocID="{6F09EA8C-7A20-4731-B2F2-174C0DEBB9ED}" presName="wedge2" presStyleLbl="node1" presStyleIdx="1" presStyleCnt="5" custScaleX="86480" custScaleY="86480"/>
      <dgm:spPr/>
    </dgm:pt>
    <dgm:pt modelId="{DCD354F3-C47D-489A-97B1-EE052C1AE6DD}" type="pres">
      <dgm:prSet presAssocID="{6F09EA8C-7A20-4731-B2F2-174C0DEBB9ED}" presName="dummy2a" presStyleCnt="0"/>
      <dgm:spPr/>
    </dgm:pt>
    <dgm:pt modelId="{036E4B95-B3AE-44CE-97D4-BF31CEC39035}" type="pres">
      <dgm:prSet presAssocID="{6F09EA8C-7A20-4731-B2F2-174C0DEBB9ED}" presName="dummy2b" presStyleCnt="0"/>
      <dgm:spPr/>
    </dgm:pt>
    <dgm:pt modelId="{DDE93916-AE3C-42FC-8826-035762D81A9C}" type="pres">
      <dgm:prSet presAssocID="{6F09EA8C-7A20-4731-B2F2-174C0DEBB9ED}" presName="wedge2Tx" presStyleLbl="node1" presStyleIdx="1" presStyleCnt="5">
        <dgm:presLayoutVars>
          <dgm:chMax val="0"/>
          <dgm:chPref val="0"/>
          <dgm:bulletEnabled val="1"/>
        </dgm:presLayoutVars>
      </dgm:prSet>
      <dgm:spPr/>
    </dgm:pt>
    <dgm:pt modelId="{875F85C0-23F1-42E4-8746-187D9B68B079}" type="pres">
      <dgm:prSet presAssocID="{6F09EA8C-7A20-4731-B2F2-174C0DEBB9ED}" presName="wedge3" presStyleLbl="node1" presStyleIdx="2" presStyleCnt="5" custScaleX="139995" custScaleY="139995"/>
      <dgm:spPr/>
    </dgm:pt>
    <dgm:pt modelId="{035EF431-C3F9-4A45-8E8A-6FE4B40A8FF4}" type="pres">
      <dgm:prSet presAssocID="{6F09EA8C-7A20-4731-B2F2-174C0DEBB9ED}" presName="dummy3a" presStyleCnt="0"/>
      <dgm:spPr/>
    </dgm:pt>
    <dgm:pt modelId="{06A60476-15C9-4BA3-B9E5-A983A22BB00B}" type="pres">
      <dgm:prSet presAssocID="{6F09EA8C-7A20-4731-B2F2-174C0DEBB9ED}" presName="dummy3b" presStyleCnt="0"/>
      <dgm:spPr/>
    </dgm:pt>
    <dgm:pt modelId="{49A1F060-572A-47E7-9736-AFD7B5BACD32}" type="pres">
      <dgm:prSet presAssocID="{6F09EA8C-7A20-4731-B2F2-174C0DEBB9ED}" presName="wedge3Tx" presStyleLbl="node1" presStyleIdx="2" presStyleCnt="5">
        <dgm:presLayoutVars>
          <dgm:chMax val="0"/>
          <dgm:chPref val="0"/>
          <dgm:bulletEnabled val="1"/>
        </dgm:presLayoutVars>
      </dgm:prSet>
      <dgm:spPr/>
    </dgm:pt>
    <dgm:pt modelId="{D9F5ACFD-6E13-4475-AD7A-28063FE505CD}" type="pres">
      <dgm:prSet presAssocID="{6F09EA8C-7A20-4731-B2F2-174C0DEBB9ED}" presName="wedge4" presStyleLbl="node1" presStyleIdx="3" presStyleCnt="5" custScaleX="86480" custScaleY="86480"/>
      <dgm:spPr/>
    </dgm:pt>
    <dgm:pt modelId="{9F1A425F-D07D-42C6-AF6E-327EF1ADDF3A}" type="pres">
      <dgm:prSet presAssocID="{6F09EA8C-7A20-4731-B2F2-174C0DEBB9ED}" presName="dummy4a" presStyleCnt="0"/>
      <dgm:spPr/>
    </dgm:pt>
    <dgm:pt modelId="{5602513C-978E-48EB-96E1-AA9100ED8813}" type="pres">
      <dgm:prSet presAssocID="{6F09EA8C-7A20-4731-B2F2-174C0DEBB9ED}" presName="dummy4b" presStyleCnt="0"/>
      <dgm:spPr/>
    </dgm:pt>
    <dgm:pt modelId="{A9DAE6E6-74BE-490C-B4D7-486DFBBCEF2C}" type="pres">
      <dgm:prSet presAssocID="{6F09EA8C-7A20-4731-B2F2-174C0DEBB9ED}" presName="wedge4Tx" presStyleLbl="node1" presStyleIdx="3" presStyleCnt="5">
        <dgm:presLayoutVars>
          <dgm:chMax val="0"/>
          <dgm:chPref val="0"/>
          <dgm:bulletEnabled val="1"/>
        </dgm:presLayoutVars>
      </dgm:prSet>
      <dgm:spPr/>
    </dgm:pt>
    <dgm:pt modelId="{DF5DCE23-5BA6-417C-8D8E-818E907033B0}" type="pres">
      <dgm:prSet presAssocID="{6F09EA8C-7A20-4731-B2F2-174C0DEBB9ED}" presName="wedge5" presStyleLbl="node1" presStyleIdx="4" presStyleCnt="5" custScaleX="86480" custScaleY="86480" custLinFactNeighborY="509"/>
      <dgm:spPr/>
    </dgm:pt>
    <dgm:pt modelId="{380BAE91-79D0-4E97-9105-1E4D481A9946}" type="pres">
      <dgm:prSet presAssocID="{6F09EA8C-7A20-4731-B2F2-174C0DEBB9ED}" presName="dummy5a" presStyleCnt="0"/>
      <dgm:spPr/>
    </dgm:pt>
    <dgm:pt modelId="{750BA965-B579-48D9-B012-6DF027B10A2C}" type="pres">
      <dgm:prSet presAssocID="{6F09EA8C-7A20-4731-B2F2-174C0DEBB9ED}" presName="dummy5b" presStyleCnt="0"/>
      <dgm:spPr/>
    </dgm:pt>
    <dgm:pt modelId="{E9913144-61E5-409C-A738-DA5094C57C9E}" type="pres">
      <dgm:prSet presAssocID="{6F09EA8C-7A20-4731-B2F2-174C0DEBB9ED}" presName="wedge5Tx" presStyleLbl="node1" presStyleIdx="4" presStyleCnt="5">
        <dgm:presLayoutVars>
          <dgm:chMax val="0"/>
          <dgm:chPref val="0"/>
          <dgm:bulletEnabled val="1"/>
        </dgm:presLayoutVars>
      </dgm:prSet>
      <dgm:spPr/>
    </dgm:pt>
    <dgm:pt modelId="{5D79EB10-18A4-4E92-93FC-5693FFDD9D8B}" type="pres">
      <dgm:prSet presAssocID="{CC31A2CB-F407-4578-B900-12DA6B848144}" presName="arrowWedge1" presStyleLbl="fgSibTrans2D1" presStyleIdx="0" presStyleCnt="5" custScaleX="86480" custScaleY="86480"/>
      <dgm:spPr>
        <a:solidFill>
          <a:schemeClr val="bg1">
            <a:lumMod val="50000"/>
          </a:schemeClr>
        </a:solidFill>
      </dgm:spPr>
    </dgm:pt>
    <dgm:pt modelId="{1F9C6315-7468-44A2-9C78-97C6157F2AA8}" type="pres">
      <dgm:prSet presAssocID="{19B91ABE-7ED8-4449-B76B-143B83F83578}" presName="arrowWedge2" presStyleLbl="fgSibTrans2D1" presStyleIdx="1" presStyleCnt="5" custScaleX="86480" custScaleY="86480"/>
      <dgm:spPr>
        <a:solidFill>
          <a:schemeClr val="bg1">
            <a:lumMod val="50000"/>
          </a:schemeClr>
        </a:solidFill>
      </dgm:spPr>
    </dgm:pt>
    <dgm:pt modelId="{10684F30-5035-4C82-A629-7C433E3FAF16}" type="pres">
      <dgm:prSet presAssocID="{49E8200C-9FDF-4A3D-8E66-53E461E792FF}" presName="arrowWedge3" presStyleLbl="fgSibTrans2D1" presStyleIdx="2" presStyleCnt="5" custScaleX="139995" custScaleY="139995"/>
      <dgm:spPr>
        <a:solidFill>
          <a:schemeClr val="accent4">
            <a:lumMod val="50000"/>
          </a:schemeClr>
        </a:solidFill>
      </dgm:spPr>
    </dgm:pt>
    <dgm:pt modelId="{5A49B1A8-4FB7-4F45-AF46-A1CFAA782C0C}" type="pres">
      <dgm:prSet presAssocID="{F558EFE1-E52A-4238-8C96-BEA1F1238730}" presName="arrowWedge4" presStyleLbl="fgSibTrans2D1" presStyleIdx="3" presStyleCnt="5" custScaleX="86480" custScaleY="86480"/>
      <dgm:spPr>
        <a:solidFill>
          <a:schemeClr val="bg1">
            <a:lumMod val="50000"/>
          </a:schemeClr>
        </a:solidFill>
      </dgm:spPr>
    </dgm:pt>
    <dgm:pt modelId="{A401BCCF-07C7-4A5E-9015-8EC6F5DF4B2E}" type="pres">
      <dgm:prSet presAssocID="{711D088F-3B34-439F-9391-57A306A42B73}" presName="arrowWedge5" presStyleLbl="fgSibTrans2D1" presStyleIdx="4" presStyleCnt="5" custScaleX="86480" custScaleY="86480"/>
      <dgm:spPr>
        <a:solidFill>
          <a:schemeClr val="bg1">
            <a:lumMod val="50000"/>
          </a:schemeClr>
        </a:solidFill>
      </dgm:spPr>
    </dgm:pt>
  </dgm:ptLst>
  <dgm:cxnLst>
    <dgm:cxn modelId="{FFE9DC14-0465-4BE0-A299-728477C9A4A5}" srcId="{6F09EA8C-7A20-4731-B2F2-174C0DEBB9ED}" destId="{124FB16C-1DB7-4B55-8ECB-F3E66752F522}" srcOrd="3" destOrd="0" parTransId="{5A7FAA50-C3B3-446F-94C4-133A9514A609}" sibTransId="{F558EFE1-E52A-4238-8C96-BEA1F1238730}"/>
    <dgm:cxn modelId="{D6E99023-669C-4B11-A44E-0B073D99EABE}" type="presOf" srcId="{124FB16C-1DB7-4B55-8ECB-F3E66752F522}" destId="{A9DAE6E6-74BE-490C-B4D7-486DFBBCEF2C}" srcOrd="1" destOrd="0" presId="urn:microsoft.com/office/officeart/2005/8/layout/cycle8"/>
    <dgm:cxn modelId="{5C49362A-29BC-4B4F-98F9-7FF5575C6B50}" srcId="{6F09EA8C-7A20-4731-B2F2-174C0DEBB9ED}" destId="{C4767602-CDED-4275-83F4-25F621EE9310}" srcOrd="4" destOrd="0" parTransId="{511C51B4-DABE-4AA4-9726-BDD46F038B93}" sibTransId="{711D088F-3B34-439F-9391-57A306A42B73}"/>
    <dgm:cxn modelId="{C64B5136-B2F3-41C8-94C4-D4F3D673866D}" type="presOf" srcId="{21569350-5198-4B84-9368-ED70125314BF}" destId="{49A1F060-572A-47E7-9736-AFD7B5BACD32}" srcOrd="1" destOrd="0" presId="urn:microsoft.com/office/officeart/2005/8/layout/cycle8"/>
    <dgm:cxn modelId="{F46B6D3D-ED6D-4F60-AEAD-370C55DD74A8}" type="presOf" srcId="{C4767602-CDED-4275-83F4-25F621EE9310}" destId="{E9913144-61E5-409C-A738-DA5094C57C9E}" srcOrd="1" destOrd="0" presId="urn:microsoft.com/office/officeart/2005/8/layout/cycle8"/>
    <dgm:cxn modelId="{DE11273E-2CC7-40FF-AA97-0CE25EE340C0}" type="presOf" srcId="{21569350-5198-4B84-9368-ED70125314BF}" destId="{875F85C0-23F1-42E4-8746-187D9B68B079}" srcOrd="0" destOrd="0" presId="urn:microsoft.com/office/officeart/2005/8/layout/cycle8"/>
    <dgm:cxn modelId="{A21F4E71-B65D-4221-AAB5-01B808EB189D}" srcId="{6F09EA8C-7A20-4731-B2F2-174C0DEBB9ED}" destId="{B512AB78-82A3-4C2D-84C7-4ED509446E7C}" srcOrd="0" destOrd="0" parTransId="{E459D8AA-B92C-4358-939C-ECA0290BE5D5}" sibTransId="{CC31A2CB-F407-4578-B900-12DA6B848144}"/>
    <dgm:cxn modelId="{A85380C8-336E-492D-AE27-D8923B6AC493}" srcId="{6F09EA8C-7A20-4731-B2F2-174C0DEBB9ED}" destId="{8CE7FC4E-1D3B-4B8D-A958-34BA60AC472D}" srcOrd="1" destOrd="0" parTransId="{706B65BB-4F8D-483B-912A-5BA71118A260}" sibTransId="{19B91ABE-7ED8-4449-B76B-143B83F83578}"/>
    <dgm:cxn modelId="{E5E5DDCC-F60A-4B35-9327-A6D5AD07CA9C}" type="presOf" srcId="{6F09EA8C-7A20-4731-B2F2-174C0DEBB9ED}" destId="{FE3E5CEB-FEE7-424E-9EBD-5B0D3CCEC77A}" srcOrd="0" destOrd="0" presId="urn:microsoft.com/office/officeart/2005/8/layout/cycle8"/>
    <dgm:cxn modelId="{A174A1CD-E33C-413F-A471-760A885051DF}" type="presOf" srcId="{124FB16C-1DB7-4B55-8ECB-F3E66752F522}" destId="{D9F5ACFD-6E13-4475-AD7A-28063FE505CD}" srcOrd="0" destOrd="0" presId="urn:microsoft.com/office/officeart/2005/8/layout/cycle8"/>
    <dgm:cxn modelId="{8FD6B1CE-DFCA-438E-82E0-986CAE48CBC0}" srcId="{6F09EA8C-7A20-4731-B2F2-174C0DEBB9ED}" destId="{21569350-5198-4B84-9368-ED70125314BF}" srcOrd="2" destOrd="0" parTransId="{9CAC0BDA-1ECE-4389-8095-029B7112DF32}" sibTransId="{49E8200C-9FDF-4A3D-8E66-53E461E792FF}"/>
    <dgm:cxn modelId="{7F2323D5-1A2B-4A1D-B30F-A1E2301448BB}" type="presOf" srcId="{C4767602-CDED-4275-83F4-25F621EE9310}" destId="{DF5DCE23-5BA6-417C-8D8E-818E907033B0}" srcOrd="0" destOrd="0" presId="urn:microsoft.com/office/officeart/2005/8/layout/cycle8"/>
    <dgm:cxn modelId="{00EBA3DB-41FB-4227-90F4-891D48B84CCD}" type="presOf" srcId="{8CE7FC4E-1D3B-4B8D-A958-34BA60AC472D}" destId="{E29ADBE7-E12E-4073-A82A-2F6F402EC4CE}" srcOrd="0" destOrd="0" presId="urn:microsoft.com/office/officeart/2005/8/layout/cycle8"/>
    <dgm:cxn modelId="{D1F870E8-3C10-4530-9C6B-ACC0D8D3FCDC}" type="presOf" srcId="{8CE7FC4E-1D3B-4B8D-A958-34BA60AC472D}" destId="{DDE93916-AE3C-42FC-8826-035762D81A9C}" srcOrd="1" destOrd="0" presId="urn:microsoft.com/office/officeart/2005/8/layout/cycle8"/>
    <dgm:cxn modelId="{6AEFF9EB-B4C6-477E-B9EA-4148E3948EB2}" type="presOf" srcId="{B512AB78-82A3-4C2D-84C7-4ED509446E7C}" destId="{BE918084-115B-45C4-A46C-54A81572315F}" srcOrd="1" destOrd="0" presId="urn:microsoft.com/office/officeart/2005/8/layout/cycle8"/>
    <dgm:cxn modelId="{422D7CFD-E450-43F1-A593-D996670DCFB6}" type="presOf" srcId="{B512AB78-82A3-4C2D-84C7-4ED509446E7C}" destId="{5A40FC25-930A-4071-AB5A-BC3FD9AD9A7E}" srcOrd="0" destOrd="0" presId="urn:microsoft.com/office/officeart/2005/8/layout/cycle8"/>
    <dgm:cxn modelId="{4D62657B-6D1E-4B7F-87C1-D658AC90F948}" type="presParOf" srcId="{FE3E5CEB-FEE7-424E-9EBD-5B0D3CCEC77A}" destId="{5A40FC25-930A-4071-AB5A-BC3FD9AD9A7E}" srcOrd="0" destOrd="0" presId="urn:microsoft.com/office/officeart/2005/8/layout/cycle8"/>
    <dgm:cxn modelId="{0E9BB7EF-47CD-4E7E-B691-CBB63EA8E704}" type="presParOf" srcId="{FE3E5CEB-FEE7-424E-9EBD-5B0D3CCEC77A}" destId="{5C827FAC-6544-4FE9-9EDC-380336CCD091}" srcOrd="1" destOrd="0" presId="urn:microsoft.com/office/officeart/2005/8/layout/cycle8"/>
    <dgm:cxn modelId="{FF157787-8B01-4D26-BA3B-5BEAEA507988}" type="presParOf" srcId="{FE3E5CEB-FEE7-424E-9EBD-5B0D3CCEC77A}" destId="{441830A8-A30E-425F-BF34-05BB177096F7}" srcOrd="2" destOrd="0" presId="urn:microsoft.com/office/officeart/2005/8/layout/cycle8"/>
    <dgm:cxn modelId="{EF17598C-3D8E-4837-933E-C5E260FDB1B6}" type="presParOf" srcId="{FE3E5CEB-FEE7-424E-9EBD-5B0D3CCEC77A}" destId="{BE918084-115B-45C4-A46C-54A81572315F}" srcOrd="3" destOrd="0" presId="urn:microsoft.com/office/officeart/2005/8/layout/cycle8"/>
    <dgm:cxn modelId="{3C3E3691-28F6-4836-A553-5689E24F4ABC}" type="presParOf" srcId="{FE3E5CEB-FEE7-424E-9EBD-5B0D3CCEC77A}" destId="{E29ADBE7-E12E-4073-A82A-2F6F402EC4CE}" srcOrd="4" destOrd="0" presId="urn:microsoft.com/office/officeart/2005/8/layout/cycle8"/>
    <dgm:cxn modelId="{C70431D9-3178-4ABA-A102-DA5AEB31416A}" type="presParOf" srcId="{FE3E5CEB-FEE7-424E-9EBD-5B0D3CCEC77A}" destId="{DCD354F3-C47D-489A-97B1-EE052C1AE6DD}" srcOrd="5" destOrd="0" presId="urn:microsoft.com/office/officeart/2005/8/layout/cycle8"/>
    <dgm:cxn modelId="{9EF6260A-8C7F-405D-9039-0D9B7DCA60AF}" type="presParOf" srcId="{FE3E5CEB-FEE7-424E-9EBD-5B0D3CCEC77A}" destId="{036E4B95-B3AE-44CE-97D4-BF31CEC39035}" srcOrd="6" destOrd="0" presId="urn:microsoft.com/office/officeart/2005/8/layout/cycle8"/>
    <dgm:cxn modelId="{BC1A9DA6-F756-4364-A95D-A6C3C606E61E}" type="presParOf" srcId="{FE3E5CEB-FEE7-424E-9EBD-5B0D3CCEC77A}" destId="{DDE93916-AE3C-42FC-8826-035762D81A9C}" srcOrd="7" destOrd="0" presId="urn:microsoft.com/office/officeart/2005/8/layout/cycle8"/>
    <dgm:cxn modelId="{D78425CE-F1BD-402B-863C-E43A87AD25E6}" type="presParOf" srcId="{FE3E5CEB-FEE7-424E-9EBD-5B0D3CCEC77A}" destId="{875F85C0-23F1-42E4-8746-187D9B68B079}" srcOrd="8" destOrd="0" presId="urn:microsoft.com/office/officeart/2005/8/layout/cycle8"/>
    <dgm:cxn modelId="{F77D1F2D-FC21-4654-8000-C13777ACA216}" type="presParOf" srcId="{FE3E5CEB-FEE7-424E-9EBD-5B0D3CCEC77A}" destId="{035EF431-C3F9-4A45-8E8A-6FE4B40A8FF4}" srcOrd="9" destOrd="0" presId="urn:microsoft.com/office/officeart/2005/8/layout/cycle8"/>
    <dgm:cxn modelId="{647B20B2-DD71-4067-B4C3-EF1B8BA2C032}" type="presParOf" srcId="{FE3E5CEB-FEE7-424E-9EBD-5B0D3CCEC77A}" destId="{06A60476-15C9-4BA3-B9E5-A983A22BB00B}" srcOrd="10" destOrd="0" presId="urn:microsoft.com/office/officeart/2005/8/layout/cycle8"/>
    <dgm:cxn modelId="{E728D4D1-B8BA-4B5A-9DFB-B3B7311E0E9F}" type="presParOf" srcId="{FE3E5CEB-FEE7-424E-9EBD-5B0D3CCEC77A}" destId="{49A1F060-572A-47E7-9736-AFD7B5BACD32}" srcOrd="11" destOrd="0" presId="urn:microsoft.com/office/officeart/2005/8/layout/cycle8"/>
    <dgm:cxn modelId="{2465AC19-8078-4846-8A8D-7862EFEE394F}" type="presParOf" srcId="{FE3E5CEB-FEE7-424E-9EBD-5B0D3CCEC77A}" destId="{D9F5ACFD-6E13-4475-AD7A-28063FE505CD}" srcOrd="12" destOrd="0" presId="urn:microsoft.com/office/officeart/2005/8/layout/cycle8"/>
    <dgm:cxn modelId="{F7D95A3F-B82C-4F0D-8381-355F486D83E3}" type="presParOf" srcId="{FE3E5CEB-FEE7-424E-9EBD-5B0D3CCEC77A}" destId="{9F1A425F-D07D-42C6-AF6E-327EF1ADDF3A}" srcOrd="13" destOrd="0" presId="urn:microsoft.com/office/officeart/2005/8/layout/cycle8"/>
    <dgm:cxn modelId="{AE1E1611-2B73-4184-801C-7165E9D99AD3}" type="presParOf" srcId="{FE3E5CEB-FEE7-424E-9EBD-5B0D3CCEC77A}" destId="{5602513C-978E-48EB-96E1-AA9100ED8813}" srcOrd="14" destOrd="0" presId="urn:microsoft.com/office/officeart/2005/8/layout/cycle8"/>
    <dgm:cxn modelId="{956AAAAE-496A-4CA5-A004-084CC77C084E}" type="presParOf" srcId="{FE3E5CEB-FEE7-424E-9EBD-5B0D3CCEC77A}" destId="{A9DAE6E6-74BE-490C-B4D7-486DFBBCEF2C}" srcOrd="15" destOrd="0" presId="urn:microsoft.com/office/officeart/2005/8/layout/cycle8"/>
    <dgm:cxn modelId="{DAB23771-AA6F-458F-A64B-25602E6D3439}" type="presParOf" srcId="{FE3E5CEB-FEE7-424E-9EBD-5B0D3CCEC77A}" destId="{DF5DCE23-5BA6-417C-8D8E-818E907033B0}" srcOrd="16" destOrd="0" presId="urn:microsoft.com/office/officeart/2005/8/layout/cycle8"/>
    <dgm:cxn modelId="{64E35FF9-C20E-42AE-92B5-6F45DEE79AFA}" type="presParOf" srcId="{FE3E5CEB-FEE7-424E-9EBD-5B0D3CCEC77A}" destId="{380BAE91-79D0-4E97-9105-1E4D481A9946}" srcOrd="17" destOrd="0" presId="urn:microsoft.com/office/officeart/2005/8/layout/cycle8"/>
    <dgm:cxn modelId="{03AA2711-8494-42AD-8194-8E877177B19A}" type="presParOf" srcId="{FE3E5CEB-FEE7-424E-9EBD-5B0D3CCEC77A}" destId="{750BA965-B579-48D9-B012-6DF027B10A2C}" srcOrd="18" destOrd="0" presId="urn:microsoft.com/office/officeart/2005/8/layout/cycle8"/>
    <dgm:cxn modelId="{80534380-8430-4657-8CEC-3377688337DF}" type="presParOf" srcId="{FE3E5CEB-FEE7-424E-9EBD-5B0D3CCEC77A}" destId="{E9913144-61E5-409C-A738-DA5094C57C9E}" srcOrd="19" destOrd="0" presId="urn:microsoft.com/office/officeart/2005/8/layout/cycle8"/>
    <dgm:cxn modelId="{E1CD9C2D-841F-4CF5-B16D-23E925545E3B}" type="presParOf" srcId="{FE3E5CEB-FEE7-424E-9EBD-5B0D3CCEC77A}" destId="{5D79EB10-18A4-4E92-93FC-5693FFDD9D8B}" srcOrd="20" destOrd="0" presId="urn:microsoft.com/office/officeart/2005/8/layout/cycle8"/>
    <dgm:cxn modelId="{F063611C-EDF5-4954-BADF-6B03A0F776C0}" type="presParOf" srcId="{FE3E5CEB-FEE7-424E-9EBD-5B0D3CCEC77A}" destId="{1F9C6315-7468-44A2-9C78-97C6157F2AA8}" srcOrd="21" destOrd="0" presId="urn:microsoft.com/office/officeart/2005/8/layout/cycle8"/>
    <dgm:cxn modelId="{E3EEFAAC-BCD7-4F8D-9884-C9AB20073577}" type="presParOf" srcId="{FE3E5CEB-FEE7-424E-9EBD-5B0D3CCEC77A}" destId="{10684F30-5035-4C82-A629-7C433E3FAF16}" srcOrd="22" destOrd="0" presId="urn:microsoft.com/office/officeart/2005/8/layout/cycle8"/>
    <dgm:cxn modelId="{3F92BD0E-FB88-499A-8576-4F8CDFDE63B9}" type="presParOf" srcId="{FE3E5CEB-FEE7-424E-9EBD-5B0D3CCEC77A}" destId="{5A49B1A8-4FB7-4F45-AF46-A1CFAA782C0C}" srcOrd="23" destOrd="0" presId="urn:microsoft.com/office/officeart/2005/8/layout/cycle8"/>
    <dgm:cxn modelId="{71B1DA98-4734-49AC-BA0D-A7CAD83D2040}" type="presParOf" srcId="{FE3E5CEB-FEE7-424E-9EBD-5B0D3CCEC77A}" destId="{A401BCCF-07C7-4A5E-9015-8EC6F5DF4B2E}"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09EA8C-7A20-4731-B2F2-174C0DEBB9ED}" type="doc">
      <dgm:prSet loTypeId="urn:microsoft.com/office/officeart/2005/8/layout/cycle8" loCatId="cycle" qsTypeId="urn:microsoft.com/office/officeart/2005/8/quickstyle/simple3" qsCatId="simple" csTypeId="urn:microsoft.com/office/officeart/2005/8/colors/accent0_3" csCatId="mainScheme" phldr="1"/>
      <dgm:spPr/>
      <dgm:t>
        <a:bodyPr/>
        <a:lstStyle/>
        <a:p>
          <a:endParaRPr lang="en-US"/>
        </a:p>
      </dgm:t>
    </dgm:pt>
    <dgm:pt modelId="{B512AB78-82A3-4C2D-84C7-4ED509446E7C}">
      <dgm:prSet phldrT="[Text]"/>
      <dgm:spPr>
        <a:solidFill>
          <a:schemeClr val="bg2">
            <a:lumMod val="25000"/>
          </a:schemeClr>
        </a:solidFill>
      </dgm:spPr>
      <dgm:t>
        <a:bodyPr/>
        <a:lstStyle/>
        <a:p>
          <a:r>
            <a:rPr lang="en-US" dirty="0">
              <a:solidFill>
                <a:schemeClr val="bg1"/>
              </a:solidFill>
            </a:rPr>
            <a:t>Understanding the Reason</a:t>
          </a:r>
        </a:p>
      </dgm:t>
    </dgm:pt>
    <dgm:pt modelId="{E459D8AA-B92C-4358-939C-ECA0290BE5D5}" type="parTrans" cxnId="{A21F4E71-B65D-4221-AAB5-01B808EB189D}">
      <dgm:prSet/>
      <dgm:spPr/>
      <dgm:t>
        <a:bodyPr/>
        <a:lstStyle/>
        <a:p>
          <a:endParaRPr lang="en-US"/>
        </a:p>
      </dgm:t>
    </dgm:pt>
    <dgm:pt modelId="{CC31A2CB-F407-4578-B900-12DA6B848144}" type="sibTrans" cxnId="{A21F4E71-B65D-4221-AAB5-01B808EB189D}">
      <dgm:prSet/>
      <dgm:spPr/>
      <dgm:t>
        <a:bodyPr/>
        <a:lstStyle/>
        <a:p>
          <a:endParaRPr lang="en-US"/>
        </a:p>
      </dgm:t>
    </dgm:pt>
    <dgm:pt modelId="{8CE7FC4E-1D3B-4B8D-A958-34BA60AC472D}">
      <dgm:prSet phldrT="[Text]"/>
      <dgm:spPr>
        <a:solidFill>
          <a:schemeClr val="bg2">
            <a:lumMod val="25000"/>
          </a:schemeClr>
        </a:solidFill>
      </dgm:spPr>
      <dgm:t>
        <a:bodyPr/>
        <a:lstStyle/>
        <a:p>
          <a:r>
            <a:rPr lang="en-US" dirty="0">
              <a:solidFill>
                <a:schemeClr val="bg1"/>
              </a:solidFill>
            </a:rPr>
            <a:t>Data Collection</a:t>
          </a:r>
        </a:p>
      </dgm:t>
    </dgm:pt>
    <dgm:pt modelId="{706B65BB-4F8D-483B-912A-5BA71118A260}" type="parTrans" cxnId="{A85380C8-336E-492D-AE27-D8923B6AC493}">
      <dgm:prSet/>
      <dgm:spPr/>
      <dgm:t>
        <a:bodyPr/>
        <a:lstStyle/>
        <a:p>
          <a:endParaRPr lang="en-US"/>
        </a:p>
      </dgm:t>
    </dgm:pt>
    <dgm:pt modelId="{19B91ABE-7ED8-4449-B76B-143B83F83578}" type="sibTrans" cxnId="{A85380C8-336E-492D-AE27-D8923B6AC493}">
      <dgm:prSet/>
      <dgm:spPr/>
      <dgm:t>
        <a:bodyPr/>
        <a:lstStyle/>
        <a:p>
          <a:endParaRPr lang="en-US"/>
        </a:p>
      </dgm:t>
    </dgm:pt>
    <dgm:pt modelId="{21569350-5198-4B84-9368-ED70125314BF}">
      <dgm:prSet phldrT="[Text]"/>
      <dgm:spPr>
        <a:solidFill>
          <a:schemeClr val="bg2">
            <a:lumMod val="25000"/>
          </a:schemeClr>
        </a:solidFill>
      </dgm:spPr>
      <dgm:t>
        <a:bodyPr/>
        <a:lstStyle/>
        <a:p>
          <a:r>
            <a:rPr lang="en-US" dirty="0">
              <a:solidFill>
                <a:schemeClr val="bg1"/>
              </a:solidFill>
            </a:rPr>
            <a:t>Data Cleaning</a:t>
          </a:r>
        </a:p>
      </dgm:t>
    </dgm:pt>
    <dgm:pt modelId="{9CAC0BDA-1ECE-4389-8095-029B7112DF32}" type="parTrans" cxnId="{8FD6B1CE-DFCA-438E-82E0-986CAE48CBC0}">
      <dgm:prSet/>
      <dgm:spPr/>
      <dgm:t>
        <a:bodyPr/>
        <a:lstStyle/>
        <a:p>
          <a:endParaRPr lang="en-US"/>
        </a:p>
      </dgm:t>
    </dgm:pt>
    <dgm:pt modelId="{49E8200C-9FDF-4A3D-8E66-53E461E792FF}" type="sibTrans" cxnId="{8FD6B1CE-DFCA-438E-82E0-986CAE48CBC0}">
      <dgm:prSet/>
      <dgm:spPr/>
      <dgm:t>
        <a:bodyPr/>
        <a:lstStyle/>
        <a:p>
          <a:endParaRPr lang="en-US"/>
        </a:p>
      </dgm:t>
    </dgm:pt>
    <dgm:pt modelId="{124FB16C-1DB7-4B55-8ECB-F3E66752F522}">
      <dgm:prSet phldrT="[Text]" custT="1"/>
      <dgm:spPr>
        <a:solidFill>
          <a:schemeClr val="bg2">
            <a:lumMod val="25000"/>
          </a:schemeClr>
        </a:solidFill>
      </dgm:spPr>
      <dgm:t>
        <a:bodyPr/>
        <a:lstStyle/>
        <a:p>
          <a:r>
            <a:rPr lang="en-US" sz="1800" dirty="0">
              <a:solidFill>
                <a:schemeClr val="bg1"/>
              </a:solidFill>
            </a:rPr>
            <a:t>Data Analysis</a:t>
          </a:r>
        </a:p>
      </dgm:t>
    </dgm:pt>
    <dgm:pt modelId="{5A7FAA50-C3B3-446F-94C4-133A9514A609}" type="parTrans" cxnId="{FFE9DC14-0465-4BE0-A299-728477C9A4A5}">
      <dgm:prSet/>
      <dgm:spPr/>
      <dgm:t>
        <a:bodyPr/>
        <a:lstStyle/>
        <a:p>
          <a:endParaRPr lang="en-US"/>
        </a:p>
      </dgm:t>
    </dgm:pt>
    <dgm:pt modelId="{F558EFE1-E52A-4238-8C96-BEA1F1238730}" type="sibTrans" cxnId="{FFE9DC14-0465-4BE0-A299-728477C9A4A5}">
      <dgm:prSet/>
      <dgm:spPr/>
      <dgm:t>
        <a:bodyPr/>
        <a:lstStyle/>
        <a:p>
          <a:endParaRPr lang="en-US"/>
        </a:p>
      </dgm:t>
    </dgm:pt>
    <dgm:pt modelId="{C4767602-CDED-4275-83F4-25F621EE9310}">
      <dgm:prSet phldrT="[Text]"/>
      <dgm:spPr>
        <a:solidFill>
          <a:schemeClr val="bg2">
            <a:lumMod val="25000"/>
          </a:schemeClr>
        </a:solidFill>
      </dgm:spPr>
      <dgm:t>
        <a:bodyPr/>
        <a:lstStyle/>
        <a:p>
          <a:r>
            <a:rPr lang="en-US" dirty="0">
              <a:solidFill>
                <a:schemeClr val="bg1"/>
              </a:solidFill>
            </a:rPr>
            <a:t>Reporting &amp; Review</a:t>
          </a:r>
        </a:p>
      </dgm:t>
    </dgm:pt>
    <dgm:pt modelId="{511C51B4-DABE-4AA4-9726-BDD46F038B93}" type="parTrans" cxnId="{5C49362A-29BC-4B4F-98F9-7FF5575C6B50}">
      <dgm:prSet/>
      <dgm:spPr/>
      <dgm:t>
        <a:bodyPr/>
        <a:lstStyle/>
        <a:p>
          <a:endParaRPr lang="en-US"/>
        </a:p>
      </dgm:t>
    </dgm:pt>
    <dgm:pt modelId="{711D088F-3B34-439F-9391-57A306A42B73}" type="sibTrans" cxnId="{5C49362A-29BC-4B4F-98F9-7FF5575C6B50}">
      <dgm:prSet/>
      <dgm:spPr/>
      <dgm:t>
        <a:bodyPr/>
        <a:lstStyle/>
        <a:p>
          <a:endParaRPr lang="en-US"/>
        </a:p>
      </dgm:t>
    </dgm:pt>
    <dgm:pt modelId="{FE3E5CEB-FEE7-424E-9EBD-5B0D3CCEC77A}" type="pres">
      <dgm:prSet presAssocID="{6F09EA8C-7A20-4731-B2F2-174C0DEBB9ED}" presName="compositeShape" presStyleCnt="0">
        <dgm:presLayoutVars>
          <dgm:chMax val="7"/>
          <dgm:dir/>
          <dgm:resizeHandles val="exact"/>
        </dgm:presLayoutVars>
      </dgm:prSet>
      <dgm:spPr/>
    </dgm:pt>
    <dgm:pt modelId="{5A40FC25-930A-4071-AB5A-BC3FD9AD9A7E}" type="pres">
      <dgm:prSet presAssocID="{6F09EA8C-7A20-4731-B2F2-174C0DEBB9ED}" presName="wedge1" presStyleLbl="node1" presStyleIdx="0" presStyleCnt="5" custScaleX="89969" custScaleY="89969" custLinFactNeighborY="509"/>
      <dgm:spPr/>
    </dgm:pt>
    <dgm:pt modelId="{5C827FAC-6544-4FE9-9EDC-380336CCD091}" type="pres">
      <dgm:prSet presAssocID="{6F09EA8C-7A20-4731-B2F2-174C0DEBB9ED}" presName="dummy1a" presStyleCnt="0"/>
      <dgm:spPr/>
    </dgm:pt>
    <dgm:pt modelId="{441830A8-A30E-425F-BF34-05BB177096F7}" type="pres">
      <dgm:prSet presAssocID="{6F09EA8C-7A20-4731-B2F2-174C0DEBB9ED}" presName="dummy1b" presStyleCnt="0"/>
      <dgm:spPr/>
    </dgm:pt>
    <dgm:pt modelId="{BE918084-115B-45C4-A46C-54A81572315F}" type="pres">
      <dgm:prSet presAssocID="{6F09EA8C-7A20-4731-B2F2-174C0DEBB9ED}" presName="wedge1Tx" presStyleLbl="node1" presStyleIdx="0" presStyleCnt="5">
        <dgm:presLayoutVars>
          <dgm:chMax val="0"/>
          <dgm:chPref val="0"/>
          <dgm:bulletEnabled val="1"/>
        </dgm:presLayoutVars>
      </dgm:prSet>
      <dgm:spPr/>
    </dgm:pt>
    <dgm:pt modelId="{E29ADBE7-E12E-4073-A82A-2F6F402EC4CE}" type="pres">
      <dgm:prSet presAssocID="{6F09EA8C-7A20-4731-B2F2-174C0DEBB9ED}" presName="wedge2" presStyleLbl="node1" presStyleIdx="1" presStyleCnt="5" custScaleX="89969" custScaleY="89969"/>
      <dgm:spPr/>
    </dgm:pt>
    <dgm:pt modelId="{DCD354F3-C47D-489A-97B1-EE052C1AE6DD}" type="pres">
      <dgm:prSet presAssocID="{6F09EA8C-7A20-4731-B2F2-174C0DEBB9ED}" presName="dummy2a" presStyleCnt="0"/>
      <dgm:spPr/>
    </dgm:pt>
    <dgm:pt modelId="{036E4B95-B3AE-44CE-97D4-BF31CEC39035}" type="pres">
      <dgm:prSet presAssocID="{6F09EA8C-7A20-4731-B2F2-174C0DEBB9ED}" presName="dummy2b" presStyleCnt="0"/>
      <dgm:spPr/>
    </dgm:pt>
    <dgm:pt modelId="{DDE93916-AE3C-42FC-8826-035762D81A9C}" type="pres">
      <dgm:prSet presAssocID="{6F09EA8C-7A20-4731-B2F2-174C0DEBB9ED}" presName="wedge2Tx" presStyleLbl="node1" presStyleIdx="1" presStyleCnt="5">
        <dgm:presLayoutVars>
          <dgm:chMax val="0"/>
          <dgm:chPref val="0"/>
          <dgm:bulletEnabled val="1"/>
        </dgm:presLayoutVars>
      </dgm:prSet>
      <dgm:spPr/>
    </dgm:pt>
    <dgm:pt modelId="{875F85C0-23F1-42E4-8746-187D9B68B079}" type="pres">
      <dgm:prSet presAssocID="{6F09EA8C-7A20-4731-B2F2-174C0DEBB9ED}" presName="wedge3" presStyleLbl="node1" presStyleIdx="2" presStyleCnt="5" custScaleX="89969" custScaleY="89969"/>
      <dgm:spPr/>
    </dgm:pt>
    <dgm:pt modelId="{035EF431-C3F9-4A45-8E8A-6FE4B40A8FF4}" type="pres">
      <dgm:prSet presAssocID="{6F09EA8C-7A20-4731-B2F2-174C0DEBB9ED}" presName="dummy3a" presStyleCnt="0"/>
      <dgm:spPr/>
    </dgm:pt>
    <dgm:pt modelId="{06A60476-15C9-4BA3-B9E5-A983A22BB00B}" type="pres">
      <dgm:prSet presAssocID="{6F09EA8C-7A20-4731-B2F2-174C0DEBB9ED}" presName="dummy3b" presStyleCnt="0"/>
      <dgm:spPr/>
    </dgm:pt>
    <dgm:pt modelId="{49A1F060-572A-47E7-9736-AFD7B5BACD32}" type="pres">
      <dgm:prSet presAssocID="{6F09EA8C-7A20-4731-B2F2-174C0DEBB9ED}" presName="wedge3Tx" presStyleLbl="node1" presStyleIdx="2" presStyleCnt="5">
        <dgm:presLayoutVars>
          <dgm:chMax val="0"/>
          <dgm:chPref val="0"/>
          <dgm:bulletEnabled val="1"/>
        </dgm:presLayoutVars>
      </dgm:prSet>
      <dgm:spPr/>
    </dgm:pt>
    <dgm:pt modelId="{D9F5ACFD-6E13-4475-AD7A-28063FE505CD}" type="pres">
      <dgm:prSet presAssocID="{6F09EA8C-7A20-4731-B2F2-174C0DEBB9ED}" presName="wedge4" presStyleLbl="node1" presStyleIdx="3" presStyleCnt="5" custScaleX="163391" custScaleY="163391"/>
      <dgm:spPr/>
    </dgm:pt>
    <dgm:pt modelId="{9F1A425F-D07D-42C6-AF6E-327EF1ADDF3A}" type="pres">
      <dgm:prSet presAssocID="{6F09EA8C-7A20-4731-B2F2-174C0DEBB9ED}" presName="dummy4a" presStyleCnt="0"/>
      <dgm:spPr/>
    </dgm:pt>
    <dgm:pt modelId="{5602513C-978E-48EB-96E1-AA9100ED8813}" type="pres">
      <dgm:prSet presAssocID="{6F09EA8C-7A20-4731-B2F2-174C0DEBB9ED}" presName="dummy4b" presStyleCnt="0"/>
      <dgm:spPr/>
    </dgm:pt>
    <dgm:pt modelId="{A9DAE6E6-74BE-490C-B4D7-486DFBBCEF2C}" type="pres">
      <dgm:prSet presAssocID="{6F09EA8C-7A20-4731-B2F2-174C0DEBB9ED}" presName="wedge4Tx" presStyleLbl="node1" presStyleIdx="3" presStyleCnt="5">
        <dgm:presLayoutVars>
          <dgm:chMax val="0"/>
          <dgm:chPref val="0"/>
          <dgm:bulletEnabled val="1"/>
        </dgm:presLayoutVars>
      </dgm:prSet>
      <dgm:spPr/>
    </dgm:pt>
    <dgm:pt modelId="{DF5DCE23-5BA6-417C-8D8E-818E907033B0}" type="pres">
      <dgm:prSet presAssocID="{6F09EA8C-7A20-4731-B2F2-174C0DEBB9ED}" presName="wedge5" presStyleLbl="node1" presStyleIdx="4" presStyleCnt="5" custScaleX="89969" custScaleY="89969" custLinFactNeighborY="509"/>
      <dgm:spPr/>
    </dgm:pt>
    <dgm:pt modelId="{380BAE91-79D0-4E97-9105-1E4D481A9946}" type="pres">
      <dgm:prSet presAssocID="{6F09EA8C-7A20-4731-B2F2-174C0DEBB9ED}" presName="dummy5a" presStyleCnt="0"/>
      <dgm:spPr/>
    </dgm:pt>
    <dgm:pt modelId="{750BA965-B579-48D9-B012-6DF027B10A2C}" type="pres">
      <dgm:prSet presAssocID="{6F09EA8C-7A20-4731-B2F2-174C0DEBB9ED}" presName="dummy5b" presStyleCnt="0"/>
      <dgm:spPr/>
    </dgm:pt>
    <dgm:pt modelId="{E9913144-61E5-409C-A738-DA5094C57C9E}" type="pres">
      <dgm:prSet presAssocID="{6F09EA8C-7A20-4731-B2F2-174C0DEBB9ED}" presName="wedge5Tx" presStyleLbl="node1" presStyleIdx="4" presStyleCnt="5">
        <dgm:presLayoutVars>
          <dgm:chMax val="0"/>
          <dgm:chPref val="0"/>
          <dgm:bulletEnabled val="1"/>
        </dgm:presLayoutVars>
      </dgm:prSet>
      <dgm:spPr/>
    </dgm:pt>
    <dgm:pt modelId="{5D79EB10-18A4-4E92-93FC-5693FFDD9D8B}" type="pres">
      <dgm:prSet presAssocID="{CC31A2CB-F407-4578-B900-12DA6B848144}" presName="arrowWedge1" presStyleLbl="fgSibTrans2D1" presStyleIdx="0" presStyleCnt="5" custScaleX="89968" custScaleY="89968"/>
      <dgm:spPr>
        <a:solidFill>
          <a:schemeClr val="bg1">
            <a:lumMod val="50000"/>
          </a:schemeClr>
        </a:solidFill>
      </dgm:spPr>
    </dgm:pt>
    <dgm:pt modelId="{1F9C6315-7468-44A2-9C78-97C6157F2AA8}" type="pres">
      <dgm:prSet presAssocID="{19B91ABE-7ED8-4449-B76B-143B83F83578}" presName="arrowWedge2" presStyleLbl="fgSibTrans2D1" presStyleIdx="1" presStyleCnt="5" custScaleX="89968" custScaleY="89968"/>
      <dgm:spPr>
        <a:solidFill>
          <a:schemeClr val="bg1">
            <a:lumMod val="50000"/>
          </a:schemeClr>
        </a:solidFill>
      </dgm:spPr>
    </dgm:pt>
    <dgm:pt modelId="{10684F30-5035-4C82-A629-7C433E3FAF16}" type="pres">
      <dgm:prSet presAssocID="{49E8200C-9FDF-4A3D-8E66-53E461E792FF}" presName="arrowWedge3" presStyleLbl="fgSibTrans2D1" presStyleIdx="2" presStyleCnt="5" custScaleX="89968" custScaleY="89968"/>
      <dgm:spPr>
        <a:solidFill>
          <a:schemeClr val="bg1">
            <a:lumMod val="50000"/>
          </a:schemeClr>
        </a:solidFill>
      </dgm:spPr>
    </dgm:pt>
    <dgm:pt modelId="{5A49B1A8-4FB7-4F45-AF46-A1CFAA782C0C}" type="pres">
      <dgm:prSet presAssocID="{F558EFE1-E52A-4238-8C96-BEA1F1238730}" presName="arrowWedge4" presStyleLbl="fgSibTrans2D1" presStyleIdx="3" presStyleCnt="5" custScaleX="163391" custScaleY="163391"/>
      <dgm:spPr>
        <a:solidFill>
          <a:schemeClr val="accent4">
            <a:lumMod val="50000"/>
          </a:schemeClr>
        </a:solidFill>
      </dgm:spPr>
    </dgm:pt>
    <dgm:pt modelId="{A401BCCF-07C7-4A5E-9015-8EC6F5DF4B2E}" type="pres">
      <dgm:prSet presAssocID="{711D088F-3B34-439F-9391-57A306A42B73}" presName="arrowWedge5" presStyleLbl="fgSibTrans2D1" presStyleIdx="4" presStyleCnt="5" custScaleX="89968" custScaleY="89968"/>
      <dgm:spPr>
        <a:solidFill>
          <a:schemeClr val="bg1">
            <a:lumMod val="50000"/>
          </a:schemeClr>
        </a:solidFill>
      </dgm:spPr>
    </dgm:pt>
  </dgm:ptLst>
  <dgm:cxnLst>
    <dgm:cxn modelId="{FFE9DC14-0465-4BE0-A299-728477C9A4A5}" srcId="{6F09EA8C-7A20-4731-B2F2-174C0DEBB9ED}" destId="{124FB16C-1DB7-4B55-8ECB-F3E66752F522}" srcOrd="3" destOrd="0" parTransId="{5A7FAA50-C3B3-446F-94C4-133A9514A609}" sibTransId="{F558EFE1-E52A-4238-8C96-BEA1F1238730}"/>
    <dgm:cxn modelId="{D6E99023-669C-4B11-A44E-0B073D99EABE}" type="presOf" srcId="{124FB16C-1DB7-4B55-8ECB-F3E66752F522}" destId="{A9DAE6E6-74BE-490C-B4D7-486DFBBCEF2C}" srcOrd="1" destOrd="0" presId="urn:microsoft.com/office/officeart/2005/8/layout/cycle8"/>
    <dgm:cxn modelId="{5C49362A-29BC-4B4F-98F9-7FF5575C6B50}" srcId="{6F09EA8C-7A20-4731-B2F2-174C0DEBB9ED}" destId="{C4767602-CDED-4275-83F4-25F621EE9310}" srcOrd="4" destOrd="0" parTransId="{511C51B4-DABE-4AA4-9726-BDD46F038B93}" sibTransId="{711D088F-3B34-439F-9391-57A306A42B73}"/>
    <dgm:cxn modelId="{C64B5136-B2F3-41C8-94C4-D4F3D673866D}" type="presOf" srcId="{21569350-5198-4B84-9368-ED70125314BF}" destId="{49A1F060-572A-47E7-9736-AFD7B5BACD32}" srcOrd="1" destOrd="0" presId="urn:microsoft.com/office/officeart/2005/8/layout/cycle8"/>
    <dgm:cxn modelId="{F46B6D3D-ED6D-4F60-AEAD-370C55DD74A8}" type="presOf" srcId="{C4767602-CDED-4275-83F4-25F621EE9310}" destId="{E9913144-61E5-409C-A738-DA5094C57C9E}" srcOrd="1" destOrd="0" presId="urn:microsoft.com/office/officeart/2005/8/layout/cycle8"/>
    <dgm:cxn modelId="{DE11273E-2CC7-40FF-AA97-0CE25EE340C0}" type="presOf" srcId="{21569350-5198-4B84-9368-ED70125314BF}" destId="{875F85C0-23F1-42E4-8746-187D9B68B079}" srcOrd="0" destOrd="0" presId="urn:microsoft.com/office/officeart/2005/8/layout/cycle8"/>
    <dgm:cxn modelId="{A21F4E71-B65D-4221-AAB5-01B808EB189D}" srcId="{6F09EA8C-7A20-4731-B2F2-174C0DEBB9ED}" destId="{B512AB78-82A3-4C2D-84C7-4ED509446E7C}" srcOrd="0" destOrd="0" parTransId="{E459D8AA-B92C-4358-939C-ECA0290BE5D5}" sibTransId="{CC31A2CB-F407-4578-B900-12DA6B848144}"/>
    <dgm:cxn modelId="{A85380C8-336E-492D-AE27-D8923B6AC493}" srcId="{6F09EA8C-7A20-4731-B2F2-174C0DEBB9ED}" destId="{8CE7FC4E-1D3B-4B8D-A958-34BA60AC472D}" srcOrd="1" destOrd="0" parTransId="{706B65BB-4F8D-483B-912A-5BA71118A260}" sibTransId="{19B91ABE-7ED8-4449-B76B-143B83F83578}"/>
    <dgm:cxn modelId="{E5E5DDCC-F60A-4B35-9327-A6D5AD07CA9C}" type="presOf" srcId="{6F09EA8C-7A20-4731-B2F2-174C0DEBB9ED}" destId="{FE3E5CEB-FEE7-424E-9EBD-5B0D3CCEC77A}" srcOrd="0" destOrd="0" presId="urn:microsoft.com/office/officeart/2005/8/layout/cycle8"/>
    <dgm:cxn modelId="{A174A1CD-E33C-413F-A471-760A885051DF}" type="presOf" srcId="{124FB16C-1DB7-4B55-8ECB-F3E66752F522}" destId="{D9F5ACFD-6E13-4475-AD7A-28063FE505CD}" srcOrd="0" destOrd="0" presId="urn:microsoft.com/office/officeart/2005/8/layout/cycle8"/>
    <dgm:cxn modelId="{8FD6B1CE-DFCA-438E-82E0-986CAE48CBC0}" srcId="{6F09EA8C-7A20-4731-B2F2-174C0DEBB9ED}" destId="{21569350-5198-4B84-9368-ED70125314BF}" srcOrd="2" destOrd="0" parTransId="{9CAC0BDA-1ECE-4389-8095-029B7112DF32}" sibTransId="{49E8200C-9FDF-4A3D-8E66-53E461E792FF}"/>
    <dgm:cxn modelId="{7F2323D5-1A2B-4A1D-B30F-A1E2301448BB}" type="presOf" srcId="{C4767602-CDED-4275-83F4-25F621EE9310}" destId="{DF5DCE23-5BA6-417C-8D8E-818E907033B0}" srcOrd="0" destOrd="0" presId="urn:microsoft.com/office/officeart/2005/8/layout/cycle8"/>
    <dgm:cxn modelId="{00EBA3DB-41FB-4227-90F4-891D48B84CCD}" type="presOf" srcId="{8CE7FC4E-1D3B-4B8D-A958-34BA60AC472D}" destId="{E29ADBE7-E12E-4073-A82A-2F6F402EC4CE}" srcOrd="0" destOrd="0" presId="urn:microsoft.com/office/officeart/2005/8/layout/cycle8"/>
    <dgm:cxn modelId="{D1F870E8-3C10-4530-9C6B-ACC0D8D3FCDC}" type="presOf" srcId="{8CE7FC4E-1D3B-4B8D-A958-34BA60AC472D}" destId="{DDE93916-AE3C-42FC-8826-035762D81A9C}" srcOrd="1" destOrd="0" presId="urn:microsoft.com/office/officeart/2005/8/layout/cycle8"/>
    <dgm:cxn modelId="{6AEFF9EB-B4C6-477E-B9EA-4148E3948EB2}" type="presOf" srcId="{B512AB78-82A3-4C2D-84C7-4ED509446E7C}" destId="{BE918084-115B-45C4-A46C-54A81572315F}" srcOrd="1" destOrd="0" presId="urn:microsoft.com/office/officeart/2005/8/layout/cycle8"/>
    <dgm:cxn modelId="{422D7CFD-E450-43F1-A593-D996670DCFB6}" type="presOf" srcId="{B512AB78-82A3-4C2D-84C7-4ED509446E7C}" destId="{5A40FC25-930A-4071-AB5A-BC3FD9AD9A7E}" srcOrd="0" destOrd="0" presId="urn:microsoft.com/office/officeart/2005/8/layout/cycle8"/>
    <dgm:cxn modelId="{4D62657B-6D1E-4B7F-87C1-D658AC90F948}" type="presParOf" srcId="{FE3E5CEB-FEE7-424E-9EBD-5B0D3CCEC77A}" destId="{5A40FC25-930A-4071-AB5A-BC3FD9AD9A7E}" srcOrd="0" destOrd="0" presId="urn:microsoft.com/office/officeart/2005/8/layout/cycle8"/>
    <dgm:cxn modelId="{0E9BB7EF-47CD-4E7E-B691-CBB63EA8E704}" type="presParOf" srcId="{FE3E5CEB-FEE7-424E-9EBD-5B0D3CCEC77A}" destId="{5C827FAC-6544-4FE9-9EDC-380336CCD091}" srcOrd="1" destOrd="0" presId="urn:microsoft.com/office/officeart/2005/8/layout/cycle8"/>
    <dgm:cxn modelId="{FF157787-8B01-4D26-BA3B-5BEAEA507988}" type="presParOf" srcId="{FE3E5CEB-FEE7-424E-9EBD-5B0D3CCEC77A}" destId="{441830A8-A30E-425F-BF34-05BB177096F7}" srcOrd="2" destOrd="0" presId="urn:microsoft.com/office/officeart/2005/8/layout/cycle8"/>
    <dgm:cxn modelId="{EF17598C-3D8E-4837-933E-C5E260FDB1B6}" type="presParOf" srcId="{FE3E5CEB-FEE7-424E-9EBD-5B0D3CCEC77A}" destId="{BE918084-115B-45C4-A46C-54A81572315F}" srcOrd="3" destOrd="0" presId="urn:microsoft.com/office/officeart/2005/8/layout/cycle8"/>
    <dgm:cxn modelId="{3C3E3691-28F6-4836-A553-5689E24F4ABC}" type="presParOf" srcId="{FE3E5CEB-FEE7-424E-9EBD-5B0D3CCEC77A}" destId="{E29ADBE7-E12E-4073-A82A-2F6F402EC4CE}" srcOrd="4" destOrd="0" presId="urn:microsoft.com/office/officeart/2005/8/layout/cycle8"/>
    <dgm:cxn modelId="{C70431D9-3178-4ABA-A102-DA5AEB31416A}" type="presParOf" srcId="{FE3E5CEB-FEE7-424E-9EBD-5B0D3CCEC77A}" destId="{DCD354F3-C47D-489A-97B1-EE052C1AE6DD}" srcOrd="5" destOrd="0" presId="urn:microsoft.com/office/officeart/2005/8/layout/cycle8"/>
    <dgm:cxn modelId="{9EF6260A-8C7F-405D-9039-0D9B7DCA60AF}" type="presParOf" srcId="{FE3E5CEB-FEE7-424E-9EBD-5B0D3CCEC77A}" destId="{036E4B95-B3AE-44CE-97D4-BF31CEC39035}" srcOrd="6" destOrd="0" presId="urn:microsoft.com/office/officeart/2005/8/layout/cycle8"/>
    <dgm:cxn modelId="{BC1A9DA6-F756-4364-A95D-A6C3C606E61E}" type="presParOf" srcId="{FE3E5CEB-FEE7-424E-9EBD-5B0D3CCEC77A}" destId="{DDE93916-AE3C-42FC-8826-035762D81A9C}" srcOrd="7" destOrd="0" presId="urn:microsoft.com/office/officeart/2005/8/layout/cycle8"/>
    <dgm:cxn modelId="{D78425CE-F1BD-402B-863C-E43A87AD25E6}" type="presParOf" srcId="{FE3E5CEB-FEE7-424E-9EBD-5B0D3CCEC77A}" destId="{875F85C0-23F1-42E4-8746-187D9B68B079}" srcOrd="8" destOrd="0" presId="urn:microsoft.com/office/officeart/2005/8/layout/cycle8"/>
    <dgm:cxn modelId="{F77D1F2D-FC21-4654-8000-C13777ACA216}" type="presParOf" srcId="{FE3E5CEB-FEE7-424E-9EBD-5B0D3CCEC77A}" destId="{035EF431-C3F9-4A45-8E8A-6FE4B40A8FF4}" srcOrd="9" destOrd="0" presId="urn:microsoft.com/office/officeart/2005/8/layout/cycle8"/>
    <dgm:cxn modelId="{647B20B2-DD71-4067-B4C3-EF1B8BA2C032}" type="presParOf" srcId="{FE3E5CEB-FEE7-424E-9EBD-5B0D3CCEC77A}" destId="{06A60476-15C9-4BA3-B9E5-A983A22BB00B}" srcOrd="10" destOrd="0" presId="urn:microsoft.com/office/officeart/2005/8/layout/cycle8"/>
    <dgm:cxn modelId="{E728D4D1-B8BA-4B5A-9DFB-B3B7311E0E9F}" type="presParOf" srcId="{FE3E5CEB-FEE7-424E-9EBD-5B0D3CCEC77A}" destId="{49A1F060-572A-47E7-9736-AFD7B5BACD32}" srcOrd="11" destOrd="0" presId="urn:microsoft.com/office/officeart/2005/8/layout/cycle8"/>
    <dgm:cxn modelId="{2465AC19-8078-4846-8A8D-7862EFEE394F}" type="presParOf" srcId="{FE3E5CEB-FEE7-424E-9EBD-5B0D3CCEC77A}" destId="{D9F5ACFD-6E13-4475-AD7A-28063FE505CD}" srcOrd="12" destOrd="0" presId="urn:microsoft.com/office/officeart/2005/8/layout/cycle8"/>
    <dgm:cxn modelId="{F7D95A3F-B82C-4F0D-8381-355F486D83E3}" type="presParOf" srcId="{FE3E5CEB-FEE7-424E-9EBD-5B0D3CCEC77A}" destId="{9F1A425F-D07D-42C6-AF6E-327EF1ADDF3A}" srcOrd="13" destOrd="0" presId="urn:microsoft.com/office/officeart/2005/8/layout/cycle8"/>
    <dgm:cxn modelId="{AE1E1611-2B73-4184-801C-7165E9D99AD3}" type="presParOf" srcId="{FE3E5CEB-FEE7-424E-9EBD-5B0D3CCEC77A}" destId="{5602513C-978E-48EB-96E1-AA9100ED8813}" srcOrd="14" destOrd="0" presId="urn:microsoft.com/office/officeart/2005/8/layout/cycle8"/>
    <dgm:cxn modelId="{956AAAAE-496A-4CA5-A004-084CC77C084E}" type="presParOf" srcId="{FE3E5CEB-FEE7-424E-9EBD-5B0D3CCEC77A}" destId="{A9DAE6E6-74BE-490C-B4D7-486DFBBCEF2C}" srcOrd="15" destOrd="0" presId="urn:microsoft.com/office/officeart/2005/8/layout/cycle8"/>
    <dgm:cxn modelId="{DAB23771-AA6F-458F-A64B-25602E6D3439}" type="presParOf" srcId="{FE3E5CEB-FEE7-424E-9EBD-5B0D3CCEC77A}" destId="{DF5DCE23-5BA6-417C-8D8E-818E907033B0}" srcOrd="16" destOrd="0" presId="urn:microsoft.com/office/officeart/2005/8/layout/cycle8"/>
    <dgm:cxn modelId="{64E35FF9-C20E-42AE-92B5-6F45DEE79AFA}" type="presParOf" srcId="{FE3E5CEB-FEE7-424E-9EBD-5B0D3CCEC77A}" destId="{380BAE91-79D0-4E97-9105-1E4D481A9946}" srcOrd="17" destOrd="0" presId="urn:microsoft.com/office/officeart/2005/8/layout/cycle8"/>
    <dgm:cxn modelId="{03AA2711-8494-42AD-8194-8E877177B19A}" type="presParOf" srcId="{FE3E5CEB-FEE7-424E-9EBD-5B0D3CCEC77A}" destId="{750BA965-B579-48D9-B012-6DF027B10A2C}" srcOrd="18" destOrd="0" presId="urn:microsoft.com/office/officeart/2005/8/layout/cycle8"/>
    <dgm:cxn modelId="{80534380-8430-4657-8CEC-3377688337DF}" type="presParOf" srcId="{FE3E5CEB-FEE7-424E-9EBD-5B0D3CCEC77A}" destId="{E9913144-61E5-409C-A738-DA5094C57C9E}" srcOrd="19" destOrd="0" presId="urn:microsoft.com/office/officeart/2005/8/layout/cycle8"/>
    <dgm:cxn modelId="{E1CD9C2D-841F-4CF5-B16D-23E925545E3B}" type="presParOf" srcId="{FE3E5CEB-FEE7-424E-9EBD-5B0D3CCEC77A}" destId="{5D79EB10-18A4-4E92-93FC-5693FFDD9D8B}" srcOrd="20" destOrd="0" presId="urn:microsoft.com/office/officeart/2005/8/layout/cycle8"/>
    <dgm:cxn modelId="{F063611C-EDF5-4954-BADF-6B03A0F776C0}" type="presParOf" srcId="{FE3E5CEB-FEE7-424E-9EBD-5B0D3CCEC77A}" destId="{1F9C6315-7468-44A2-9C78-97C6157F2AA8}" srcOrd="21" destOrd="0" presId="urn:microsoft.com/office/officeart/2005/8/layout/cycle8"/>
    <dgm:cxn modelId="{E3EEFAAC-BCD7-4F8D-9884-C9AB20073577}" type="presParOf" srcId="{FE3E5CEB-FEE7-424E-9EBD-5B0D3CCEC77A}" destId="{10684F30-5035-4C82-A629-7C433E3FAF16}" srcOrd="22" destOrd="0" presId="urn:microsoft.com/office/officeart/2005/8/layout/cycle8"/>
    <dgm:cxn modelId="{3F92BD0E-FB88-499A-8576-4F8CDFDE63B9}" type="presParOf" srcId="{FE3E5CEB-FEE7-424E-9EBD-5B0D3CCEC77A}" destId="{5A49B1A8-4FB7-4F45-AF46-A1CFAA782C0C}" srcOrd="23" destOrd="0" presId="urn:microsoft.com/office/officeart/2005/8/layout/cycle8"/>
    <dgm:cxn modelId="{71B1DA98-4734-49AC-BA0D-A7CAD83D2040}" type="presParOf" srcId="{FE3E5CEB-FEE7-424E-9EBD-5B0D3CCEC77A}" destId="{A401BCCF-07C7-4A5E-9015-8EC6F5DF4B2E}"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F09EA8C-7A20-4731-B2F2-174C0DEBB9ED}" type="doc">
      <dgm:prSet loTypeId="urn:microsoft.com/office/officeart/2005/8/layout/cycle8" loCatId="cycle" qsTypeId="urn:microsoft.com/office/officeart/2005/8/quickstyle/simple3" qsCatId="simple" csTypeId="urn:microsoft.com/office/officeart/2005/8/colors/accent0_3" csCatId="mainScheme" phldr="1"/>
      <dgm:spPr/>
      <dgm:t>
        <a:bodyPr/>
        <a:lstStyle/>
        <a:p>
          <a:endParaRPr lang="en-US"/>
        </a:p>
      </dgm:t>
    </dgm:pt>
    <dgm:pt modelId="{B512AB78-82A3-4C2D-84C7-4ED509446E7C}">
      <dgm:prSet phldrT="[Text]"/>
      <dgm:spPr>
        <a:solidFill>
          <a:schemeClr val="bg2">
            <a:lumMod val="25000"/>
          </a:schemeClr>
        </a:solidFill>
      </dgm:spPr>
      <dgm:t>
        <a:bodyPr/>
        <a:lstStyle/>
        <a:p>
          <a:r>
            <a:rPr lang="en-US" dirty="0">
              <a:solidFill>
                <a:schemeClr val="bg1"/>
              </a:solidFill>
            </a:rPr>
            <a:t>Understanding the Reason</a:t>
          </a:r>
        </a:p>
      </dgm:t>
    </dgm:pt>
    <dgm:pt modelId="{E459D8AA-B92C-4358-939C-ECA0290BE5D5}" type="parTrans" cxnId="{A21F4E71-B65D-4221-AAB5-01B808EB189D}">
      <dgm:prSet/>
      <dgm:spPr/>
      <dgm:t>
        <a:bodyPr/>
        <a:lstStyle/>
        <a:p>
          <a:endParaRPr lang="en-US"/>
        </a:p>
      </dgm:t>
    </dgm:pt>
    <dgm:pt modelId="{CC31A2CB-F407-4578-B900-12DA6B848144}" type="sibTrans" cxnId="{A21F4E71-B65D-4221-AAB5-01B808EB189D}">
      <dgm:prSet/>
      <dgm:spPr/>
      <dgm:t>
        <a:bodyPr/>
        <a:lstStyle/>
        <a:p>
          <a:endParaRPr lang="en-US"/>
        </a:p>
      </dgm:t>
    </dgm:pt>
    <dgm:pt modelId="{8CE7FC4E-1D3B-4B8D-A958-34BA60AC472D}">
      <dgm:prSet phldrT="[Text]"/>
      <dgm:spPr>
        <a:solidFill>
          <a:schemeClr val="bg2">
            <a:lumMod val="25000"/>
          </a:schemeClr>
        </a:solidFill>
      </dgm:spPr>
      <dgm:t>
        <a:bodyPr/>
        <a:lstStyle/>
        <a:p>
          <a:r>
            <a:rPr lang="en-US" dirty="0">
              <a:solidFill>
                <a:schemeClr val="bg1"/>
              </a:solidFill>
            </a:rPr>
            <a:t>Data Collection</a:t>
          </a:r>
        </a:p>
      </dgm:t>
    </dgm:pt>
    <dgm:pt modelId="{706B65BB-4F8D-483B-912A-5BA71118A260}" type="parTrans" cxnId="{A85380C8-336E-492D-AE27-D8923B6AC493}">
      <dgm:prSet/>
      <dgm:spPr/>
      <dgm:t>
        <a:bodyPr/>
        <a:lstStyle/>
        <a:p>
          <a:endParaRPr lang="en-US"/>
        </a:p>
      </dgm:t>
    </dgm:pt>
    <dgm:pt modelId="{19B91ABE-7ED8-4449-B76B-143B83F83578}" type="sibTrans" cxnId="{A85380C8-336E-492D-AE27-D8923B6AC493}">
      <dgm:prSet/>
      <dgm:spPr/>
      <dgm:t>
        <a:bodyPr/>
        <a:lstStyle/>
        <a:p>
          <a:endParaRPr lang="en-US"/>
        </a:p>
      </dgm:t>
    </dgm:pt>
    <dgm:pt modelId="{21569350-5198-4B84-9368-ED70125314BF}">
      <dgm:prSet phldrT="[Text]"/>
      <dgm:spPr>
        <a:solidFill>
          <a:schemeClr val="bg2">
            <a:lumMod val="25000"/>
          </a:schemeClr>
        </a:solidFill>
      </dgm:spPr>
      <dgm:t>
        <a:bodyPr/>
        <a:lstStyle/>
        <a:p>
          <a:r>
            <a:rPr lang="en-US" dirty="0">
              <a:solidFill>
                <a:schemeClr val="bg1"/>
              </a:solidFill>
            </a:rPr>
            <a:t>Data Cleaning</a:t>
          </a:r>
        </a:p>
      </dgm:t>
    </dgm:pt>
    <dgm:pt modelId="{9CAC0BDA-1ECE-4389-8095-029B7112DF32}" type="parTrans" cxnId="{8FD6B1CE-DFCA-438E-82E0-986CAE48CBC0}">
      <dgm:prSet/>
      <dgm:spPr/>
      <dgm:t>
        <a:bodyPr/>
        <a:lstStyle/>
        <a:p>
          <a:endParaRPr lang="en-US"/>
        </a:p>
      </dgm:t>
    </dgm:pt>
    <dgm:pt modelId="{49E8200C-9FDF-4A3D-8E66-53E461E792FF}" type="sibTrans" cxnId="{8FD6B1CE-DFCA-438E-82E0-986CAE48CBC0}">
      <dgm:prSet/>
      <dgm:spPr/>
      <dgm:t>
        <a:bodyPr/>
        <a:lstStyle/>
        <a:p>
          <a:endParaRPr lang="en-US"/>
        </a:p>
      </dgm:t>
    </dgm:pt>
    <dgm:pt modelId="{124FB16C-1DB7-4B55-8ECB-F3E66752F522}">
      <dgm:prSet phldrT="[Text]"/>
      <dgm:spPr>
        <a:solidFill>
          <a:schemeClr val="bg2">
            <a:lumMod val="25000"/>
          </a:schemeClr>
        </a:solidFill>
      </dgm:spPr>
      <dgm:t>
        <a:bodyPr/>
        <a:lstStyle/>
        <a:p>
          <a:r>
            <a:rPr lang="en-US" dirty="0">
              <a:solidFill>
                <a:schemeClr val="bg1"/>
              </a:solidFill>
            </a:rPr>
            <a:t>Data Analysis</a:t>
          </a:r>
        </a:p>
      </dgm:t>
    </dgm:pt>
    <dgm:pt modelId="{5A7FAA50-C3B3-446F-94C4-133A9514A609}" type="parTrans" cxnId="{FFE9DC14-0465-4BE0-A299-728477C9A4A5}">
      <dgm:prSet/>
      <dgm:spPr/>
      <dgm:t>
        <a:bodyPr/>
        <a:lstStyle/>
        <a:p>
          <a:endParaRPr lang="en-US"/>
        </a:p>
      </dgm:t>
    </dgm:pt>
    <dgm:pt modelId="{F558EFE1-E52A-4238-8C96-BEA1F1238730}" type="sibTrans" cxnId="{FFE9DC14-0465-4BE0-A299-728477C9A4A5}">
      <dgm:prSet/>
      <dgm:spPr/>
      <dgm:t>
        <a:bodyPr/>
        <a:lstStyle/>
        <a:p>
          <a:endParaRPr lang="en-US"/>
        </a:p>
      </dgm:t>
    </dgm:pt>
    <dgm:pt modelId="{C4767602-CDED-4275-83F4-25F621EE9310}">
      <dgm:prSet phldrT="[Text]" custT="1"/>
      <dgm:spPr>
        <a:solidFill>
          <a:schemeClr val="bg2">
            <a:lumMod val="25000"/>
          </a:schemeClr>
        </a:solidFill>
      </dgm:spPr>
      <dgm:t>
        <a:bodyPr/>
        <a:lstStyle/>
        <a:p>
          <a:r>
            <a:rPr lang="en-US" sz="1600" dirty="0">
              <a:solidFill>
                <a:schemeClr val="bg1"/>
              </a:solidFill>
            </a:rPr>
            <a:t>Reporting &amp; Review</a:t>
          </a:r>
        </a:p>
      </dgm:t>
    </dgm:pt>
    <dgm:pt modelId="{511C51B4-DABE-4AA4-9726-BDD46F038B93}" type="parTrans" cxnId="{5C49362A-29BC-4B4F-98F9-7FF5575C6B50}">
      <dgm:prSet/>
      <dgm:spPr/>
      <dgm:t>
        <a:bodyPr/>
        <a:lstStyle/>
        <a:p>
          <a:endParaRPr lang="en-US"/>
        </a:p>
      </dgm:t>
    </dgm:pt>
    <dgm:pt modelId="{711D088F-3B34-439F-9391-57A306A42B73}" type="sibTrans" cxnId="{5C49362A-29BC-4B4F-98F9-7FF5575C6B50}">
      <dgm:prSet/>
      <dgm:spPr/>
      <dgm:t>
        <a:bodyPr/>
        <a:lstStyle/>
        <a:p>
          <a:endParaRPr lang="en-US"/>
        </a:p>
      </dgm:t>
    </dgm:pt>
    <dgm:pt modelId="{FE3E5CEB-FEE7-424E-9EBD-5B0D3CCEC77A}" type="pres">
      <dgm:prSet presAssocID="{6F09EA8C-7A20-4731-B2F2-174C0DEBB9ED}" presName="compositeShape" presStyleCnt="0">
        <dgm:presLayoutVars>
          <dgm:chMax val="7"/>
          <dgm:dir/>
          <dgm:resizeHandles val="exact"/>
        </dgm:presLayoutVars>
      </dgm:prSet>
      <dgm:spPr/>
    </dgm:pt>
    <dgm:pt modelId="{5A40FC25-930A-4071-AB5A-BC3FD9AD9A7E}" type="pres">
      <dgm:prSet presAssocID="{6F09EA8C-7A20-4731-B2F2-174C0DEBB9ED}" presName="wedge1" presStyleLbl="node1" presStyleIdx="0" presStyleCnt="5" custScaleX="81520" custScaleY="81520" custLinFactNeighborY="509"/>
      <dgm:spPr/>
    </dgm:pt>
    <dgm:pt modelId="{5C827FAC-6544-4FE9-9EDC-380336CCD091}" type="pres">
      <dgm:prSet presAssocID="{6F09EA8C-7A20-4731-B2F2-174C0DEBB9ED}" presName="dummy1a" presStyleCnt="0"/>
      <dgm:spPr/>
    </dgm:pt>
    <dgm:pt modelId="{441830A8-A30E-425F-BF34-05BB177096F7}" type="pres">
      <dgm:prSet presAssocID="{6F09EA8C-7A20-4731-B2F2-174C0DEBB9ED}" presName="dummy1b" presStyleCnt="0"/>
      <dgm:spPr/>
    </dgm:pt>
    <dgm:pt modelId="{BE918084-115B-45C4-A46C-54A81572315F}" type="pres">
      <dgm:prSet presAssocID="{6F09EA8C-7A20-4731-B2F2-174C0DEBB9ED}" presName="wedge1Tx" presStyleLbl="node1" presStyleIdx="0" presStyleCnt="5">
        <dgm:presLayoutVars>
          <dgm:chMax val="0"/>
          <dgm:chPref val="0"/>
          <dgm:bulletEnabled val="1"/>
        </dgm:presLayoutVars>
      </dgm:prSet>
      <dgm:spPr/>
    </dgm:pt>
    <dgm:pt modelId="{E29ADBE7-E12E-4073-A82A-2F6F402EC4CE}" type="pres">
      <dgm:prSet presAssocID="{6F09EA8C-7A20-4731-B2F2-174C0DEBB9ED}" presName="wedge2" presStyleLbl="node1" presStyleIdx="1" presStyleCnt="5" custScaleX="81520" custScaleY="81520"/>
      <dgm:spPr/>
    </dgm:pt>
    <dgm:pt modelId="{DCD354F3-C47D-489A-97B1-EE052C1AE6DD}" type="pres">
      <dgm:prSet presAssocID="{6F09EA8C-7A20-4731-B2F2-174C0DEBB9ED}" presName="dummy2a" presStyleCnt="0"/>
      <dgm:spPr/>
    </dgm:pt>
    <dgm:pt modelId="{036E4B95-B3AE-44CE-97D4-BF31CEC39035}" type="pres">
      <dgm:prSet presAssocID="{6F09EA8C-7A20-4731-B2F2-174C0DEBB9ED}" presName="dummy2b" presStyleCnt="0"/>
      <dgm:spPr/>
    </dgm:pt>
    <dgm:pt modelId="{DDE93916-AE3C-42FC-8826-035762D81A9C}" type="pres">
      <dgm:prSet presAssocID="{6F09EA8C-7A20-4731-B2F2-174C0DEBB9ED}" presName="wedge2Tx" presStyleLbl="node1" presStyleIdx="1" presStyleCnt="5">
        <dgm:presLayoutVars>
          <dgm:chMax val="0"/>
          <dgm:chPref val="0"/>
          <dgm:bulletEnabled val="1"/>
        </dgm:presLayoutVars>
      </dgm:prSet>
      <dgm:spPr/>
    </dgm:pt>
    <dgm:pt modelId="{875F85C0-23F1-42E4-8746-187D9B68B079}" type="pres">
      <dgm:prSet presAssocID="{6F09EA8C-7A20-4731-B2F2-174C0DEBB9ED}" presName="wedge3" presStyleLbl="node1" presStyleIdx="2" presStyleCnt="5" custScaleX="81520" custScaleY="81520"/>
      <dgm:spPr/>
    </dgm:pt>
    <dgm:pt modelId="{035EF431-C3F9-4A45-8E8A-6FE4B40A8FF4}" type="pres">
      <dgm:prSet presAssocID="{6F09EA8C-7A20-4731-B2F2-174C0DEBB9ED}" presName="dummy3a" presStyleCnt="0"/>
      <dgm:spPr/>
    </dgm:pt>
    <dgm:pt modelId="{06A60476-15C9-4BA3-B9E5-A983A22BB00B}" type="pres">
      <dgm:prSet presAssocID="{6F09EA8C-7A20-4731-B2F2-174C0DEBB9ED}" presName="dummy3b" presStyleCnt="0"/>
      <dgm:spPr/>
    </dgm:pt>
    <dgm:pt modelId="{49A1F060-572A-47E7-9736-AFD7B5BACD32}" type="pres">
      <dgm:prSet presAssocID="{6F09EA8C-7A20-4731-B2F2-174C0DEBB9ED}" presName="wedge3Tx" presStyleLbl="node1" presStyleIdx="2" presStyleCnt="5">
        <dgm:presLayoutVars>
          <dgm:chMax val="0"/>
          <dgm:chPref val="0"/>
          <dgm:bulletEnabled val="1"/>
        </dgm:presLayoutVars>
      </dgm:prSet>
      <dgm:spPr/>
    </dgm:pt>
    <dgm:pt modelId="{D9F5ACFD-6E13-4475-AD7A-28063FE505CD}" type="pres">
      <dgm:prSet presAssocID="{6F09EA8C-7A20-4731-B2F2-174C0DEBB9ED}" presName="wedge4" presStyleLbl="node1" presStyleIdx="3" presStyleCnt="5" custScaleX="81520" custScaleY="81520"/>
      <dgm:spPr/>
    </dgm:pt>
    <dgm:pt modelId="{9F1A425F-D07D-42C6-AF6E-327EF1ADDF3A}" type="pres">
      <dgm:prSet presAssocID="{6F09EA8C-7A20-4731-B2F2-174C0DEBB9ED}" presName="dummy4a" presStyleCnt="0"/>
      <dgm:spPr/>
    </dgm:pt>
    <dgm:pt modelId="{5602513C-978E-48EB-96E1-AA9100ED8813}" type="pres">
      <dgm:prSet presAssocID="{6F09EA8C-7A20-4731-B2F2-174C0DEBB9ED}" presName="dummy4b" presStyleCnt="0"/>
      <dgm:spPr/>
    </dgm:pt>
    <dgm:pt modelId="{A9DAE6E6-74BE-490C-B4D7-486DFBBCEF2C}" type="pres">
      <dgm:prSet presAssocID="{6F09EA8C-7A20-4731-B2F2-174C0DEBB9ED}" presName="wedge4Tx" presStyleLbl="node1" presStyleIdx="3" presStyleCnt="5">
        <dgm:presLayoutVars>
          <dgm:chMax val="0"/>
          <dgm:chPref val="0"/>
          <dgm:bulletEnabled val="1"/>
        </dgm:presLayoutVars>
      </dgm:prSet>
      <dgm:spPr/>
    </dgm:pt>
    <dgm:pt modelId="{DF5DCE23-5BA6-417C-8D8E-818E907033B0}" type="pres">
      <dgm:prSet presAssocID="{6F09EA8C-7A20-4731-B2F2-174C0DEBB9ED}" presName="wedge5" presStyleLbl="node1" presStyleIdx="4" presStyleCnt="5" custScaleX="139937" custScaleY="139937" custLinFactNeighborY="509"/>
      <dgm:spPr/>
    </dgm:pt>
    <dgm:pt modelId="{380BAE91-79D0-4E97-9105-1E4D481A9946}" type="pres">
      <dgm:prSet presAssocID="{6F09EA8C-7A20-4731-B2F2-174C0DEBB9ED}" presName="dummy5a" presStyleCnt="0"/>
      <dgm:spPr/>
    </dgm:pt>
    <dgm:pt modelId="{750BA965-B579-48D9-B012-6DF027B10A2C}" type="pres">
      <dgm:prSet presAssocID="{6F09EA8C-7A20-4731-B2F2-174C0DEBB9ED}" presName="dummy5b" presStyleCnt="0"/>
      <dgm:spPr/>
    </dgm:pt>
    <dgm:pt modelId="{E9913144-61E5-409C-A738-DA5094C57C9E}" type="pres">
      <dgm:prSet presAssocID="{6F09EA8C-7A20-4731-B2F2-174C0DEBB9ED}" presName="wedge5Tx" presStyleLbl="node1" presStyleIdx="4" presStyleCnt="5">
        <dgm:presLayoutVars>
          <dgm:chMax val="0"/>
          <dgm:chPref val="0"/>
          <dgm:bulletEnabled val="1"/>
        </dgm:presLayoutVars>
      </dgm:prSet>
      <dgm:spPr/>
    </dgm:pt>
    <dgm:pt modelId="{5D79EB10-18A4-4E92-93FC-5693FFDD9D8B}" type="pres">
      <dgm:prSet presAssocID="{CC31A2CB-F407-4578-B900-12DA6B848144}" presName="arrowWedge1" presStyleLbl="fgSibTrans2D1" presStyleIdx="0" presStyleCnt="5" custScaleX="81520" custScaleY="81520"/>
      <dgm:spPr>
        <a:solidFill>
          <a:schemeClr val="bg1">
            <a:lumMod val="50000"/>
          </a:schemeClr>
        </a:solidFill>
      </dgm:spPr>
    </dgm:pt>
    <dgm:pt modelId="{1F9C6315-7468-44A2-9C78-97C6157F2AA8}" type="pres">
      <dgm:prSet presAssocID="{19B91ABE-7ED8-4449-B76B-143B83F83578}" presName="arrowWedge2" presStyleLbl="fgSibTrans2D1" presStyleIdx="1" presStyleCnt="5" custScaleX="81520" custScaleY="81520"/>
      <dgm:spPr>
        <a:solidFill>
          <a:schemeClr val="bg1">
            <a:lumMod val="50000"/>
          </a:schemeClr>
        </a:solidFill>
      </dgm:spPr>
    </dgm:pt>
    <dgm:pt modelId="{10684F30-5035-4C82-A629-7C433E3FAF16}" type="pres">
      <dgm:prSet presAssocID="{49E8200C-9FDF-4A3D-8E66-53E461E792FF}" presName="arrowWedge3" presStyleLbl="fgSibTrans2D1" presStyleIdx="2" presStyleCnt="5" custScaleX="81520" custScaleY="81520"/>
      <dgm:spPr>
        <a:solidFill>
          <a:schemeClr val="bg1">
            <a:lumMod val="50000"/>
          </a:schemeClr>
        </a:solidFill>
      </dgm:spPr>
    </dgm:pt>
    <dgm:pt modelId="{5A49B1A8-4FB7-4F45-AF46-A1CFAA782C0C}" type="pres">
      <dgm:prSet presAssocID="{F558EFE1-E52A-4238-8C96-BEA1F1238730}" presName="arrowWedge4" presStyleLbl="fgSibTrans2D1" presStyleIdx="3" presStyleCnt="5" custScaleX="81520" custScaleY="81520"/>
      <dgm:spPr>
        <a:solidFill>
          <a:schemeClr val="bg1">
            <a:lumMod val="50000"/>
          </a:schemeClr>
        </a:solidFill>
      </dgm:spPr>
    </dgm:pt>
    <dgm:pt modelId="{A401BCCF-07C7-4A5E-9015-8EC6F5DF4B2E}" type="pres">
      <dgm:prSet presAssocID="{711D088F-3B34-439F-9391-57A306A42B73}" presName="arrowWedge5" presStyleLbl="fgSibTrans2D1" presStyleIdx="4" presStyleCnt="5" custScaleX="139937" custScaleY="139937"/>
      <dgm:spPr>
        <a:solidFill>
          <a:schemeClr val="accent4">
            <a:lumMod val="50000"/>
          </a:schemeClr>
        </a:solidFill>
      </dgm:spPr>
    </dgm:pt>
  </dgm:ptLst>
  <dgm:cxnLst>
    <dgm:cxn modelId="{FFE9DC14-0465-4BE0-A299-728477C9A4A5}" srcId="{6F09EA8C-7A20-4731-B2F2-174C0DEBB9ED}" destId="{124FB16C-1DB7-4B55-8ECB-F3E66752F522}" srcOrd="3" destOrd="0" parTransId="{5A7FAA50-C3B3-446F-94C4-133A9514A609}" sibTransId="{F558EFE1-E52A-4238-8C96-BEA1F1238730}"/>
    <dgm:cxn modelId="{D6E99023-669C-4B11-A44E-0B073D99EABE}" type="presOf" srcId="{124FB16C-1DB7-4B55-8ECB-F3E66752F522}" destId="{A9DAE6E6-74BE-490C-B4D7-486DFBBCEF2C}" srcOrd="1" destOrd="0" presId="urn:microsoft.com/office/officeart/2005/8/layout/cycle8"/>
    <dgm:cxn modelId="{5C49362A-29BC-4B4F-98F9-7FF5575C6B50}" srcId="{6F09EA8C-7A20-4731-B2F2-174C0DEBB9ED}" destId="{C4767602-CDED-4275-83F4-25F621EE9310}" srcOrd="4" destOrd="0" parTransId="{511C51B4-DABE-4AA4-9726-BDD46F038B93}" sibTransId="{711D088F-3B34-439F-9391-57A306A42B73}"/>
    <dgm:cxn modelId="{C64B5136-B2F3-41C8-94C4-D4F3D673866D}" type="presOf" srcId="{21569350-5198-4B84-9368-ED70125314BF}" destId="{49A1F060-572A-47E7-9736-AFD7B5BACD32}" srcOrd="1" destOrd="0" presId="urn:microsoft.com/office/officeart/2005/8/layout/cycle8"/>
    <dgm:cxn modelId="{F46B6D3D-ED6D-4F60-AEAD-370C55DD74A8}" type="presOf" srcId="{C4767602-CDED-4275-83F4-25F621EE9310}" destId="{E9913144-61E5-409C-A738-DA5094C57C9E}" srcOrd="1" destOrd="0" presId="urn:microsoft.com/office/officeart/2005/8/layout/cycle8"/>
    <dgm:cxn modelId="{DE11273E-2CC7-40FF-AA97-0CE25EE340C0}" type="presOf" srcId="{21569350-5198-4B84-9368-ED70125314BF}" destId="{875F85C0-23F1-42E4-8746-187D9B68B079}" srcOrd="0" destOrd="0" presId="urn:microsoft.com/office/officeart/2005/8/layout/cycle8"/>
    <dgm:cxn modelId="{A21F4E71-B65D-4221-AAB5-01B808EB189D}" srcId="{6F09EA8C-7A20-4731-B2F2-174C0DEBB9ED}" destId="{B512AB78-82A3-4C2D-84C7-4ED509446E7C}" srcOrd="0" destOrd="0" parTransId="{E459D8AA-B92C-4358-939C-ECA0290BE5D5}" sibTransId="{CC31A2CB-F407-4578-B900-12DA6B848144}"/>
    <dgm:cxn modelId="{A85380C8-336E-492D-AE27-D8923B6AC493}" srcId="{6F09EA8C-7A20-4731-B2F2-174C0DEBB9ED}" destId="{8CE7FC4E-1D3B-4B8D-A958-34BA60AC472D}" srcOrd="1" destOrd="0" parTransId="{706B65BB-4F8D-483B-912A-5BA71118A260}" sibTransId="{19B91ABE-7ED8-4449-B76B-143B83F83578}"/>
    <dgm:cxn modelId="{E5E5DDCC-F60A-4B35-9327-A6D5AD07CA9C}" type="presOf" srcId="{6F09EA8C-7A20-4731-B2F2-174C0DEBB9ED}" destId="{FE3E5CEB-FEE7-424E-9EBD-5B0D3CCEC77A}" srcOrd="0" destOrd="0" presId="urn:microsoft.com/office/officeart/2005/8/layout/cycle8"/>
    <dgm:cxn modelId="{A174A1CD-E33C-413F-A471-760A885051DF}" type="presOf" srcId="{124FB16C-1DB7-4B55-8ECB-F3E66752F522}" destId="{D9F5ACFD-6E13-4475-AD7A-28063FE505CD}" srcOrd="0" destOrd="0" presId="urn:microsoft.com/office/officeart/2005/8/layout/cycle8"/>
    <dgm:cxn modelId="{8FD6B1CE-DFCA-438E-82E0-986CAE48CBC0}" srcId="{6F09EA8C-7A20-4731-B2F2-174C0DEBB9ED}" destId="{21569350-5198-4B84-9368-ED70125314BF}" srcOrd="2" destOrd="0" parTransId="{9CAC0BDA-1ECE-4389-8095-029B7112DF32}" sibTransId="{49E8200C-9FDF-4A3D-8E66-53E461E792FF}"/>
    <dgm:cxn modelId="{7F2323D5-1A2B-4A1D-B30F-A1E2301448BB}" type="presOf" srcId="{C4767602-CDED-4275-83F4-25F621EE9310}" destId="{DF5DCE23-5BA6-417C-8D8E-818E907033B0}" srcOrd="0" destOrd="0" presId="urn:microsoft.com/office/officeart/2005/8/layout/cycle8"/>
    <dgm:cxn modelId="{00EBA3DB-41FB-4227-90F4-891D48B84CCD}" type="presOf" srcId="{8CE7FC4E-1D3B-4B8D-A958-34BA60AC472D}" destId="{E29ADBE7-E12E-4073-A82A-2F6F402EC4CE}" srcOrd="0" destOrd="0" presId="urn:microsoft.com/office/officeart/2005/8/layout/cycle8"/>
    <dgm:cxn modelId="{D1F870E8-3C10-4530-9C6B-ACC0D8D3FCDC}" type="presOf" srcId="{8CE7FC4E-1D3B-4B8D-A958-34BA60AC472D}" destId="{DDE93916-AE3C-42FC-8826-035762D81A9C}" srcOrd="1" destOrd="0" presId="urn:microsoft.com/office/officeart/2005/8/layout/cycle8"/>
    <dgm:cxn modelId="{6AEFF9EB-B4C6-477E-B9EA-4148E3948EB2}" type="presOf" srcId="{B512AB78-82A3-4C2D-84C7-4ED509446E7C}" destId="{BE918084-115B-45C4-A46C-54A81572315F}" srcOrd="1" destOrd="0" presId="urn:microsoft.com/office/officeart/2005/8/layout/cycle8"/>
    <dgm:cxn modelId="{422D7CFD-E450-43F1-A593-D996670DCFB6}" type="presOf" srcId="{B512AB78-82A3-4C2D-84C7-4ED509446E7C}" destId="{5A40FC25-930A-4071-AB5A-BC3FD9AD9A7E}" srcOrd="0" destOrd="0" presId="urn:microsoft.com/office/officeart/2005/8/layout/cycle8"/>
    <dgm:cxn modelId="{4D62657B-6D1E-4B7F-87C1-D658AC90F948}" type="presParOf" srcId="{FE3E5CEB-FEE7-424E-9EBD-5B0D3CCEC77A}" destId="{5A40FC25-930A-4071-AB5A-BC3FD9AD9A7E}" srcOrd="0" destOrd="0" presId="urn:microsoft.com/office/officeart/2005/8/layout/cycle8"/>
    <dgm:cxn modelId="{0E9BB7EF-47CD-4E7E-B691-CBB63EA8E704}" type="presParOf" srcId="{FE3E5CEB-FEE7-424E-9EBD-5B0D3CCEC77A}" destId="{5C827FAC-6544-4FE9-9EDC-380336CCD091}" srcOrd="1" destOrd="0" presId="urn:microsoft.com/office/officeart/2005/8/layout/cycle8"/>
    <dgm:cxn modelId="{FF157787-8B01-4D26-BA3B-5BEAEA507988}" type="presParOf" srcId="{FE3E5CEB-FEE7-424E-9EBD-5B0D3CCEC77A}" destId="{441830A8-A30E-425F-BF34-05BB177096F7}" srcOrd="2" destOrd="0" presId="urn:microsoft.com/office/officeart/2005/8/layout/cycle8"/>
    <dgm:cxn modelId="{EF17598C-3D8E-4837-933E-C5E260FDB1B6}" type="presParOf" srcId="{FE3E5CEB-FEE7-424E-9EBD-5B0D3CCEC77A}" destId="{BE918084-115B-45C4-A46C-54A81572315F}" srcOrd="3" destOrd="0" presId="urn:microsoft.com/office/officeart/2005/8/layout/cycle8"/>
    <dgm:cxn modelId="{3C3E3691-28F6-4836-A553-5689E24F4ABC}" type="presParOf" srcId="{FE3E5CEB-FEE7-424E-9EBD-5B0D3CCEC77A}" destId="{E29ADBE7-E12E-4073-A82A-2F6F402EC4CE}" srcOrd="4" destOrd="0" presId="urn:microsoft.com/office/officeart/2005/8/layout/cycle8"/>
    <dgm:cxn modelId="{C70431D9-3178-4ABA-A102-DA5AEB31416A}" type="presParOf" srcId="{FE3E5CEB-FEE7-424E-9EBD-5B0D3CCEC77A}" destId="{DCD354F3-C47D-489A-97B1-EE052C1AE6DD}" srcOrd="5" destOrd="0" presId="urn:microsoft.com/office/officeart/2005/8/layout/cycle8"/>
    <dgm:cxn modelId="{9EF6260A-8C7F-405D-9039-0D9B7DCA60AF}" type="presParOf" srcId="{FE3E5CEB-FEE7-424E-9EBD-5B0D3CCEC77A}" destId="{036E4B95-B3AE-44CE-97D4-BF31CEC39035}" srcOrd="6" destOrd="0" presId="urn:microsoft.com/office/officeart/2005/8/layout/cycle8"/>
    <dgm:cxn modelId="{BC1A9DA6-F756-4364-A95D-A6C3C606E61E}" type="presParOf" srcId="{FE3E5CEB-FEE7-424E-9EBD-5B0D3CCEC77A}" destId="{DDE93916-AE3C-42FC-8826-035762D81A9C}" srcOrd="7" destOrd="0" presId="urn:microsoft.com/office/officeart/2005/8/layout/cycle8"/>
    <dgm:cxn modelId="{D78425CE-F1BD-402B-863C-E43A87AD25E6}" type="presParOf" srcId="{FE3E5CEB-FEE7-424E-9EBD-5B0D3CCEC77A}" destId="{875F85C0-23F1-42E4-8746-187D9B68B079}" srcOrd="8" destOrd="0" presId="urn:microsoft.com/office/officeart/2005/8/layout/cycle8"/>
    <dgm:cxn modelId="{F77D1F2D-FC21-4654-8000-C13777ACA216}" type="presParOf" srcId="{FE3E5CEB-FEE7-424E-9EBD-5B0D3CCEC77A}" destId="{035EF431-C3F9-4A45-8E8A-6FE4B40A8FF4}" srcOrd="9" destOrd="0" presId="urn:microsoft.com/office/officeart/2005/8/layout/cycle8"/>
    <dgm:cxn modelId="{647B20B2-DD71-4067-B4C3-EF1B8BA2C032}" type="presParOf" srcId="{FE3E5CEB-FEE7-424E-9EBD-5B0D3CCEC77A}" destId="{06A60476-15C9-4BA3-B9E5-A983A22BB00B}" srcOrd="10" destOrd="0" presId="urn:microsoft.com/office/officeart/2005/8/layout/cycle8"/>
    <dgm:cxn modelId="{E728D4D1-B8BA-4B5A-9DFB-B3B7311E0E9F}" type="presParOf" srcId="{FE3E5CEB-FEE7-424E-9EBD-5B0D3CCEC77A}" destId="{49A1F060-572A-47E7-9736-AFD7B5BACD32}" srcOrd="11" destOrd="0" presId="urn:microsoft.com/office/officeart/2005/8/layout/cycle8"/>
    <dgm:cxn modelId="{2465AC19-8078-4846-8A8D-7862EFEE394F}" type="presParOf" srcId="{FE3E5CEB-FEE7-424E-9EBD-5B0D3CCEC77A}" destId="{D9F5ACFD-6E13-4475-AD7A-28063FE505CD}" srcOrd="12" destOrd="0" presId="urn:microsoft.com/office/officeart/2005/8/layout/cycle8"/>
    <dgm:cxn modelId="{F7D95A3F-B82C-4F0D-8381-355F486D83E3}" type="presParOf" srcId="{FE3E5CEB-FEE7-424E-9EBD-5B0D3CCEC77A}" destId="{9F1A425F-D07D-42C6-AF6E-327EF1ADDF3A}" srcOrd="13" destOrd="0" presId="urn:microsoft.com/office/officeart/2005/8/layout/cycle8"/>
    <dgm:cxn modelId="{AE1E1611-2B73-4184-801C-7165E9D99AD3}" type="presParOf" srcId="{FE3E5CEB-FEE7-424E-9EBD-5B0D3CCEC77A}" destId="{5602513C-978E-48EB-96E1-AA9100ED8813}" srcOrd="14" destOrd="0" presId="urn:microsoft.com/office/officeart/2005/8/layout/cycle8"/>
    <dgm:cxn modelId="{956AAAAE-496A-4CA5-A004-084CC77C084E}" type="presParOf" srcId="{FE3E5CEB-FEE7-424E-9EBD-5B0D3CCEC77A}" destId="{A9DAE6E6-74BE-490C-B4D7-486DFBBCEF2C}" srcOrd="15" destOrd="0" presId="urn:microsoft.com/office/officeart/2005/8/layout/cycle8"/>
    <dgm:cxn modelId="{DAB23771-AA6F-458F-A64B-25602E6D3439}" type="presParOf" srcId="{FE3E5CEB-FEE7-424E-9EBD-5B0D3CCEC77A}" destId="{DF5DCE23-5BA6-417C-8D8E-818E907033B0}" srcOrd="16" destOrd="0" presId="urn:microsoft.com/office/officeart/2005/8/layout/cycle8"/>
    <dgm:cxn modelId="{64E35FF9-C20E-42AE-92B5-6F45DEE79AFA}" type="presParOf" srcId="{FE3E5CEB-FEE7-424E-9EBD-5B0D3CCEC77A}" destId="{380BAE91-79D0-4E97-9105-1E4D481A9946}" srcOrd="17" destOrd="0" presId="urn:microsoft.com/office/officeart/2005/8/layout/cycle8"/>
    <dgm:cxn modelId="{03AA2711-8494-42AD-8194-8E877177B19A}" type="presParOf" srcId="{FE3E5CEB-FEE7-424E-9EBD-5B0D3CCEC77A}" destId="{750BA965-B579-48D9-B012-6DF027B10A2C}" srcOrd="18" destOrd="0" presId="urn:microsoft.com/office/officeart/2005/8/layout/cycle8"/>
    <dgm:cxn modelId="{80534380-8430-4657-8CEC-3377688337DF}" type="presParOf" srcId="{FE3E5CEB-FEE7-424E-9EBD-5B0D3CCEC77A}" destId="{E9913144-61E5-409C-A738-DA5094C57C9E}" srcOrd="19" destOrd="0" presId="urn:microsoft.com/office/officeart/2005/8/layout/cycle8"/>
    <dgm:cxn modelId="{E1CD9C2D-841F-4CF5-B16D-23E925545E3B}" type="presParOf" srcId="{FE3E5CEB-FEE7-424E-9EBD-5B0D3CCEC77A}" destId="{5D79EB10-18A4-4E92-93FC-5693FFDD9D8B}" srcOrd="20" destOrd="0" presId="urn:microsoft.com/office/officeart/2005/8/layout/cycle8"/>
    <dgm:cxn modelId="{F063611C-EDF5-4954-BADF-6B03A0F776C0}" type="presParOf" srcId="{FE3E5CEB-FEE7-424E-9EBD-5B0D3CCEC77A}" destId="{1F9C6315-7468-44A2-9C78-97C6157F2AA8}" srcOrd="21" destOrd="0" presId="urn:microsoft.com/office/officeart/2005/8/layout/cycle8"/>
    <dgm:cxn modelId="{E3EEFAAC-BCD7-4F8D-9884-C9AB20073577}" type="presParOf" srcId="{FE3E5CEB-FEE7-424E-9EBD-5B0D3CCEC77A}" destId="{10684F30-5035-4C82-A629-7C433E3FAF16}" srcOrd="22" destOrd="0" presId="urn:microsoft.com/office/officeart/2005/8/layout/cycle8"/>
    <dgm:cxn modelId="{3F92BD0E-FB88-499A-8576-4F8CDFDE63B9}" type="presParOf" srcId="{FE3E5CEB-FEE7-424E-9EBD-5B0D3CCEC77A}" destId="{5A49B1A8-4FB7-4F45-AF46-A1CFAA782C0C}" srcOrd="23" destOrd="0" presId="urn:microsoft.com/office/officeart/2005/8/layout/cycle8"/>
    <dgm:cxn modelId="{71B1DA98-4734-49AC-BA0D-A7CAD83D2040}" type="presParOf" srcId="{FE3E5CEB-FEE7-424E-9EBD-5B0D3CCEC77A}" destId="{A401BCCF-07C7-4A5E-9015-8EC6F5DF4B2E}"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F09EA8C-7A20-4731-B2F2-174C0DEBB9ED}" type="doc">
      <dgm:prSet loTypeId="urn:microsoft.com/office/officeart/2005/8/layout/cycle8" loCatId="cycle" qsTypeId="urn:microsoft.com/office/officeart/2005/8/quickstyle/simple3" qsCatId="simple" csTypeId="urn:microsoft.com/office/officeart/2005/8/colors/accent0_3" csCatId="mainScheme" phldr="1"/>
      <dgm:spPr/>
      <dgm:t>
        <a:bodyPr/>
        <a:lstStyle/>
        <a:p>
          <a:endParaRPr lang="en-US"/>
        </a:p>
      </dgm:t>
    </dgm:pt>
    <dgm:pt modelId="{B512AB78-82A3-4C2D-84C7-4ED509446E7C}">
      <dgm:prSet phldrT="[Text]"/>
      <dgm:spPr>
        <a:solidFill>
          <a:schemeClr val="bg2">
            <a:lumMod val="25000"/>
          </a:schemeClr>
        </a:solidFill>
      </dgm:spPr>
      <dgm:t>
        <a:bodyPr/>
        <a:lstStyle/>
        <a:p>
          <a:r>
            <a:rPr lang="en-US" dirty="0">
              <a:solidFill>
                <a:schemeClr val="bg1"/>
              </a:solidFill>
            </a:rPr>
            <a:t>Understanding the Reason</a:t>
          </a:r>
        </a:p>
      </dgm:t>
    </dgm:pt>
    <dgm:pt modelId="{E459D8AA-B92C-4358-939C-ECA0290BE5D5}" type="parTrans" cxnId="{A21F4E71-B65D-4221-AAB5-01B808EB189D}">
      <dgm:prSet/>
      <dgm:spPr/>
      <dgm:t>
        <a:bodyPr/>
        <a:lstStyle/>
        <a:p>
          <a:endParaRPr lang="en-US"/>
        </a:p>
      </dgm:t>
    </dgm:pt>
    <dgm:pt modelId="{CC31A2CB-F407-4578-B900-12DA6B848144}" type="sibTrans" cxnId="{A21F4E71-B65D-4221-AAB5-01B808EB189D}">
      <dgm:prSet/>
      <dgm:spPr/>
      <dgm:t>
        <a:bodyPr/>
        <a:lstStyle/>
        <a:p>
          <a:endParaRPr lang="en-US"/>
        </a:p>
      </dgm:t>
    </dgm:pt>
    <dgm:pt modelId="{8CE7FC4E-1D3B-4B8D-A958-34BA60AC472D}">
      <dgm:prSet phldrT="[Text]"/>
      <dgm:spPr>
        <a:solidFill>
          <a:schemeClr val="bg2">
            <a:lumMod val="25000"/>
          </a:schemeClr>
        </a:solidFill>
      </dgm:spPr>
      <dgm:t>
        <a:bodyPr/>
        <a:lstStyle/>
        <a:p>
          <a:r>
            <a:rPr lang="en-US" dirty="0">
              <a:solidFill>
                <a:schemeClr val="bg1"/>
              </a:solidFill>
            </a:rPr>
            <a:t>Data Collection</a:t>
          </a:r>
        </a:p>
      </dgm:t>
    </dgm:pt>
    <dgm:pt modelId="{706B65BB-4F8D-483B-912A-5BA71118A260}" type="parTrans" cxnId="{A85380C8-336E-492D-AE27-D8923B6AC493}">
      <dgm:prSet/>
      <dgm:spPr/>
      <dgm:t>
        <a:bodyPr/>
        <a:lstStyle/>
        <a:p>
          <a:endParaRPr lang="en-US"/>
        </a:p>
      </dgm:t>
    </dgm:pt>
    <dgm:pt modelId="{19B91ABE-7ED8-4449-B76B-143B83F83578}" type="sibTrans" cxnId="{A85380C8-336E-492D-AE27-D8923B6AC493}">
      <dgm:prSet/>
      <dgm:spPr/>
      <dgm:t>
        <a:bodyPr/>
        <a:lstStyle/>
        <a:p>
          <a:endParaRPr lang="en-US"/>
        </a:p>
      </dgm:t>
    </dgm:pt>
    <dgm:pt modelId="{21569350-5198-4B84-9368-ED70125314BF}">
      <dgm:prSet phldrT="[Text]"/>
      <dgm:spPr>
        <a:solidFill>
          <a:schemeClr val="bg2">
            <a:lumMod val="25000"/>
          </a:schemeClr>
        </a:solidFill>
      </dgm:spPr>
      <dgm:t>
        <a:bodyPr/>
        <a:lstStyle/>
        <a:p>
          <a:r>
            <a:rPr lang="en-US" dirty="0">
              <a:solidFill>
                <a:schemeClr val="bg1"/>
              </a:solidFill>
            </a:rPr>
            <a:t>Data Cleaning</a:t>
          </a:r>
        </a:p>
      </dgm:t>
    </dgm:pt>
    <dgm:pt modelId="{9CAC0BDA-1ECE-4389-8095-029B7112DF32}" type="parTrans" cxnId="{8FD6B1CE-DFCA-438E-82E0-986CAE48CBC0}">
      <dgm:prSet/>
      <dgm:spPr/>
      <dgm:t>
        <a:bodyPr/>
        <a:lstStyle/>
        <a:p>
          <a:endParaRPr lang="en-US"/>
        </a:p>
      </dgm:t>
    </dgm:pt>
    <dgm:pt modelId="{49E8200C-9FDF-4A3D-8E66-53E461E792FF}" type="sibTrans" cxnId="{8FD6B1CE-DFCA-438E-82E0-986CAE48CBC0}">
      <dgm:prSet/>
      <dgm:spPr/>
      <dgm:t>
        <a:bodyPr/>
        <a:lstStyle/>
        <a:p>
          <a:endParaRPr lang="en-US"/>
        </a:p>
      </dgm:t>
    </dgm:pt>
    <dgm:pt modelId="{124FB16C-1DB7-4B55-8ECB-F3E66752F522}">
      <dgm:prSet phldrT="[Text]"/>
      <dgm:spPr>
        <a:solidFill>
          <a:schemeClr val="bg2">
            <a:lumMod val="25000"/>
          </a:schemeClr>
        </a:solidFill>
      </dgm:spPr>
      <dgm:t>
        <a:bodyPr/>
        <a:lstStyle/>
        <a:p>
          <a:r>
            <a:rPr lang="en-US" dirty="0">
              <a:solidFill>
                <a:schemeClr val="bg1"/>
              </a:solidFill>
            </a:rPr>
            <a:t>Data Analysis</a:t>
          </a:r>
        </a:p>
      </dgm:t>
    </dgm:pt>
    <dgm:pt modelId="{5A7FAA50-C3B3-446F-94C4-133A9514A609}" type="parTrans" cxnId="{FFE9DC14-0465-4BE0-A299-728477C9A4A5}">
      <dgm:prSet/>
      <dgm:spPr/>
      <dgm:t>
        <a:bodyPr/>
        <a:lstStyle/>
        <a:p>
          <a:endParaRPr lang="en-US"/>
        </a:p>
      </dgm:t>
    </dgm:pt>
    <dgm:pt modelId="{F558EFE1-E52A-4238-8C96-BEA1F1238730}" type="sibTrans" cxnId="{FFE9DC14-0465-4BE0-A299-728477C9A4A5}">
      <dgm:prSet/>
      <dgm:spPr/>
      <dgm:t>
        <a:bodyPr/>
        <a:lstStyle/>
        <a:p>
          <a:endParaRPr lang="en-US"/>
        </a:p>
      </dgm:t>
    </dgm:pt>
    <dgm:pt modelId="{C4767602-CDED-4275-83F4-25F621EE9310}">
      <dgm:prSet phldrT="[Text]" custT="1"/>
      <dgm:spPr>
        <a:solidFill>
          <a:schemeClr val="bg2">
            <a:lumMod val="25000"/>
          </a:schemeClr>
        </a:solidFill>
      </dgm:spPr>
      <dgm:t>
        <a:bodyPr/>
        <a:lstStyle/>
        <a:p>
          <a:r>
            <a:rPr lang="en-US" sz="1600" dirty="0">
              <a:solidFill>
                <a:schemeClr val="bg1"/>
              </a:solidFill>
            </a:rPr>
            <a:t>Reporting &amp; Review</a:t>
          </a:r>
        </a:p>
      </dgm:t>
    </dgm:pt>
    <dgm:pt modelId="{511C51B4-DABE-4AA4-9726-BDD46F038B93}" type="parTrans" cxnId="{5C49362A-29BC-4B4F-98F9-7FF5575C6B50}">
      <dgm:prSet/>
      <dgm:spPr/>
      <dgm:t>
        <a:bodyPr/>
        <a:lstStyle/>
        <a:p>
          <a:endParaRPr lang="en-US"/>
        </a:p>
      </dgm:t>
    </dgm:pt>
    <dgm:pt modelId="{711D088F-3B34-439F-9391-57A306A42B73}" type="sibTrans" cxnId="{5C49362A-29BC-4B4F-98F9-7FF5575C6B50}">
      <dgm:prSet/>
      <dgm:spPr/>
      <dgm:t>
        <a:bodyPr/>
        <a:lstStyle/>
        <a:p>
          <a:endParaRPr lang="en-US"/>
        </a:p>
      </dgm:t>
    </dgm:pt>
    <dgm:pt modelId="{FE3E5CEB-FEE7-424E-9EBD-5B0D3CCEC77A}" type="pres">
      <dgm:prSet presAssocID="{6F09EA8C-7A20-4731-B2F2-174C0DEBB9ED}" presName="compositeShape" presStyleCnt="0">
        <dgm:presLayoutVars>
          <dgm:chMax val="7"/>
          <dgm:dir/>
          <dgm:resizeHandles val="exact"/>
        </dgm:presLayoutVars>
      </dgm:prSet>
      <dgm:spPr/>
    </dgm:pt>
    <dgm:pt modelId="{5A40FC25-930A-4071-AB5A-BC3FD9AD9A7E}" type="pres">
      <dgm:prSet presAssocID="{6F09EA8C-7A20-4731-B2F2-174C0DEBB9ED}" presName="wedge1" presStyleLbl="node1" presStyleIdx="0" presStyleCnt="5" custScaleX="81520" custScaleY="81520" custLinFactNeighborY="509"/>
      <dgm:spPr/>
    </dgm:pt>
    <dgm:pt modelId="{5C827FAC-6544-4FE9-9EDC-380336CCD091}" type="pres">
      <dgm:prSet presAssocID="{6F09EA8C-7A20-4731-B2F2-174C0DEBB9ED}" presName="dummy1a" presStyleCnt="0"/>
      <dgm:spPr/>
    </dgm:pt>
    <dgm:pt modelId="{441830A8-A30E-425F-BF34-05BB177096F7}" type="pres">
      <dgm:prSet presAssocID="{6F09EA8C-7A20-4731-B2F2-174C0DEBB9ED}" presName="dummy1b" presStyleCnt="0"/>
      <dgm:spPr/>
    </dgm:pt>
    <dgm:pt modelId="{BE918084-115B-45C4-A46C-54A81572315F}" type="pres">
      <dgm:prSet presAssocID="{6F09EA8C-7A20-4731-B2F2-174C0DEBB9ED}" presName="wedge1Tx" presStyleLbl="node1" presStyleIdx="0" presStyleCnt="5">
        <dgm:presLayoutVars>
          <dgm:chMax val="0"/>
          <dgm:chPref val="0"/>
          <dgm:bulletEnabled val="1"/>
        </dgm:presLayoutVars>
      </dgm:prSet>
      <dgm:spPr/>
    </dgm:pt>
    <dgm:pt modelId="{E29ADBE7-E12E-4073-A82A-2F6F402EC4CE}" type="pres">
      <dgm:prSet presAssocID="{6F09EA8C-7A20-4731-B2F2-174C0DEBB9ED}" presName="wedge2" presStyleLbl="node1" presStyleIdx="1" presStyleCnt="5" custScaleX="81520" custScaleY="81520"/>
      <dgm:spPr/>
    </dgm:pt>
    <dgm:pt modelId="{DCD354F3-C47D-489A-97B1-EE052C1AE6DD}" type="pres">
      <dgm:prSet presAssocID="{6F09EA8C-7A20-4731-B2F2-174C0DEBB9ED}" presName="dummy2a" presStyleCnt="0"/>
      <dgm:spPr/>
    </dgm:pt>
    <dgm:pt modelId="{036E4B95-B3AE-44CE-97D4-BF31CEC39035}" type="pres">
      <dgm:prSet presAssocID="{6F09EA8C-7A20-4731-B2F2-174C0DEBB9ED}" presName="dummy2b" presStyleCnt="0"/>
      <dgm:spPr/>
    </dgm:pt>
    <dgm:pt modelId="{DDE93916-AE3C-42FC-8826-035762D81A9C}" type="pres">
      <dgm:prSet presAssocID="{6F09EA8C-7A20-4731-B2F2-174C0DEBB9ED}" presName="wedge2Tx" presStyleLbl="node1" presStyleIdx="1" presStyleCnt="5">
        <dgm:presLayoutVars>
          <dgm:chMax val="0"/>
          <dgm:chPref val="0"/>
          <dgm:bulletEnabled val="1"/>
        </dgm:presLayoutVars>
      </dgm:prSet>
      <dgm:spPr/>
    </dgm:pt>
    <dgm:pt modelId="{875F85C0-23F1-42E4-8746-187D9B68B079}" type="pres">
      <dgm:prSet presAssocID="{6F09EA8C-7A20-4731-B2F2-174C0DEBB9ED}" presName="wedge3" presStyleLbl="node1" presStyleIdx="2" presStyleCnt="5" custScaleX="81520" custScaleY="81520"/>
      <dgm:spPr/>
    </dgm:pt>
    <dgm:pt modelId="{035EF431-C3F9-4A45-8E8A-6FE4B40A8FF4}" type="pres">
      <dgm:prSet presAssocID="{6F09EA8C-7A20-4731-B2F2-174C0DEBB9ED}" presName="dummy3a" presStyleCnt="0"/>
      <dgm:spPr/>
    </dgm:pt>
    <dgm:pt modelId="{06A60476-15C9-4BA3-B9E5-A983A22BB00B}" type="pres">
      <dgm:prSet presAssocID="{6F09EA8C-7A20-4731-B2F2-174C0DEBB9ED}" presName="dummy3b" presStyleCnt="0"/>
      <dgm:spPr/>
    </dgm:pt>
    <dgm:pt modelId="{49A1F060-572A-47E7-9736-AFD7B5BACD32}" type="pres">
      <dgm:prSet presAssocID="{6F09EA8C-7A20-4731-B2F2-174C0DEBB9ED}" presName="wedge3Tx" presStyleLbl="node1" presStyleIdx="2" presStyleCnt="5">
        <dgm:presLayoutVars>
          <dgm:chMax val="0"/>
          <dgm:chPref val="0"/>
          <dgm:bulletEnabled val="1"/>
        </dgm:presLayoutVars>
      </dgm:prSet>
      <dgm:spPr/>
    </dgm:pt>
    <dgm:pt modelId="{D9F5ACFD-6E13-4475-AD7A-28063FE505CD}" type="pres">
      <dgm:prSet presAssocID="{6F09EA8C-7A20-4731-B2F2-174C0DEBB9ED}" presName="wedge4" presStyleLbl="node1" presStyleIdx="3" presStyleCnt="5" custScaleX="81520" custScaleY="81520"/>
      <dgm:spPr/>
    </dgm:pt>
    <dgm:pt modelId="{9F1A425F-D07D-42C6-AF6E-327EF1ADDF3A}" type="pres">
      <dgm:prSet presAssocID="{6F09EA8C-7A20-4731-B2F2-174C0DEBB9ED}" presName="dummy4a" presStyleCnt="0"/>
      <dgm:spPr/>
    </dgm:pt>
    <dgm:pt modelId="{5602513C-978E-48EB-96E1-AA9100ED8813}" type="pres">
      <dgm:prSet presAssocID="{6F09EA8C-7A20-4731-B2F2-174C0DEBB9ED}" presName="dummy4b" presStyleCnt="0"/>
      <dgm:spPr/>
    </dgm:pt>
    <dgm:pt modelId="{A9DAE6E6-74BE-490C-B4D7-486DFBBCEF2C}" type="pres">
      <dgm:prSet presAssocID="{6F09EA8C-7A20-4731-B2F2-174C0DEBB9ED}" presName="wedge4Tx" presStyleLbl="node1" presStyleIdx="3" presStyleCnt="5">
        <dgm:presLayoutVars>
          <dgm:chMax val="0"/>
          <dgm:chPref val="0"/>
          <dgm:bulletEnabled val="1"/>
        </dgm:presLayoutVars>
      </dgm:prSet>
      <dgm:spPr/>
    </dgm:pt>
    <dgm:pt modelId="{DF5DCE23-5BA6-417C-8D8E-818E907033B0}" type="pres">
      <dgm:prSet presAssocID="{6F09EA8C-7A20-4731-B2F2-174C0DEBB9ED}" presName="wedge5" presStyleLbl="node1" presStyleIdx="4" presStyleCnt="5" custScaleX="139937" custScaleY="139937" custLinFactNeighborY="509"/>
      <dgm:spPr/>
    </dgm:pt>
    <dgm:pt modelId="{380BAE91-79D0-4E97-9105-1E4D481A9946}" type="pres">
      <dgm:prSet presAssocID="{6F09EA8C-7A20-4731-B2F2-174C0DEBB9ED}" presName="dummy5a" presStyleCnt="0"/>
      <dgm:spPr/>
    </dgm:pt>
    <dgm:pt modelId="{750BA965-B579-48D9-B012-6DF027B10A2C}" type="pres">
      <dgm:prSet presAssocID="{6F09EA8C-7A20-4731-B2F2-174C0DEBB9ED}" presName="dummy5b" presStyleCnt="0"/>
      <dgm:spPr/>
    </dgm:pt>
    <dgm:pt modelId="{E9913144-61E5-409C-A738-DA5094C57C9E}" type="pres">
      <dgm:prSet presAssocID="{6F09EA8C-7A20-4731-B2F2-174C0DEBB9ED}" presName="wedge5Tx" presStyleLbl="node1" presStyleIdx="4" presStyleCnt="5">
        <dgm:presLayoutVars>
          <dgm:chMax val="0"/>
          <dgm:chPref val="0"/>
          <dgm:bulletEnabled val="1"/>
        </dgm:presLayoutVars>
      </dgm:prSet>
      <dgm:spPr/>
    </dgm:pt>
    <dgm:pt modelId="{5D79EB10-18A4-4E92-93FC-5693FFDD9D8B}" type="pres">
      <dgm:prSet presAssocID="{CC31A2CB-F407-4578-B900-12DA6B848144}" presName="arrowWedge1" presStyleLbl="fgSibTrans2D1" presStyleIdx="0" presStyleCnt="5" custScaleX="81520" custScaleY="81520"/>
      <dgm:spPr>
        <a:solidFill>
          <a:schemeClr val="bg1">
            <a:lumMod val="50000"/>
          </a:schemeClr>
        </a:solidFill>
      </dgm:spPr>
    </dgm:pt>
    <dgm:pt modelId="{1F9C6315-7468-44A2-9C78-97C6157F2AA8}" type="pres">
      <dgm:prSet presAssocID="{19B91ABE-7ED8-4449-B76B-143B83F83578}" presName="arrowWedge2" presStyleLbl="fgSibTrans2D1" presStyleIdx="1" presStyleCnt="5" custScaleX="81520" custScaleY="81520"/>
      <dgm:spPr>
        <a:solidFill>
          <a:schemeClr val="bg1">
            <a:lumMod val="50000"/>
          </a:schemeClr>
        </a:solidFill>
      </dgm:spPr>
    </dgm:pt>
    <dgm:pt modelId="{10684F30-5035-4C82-A629-7C433E3FAF16}" type="pres">
      <dgm:prSet presAssocID="{49E8200C-9FDF-4A3D-8E66-53E461E792FF}" presName="arrowWedge3" presStyleLbl="fgSibTrans2D1" presStyleIdx="2" presStyleCnt="5" custScaleX="81520" custScaleY="81520"/>
      <dgm:spPr>
        <a:solidFill>
          <a:schemeClr val="bg1">
            <a:lumMod val="50000"/>
          </a:schemeClr>
        </a:solidFill>
      </dgm:spPr>
    </dgm:pt>
    <dgm:pt modelId="{5A49B1A8-4FB7-4F45-AF46-A1CFAA782C0C}" type="pres">
      <dgm:prSet presAssocID="{F558EFE1-E52A-4238-8C96-BEA1F1238730}" presName="arrowWedge4" presStyleLbl="fgSibTrans2D1" presStyleIdx="3" presStyleCnt="5" custScaleX="81520" custScaleY="81520"/>
      <dgm:spPr>
        <a:solidFill>
          <a:schemeClr val="bg1">
            <a:lumMod val="50000"/>
          </a:schemeClr>
        </a:solidFill>
      </dgm:spPr>
    </dgm:pt>
    <dgm:pt modelId="{A401BCCF-07C7-4A5E-9015-8EC6F5DF4B2E}" type="pres">
      <dgm:prSet presAssocID="{711D088F-3B34-439F-9391-57A306A42B73}" presName="arrowWedge5" presStyleLbl="fgSibTrans2D1" presStyleIdx="4" presStyleCnt="5" custScaleX="139937" custScaleY="139937"/>
      <dgm:spPr>
        <a:solidFill>
          <a:schemeClr val="accent4">
            <a:lumMod val="50000"/>
          </a:schemeClr>
        </a:solidFill>
      </dgm:spPr>
    </dgm:pt>
  </dgm:ptLst>
  <dgm:cxnLst>
    <dgm:cxn modelId="{FFE9DC14-0465-4BE0-A299-728477C9A4A5}" srcId="{6F09EA8C-7A20-4731-B2F2-174C0DEBB9ED}" destId="{124FB16C-1DB7-4B55-8ECB-F3E66752F522}" srcOrd="3" destOrd="0" parTransId="{5A7FAA50-C3B3-446F-94C4-133A9514A609}" sibTransId="{F558EFE1-E52A-4238-8C96-BEA1F1238730}"/>
    <dgm:cxn modelId="{D6E99023-669C-4B11-A44E-0B073D99EABE}" type="presOf" srcId="{124FB16C-1DB7-4B55-8ECB-F3E66752F522}" destId="{A9DAE6E6-74BE-490C-B4D7-486DFBBCEF2C}" srcOrd="1" destOrd="0" presId="urn:microsoft.com/office/officeart/2005/8/layout/cycle8"/>
    <dgm:cxn modelId="{5C49362A-29BC-4B4F-98F9-7FF5575C6B50}" srcId="{6F09EA8C-7A20-4731-B2F2-174C0DEBB9ED}" destId="{C4767602-CDED-4275-83F4-25F621EE9310}" srcOrd="4" destOrd="0" parTransId="{511C51B4-DABE-4AA4-9726-BDD46F038B93}" sibTransId="{711D088F-3B34-439F-9391-57A306A42B73}"/>
    <dgm:cxn modelId="{C64B5136-B2F3-41C8-94C4-D4F3D673866D}" type="presOf" srcId="{21569350-5198-4B84-9368-ED70125314BF}" destId="{49A1F060-572A-47E7-9736-AFD7B5BACD32}" srcOrd="1" destOrd="0" presId="urn:microsoft.com/office/officeart/2005/8/layout/cycle8"/>
    <dgm:cxn modelId="{F46B6D3D-ED6D-4F60-AEAD-370C55DD74A8}" type="presOf" srcId="{C4767602-CDED-4275-83F4-25F621EE9310}" destId="{E9913144-61E5-409C-A738-DA5094C57C9E}" srcOrd="1" destOrd="0" presId="urn:microsoft.com/office/officeart/2005/8/layout/cycle8"/>
    <dgm:cxn modelId="{DE11273E-2CC7-40FF-AA97-0CE25EE340C0}" type="presOf" srcId="{21569350-5198-4B84-9368-ED70125314BF}" destId="{875F85C0-23F1-42E4-8746-187D9B68B079}" srcOrd="0" destOrd="0" presId="urn:microsoft.com/office/officeart/2005/8/layout/cycle8"/>
    <dgm:cxn modelId="{A21F4E71-B65D-4221-AAB5-01B808EB189D}" srcId="{6F09EA8C-7A20-4731-B2F2-174C0DEBB9ED}" destId="{B512AB78-82A3-4C2D-84C7-4ED509446E7C}" srcOrd="0" destOrd="0" parTransId="{E459D8AA-B92C-4358-939C-ECA0290BE5D5}" sibTransId="{CC31A2CB-F407-4578-B900-12DA6B848144}"/>
    <dgm:cxn modelId="{A85380C8-336E-492D-AE27-D8923B6AC493}" srcId="{6F09EA8C-7A20-4731-B2F2-174C0DEBB9ED}" destId="{8CE7FC4E-1D3B-4B8D-A958-34BA60AC472D}" srcOrd="1" destOrd="0" parTransId="{706B65BB-4F8D-483B-912A-5BA71118A260}" sibTransId="{19B91ABE-7ED8-4449-B76B-143B83F83578}"/>
    <dgm:cxn modelId="{E5E5DDCC-F60A-4B35-9327-A6D5AD07CA9C}" type="presOf" srcId="{6F09EA8C-7A20-4731-B2F2-174C0DEBB9ED}" destId="{FE3E5CEB-FEE7-424E-9EBD-5B0D3CCEC77A}" srcOrd="0" destOrd="0" presId="urn:microsoft.com/office/officeart/2005/8/layout/cycle8"/>
    <dgm:cxn modelId="{A174A1CD-E33C-413F-A471-760A885051DF}" type="presOf" srcId="{124FB16C-1DB7-4B55-8ECB-F3E66752F522}" destId="{D9F5ACFD-6E13-4475-AD7A-28063FE505CD}" srcOrd="0" destOrd="0" presId="urn:microsoft.com/office/officeart/2005/8/layout/cycle8"/>
    <dgm:cxn modelId="{8FD6B1CE-DFCA-438E-82E0-986CAE48CBC0}" srcId="{6F09EA8C-7A20-4731-B2F2-174C0DEBB9ED}" destId="{21569350-5198-4B84-9368-ED70125314BF}" srcOrd="2" destOrd="0" parTransId="{9CAC0BDA-1ECE-4389-8095-029B7112DF32}" sibTransId="{49E8200C-9FDF-4A3D-8E66-53E461E792FF}"/>
    <dgm:cxn modelId="{7F2323D5-1A2B-4A1D-B30F-A1E2301448BB}" type="presOf" srcId="{C4767602-CDED-4275-83F4-25F621EE9310}" destId="{DF5DCE23-5BA6-417C-8D8E-818E907033B0}" srcOrd="0" destOrd="0" presId="urn:microsoft.com/office/officeart/2005/8/layout/cycle8"/>
    <dgm:cxn modelId="{00EBA3DB-41FB-4227-90F4-891D48B84CCD}" type="presOf" srcId="{8CE7FC4E-1D3B-4B8D-A958-34BA60AC472D}" destId="{E29ADBE7-E12E-4073-A82A-2F6F402EC4CE}" srcOrd="0" destOrd="0" presId="urn:microsoft.com/office/officeart/2005/8/layout/cycle8"/>
    <dgm:cxn modelId="{D1F870E8-3C10-4530-9C6B-ACC0D8D3FCDC}" type="presOf" srcId="{8CE7FC4E-1D3B-4B8D-A958-34BA60AC472D}" destId="{DDE93916-AE3C-42FC-8826-035762D81A9C}" srcOrd="1" destOrd="0" presId="urn:microsoft.com/office/officeart/2005/8/layout/cycle8"/>
    <dgm:cxn modelId="{6AEFF9EB-B4C6-477E-B9EA-4148E3948EB2}" type="presOf" srcId="{B512AB78-82A3-4C2D-84C7-4ED509446E7C}" destId="{BE918084-115B-45C4-A46C-54A81572315F}" srcOrd="1" destOrd="0" presId="urn:microsoft.com/office/officeart/2005/8/layout/cycle8"/>
    <dgm:cxn modelId="{422D7CFD-E450-43F1-A593-D996670DCFB6}" type="presOf" srcId="{B512AB78-82A3-4C2D-84C7-4ED509446E7C}" destId="{5A40FC25-930A-4071-AB5A-BC3FD9AD9A7E}" srcOrd="0" destOrd="0" presId="urn:microsoft.com/office/officeart/2005/8/layout/cycle8"/>
    <dgm:cxn modelId="{4D62657B-6D1E-4B7F-87C1-D658AC90F948}" type="presParOf" srcId="{FE3E5CEB-FEE7-424E-9EBD-5B0D3CCEC77A}" destId="{5A40FC25-930A-4071-AB5A-BC3FD9AD9A7E}" srcOrd="0" destOrd="0" presId="urn:microsoft.com/office/officeart/2005/8/layout/cycle8"/>
    <dgm:cxn modelId="{0E9BB7EF-47CD-4E7E-B691-CBB63EA8E704}" type="presParOf" srcId="{FE3E5CEB-FEE7-424E-9EBD-5B0D3CCEC77A}" destId="{5C827FAC-6544-4FE9-9EDC-380336CCD091}" srcOrd="1" destOrd="0" presId="urn:microsoft.com/office/officeart/2005/8/layout/cycle8"/>
    <dgm:cxn modelId="{FF157787-8B01-4D26-BA3B-5BEAEA507988}" type="presParOf" srcId="{FE3E5CEB-FEE7-424E-9EBD-5B0D3CCEC77A}" destId="{441830A8-A30E-425F-BF34-05BB177096F7}" srcOrd="2" destOrd="0" presId="urn:microsoft.com/office/officeart/2005/8/layout/cycle8"/>
    <dgm:cxn modelId="{EF17598C-3D8E-4837-933E-C5E260FDB1B6}" type="presParOf" srcId="{FE3E5CEB-FEE7-424E-9EBD-5B0D3CCEC77A}" destId="{BE918084-115B-45C4-A46C-54A81572315F}" srcOrd="3" destOrd="0" presId="urn:microsoft.com/office/officeart/2005/8/layout/cycle8"/>
    <dgm:cxn modelId="{3C3E3691-28F6-4836-A553-5689E24F4ABC}" type="presParOf" srcId="{FE3E5CEB-FEE7-424E-9EBD-5B0D3CCEC77A}" destId="{E29ADBE7-E12E-4073-A82A-2F6F402EC4CE}" srcOrd="4" destOrd="0" presId="urn:microsoft.com/office/officeart/2005/8/layout/cycle8"/>
    <dgm:cxn modelId="{C70431D9-3178-4ABA-A102-DA5AEB31416A}" type="presParOf" srcId="{FE3E5CEB-FEE7-424E-9EBD-5B0D3CCEC77A}" destId="{DCD354F3-C47D-489A-97B1-EE052C1AE6DD}" srcOrd="5" destOrd="0" presId="urn:microsoft.com/office/officeart/2005/8/layout/cycle8"/>
    <dgm:cxn modelId="{9EF6260A-8C7F-405D-9039-0D9B7DCA60AF}" type="presParOf" srcId="{FE3E5CEB-FEE7-424E-9EBD-5B0D3CCEC77A}" destId="{036E4B95-B3AE-44CE-97D4-BF31CEC39035}" srcOrd="6" destOrd="0" presId="urn:microsoft.com/office/officeart/2005/8/layout/cycle8"/>
    <dgm:cxn modelId="{BC1A9DA6-F756-4364-A95D-A6C3C606E61E}" type="presParOf" srcId="{FE3E5CEB-FEE7-424E-9EBD-5B0D3CCEC77A}" destId="{DDE93916-AE3C-42FC-8826-035762D81A9C}" srcOrd="7" destOrd="0" presId="urn:microsoft.com/office/officeart/2005/8/layout/cycle8"/>
    <dgm:cxn modelId="{D78425CE-F1BD-402B-863C-E43A87AD25E6}" type="presParOf" srcId="{FE3E5CEB-FEE7-424E-9EBD-5B0D3CCEC77A}" destId="{875F85C0-23F1-42E4-8746-187D9B68B079}" srcOrd="8" destOrd="0" presId="urn:microsoft.com/office/officeart/2005/8/layout/cycle8"/>
    <dgm:cxn modelId="{F77D1F2D-FC21-4654-8000-C13777ACA216}" type="presParOf" srcId="{FE3E5CEB-FEE7-424E-9EBD-5B0D3CCEC77A}" destId="{035EF431-C3F9-4A45-8E8A-6FE4B40A8FF4}" srcOrd="9" destOrd="0" presId="urn:microsoft.com/office/officeart/2005/8/layout/cycle8"/>
    <dgm:cxn modelId="{647B20B2-DD71-4067-B4C3-EF1B8BA2C032}" type="presParOf" srcId="{FE3E5CEB-FEE7-424E-9EBD-5B0D3CCEC77A}" destId="{06A60476-15C9-4BA3-B9E5-A983A22BB00B}" srcOrd="10" destOrd="0" presId="urn:microsoft.com/office/officeart/2005/8/layout/cycle8"/>
    <dgm:cxn modelId="{E728D4D1-B8BA-4B5A-9DFB-B3B7311E0E9F}" type="presParOf" srcId="{FE3E5CEB-FEE7-424E-9EBD-5B0D3CCEC77A}" destId="{49A1F060-572A-47E7-9736-AFD7B5BACD32}" srcOrd="11" destOrd="0" presId="urn:microsoft.com/office/officeart/2005/8/layout/cycle8"/>
    <dgm:cxn modelId="{2465AC19-8078-4846-8A8D-7862EFEE394F}" type="presParOf" srcId="{FE3E5CEB-FEE7-424E-9EBD-5B0D3CCEC77A}" destId="{D9F5ACFD-6E13-4475-AD7A-28063FE505CD}" srcOrd="12" destOrd="0" presId="urn:microsoft.com/office/officeart/2005/8/layout/cycle8"/>
    <dgm:cxn modelId="{F7D95A3F-B82C-4F0D-8381-355F486D83E3}" type="presParOf" srcId="{FE3E5CEB-FEE7-424E-9EBD-5B0D3CCEC77A}" destId="{9F1A425F-D07D-42C6-AF6E-327EF1ADDF3A}" srcOrd="13" destOrd="0" presId="urn:microsoft.com/office/officeart/2005/8/layout/cycle8"/>
    <dgm:cxn modelId="{AE1E1611-2B73-4184-801C-7165E9D99AD3}" type="presParOf" srcId="{FE3E5CEB-FEE7-424E-9EBD-5B0D3CCEC77A}" destId="{5602513C-978E-48EB-96E1-AA9100ED8813}" srcOrd="14" destOrd="0" presId="urn:microsoft.com/office/officeart/2005/8/layout/cycle8"/>
    <dgm:cxn modelId="{956AAAAE-496A-4CA5-A004-084CC77C084E}" type="presParOf" srcId="{FE3E5CEB-FEE7-424E-9EBD-5B0D3CCEC77A}" destId="{A9DAE6E6-74BE-490C-B4D7-486DFBBCEF2C}" srcOrd="15" destOrd="0" presId="urn:microsoft.com/office/officeart/2005/8/layout/cycle8"/>
    <dgm:cxn modelId="{DAB23771-AA6F-458F-A64B-25602E6D3439}" type="presParOf" srcId="{FE3E5CEB-FEE7-424E-9EBD-5B0D3CCEC77A}" destId="{DF5DCE23-5BA6-417C-8D8E-818E907033B0}" srcOrd="16" destOrd="0" presId="urn:microsoft.com/office/officeart/2005/8/layout/cycle8"/>
    <dgm:cxn modelId="{64E35FF9-C20E-42AE-92B5-6F45DEE79AFA}" type="presParOf" srcId="{FE3E5CEB-FEE7-424E-9EBD-5B0D3CCEC77A}" destId="{380BAE91-79D0-4E97-9105-1E4D481A9946}" srcOrd="17" destOrd="0" presId="urn:microsoft.com/office/officeart/2005/8/layout/cycle8"/>
    <dgm:cxn modelId="{03AA2711-8494-42AD-8194-8E877177B19A}" type="presParOf" srcId="{FE3E5CEB-FEE7-424E-9EBD-5B0D3CCEC77A}" destId="{750BA965-B579-48D9-B012-6DF027B10A2C}" srcOrd="18" destOrd="0" presId="urn:microsoft.com/office/officeart/2005/8/layout/cycle8"/>
    <dgm:cxn modelId="{80534380-8430-4657-8CEC-3377688337DF}" type="presParOf" srcId="{FE3E5CEB-FEE7-424E-9EBD-5B0D3CCEC77A}" destId="{E9913144-61E5-409C-A738-DA5094C57C9E}" srcOrd="19" destOrd="0" presId="urn:microsoft.com/office/officeart/2005/8/layout/cycle8"/>
    <dgm:cxn modelId="{E1CD9C2D-841F-4CF5-B16D-23E925545E3B}" type="presParOf" srcId="{FE3E5CEB-FEE7-424E-9EBD-5B0D3CCEC77A}" destId="{5D79EB10-18A4-4E92-93FC-5693FFDD9D8B}" srcOrd="20" destOrd="0" presId="urn:microsoft.com/office/officeart/2005/8/layout/cycle8"/>
    <dgm:cxn modelId="{F063611C-EDF5-4954-BADF-6B03A0F776C0}" type="presParOf" srcId="{FE3E5CEB-FEE7-424E-9EBD-5B0D3CCEC77A}" destId="{1F9C6315-7468-44A2-9C78-97C6157F2AA8}" srcOrd="21" destOrd="0" presId="urn:microsoft.com/office/officeart/2005/8/layout/cycle8"/>
    <dgm:cxn modelId="{E3EEFAAC-BCD7-4F8D-9884-C9AB20073577}" type="presParOf" srcId="{FE3E5CEB-FEE7-424E-9EBD-5B0D3CCEC77A}" destId="{10684F30-5035-4C82-A629-7C433E3FAF16}" srcOrd="22" destOrd="0" presId="urn:microsoft.com/office/officeart/2005/8/layout/cycle8"/>
    <dgm:cxn modelId="{3F92BD0E-FB88-499A-8576-4F8CDFDE63B9}" type="presParOf" srcId="{FE3E5CEB-FEE7-424E-9EBD-5B0D3CCEC77A}" destId="{5A49B1A8-4FB7-4F45-AF46-A1CFAA782C0C}" srcOrd="23" destOrd="0" presId="urn:microsoft.com/office/officeart/2005/8/layout/cycle8"/>
    <dgm:cxn modelId="{71B1DA98-4734-49AC-BA0D-A7CAD83D2040}" type="presParOf" srcId="{FE3E5CEB-FEE7-424E-9EBD-5B0D3CCEC77A}" destId="{A401BCCF-07C7-4A5E-9015-8EC6F5DF4B2E}" srcOrd="2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0FC25-930A-4071-AB5A-BC3FD9AD9A7E}">
      <dsp:nvSpPr>
        <dsp:cNvPr id="0" name=""/>
        <dsp:cNvSpPr/>
      </dsp:nvSpPr>
      <dsp:spPr>
        <a:xfrm>
          <a:off x="2265339" y="363065"/>
          <a:ext cx="4608576" cy="4608576"/>
        </a:xfrm>
        <a:prstGeom prst="pie">
          <a:avLst>
            <a:gd name="adj1" fmla="val 16200000"/>
            <a:gd name="adj2" fmla="val 2052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Understanding the Reason</a:t>
          </a:r>
        </a:p>
      </dsp:txBody>
      <dsp:txXfrm>
        <a:off x="4669480" y="1137745"/>
        <a:ext cx="1481328" cy="987552"/>
      </dsp:txXfrm>
    </dsp:sp>
    <dsp:sp modelId="{E29ADBE7-E12E-4073-A82A-2F6F402EC4CE}">
      <dsp:nvSpPr>
        <dsp:cNvPr id="0" name=""/>
        <dsp:cNvSpPr/>
      </dsp:nvSpPr>
      <dsp:spPr>
        <a:xfrm>
          <a:off x="2304841" y="462503"/>
          <a:ext cx="4608576" cy="4608576"/>
        </a:xfrm>
        <a:prstGeom prst="pie">
          <a:avLst>
            <a:gd name="adj1" fmla="val 20520000"/>
            <a:gd name="adj2" fmla="val 324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Data Collection</a:t>
          </a:r>
        </a:p>
      </dsp:txBody>
      <dsp:txXfrm>
        <a:off x="5272984" y="2568183"/>
        <a:ext cx="1371600" cy="1097280"/>
      </dsp:txXfrm>
    </dsp:sp>
    <dsp:sp modelId="{875F85C0-23F1-42E4-8746-187D9B68B079}">
      <dsp:nvSpPr>
        <dsp:cNvPr id="0" name=""/>
        <dsp:cNvSpPr/>
      </dsp:nvSpPr>
      <dsp:spPr>
        <a:xfrm>
          <a:off x="2200599" y="538215"/>
          <a:ext cx="4608576" cy="4608576"/>
        </a:xfrm>
        <a:prstGeom prst="pie">
          <a:avLst>
            <a:gd name="adj1" fmla="val 3240000"/>
            <a:gd name="adj2" fmla="val 756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Data Cleaning</a:t>
          </a:r>
        </a:p>
      </dsp:txBody>
      <dsp:txXfrm>
        <a:off x="3846519" y="3775191"/>
        <a:ext cx="1316736" cy="1207008"/>
      </dsp:txXfrm>
    </dsp:sp>
    <dsp:sp modelId="{D9F5ACFD-6E13-4475-AD7A-28063FE505CD}">
      <dsp:nvSpPr>
        <dsp:cNvPr id="0" name=""/>
        <dsp:cNvSpPr/>
      </dsp:nvSpPr>
      <dsp:spPr>
        <a:xfrm>
          <a:off x="2096358" y="462503"/>
          <a:ext cx="4608576" cy="4608576"/>
        </a:xfrm>
        <a:prstGeom prst="pie">
          <a:avLst>
            <a:gd name="adj1" fmla="val 7560000"/>
            <a:gd name="adj2" fmla="val 1188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Data Analysis</a:t>
          </a:r>
        </a:p>
      </dsp:txBody>
      <dsp:txXfrm>
        <a:off x="2365191" y="2568183"/>
        <a:ext cx="1371600" cy="1097280"/>
      </dsp:txXfrm>
    </dsp:sp>
    <dsp:sp modelId="{DF5DCE23-5BA6-417C-8D8E-818E907033B0}">
      <dsp:nvSpPr>
        <dsp:cNvPr id="0" name=""/>
        <dsp:cNvSpPr/>
      </dsp:nvSpPr>
      <dsp:spPr>
        <a:xfrm>
          <a:off x="2135860" y="363065"/>
          <a:ext cx="4608576" cy="4608576"/>
        </a:xfrm>
        <a:prstGeom prst="pie">
          <a:avLst>
            <a:gd name="adj1" fmla="val 11880000"/>
            <a:gd name="adj2" fmla="val 1620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Reporting &amp; Review</a:t>
          </a:r>
        </a:p>
      </dsp:txBody>
      <dsp:txXfrm>
        <a:off x="2858967" y="1137745"/>
        <a:ext cx="1481328" cy="987552"/>
      </dsp:txXfrm>
    </dsp:sp>
    <dsp:sp modelId="{5D79EB10-18A4-4E92-93FC-5693FFDD9D8B}">
      <dsp:nvSpPr>
        <dsp:cNvPr id="0" name=""/>
        <dsp:cNvSpPr/>
      </dsp:nvSpPr>
      <dsp:spPr>
        <a:xfrm>
          <a:off x="1979829" y="77773"/>
          <a:ext cx="5179161" cy="5179161"/>
        </a:xfrm>
        <a:prstGeom prst="circularArrow">
          <a:avLst>
            <a:gd name="adj1" fmla="val 5085"/>
            <a:gd name="adj2" fmla="val 327528"/>
            <a:gd name="adj3" fmla="val 20192361"/>
            <a:gd name="adj4" fmla="val 16200324"/>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F9C6315-7468-44A2-9C78-97C6157F2AA8}">
      <dsp:nvSpPr>
        <dsp:cNvPr id="0" name=""/>
        <dsp:cNvSpPr/>
      </dsp:nvSpPr>
      <dsp:spPr>
        <a:xfrm>
          <a:off x="2019867" y="177170"/>
          <a:ext cx="5179161" cy="5179161"/>
        </a:xfrm>
        <a:prstGeom prst="circularArrow">
          <a:avLst>
            <a:gd name="adj1" fmla="val 5085"/>
            <a:gd name="adj2" fmla="val 327528"/>
            <a:gd name="adj3" fmla="val 2912753"/>
            <a:gd name="adj4" fmla="val 20519953"/>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0684F30-5035-4C82-A629-7C433E3FAF16}">
      <dsp:nvSpPr>
        <dsp:cNvPr id="0" name=""/>
        <dsp:cNvSpPr/>
      </dsp:nvSpPr>
      <dsp:spPr>
        <a:xfrm>
          <a:off x="1915307" y="253113"/>
          <a:ext cx="5179161" cy="5179161"/>
        </a:xfrm>
        <a:prstGeom prst="circularArrow">
          <a:avLst>
            <a:gd name="adj1" fmla="val 5085"/>
            <a:gd name="adj2" fmla="val 327528"/>
            <a:gd name="adj3" fmla="val 7232777"/>
            <a:gd name="adj4" fmla="val 3239695"/>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5A49B1A8-4FB7-4F45-AF46-A1CFAA782C0C}">
      <dsp:nvSpPr>
        <dsp:cNvPr id="0" name=""/>
        <dsp:cNvSpPr/>
      </dsp:nvSpPr>
      <dsp:spPr>
        <a:xfrm>
          <a:off x="1810747" y="177170"/>
          <a:ext cx="5179161" cy="5179161"/>
        </a:xfrm>
        <a:prstGeom prst="circularArrow">
          <a:avLst>
            <a:gd name="adj1" fmla="val 5085"/>
            <a:gd name="adj2" fmla="val 327528"/>
            <a:gd name="adj3" fmla="val 11552519"/>
            <a:gd name="adj4" fmla="val 7559718"/>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A401BCCF-07C7-4A5E-9015-8EC6F5DF4B2E}">
      <dsp:nvSpPr>
        <dsp:cNvPr id="0" name=""/>
        <dsp:cNvSpPr/>
      </dsp:nvSpPr>
      <dsp:spPr>
        <a:xfrm>
          <a:off x="1850784" y="77773"/>
          <a:ext cx="5179161" cy="5179161"/>
        </a:xfrm>
        <a:prstGeom prst="circularArrow">
          <a:avLst>
            <a:gd name="adj1" fmla="val 5085"/>
            <a:gd name="adj2" fmla="val 327528"/>
            <a:gd name="adj3" fmla="val 15872148"/>
            <a:gd name="adj4" fmla="val 11880111"/>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0FC25-930A-4071-AB5A-BC3FD9AD9A7E}">
      <dsp:nvSpPr>
        <dsp:cNvPr id="0" name=""/>
        <dsp:cNvSpPr/>
      </dsp:nvSpPr>
      <dsp:spPr>
        <a:xfrm>
          <a:off x="982146" y="276261"/>
          <a:ext cx="2753582" cy="2753582"/>
        </a:xfrm>
        <a:prstGeom prst="pie">
          <a:avLst>
            <a:gd name="adj1" fmla="val 16200000"/>
            <a:gd name="adj2" fmla="val 2052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solidFill>
                <a:schemeClr val="bg1"/>
              </a:solidFill>
            </a:rPr>
            <a:t>Understanding the Reason</a:t>
          </a:r>
        </a:p>
      </dsp:txBody>
      <dsp:txXfrm>
        <a:off x="2418598" y="739125"/>
        <a:ext cx="885079" cy="590053"/>
      </dsp:txXfrm>
    </dsp:sp>
    <dsp:sp modelId="{E29ADBE7-E12E-4073-A82A-2F6F402EC4CE}">
      <dsp:nvSpPr>
        <dsp:cNvPr id="0" name=""/>
        <dsp:cNvSpPr/>
      </dsp:nvSpPr>
      <dsp:spPr>
        <a:xfrm>
          <a:off x="1413788" y="743714"/>
          <a:ext cx="1937503" cy="1937503"/>
        </a:xfrm>
        <a:prstGeom prst="pie">
          <a:avLst>
            <a:gd name="adj1" fmla="val 20520000"/>
            <a:gd name="adj2" fmla="val 324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Data Collection</a:t>
          </a:r>
        </a:p>
      </dsp:txBody>
      <dsp:txXfrm>
        <a:off x="2661632" y="1628968"/>
        <a:ext cx="576637" cy="461310"/>
      </dsp:txXfrm>
    </dsp:sp>
    <dsp:sp modelId="{875F85C0-23F1-42E4-8746-187D9B68B079}">
      <dsp:nvSpPr>
        <dsp:cNvPr id="0" name=""/>
        <dsp:cNvSpPr/>
      </dsp:nvSpPr>
      <dsp:spPr>
        <a:xfrm>
          <a:off x="1351504" y="788951"/>
          <a:ext cx="1937503" cy="1937503"/>
        </a:xfrm>
        <a:prstGeom prst="pie">
          <a:avLst>
            <a:gd name="adj1" fmla="val 3240000"/>
            <a:gd name="adj2" fmla="val 756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Data Cleaning</a:t>
          </a:r>
        </a:p>
      </dsp:txBody>
      <dsp:txXfrm>
        <a:off x="2043470" y="2149816"/>
        <a:ext cx="553572" cy="507441"/>
      </dsp:txXfrm>
    </dsp:sp>
    <dsp:sp modelId="{D9F5ACFD-6E13-4475-AD7A-28063FE505CD}">
      <dsp:nvSpPr>
        <dsp:cNvPr id="0" name=""/>
        <dsp:cNvSpPr/>
      </dsp:nvSpPr>
      <dsp:spPr>
        <a:xfrm>
          <a:off x="1289221" y="743714"/>
          <a:ext cx="1937503" cy="1937503"/>
        </a:xfrm>
        <a:prstGeom prst="pie">
          <a:avLst>
            <a:gd name="adj1" fmla="val 7560000"/>
            <a:gd name="adj2" fmla="val 1188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Data Analysis</a:t>
          </a:r>
        </a:p>
      </dsp:txBody>
      <dsp:txXfrm>
        <a:off x="1402242" y="1628968"/>
        <a:ext cx="576637" cy="461310"/>
      </dsp:txXfrm>
    </dsp:sp>
    <dsp:sp modelId="{DF5DCE23-5BA6-417C-8D8E-818E907033B0}">
      <dsp:nvSpPr>
        <dsp:cNvPr id="0" name=""/>
        <dsp:cNvSpPr/>
      </dsp:nvSpPr>
      <dsp:spPr>
        <a:xfrm>
          <a:off x="1312823" y="684301"/>
          <a:ext cx="1937503" cy="1937503"/>
        </a:xfrm>
        <a:prstGeom prst="pie">
          <a:avLst>
            <a:gd name="adj1" fmla="val 11880000"/>
            <a:gd name="adj2" fmla="val 1620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solidFill>
                <a:schemeClr val="bg1"/>
              </a:solidFill>
            </a:rPr>
            <a:t>Reporting &amp; Review</a:t>
          </a:r>
        </a:p>
      </dsp:txBody>
      <dsp:txXfrm>
        <a:off x="1616827" y="1009986"/>
        <a:ext cx="622768" cy="415179"/>
      </dsp:txXfrm>
    </dsp:sp>
    <dsp:sp modelId="{5D79EB10-18A4-4E92-93FC-5693FFDD9D8B}">
      <dsp:nvSpPr>
        <dsp:cNvPr id="0" name=""/>
        <dsp:cNvSpPr/>
      </dsp:nvSpPr>
      <dsp:spPr>
        <a:xfrm>
          <a:off x="811557" y="105801"/>
          <a:ext cx="3094501" cy="3094501"/>
        </a:xfrm>
        <a:prstGeom prst="circularArrow">
          <a:avLst>
            <a:gd name="adj1" fmla="val 5085"/>
            <a:gd name="adj2" fmla="val 327528"/>
            <a:gd name="adj3" fmla="val 20192361"/>
            <a:gd name="adj4" fmla="val 16200324"/>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5542DD2D-B9C5-4DFB-A90C-1D14343D93C4}">
      <dsp:nvSpPr>
        <dsp:cNvPr id="0" name=""/>
        <dsp:cNvSpPr/>
      </dsp:nvSpPr>
      <dsp:spPr>
        <a:xfrm>
          <a:off x="1299372" y="629084"/>
          <a:ext cx="2177384" cy="2177384"/>
        </a:xfrm>
        <a:prstGeom prst="circularArrow">
          <a:avLst>
            <a:gd name="adj1" fmla="val 5085"/>
            <a:gd name="adj2" fmla="val 327528"/>
            <a:gd name="adj3" fmla="val 2912753"/>
            <a:gd name="adj4" fmla="val 20519953"/>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5379EA32-4209-46C8-AF09-8CE7BC224D8A}">
      <dsp:nvSpPr>
        <dsp:cNvPr id="0" name=""/>
        <dsp:cNvSpPr/>
      </dsp:nvSpPr>
      <dsp:spPr>
        <a:xfrm>
          <a:off x="1236898" y="674459"/>
          <a:ext cx="2177384" cy="2177384"/>
        </a:xfrm>
        <a:prstGeom prst="circularArrow">
          <a:avLst>
            <a:gd name="adj1" fmla="val 5085"/>
            <a:gd name="adj2" fmla="val 327528"/>
            <a:gd name="adj3" fmla="val 7232777"/>
            <a:gd name="adj4" fmla="val 3239695"/>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7812F37F-24D0-41AF-BBA0-F7F1D5F87D26}">
      <dsp:nvSpPr>
        <dsp:cNvPr id="0" name=""/>
        <dsp:cNvSpPr/>
      </dsp:nvSpPr>
      <dsp:spPr>
        <a:xfrm>
          <a:off x="1174425" y="629084"/>
          <a:ext cx="2177384" cy="2177384"/>
        </a:xfrm>
        <a:prstGeom prst="circularArrow">
          <a:avLst>
            <a:gd name="adj1" fmla="val 5085"/>
            <a:gd name="adj2" fmla="val 327528"/>
            <a:gd name="adj3" fmla="val 11552519"/>
            <a:gd name="adj4" fmla="val 7559718"/>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E228EB9E-F172-415B-B0A7-54EBEF6DAB63}">
      <dsp:nvSpPr>
        <dsp:cNvPr id="0" name=""/>
        <dsp:cNvSpPr/>
      </dsp:nvSpPr>
      <dsp:spPr>
        <a:xfrm>
          <a:off x="1198347" y="569695"/>
          <a:ext cx="2177384" cy="2177384"/>
        </a:xfrm>
        <a:prstGeom prst="circularArrow">
          <a:avLst>
            <a:gd name="adj1" fmla="val 5085"/>
            <a:gd name="adj2" fmla="val 327528"/>
            <a:gd name="adj3" fmla="val 15872148"/>
            <a:gd name="adj4" fmla="val 11880111"/>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0FC25-930A-4071-AB5A-BC3FD9AD9A7E}">
      <dsp:nvSpPr>
        <dsp:cNvPr id="0" name=""/>
        <dsp:cNvSpPr/>
      </dsp:nvSpPr>
      <dsp:spPr>
        <a:xfrm>
          <a:off x="1211499" y="411980"/>
          <a:ext cx="2050464" cy="2050464"/>
        </a:xfrm>
        <a:prstGeom prst="pie">
          <a:avLst>
            <a:gd name="adj1" fmla="val 16200000"/>
            <a:gd name="adj2" fmla="val 2052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Understanding the Reason</a:t>
          </a:r>
        </a:p>
      </dsp:txBody>
      <dsp:txXfrm>
        <a:off x="2281158" y="756653"/>
        <a:ext cx="659077" cy="439385"/>
      </dsp:txXfrm>
    </dsp:sp>
    <dsp:sp modelId="{E29ADBE7-E12E-4073-A82A-2F6F402EC4CE}">
      <dsp:nvSpPr>
        <dsp:cNvPr id="0" name=""/>
        <dsp:cNvSpPr/>
      </dsp:nvSpPr>
      <dsp:spPr>
        <a:xfrm>
          <a:off x="666017" y="-131158"/>
          <a:ext cx="3184378" cy="3244856"/>
        </a:xfrm>
        <a:prstGeom prst="pie">
          <a:avLst>
            <a:gd name="adj1" fmla="val 20520000"/>
            <a:gd name="adj2" fmla="val 324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Collection</a:t>
          </a:r>
        </a:p>
      </dsp:txBody>
      <dsp:txXfrm>
        <a:off x="2716908" y="1351431"/>
        <a:ext cx="947731" cy="772584"/>
      </dsp:txXfrm>
    </dsp:sp>
    <dsp:sp modelId="{875F85C0-23F1-42E4-8746-187D9B68B079}">
      <dsp:nvSpPr>
        <dsp:cNvPr id="0" name=""/>
        <dsp:cNvSpPr/>
      </dsp:nvSpPr>
      <dsp:spPr>
        <a:xfrm>
          <a:off x="1176305" y="507196"/>
          <a:ext cx="2050464" cy="2050464"/>
        </a:xfrm>
        <a:prstGeom prst="pie">
          <a:avLst>
            <a:gd name="adj1" fmla="val 3240000"/>
            <a:gd name="adj2" fmla="val 756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Data Cleaning</a:t>
          </a:r>
        </a:p>
      </dsp:txBody>
      <dsp:txXfrm>
        <a:off x="1908614" y="1947403"/>
        <a:ext cx="585847" cy="537026"/>
      </dsp:txXfrm>
    </dsp:sp>
    <dsp:sp modelId="{D9F5ACFD-6E13-4475-AD7A-28063FE505CD}">
      <dsp:nvSpPr>
        <dsp:cNvPr id="0" name=""/>
        <dsp:cNvSpPr/>
      </dsp:nvSpPr>
      <dsp:spPr>
        <a:xfrm>
          <a:off x="1119637" y="466037"/>
          <a:ext cx="2050464" cy="2050464"/>
        </a:xfrm>
        <a:prstGeom prst="pie">
          <a:avLst>
            <a:gd name="adj1" fmla="val 7560000"/>
            <a:gd name="adj2" fmla="val 1188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Data Analysis</a:t>
          </a:r>
        </a:p>
      </dsp:txBody>
      <dsp:txXfrm>
        <a:off x="1239248" y="1402904"/>
        <a:ext cx="610257" cy="488205"/>
      </dsp:txXfrm>
    </dsp:sp>
    <dsp:sp modelId="{DF5DCE23-5BA6-417C-8D8E-818E907033B0}">
      <dsp:nvSpPr>
        <dsp:cNvPr id="0" name=""/>
        <dsp:cNvSpPr/>
      </dsp:nvSpPr>
      <dsp:spPr>
        <a:xfrm>
          <a:off x="1141112" y="411980"/>
          <a:ext cx="2050464" cy="2050464"/>
        </a:xfrm>
        <a:prstGeom prst="pie">
          <a:avLst>
            <a:gd name="adj1" fmla="val 11880000"/>
            <a:gd name="adj2" fmla="val 1620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Reporting &amp; Review</a:t>
          </a:r>
        </a:p>
      </dsp:txBody>
      <dsp:txXfrm>
        <a:off x="1462839" y="756653"/>
        <a:ext cx="659077" cy="439385"/>
      </dsp:txXfrm>
    </dsp:sp>
    <dsp:sp modelId="{5D79EB10-18A4-4E92-93FC-5693FFDD9D8B}">
      <dsp:nvSpPr>
        <dsp:cNvPr id="0" name=""/>
        <dsp:cNvSpPr/>
      </dsp:nvSpPr>
      <dsp:spPr>
        <a:xfrm>
          <a:off x="1087123" y="287721"/>
          <a:ext cx="2304331" cy="2304331"/>
        </a:xfrm>
        <a:prstGeom prst="circularArrow">
          <a:avLst>
            <a:gd name="adj1" fmla="val 5085"/>
            <a:gd name="adj2" fmla="val 327528"/>
            <a:gd name="adj3" fmla="val 20192361"/>
            <a:gd name="adj4" fmla="val 16200324"/>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F9C6315-7468-44A2-9C78-97C6157F2AA8}">
      <dsp:nvSpPr>
        <dsp:cNvPr id="0" name=""/>
        <dsp:cNvSpPr/>
      </dsp:nvSpPr>
      <dsp:spPr>
        <a:xfrm>
          <a:off x="462861" y="-338934"/>
          <a:ext cx="3578634" cy="3646601"/>
        </a:xfrm>
        <a:prstGeom prst="circularArrow">
          <a:avLst>
            <a:gd name="adj1" fmla="val 5085"/>
            <a:gd name="adj2" fmla="val 327528"/>
            <a:gd name="adj3" fmla="val 2912753"/>
            <a:gd name="adj4" fmla="val 20519953"/>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0684F30-5035-4C82-A629-7C433E3FAF16}">
      <dsp:nvSpPr>
        <dsp:cNvPr id="0" name=""/>
        <dsp:cNvSpPr/>
      </dsp:nvSpPr>
      <dsp:spPr>
        <a:xfrm>
          <a:off x="1052047" y="383041"/>
          <a:ext cx="2304331" cy="2304331"/>
        </a:xfrm>
        <a:prstGeom prst="circularArrow">
          <a:avLst>
            <a:gd name="adj1" fmla="val 5085"/>
            <a:gd name="adj2" fmla="val 327528"/>
            <a:gd name="adj3" fmla="val 7232777"/>
            <a:gd name="adj4" fmla="val 3239695"/>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5A49B1A8-4FB7-4F45-AF46-A1CFAA782C0C}">
      <dsp:nvSpPr>
        <dsp:cNvPr id="0" name=""/>
        <dsp:cNvSpPr/>
      </dsp:nvSpPr>
      <dsp:spPr>
        <a:xfrm>
          <a:off x="995205" y="341756"/>
          <a:ext cx="2304331" cy="2304331"/>
        </a:xfrm>
        <a:prstGeom prst="circularArrow">
          <a:avLst>
            <a:gd name="adj1" fmla="val 5085"/>
            <a:gd name="adj2" fmla="val 327528"/>
            <a:gd name="adj3" fmla="val 11552519"/>
            <a:gd name="adj4" fmla="val 7559718"/>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A401BCCF-07C7-4A5E-9015-8EC6F5DF4B2E}">
      <dsp:nvSpPr>
        <dsp:cNvPr id="0" name=""/>
        <dsp:cNvSpPr/>
      </dsp:nvSpPr>
      <dsp:spPr>
        <a:xfrm>
          <a:off x="1016971" y="287721"/>
          <a:ext cx="2304331" cy="2304331"/>
        </a:xfrm>
        <a:prstGeom prst="circularArrow">
          <a:avLst>
            <a:gd name="adj1" fmla="val 5085"/>
            <a:gd name="adj2" fmla="val 327528"/>
            <a:gd name="adj3" fmla="val 15872148"/>
            <a:gd name="adj4" fmla="val 11880111"/>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0FC25-930A-4071-AB5A-BC3FD9AD9A7E}">
      <dsp:nvSpPr>
        <dsp:cNvPr id="0" name=""/>
        <dsp:cNvSpPr/>
      </dsp:nvSpPr>
      <dsp:spPr>
        <a:xfrm>
          <a:off x="1172675" y="294371"/>
          <a:ext cx="2039308" cy="2039308"/>
        </a:xfrm>
        <a:prstGeom prst="pie">
          <a:avLst>
            <a:gd name="adj1" fmla="val 16200000"/>
            <a:gd name="adj2" fmla="val 2052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Understanding the Reason</a:t>
          </a:r>
        </a:p>
      </dsp:txBody>
      <dsp:txXfrm>
        <a:off x="2236515" y="637169"/>
        <a:ext cx="655491" cy="436994"/>
      </dsp:txXfrm>
    </dsp:sp>
    <dsp:sp modelId="{E29ADBE7-E12E-4073-A82A-2F6F402EC4CE}">
      <dsp:nvSpPr>
        <dsp:cNvPr id="0" name=""/>
        <dsp:cNvSpPr/>
      </dsp:nvSpPr>
      <dsp:spPr>
        <a:xfrm>
          <a:off x="1192888" y="345252"/>
          <a:ext cx="2039308" cy="2039308"/>
        </a:xfrm>
        <a:prstGeom prst="pie">
          <a:avLst>
            <a:gd name="adj1" fmla="val 20520000"/>
            <a:gd name="adj2" fmla="val 324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Data Collection</a:t>
          </a:r>
        </a:p>
      </dsp:txBody>
      <dsp:txXfrm>
        <a:off x="2506300" y="1277021"/>
        <a:ext cx="606936" cy="485549"/>
      </dsp:txXfrm>
    </dsp:sp>
    <dsp:sp modelId="{875F85C0-23F1-42E4-8746-187D9B68B079}">
      <dsp:nvSpPr>
        <dsp:cNvPr id="0" name=""/>
        <dsp:cNvSpPr/>
      </dsp:nvSpPr>
      <dsp:spPr>
        <a:xfrm>
          <a:off x="508574" y="-246982"/>
          <a:ext cx="3301259" cy="3301259"/>
        </a:xfrm>
        <a:prstGeom prst="pie">
          <a:avLst>
            <a:gd name="adj1" fmla="val 3240000"/>
            <a:gd name="adj2" fmla="val 756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Data Cleaning</a:t>
          </a:r>
        </a:p>
      </dsp:txBody>
      <dsp:txXfrm>
        <a:off x="1687595" y="2071759"/>
        <a:ext cx="943217" cy="864615"/>
      </dsp:txXfrm>
    </dsp:sp>
    <dsp:sp modelId="{D9F5ACFD-6E13-4475-AD7A-28063FE505CD}">
      <dsp:nvSpPr>
        <dsp:cNvPr id="0" name=""/>
        <dsp:cNvSpPr/>
      </dsp:nvSpPr>
      <dsp:spPr>
        <a:xfrm>
          <a:off x="1086211" y="345252"/>
          <a:ext cx="2039308" cy="2039308"/>
        </a:xfrm>
        <a:prstGeom prst="pie">
          <a:avLst>
            <a:gd name="adj1" fmla="val 7560000"/>
            <a:gd name="adj2" fmla="val 1188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Data Analysis</a:t>
          </a:r>
        </a:p>
      </dsp:txBody>
      <dsp:txXfrm>
        <a:off x="1205170" y="1277021"/>
        <a:ext cx="606936" cy="485549"/>
      </dsp:txXfrm>
    </dsp:sp>
    <dsp:sp modelId="{DF5DCE23-5BA6-417C-8D8E-818E907033B0}">
      <dsp:nvSpPr>
        <dsp:cNvPr id="0" name=""/>
        <dsp:cNvSpPr/>
      </dsp:nvSpPr>
      <dsp:spPr>
        <a:xfrm>
          <a:off x="1106423" y="294371"/>
          <a:ext cx="2039308" cy="2039308"/>
        </a:xfrm>
        <a:prstGeom prst="pie">
          <a:avLst>
            <a:gd name="adj1" fmla="val 11880000"/>
            <a:gd name="adj2" fmla="val 1620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Reporting &amp; Review</a:t>
          </a:r>
        </a:p>
      </dsp:txBody>
      <dsp:txXfrm>
        <a:off x="1426401" y="637169"/>
        <a:ext cx="655491" cy="436994"/>
      </dsp:txXfrm>
    </dsp:sp>
    <dsp:sp modelId="{5D79EB10-18A4-4E92-93FC-5693FFDD9D8B}">
      <dsp:nvSpPr>
        <dsp:cNvPr id="0" name=""/>
        <dsp:cNvSpPr/>
      </dsp:nvSpPr>
      <dsp:spPr>
        <a:xfrm>
          <a:off x="1048426" y="170233"/>
          <a:ext cx="2291793" cy="2291793"/>
        </a:xfrm>
        <a:prstGeom prst="circularArrow">
          <a:avLst>
            <a:gd name="adj1" fmla="val 5085"/>
            <a:gd name="adj2" fmla="val 327528"/>
            <a:gd name="adj3" fmla="val 20192361"/>
            <a:gd name="adj4" fmla="val 16200324"/>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F9C6315-7468-44A2-9C78-97C6157F2AA8}">
      <dsp:nvSpPr>
        <dsp:cNvPr id="0" name=""/>
        <dsp:cNvSpPr/>
      </dsp:nvSpPr>
      <dsp:spPr>
        <a:xfrm>
          <a:off x="1068913" y="221093"/>
          <a:ext cx="2291793" cy="2291793"/>
        </a:xfrm>
        <a:prstGeom prst="circularArrow">
          <a:avLst>
            <a:gd name="adj1" fmla="val 5085"/>
            <a:gd name="adj2" fmla="val 327528"/>
            <a:gd name="adj3" fmla="val 2912753"/>
            <a:gd name="adj4" fmla="val 20519953"/>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0684F30-5035-4C82-A629-7C433E3FAF16}">
      <dsp:nvSpPr>
        <dsp:cNvPr id="0" name=""/>
        <dsp:cNvSpPr/>
      </dsp:nvSpPr>
      <dsp:spPr>
        <a:xfrm>
          <a:off x="294131" y="-461327"/>
          <a:ext cx="3709987" cy="3709987"/>
        </a:xfrm>
        <a:prstGeom prst="circularArrow">
          <a:avLst>
            <a:gd name="adj1" fmla="val 5085"/>
            <a:gd name="adj2" fmla="val 327528"/>
            <a:gd name="adj3" fmla="val 7232777"/>
            <a:gd name="adj4" fmla="val 3239695"/>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5A49B1A8-4FB7-4F45-AF46-A1CFAA782C0C}">
      <dsp:nvSpPr>
        <dsp:cNvPr id="0" name=""/>
        <dsp:cNvSpPr/>
      </dsp:nvSpPr>
      <dsp:spPr>
        <a:xfrm>
          <a:off x="961910" y="221093"/>
          <a:ext cx="2291793" cy="2291793"/>
        </a:xfrm>
        <a:prstGeom prst="circularArrow">
          <a:avLst>
            <a:gd name="adj1" fmla="val 5085"/>
            <a:gd name="adj2" fmla="val 327528"/>
            <a:gd name="adj3" fmla="val 11552519"/>
            <a:gd name="adj4" fmla="val 7559718"/>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A401BCCF-07C7-4A5E-9015-8EC6F5DF4B2E}">
      <dsp:nvSpPr>
        <dsp:cNvPr id="0" name=""/>
        <dsp:cNvSpPr/>
      </dsp:nvSpPr>
      <dsp:spPr>
        <a:xfrm>
          <a:off x="982396" y="170233"/>
          <a:ext cx="2291793" cy="2291793"/>
        </a:xfrm>
        <a:prstGeom prst="circularArrow">
          <a:avLst>
            <a:gd name="adj1" fmla="val 5085"/>
            <a:gd name="adj2" fmla="val 327528"/>
            <a:gd name="adj3" fmla="val 15872148"/>
            <a:gd name="adj4" fmla="val 11880111"/>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0FC25-930A-4071-AB5A-BC3FD9AD9A7E}">
      <dsp:nvSpPr>
        <dsp:cNvPr id="0" name=""/>
        <dsp:cNvSpPr/>
      </dsp:nvSpPr>
      <dsp:spPr>
        <a:xfrm>
          <a:off x="1135628" y="253927"/>
          <a:ext cx="1845120" cy="1845120"/>
        </a:xfrm>
        <a:prstGeom prst="pie">
          <a:avLst>
            <a:gd name="adj1" fmla="val 16200000"/>
            <a:gd name="adj2" fmla="val 2052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solidFill>
                <a:schemeClr val="bg1"/>
              </a:solidFill>
            </a:rPr>
            <a:t>Understanding the Reason</a:t>
          </a:r>
        </a:p>
      </dsp:txBody>
      <dsp:txXfrm>
        <a:off x="2098166" y="564083"/>
        <a:ext cx="593074" cy="395382"/>
      </dsp:txXfrm>
    </dsp:sp>
    <dsp:sp modelId="{E29ADBE7-E12E-4073-A82A-2F6F402EC4CE}">
      <dsp:nvSpPr>
        <dsp:cNvPr id="0" name=""/>
        <dsp:cNvSpPr/>
      </dsp:nvSpPr>
      <dsp:spPr>
        <a:xfrm>
          <a:off x="1153207" y="298177"/>
          <a:ext cx="1845120" cy="1845120"/>
        </a:xfrm>
        <a:prstGeom prst="pie">
          <a:avLst>
            <a:gd name="adj1" fmla="val 20520000"/>
            <a:gd name="adj2" fmla="val 324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solidFill>
                <a:schemeClr val="bg1"/>
              </a:solidFill>
            </a:rPr>
            <a:t>Data Collection</a:t>
          </a:r>
        </a:p>
      </dsp:txBody>
      <dsp:txXfrm>
        <a:off x="2341552" y="1141222"/>
        <a:ext cx="549142" cy="439314"/>
      </dsp:txXfrm>
    </dsp:sp>
    <dsp:sp modelId="{875F85C0-23F1-42E4-8746-187D9B68B079}">
      <dsp:nvSpPr>
        <dsp:cNvPr id="0" name=""/>
        <dsp:cNvSpPr/>
      </dsp:nvSpPr>
      <dsp:spPr>
        <a:xfrm>
          <a:off x="1106819" y="331870"/>
          <a:ext cx="1845120" cy="1845120"/>
        </a:xfrm>
        <a:prstGeom prst="pie">
          <a:avLst>
            <a:gd name="adj1" fmla="val 3240000"/>
            <a:gd name="adj2" fmla="val 756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solidFill>
                <a:schemeClr val="bg1"/>
              </a:solidFill>
            </a:rPr>
            <a:t>Data Cleaning</a:t>
          </a:r>
        </a:p>
      </dsp:txBody>
      <dsp:txXfrm>
        <a:off x="1765790" y="1627847"/>
        <a:ext cx="527177" cy="483245"/>
      </dsp:txXfrm>
    </dsp:sp>
    <dsp:sp modelId="{D9F5ACFD-6E13-4475-AD7A-28063FE505CD}">
      <dsp:nvSpPr>
        <dsp:cNvPr id="0" name=""/>
        <dsp:cNvSpPr/>
      </dsp:nvSpPr>
      <dsp:spPr>
        <a:xfrm>
          <a:off x="307547" y="-454705"/>
          <a:ext cx="3350887" cy="3350887"/>
        </a:xfrm>
        <a:prstGeom prst="pie">
          <a:avLst>
            <a:gd name="adj1" fmla="val 7560000"/>
            <a:gd name="adj2" fmla="val 1188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Data Analysis</a:t>
          </a:r>
        </a:p>
      </dsp:txBody>
      <dsp:txXfrm>
        <a:off x="503016" y="1076330"/>
        <a:ext cx="997288" cy="797830"/>
      </dsp:txXfrm>
    </dsp:sp>
    <dsp:sp modelId="{DF5DCE23-5BA6-417C-8D8E-818E907033B0}">
      <dsp:nvSpPr>
        <dsp:cNvPr id="0" name=""/>
        <dsp:cNvSpPr/>
      </dsp:nvSpPr>
      <dsp:spPr>
        <a:xfrm>
          <a:off x="1078010" y="253927"/>
          <a:ext cx="1845120" cy="1845120"/>
        </a:xfrm>
        <a:prstGeom prst="pie">
          <a:avLst>
            <a:gd name="adj1" fmla="val 11880000"/>
            <a:gd name="adj2" fmla="val 1620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266700">
            <a:lnSpc>
              <a:spcPct val="90000"/>
            </a:lnSpc>
            <a:spcBef>
              <a:spcPct val="0"/>
            </a:spcBef>
            <a:spcAft>
              <a:spcPct val="35000"/>
            </a:spcAft>
            <a:buNone/>
          </a:pPr>
          <a:r>
            <a:rPr lang="en-US" sz="600" kern="1200" dirty="0">
              <a:solidFill>
                <a:schemeClr val="bg1"/>
              </a:solidFill>
            </a:rPr>
            <a:t>Reporting &amp; Review</a:t>
          </a:r>
        </a:p>
      </dsp:txBody>
      <dsp:txXfrm>
        <a:off x="1367518" y="564083"/>
        <a:ext cx="593074" cy="395382"/>
      </dsp:txXfrm>
    </dsp:sp>
    <dsp:sp modelId="{5D79EB10-18A4-4E92-93FC-5693FFDD9D8B}">
      <dsp:nvSpPr>
        <dsp:cNvPr id="0" name=""/>
        <dsp:cNvSpPr/>
      </dsp:nvSpPr>
      <dsp:spPr>
        <a:xfrm>
          <a:off x="1022946" y="141341"/>
          <a:ext cx="2073540" cy="2073540"/>
        </a:xfrm>
        <a:prstGeom prst="circularArrow">
          <a:avLst>
            <a:gd name="adj1" fmla="val 5085"/>
            <a:gd name="adj2" fmla="val 327528"/>
            <a:gd name="adj3" fmla="val 20192361"/>
            <a:gd name="adj4" fmla="val 16200324"/>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F9C6315-7468-44A2-9C78-97C6157F2AA8}">
      <dsp:nvSpPr>
        <dsp:cNvPr id="0" name=""/>
        <dsp:cNvSpPr/>
      </dsp:nvSpPr>
      <dsp:spPr>
        <a:xfrm>
          <a:off x="1040763" y="185574"/>
          <a:ext cx="2073540" cy="2073540"/>
        </a:xfrm>
        <a:prstGeom prst="circularArrow">
          <a:avLst>
            <a:gd name="adj1" fmla="val 5085"/>
            <a:gd name="adj2" fmla="val 327528"/>
            <a:gd name="adj3" fmla="val 2912753"/>
            <a:gd name="adj4" fmla="val 20519953"/>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0684F30-5035-4C82-A629-7C433E3FAF16}">
      <dsp:nvSpPr>
        <dsp:cNvPr id="0" name=""/>
        <dsp:cNvSpPr/>
      </dsp:nvSpPr>
      <dsp:spPr>
        <a:xfrm>
          <a:off x="994233" y="219369"/>
          <a:ext cx="2073540" cy="2073540"/>
        </a:xfrm>
        <a:prstGeom prst="circularArrow">
          <a:avLst>
            <a:gd name="adj1" fmla="val 5085"/>
            <a:gd name="adj2" fmla="val 327528"/>
            <a:gd name="adj3" fmla="val 7232777"/>
            <a:gd name="adj4" fmla="val 3239695"/>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5A49B1A8-4FB7-4F45-AF46-A1CFAA782C0C}">
      <dsp:nvSpPr>
        <dsp:cNvPr id="0" name=""/>
        <dsp:cNvSpPr/>
      </dsp:nvSpPr>
      <dsp:spPr>
        <a:xfrm>
          <a:off x="81326" y="-680803"/>
          <a:ext cx="3765759" cy="3765759"/>
        </a:xfrm>
        <a:prstGeom prst="circularArrow">
          <a:avLst>
            <a:gd name="adj1" fmla="val 5085"/>
            <a:gd name="adj2" fmla="val 327528"/>
            <a:gd name="adj3" fmla="val 11552519"/>
            <a:gd name="adj4" fmla="val 7559718"/>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A401BCCF-07C7-4A5E-9015-8EC6F5DF4B2E}">
      <dsp:nvSpPr>
        <dsp:cNvPr id="0" name=""/>
        <dsp:cNvSpPr/>
      </dsp:nvSpPr>
      <dsp:spPr>
        <a:xfrm>
          <a:off x="965520" y="141341"/>
          <a:ext cx="2073540" cy="2073540"/>
        </a:xfrm>
        <a:prstGeom prst="circularArrow">
          <a:avLst>
            <a:gd name="adj1" fmla="val 5085"/>
            <a:gd name="adj2" fmla="val 327528"/>
            <a:gd name="adj3" fmla="val 15872148"/>
            <a:gd name="adj4" fmla="val 11880111"/>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0FC25-930A-4071-AB5A-BC3FD9AD9A7E}">
      <dsp:nvSpPr>
        <dsp:cNvPr id="0" name=""/>
        <dsp:cNvSpPr/>
      </dsp:nvSpPr>
      <dsp:spPr>
        <a:xfrm>
          <a:off x="1222801" y="446080"/>
          <a:ext cx="1886828" cy="1886828"/>
        </a:xfrm>
        <a:prstGeom prst="pie">
          <a:avLst>
            <a:gd name="adj1" fmla="val 16200000"/>
            <a:gd name="adj2" fmla="val 2052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Understanding the Reason</a:t>
          </a:r>
        </a:p>
      </dsp:txBody>
      <dsp:txXfrm>
        <a:off x="2207097" y="763247"/>
        <a:ext cx="606480" cy="404320"/>
      </dsp:txXfrm>
    </dsp:sp>
    <dsp:sp modelId="{E29ADBE7-E12E-4073-A82A-2F6F402EC4CE}">
      <dsp:nvSpPr>
        <dsp:cNvPr id="0" name=""/>
        <dsp:cNvSpPr/>
      </dsp:nvSpPr>
      <dsp:spPr>
        <a:xfrm>
          <a:off x="1242641" y="496020"/>
          <a:ext cx="1886828" cy="1886828"/>
        </a:xfrm>
        <a:prstGeom prst="pie">
          <a:avLst>
            <a:gd name="adj1" fmla="val 20520000"/>
            <a:gd name="adj2" fmla="val 324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Data Collection</a:t>
          </a:r>
        </a:p>
      </dsp:txBody>
      <dsp:txXfrm>
        <a:off x="2457848" y="1358121"/>
        <a:ext cx="561556" cy="449244"/>
      </dsp:txXfrm>
    </dsp:sp>
    <dsp:sp modelId="{875F85C0-23F1-42E4-8746-187D9B68B079}">
      <dsp:nvSpPr>
        <dsp:cNvPr id="0" name=""/>
        <dsp:cNvSpPr/>
      </dsp:nvSpPr>
      <dsp:spPr>
        <a:xfrm>
          <a:off x="1190287" y="534045"/>
          <a:ext cx="1886828" cy="1886828"/>
        </a:xfrm>
        <a:prstGeom prst="pie">
          <a:avLst>
            <a:gd name="adj1" fmla="val 3240000"/>
            <a:gd name="adj2" fmla="val 756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Data Cleaning</a:t>
          </a:r>
        </a:p>
      </dsp:txBody>
      <dsp:txXfrm>
        <a:off x="1864155" y="1859318"/>
        <a:ext cx="539093" cy="494169"/>
      </dsp:txXfrm>
    </dsp:sp>
    <dsp:sp modelId="{D9F5ACFD-6E13-4475-AD7A-28063FE505CD}">
      <dsp:nvSpPr>
        <dsp:cNvPr id="0" name=""/>
        <dsp:cNvSpPr/>
      </dsp:nvSpPr>
      <dsp:spPr>
        <a:xfrm>
          <a:off x="1137934" y="496020"/>
          <a:ext cx="1886828" cy="1886828"/>
        </a:xfrm>
        <a:prstGeom prst="pie">
          <a:avLst>
            <a:gd name="adj1" fmla="val 7560000"/>
            <a:gd name="adj2" fmla="val 1188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Data Analysis</a:t>
          </a:r>
        </a:p>
      </dsp:txBody>
      <dsp:txXfrm>
        <a:off x="1247999" y="1358121"/>
        <a:ext cx="561556" cy="449244"/>
      </dsp:txXfrm>
    </dsp:sp>
    <dsp:sp modelId="{DF5DCE23-5BA6-417C-8D8E-818E907033B0}">
      <dsp:nvSpPr>
        <dsp:cNvPr id="0" name=""/>
        <dsp:cNvSpPr/>
      </dsp:nvSpPr>
      <dsp:spPr>
        <a:xfrm>
          <a:off x="481726" y="-229967"/>
          <a:ext cx="3238923" cy="3238923"/>
        </a:xfrm>
        <a:prstGeom prst="pie">
          <a:avLst>
            <a:gd name="adj1" fmla="val 11880000"/>
            <a:gd name="adj2" fmla="val 1620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Reporting &amp; Review</a:t>
          </a:r>
        </a:p>
      </dsp:txBody>
      <dsp:txXfrm>
        <a:off x="989928" y="314480"/>
        <a:ext cx="1041082" cy="694055"/>
      </dsp:txXfrm>
    </dsp:sp>
    <dsp:sp modelId="{5D79EB10-18A4-4E92-93FC-5693FFDD9D8B}">
      <dsp:nvSpPr>
        <dsp:cNvPr id="0" name=""/>
        <dsp:cNvSpPr/>
      </dsp:nvSpPr>
      <dsp:spPr>
        <a:xfrm>
          <a:off x="1108600" y="331988"/>
          <a:ext cx="2120435" cy="2120435"/>
        </a:xfrm>
        <a:prstGeom prst="circularArrow">
          <a:avLst>
            <a:gd name="adj1" fmla="val 5085"/>
            <a:gd name="adj2" fmla="val 327528"/>
            <a:gd name="adj3" fmla="val 20192361"/>
            <a:gd name="adj4" fmla="val 16200324"/>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F9C6315-7468-44A2-9C78-97C6157F2AA8}">
      <dsp:nvSpPr>
        <dsp:cNvPr id="0" name=""/>
        <dsp:cNvSpPr/>
      </dsp:nvSpPr>
      <dsp:spPr>
        <a:xfrm>
          <a:off x="1128709" y="381908"/>
          <a:ext cx="2120435" cy="2120435"/>
        </a:xfrm>
        <a:prstGeom prst="circularArrow">
          <a:avLst>
            <a:gd name="adj1" fmla="val 5085"/>
            <a:gd name="adj2" fmla="val 327528"/>
            <a:gd name="adj3" fmla="val 2912753"/>
            <a:gd name="adj4" fmla="val 20519953"/>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0684F30-5035-4C82-A629-7C433E3FAF16}">
      <dsp:nvSpPr>
        <dsp:cNvPr id="0" name=""/>
        <dsp:cNvSpPr/>
      </dsp:nvSpPr>
      <dsp:spPr>
        <a:xfrm>
          <a:off x="1076195" y="420049"/>
          <a:ext cx="2120435" cy="2120435"/>
        </a:xfrm>
        <a:prstGeom prst="circularArrow">
          <a:avLst>
            <a:gd name="adj1" fmla="val 5085"/>
            <a:gd name="adj2" fmla="val 327528"/>
            <a:gd name="adj3" fmla="val 7232777"/>
            <a:gd name="adj4" fmla="val 3239695"/>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5A49B1A8-4FB7-4F45-AF46-A1CFAA782C0C}">
      <dsp:nvSpPr>
        <dsp:cNvPr id="0" name=""/>
        <dsp:cNvSpPr/>
      </dsp:nvSpPr>
      <dsp:spPr>
        <a:xfrm>
          <a:off x="1023682" y="381908"/>
          <a:ext cx="2120435" cy="2120435"/>
        </a:xfrm>
        <a:prstGeom prst="circularArrow">
          <a:avLst>
            <a:gd name="adj1" fmla="val 5085"/>
            <a:gd name="adj2" fmla="val 327528"/>
            <a:gd name="adj3" fmla="val 11552519"/>
            <a:gd name="adj4" fmla="val 7559718"/>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A401BCCF-07C7-4A5E-9015-8EC6F5DF4B2E}">
      <dsp:nvSpPr>
        <dsp:cNvPr id="0" name=""/>
        <dsp:cNvSpPr/>
      </dsp:nvSpPr>
      <dsp:spPr>
        <a:xfrm>
          <a:off x="271270" y="-440531"/>
          <a:ext cx="3639933" cy="3639933"/>
        </a:xfrm>
        <a:prstGeom prst="circularArrow">
          <a:avLst>
            <a:gd name="adj1" fmla="val 5085"/>
            <a:gd name="adj2" fmla="val 327528"/>
            <a:gd name="adj3" fmla="val 15872148"/>
            <a:gd name="adj4" fmla="val 11880111"/>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40FC25-930A-4071-AB5A-BC3FD9AD9A7E}">
      <dsp:nvSpPr>
        <dsp:cNvPr id="0" name=""/>
        <dsp:cNvSpPr/>
      </dsp:nvSpPr>
      <dsp:spPr>
        <a:xfrm>
          <a:off x="1289943" y="442515"/>
          <a:ext cx="1871747" cy="1871747"/>
        </a:xfrm>
        <a:prstGeom prst="pie">
          <a:avLst>
            <a:gd name="adj1" fmla="val 16200000"/>
            <a:gd name="adj2" fmla="val 2052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Understanding the Reason</a:t>
          </a:r>
        </a:p>
      </dsp:txBody>
      <dsp:txXfrm>
        <a:off x="2266371" y="757147"/>
        <a:ext cx="601633" cy="401088"/>
      </dsp:txXfrm>
    </dsp:sp>
    <dsp:sp modelId="{E29ADBE7-E12E-4073-A82A-2F6F402EC4CE}">
      <dsp:nvSpPr>
        <dsp:cNvPr id="0" name=""/>
        <dsp:cNvSpPr/>
      </dsp:nvSpPr>
      <dsp:spPr>
        <a:xfrm>
          <a:off x="1309624" y="492056"/>
          <a:ext cx="1871747" cy="1871747"/>
        </a:xfrm>
        <a:prstGeom prst="pie">
          <a:avLst>
            <a:gd name="adj1" fmla="val 20520000"/>
            <a:gd name="adj2" fmla="val 324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Data Collection</a:t>
          </a:r>
        </a:p>
      </dsp:txBody>
      <dsp:txXfrm>
        <a:off x="2515118" y="1347266"/>
        <a:ext cx="557067" cy="445654"/>
      </dsp:txXfrm>
    </dsp:sp>
    <dsp:sp modelId="{875F85C0-23F1-42E4-8746-187D9B68B079}">
      <dsp:nvSpPr>
        <dsp:cNvPr id="0" name=""/>
        <dsp:cNvSpPr/>
      </dsp:nvSpPr>
      <dsp:spPr>
        <a:xfrm>
          <a:off x="1257689" y="529777"/>
          <a:ext cx="1871747" cy="1871747"/>
        </a:xfrm>
        <a:prstGeom prst="pie">
          <a:avLst>
            <a:gd name="adj1" fmla="val 3240000"/>
            <a:gd name="adj2" fmla="val 756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Data Cleaning</a:t>
          </a:r>
        </a:p>
      </dsp:txBody>
      <dsp:txXfrm>
        <a:off x="1926170" y="1844457"/>
        <a:ext cx="534785" cy="490219"/>
      </dsp:txXfrm>
    </dsp:sp>
    <dsp:sp modelId="{D9F5ACFD-6E13-4475-AD7A-28063FE505CD}">
      <dsp:nvSpPr>
        <dsp:cNvPr id="0" name=""/>
        <dsp:cNvSpPr/>
      </dsp:nvSpPr>
      <dsp:spPr>
        <a:xfrm>
          <a:off x="1205754" y="492056"/>
          <a:ext cx="1871747" cy="1871747"/>
        </a:xfrm>
        <a:prstGeom prst="pie">
          <a:avLst>
            <a:gd name="adj1" fmla="val 7560000"/>
            <a:gd name="adj2" fmla="val 1188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en-US" sz="700" kern="1200" dirty="0">
              <a:solidFill>
                <a:schemeClr val="bg1"/>
              </a:solidFill>
            </a:rPr>
            <a:t>Data Analysis</a:t>
          </a:r>
        </a:p>
      </dsp:txBody>
      <dsp:txXfrm>
        <a:off x="1314939" y="1347266"/>
        <a:ext cx="557067" cy="445654"/>
      </dsp:txXfrm>
    </dsp:sp>
    <dsp:sp modelId="{DF5DCE23-5BA6-417C-8D8E-818E907033B0}">
      <dsp:nvSpPr>
        <dsp:cNvPr id="0" name=""/>
        <dsp:cNvSpPr/>
      </dsp:nvSpPr>
      <dsp:spPr>
        <a:xfrm>
          <a:off x="554790" y="-228129"/>
          <a:ext cx="3213036" cy="3213036"/>
        </a:xfrm>
        <a:prstGeom prst="pie">
          <a:avLst>
            <a:gd name="adj1" fmla="val 11880000"/>
            <a:gd name="adj2" fmla="val 16200000"/>
          </a:avLst>
        </a:prstGeom>
        <a:solidFill>
          <a:schemeClr val="bg2">
            <a:lumMod val="25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rPr>
            <a:t>Reporting &amp; Review</a:t>
          </a:r>
        </a:p>
      </dsp:txBody>
      <dsp:txXfrm>
        <a:off x="1058931" y="311966"/>
        <a:ext cx="1032761" cy="688507"/>
      </dsp:txXfrm>
    </dsp:sp>
    <dsp:sp modelId="{5D79EB10-18A4-4E92-93FC-5693FFDD9D8B}">
      <dsp:nvSpPr>
        <dsp:cNvPr id="0" name=""/>
        <dsp:cNvSpPr/>
      </dsp:nvSpPr>
      <dsp:spPr>
        <a:xfrm>
          <a:off x="1176677" y="329356"/>
          <a:ext cx="2103487" cy="2103487"/>
        </a:xfrm>
        <a:prstGeom prst="circularArrow">
          <a:avLst>
            <a:gd name="adj1" fmla="val 5085"/>
            <a:gd name="adj2" fmla="val 327528"/>
            <a:gd name="adj3" fmla="val 20192361"/>
            <a:gd name="adj4" fmla="val 16200324"/>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F9C6315-7468-44A2-9C78-97C6157F2AA8}">
      <dsp:nvSpPr>
        <dsp:cNvPr id="0" name=""/>
        <dsp:cNvSpPr/>
      </dsp:nvSpPr>
      <dsp:spPr>
        <a:xfrm>
          <a:off x="1196624" y="378877"/>
          <a:ext cx="2103487" cy="2103487"/>
        </a:xfrm>
        <a:prstGeom prst="circularArrow">
          <a:avLst>
            <a:gd name="adj1" fmla="val 5085"/>
            <a:gd name="adj2" fmla="val 327528"/>
            <a:gd name="adj3" fmla="val 2912753"/>
            <a:gd name="adj4" fmla="val 20519953"/>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10684F30-5035-4C82-A629-7C433E3FAF16}">
      <dsp:nvSpPr>
        <dsp:cNvPr id="0" name=""/>
        <dsp:cNvSpPr/>
      </dsp:nvSpPr>
      <dsp:spPr>
        <a:xfrm>
          <a:off x="1144530" y="416714"/>
          <a:ext cx="2103487" cy="2103487"/>
        </a:xfrm>
        <a:prstGeom prst="circularArrow">
          <a:avLst>
            <a:gd name="adj1" fmla="val 5085"/>
            <a:gd name="adj2" fmla="val 327528"/>
            <a:gd name="adj3" fmla="val 7232777"/>
            <a:gd name="adj4" fmla="val 3239695"/>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5A49B1A8-4FB7-4F45-AF46-A1CFAA782C0C}">
      <dsp:nvSpPr>
        <dsp:cNvPr id="0" name=""/>
        <dsp:cNvSpPr/>
      </dsp:nvSpPr>
      <dsp:spPr>
        <a:xfrm>
          <a:off x="1092437" y="378877"/>
          <a:ext cx="2103487" cy="2103487"/>
        </a:xfrm>
        <a:prstGeom prst="circularArrow">
          <a:avLst>
            <a:gd name="adj1" fmla="val 5085"/>
            <a:gd name="adj2" fmla="val 327528"/>
            <a:gd name="adj3" fmla="val 11552519"/>
            <a:gd name="adj4" fmla="val 7559718"/>
            <a:gd name="adj5" fmla="val 5932"/>
          </a:avLst>
        </a:prstGeom>
        <a:solidFill>
          <a:schemeClr val="bg1">
            <a:lumMod val="50000"/>
          </a:schemeClr>
        </a:solidFill>
        <a:ln>
          <a:noFill/>
        </a:ln>
        <a:effectLst/>
      </dsp:spPr>
      <dsp:style>
        <a:lnRef idx="0">
          <a:scrgbClr r="0" g="0" b="0"/>
        </a:lnRef>
        <a:fillRef idx="2">
          <a:scrgbClr r="0" g="0" b="0"/>
        </a:fillRef>
        <a:effectRef idx="1">
          <a:scrgbClr r="0" g="0" b="0"/>
        </a:effectRef>
        <a:fontRef idx="minor">
          <a:schemeClr val="dk1"/>
        </a:fontRef>
      </dsp:style>
    </dsp:sp>
    <dsp:sp modelId="{A401BCCF-07C7-4A5E-9015-8EC6F5DF4B2E}">
      <dsp:nvSpPr>
        <dsp:cNvPr id="0" name=""/>
        <dsp:cNvSpPr/>
      </dsp:nvSpPr>
      <dsp:spPr>
        <a:xfrm>
          <a:off x="345936" y="-437091"/>
          <a:ext cx="3610841" cy="3610841"/>
        </a:xfrm>
        <a:prstGeom prst="circularArrow">
          <a:avLst>
            <a:gd name="adj1" fmla="val 5085"/>
            <a:gd name="adj2" fmla="val 327528"/>
            <a:gd name="adj3" fmla="val 15872148"/>
            <a:gd name="adj4" fmla="val 11880111"/>
            <a:gd name="adj5" fmla="val 5932"/>
          </a:avLst>
        </a:prstGeom>
        <a:solidFill>
          <a:schemeClr val="accent4">
            <a:lumMod val="50000"/>
          </a:schemeClr>
        </a:soli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1.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27CAC6E-6513-EFEF-80DD-DC09D9C4B1CD}"/>
              </a:ext>
              <a:ext uri="{C183D7F6-B498-43B3-948B-1728B52AA6E4}">
                <adec:decorative xmlns:adec="http://schemas.microsoft.com/office/drawing/2017/decorative" val="1"/>
              </a:ext>
            </a:extLst>
          </p:cNvPr>
          <p:cNvSpPr/>
          <p:nvPr/>
        </p:nvSpPr>
        <p:spPr>
          <a:xfrm>
            <a:off x="8151132" y="1"/>
            <a:ext cx="4040868" cy="2484203"/>
          </a:xfrm>
          <a:custGeom>
            <a:avLst/>
            <a:gdLst>
              <a:gd name="connsiteX0" fmla="*/ 1639501 w 4040868"/>
              <a:gd name="connsiteY0" fmla="*/ 0 h 2484203"/>
              <a:gd name="connsiteX1" fmla="*/ 1927972 w 4040868"/>
              <a:gd name="connsiteY1" fmla="*/ 0 h 2484203"/>
              <a:gd name="connsiteX2" fmla="*/ 1936047 w 4040868"/>
              <a:gd name="connsiteY2" fmla="*/ 69832 h 2484203"/>
              <a:gd name="connsiteX3" fmla="*/ 1871145 w 4040868"/>
              <a:gd name="connsiteY3" fmla="*/ 561938 h 2484203"/>
              <a:gd name="connsiteX4" fmla="*/ 1876589 w 4040868"/>
              <a:gd name="connsiteY4" fmla="*/ 1144624 h 2484203"/>
              <a:gd name="connsiteX5" fmla="*/ 2418931 w 4040868"/>
              <a:gd name="connsiteY5" fmla="*/ 931295 h 2484203"/>
              <a:gd name="connsiteX6" fmla="*/ 3278854 w 4040868"/>
              <a:gd name="connsiteY6" fmla="*/ 718297 h 2484203"/>
              <a:gd name="connsiteX7" fmla="*/ 3403625 w 4040868"/>
              <a:gd name="connsiteY7" fmla="*/ 1595367 h 2484203"/>
              <a:gd name="connsiteX8" fmla="*/ 3409135 w 4040868"/>
              <a:gd name="connsiteY8" fmla="*/ 2178165 h 2484203"/>
              <a:gd name="connsiteX9" fmla="*/ 3951362 w 4040868"/>
              <a:gd name="connsiteY9" fmla="*/ 1964825 h 2484203"/>
              <a:gd name="connsiteX10" fmla="*/ 4040868 w 4040868"/>
              <a:gd name="connsiteY10" fmla="*/ 1907085 h 2484203"/>
              <a:gd name="connsiteX11" fmla="*/ 4040868 w 4040868"/>
              <a:gd name="connsiteY11" fmla="*/ 2245468 h 2484203"/>
              <a:gd name="connsiteX12" fmla="*/ 3897247 w 4040868"/>
              <a:gd name="connsiteY12" fmla="*/ 2338115 h 2484203"/>
              <a:gd name="connsiteX13" fmla="*/ 3250168 w 4040868"/>
              <a:gd name="connsiteY13" fmla="*/ 2413957 h 2484203"/>
              <a:gd name="connsiteX14" fmla="*/ 3125358 w 4040868"/>
              <a:gd name="connsiteY14" fmla="*/ 1536797 h 2484203"/>
              <a:gd name="connsiteX15" fmla="*/ 3119853 w 4040868"/>
              <a:gd name="connsiteY15" fmla="*/ 954065 h 2484203"/>
              <a:gd name="connsiteX16" fmla="*/ 2577517 w 4040868"/>
              <a:gd name="connsiteY16" fmla="*/ 1167400 h 2484203"/>
              <a:gd name="connsiteX17" fmla="*/ 1717591 w 4040868"/>
              <a:gd name="connsiteY17" fmla="*/ 1380395 h 2484203"/>
              <a:gd name="connsiteX18" fmla="*/ 1592853 w 4040868"/>
              <a:gd name="connsiteY18" fmla="*/ 503348 h 2484203"/>
              <a:gd name="connsiteX19" fmla="*/ 1642974 w 4040868"/>
              <a:gd name="connsiteY19" fmla="*/ 8510 h 2484203"/>
              <a:gd name="connsiteX20" fmla="*/ 0 w 4040868"/>
              <a:gd name="connsiteY20" fmla="*/ 0 h 2484203"/>
              <a:gd name="connsiteX21" fmla="*/ 285293 w 4040868"/>
              <a:gd name="connsiteY21" fmla="*/ 0 h 2484203"/>
              <a:gd name="connsiteX22" fmla="*/ 288683 w 4040868"/>
              <a:gd name="connsiteY22" fmla="*/ 23305 h 2484203"/>
              <a:gd name="connsiteX23" fmla="*/ 344260 w 4040868"/>
              <a:gd name="connsiteY23" fmla="*/ 111230 h 2484203"/>
              <a:gd name="connsiteX24" fmla="*/ 728339 w 4040868"/>
              <a:gd name="connsiteY24" fmla="*/ 1794 h 2484203"/>
              <a:gd name="connsiteX25" fmla="*/ 731070 w 4040868"/>
              <a:gd name="connsiteY25" fmla="*/ 0 h 2484203"/>
              <a:gd name="connsiteX26" fmla="*/ 1253365 w 4040868"/>
              <a:gd name="connsiteY26" fmla="*/ 0 h 2484203"/>
              <a:gd name="connsiteX27" fmla="*/ 1203261 w 4040868"/>
              <a:gd name="connsiteY27" fmla="*/ 30014 h 2484203"/>
              <a:gd name="connsiteX28" fmla="*/ 1045098 w 4040868"/>
              <a:gd name="connsiteY28" fmla="*/ 133945 h 2484203"/>
              <a:gd name="connsiteX29" fmla="*/ 185259 w 4040868"/>
              <a:gd name="connsiteY29" fmla="*/ 346999 h 2484203"/>
              <a:gd name="connsiteX30" fmla="*/ 8682 w 4040868"/>
              <a:gd name="connsiteY30" fmla="*/ 75030 h 248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40868" h="2484203">
                <a:moveTo>
                  <a:pt x="1639501" y="0"/>
                </a:moveTo>
                <a:lnTo>
                  <a:pt x="1927972" y="0"/>
                </a:lnTo>
                <a:lnTo>
                  <a:pt x="1936047" y="69832"/>
                </a:lnTo>
                <a:cubicBezTo>
                  <a:pt x="1941935" y="225592"/>
                  <a:pt x="1905398" y="399199"/>
                  <a:pt x="1871145" y="561938"/>
                </a:cubicBezTo>
                <a:cubicBezTo>
                  <a:pt x="1818675" y="811204"/>
                  <a:pt x="1764412" y="1068972"/>
                  <a:pt x="1876589" y="1144624"/>
                </a:cubicBezTo>
                <a:cubicBezTo>
                  <a:pt x="1988767" y="1220276"/>
                  <a:pt x="2207469" y="1073404"/>
                  <a:pt x="2418931" y="931295"/>
                </a:cubicBezTo>
                <a:cubicBezTo>
                  <a:pt x="2695019" y="745819"/>
                  <a:pt x="3007951" y="535602"/>
                  <a:pt x="3278854" y="718297"/>
                </a:cubicBezTo>
                <a:cubicBezTo>
                  <a:pt x="3549759" y="900994"/>
                  <a:pt x="3472126" y="1269896"/>
                  <a:pt x="3403625" y="1595367"/>
                </a:cubicBezTo>
                <a:cubicBezTo>
                  <a:pt x="3351132" y="1844684"/>
                  <a:pt x="3296911" y="2102481"/>
                  <a:pt x="3409135" y="2178165"/>
                </a:cubicBezTo>
                <a:cubicBezTo>
                  <a:pt x="3521360" y="2253848"/>
                  <a:pt x="3739918" y="2106880"/>
                  <a:pt x="3951362" y="1964825"/>
                </a:cubicBezTo>
                <a:lnTo>
                  <a:pt x="4040868" y="1907085"/>
                </a:lnTo>
                <a:lnTo>
                  <a:pt x="4040868" y="2245468"/>
                </a:lnTo>
                <a:lnTo>
                  <a:pt x="3897247" y="2338115"/>
                </a:lnTo>
                <a:cubicBezTo>
                  <a:pt x="3680078" y="2466935"/>
                  <a:pt x="3453297" y="2550946"/>
                  <a:pt x="3250168" y="2413957"/>
                </a:cubicBezTo>
                <a:cubicBezTo>
                  <a:pt x="2979295" y="2231282"/>
                  <a:pt x="3056854" y="1862273"/>
                  <a:pt x="3125358" y="1536797"/>
                </a:cubicBezTo>
                <a:cubicBezTo>
                  <a:pt x="3177820" y="1287528"/>
                  <a:pt x="3232077" y="1029749"/>
                  <a:pt x="3119853" y="954065"/>
                </a:cubicBezTo>
                <a:cubicBezTo>
                  <a:pt x="3007628" y="878381"/>
                  <a:pt x="2788984" y="1025298"/>
                  <a:pt x="2577517" y="1167400"/>
                </a:cubicBezTo>
                <a:cubicBezTo>
                  <a:pt x="2301431" y="1352887"/>
                  <a:pt x="1988500" y="1563095"/>
                  <a:pt x="1717591" y="1380395"/>
                </a:cubicBezTo>
                <a:cubicBezTo>
                  <a:pt x="1446683" y="1197696"/>
                  <a:pt x="1524354" y="828830"/>
                  <a:pt x="1592853" y="503348"/>
                </a:cubicBezTo>
                <a:cubicBezTo>
                  <a:pt x="1632232" y="316369"/>
                  <a:pt x="1672597" y="124625"/>
                  <a:pt x="1642974" y="8510"/>
                </a:cubicBezTo>
                <a:close/>
                <a:moveTo>
                  <a:pt x="0" y="0"/>
                </a:moveTo>
                <a:lnTo>
                  <a:pt x="285293" y="0"/>
                </a:lnTo>
                <a:lnTo>
                  <a:pt x="288683" y="23305"/>
                </a:lnTo>
                <a:cubicBezTo>
                  <a:pt x="298556" y="62009"/>
                  <a:pt x="316206" y="92310"/>
                  <a:pt x="344260" y="111230"/>
                </a:cubicBezTo>
                <a:cubicBezTo>
                  <a:pt x="428424" y="167989"/>
                  <a:pt x="572407" y="99511"/>
                  <a:pt x="728339" y="1794"/>
                </a:cubicBezTo>
                <a:lnTo>
                  <a:pt x="731070" y="0"/>
                </a:lnTo>
                <a:lnTo>
                  <a:pt x="1253365" y="0"/>
                </a:lnTo>
                <a:lnTo>
                  <a:pt x="1203261" y="30014"/>
                </a:lnTo>
                <a:cubicBezTo>
                  <a:pt x="1151276" y="62590"/>
                  <a:pt x="1097964" y="98419"/>
                  <a:pt x="1045098" y="133945"/>
                </a:cubicBezTo>
                <a:cubicBezTo>
                  <a:pt x="769005" y="319427"/>
                  <a:pt x="456124" y="529669"/>
                  <a:pt x="185259" y="346999"/>
                </a:cubicBezTo>
                <a:cubicBezTo>
                  <a:pt x="83685" y="278498"/>
                  <a:pt x="31110" y="183804"/>
                  <a:pt x="8682" y="75030"/>
                </a:cubicBezTo>
                <a:close/>
              </a:path>
            </a:pathLst>
          </a:custGeom>
          <a:solidFill>
            <a:schemeClr val="accent2">
              <a:lumMod val="20000"/>
              <a:lumOff val="80000"/>
              <a:alpha val="50000"/>
            </a:schemeClr>
          </a:solidFill>
          <a:ln w="15939"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Graphic 13">
            <a:extLst>
              <a:ext uri="{FF2B5EF4-FFF2-40B4-BE49-F238E27FC236}">
                <a16:creationId xmlns:a16="http://schemas.microsoft.com/office/drawing/2014/main" id="{39D0D1EA-36A7-6453-1FD4-3D8EDB9E322A}"/>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40898"/>
          <a:stretch/>
        </p:blipFill>
        <p:spPr>
          <a:xfrm>
            <a:off x="0" y="2536372"/>
            <a:ext cx="2197076" cy="3717471"/>
          </a:xfrm>
          <a:prstGeom prst="rect">
            <a:avLst/>
          </a:prstGeom>
        </p:spPr>
      </p:pic>
      <p:grpSp>
        <p:nvGrpSpPr>
          <p:cNvPr id="11" name="Group 10">
            <a:extLst>
              <a:ext uri="{FF2B5EF4-FFF2-40B4-BE49-F238E27FC236}">
                <a16:creationId xmlns:a16="http://schemas.microsoft.com/office/drawing/2014/main" id="{956C6AF7-C52F-0661-9756-4ACF5F53D270}"/>
              </a:ext>
              <a:ext uri="{C183D7F6-B498-43B3-948B-1728B52AA6E4}">
                <adec:decorative xmlns:adec="http://schemas.microsoft.com/office/drawing/2017/decorative" val="1"/>
              </a:ext>
            </a:extLst>
          </p:cNvPr>
          <p:cNvGrpSpPr/>
          <p:nvPr/>
        </p:nvGrpSpPr>
        <p:grpSpPr>
          <a:xfrm>
            <a:off x="1698171" y="691024"/>
            <a:ext cx="8795658" cy="5475954"/>
            <a:chOff x="1698171" y="691024"/>
            <a:chExt cx="8795658" cy="5475954"/>
          </a:xfrm>
        </p:grpSpPr>
        <p:grpSp>
          <p:nvGrpSpPr>
            <p:cNvPr id="6" name="Group 5">
              <a:extLst>
                <a:ext uri="{FF2B5EF4-FFF2-40B4-BE49-F238E27FC236}">
                  <a16:creationId xmlns:a16="http://schemas.microsoft.com/office/drawing/2014/main" id="{28E9A7E9-8102-96E8-3AFE-500CB362A1DC}"/>
                </a:ext>
              </a:extLst>
            </p:cNvPr>
            <p:cNvGrpSpPr/>
            <p:nvPr userDrawn="1"/>
          </p:nvGrpSpPr>
          <p:grpSpPr>
            <a:xfrm>
              <a:off x="1698171" y="691024"/>
              <a:ext cx="8795658" cy="5475954"/>
              <a:chOff x="1466850" y="380320"/>
              <a:chExt cx="9258300" cy="5763985"/>
            </a:xfrm>
          </p:grpSpPr>
          <p:sp>
            <p:nvSpPr>
              <p:cNvPr id="4" name="Rectangle 3">
                <a:extLst>
                  <a:ext uri="{FF2B5EF4-FFF2-40B4-BE49-F238E27FC236}">
                    <a16:creationId xmlns:a16="http://schemas.microsoft.com/office/drawing/2014/main" id="{053ECDAF-8D46-3B38-8636-403A9D6E1AE5}"/>
                  </a:ext>
                </a:extLst>
              </p:cNvPr>
              <p:cNvSpPr/>
              <p:nvPr userDrawn="1"/>
            </p:nvSpPr>
            <p:spPr>
              <a:xfrm>
                <a:off x="1466850" y="875620"/>
                <a:ext cx="9258300" cy="526868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F9042C5-541D-EACD-1550-73F521EE58CE}"/>
                  </a:ext>
                </a:extLst>
              </p:cNvPr>
              <p:cNvSpPr/>
              <p:nvPr userDrawn="1"/>
            </p:nvSpPr>
            <p:spPr>
              <a:xfrm>
                <a:off x="1466850" y="380320"/>
                <a:ext cx="9258300" cy="495301"/>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C316982B-45E5-11C7-13E9-FFB7118F3739}"/>
                </a:ext>
              </a:extLst>
            </p:cNvPr>
            <p:cNvGrpSpPr/>
            <p:nvPr userDrawn="1"/>
          </p:nvGrpSpPr>
          <p:grpSpPr>
            <a:xfrm>
              <a:off x="1839686" y="815293"/>
              <a:ext cx="810985" cy="212272"/>
              <a:chOff x="1883229" y="800099"/>
              <a:chExt cx="810985" cy="212272"/>
            </a:xfrm>
          </p:grpSpPr>
          <p:sp>
            <p:nvSpPr>
              <p:cNvPr id="7" name="Oval 6">
                <a:extLst>
                  <a:ext uri="{FF2B5EF4-FFF2-40B4-BE49-F238E27FC236}">
                    <a16:creationId xmlns:a16="http://schemas.microsoft.com/office/drawing/2014/main" id="{BAEAE856-A4AE-737F-5F25-C2D45CCF9350}"/>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869E9B6-7A5C-6135-A347-B48DCD6D4E3A}"/>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4D07301-3180-6D7F-A1D1-2011E615007D}"/>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839686" y="1209643"/>
            <a:ext cx="8508273" cy="4968000"/>
          </a:xfrm>
        </p:spPr>
        <p:txBody>
          <a:bodyPr anchor="ctr">
            <a:noAutofit/>
          </a:bodyPr>
          <a:lstStyle>
            <a:lvl1pPr algn="ctr">
              <a:defRPr sz="7200"/>
            </a:lvl1pPr>
          </a:lstStyle>
          <a:p>
            <a:r>
              <a:rPr lang="en-US" dirty="0"/>
              <a:t>Click to add title</a:t>
            </a:r>
          </a:p>
        </p:txBody>
      </p:sp>
    </p:spTree>
    <p:extLst>
      <p:ext uri="{BB962C8B-B14F-4D97-AF65-F5344CB8AC3E}">
        <p14:creationId xmlns:p14="http://schemas.microsoft.com/office/powerpoint/2010/main" val="418470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Char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B8722D0A-E5E5-85E8-8A98-85D9705FC408}"/>
              </a:ext>
              <a:ext uri="{C183D7F6-B498-43B3-948B-1728B52AA6E4}">
                <adec:decorative xmlns:adec="http://schemas.microsoft.com/office/drawing/2017/decorative" val="1"/>
              </a:ext>
            </a:extLst>
          </p:cNvPr>
          <p:cNvGrpSpPr/>
          <p:nvPr/>
        </p:nvGrpSpPr>
        <p:grpSpPr>
          <a:xfrm>
            <a:off x="380999" y="380999"/>
            <a:ext cx="11430000" cy="1643137"/>
            <a:chOff x="1698170" y="691024"/>
            <a:chExt cx="11430000" cy="1643137"/>
          </a:xfrm>
        </p:grpSpPr>
        <p:grpSp>
          <p:nvGrpSpPr>
            <p:cNvPr id="23" name="Group 22">
              <a:extLst>
                <a:ext uri="{FF2B5EF4-FFF2-40B4-BE49-F238E27FC236}">
                  <a16:creationId xmlns:a16="http://schemas.microsoft.com/office/drawing/2014/main" id="{B6302B80-DDF6-B2B7-6559-5B19EDC98763}"/>
                </a:ext>
              </a:extLst>
            </p:cNvPr>
            <p:cNvGrpSpPr/>
            <p:nvPr userDrawn="1"/>
          </p:nvGrpSpPr>
          <p:grpSpPr>
            <a:xfrm>
              <a:off x="1698170" y="691024"/>
              <a:ext cx="11430000" cy="1643137"/>
              <a:chOff x="1466849" y="380320"/>
              <a:chExt cx="12031205" cy="1729565"/>
            </a:xfrm>
          </p:grpSpPr>
          <p:sp>
            <p:nvSpPr>
              <p:cNvPr id="28" name="Rectangle 27">
                <a:extLst>
                  <a:ext uri="{FF2B5EF4-FFF2-40B4-BE49-F238E27FC236}">
                    <a16:creationId xmlns:a16="http://schemas.microsoft.com/office/drawing/2014/main" id="{81CCE774-3C05-A473-EC2B-CC0477DD95B7}"/>
                  </a:ext>
                </a:extLst>
              </p:cNvPr>
              <p:cNvSpPr/>
              <p:nvPr userDrawn="1"/>
            </p:nvSpPr>
            <p:spPr>
              <a:xfrm>
                <a:off x="1466849" y="875621"/>
                <a:ext cx="12031204" cy="1234264"/>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2119DFF-8596-5767-9E16-1F5D2A0890B0}"/>
                  </a:ext>
                </a:extLst>
              </p:cNvPr>
              <p:cNvSpPr/>
              <p:nvPr userDrawn="1"/>
            </p:nvSpPr>
            <p:spPr>
              <a:xfrm>
                <a:off x="1466849" y="380320"/>
                <a:ext cx="12031205" cy="495301"/>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66202FE4-E23F-5D9F-6685-2591771D5E07}"/>
                </a:ext>
              </a:extLst>
            </p:cNvPr>
            <p:cNvGrpSpPr/>
            <p:nvPr userDrawn="1"/>
          </p:nvGrpSpPr>
          <p:grpSpPr>
            <a:xfrm>
              <a:off x="1839686" y="815293"/>
              <a:ext cx="810985" cy="212272"/>
              <a:chOff x="1883229" y="800099"/>
              <a:chExt cx="810985" cy="212272"/>
            </a:xfrm>
          </p:grpSpPr>
          <p:sp>
            <p:nvSpPr>
              <p:cNvPr id="25" name="Oval 24">
                <a:extLst>
                  <a:ext uri="{FF2B5EF4-FFF2-40B4-BE49-F238E27FC236}">
                    <a16:creationId xmlns:a16="http://schemas.microsoft.com/office/drawing/2014/main" id="{F1CC1965-068E-9CDB-3C77-0B37519DC63E}"/>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75490BAC-795F-B586-F7A7-4DFB64162F77}"/>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F93C3DAB-2ED3-29C3-4C46-70C1FE5C77D0}"/>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32" name="Group 31">
            <a:extLst>
              <a:ext uri="{FF2B5EF4-FFF2-40B4-BE49-F238E27FC236}">
                <a16:creationId xmlns:a16="http://schemas.microsoft.com/office/drawing/2014/main" id="{723D7900-A764-0B16-7BED-F9EBD836AC98}"/>
              </a:ext>
              <a:ext uri="{C183D7F6-B498-43B3-948B-1728B52AA6E4}">
                <adec:decorative xmlns:adec="http://schemas.microsoft.com/office/drawing/2017/decorative" val="1"/>
              </a:ext>
            </a:extLst>
          </p:cNvPr>
          <p:cNvGrpSpPr/>
          <p:nvPr/>
        </p:nvGrpSpPr>
        <p:grpSpPr>
          <a:xfrm>
            <a:off x="380999" y="2252872"/>
            <a:ext cx="11429999" cy="3635330"/>
            <a:chOff x="1698170" y="691024"/>
            <a:chExt cx="11429999" cy="3635330"/>
          </a:xfrm>
        </p:grpSpPr>
        <p:grpSp>
          <p:nvGrpSpPr>
            <p:cNvPr id="33" name="Group 32">
              <a:extLst>
                <a:ext uri="{FF2B5EF4-FFF2-40B4-BE49-F238E27FC236}">
                  <a16:creationId xmlns:a16="http://schemas.microsoft.com/office/drawing/2014/main" id="{C0DAD512-E415-2CBA-7F91-C6B058A5ADBD}"/>
                </a:ext>
              </a:extLst>
            </p:cNvPr>
            <p:cNvGrpSpPr/>
            <p:nvPr userDrawn="1"/>
          </p:nvGrpSpPr>
          <p:grpSpPr>
            <a:xfrm>
              <a:off x="1698170" y="691024"/>
              <a:ext cx="11429999" cy="3635330"/>
              <a:chOff x="1466849" y="380320"/>
              <a:chExt cx="12031203" cy="3826546"/>
            </a:xfrm>
          </p:grpSpPr>
          <p:sp>
            <p:nvSpPr>
              <p:cNvPr id="38" name="Rectangle 37">
                <a:extLst>
                  <a:ext uri="{FF2B5EF4-FFF2-40B4-BE49-F238E27FC236}">
                    <a16:creationId xmlns:a16="http://schemas.microsoft.com/office/drawing/2014/main" id="{921D068B-EDAE-2B09-0C52-3807110CD594}"/>
                  </a:ext>
                </a:extLst>
              </p:cNvPr>
              <p:cNvSpPr/>
              <p:nvPr userDrawn="1"/>
            </p:nvSpPr>
            <p:spPr>
              <a:xfrm>
                <a:off x="1466850" y="875621"/>
                <a:ext cx="12031202" cy="333124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825F6B8-7F31-9F6F-6F40-4446D62B0C09}"/>
                  </a:ext>
                </a:extLst>
              </p:cNvPr>
              <p:cNvSpPr/>
              <p:nvPr userDrawn="1"/>
            </p:nvSpPr>
            <p:spPr>
              <a:xfrm>
                <a:off x="1466849" y="380320"/>
                <a:ext cx="12031202" cy="495301"/>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7110B156-7097-18AF-109C-9129C1D27D5C}"/>
                </a:ext>
              </a:extLst>
            </p:cNvPr>
            <p:cNvGrpSpPr/>
            <p:nvPr userDrawn="1"/>
          </p:nvGrpSpPr>
          <p:grpSpPr>
            <a:xfrm>
              <a:off x="1839686" y="815293"/>
              <a:ext cx="810985" cy="212272"/>
              <a:chOff x="1883229" y="800099"/>
              <a:chExt cx="810985" cy="212272"/>
            </a:xfrm>
          </p:grpSpPr>
          <p:sp>
            <p:nvSpPr>
              <p:cNvPr id="35" name="Oval 34">
                <a:extLst>
                  <a:ext uri="{FF2B5EF4-FFF2-40B4-BE49-F238E27FC236}">
                    <a16:creationId xmlns:a16="http://schemas.microsoft.com/office/drawing/2014/main" id="{868629EE-2788-3490-B87C-FE2A00069885}"/>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BD13927A-0814-22EA-70B1-CD822828F18E}"/>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7BEDD65C-96D1-E6E2-62CE-14973E1DB1B4}"/>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8" name="Title 1">
            <a:extLst>
              <a:ext uri="{FF2B5EF4-FFF2-40B4-BE49-F238E27FC236}">
                <a16:creationId xmlns:a16="http://schemas.microsoft.com/office/drawing/2014/main" id="{DD7FB8EE-5B3A-2DFB-6FDF-44E5B3D93935}"/>
              </a:ext>
            </a:extLst>
          </p:cNvPr>
          <p:cNvSpPr>
            <a:spLocks noGrp="1"/>
          </p:cNvSpPr>
          <p:nvPr>
            <p:ph type="title" hasCustomPrompt="1"/>
          </p:nvPr>
        </p:nvSpPr>
        <p:spPr>
          <a:xfrm>
            <a:off x="641350" y="990005"/>
            <a:ext cx="10907016" cy="922516"/>
          </a:xfrm>
        </p:spPr>
        <p:txBody>
          <a:bodyPr tIns="182880"/>
          <a:lstStyle>
            <a:lvl1pPr algn="l">
              <a:defRPr sz="3200"/>
            </a:lvl1pPr>
          </a:lstStyle>
          <a:p>
            <a:r>
              <a:rPr lang="en-US" dirty="0"/>
              <a:t>Click to add title</a:t>
            </a:r>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hasCustomPrompt="1"/>
          </p:nvPr>
        </p:nvSpPr>
        <p:spPr>
          <a:xfrm>
            <a:off x="734786" y="3059961"/>
            <a:ext cx="3961039" cy="2467383"/>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a:extLst>
              <a:ext uri="{FF2B5EF4-FFF2-40B4-BE49-F238E27FC236}">
                <a16:creationId xmlns:a16="http://schemas.microsoft.com/office/drawing/2014/main" id="{6539386C-EDE8-05CD-6687-DDB57EB0D55D}"/>
              </a:ext>
            </a:extLst>
          </p:cNvPr>
          <p:cNvSpPr>
            <a:spLocks noGrp="1"/>
          </p:cNvSpPr>
          <p:nvPr>
            <p:ph type="tbl" sz="quarter" idx="10" hasCustomPrompt="1"/>
          </p:nvPr>
        </p:nvSpPr>
        <p:spPr>
          <a:xfrm>
            <a:off x="5048250" y="3059960"/>
            <a:ext cx="6500116" cy="2467383"/>
          </a:xfrm>
        </p:spPr>
        <p:txBody>
          <a:bodyPr/>
          <a:lstStyle>
            <a:lvl1pPr>
              <a:defRPr sz="2000"/>
            </a:lvl1pPr>
          </a:lstStyle>
          <a:p>
            <a:pPr lvl="0"/>
            <a:r>
              <a:rPr lang="en-US" dirty="0"/>
              <a:t>Click to add table</a:t>
            </a:r>
          </a:p>
        </p:txBody>
      </p:sp>
      <p:sp>
        <p:nvSpPr>
          <p:cNvPr id="10" name="Rectangle 9">
            <a:extLst>
              <a:ext uri="{FF2B5EF4-FFF2-40B4-BE49-F238E27FC236}">
                <a16:creationId xmlns:a16="http://schemas.microsoft.com/office/drawing/2014/main" id="{1E150A47-3CDE-6A2F-544A-5F98134DFA4F}"/>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50829F0F-DBDF-07B3-7893-FA37927FB30E}"/>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48B8345A-1B48-25C5-67AE-D78987BEF15C}"/>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13" name="Graphic 12">
            <a:extLst>
              <a:ext uri="{FF2B5EF4-FFF2-40B4-BE49-F238E27FC236}">
                <a16:creationId xmlns:a16="http://schemas.microsoft.com/office/drawing/2014/main" id="{938A89FC-B8CA-14B7-D2D8-E768D99D863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42011" y="6405154"/>
            <a:ext cx="274320" cy="274320"/>
          </a:xfrm>
          <a:prstGeom prst="rect">
            <a:avLst/>
          </a:prstGeom>
        </p:spPr>
      </p:pic>
      <p:pic>
        <p:nvPicPr>
          <p:cNvPr id="14" name="Graphic 13">
            <a:extLst>
              <a:ext uri="{FF2B5EF4-FFF2-40B4-BE49-F238E27FC236}">
                <a16:creationId xmlns:a16="http://schemas.microsoft.com/office/drawing/2014/main" id="{3FF78B34-411F-1CA2-E7AE-72EE59FB91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68948" y="6405154"/>
            <a:ext cx="274320" cy="274320"/>
          </a:xfrm>
          <a:prstGeom prst="rect">
            <a:avLst/>
          </a:prstGeom>
        </p:spPr>
      </p:pic>
      <p:pic>
        <p:nvPicPr>
          <p:cNvPr id="19" name="Graphic 18">
            <a:extLst>
              <a:ext uri="{FF2B5EF4-FFF2-40B4-BE49-F238E27FC236}">
                <a16:creationId xmlns:a16="http://schemas.microsoft.com/office/drawing/2014/main" id="{3F0324D9-6571-4E22-7F05-EB7C4C25242C}"/>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558" t="13558" r="13558" b="13558"/>
          <a:stretch/>
        </p:blipFill>
        <p:spPr>
          <a:xfrm>
            <a:off x="8795884" y="6405154"/>
            <a:ext cx="274320" cy="274320"/>
          </a:xfrm>
          <a:prstGeom prst="rect">
            <a:avLst/>
          </a:prstGeom>
        </p:spPr>
      </p:pic>
      <p:sp>
        <p:nvSpPr>
          <p:cNvPr id="20" name="Slide Number Placeholder 5">
            <a:extLst>
              <a:ext uri="{FF2B5EF4-FFF2-40B4-BE49-F238E27FC236}">
                <a16:creationId xmlns:a16="http://schemas.microsoft.com/office/drawing/2014/main" id="{F5AD4638-F38E-56C0-D181-3C9488FAF123}"/>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21" name="Rectangle 20">
            <a:extLst>
              <a:ext uri="{FF2B5EF4-FFF2-40B4-BE49-F238E27FC236}">
                <a16:creationId xmlns:a16="http://schemas.microsoft.com/office/drawing/2014/main" id="{0E8BB575-A42F-625D-F8C0-71BACF904AFE}"/>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3413251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4">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F2D7010-7DD7-3796-25B0-887F020FD7A5}"/>
              </a:ext>
              <a:ext uri="{C183D7F6-B498-43B3-948B-1728B52AA6E4}">
                <adec:decorative xmlns:adec="http://schemas.microsoft.com/office/drawing/2017/decorative" val="1"/>
              </a:ext>
            </a:extLst>
          </p:cNvPr>
          <p:cNvSpPr/>
          <p:nvPr/>
        </p:nvSpPr>
        <p:spPr>
          <a:xfrm>
            <a:off x="336550" y="327025"/>
            <a:ext cx="11518900" cy="5561466"/>
          </a:xfrm>
          <a:prstGeom prst="roundRect">
            <a:avLst>
              <a:gd name="adj" fmla="val 1928"/>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FE720C36-0F8D-D8C0-9900-9ABBBFF54324}"/>
              </a:ext>
              <a:ext uri="{C183D7F6-B498-43B3-948B-1728B52AA6E4}">
                <adec:decorative xmlns:adec="http://schemas.microsoft.com/office/drawing/2017/decorative" val="1"/>
              </a:ext>
            </a:extLst>
          </p:cNvPr>
          <p:cNvSpPr/>
          <p:nvPr/>
        </p:nvSpPr>
        <p:spPr>
          <a:xfrm>
            <a:off x="650494" y="1933575"/>
            <a:ext cx="3421255" cy="3661683"/>
          </a:xfrm>
          <a:prstGeom prst="roundRect">
            <a:avLst>
              <a:gd name="adj" fmla="val 9932"/>
            </a:avLst>
          </a:prstGeom>
          <a:solidFill>
            <a:schemeClr val="accent2">
              <a:alpha val="2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6CA4DA47-F1FE-347F-D205-7E5F76A50351}"/>
              </a:ext>
              <a:ext uri="{C183D7F6-B498-43B3-948B-1728B52AA6E4}">
                <adec:decorative xmlns:adec="http://schemas.microsoft.com/office/drawing/2017/decorative" val="1"/>
              </a:ext>
            </a:extLst>
          </p:cNvPr>
          <p:cNvSpPr/>
          <p:nvPr/>
        </p:nvSpPr>
        <p:spPr>
          <a:xfrm>
            <a:off x="4371976" y="1933575"/>
            <a:ext cx="7174103" cy="3661683"/>
          </a:xfrm>
          <a:prstGeom prst="roundRect">
            <a:avLst>
              <a:gd name="adj" fmla="val 9932"/>
            </a:avLst>
          </a:prstGeom>
          <a:solidFill>
            <a:schemeClr val="accent6">
              <a:alpha val="2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038E9543-72F0-3B98-EBDB-95F36BA54FA1}"/>
              </a:ext>
            </a:extLst>
          </p:cNvPr>
          <p:cNvSpPr>
            <a:spLocks noGrp="1"/>
          </p:cNvSpPr>
          <p:nvPr>
            <p:ph type="title" hasCustomPrompt="1"/>
          </p:nvPr>
        </p:nvSpPr>
        <p:spPr>
          <a:xfrm>
            <a:off x="641350" y="576292"/>
            <a:ext cx="10907016" cy="922516"/>
          </a:xfrm>
        </p:spPr>
        <p:txBody>
          <a:bodyPr tIns="182880"/>
          <a:lstStyle>
            <a:lvl1pPr algn="l">
              <a:defRPr sz="3200"/>
            </a:lvl1pPr>
          </a:lstStyle>
          <a:p>
            <a:r>
              <a:rPr lang="en-US" dirty="0"/>
              <a:t>Click to add title</a:t>
            </a:r>
          </a:p>
        </p:txBody>
      </p:sp>
      <p:sp>
        <p:nvSpPr>
          <p:cNvPr id="9" name="Content Placeholder 3">
            <a:extLst>
              <a:ext uri="{FF2B5EF4-FFF2-40B4-BE49-F238E27FC236}">
                <a16:creationId xmlns:a16="http://schemas.microsoft.com/office/drawing/2014/main" id="{EEF67B58-AA53-B48D-DD97-72B3116B22D2}"/>
              </a:ext>
            </a:extLst>
          </p:cNvPr>
          <p:cNvSpPr>
            <a:spLocks noGrp="1"/>
          </p:cNvSpPr>
          <p:nvPr>
            <p:ph sz="half" idx="13" hasCustomPrompt="1"/>
          </p:nvPr>
        </p:nvSpPr>
        <p:spPr>
          <a:xfrm>
            <a:off x="821945" y="2343150"/>
            <a:ext cx="3062967" cy="2990850"/>
          </a:xfrm>
        </p:spPr>
        <p:txBody>
          <a:bodyPr/>
          <a:lstStyle>
            <a:lvl1pPr marL="285750" indent="-285750">
              <a:lnSpc>
                <a:spcPts val="1900"/>
              </a:lnSpc>
              <a:buFont typeface="Arial" panose="020B0604020202020204" pitchFamily="34" charset="0"/>
              <a:buChar char="•"/>
              <a:defRPr sz="1800"/>
            </a:lvl1pPr>
            <a:lvl2pPr marL="742950" indent="-285750">
              <a:lnSpc>
                <a:spcPts val="1900"/>
              </a:lnSpc>
              <a:buFont typeface="Arial" panose="020B0604020202020204" pitchFamily="34" charset="0"/>
              <a:buChar char="•"/>
              <a:defRPr sz="1800"/>
            </a:lvl2pPr>
            <a:lvl3pPr marL="1200150" indent="-285750">
              <a:lnSpc>
                <a:spcPts val="1900"/>
              </a:lnSpc>
              <a:buFont typeface="Arial" panose="020B0604020202020204" pitchFamily="34" charset="0"/>
              <a:buChar char="•"/>
              <a:defRPr sz="1800"/>
            </a:lvl3pPr>
            <a:lvl4pPr marL="1657350" indent="-285750">
              <a:lnSpc>
                <a:spcPts val="1900"/>
              </a:lnSpc>
              <a:buFont typeface="Arial" panose="020B0604020202020204" pitchFamily="34" charset="0"/>
              <a:buChar char="•"/>
              <a:defRPr sz="1800"/>
            </a:lvl4pPr>
            <a:lvl5pPr marL="2114550" indent="-285750">
              <a:lnSpc>
                <a:spcPts val="1900"/>
              </a:lnSpc>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hasCustomPrompt="1"/>
          </p:nvPr>
        </p:nvSpPr>
        <p:spPr>
          <a:xfrm>
            <a:off x="4619626" y="2343150"/>
            <a:ext cx="6626226" cy="2994868"/>
          </a:xfrm>
        </p:spPr>
        <p:txBody>
          <a:bodyPr/>
          <a:lstStyle>
            <a:lvl1pPr marL="0" indent="0">
              <a:lnSpc>
                <a:spcPts val="1900"/>
              </a:lnSpc>
              <a:buNone/>
              <a:defRPr sz="1800"/>
            </a:lvl1pPr>
            <a:lvl2pPr>
              <a:lnSpc>
                <a:spcPts val="1900"/>
              </a:lnSpc>
              <a:defRPr sz="1800"/>
            </a:lvl2pPr>
            <a:lvl3pPr>
              <a:lnSpc>
                <a:spcPts val="1900"/>
              </a:lnSpc>
              <a:defRPr sz="1800"/>
            </a:lvl3pPr>
            <a:lvl4pPr>
              <a:lnSpc>
                <a:spcPts val="1900"/>
              </a:lnSpc>
              <a:defRPr sz="1800"/>
            </a:lvl4pPr>
            <a:lvl5pPr>
              <a:lnSpc>
                <a:spcPts val="19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E0299C66-96F4-78D6-A62C-38668D590AEB}"/>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EC2A6D20-3BBC-4875-E1DD-C75389BF2676}"/>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Date Placeholder 3">
            <a:extLst>
              <a:ext uri="{FF2B5EF4-FFF2-40B4-BE49-F238E27FC236}">
                <a16:creationId xmlns:a16="http://schemas.microsoft.com/office/drawing/2014/main" id="{0375AD72-FEF2-7BD7-B33E-DE98FDD651EC}"/>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17" name="Graphic 16">
            <a:extLst>
              <a:ext uri="{FF2B5EF4-FFF2-40B4-BE49-F238E27FC236}">
                <a16:creationId xmlns:a16="http://schemas.microsoft.com/office/drawing/2014/main" id="{45C69E5E-6C22-57DA-0C62-9C6B32032229}"/>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42011" y="6405154"/>
            <a:ext cx="274320" cy="274320"/>
          </a:xfrm>
          <a:prstGeom prst="rect">
            <a:avLst/>
          </a:prstGeom>
        </p:spPr>
      </p:pic>
      <p:pic>
        <p:nvPicPr>
          <p:cNvPr id="18" name="Graphic 17">
            <a:extLst>
              <a:ext uri="{FF2B5EF4-FFF2-40B4-BE49-F238E27FC236}">
                <a16:creationId xmlns:a16="http://schemas.microsoft.com/office/drawing/2014/main" id="{34542827-11B9-15CF-AB8E-86115BEF9FA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68948" y="6405154"/>
            <a:ext cx="274320" cy="274320"/>
          </a:xfrm>
          <a:prstGeom prst="rect">
            <a:avLst/>
          </a:prstGeom>
        </p:spPr>
      </p:pic>
      <p:pic>
        <p:nvPicPr>
          <p:cNvPr id="19" name="Graphic 18">
            <a:extLst>
              <a:ext uri="{FF2B5EF4-FFF2-40B4-BE49-F238E27FC236}">
                <a16:creationId xmlns:a16="http://schemas.microsoft.com/office/drawing/2014/main" id="{BEF1536F-20D9-1950-220E-4E6B881E9E50}"/>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558" t="13558" r="13558" b="13558"/>
          <a:stretch/>
        </p:blipFill>
        <p:spPr>
          <a:xfrm>
            <a:off x="8795884" y="6405154"/>
            <a:ext cx="274320" cy="274320"/>
          </a:xfrm>
          <a:prstGeom prst="rect">
            <a:avLst/>
          </a:prstGeom>
        </p:spPr>
      </p:pic>
      <p:sp>
        <p:nvSpPr>
          <p:cNvPr id="20" name="Slide Number Placeholder 5">
            <a:extLst>
              <a:ext uri="{FF2B5EF4-FFF2-40B4-BE49-F238E27FC236}">
                <a16:creationId xmlns:a16="http://schemas.microsoft.com/office/drawing/2014/main" id="{F8E904D7-AB01-FD2A-6191-37814CBD0829}"/>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21" name="Rectangle 20">
            <a:extLst>
              <a:ext uri="{FF2B5EF4-FFF2-40B4-BE49-F238E27FC236}">
                <a16:creationId xmlns:a16="http://schemas.microsoft.com/office/drawing/2014/main" id="{2E5DD3E5-31DE-DE3C-B506-E5AF1EC658CB}"/>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3566968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grpSp>
        <p:nvGrpSpPr>
          <p:cNvPr id="8" name="Graphic 4">
            <a:extLst>
              <a:ext uri="{FF2B5EF4-FFF2-40B4-BE49-F238E27FC236}">
                <a16:creationId xmlns:a16="http://schemas.microsoft.com/office/drawing/2014/main" id="{5C92998A-0580-8711-F2CD-BA025D3B492D}"/>
              </a:ext>
              <a:ext uri="{C183D7F6-B498-43B3-948B-1728B52AA6E4}">
                <adec:decorative xmlns:adec="http://schemas.microsoft.com/office/drawing/2017/decorative" val="1"/>
              </a:ext>
            </a:extLst>
          </p:cNvPr>
          <p:cNvGrpSpPr/>
          <p:nvPr/>
        </p:nvGrpSpPr>
        <p:grpSpPr>
          <a:xfrm>
            <a:off x="9573457" y="3490004"/>
            <a:ext cx="2760781" cy="2636487"/>
            <a:chOff x="9757762" y="3673334"/>
            <a:chExt cx="2760781" cy="2636487"/>
          </a:xfrm>
          <a:solidFill>
            <a:schemeClr val="bg1">
              <a:alpha val="50000"/>
            </a:schemeClr>
          </a:solidFill>
        </p:grpSpPr>
        <p:sp>
          <p:nvSpPr>
            <p:cNvPr id="9" name="Freeform: Shape 8">
              <a:extLst>
                <a:ext uri="{FF2B5EF4-FFF2-40B4-BE49-F238E27FC236}">
                  <a16:creationId xmlns:a16="http://schemas.microsoft.com/office/drawing/2014/main" id="{309E8E44-AD09-0DCB-79DA-F363143EB715}"/>
                </a:ext>
              </a:extLst>
            </p:cNvPr>
            <p:cNvSpPr/>
            <p:nvPr/>
          </p:nvSpPr>
          <p:spPr>
            <a:xfrm>
              <a:off x="9757762" y="3673334"/>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6" y="503602"/>
                    <a:pt x="0" y="390867"/>
                    <a:pt x="0" y="251801"/>
                  </a:cubicBezTo>
                  <a:cubicBezTo>
                    <a:pt x="0" y="112735"/>
                    <a:pt x="112736"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F0C32798-3973-1B39-EA92-336F776B7AA7}"/>
                </a:ext>
              </a:extLst>
            </p:cNvPr>
            <p:cNvSpPr/>
            <p:nvPr/>
          </p:nvSpPr>
          <p:spPr>
            <a:xfrm>
              <a:off x="10777316" y="3673334"/>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5" y="503602"/>
                    <a:pt x="0" y="390867"/>
                    <a:pt x="0" y="251801"/>
                  </a:cubicBezTo>
                  <a:cubicBezTo>
                    <a:pt x="0" y="112735"/>
                    <a:pt x="112735"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6F2D963B-D621-02DD-1619-684F4DC91490}"/>
                </a:ext>
              </a:extLst>
            </p:cNvPr>
            <p:cNvSpPr/>
            <p:nvPr/>
          </p:nvSpPr>
          <p:spPr>
            <a:xfrm>
              <a:off x="11796885" y="3673334"/>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6" y="503602"/>
                    <a:pt x="0" y="390867"/>
                    <a:pt x="0" y="251801"/>
                  </a:cubicBezTo>
                  <a:cubicBezTo>
                    <a:pt x="0" y="112735"/>
                    <a:pt x="112736"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E491E75D-715D-B554-6983-B8D0F0FF7ECE}"/>
                </a:ext>
              </a:extLst>
            </p:cNvPr>
            <p:cNvSpPr/>
            <p:nvPr/>
          </p:nvSpPr>
          <p:spPr>
            <a:xfrm>
              <a:off x="9757762" y="4731130"/>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6" y="503602"/>
                    <a:pt x="0" y="390867"/>
                    <a:pt x="0" y="251801"/>
                  </a:cubicBezTo>
                  <a:cubicBezTo>
                    <a:pt x="0" y="112735"/>
                    <a:pt x="112736"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80BE3828-09E2-3B37-DAF2-0F1EF6FBB447}"/>
                </a:ext>
              </a:extLst>
            </p:cNvPr>
            <p:cNvSpPr/>
            <p:nvPr/>
          </p:nvSpPr>
          <p:spPr>
            <a:xfrm>
              <a:off x="10777316" y="4731130"/>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5" y="503602"/>
                    <a:pt x="0" y="390867"/>
                    <a:pt x="0" y="251801"/>
                  </a:cubicBezTo>
                  <a:cubicBezTo>
                    <a:pt x="0" y="112735"/>
                    <a:pt x="112735"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11BD5FBB-6BCD-9E17-CA4C-DA3621F258BF}"/>
                </a:ext>
              </a:extLst>
            </p:cNvPr>
            <p:cNvSpPr/>
            <p:nvPr/>
          </p:nvSpPr>
          <p:spPr>
            <a:xfrm>
              <a:off x="11796885" y="4731130"/>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6" y="503602"/>
                    <a:pt x="0" y="390867"/>
                    <a:pt x="0" y="251801"/>
                  </a:cubicBezTo>
                  <a:cubicBezTo>
                    <a:pt x="0" y="112735"/>
                    <a:pt x="112736"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64AD5227-34EB-06BB-7D33-8014F2DE4711}"/>
                </a:ext>
              </a:extLst>
            </p:cNvPr>
            <p:cNvSpPr/>
            <p:nvPr/>
          </p:nvSpPr>
          <p:spPr>
            <a:xfrm>
              <a:off x="9757762" y="5788920"/>
              <a:ext cx="503603" cy="503606"/>
            </a:xfrm>
            <a:custGeom>
              <a:avLst/>
              <a:gdLst>
                <a:gd name="connsiteX0" fmla="*/ 0 w 503603"/>
                <a:gd name="connsiteY0" fmla="*/ 251798 h 503606"/>
                <a:gd name="connsiteX1" fmla="*/ 251802 w 503603"/>
                <a:gd name="connsiteY1" fmla="*/ 0 h 503606"/>
                <a:gd name="connsiteX2" fmla="*/ 503604 w 503603"/>
                <a:gd name="connsiteY2" fmla="*/ 251798 h 503606"/>
                <a:gd name="connsiteX3" fmla="*/ 251802 w 503603"/>
                <a:gd name="connsiteY3" fmla="*/ 503606 h 503606"/>
                <a:gd name="connsiteX4" fmla="*/ 0 w 503603"/>
                <a:gd name="connsiteY4" fmla="*/ 251798 h 50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6">
                  <a:moveTo>
                    <a:pt x="0" y="251798"/>
                  </a:moveTo>
                  <a:cubicBezTo>
                    <a:pt x="0" y="112736"/>
                    <a:pt x="112737" y="0"/>
                    <a:pt x="251802" y="0"/>
                  </a:cubicBezTo>
                  <a:cubicBezTo>
                    <a:pt x="390867" y="0"/>
                    <a:pt x="503604" y="112736"/>
                    <a:pt x="503604" y="251798"/>
                  </a:cubicBezTo>
                  <a:cubicBezTo>
                    <a:pt x="503604" y="390859"/>
                    <a:pt x="390869" y="503606"/>
                    <a:pt x="251802" y="503606"/>
                  </a:cubicBezTo>
                  <a:cubicBezTo>
                    <a:pt x="112734" y="503606"/>
                    <a:pt x="0" y="390870"/>
                    <a:pt x="0" y="251798"/>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8A22BFF6-8FC1-1C45-6065-DDBFC3366BC5}"/>
                </a:ext>
              </a:extLst>
            </p:cNvPr>
            <p:cNvSpPr/>
            <p:nvPr/>
          </p:nvSpPr>
          <p:spPr>
            <a:xfrm>
              <a:off x="10777320" y="5788920"/>
              <a:ext cx="503608" cy="503606"/>
            </a:xfrm>
            <a:custGeom>
              <a:avLst/>
              <a:gdLst>
                <a:gd name="connsiteX0" fmla="*/ 0 w 503608"/>
                <a:gd name="connsiteY0" fmla="*/ 251798 h 503606"/>
                <a:gd name="connsiteX1" fmla="*/ 251799 w 503608"/>
                <a:gd name="connsiteY1" fmla="*/ 0 h 503606"/>
                <a:gd name="connsiteX2" fmla="*/ 503608 w 503608"/>
                <a:gd name="connsiteY2" fmla="*/ 251798 h 503606"/>
                <a:gd name="connsiteX3" fmla="*/ 251799 w 503608"/>
                <a:gd name="connsiteY3" fmla="*/ 503606 h 503606"/>
                <a:gd name="connsiteX4" fmla="*/ 0 w 503608"/>
                <a:gd name="connsiteY4" fmla="*/ 251798 h 50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8" h="503606">
                  <a:moveTo>
                    <a:pt x="0" y="251798"/>
                  </a:moveTo>
                  <a:cubicBezTo>
                    <a:pt x="0" y="112736"/>
                    <a:pt x="112737" y="0"/>
                    <a:pt x="251799" y="0"/>
                  </a:cubicBezTo>
                  <a:cubicBezTo>
                    <a:pt x="390872" y="0"/>
                    <a:pt x="503608" y="112736"/>
                    <a:pt x="503608" y="251798"/>
                  </a:cubicBezTo>
                  <a:cubicBezTo>
                    <a:pt x="503608" y="390859"/>
                    <a:pt x="390872" y="503606"/>
                    <a:pt x="251799" y="503606"/>
                  </a:cubicBezTo>
                  <a:cubicBezTo>
                    <a:pt x="112737" y="503606"/>
                    <a:pt x="0" y="390870"/>
                    <a:pt x="0" y="251798"/>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A146F39A-3BE2-E627-E2A8-097C4BA7329F}"/>
                </a:ext>
              </a:extLst>
            </p:cNvPr>
            <p:cNvSpPr/>
            <p:nvPr/>
          </p:nvSpPr>
          <p:spPr>
            <a:xfrm>
              <a:off x="11796889" y="5788920"/>
              <a:ext cx="503608" cy="503606"/>
            </a:xfrm>
            <a:custGeom>
              <a:avLst/>
              <a:gdLst>
                <a:gd name="connsiteX0" fmla="*/ 0 w 503608"/>
                <a:gd name="connsiteY0" fmla="*/ 251798 h 503606"/>
                <a:gd name="connsiteX1" fmla="*/ 251799 w 503608"/>
                <a:gd name="connsiteY1" fmla="*/ 0 h 503606"/>
                <a:gd name="connsiteX2" fmla="*/ 503608 w 503608"/>
                <a:gd name="connsiteY2" fmla="*/ 251798 h 503606"/>
                <a:gd name="connsiteX3" fmla="*/ 251799 w 503608"/>
                <a:gd name="connsiteY3" fmla="*/ 503606 h 503606"/>
                <a:gd name="connsiteX4" fmla="*/ 0 w 503608"/>
                <a:gd name="connsiteY4" fmla="*/ 251798 h 50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8" h="503606">
                  <a:moveTo>
                    <a:pt x="0" y="251798"/>
                  </a:moveTo>
                  <a:cubicBezTo>
                    <a:pt x="0" y="112736"/>
                    <a:pt x="112737" y="0"/>
                    <a:pt x="251799" y="0"/>
                  </a:cubicBezTo>
                  <a:cubicBezTo>
                    <a:pt x="390872" y="0"/>
                    <a:pt x="503608" y="112736"/>
                    <a:pt x="503608" y="251798"/>
                  </a:cubicBezTo>
                  <a:cubicBezTo>
                    <a:pt x="503608" y="390859"/>
                    <a:pt x="390872" y="503606"/>
                    <a:pt x="251799" y="503606"/>
                  </a:cubicBezTo>
                  <a:cubicBezTo>
                    <a:pt x="112737" y="503606"/>
                    <a:pt x="0" y="390870"/>
                    <a:pt x="0" y="251798"/>
                  </a:cubicBezTo>
                  <a:close/>
                </a:path>
              </a:pathLst>
            </a:custGeom>
            <a:solidFill>
              <a:schemeClr val="bg1">
                <a:alpha val="50000"/>
              </a:schemeClr>
            </a:solidFill>
            <a:ln w="136180" cap="flat">
              <a:noFill/>
              <a:prstDash val="solid"/>
              <a:miter/>
            </a:ln>
          </p:spPr>
          <p:txBody>
            <a:bodyPr rtlCol="0" anchor="ctr"/>
            <a:lstStyle/>
            <a:p>
              <a:endParaRPr lang="en-US" dirty="0"/>
            </a:p>
          </p:txBody>
        </p:sp>
      </p:grpSp>
      <p:grpSp>
        <p:nvGrpSpPr>
          <p:cNvPr id="22" name="Group 21">
            <a:extLst>
              <a:ext uri="{FF2B5EF4-FFF2-40B4-BE49-F238E27FC236}">
                <a16:creationId xmlns:a16="http://schemas.microsoft.com/office/drawing/2014/main" id="{B8722D0A-E5E5-85E8-8A98-85D9705FC408}"/>
              </a:ext>
              <a:ext uri="{C183D7F6-B498-43B3-948B-1728B52AA6E4}">
                <adec:decorative xmlns:adec="http://schemas.microsoft.com/office/drawing/2017/decorative" val="1"/>
              </a:ext>
            </a:extLst>
          </p:cNvPr>
          <p:cNvGrpSpPr/>
          <p:nvPr/>
        </p:nvGrpSpPr>
        <p:grpSpPr>
          <a:xfrm>
            <a:off x="381000" y="2282879"/>
            <a:ext cx="4269018" cy="3187700"/>
            <a:chOff x="1698171" y="691024"/>
            <a:chExt cx="4269018" cy="3187700"/>
          </a:xfrm>
        </p:grpSpPr>
        <p:grpSp>
          <p:nvGrpSpPr>
            <p:cNvPr id="23" name="Group 22">
              <a:extLst>
                <a:ext uri="{FF2B5EF4-FFF2-40B4-BE49-F238E27FC236}">
                  <a16:creationId xmlns:a16="http://schemas.microsoft.com/office/drawing/2014/main" id="{B6302B80-DDF6-B2B7-6559-5B19EDC98763}"/>
                </a:ext>
              </a:extLst>
            </p:cNvPr>
            <p:cNvGrpSpPr/>
            <p:nvPr userDrawn="1"/>
          </p:nvGrpSpPr>
          <p:grpSpPr>
            <a:xfrm>
              <a:off x="1698171" y="691024"/>
              <a:ext cx="4269018" cy="3187700"/>
              <a:chOff x="1466850" y="380320"/>
              <a:chExt cx="4493564" cy="3355370"/>
            </a:xfrm>
          </p:grpSpPr>
          <p:sp>
            <p:nvSpPr>
              <p:cNvPr id="28" name="Rectangle 27">
                <a:extLst>
                  <a:ext uri="{FF2B5EF4-FFF2-40B4-BE49-F238E27FC236}">
                    <a16:creationId xmlns:a16="http://schemas.microsoft.com/office/drawing/2014/main" id="{81CCE774-3C05-A473-EC2B-CC0477DD95B7}"/>
                  </a:ext>
                </a:extLst>
              </p:cNvPr>
              <p:cNvSpPr/>
              <p:nvPr userDrawn="1"/>
            </p:nvSpPr>
            <p:spPr>
              <a:xfrm>
                <a:off x="1466850" y="875619"/>
                <a:ext cx="4493564" cy="2860071"/>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2119DFF-8596-5767-9E16-1F5D2A0890B0}"/>
                  </a:ext>
                </a:extLst>
              </p:cNvPr>
              <p:cNvSpPr/>
              <p:nvPr userDrawn="1"/>
            </p:nvSpPr>
            <p:spPr>
              <a:xfrm>
                <a:off x="1466850" y="380320"/>
                <a:ext cx="4493564" cy="495300"/>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66202FE4-E23F-5D9F-6685-2591771D5E07}"/>
                </a:ext>
              </a:extLst>
            </p:cNvPr>
            <p:cNvGrpSpPr/>
            <p:nvPr userDrawn="1"/>
          </p:nvGrpSpPr>
          <p:grpSpPr>
            <a:xfrm>
              <a:off x="1839686" y="815293"/>
              <a:ext cx="810985" cy="212272"/>
              <a:chOff x="1883229" y="800099"/>
              <a:chExt cx="810985" cy="212272"/>
            </a:xfrm>
          </p:grpSpPr>
          <p:sp>
            <p:nvSpPr>
              <p:cNvPr id="25" name="Oval 24">
                <a:extLst>
                  <a:ext uri="{FF2B5EF4-FFF2-40B4-BE49-F238E27FC236}">
                    <a16:creationId xmlns:a16="http://schemas.microsoft.com/office/drawing/2014/main" id="{F1CC1965-068E-9CDB-3C77-0B37519DC63E}"/>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75490BAC-795F-B586-F7A7-4DFB64162F77}"/>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F93C3DAB-2ED3-29C3-4C46-70C1FE5C77D0}"/>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0" name="Title 1">
            <a:extLst>
              <a:ext uri="{FF2B5EF4-FFF2-40B4-BE49-F238E27FC236}">
                <a16:creationId xmlns:a16="http://schemas.microsoft.com/office/drawing/2014/main" id="{85C02728-7F58-1ED1-7B84-326CE837DE29}"/>
              </a:ext>
            </a:extLst>
          </p:cNvPr>
          <p:cNvSpPr>
            <a:spLocks noGrp="1"/>
          </p:cNvSpPr>
          <p:nvPr>
            <p:ph type="title" hasCustomPrompt="1"/>
          </p:nvPr>
        </p:nvSpPr>
        <p:spPr>
          <a:xfrm>
            <a:off x="381000" y="3077710"/>
            <a:ext cx="4269017" cy="2109186"/>
          </a:xfrm>
        </p:spPr>
        <p:txBody>
          <a:bodyPr/>
          <a:lstStyle>
            <a:lvl1pPr algn="ctr">
              <a:defRPr sz="3200"/>
            </a:lvl1pPr>
          </a:lstStyle>
          <a:p>
            <a:r>
              <a:rPr lang="en-US" dirty="0"/>
              <a:t>Click to add title</a:t>
            </a:r>
          </a:p>
        </p:txBody>
      </p:sp>
      <p:grpSp>
        <p:nvGrpSpPr>
          <p:cNvPr id="32" name="Group 31">
            <a:extLst>
              <a:ext uri="{FF2B5EF4-FFF2-40B4-BE49-F238E27FC236}">
                <a16:creationId xmlns:a16="http://schemas.microsoft.com/office/drawing/2014/main" id="{723D7900-A764-0B16-7BED-F9EBD836AC98}"/>
              </a:ext>
              <a:ext uri="{C183D7F6-B498-43B3-948B-1728B52AA6E4}">
                <adec:decorative xmlns:adec="http://schemas.microsoft.com/office/drawing/2017/decorative" val="1"/>
              </a:ext>
            </a:extLst>
          </p:cNvPr>
          <p:cNvGrpSpPr/>
          <p:nvPr/>
        </p:nvGrpSpPr>
        <p:grpSpPr>
          <a:xfrm>
            <a:off x="4934496" y="731509"/>
            <a:ext cx="6876503" cy="4739070"/>
            <a:chOff x="1698171" y="691024"/>
            <a:chExt cx="6876503" cy="4739070"/>
          </a:xfrm>
        </p:grpSpPr>
        <p:grpSp>
          <p:nvGrpSpPr>
            <p:cNvPr id="33" name="Group 32">
              <a:extLst>
                <a:ext uri="{FF2B5EF4-FFF2-40B4-BE49-F238E27FC236}">
                  <a16:creationId xmlns:a16="http://schemas.microsoft.com/office/drawing/2014/main" id="{C0DAD512-E415-2CBA-7F91-C6B058A5ADBD}"/>
                </a:ext>
              </a:extLst>
            </p:cNvPr>
            <p:cNvGrpSpPr/>
            <p:nvPr userDrawn="1"/>
          </p:nvGrpSpPr>
          <p:grpSpPr>
            <a:xfrm>
              <a:off x="1698171" y="691024"/>
              <a:ext cx="6876503" cy="4739070"/>
              <a:chOff x="1466850" y="380320"/>
              <a:chExt cx="7238199" cy="4988342"/>
            </a:xfrm>
          </p:grpSpPr>
          <p:sp>
            <p:nvSpPr>
              <p:cNvPr id="38" name="Rectangle 37">
                <a:extLst>
                  <a:ext uri="{FF2B5EF4-FFF2-40B4-BE49-F238E27FC236}">
                    <a16:creationId xmlns:a16="http://schemas.microsoft.com/office/drawing/2014/main" id="{921D068B-EDAE-2B09-0C52-3807110CD594}"/>
                  </a:ext>
                </a:extLst>
              </p:cNvPr>
              <p:cNvSpPr/>
              <p:nvPr userDrawn="1"/>
            </p:nvSpPr>
            <p:spPr>
              <a:xfrm>
                <a:off x="1466850" y="875621"/>
                <a:ext cx="7238199" cy="4493041"/>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825F6B8-7F31-9F6F-6F40-4446D62B0C09}"/>
                  </a:ext>
                </a:extLst>
              </p:cNvPr>
              <p:cNvSpPr/>
              <p:nvPr userDrawn="1"/>
            </p:nvSpPr>
            <p:spPr>
              <a:xfrm>
                <a:off x="1466850" y="380320"/>
                <a:ext cx="7238199" cy="495301"/>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7110B156-7097-18AF-109C-9129C1D27D5C}"/>
                </a:ext>
              </a:extLst>
            </p:cNvPr>
            <p:cNvGrpSpPr/>
            <p:nvPr userDrawn="1"/>
          </p:nvGrpSpPr>
          <p:grpSpPr>
            <a:xfrm>
              <a:off x="1839686" y="815293"/>
              <a:ext cx="810985" cy="212272"/>
              <a:chOff x="1883229" y="800099"/>
              <a:chExt cx="810985" cy="212272"/>
            </a:xfrm>
          </p:grpSpPr>
          <p:sp>
            <p:nvSpPr>
              <p:cNvPr id="35" name="Oval 34">
                <a:extLst>
                  <a:ext uri="{FF2B5EF4-FFF2-40B4-BE49-F238E27FC236}">
                    <a16:creationId xmlns:a16="http://schemas.microsoft.com/office/drawing/2014/main" id="{868629EE-2788-3490-B87C-FE2A00069885}"/>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BD13927A-0814-22EA-70B1-CD822828F18E}"/>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7BEDD65C-96D1-E6E2-62CE-14973E1DB1B4}"/>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 name="Table Placeholder 3">
            <a:extLst>
              <a:ext uri="{FF2B5EF4-FFF2-40B4-BE49-F238E27FC236}">
                <a16:creationId xmlns:a16="http://schemas.microsoft.com/office/drawing/2014/main" id="{18AADC3C-8146-4144-3ABA-28E1B1F4AADD}"/>
              </a:ext>
            </a:extLst>
          </p:cNvPr>
          <p:cNvSpPr>
            <a:spLocks noGrp="1"/>
          </p:cNvSpPr>
          <p:nvPr>
            <p:ph type="tbl" sz="quarter" idx="10"/>
          </p:nvPr>
        </p:nvSpPr>
        <p:spPr>
          <a:xfrm>
            <a:off x="4934493" y="1202058"/>
            <a:ext cx="6876504" cy="4270248"/>
          </a:xfrm>
        </p:spPr>
        <p:txBody>
          <a:bodyPr/>
          <a:lstStyle/>
          <a:p>
            <a:r>
              <a:rPr lang="en-US"/>
              <a:t>Click icon to add table</a:t>
            </a:r>
            <a:endParaRPr lang="en-US" dirty="0"/>
          </a:p>
        </p:txBody>
      </p:sp>
      <p:pic>
        <p:nvPicPr>
          <p:cNvPr id="6" name="Graphic 5">
            <a:extLst>
              <a:ext uri="{FF2B5EF4-FFF2-40B4-BE49-F238E27FC236}">
                <a16:creationId xmlns:a16="http://schemas.microsoft.com/office/drawing/2014/main" id="{C6DD2ED3-A6F4-FD7E-59F8-1FAE8FBBAC17}"/>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15256"/>
          <a:stretch/>
        </p:blipFill>
        <p:spPr>
          <a:xfrm rot="16200000">
            <a:off x="1495710" y="-1028662"/>
            <a:ext cx="2029124" cy="4086444"/>
          </a:xfrm>
          <a:prstGeom prst="rect">
            <a:avLst/>
          </a:prstGeom>
        </p:spPr>
      </p:pic>
      <p:sp>
        <p:nvSpPr>
          <p:cNvPr id="40" name="Rectangle 39">
            <a:extLst>
              <a:ext uri="{FF2B5EF4-FFF2-40B4-BE49-F238E27FC236}">
                <a16:creationId xmlns:a16="http://schemas.microsoft.com/office/drawing/2014/main" id="{8D3D389B-1A71-78E3-E524-47DEFE36F4F5}"/>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63E7AF89-C0F4-4BB7-8B68-933CBF0B3839}"/>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Date Placeholder 3">
            <a:extLst>
              <a:ext uri="{FF2B5EF4-FFF2-40B4-BE49-F238E27FC236}">
                <a16:creationId xmlns:a16="http://schemas.microsoft.com/office/drawing/2014/main" id="{17933C8A-8E9F-F250-DAB7-5B1C82537C7F}"/>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43" name="Graphic 42">
            <a:extLst>
              <a:ext uri="{FF2B5EF4-FFF2-40B4-BE49-F238E27FC236}">
                <a16:creationId xmlns:a16="http://schemas.microsoft.com/office/drawing/2014/main" id="{824FC607-995F-898A-B4E2-4716138312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42011" y="6405154"/>
            <a:ext cx="274320" cy="274320"/>
          </a:xfrm>
          <a:prstGeom prst="rect">
            <a:avLst/>
          </a:prstGeom>
        </p:spPr>
      </p:pic>
      <p:pic>
        <p:nvPicPr>
          <p:cNvPr id="44" name="Graphic 43">
            <a:extLst>
              <a:ext uri="{FF2B5EF4-FFF2-40B4-BE49-F238E27FC236}">
                <a16:creationId xmlns:a16="http://schemas.microsoft.com/office/drawing/2014/main" id="{2D6615CA-D60B-84EA-CBF6-70186E3CF67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168948" y="6405154"/>
            <a:ext cx="274320" cy="274320"/>
          </a:xfrm>
          <a:prstGeom prst="rect">
            <a:avLst/>
          </a:prstGeom>
        </p:spPr>
      </p:pic>
      <p:pic>
        <p:nvPicPr>
          <p:cNvPr id="45" name="Graphic 44">
            <a:extLst>
              <a:ext uri="{FF2B5EF4-FFF2-40B4-BE49-F238E27FC236}">
                <a16:creationId xmlns:a16="http://schemas.microsoft.com/office/drawing/2014/main" id="{88C02DF0-EBE4-4C6F-CE9A-61B39F1F7A18}"/>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3558" t="13558" r="13558" b="13558"/>
          <a:stretch/>
        </p:blipFill>
        <p:spPr>
          <a:xfrm>
            <a:off x="8795884" y="6405154"/>
            <a:ext cx="274320" cy="274320"/>
          </a:xfrm>
          <a:prstGeom prst="rect">
            <a:avLst/>
          </a:prstGeom>
        </p:spPr>
      </p:pic>
      <p:sp>
        <p:nvSpPr>
          <p:cNvPr id="46" name="Slide Number Placeholder 5">
            <a:extLst>
              <a:ext uri="{FF2B5EF4-FFF2-40B4-BE49-F238E27FC236}">
                <a16:creationId xmlns:a16="http://schemas.microsoft.com/office/drawing/2014/main" id="{AFEE4071-4B5B-AFB4-B178-D09387257FA2}"/>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47" name="Rectangle 46">
            <a:extLst>
              <a:ext uri="{FF2B5EF4-FFF2-40B4-BE49-F238E27FC236}">
                <a16:creationId xmlns:a16="http://schemas.microsoft.com/office/drawing/2014/main" id="{F3023153-9A4E-D9D3-6DE0-2D3EA610BB11}"/>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3057864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hank You ">
    <p:spTree>
      <p:nvGrpSpPr>
        <p:cNvPr id="1" name=""/>
        <p:cNvGrpSpPr/>
        <p:nvPr/>
      </p:nvGrpSpPr>
      <p:grpSpPr>
        <a:xfrm>
          <a:off x="0" y="0"/>
          <a:ext cx="0" cy="0"/>
          <a:chOff x="0" y="0"/>
          <a:chExt cx="0" cy="0"/>
        </a:xfrm>
      </p:grpSpPr>
      <p:sp>
        <p:nvSpPr>
          <p:cNvPr id="61" name="Rectangle: Rounded Corners 60">
            <a:extLst>
              <a:ext uri="{FF2B5EF4-FFF2-40B4-BE49-F238E27FC236}">
                <a16:creationId xmlns:a16="http://schemas.microsoft.com/office/drawing/2014/main" id="{85477807-ECB9-BBC9-E832-2FE89AC328DD}"/>
              </a:ext>
              <a:ext uri="{C183D7F6-B498-43B3-948B-1728B52AA6E4}">
                <adec:decorative xmlns:adec="http://schemas.microsoft.com/office/drawing/2017/decorative" val="1"/>
              </a:ext>
            </a:extLst>
          </p:cNvPr>
          <p:cNvSpPr/>
          <p:nvPr/>
        </p:nvSpPr>
        <p:spPr>
          <a:xfrm>
            <a:off x="336550" y="327025"/>
            <a:ext cx="11518900" cy="5561466"/>
          </a:xfrm>
          <a:prstGeom prst="roundRect">
            <a:avLst>
              <a:gd name="adj" fmla="val 1928"/>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964746" y="327023"/>
            <a:ext cx="5931354" cy="5561465"/>
          </a:xfrm>
        </p:spPr>
        <p:txBody>
          <a:bodyPr vert="horz" lIns="91440" tIns="45720" rIns="91440" bIns="45720" rtlCol="0" anchor="ctr">
            <a:noAutofit/>
          </a:bodyPr>
          <a:lstStyle>
            <a:lvl1pPr algn="ctr">
              <a:defRPr lang="en-US" sz="6000" dirty="0"/>
            </a:lvl1pPr>
          </a:lstStyle>
          <a:p>
            <a:pPr lvl="0" algn="ctr"/>
            <a:r>
              <a:rPr lang="en-US" dirty="0"/>
              <a:t>Click to add title</a:t>
            </a:r>
          </a:p>
        </p:txBody>
      </p:sp>
      <p:grpSp>
        <p:nvGrpSpPr>
          <p:cNvPr id="5" name="Group 4">
            <a:extLst>
              <a:ext uri="{FF2B5EF4-FFF2-40B4-BE49-F238E27FC236}">
                <a16:creationId xmlns:a16="http://schemas.microsoft.com/office/drawing/2014/main" id="{FB66CFD9-87C8-0968-9FB0-CF7AE4F612F0}"/>
              </a:ext>
              <a:ext uri="{C183D7F6-B498-43B3-948B-1728B52AA6E4}">
                <adec:decorative xmlns:adec="http://schemas.microsoft.com/office/drawing/2017/decorative" val="1"/>
              </a:ext>
            </a:extLst>
          </p:cNvPr>
          <p:cNvGrpSpPr/>
          <p:nvPr/>
        </p:nvGrpSpPr>
        <p:grpSpPr>
          <a:xfrm>
            <a:off x="7575684" y="1200589"/>
            <a:ext cx="3365366" cy="3804114"/>
            <a:chOff x="1698171" y="691024"/>
            <a:chExt cx="3365366" cy="3804114"/>
          </a:xfrm>
        </p:grpSpPr>
        <p:grpSp>
          <p:nvGrpSpPr>
            <p:cNvPr id="7" name="Group 6">
              <a:extLst>
                <a:ext uri="{FF2B5EF4-FFF2-40B4-BE49-F238E27FC236}">
                  <a16:creationId xmlns:a16="http://schemas.microsoft.com/office/drawing/2014/main" id="{5571AD75-22F7-E387-8455-0EE6231C2AA8}"/>
                </a:ext>
              </a:extLst>
            </p:cNvPr>
            <p:cNvGrpSpPr/>
            <p:nvPr userDrawn="1"/>
          </p:nvGrpSpPr>
          <p:grpSpPr>
            <a:xfrm>
              <a:off x="1698171" y="691024"/>
              <a:ext cx="3365366" cy="3804114"/>
              <a:chOff x="1466850" y="380320"/>
              <a:chExt cx="3542380" cy="4004209"/>
            </a:xfrm>
          </p:grpSpPr>
          <p:sp>
            <p:nvSpPr>
              <p:cNvPr id="25" name="Rectangle 24">
                <a:extLst>
                  <a:ext uri="{FF2B5EF4-FFF2-40B4-BE49-F238E27FC236}">
                    <a16:creationId xmlns:a16="http://schemas.microsoft.com/office/drawing/2014/main" id="{14EBD37B-479C-8610-9921-3DD1D3B53203}"/>
                  </a:ext>
                </a:extLst>
              </p:cNvPr>
              <p:cNvSpPr/>
              <p:nvPr userDrawn="1"/>
            </p:nvSpPr>
            <p:spPr>
              <a:xfrm>
                <a:off x="1466850" y="875620"/>
                <a:ext cx="3542380" cy="3508909"/>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EE9DA007-4D12-4E50-8A2A-BFEB557D2755}"/>
                  </a:ext>
                </a:extLst>
              </p:cNvPr>
              <p:cNvSpPr/>
              <p:nvPr userDrawn="1"/>
            </p:nvSpPr>
            <p:spPr>
              <a:xfrm>
                <a:off x="1466850" y="380320"/>
                <a:ext cx="3542380" cy="495301"/>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43696F41-7A57-6A71-48E0-57DC0FD1F45D}"/>
                </a:ext>
              </a:extLst>
            </p:cNvPr>
            <p:cNvGrpSpPr/>
            <p:nvPr userDrawn="1"/>
          </p:nvGrpSpPr>
          <p:grpSpPr>
            <a:xfrm>
              <a:off x="1839686" y="815293"/>
              <a:ext cx="810985" cy="212272"/>
              <a:chOff x="1883229" y="800099"/>
              <a:chExt cx="810985" cy="212272"/>
            </a:xfrm>
          </p:grpSpPr>
          <p:sp>
            <p:nvSpPr>
              <p:cNvPr id="10" name="Oval 9">
                <a:extLst>
                  <a:ext uri="{FF2B5EF4-FFF2-40B4-BE49-F238E27FC236}">
                    <a16:creationId xmlns:a16="http://schemas.microsoft.com/office/drawing/2014/main" id="{29B518BB-BA01-734C-8F35-C569614E32EE}"/>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20CA477C-B13C-EF0B-F67F-CF0F4D703D69}"/>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ADDCC6C-0428-0F66-95AF-F34D60323CEB}"/>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7717199" y="1788339"/>
            <a:ext cx="3103201" cy="3092539"/>
          </a:xfrm>
        </p:spPr>
        <p:txBody>
          <a:bodyPr tIns="0" bIns="0" anchor="ctr"/>
          <a:lstStyle>
            <a:lvl1pPr marL="342900" indent="-342900">
              <a:lnSpc>
                <a:spcPct val="150000"/>
              </a:lnSpc>
              <a:buFont typeface="Arial" panose="020B0604020202020204" pitchFamily="34" charset="0"/>
              <a:buChar char="•"/>
              <a:defRPr sz="18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en-US"/>
              <a:t>Click to edit Master text styles</a:t>
            </a:r>
          </a:p>
        </p:txBody>
      </p:sp>
      <p:sp>
        <p:nvSpPr>
          <p:cNvPr id="4" name="Rectangle 3">
            <a:extLst>
              <a:ext uri="{FF2B5EF4-FFF2-40B4-BE49-F238E27FC236}">
                <a16:creationId xmlns:a16="http://schemas.microsoft.com/office/drawing/2014/main" id="{5B5DDDB5-9047-790A-C8B0-D67E44B72323}"/>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E29A5963-0FEC-D9BF-54CB-A3D6D118AF49}"/>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427DBEC2-F0F7-1E8A-EDBA-2EB379509666}"/>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11" name="Graphic 10">
            <a:extLst>
              <a:ext uri="{FF2B5EF4-FFF2-40B4-BE49-F238E27FC236}">
                <a16:creationId xmlns:a16="http://schemas.microsoft.com/office/drawing/2014/main" id="{3947C04A-7458-C36D-EE89-0C1F41AF32B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42011" y="6405154"/>
            <a:ext cx="274320" cy="274320"/>
          </a:xfrm>
          <a:prstGeom prst="rect">
            <a:avLst/>
          </a:prstGeom>
        </p:spPr>
      </p:pic>
      <p:pic>
        <p:nvPicPr>
          <p:cNvPr id="12" name="Graphic 11">
            <a:extLst>
              <a:ext uri="{FF2B5EF4-FFF2-40B4-BE49-F238E27FC236}">
                <a16:creationId xmlns:a16="http://schemas.microsoft.com/office/drawing/2014/main" id="{CC13B35D-F747-92EE-37C0-27E1CA8B587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68948" y="6405154"/>
            <a:ext cx="274320" cy="274320"/>
          </a:xfrm>
          <a:prstGeom prst="rect">
            <a:avLst/>
          </a:prstGeom>
        </p:spPr>
      </p:pic>
      <p:pic>
        <p:nvPicPr>
          <p:cNvPr id="13" name="Graphic 12">
            <a:extLst>
              <a:ext uri="{FF2B5EF4-FFF2-40B4-BE49-F238E27FC236}">
                <a16:creationId xmlns:a16="http://schemas.microsoft.com/office/drawing/2014/main" id="{5DD40548-01E2-C4C3-74D5-E53F4A1C3942}"/>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558" t="13558" r="13558" b="13558"/>
          <a:stretch/>
        </p:blipFill>
        <p:spPr>
          <a:xfrm>
            <a:off x="8795884" y="6405154"/>
            <a:ext cx="274320" cy="274320"/>
          </a:xfrm>
          <a:prstGeom prst="rect">
            <a:avLst/>
          </a:prstGeom>
        </p:spPr>
      </p:pic>
      <p:sp>
        <p:nvSpPr>
          <p:cNvPr id="14" name="Slide Number Placeholder 5">
            <a:extLst>
              <a:ext uri="{FF2B5EF4-FFF2-40B4-BE49-F238E27FC236}">
                <a16:creationId xmlns:a16="http://schemas.microsoft.com/office/drawing/2014/main" id="{F021946D-D90D-3F7E-3E92-78C7E120AFF5}"/>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27" name="Rectangle 26">
            <a:extLst>
              <a:ext uri="{FF2B5EF4-FFF2-40B4-BE49-F238E27FC236}">
                <a16:creationId xmlns:a16="http://schemas.microsoft.com/office/drawing/2014/main" id="{3797D881-DBBF-010E-A63C-99B4B0D412AA}"/>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39041181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pSp>
        <p:nvGrpSpPr>
          <p:cNvPr id="8" name="Graphic 4">
            <a:extLst>
              <a:ext uri="{FF2B5EF4-FFF2-40B4-BE49-F238E27FC236}">
                <a16:creationId xmlns:a16="http://schemas.microsoft.com/office/drawing/2014/main" id="{5C92998A-0580-8711-F2CD-BA025D3B492D}"/>
              </a:ext>
              <a:ext uri="{C183D7F6-B498-43B3-948B-1728B52AA6E4}">
                <adec:decorative xmlns:adec="http://schemas.microsoft.com/office/drawing/2017/decorative" val="1"/>
              </a:ext>
            </a:extLst>
          </p:cNvPr>
          <p:cNvGrpSpPr/>
          <p:nvPr/>
        </p:nvGrpSpPr>
        <p:grpSpPr>
          <a:xfrm>
            <a:off x="9573457" y="3490004"/>
            <a:ext cx="2760781" cy="2636487"/>
            <a:chOff x="9757762" y="3673334"/>
            <a:chExt cx="2760781" cy="2636487"/>
          </a:xfrm>
          <a:solidFill>
            <a:schemeClr val="bg1">
              <a:alpha val="50000"/>
            </a:schemeClr>
          </a:solidFill>
        </p:grpSpPr>
        <p:sp>
          <p:nvSpPr>
            <p:cNvPr id="9" name="Freeform: Shape 8">
              <a:extLst>
                <a:ext uri="{FF2B5EF4-FFF2-40B4-BE49-F238E27FC236}">
                  <a16:creationId xmlns:a16="http://schemas.microsoft.com/office/drawing/2014/main" id="{309E8E44-AD09-0DCB-79DA-F363143EB715}"/>
                </a:ext>
              </a:extLst>
            </p:cNvPr>
            <p:cNvSpPr/>
            <p:nvPr/>
          </p:nvSpPr>
          <p:spPr>
            <a:xfrm>
              <a:off x="9757762" y="3673334"/>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6" y="503602"/>
                    <a:pt x="0" y="390867"/>
                    <a:pt x="0" y="251801"/>
                  </a:cubicBezTo>
                  <a:cubicBezTo>
                    <a:pt x="0" y="112735"/>
                    <a:pt x="112736"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F0C32798-3973-1B39-EA92-336F776B7AA7}"/>
                </a:ext>
              </a:extLst>
            </p:cNvPr>
            <p:cNvSpPr/>
            <p:nvPr/>
          </p:nvSpPr>
          <p:spPr>
            <a:xfrm>
              <a:off x="10777316" y="3673334"/>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5" y="503602"/>
                    <a:pt x="0" y="390867"/>
                    <a:pt x="0" y="251801"/>
                  </a:cubicBezTo>
                  <a:cubicBezTo>
                    <a:pt x="0" y="112735"/>
                    <a:pt x="112735"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11" name="Freeform: Shape 10">
              <a:extLst>
                <a:ext uri="{FF2B5EF4-FFF2-40B4-BE49-F238E27FC236}">
                  <a16:creationId xmlns:a16="http://schemas.microsoft.com/office/drawing/2014/main" id="{6F2D963B-D621-02DD-1619-684F4DC91490}"/>
                </a:ext>
              </a:extLst>
            </p:cNvPr>
            <p:cNvSpPr/>
            <p:nvPr/>
          </p:nvSpPr>
          <p:spPr>
            <a:xfrm>
              <a:off x="11796885" y="3673334"/>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6" y="503602"/>
                    <a:pt x="0" y="390867"/>
                    <a:pt x="0" y="251801"/>
                  </a:cubicBezTo>
                  <a:cubicBezTo>
                    <a:pt x="0" y="112735"/>
                    <a:pt x="112736"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E491E75D-715D-B554-6983-B8D0F0FF7ECE}"/>
                </a:ext>
              </a:extLst>
            </p:cNvPr>
            <p:cNvSpPr/>
            <p:nvPr/>
          </p:nvSpPr>
          <p:spPr>
            <a:xfrm>
              <a:off x="9757762" y="4731130"/>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6" y="503602"/>
                    <a:pt x="0" y="390867"/>
                    <a:pt x="0" y="251801"/>
                  </a:cubicBezTo>
                  <a:cubicBezTo>
                    <a:pt x="0" y="112735"/>
                    <a:pt x="112736"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80BE3828-09E2-3B37-DAF2-0F1EF6FBB447}"/>
                </a:ext>
              </a:extLst>
            </p:cNvPr>
            <p:cNvSpPr/>
            <p:nvPr/>
          </p:nvSpPr>
          <p:spPr>
            <a:xfrm>
              <a:off x="10777316" y="4731130"/>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5" y="503602"/>
                    <a:pt x="0" y="390867"/>
                    <a:pt x="0" y="251801"/>
                  </a:cubicBezTo>
                  <a:cubicBezTo>
                    <a:pt x="0" y="112735"/>
                    <a:pt x="112735"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11BD5FBB-6BCD-9E17-CA4C-DA3621F258BF}"/>
                </a:ext>
              </a:extLst>
            </p:cNvPr>
            <p:cNvSpPr/>
            <p:nvPr/>
          </p:nvSpPr>
          <p:spPr>
            <a:xfrm>
              <a:off x="11796885" y="4731130"/>
              <a:ext cx="503603" cy="503601"/>
            </a:xfrm>
            <a:custGeom>
              <a:avLst/>
              <a:gdLst>
                <a:gd name="connsiteX0" fmla="*/ 503604 w 503603"/>
                <a:gd name="connsiteY0" fmla="*/ 251801 h 503601"/>
                <a:gd name="connsiteX1" fmla="*/ 251802 w 503603"/>
                <a:gd name="connsiteY1" fmla="*/ 503602 h 503601"/>
                <a:gd name="connsiteX2" fmla="*/ 0 w 503603"/>
                <a:gd name="connsiteY2" fmla="*/ 251801 h 503601"/>
                <a:gd name="connsiteX3" fmla="*/ 251802 w 503603"/>
                <a:gd name="connsiteY3" fmla="*/ 0 h 503601"/>
                <a:gd name="connsiteX4" fmla="*/ 503604 w 503603"/>
                <a:gd name="connsiteY4" fmla="*/ 251801 h 503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1">
                  <a:moveTo>
                    <a:pt x="503604" y="251801"/>
                  </a:moveTo>
                  <a:cubicBezTo>
                    <a:pt x="503604" y="390867"/>
                    <a:pt x="390868" y="503602"/>
                    <a:pt x="251802" y="503602"/>
                  </a:cubicBezTo>
                  <a:cubicBezTo>
                    <a:pt x="112736" y="503602"/>
                    <a:pt x="0" y="390867"/>
                    <a:pt x="0" y="251801"/>
                  </a:cubicBezTo>
                  <a:cubicBezTo>
                    <a:pt x="0" y="112735"/>
                    <a:pt x="112736" y="0"/>
                    <a:pt x="251802" y="0"/>
                  </a:cubicBezTo>
                  <a:cubicBezTo>
                    <a:pt x="390868" y="0"/>
                    <a:pt x="503604" y="112735"/>
                    <a:pt x="503604" y="251801"/>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20" name="Freeform: Shape 19">
              <a:extLst>
                <a:ext uri="{FF2B5EF4-FFF2-40B4-BE49-F238E27FC236}">
                  <a16:creationId xmlns:a16="http://schemas.microsoft.com/office/drawing/2014/main" id="{64AD5227-34EB-06BB-7D33-8014F2DE4711}"/>
                </a:ext>
              </a:extLst>
            </p:cNvPr>
            <p:cNvSpPr/>
            <p:nvPr/>
          </p:nvSpPr>
          <p:spPr>
            <a:xfrm>
              <a:off x="9757762" y="5788920"/>
              <a:ext cx="503603" cy="503606"/>
            </a:xfrm>
            <a:custGeom>
              <a:avLst/>
              <a:gdLst>
                <a:gd name="connsiteX0" fmla="*/ 0 w 503603"/>
                <a:gd name="connsiteY0" fmla="*/ 251798 h 503606"/>
                <a:gd name="connsiteX1" fmla="*/ 251802 w 503603"/>
                <a:gd name="connsiteY1" fmla="*/ 0 h 503606"/>
                <a:gd name="connsiteX2" fmla="*/ 503604 w 503603"/>
                <a:gd name="connsiteY2" fmla="*/ 251798 h 503606"/>
                <a:gd name="connsiteX3" fmla="*/ 251802 w 503603"/>
                <a:gd name="connsiteY3" fmla="*/ 503606 h 503606"/>
                <a:gd name="connsiteX4" fmla="*/ 0 w 503603"/>
                <a:gd name="connsiteY4" fmla="*/ 251798 h 50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3" h="503606">
                  <a:moveTo>
                    <a:pt x="0" y="251798"/>
                  </a:moveTo>
                  <a:cubicBezTo>
                    <a:pt x="0" y="112736"/>
                    <a:pt x="112737" y="0"/>
                    <a:pt x="251802" y="0"/>
                  </a:cubicBezTo>
                  <a:cubicBezTo>
                    <a:pt x="390867" y="0"/>
                    <a:pt x="503604" y="112736"/>
                    <a:pt x="503604" y="251798"/>
                  </a:cubicBezTo>
                  <a:cubicBezTo>
                    <a:pt x="503604" y="390859"/>
                    <a:pt x="390869" y="503606"/>
                    <a:pt x="251802" y="503606"/>
                  </a:cubicBezTo>
                  <a:cubicBezTo>
                    <a:pt x="112734" y="503606"/>
                    <a:pt x="0" y="390870"/>
                    <a:pt x="0" y="251798"/>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8A22BFF6-8FC1-1C45-6065-DDBFC3366BC5}"/>
                </a:ext>
              </a:extLst>
            </p:cNvPr>
            <p:cNvSpPr/>
            <p:nvPr/>
          </p:nvSpPr>
          <p:spPr>
            <a:xfrm>
              <a:off x="10777320" y="5788920"/>
              <a:ext cx="503608" cy="503606"/>
            </a:xfrm>
            <a:custGeom>
              <a:avLst/>
              <a:gdLst>
                <a:gd name="connsiteX0" fmla="*/ 0 w 503608"/>
                <a:gd name="connsiteY0" fmla="*/ 251798 h 503606"/>
                <a:gd name="connsiteX1" fmla="*/ 251799 w 503608"/>
                <a:gd name="connsiteY1" fmla="*/ 0 h 503606"/>
                <a:gd name="connsiteX2" fmla="*/ 503608 w 503608"/>
                <a:gd name="connsiteY2" fmla="*/ 251798 h 503606"/>
                <a:gd name="connsiteX3" fmla="*/ 251799 w 503608"/>
                <a:gd name="connsiteY3" fmla="*/ 503606 h 503606"/>
                <a:gd name="connsiteX4" fmla="*/ 0 w 503608"/>
                <a:gd name="connsiteY4" fmla="*/ 251798 h 50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8" h="503606">
                  <a:moveTo>
                    <a:pt x="0" y="251798"/>
                  </a:moveTo>
                  <a:cubicBezTo>
                    <a:pt x="0" y="112736"/>
                    <a:pt x="112737" y="0"/>
                    <a:pt x="251799" y="0"/>
                  </a:cubicBezTo>
                  <a:cubicBezTo>
                    <a:pt x="390872" y="0"/>
                    <a:pt x="503608" y="112736"/>
                    <a:pt x="503608" y="251798"/>
                  </a:cubicBezTo>
                  <a:cubicBezTo>
                    <a:pt x="503608" y="390859"/>
                    <a:pt x="390872" y="503606"/>
                    <a:pt x="251799" y="503606"/>
                  </a:cubicBezTo>
                  <a:cubicBezTo>
                    <a:pt x="112737" y="503606"/>
                    <a:pt x="0" y="390870"/>
                    <a:pt x="0" y="251798"/>
                  </a:cubicBezTo>
                  <a:close/>
                </a:path>
              </a:pathLst>
            </a:custGeom>
            <a:solidFill>
              <a:schemeClr val="bg1">
                <a:alpha val="50000"/>
              </a:schemeClr>
            </a:solidFill>
            <a:ln w="136180"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A146F39A-3BE2-E627-E2A8-097C4BA7329F}"/>
                </a:ext>
              </a:extLst>
            </p:cNvPr>
            <p:cNvSpPr/>
            <p:nvPr/>
          </p:nvSpPr>
          <p:spPr>
            <a:xfrm>
              <a:off x="11796889" y="5788920"/>
              <a:ext cx="503608" cy="503606"/>
            </a:xfrm>
            <a:custGeom>
              <a:avLst/>
              <a:gdLst>
                <a:gd name="connsiteX0" fmla="*/ 0 w 503608"/>
                <a:gd name="connsiteY0" fmla="*/ 251798 h 503606"/>
                <a:gd name="connsiteX1" fmla="*/ 251799 w 503608"/>
                <a:gd name="connsiteY1" fmla="*/ 0 h 503606"/>
                <a:gd name="connsiteX2" fmla="*/ 503608 w 503608"/>
                <a:gd name="connsiteY2" fmla="*/ 251798 h 503606"/>
                <a:gd name="connsiteX3" fmla="*/ 251799 w 503608"/>
                <a:gd name="connsiteY3" fmla="*/ 503606 h 503606"/>
                <a:gd name="connsiteX4" fmla="*/ 0 w 503608"/>
                <a:gd name="connsiteY4" fmla="*/ 251798 h 503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608" h="503606">
                  <a:moveTo>
                    <a:pt x="0" y="251798"/>
                  </a:moveTo>
                  <a:cubicBezTo>
                    <a:pt x="0" y="112736"/>
                    <a:pt x="112737" y="0"/>
                    <a:pt x="251799" y="0"/>
                  </a:cubicBezTo>
                  <a:cubicBezTo>
                    <a:pt x="390872" y="0"/>
                    <a:pt x="503608" y="112736"/>
                    <a:pt x="503608" y="251798"/>
                  </a:cubicBezTo>
                  <a:cubicBezTo>
                    <a:pt x="503608" y="390859"/>
                    <a:pt x="390872" y="503606"/>
                    <a:pt x="251799" y="503606"/>
                  </a:cubicBezTo>
                  <a:cubicBezTo>
                    <a:pt x="112737" y="503606"/>
                    <a:pt x="0" y="390870"/>
                    <a:pt x="0" y="251798"/>
                  </a:cubicBezTo>
                  <a:close/>
                </a:path>
              </a:pathLst>
            </a:custGeom>
            <a:solidFill>
              <a:schemeClr val="bg1">
                <a:alpha val="50000"/>
              </a:schemeClr>
            </a:solidFill>
            <a:ln w="136180" cap="flat">
              <a:noFill/>
              <a:prstDash val="solid"/>
              <a:miter/>
            </a:ln>
          </p:spPr>
          <p:txBody>
            <a:bodyPr rtlCol="0" anchor="ctr"/>
            <a:lstStyle/>
            <a:p>
              <a:endParaRPr lang="en-US" dirty="0"/>
            </a:p>
          </p:txBody>
        </p:sp>
      </p:grpSp>
      <p:grpSp>
        <p:nvGrpSpPr>
          <p:cNvPr id="22" name="Group 21">
            <a:extLst>
              <a:ext uri="{FF2B5EF4-FFF2-40B4-BE49-F238E27FC236}">
                <a16:creationId xmlns:a16="http://schemas.microsoft.com/office/drawing/2014/main" id="{B8722D0A-E5E5-85E8-8A98-85D9705FC408}"/>
              </a:ext>
              <a:ext uri="{C183D7F6-B498-43B3-948B-1728B52AA6E4}">
                <adec:decorative xmlns:adec="http://schemas.microsoft.com/office/drawing/2017/decorative" val="1"/>
              </a:ext>
            </a:extLst>
          </p:cNvPr>
          <p:cNvGrpSpPr/>
          <p:nvPr/>
        </p:nvGrpSpPr>
        <p:grpSpPr>
          <a:xfrm>
            <a:off x="381000" y="2282879"/>
            <a:ext cx="4269018" cy="3187700"/>
            <a:chOff x="1698171" y="691024"/>
            <a:chExt cx="4269018" cy="3187700"/>
          </a:xfrm>
        </p:grpSpPr>
        <p:grpSp>
          <p:nvGrpSpPr>
            <p:cNvPr id="23" name="Group 22">
              <a:extLst>
                <a:ext uri="{FF2B5EF4-FFF2-40B4-BE49-F238E27FC236}">
                  <a16:creationId xmlns:a16="http://schemas.microsoft.com/office/drawing/2014/main" id="{B6302B80-DDF6-B2B7-6559-5B19EDC98763}"/>
                </a:ext>
              </a:extLst>
            </p:cNvPr>
            <p:cNvGrpSpPr/>
            <p:nvPr userDrawn="1"/>
          </p:nvGrpSpPr>
          <p:grpSpPr>
            <a:xfrm>
              <a:off x="1698171" y="691024"/>
              <a:ext cx="4269018" cy="3187700"/>
              <a:chOff x="1466850" y="380320"/>
              <a:chExt cx="4493564" cy="3355370"/>
            </a:xfrm>
          </p:grpSpPr>
          <p:sp>
            <p:nvSpPr>
              <p:cNvPr id="28" name="Rectangle 27">
                <a:extLst>
                  <a:ext uri="{FF2B5EF4-FFF2-40B4-BE49-F238E27FC236}">
                    <a16:creationId xmlns:a16="http://schemas.microsoft.com/office/drawing/2014/main" id="{81CCE774-3C05-A473-EC2B-CC0477DD95B7}"/>
                  </a:ext>
                </a:extLst>
              </p:cNvPr>
              <p:cNvSpPr/>
              <p:nvPr userDrawn="1"/>
            </p:nvSpPr>
            <p:spPr>
              <a:xfrm>
                <a:off x="1466850" y="875619"/>
                <a:ext cx="4493564" cy="2860071"/>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2119DFF-8596-5767-9E16-1F5D2A0890B0}"/>
                  </a:ext>
                </a:extLst>
              </p:cNvPr>
              <p:cNvSpPr/>
              <p:nvPr userDrawn="1"/>
            </p:nvSpPr>
            <p:spPr>
              <a:xfrm>
                <a:off x="1466850" y="380320"/>
                <a:ext cx="4493564" cy="495300"/>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4" name="Group 23">
              <a:extLst>
                <a:ext uri="{FF2B5EF4-FFF2-40B4-BE49-F238E27FC236}">
                  <a16:creationId xmlns:a16="http://schemas.microsoft.com/office/drawing/2014/main" id="{66202FE4-E23F-5D9F-6685-2591771D5E07}"/>
                </a:ext>
              </a:extLst>
            </p:cNvPr>
            <p:cNvGrpSpPr/>
            <p:nvPr userDrawn="1"/>
          </p:nvGrpSpPr>
          <p:grpSpPr>
            <a:xfrm>
              <a:off x="1839686" y="815293"/>
              <a:ext cx="810985" cy="212272"/>
              <a:chOff x="1883229" y="800099"/>
              <a:chExt cx="810985" cy="212272"/>
            </a:xfrm>
          </p:grpSpPr>
          <p:sp>
            <p:nvSpPr>
              <p:cNvPr id="25" name="Oval 24">
                <a:extLst>
                  <a:ext uri="{FF2B5EF4-FFF2-40B4-BE49-F238E27FC236}">
                    <a16:creationId xmlns:a16="http://schemas.microsoft.com/office/drawing/2014/main" id="{F1CC1965-068E-9CDB-3C77-0B37519DC63E}"/>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75490BAC-795F-B586-F7A7-4DFB64162F77}"/>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F93C3DAB-2ED3-29C3-4C46-70C1FE5C77D0}"/>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0" name="Title 1">
            <a:extLst>
              <a:ext uri="{FF2B5EF4-FFF2-40B4-BE49-F238E27FC236}">
                <a16:creationId xmlns:a16="http://schemas.microsoft.com/office/drawing/2014/main" id="{85C02728-7F58-1ED1-7B84-326CE837DE29}"/>
              </a:ext>
            </a:extLst>
          </p:cNvPr>
          <p:cNvSpPr>
            <a:spLocks noGrp="1"/>
          </p:cNvSpPr>
          <p:nvPr>
            <p:ph type="title" hasCustomPrompt="1"/>
          </p:nvPr>
        </p:nvSpPr>
        <p:spPr>
          <a:xfrm>
            <a:off x="381000" y="3077710"/>
            <a:ext cx="4269017" cy="2109186"/>
          </a:xfrm>
        </p:spPr>
        <p:txBody>
          <a:bodyPr/>
          <a:lstStyle>
            <a:lvl1pPr algn="ctr">
              <a:defRPr sz="3200"/>
            </a:lvl1pPr>
          </a:lstStyle>
          <a:p>
            <a:r>
              <a:rPr lang="en-US" dirty="0"/>
              <a:t>Click to add title</a:t>
            </a:r>
          </a:p>
        </p:txBody>
      </p:sp>
      <p:grpSp>
        <p:nvGrpSpPr>
          <p:cNvPr id="32" name="Group 31">
            <a:extLst>
              <a:ext uri="{FF2B5EF4-FFF2-40B4-BE49-F238E27FC236}">
                <a16:creationId xmlns:a16="http://schemas.microsoft.com/office/drawing/2014/main" id="{723D7900-A764-0B16-7BED-F9EBD836AC98}"/>
              </a:ext>
              <a:ext uri="{C183D7F6-B498-43B3-948B-1728B52AA6E4}">
                <adec:decorative xmlns:adec="http://schemas.microsoft.com/office/drawing/2017/decorative" val="1"/>
              </a:ext>
            </a:extLst>
          </p:cNvPr>
          <p:cNvGrpSpPr/>
          <p:nvPr/>
        </p:nvGrpSpPr>
        <p:grpSpPr>
          <a:xfrm>
            <a:off x="4934496" y="731509"/>
            <a:ext cx="6876503" cy="4739070"/>
            <a:chOff x="1698171" y="691024"/>
            <a:chExt cx="6876503" cy="4739070"/>
          </a:xfrm>
        </p:grpSpPr>
        <p:grpSp>
          <p:nvGrpSpPr>
            <p:cNvPr id="33" name="Group 32">
              <a:extLst>
                <a:ext uri="{FF2B5EF4-FFF2-40B4-BE49-F238E27FC236}">
                  <a16:creationId xmlns:a16="http://schemas.microsoft.com/office/drawing/2014/main" id="{C0DAD512-E415-2CBA-7F91-C6B058A5ADBD}"/>
                </a:ext>
              </a:extLst>
            </p:cNvPr>
            <p:cNvGrpSpPr/>
            <p:nvPr userDrawn="1"/>
          </p:nvGrpSpPr>
          <p:grpSpPr>
            <a:xfrm>
              <a:off x="1698171" y="691024"/>
              <a:ext cx="6876503" cy="4739070"/>
              <a:chOff x="1466850" y="380320"/>
              <a:chExt cx="7238199" cy="4988342"/>
            </a:xfrm>
          </p:grpSpPr>
          <p:sp>
            <p:nvSpPr>
              <p:cNvPr id="38" name="Rectangle 37">
                <a:extLst>
                  <a:ext uri="{FF2B5EF4-FFF2-40B4-BE49-F238E27FC236}">
                    <a16:creationId xmlns:a16="http://schemas.microsoft.com/office/drawing/2014/main" id="{921D068B-EDAE-2B09-0C52-3807110CD594}"/>
                  </a:ext>
                </a:extLst>
              </p:cNvPr>
              <p:cNvSpPr/>
              <p:nvPr userDrawn="1"/>
            </p:nvSpPr>
            <p:spPr>
              <a:xfrm>
                <a:off x="1466850" y="875621"/>
                <a:ext cx="7238199" cy="4493041"/>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825F6B8-7F31-9F6F-6F40-4446D62B0C09}"/>
                  </a:ext>
                </a:extLst>
              </p:cNvPr>
              <p:cNvSpPr/>
              <p:nvPr userDrawn="1"/>
            </p:nvSpPr>
            <p:spPr>
              <a:xfrm>
                <a:off x="1466850" y="380320"/>
                <a:ext cx="7238199" cy="495301"/>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7110B156-7097-18AF-109C-9129C1D27D5C}"/>
                </a:ext>
              </a:extLst>
            </p:cNvPr>
            <p:cNvGrpSpPr/>
            <p:nvPr userDrawn="1"/>
          </p:nvGrpSpPr>
          <p:grpSpPr>
            <a:xfrm>
              <a:off x="1839686" y="815293"/>
              <a:ext cx="810985" cy="212272"/>
              <a:chOff x="1883229" y="800099"/>
              <a:chExt cx="810985" cy="212272"/>
            </a:xfrm>
          </p:grpSpPr>
          <p:sp>
            <p:nvSpPr>
              <p:cNvPr id="35" name="Oval 34">
                <a:extLst>
                  <a:ext uri="{FF2B5EF4-FFF2-40B4-BE49-F238E27FC236}">
                    <a16:creationId xmlns:a16="http://schemas.microsoft.com/office/drawing/2014/main" id="{868629EE-2788-3490-B87C-FE2A00069885}"/>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BD13927A-0814-22EA-70B1-CD822828F18E}"/>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7BEDD65C-96D1-E6E2-62CE-14973E1DB1B4}"/>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 name="Content Placeholder 2">
            <a:extLst>
              <a:ext uri="{FF2B5EF4-FFF2-40B4-BE49-F238E27FC236}">
                <a16:creationId xmlns:a16="http://schemas.microsoft.com/office/drawing/2014/main" id="{4C3F06A0-63CE-4272-B90E-4F20296BFBEB}"/>
              </a:ext>
            </a:extLst>
          </p:cNvPr>
          <p:cNvSpPr>
            <a:spLocks noGrp="1"/>
          </p:cNvSpPr>
          <p:nvPr>
            <p:ph idx="1" hasCustomPrompt="1"/>
          </p:nvPr>
        </p:nvSpPr>
        <p:spPr>
          <a:xfrm>
            <a:off x="4934495" y="1202058"/>
            <a:ext cx="6876502" cy="42685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a:extLst>
              <a:ext uri="{FF2B5EF4-FFF2-40B4-BE49-F238E27FC236}">
                <a16:creationId xmlns:a16="http://schemas.microsoft.com/office/drawing/2014/main" id="{C6DD2ED3-A6F4-FD7E-59F8-1FAE8FBBAC17}"/>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r="15256"/>
          <a:stretch/>
        </p:blipFill>
        <p:spPr>
          <a:xfrm rot="16200000">
            <a:off x="1495710" y="-1028662"/>
            <a:ext cx="2029124" cy="4086444"/>
          </a:xfrm>
          <a:prstGeom prst="rect">
            <a:avLst/>
          </a:prstGeom>
        </p:spPr>
      </p:pic>
      <p:sp>
        <p:nvSpPr>
          <p:cNvPr id="40" name="Rectangle 39">
            <a:extLst>
              <a:ext uri="{FF2B5EF4-FFF2-40B4-BE49-F238E27FC236}">
                <a16:creationId xmlns:a16="http://schemas.microsoft.com/office/drawing/2014/main" id="{8D3D389B-1A71-78E3-E524-47DEFE36F4F5}"/>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Connector 40">
            <a:extLst>
              <a:ext uri="{FF2B5EF4-FFF2-40B4-BE49-F238E27FC236}">
                <a16:creationId xmlns:a16="http://schemas.microsoft.com/office/drawing/2014/main" id="{63E7AF89-C0F4-4BB7-8B68-933CBF0B3839}"/>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Date Placeholder 3">
            <a:extLst>
              <a:ext uri="{FF2B5EF4-FFF2-40B4-BE49-F238E27FC236}">
                <a16:creationId xmlns:a16="http://schemas.microsoft.com/office/drawing/2014/main" id="{17933C8A-8E9F-F250-DAB7-5B1C82537C7F}"/>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43" name="Graphic 42">
            <a:extLst>
              <a:ext uri="{FF2B5EF4-FFF2-40B4-BE49-F238E27FC236}">
                <a16:creationId xmlns:a16="http://schemas.microsoft.com/office/drawing/2014/main" id="{824FC607-995F-898A-B4E2-47161383123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42011" y="6405154"/>
            <a:ext cx="274320" cy="274320"/>
          </a:xfrm>
          <a:prstGeom prst="rect">
            <a:avLst/>
          </a:prstGeom>
        </p:spPr>
      </p:pic>
      <p:pic>
        <p:nvPicPr>
          <p:cNvPr id="44" name="Graphic 43">
            <a:extLst>
              <a:ext uri="{FF2B5EF4-FFF2-40B4-BE49-F238E27FC236}">
                <a16:creationId xmlns:a16="http://schemas.microsoft.com/office/drawing/2014/main" id="{2D6615CA-D60B-84EA-CBF6-70186E3CF67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168948" y="6405154"/>
            <a:ext cx="274320" cy="274320"/>
          </a:xfrm>
          <a:prstGeom prst="rect">
            <a:avLst/>
          </a:prstGeom>
        </p:spPr>
      </p:pic>
      <p:pic>
        <p:nvPicPr>
          <p:cNvPr id="45" name="Graphic 44">
            <a:extLst>
              <a:ext uri="{FF2B5EF4-FFF2-40B4-BE49-F238E27FC236}">
                <a16:creationId xmlns:a16="http://schemas.microsoft.com/office/drawing/2014/main" id="{88C02DF0-EBE4-4C6F-CE9A-61B39F1F7A18}"/>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3558" t="13558" r="13558" b="13558"/>
          <a:stretch/>
        </p:blipFill>
        <p:spPr>
          <a:xfrm>
            <a:off x="8795884" y="6405154"/>
            <a:ext cx="274320" cy="274320"/>
          </a:xfrm>
          <a:prstGeom prst="rect">
            <a:avLst/>
          </a:prstGeom>
        </p:spPr>
      </p:pic>
      <p:sp>
        <p:nvSpPr>
          <p:cNvPr id="46" name="Slide Number Placeholder 5">
            <a:extLst>
              <a:ext uri="{FF2B5EF4-FFF2-40B4-BE49-F238E27FC236}">
                <a16:creationId xmlns:a16="http://schemas.microsoft.com/office/drawing/2014/main" id="{AFEE4071-4B5B-AFB4-B178-D09387257FA2}"/>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47" name="Rectangle 46">
            <a:extLst>
              <a:ext uri="{FF2B5EF4-FFF2-40B4-BE49-F238E27FC236}">
                <a16:creationId xmlns:a16="http://schemas.microsoft.com/office/drawing/2014/main" id="{F3023153-9A4E-D9D3-6DE0-2D3EA610BB11}"/>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33888350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DD1964D-F9CA-9278-BD33-03FD979E6627}"/>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AB9857CF-1C39-27BB-9B6B-6A0C1DD02B04}"/>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F8B31A7E-FD72-B42E-26A8-319F776C10E0}"/>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8" name="Graphic 7">
            <a:extLst>
              <a:ext uri="{FF2B5EF4-FFF2-40B4-BE49-F238E27FC236}">
                <a16:creationId xmlns:a16="http://schemas.microsoft.com/office/drawing/2014/main" id="{92487FC0-E254-7086-CC55-D7BFCEACEF0B}"/>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42011" y="6405154"/>
            <a:ext cx="274320" cy="274320"/>
          </a:xfrm>
          <a:prstGeom prst="rect">
            <a:avLst/>
          </a:prstGeom>
        </p:spPr>
      </p:pic>
      <p:pic>
        <p:nvPicPr>
          <p:cNvPr id="9" name="Graphic 8">
            <a:extLst>
              <a:ext uri="{FF2B5EF4-FFF2-40B4-BE49-F238E27FC236}">
                <a16:creationId xmlns:a16="http://schemas.microsoft.com/office/drawing/2014/main" id="{2F41C3E4-FF61-A611-F912-98F34421366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68948" y="6405154"/>
            <a:ext cx="274320" cy="274320"/>
          </a:xfrm>
          <a:prstGeom prst="rect">
            <a:avLst/>
          </a:prstGeom>
        </p:spPr>
      </p:pic>
      <p:pic>
        <p:nvPicPr>
          <p:cNvPr id="10" name="Graphic 9">
            <a:extLst>
              <a:ext uri="{FF2B5EF4-FFF2-40B4-BE49-F238E27FC236}">
                <a16:creationId xmlns:a16="http://schemas.microsoft.com/office/drawing/2014/main" id="{0B15F18C-70F5-E214-E8DA-4CFAE27FE301}"/>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558" t="13558" r="13558" b="13558"/>
          <a:stretch/>
        </p:blipFill>
        <p:spPr>
          <a:xfrm>
            <a:off x="8795884" y="6405154"/>
            <a:ext cx="274320" cy="274320"/>
          </a:xfrm>
          <a:prstGeom prst="rect">
            <a:avLst/>
          </a:prstGeom>
        </p:spPr>
      </p:pic>
      <p:sp>
        <p:nvSpPr>
          <p:cNvPr id="11" name="Slide Number Placeholder 5">
            <a:extLst>
              <a:ext uri="{FF2B5EF4-FFF2-40B4-BE49-F238E27FC236}">
                <a16:creationId xmlns:a16="http://schemas.microsoft.com/office/drawing/2014/main" id="{7A727095-DB42-91AA-4BB8-1CE63D89BCA2}"/>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17" name="Rectangle 16">
            <a:extLst>
              <a:ext uri="{FF2B5EF4-FFF2-40B4-BE49-F238E27FC236}">
                <a16:creationId xmlns:a16="http://schemas.microsoft.com/office/drawing/2014/main" id="{6E89DC3C-8238-2625-2CBD-974CA4F819FE}"/>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236482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493A12-9D6F-4E5B-9E00-89DC91B3B8E5}" type="datetimeFigureOut">
              <a:rPr lang="en-US" smtClean="0"/>
              <a:t>1/21/2025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1A32BA-A372-47F5-9F6A-AA7A1B163A1D}" type="slidenum">
              <a:rPr lang="en-US" smtClean="0"/>
              <a:t>‹#›</a:t>
            </a:fld>
            <a:endParaRPr lang="en-US"/>
          </a:p>
        </p:txBody>
      </p:sp>
    </p:spTree>
    <p:extLst>
      <p:ext uri="{BB962C8B-B14F-4D97-AF65-F5344CB8AC3E}">
        <p14:creationId xmlns:p14="http://schemas.microsoft.com/office/powerpoint/2010/main" val="2811860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Agenda">
    <p:spTree>
      <p:nvGrpSpPr>
        <p:cNvPr id="1" name=""/>
        <p:cNvGrpSpPr/>
        <p:nvPr/>
      </p:nvGrpSpPr>
      <p:grpSpPr>
        <a:xfrm>
          <a:off x="0" y="0"/>
          <a:ext cx="0" cy="0"/>
          <a:chOff x="0" y="0"/>
          <a:chExt cx="0" cy="0"/>
        </a:xfrm>
      </p:grpSpPr>
      <p:pic>
        <p:nvPicPr>
          <p:cNvPr id="46" name="Graphic 45">
            <a:extLst>
              <a:ext uri="{FF2B5EF4-FFF2-40B4-BE49-F238E27FC236}">
                <a16:creationId xmlns:a16="http://schemas.microsoft.com/office/drawing/2014/main" id="{FFDE191C-52DF-6A6D-EC88-18A052FFB290}"/>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b="37716"/>
          <a:stretch/>
        </p:blipFill>
        <p:spPr>
          <a:xfrm rot="16200000">
            <a:off x="9722190" y="160175"/>
            <a:ext cx="2394401" cy="2545223"/>
          </a:xfrm>
          <a:prstGeom prst="rect">
            <a:avLst/>
          </a:prstGeom>
        </p:spPr>
      </p:pic>
      <p:pic>
        <p:nvPicPr>
          <p:cNvPr id="31" name="Graphic 30">
            <a:extLst>
              <a:ext uri="{FF2B5EF4-FFF2-40B4-BE49-F238E27FC236}">
                <a16:creationId xmlns:a16="http://schemas.microsoft.com/office/drawing/2014/main" id="{6D30DCAC-B495-853F-9921-FBA3901866A5}"/>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a:off x="1140620" y="2616531"/>
            <a:ext cx="2394401" cy="4086444"/>
          </a:xfrm>
          <a:prstGeom prst="rect">
            <a:avLst/>
          </a:prstGeom>
        </p:spPr>
      </p:pic>
      <p:grpSp>
        <p:nvGrpSpPr>
          <p:cNvPr id="32" name="Group 31">
            <a:extLst>
              <a:ext uri="{FF2B5EF4-FFF2-40B4-BE49-F238E27FC236}">
                <a16:creationId xmlns:a16="http://schemas.microsoft.com/office/drawing/2014/main" id="{8CB78A71-D8F9-12A2-1D4E-A2C2E4E15530}"/>
              </a:ext>
              <a:ext uri="{C183D7F6-B498-43B3-948B-1728B52AA6E4}">
                <adec:decorative xmlns:adec="http://schemas.microsoft.com/office/drawing/2017/decorative" val="1"/>
              </a:ext>
            </a:extLst>
          </p:cNvPr>
          <p:cNvGrpSpPr/>
          <p:nvPr/>
        </p:nvGrpSpPr>
        <p:grpSpPr>
          <a:xfrm>
            <a:off x="3594100" y="380999"/>
            <a:ext cx="4972050" cy="5475954"/>
            <a:chOff x="1698171" y="691024"/>
            <a:chExt cx="4972050" cy="5475954"/>
          </a:xfrm>
        </p:grpSpPr>
        <p:grpSp>
          <p:nvGrpSpPr>
            <p:cNvPr id="33" name="Group 32">
              <a:extLst>
                <a:ext uri="{FF2B5EF4-FFF2-40B4-BE49-F238E27FC236}">
                  <a16:creationId xmlns:a16="http://schemas.microsoft.com/office/drawing/2014/main" id="{D1FCBAB4-0CBD-A738-A058-100C35A0BDF1}"/>
                </a:ext>
              </a:extLst>
            </p:cNvPr>
            <p:cNvGrpSpPr/>
            <p:nvPr userDrawn="1"/>
          </p:nvGrpSpPr>
          <p:grpSpPr>
            <a:xfrm>
              <a:off x="1698171" y="691024"/>
              <a:ext cx="4972050" cy="5475954"/>
              <a:chOff x="1466850" y="380320"/>
              <a:chExt cx="5233574" cy="5763985"/>
            </a:xfrm>
          </p:grpSpPr>
          <p:sp>
            <p:nvSpPr>
              <p:cNvPr id="38" name="Rectangle 37">
                <a:extLst>
                  <a:ext uri="{FF2B5EF4-FFF2-40B4-BE49-F238E27FC236}">
                    <a16:creationId xmlns:a16="http://schemas.microsoft.com/office/drawing/2014/main" id="{A67098CE-4555-2BEE-5226-2E2F9EE1D5BB}"/>
                  </a:ext>
                </a:extLst>
              </p:cNvPr>
              <p:cNvSpPr/>
              <p:nvPr userDrawn="1"/>
            </p:nvSpPr>
            <p:spPr>
              <a:xfrm>
                <a:off x="1466850" y="875620"/>
                <a:ext cx="5233574" cy="526868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A0CBAEB-0BE9-F75E-CB8D-A411C52E889A}"/>
                  </a:ext>
                </a:extLst>
              </p:cNvPr>
              <p:cNvSpPr/>
              <p:nvPr userDrawn="1"/>
            </p:nvSpPr>
            <p:spPr>
              <a:xfrm>
                <a:off x="1466850" y="380320"/>
                <a:ext cx="5233574" cy="495301"/>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0EDFCBD7-3731-A5D1-BB82-218531D6BA6E}"/>
                </a:ext>
              </a:extLst>
            </p:cNvPr>
            <p:cNvGrpSpPr/>
            <p:nvPr userDrawn="1"/>
          </p:nvGrpSpPr>
          <p:grpSpPr>
            <a:xfrm>
              <a:off x="1839686" y="815293"/>
              <a:ext cx="810985" cy="212272"/>
              <a:chOff x="1883229" y="800099"/>
              <a:chExt cx="810985" cy="212272"/>
            </a:xfrm>
          </p:grpSpPr>
          <p:sp>
            <p:nvSpPr>
              <p:cNvPr id="35" name="Oval 34">
                <a:extLst>
                  <a:ext uri="{FF2B5EF4-FFF2-40B4-BE49-F238E27FC236}">
                    <a16:creationId xmlns:a16="http://schemas.microsoft.com/office/drawing/2014/main" id="{AA6D4634-51B3-BE70-0479-199D811D75F3}"/>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B2B1D16B-1A18-4890-4596-F24DD1C0BA94}"/>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E98E60AF-0ABD-505A-4D5D-18B025CCA331}"/>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40" name="Title 1">
            <a:extLst>
              <a:ext uri="{FF2B5EF4-FFF2-40B4-BE49-F238E27FC236}">
                <a16:creationId xmlns:a16="http://schemas.microsoft.com/office/drawing/2014/main" id="{A048DF11-5712-A1DF-9E33-2C705AF54B80}"/>
              </a:ext>
            </a:extLst>
          </p:cNvPr>
          <p:cNvSpPr>
            <a:spLocks noGrp="1"/>
          </p:cNvSpPr>
          <p:nvPr>
            <p:ph type="title" hasCustomPrompt="1"/>
          </p:nvPr>
        </p:nvSpPr>
        <p:spPr>
          <a:xfrm>
            <a:off x="3957068" y="851547"/>
            <a:ext cx="4275364" cy="1979634"/>
          </a:xfrm>
        </p:spPr>
        <p:txBody>
          <a:bodyPr anchor="ctr"/>
          <a:lstStyle>
            <a:lvl1pPr>
              <a:defRPr sz="3200"/>
            </a:lvl1pPr>
          </a:lstStyle>
          <a:p>
            <a:r>
              <a:rPr lang="en-US" dirty="0"/>
              <a:t>Click to add title</a:t>
            </a:r>
          </a:p>
        </p:txBody>
      </p:sp>
      <p:sp>
        <p:nvSpPr>
          <p:cNvPr id="41" name="Content Placeholder 2">
            <a:extLst>
              <a:ext uri="{FF2B5EF4-FFF2-40B4-BE49-F238E27FC236}">
                <a16:creationId xmlns:a16="http://schemas.microsoft.com/office/drawing/2014/main" id="{5FC08F1C-3206-A42D-3BCD-F04FBA78394F}"/>
              </a:ext>
            </a:extLst>
          </p:cNvPr>
          <p:cNvSpPr>
            <a:spLocks noGrp="1"/>
          </p:cNvSpPr>
          <p:nvPr>
            <p:ph idx="1" hasCustomPrompt="1"/>
          </p:nvPr>
        </p:nvSpPr>
        <p:spPr>
          <a:xfrm>
            <a:off x="3947886" y="2831182"/>
            <a:ext cx="4275364" cy="2660213"/>
          </a:xfrm>
        </p:spPr>
        <p:txBody>
          <a:bodyPr tIns="0" bIns="0"/>
          <a:lstStyle>
            <a:lvl1pPr>
              <a:lnSpc>
                <a:spcPct val="150000"/>
              </a:lnSpc>
              <a:defRPr sz="1800"/>
            </a:lvl1pPr>
            <a:lvl2pPr>
              <a:lnSpc>
                <a:spcPct val="150000"/>
              </a:lnSpc>
              <a:defRPr sz="1800"/>
            </a:lvl2pPr>
            <a:lvl3pPr>
              <a:lnSpc>
                <a:spcPct val="150000"/>
              </a:lnSpc>
              <a:defRPr sz="1600"/>
            </a:lvl3pPr>
            <a:lvl4pPr>
              <a:lnSpc>
                <a:spcPct val="150000"/>
              </a:lnSpc>
              <a:defRPr sz="1400"/>
            </a:lvl4pPr>
            <a:lvl5pPr>
              <a:lnSpc>
                <a:spcPct val="150000"/>
              </a:lnSpc>
              <a:defRPr sz="1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2" name="Rectangle 41">
            <a:extLst>
              <a:ext uri="{FF2B5EF4-FFF2-40B4-BE49-F238E27FC236}">
                <a16:creationId xmlns:a16="http://schemas.microsoft.com/office/drawing/2014/main" id="{19671B5C-5A86-C6A6-2913-1F73F100E32C}"/>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 name="Straight Connector 42">
            <a:extLst>
              <a:ext uri="{FF2B5EF4-FFF2-40B4-BE49-F238E27FC236}">
                <a16:creationId xmlns:a16="http://schemas.microsoft.com/office/drawing/2014/main" id="{542D9D8C-0E11-E268-D458-EC3BC4FD2425}"/>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Date Placeholder 3">
            <a:extLst>
              <a:ext uri="{FF2B5EF4-FFF2-40B4-BE49-F238E27FC236}">
                <a16:creationId xmlns:a16="http://schemas.microsoft.com/office/drawing/2014/main" id="{8E4CD02A-FF2F-864A-138B-368FE9BFDEE2}"/>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47" name="Graphic 46">
            <a:extLst>
              <a:ext uri="{FF2B5EF4-FFF2-40B4-BE49-F238E27FC236}">
                <a16:creationId xmlns:a16="http://schemas.microsoft.com/office/drawing/2014/main" id="{5B0F505A-EE51-9D7A-42EA-2CD2CD432E7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542011" y="6405154"/>
            <a:ext cx="274320" cy="274320"/>
          </a:xfrm>
          <a:prstGeom prst="rect">
            <a:avLst/>
          </a:prstGeom>
        </p:spPr>
      </p:pic>
      <p:pic>
        <p:nvPicPr>
          <p:cNvPr id="48" name="Graphic 47">
            <a:extLst>
              <a:ext uri="{FF2B5EF4-FFF2-40B4-BE49-F238E27FC236}">
                <a16:creationId xmlns:a16="http://schemas.microsoft.com/office/drawing/2014/main" id="{B4905353-8D75-B3E2-2489-1D6907755CF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9168948" y="6405154"/>
            <a:ext cx="274320" cy="274320"/>
          </a:xfrm>
          <a:prstGeom prst="rect">
            <a:avLst/>
          </a:prstGeom>
        </p:spPr>
      </p:pic>
      <p:pic>
        <p:nvPicPr>
          <p:cNvPr id="49" name="Graphic 48">
            <a:extLst>
              <a:ext uri="{FF2B5EF4-FFF2-40B4-BE49-F238E27FC236}">
                <a16:creationId xmlns:a16="http://schemas.microsoft.com/office/drawing/2014/main" id="{4DBFD95C-0912-3222-EECA-8F84031BCDF4}"/>
              </a:ext>
              <a:ext uri="{C183D7F6-B498-43B3-948B-1728B52AA6E4}">
                <adec:decorative xmlns:adec="http://schemas.microsoft.com/office/drawing/2017/decorative" val="1"/>
              </a:ext>
            </a:extLst>
          </p:cNvPr>
          <p:cNvPicPr>
            <a:picLocks noChangeAspect="1"/>
          </p:cNvPicPr>
          <p:nvPr/>
        </p:nvPicPr>
        <p:blipFill rotWithShape="1">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rcRect l="13558" t="13558" r="13558" b="13558"/>
          <a:stretch/>
        </p:blipFill>
        <p:spPr>
          <a:xfrm>
            <a:off x="8795884" y="6405154"/>
            <a:ext cx="274320" cy="274320"/>
          </a:xfrm>
          <a:prstGeom prst="rect">
            <a:avLst/>
          </a:prstGeom>
        </p:spPr>
      </p:pic>
      <p:sp>
        <p:nvSpPr>
          <p:cNvPr id="50" name="Slide Number Placeholder 5">
            <a:extLst>
              <a:ext uri="{FF2B5EF4-FFF2-40B4-BE49-F238E27FC236}">
                <a16:creationId xmlns:a16="http://schemas.microsoft.com/office/drawing/2014/main" id="{7F30B651-FA38-151D-A122-6186F222CA8C}"/>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51" name="Rectangle 50">
            <a:extLst>
              <a:ext uri="{FF2B5EF4-FFF2-40B4-BE49-F238E27FC236}">
                <a16:creationId xmlns:a16="http://schemas.microsoft.com/office/drawing/2014/main" id="{B343855C-EC70-E12C-3368-415B1AC40C1B}"/>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292133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ummary 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B9D92F9-7505-2024-1DF6-10DB1241A72C}"/>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40898"/>
          <a:stretch/>
        </p:blipFill>
        <p:spPr>
          <a:xfrm>
            <a:off x="0" y="1448221"/>
            <a:ext cx="2197076" cy="3717471"/>
          </a:xfrm>
          <a:prstGeom prst="rect">
            <a:avLst/>
          </a:prstGeom>
        </p:spPr>
      </p:pic>
      <p:sp>
        <p:nvSpPr>
          <p:cNvPr id="21" name="Rectangle 20">
            <a:extLst>
              <a:ext uri="{FF2B5EF4-FFF2-40B4-BE49-F238E27FC236}">
                <a16:creationId xmlns:a16="http://schemas.microsoft.com/office/drawing/2014/main" id="{7D296A0E-AA2F-B543-BCEA-D30C665A2BA2}"/>
              </a:ext>
              <a:ext uri="{C183D7F6-B498-43B3-948B-1728B52AA6E4}">
                <adec:decorative xmlns:adec="http://schemas.microsoft.com/office/drawing/2017/decorative" val="1"/>
              </a:ext>
            </a:extLst>
          </p:cNvPr>
          <p:cNvSpPr/>
          <p:nvPr/>
        </p:nvSpPr>
        <p:spPr>
          <a:xfrm>
            <a:off x="380999" y="851548"/>
            <a:ext cx="6687981" cy="500540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4E35C9-2754-CF70-29E7-27AC12CE482E}"/>
              </a:ext>
              <a:ext uri="{C183D7F6-B498-43B3-948B-1728B52AA6E4}">
                <adec:decorative xmlns:adec="http://schemas.microsoft.com/office/drawing/2017/decorative" val="1"/>
              </a:ext>
            </a:extLst>
          </p:cNvPr>
          <p:cNvSpPr/>
          <p:nvPr/>
        </p:nvSpPr>
        <p:spPr>
          <a:xfrm>
            <a:off x="380999" y="380999"/>
            <a:ext cx="6687981" cy="470550"/>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69AAB6D3-CF07-3A44-F37A-9DEF7B82B56B}"/>
              </a:ext>
              <a:ext uri="{C183D7F6-B498-43B3-948B-1728B52AA6E4}">
                <adec:decorative xmlns:adec="http://schemas.microsoft.com/office/drawing/2017/decorative" val="1"/>
              </a:ext>
            </a:extLst>
          </p:cNvPr>
          <p:cNvGrpSpPr/>
          <p:nvPr/>
        </p:nvGrpSpPr>
        <p:grpSpPr>
          <a:xfrm>
            <a:off x="522515" y="505268"/>
            <a:ext cx="810985" cy="212272"/>
            <a:chOff x="1883229" y="800099"/>
            <a:chExt cx="810985" cy="212272"/>
          </a:xfrm>
        </p:grpSpPr>
        <p:sp>
          <p:nvSpPr>
            <p:cNvPr id="18" name="Oval 17">
              <a:extLst>
                <a:ext uri="{FF2B5EF4-FFF2-40B4-BE49-F238E27FC236}">
                  <a16:creationId xmlns:a16="http://schemas.microsoft.com/office/drawing/2014/main" id="{16E4DBAB-D882-5741-A690-F28CB547E059}"/>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9414570-C554-43C4-DF59-67790E6DBEB8}"/>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9EC5277-EFEF-467F-A8E8-3AB6A62F3A00}"/>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734784" y="1059463"/>
            <a:ext cx="6008915" cy="4431932"/>
          </a:xfrm>
        </p:spPr>
        <p:txBody>
          <a:bodyPr/>
          <a:lstStyle>
            <a:lvl1pPr algn="ctr">
              <a:defRPr sz="6000"/>
            </a:lvl1pPr>
          </a:lstStyle>
          <a:p>
            <a:r>
              <a:rPr lang="en-US" dirty="0"/>
              <a:t>Click to add title</a:t>
            </a:r>
          </a:p>
        </p:txBody>
      </p:sp>
      <p:sp>
        <p:nvSpPr>
          <p:cNvPr id="31" name="Freeform: Shape 30">
            <a:extLst>
              <a:ext uri="{FF2B5EF4-FFF2-40B4-BE49-F238E27FC236}">
                <a16:creationId xmlns:a16="http://schemas.microsoft.com/office/drawing/2014/main" id="{A037F58E-633A-20EC-118A-2A3039E204FC}"/>
              </a:ext>
              <a:ext uri="{C183D7F6-B498-43B3-948B-1728B52AA6E4}">
                <adec:decorative xmlns:adec="http://schemas.microsoft.com/office/drawing/2017/decorative" val="1"/>
              </a:ext>
            </a:extLst>
          </p:cNvPr>
          <p:cNvSpPr/>
          <p:nvPr/>
        </p:nvSpPr>
        <p:spPr>
          <a:xfrm>
            <a:off x="8151132" y="1"/>
            <a:ext cx="4040868" cy="2484203"/>
          </a:xfrm>
          <a:custGeom>
            <a:avLst/>
            <a:gdLst>
              <a:gd name="connsiteX0" fmla="*/ 1639501 w 4040868"/>
              <a:gd name="connsiteY0" fmla="*/ 0 h 2484203"/>
              <a:gd name="connsiteX1" fmla="*/ 1927972 w 4040868"/>
              <a:gd name="connsiteY1" fmla="*/ 0 h 2484203"/>
              <a:gd name="connsiteX2" fmla="*/ 1936047 w 4040868"/>
              <a:gd name="connsiteY2" fmla="*/ 69832 h 2484203"/>
              <a:gd name="connsiteX3" fmla="*/ 1871145 w 4040868"/>
              <a:gd name="connsiteY3" fmla="*/ 561938 h 2484203"/>
              <a:gd name="connsiteX4" fmla="*/ 1876589 w 4040868"/>
              <a:gd name="connsiteY4" fmla="*/ 1144624 h 2484203"/>
              <a:gd name="connsiteX5" fmla="*/ 2418931 w 4040868"/>
              <a:gd name="connsiteY5" fmla="*/ 931295 h 2484203"/>
              <a:gd name="connsiteX6" fmla="*/ 3278854 w 4040868"/>
              <a:gd name="connsiteY6" fmla="*/ 718297 h 2484203"/>
              <a:gd name="connsiteX7" fmla="*/ 3403625 w 4040868"/>
              <a:gd name="connsiteY7" fmla="*/ 1595367 h 2484203"/>
              <a:gd name="connsiteX8" fmla="*/ 3409135 w 4040868"/>
              <a:gd name="connsiteY8" fmla="*/ 2178165 h 2484203"/>
              <a:gd name="connsiteX9" fmla="*/ 3951362 w 4040868"/>
              <a:gd name="connsiteY9" fmla="*/ 1964825 h 2484203"/>
              <a:gd name="connsiteX10" fmla="*/ 4040868 w 4040868"/>
              <a:gd name="connsiteY10" fmla="*/ 1907085 h 2484203"/>
              <a:gd name="connsiteX11" fmla="*/ 4040868 w 4040868"/>
              <a:gd name="connsiteY11" fmla="*/ 2245468 h 2484203"/>
              <a:gd name="connsiteX12" fmla="*/ 3897247 w 4040868"/>
              <a:gd name="connsiteY12" fmla="*/ 2338115 h 2484203"/>
              <a:gd name="connsiteX13" fmla="*/ 3250168 w 4040868"/>
              <a:gd name="connsiteY13" fmla="*/ 2413957 h 2484203"/>
              <a:gd name="connsiteX14" fmla="*/ 3125358 w 4040868"/>
              <a:gd name="connsiteY14" fmla="*/ 1536797 h 2484203"/>
              <a:gd name="connsiteX15" fmla="*/ 3119853 w 4040868"/>
              <a:gd name="connsiteY15" fmla="*/ 954065 h 2484203"/>
              <a:gd name="connsiteX16" fmla="*/ 2577517 w 4040868"/>
              <a:gd name="connsiteY16" fmla="*/ 1167400 h 2484203"/>
              <a:gd name="connsiteX17" fmla="*/ 1717591 w 4040868"/>
              <a:gd name="connsiteY17" fmla="*/ 1380395 h 2484203"/>
              <a:gd name="connsiteX18" fmla="*/ 1592853 w 4040868"/>
              <a:gd name="connsiteY18" fmla="*/ 503348 h 2484203"/>
              <a:gd name="connsiteX19" fmla="*/ 1642974 w 4040868"/>
              <a:gd name="connsiteY19" fmla="*/ 8510 h 2484203"/>
              <a:gd name="connsiteX20" fmla="*/ 0 w 4040868"/>
              <a:gd name="connsiteY20" fmla="*/ 0 h 2484203"/>
              <a:gd name="connsiteX21" fmla="*/ 285293 w 4040868"/>
              <a:gd name="connsiteY21" fmla="*/ 0 h 2484203"/>
              <a:gd name="connsiteX22" fmla="*/ 288683 w 4040868"/>
              <a:gd name="connsiteY22" fmla="*/ 23305 h 2484203"/>
              <a:gd name="connsiteX23" fmla="*/ 344260 w 4040868"/>
              <a:gd name="connsiteY23" fmla="*/ 111230 h 2484203"/>
              <a:gd name="connsiteX24" fmla="*/ 728339 w 4040868"/>
              <a:gd name="connsiteY24" fmla="*/ 1794 h 2484203"/>
              <a:gd name="connsiteX25" fmla="*/ 731070 w 4040868"/>
              <a:gd name="connsiteY25" fmla="*/ 0 h 2484203"/>
              <a:gd name="connsiteX26" fmla="*/ 1253365 w 4040868"/>
              <a:gd name="connsiteY26" fmla="*/ 0 h 2484203"/>
              <a:gd name="connsiteX27" fmla="*/ 1203261 w 4040868"/>
              <a:gd name="connsiteY27" fmla="*/ 30014 h 2484203"/>
              <a:gd name="connsiteX28" fmla="*/ 1045098 w 4040868"/>
              <a:gd name="connsiteY28" fmla="*/ 133945 h 2484203"/>
              <a:gd name="connsiteX29" fmla="*/ 185259 w 4040868"/>
              <a:gd name="connsiteY29" fmla="*/ 346999 h 2484203"/>
              <a:gd name="connsiteX30" fmla="*/ 8682 w 4040868"/>
              <a:gd name="connsiteY30" fmla="*/ 75030 h 248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40868" h="2484203">
                <a:moveTo>
                  <a:pt x="1639501" y="0"/>
                </a:moveTo>
                <a:lnTo>
                  <a:pt x="1927972" y="0"/>
                </a:lnTo>
                <a:lnTo>
                  <a:pt x="1936047" y="69832"/>
                </a:lnTo>
                <a:cubicBezTo>
                  <a:pt x="1941935" y="225592"/>
                  <a:pt x="1905398" y="399199"/>
                  <a:pt x="1871145" y="561938"/>
                </a:cubicBezTo>
                <a:cubicBezTo>
                  <a:pt x="1818675" y="811204"/>
                  <a:pt x="1764412" y="1068972"/>
                  <a:pt x="1876589" y="1144624"/>
                </a:cubicBezTo>
                <a:cubicBezTo>
                  <a:pt x="1988767" y="1220276"/>
                  <a:pt x="2207469" y="1073404"/>
                  <a:pt x="2418931" y="931295"/>
                </a:cubicBezTo>
                <a:cubicBezTo>
                  <a:pt x="2695019" y="745819"/>
                  <a:pt x="3007951" y="535602"/>
                  <a:pt x="3278854" y="718297"/>
                </a:cubicBezTo>
                <a:cubicBezTo>
                  <a:pt x="3549759" y="900994"/>
                  <a:pt x="3472126" y="1269896"/>
                  <a:pt x="3403625" y="1595367"/>
                </a:cubicBezTo>
                <a:cubicBezTo>
                  <a:pt x="3351132" y="1844684"/>
                  <a:pt x="3296911" y="2102481"/>
                  <a:pt x="3409135" y="2178165"/>
                </a:cubicBezTo>
                <a:cubicBezTo>
                  <a:pt x="3521360" y="2253848"/>
                  <a:pt x="3739918" y="2106880"/>
                  <a:pt x="3951362" y="1964825"/>
                </a:cubicBezTo>
                <a:lnTo>
                  <a:pt x="4040868" y="1907085"/>
                </a:lnTo>
                <a:lnTo>
                  <a:pt x="4040868" y="2245468"/>
                </a:lnTo>
                <a:lnTo>
                  <a:pt x="3897247" y="2338115"/>
                </a:lnTo>
                <a:cubicBezTo>
                  <a:pt x="3680078" y="2466935"/>
                  <a:pt x="3453297" y="2550946"/>
                  <a:pt x="3250168" y="2413957"/>
                </a:cubicBezTo>
                <a:cubicBezTo>
                  <a:pt x="2979295" y="2231282"/>
                  <a:pt x="3056854" y="1862273"/>
                  <a:pt x="3125358" y="1536797"/>
                </a:cubicBezTo>
                <a:cubicBezTo>
                  <a:pt x="3177820" y="1287528"/>
                  <a:pt x="3232077" y="1029749"/>
                  <a:pt x="3119853" y="954065"/>
                </a:cubicBezTo>
                <a:cubicBezTo>
                  <a:pt x="3007628" y="878381"/>
                  <a:pt x="2788984" y="1025298"/>
                  <a:pt x="2577517" y="1167400"/>
                </a:cubicBezTo>
                <a:cubicBezTo>
                  <a:pt x="2301431" y="1352887"/>
                  <a:pt x="1988500" y="1563095"/>
                  <a:pt x="1717591" y="1380395"/>
                </a:cubicBezTo>
                <a:cubicBezTo>
                  <a:pt x="1446683" y="1197696"/>
                  <a:pt x="1524354" y="828830"/>
                  <a:pt x="1592853" y="503348"/>
                </a:cubicBezTo>
                <a:cubicBezTo>
                  <a:pt x="1632232" y="316369"/>
                  <a:pt x="1672597" y="124625"/>
                  <a:pt x="1642974" y="8510"/>
                </a:cubicBezTo>
                <a:close/>
                <a:moveTo>
                  <a:pt x="0" y="0"/>
                </a:moveTo>
                <a:lnTo>
                  <a:pt x="285293" y="0"/>
                </a:lnTo>
                <a:lnTo>
                  <a:pt x="288683" y="23305"/>
                </a:lnTo>
                <a:cubicBezTo>
                  <a:pt x="298556" y="62009"/>
                  <a:pt x="316206" y="92310"/>
                  <a:pt x="344260" y="111230"/>
                </a:cubicBezTo>
                <a:cubicBezTo>
                  <a:pt x="428424" y="167989"/>
                  <a:pt x="572407" y="99511"/>
                  <a:pt x="728339" y="1794"/>
                </a:cubicBezTo>
                <a:lnTo>
                  <a:pt x="731070" y="0"/>
                </a:lnTo>
                <a:lnTo>
                  <a:pt x="1253365" y="0"/>
                </a:lnTo>
                <a:lnTo>
                  <a:pt x="1203261" y="30014"/>
                </a:lnTo>
                <a:cubicBezTo>
                  <a:pt x="1151276" y="62590"/>
                  <a:pt x="1097964" y="98419"/>
                  <a:pt x="1045098" y="133945"/>
                </a:cubicBezTo>
                <a:cubicBezTo>
                  <a:pt x="769005" y="319427"/>
                  <a:pt x="456124" y="529669"/>
                  <a:pt x="185259" y="346999"/>
                </a:cubicBezTo>
                <a:cubicBezTo>
                  <a:pt x="83685" y="278498"/>
                  <a:pt x="31110" y="183804"/>
                  <a:pt x="8682" y="75030"/>
                </a:cubicBezTo>
                <a:close/>
              </a:path>
            </a:pathLst>
          </a:custGeom>
          <a:solidFill>
            <a:schemeClr val="accent2">
              <a:lumMod val="20000"/>
              <a:lumOff val="80000"/>
              <a:alpha val="50000"/>
            </a:schemeClr>
          </a:solidFill>
          <a:ln w="9400"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a:extLst>
              <a:ext uri="{FF2B5EF4-FFF2-40B4-BE49-F238E27FC236}">
                <a16:creationId xmlns:a16="http://schemas.microsoft.com/office/drawing/2014/main" id="{683E7202-D4FD-97A5-44A7-EC8436DA2BFF}"/>
              </a:ext>
              <a:ext uri="{C183D7F6-B498-43B3-948B-1728B52AA6E4}">
                <adec:decorative xmlns:adec="http://schemas.microsoft.com/office/drawing/2017/decorative" val="1"/>
              </a:ext>
            </a:extLst>
          </p:cNvPr>
          <p:cNvSpPr/>
          <p:nvPr/>
        </p:nvSpPr>
        <p:spPr>
          <a:xfrm>
            <a:off x="7453932" y="851548"/>
            <a:ext cx="4353117" cy="500540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680E844-DC94-8DC4-9D32-BFCC7888727A}"/>
              </a:ext>
              <a:ext uri="{C183D7F6-B498-43B3-948B-1728B52AA6E4}">
                <adec:decorative xmlns:adec="http://schemas.microsoft.com/office/drawing/2017/decorative" val="1"/>
              </a:ext>
            </a:extLst>
          </p:cNvPr>
          <p:cNvSpPr/>
          <p:nvPr/>
        </p:nvSpPr>
        <p:spPr>
          <a:xfrm>
            <a:off x="7453932" y="380999"/>
            <a:ext cx="4353117" cy="470550"/>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890C8A32-35EB-644B-4A78-F0837BB8C9A5}"/>
              </a:ext>
              <a:ext uri="{C183D7F6-B498-43B3-948B-1728B52AA6E4}">
                <adec:decorative xmlns:adec="http://schemas.microsoft.com/office/drawing/2017/decorative" val="1"/>
              </a:ext>
            </a:extLst>
          </p:cNvPr>
          <p:cNvGrpSpPr/>
          <p:nvPr/>
        </p:nvGrpSpPr>
        <p:grpSpPr>
          <a:xfrm>
            <a:off x="7595447" y="505268"/>
            <a:ext cx="810985" cy="212272"/>
            <a:chOff x="1883229" y="800099"/>
            <a:chExt cx="810985" cy="212272"/>
          </a:xfrm>
        </p:grpSpPr>
        <p:sp>
          <p:nvSpPr>
            <p:cNvPr id="29" name="Oval 28">
              <a:extLst>
                <a:ext uri="{FF2B5EF4-FFF2-40B4-BE49-F238E27FC236}">
                  <a16:creationId xmlns:a16="http://schemas.microsoft.com/office/drawing/2014/main" id="{7D61DD85-A825-A396-2A30-039913643826}"/>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E29ECB8-2561-5C06-11F4-9DAB13E88AF9}"/>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EAE27364-A704-A922-E89E-C44E9040E1E4}"/>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Picture Placeholder 35">
            <a:extLst>
              <a:ext uri="{FF2B5EF4-FFF2-40B4-BE49-F238E27FC236}">
                <a16:creationId xmlns:a16="http://schemas.microsoft.com/office/drawing/2014/main" id="{E5704C24-F4AD-72DA-159C-32CBFB1AFD4B}"/>
              </a:ext>
            </a:extLst>
          </p:cNvPr>
          <p:cNvSpPr>
            <a:spLocks noGrp="1"/>
          </p:cNvSpPr>
          <p:nvPr>
            <p:ph type="pic" sz="quarter" idx="18"/>
          </p:nvPr>
        </p:nvSpPr>
        <p:spPr>
          <a:xfrm>
            <a:off x="7481871" y="881363"/>
            <a:ext cx="4297680" cy="4937760"/>
          </a:xfrm>
        </p:spPr>
        <p:txBody>
          <a:bodyPr/>
          <a:lstStyle>
            <a:lvl1pPr marL="0" indent="0" algn="ctr">
              <a:buNone/>
              <a:defRPr sz="2000"/>
            </a:lvl1pPr>
          </a:lstStyle>
          <a:p>
            <a:r>
              <a:rPr lang="en-US"/>
              <a:t>Click icon to add picture</a:t>
            </a:r>
            <a:endParaRPr lang="en-US" dirty="0"/>
          </a:p>
        </p:txBody>
      </p:sp>
      <p:sp>
        <p:nvSpPr>
          <p:cNvPr id="3" name="Rectangle 2">
            <a:extLst>
              <a:ext uri="{FF2B5EF4-FFF2-40B4-BE49-F238E27FC236}">
                <a16:creationId xmlns:a16="http://schemas.microsoft.com/office/drawing/2014/main" id="{2F8B87FB-2727-2ED0-7E72-76E55BE45CAA}"/>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a:extLst>
              <a:ext uri="{FF2B5EF4-FFF2-40B4-BE49-F238E27FC236}">
                <a16:creationId xmlns:a16="http://schemas.microsoft.com/office/drawing/2014/main" id="{D9C4F77E-C259-1702-5FF7-B1EF4F060EAB}"/>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3">
            <a:extLst>
              <a:ext uri="{FF2B5EF4-FFF2-40B4-BE49-F238E27FC236}">
                <a16:creationId xmlns:a16="http://schemas.microsoft.com/office/drawing/2014/main" id="{BE4EF1CA-0713-F725-CD7A-054E12143376}"/>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8" name="Graphic 7">
            <a:extLst>
              <a:ext uri="{FF2B5EF4-FFF2-40B4-BE49-F238E27FC236}">
                <a16:creationId xmlns:a16="http://schemas.microsoft.com/office/drawing/2014/main" id="{C7C27500-80A5-ACE3-E5FE-30B63950C8C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42011" y="6405154"/>
            <a:ext cx="274320" cy="274320"/>
          </a:xfrm>
          <a:prstGeom prst="rect">
            <a:avLst/>
          </a:prstGeom>
        </p:spPr>
      </p:pic>
      <p:pic>
        <p:nvPicPr>
          <p:cNvPr id="11" name="Graphic 10">
            <a:extLst>
              <a:ext uri="{FF2B5EF4-FFF2-40B4-BE49-F238E27FC236}">
                <a16:creationId xmlns:a16="http://schemas.microsoft.com/office/drawing/2014/main" id="{06256C1F-A548-F457-2753-E96A83E5E1B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168948" y="6405154"/>
            <a:ext cx="274320" cy="274320"/>
          </a:xfrm>
          <a:prstGeom prst="rect">
            <a:avLst/>
          </a:prstGeom>
        </p:spPr>
      </p:pic>
      <p:pic>
        <p:nvPicPr>
          <p:cNvPr id="12" name="Graphic 11">
            <a:extLst>
              <a:ext uri="{FF2B5EF4-FFF2-40B4-BE49-F238E27FC236}">
                <a16:creationId xmlns:a16="http://schemas.microsoft.com/office/drawing/2014/main" id="{797F79C1-FB83-AC51-70F8-8E7305F7C8E1}"/>
              </a:ext>
              <a:ext uri="{C183D7F6-B498-43B3-948B-1728B52AA6E4}">
                <adec:decorative xmlns:adec="http://schemas.microsoft.com/office/drawing/2017/decorative" val="1"/>
              </a:ext>
            </a:extLst>
          </p:cNvPr>
          <p:cNvPicPr>
            <a:picLocks noChangeAspect="1"/>
          </p:cNvPicPr>
          <p:nvPr/>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l="13558" t="13558" r="13558" b="13558"/>
          <a:stretch/>
        </p:blipFill>
        <p:spPr>
          <a:xfrm>
            <a:off x="8795884" y="6405154"/>
            <a:ext cx="274320" cy="274320"/>
          </a:xfrm>
          <a:prstGeom prst="rect">
            <a:avLst/>
          </a:prstGeom>
        </p:spPr>
      </p:pic>
      <p:sp>
        <p:nvSpPr>
          <p:cNvPr id="15" name="Slide Number Placeholder 5">
            <a:extLst>
              <a:ext uri="{FF2B5EF4-FFF2-40B4-BE49-F238E27FC236}">
                <a16:creationId xmlns:a16="http://schemas.microsoft.com/office/drawing/2014/main" id="{BBDD93F0-5136-93CB-0125-942AA638272F}"/>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16" name="Rectangle 15">
            <a:extLst>
              <a:ext uri="{FF2B5EF4-FFF2-40B4-BE49-F238E27FC236}">
                <a16:creationId xmlns:a16="http://schemas.microsoft.com/office/drawing/2014/main" id="{1FE7A212-2920-1971-09FB-8F2CF45120D7}"/>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410830181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ry 3">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B9D92F9-7505-2024-1DF6-10DB1241A72C}"/>
              </a:ext>
              <a:ext uri="{C183D7F6-B498-43B3-948B-1728B52AA6E4}">
                <adec:decorative xmlns:adec="http://schemas.microsoft.com/office/drawing/2017/decorative" val="1"/>
              </a:ext>
            </a:extLst>
          </p:cNvPr>
          <p:cNvPicPr>
            <a:picLocks noChangeAspect="1"/>
          </p:cNvPicPr>
          <p:nvPr/>
        </p:nvPicPr>
        <p:blipFill rotWithShape="1">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rcRect l="40898"/>
          <a:stretch/>
        </p:blipFill>
        <p:spPr>
          <a:xfrm>
            <a:off x="0" y="1448221"/>
            <a:ext cx="2197076" cy="3717471"/>
          </a:xfrm>
          <a:prstGeom prst="rect">
            <a:avLst/>
          </a:prstGeom>
        </p:spPr>
      </p:pic>
      <p:sp>
        <p:nvSpPr>
          <p:cNvPr id="21" name="Rectangle 20">
            <a:extLst>
              <a:ext uri="{FF2B5EF4-FFF2-40B4-BE49-F238E27FC236}">
                <a16:creationId xmlns:a16="http://schemas.microsoft.com/office/drawing/2014/main" id="{7D296A0E-AA2F-B543-BCEA-D30C665A2BA2}"/>
              </a:ext>
              <a:ext uri="{C183D7F6-B498-43B3-948B-1728B52AA6E4}">
                <adec:decorative xmlns:adec="http://schemas.microsoft.com/office/drawing/2017/decorative" val="1"/>
              </a:ext>
            </a:extLst>
          </p:cNvPr>
          <p:cNvSpPr/>
          <p:nvPr/>
        </p:nvSpPr>
        <p:spPr>
          <a:xfrm>
            <a:off x="380999" y="851548"/>
            <a:ext cx="6687981" cy="500540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2" name="Rectangle 21">
            <a:extLst>
              <a:ext uri="{FF2B5EF4-FFF2-40B4-BE49-F238E27FC236}">
                <a16:creationId xmlns:a16="http://schemas.microsoft.com/office/drawing/2014/main" id="{FF4E35C9-2754-CF70-29E7-27AC12CE482E}"/>
              </a:ext>
              <a:ext uri="{C183D7F6-B498-43B3-948B-1728B52AA6E4}">
                <adec:decorative xmlns:adec="http://schemas.microsoft.com/office/drawing/2017/decorative" val="1"/>
              </a:ext>
            </a:extLst>
          </p:cNvPr>
          <p:cNvSpPr/>
          <p:nvPr/>
        </p:nvSpPr>
        <p:spPr>
          <a:xfrm>
            <a:off x="380999" y="380999"/>
            <a:ext cx="6687981" cy="470550"/>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69AAB6D3-CF07-3A44-F37A-9DEF7B82B56B}"/>
              </a:ext>
              <a:ext uri="{C183D7F6-B498-43B3-948B-1728B52AA6E4}">
                <adec:decorative xmlns:adec="http://schemas.microsoft.com/office/drawing/2017/decorative" val="1"/>
              </a:ext>
            </a:extLst>
          </p:cNvPr>
          <p:cNvGrpSpPr/>
          <p:nvPr/>
        </p:nvGrpSpPr>
        <p:grpSpPr>
          <a:xfrm>
            <a:off x="522515" y="505268"/>
            <a:ext cx="810985" cy="212272"/>
            <a:chOff x="1883229" y="800099"/>
            <a:chExt cx="810985" cy="212272"/>
          </a:xfrm>
        </p:grpSpPr>
        <p:sp>
          <p:nvSpPr>
            <p:cNvPr id="18" name="Oval 17">
              <a:extLst>
                <a:ext uri="{FF2B5EF4-FFF2-40B4-BE49-F238E27FC236}">
                  <a16:creationId xmlns:a16="http://schemas.microsoft.com/office/drawing/2014/main" id="{16E4DBAB-D882-5741-A690-F28CB547E059}"/>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59414570-C554-43C4-DF59-67790E6DBEB8}"/>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9EC5277-EFEF-467F-A8E8-3AB6A62F3A00}"/>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3CD97974-B93C-4C96-B3F6-F69E3D6DE6CA}"/>
              </a:ext>
            </a:extLst>
          </p:cNvPr>
          <p:cNvSpPr>
            <a:spLocks noGrp="1"/>
          </p:cNvSpPr>
          <p:nvPr>
            <p:ph type="title" hasCustomPrompt="1"/>
          </p:nvPr>
        </p:nvSpPr>
        <p:spPr>
          <a:xfrm>
            <a:off x="385644" y="841808"/>
            <a:ext cx="6712153" cy="4012867"/>
          </a:xfrm>
        </p:spPr>
        <p:txBody>
          <a:bodyPr anchor="ctr"/>
          <a:lstStyle>
            <a:lvl1pPr algn="ctr">
              <a:defRPr sz="5400"/>
            </a:lvl1pPr>
          </a:lstStyle>
          <a:p>
            <a:r>
              <a:rPr lang="en-US" dirty="0"/>
              <a:t>Click to add title</a:t>
            </a:r>
          </a:p>
        </p:txBody>
      </p:sp>
      <p:sp>
        <p:nvSpPr>
          <p:cNvPr id="3" name="Rectangle: Rounded Corners 2">
            <a:extLst>
              <a:ext uri="{FF2B5EF4-FFF2-40B4-BE49-F238E27FC236}">
                <a16:creationId xmlns:a16="http://schemas.microsoft.com/office/drawing/2014/main" id="{A63774F2-22B6-2050-1FA9-905E2B2B5FD4}"/>
              </a:ext>
              <a:ext uri="{C183D7F6-B498-43B3-948B-1728B52AA6E4}">
                <adec:decorative xmlns:adec="http://schemas.microsoft.com/office/drawing/2017/decorative" val="1"/>
              </a:ext>
            </a:extLst>
          </p:cNvPr>
          <p:cNvSpPr/>
          <p:nvPr/>
        </p:nvSpPr>
        <p:spPr>
          <a:xfrm>
            <a:off x="720532" y="4854677"/>
            <a:ext cx="6008915" cy="652923"/>
          </a:xfrm>
          <a:prstGeom prst="roundRect">
            <a:avLst>
              <a:gd name="adj" fmla="val 50000"/>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2">
            <a:extLst>
              <a:ext uri="{FF2B5EF4-FFF2-40B4-BE49-F238E27FC236}">
                <a16:creationId xmlns:a16="http://schemas.microsoft.com/office/drawing/2014/main" id="{D406CD66-4AAA-6429-2E99-B4514373C2AE}"/>
              </a:ext>
            </a:extLst>
          </p:cNvPr>
          <p:cNvSpPr>
            <a:spLocks noGrp="1"/>
          </p:cNvSpPr>
          <p:nvPr>
            <p:ph type="subTitle" idx="1" hasCustomPrompt="1"/>
          </p:nvPr>
        </p:nvSpPr>
        <p:spPr>
          <a:xfrm>
            <a:off x="734784" y="4854677"/>
            <a:ext cx="6008915" cy="652923"/>
          </a:xfrm>
        </p:spPr>
        <p:txBody>
          <a:bodyPr anchor="ct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1" name="Freeform: Shape 30">
            <a:extLst>
              <a:ext uri="{FF2B5EF4-FFF2-40B4-BE49-F238E27FC236}">
                <a16:creationId xmlns:a16="http://schemas.microsoft.com/office/drawing/2014/main" id="{A037F58E-633A-20EC-118A-2A3039E204FC}"/>
              </a:ext>
              <a:ext uri="{C183D7F6-B498-43B3-948B-1728B52AA6E4}">
                <adec:decorative xmlns:adec="http://schemas.microsoft.com/office/drawing/2017/decorative" val="1"/>
              </a:ext>
            </a:extLst>
          </p:cNvPr>
          <p:cNvSpPr/>
          <p:nvPr/>
        </p:nvSpPr>
        <p:spPr>
          <a:xfrm>
            <a:off x="8151132" y="1"/>
            <a:ext cx="4040868" cy="2484203"/>
          </a:xfrm>
          <a:custGeom>
            <a:avLst/>
            <a:gdLst>
              <a:gd name="connsiteX0" fmla="*/ 1639501 w 4040868"/>
              <a:gd name="connsiteY0" fmla="*/ 0 h 2484203"/>
              <a:gd name="connsiteX1" fmla="*/ 1927972 w 4040868"/>
              <a:gd name="connsiteY1" fmla="*/ 0 h 2484203"/>
              <a:gd name="connsiteX2" fmla="*/ 1936047 w 4040868"/>
              <a:gd name="connsiteY2" fmla="*/ 69832 h 2484203"/>
              <a:gd name="connsiteX3" fmla="*/ 1871145 w 4040868"/>
              <a:gd name="connsiteY3" fmla="*/ 561938 h 2484203"/>
              <a:gd name="connsiteX4" fmla="*/ 1876589 w 4040868"/>
              <a:gd name="connsiteY4" fmla="*/ 1144624 h 2484203"/>
              <a:gd name="connsiteX5" fmla="*/ 2418931 w 4040868"/>
              <a:gd name="connsiteY5" fmla="*/ 931295 h 2484203"/>
              <a:gd name="connsiteX6" fmla="*/ 3278854 w 4040868"/>
              <a:gd name="connsiteY6" fmla="*/ 718297 h 2484203"/>
              <a:gd name="connsiteX7" fmla="*/ 3403625 w 4040868"/>
              <a:gd name="connsiteY7" fmla="*/ 1595367 h 2484203"/>
              <a:gd name="connsiteX8" fmla="*/ 3409135 w 4040868"/>
              <a:gd name="connsiteY8" fmla="*/ 2178165 h 2484203"/>
              <a:gd name="connsiteX9" fmla="*/ 3951362 w 4040868"/>
              <a:gd name="connsiteY9" fmla="*/ 1964825 h 2484203"/>
              <a:gd name="connsiteX10" fmla="*/ 4040868 w 4040868"/>
              <a:gd name="connsiteY10" fmla="*/ 1907085 h 2484203"/>
              <a:gd name="connsiteX11" fmla="*/ 4040868 w 4040868"/>
              <a:gd name="connsiteY11" fmla="*/ 2245468 h 2484203"/>
              <a:gd name="connsiteX12" fmla="*/ 3897247 w 4040868"/>
              <a:gd name="connsiteY12" fmla="*/ 2338115 h 2484203"/>
              <a:gd name="connsiteX13" fmla="*/ 3250168 w 4040868"/>
              <a:gd name="connsiteY13" fmla="*/ 2413957 h 2484203"/>
              <a:gd name="connsiteX14" fmla="*/ 3125358 w 4040868"/>
              <a:gd name="connsiteY14" fmla="*/ 1536797 h 2484203"/>
              <a:gd name="connsiteX15" fmla="*/ 3119853 w 4040868"/>
              <a:gd name="connsiteY15" fmla="*/ 954065 h 2484203"/>
              <a:gd name="connsiteX16" fmla="*/ 2577517 w 4040868"/>
              <a:gd name="connsiteY16" fmla="*/ 1167400 h 2484203"/>
              <a:gd name="connsiteX17" fmla="*/ 1717591 w 4040868"/>
              <a:gd name="connsiteY17" fmla="*/ 1380395 h 2484203"/>
              <a:gd name="connsiteX18" fmla="*/ 1592853 w 4040868"/>
              <a:gd name="connsiteY18" fmla="*/ 503348 h 2484203"/>
              <a:gd name="connsiteX19" fmla="*/ 1642974 w 4040868"/>
              <a:gd name="connsiteY19" fmla="*/ 8510 h 2484203"/>
              <a:gd name="connsiteX20" fmla="*/ 0 w 4040868"/>
              <a:gd name="connsiteY20" fmla="*/ 0 h 2484203"/>
              <a:gd name="connsiteX21" fmla="*/ 285293 w 4040868"/>
              <a:gd name="connsiteY21" fmla="*/ 0 h 2484203"/>
              <a:gd name="connsiteX22" fmla="*/ 288683 w 4040868"/>
              <a:gd name="connsiteY22" fmla="*/ 23305 h 2484203"/>
              <a:gd name="connsiteX23" fmla="*/ 344260 w 4040868"/>
              <a:gd name="connsiteY23" fmla="*/ 111230 h 2484203"/>
              <a:gd name="connsiteX24" fmla="*/ 728339 w 4040868"/>
              <a:gd name="connsiteY24" fmla="*/ 1794 h 2484203"/>
              <a:gd name="connsiteX25" fmla="*/ 731070 w 4040868"/>
              <a:gd name="connsiteY25" fmla="*/ 0 h 2484203"/>
              <a:gd name="connsiteX26" fmla="*/ 1253365 w 4040868"/>
              <a:gd name="connsiteY26" fmla="*/ 0 h 2484203"/>
              <a:gd name="connsiteX27" fmla="*/ 1203261 w 4040868"/>
              <a:gd name="connsiteY27" fmla="*/ 30014 h 2484203"/>
              <a:gd name="connsiteX28" fmla="*/ 1045098 w 4040868"/>
              <a:gd name="connsiteY28" fmla="*/ 133945 h 2484203"/>
              <a:gd name="connsiteX29" fmla="*/ 185259 w 4040868"/>
              <a:gd name="connsiteY29" fmla="*/ 346999 h 2484203"/>
              <a:gd name="connsiteX30" fmla="*/ 8682 w 4040868"/>
              <a:gd name="connsiteY30" fmla="*/ 75030 h 248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40868" h="2484203">
                <a:moveTo>
                  <a:pt x="1639501" y="0"/>
                </a:moveTo>
                <a:lnTo>
                  <a:pt x="1927972" y="0"/>
                </a:lnTo>
                <a:lnTo>
                  <a:pt x="1936047" y="69832"/>
                </a:lnTo>
                <a:cubicBezTo>
                  <a:pt x="1941935" y="225592"/>
                  <a:pt x="1905398" y="399199"/>
                  <a:pt x="1871145" y="561938"/>
                </a:cubicBezTo>
                <a:cubicBezTo>
                  <a:pt x="1818675" y="811204"/>
                  <a:pt x="1764412" y="1068972"/>
                  <a:pt x="1876589" y="1144624"/>
                </a:cubicBezTo>
                <a:cubicBezTo>
                  <a:pt x="1988767" y="1220276"/>
                  <a:pt x="2207469" y="1073404"/>
                  <a:pt x="2418931" y="931295"/>
                </a:cubicBezTo>
                <a:cubicBezTo>
                  <a:pt x="2695019" y="745819"/>
                  <a:pt x="3007951" y="535602"/>
                  <a:pt x="3278854" y="718297"/>
                </a:cubicBezTo>
                <a:cubicBezTo>
                  <a:pt x="3549759" y="900994"/>
                  <a:pt x="3472126" y="1269896"/>
                  <a:pt x="3403625" y="1595367"/>
                </a:cubicBezTo>
                <a:cubicBezTo>
                  <a:pt x="3351132" y="1844684"/>
                  <a:pt x="3296911" y="2102481"/>
                  <a:pt x="3409135" y="2178165"/>
                </a:cubicBezTo>
                <a:cubicBezTo>
                  <a:pt x="3521360" y="2253848"/>
                  <a:pt x="3739918" y="2106880"/>
                  <a:pt x="3951362" y="1964825"/>
                </a:cubicBezTo>
                <a:lnTo>
                  <a:pt x="4040868" y="1907085"/>
                </a:lnTo>
                <a:lnTo>
                  <a:pt x="4040868" y="2245468"/>
                </a:lnTo>
                <a:lnTo>
                  <a:pt x="3897247" y="2338115"/>
                </a:lnTo>
                <a:cubicBezTo>
                  <a:pt x="3680078" y="2466935"/>
                  <a:pt x="3453297" y="2550946"/>
                  <a:pt x="3250168" y="2413957"/>
                </a:cubicBezTo>
                <a:cubicBezTo>
                  <a:pt x="2979295" y="2231282"/>
                  <a:pt x="3056854" y="1862273"/>
                  <a:pt x="3125358" y="1536797"/>
                </a:cubicBezTo>
                <a:cubicBezTo>
                  <a:pt x="3177820" y="1287528"/>
                  <a:pt x="3232077" y="1029749"/>
                  <a:pt x="3119853" y="954065"/>
                </a:cubicBezTo>
                <a:cubicBezTo>
                  <a:pt x="3007628" y="878381"/>
                  <a:pt x="2788984" y="1025298"/>
                  <a:pt x="2577517" y="1167400"/>
                </a:cubicBezTo>
                <a:cubicBezTo>
                  <a:pt x="2301431" y="1352887"/>
                  <a:pt x="1988500" y="1563095"/>
                  <a:pt x="1717591" y="1380395"/>
                </a:cubicBezTo>
                <a:cubicBezTo>
                  <a:pt x="1446683" y="1197696"/>
                  <a:pt x="1524354" y="828830"/>
                  <a:pt x="1592853" y="503348"/>
                </a:cubicBezTo>
                <a:cubicBezTo>
                  <a:pt x="1632232" y="316369"/>
                  <a:pt x="1672597" y="124625"/>
                  <a:pt x="1642974" y="8510"/>
                </a:cubicBezTo>
                <a:close/>
                <a:moveTo>
                  <a:pt x="0" y="0"/>
                </a:moveTo>
                <a:lnTo>
                  <a:pt x="285293" y="0"/>
                </a:lnTo>
                <a:lnTo>
                  <a:pt x="288683" y="23305"/>
                </a:lnTo>
                <a:cubicBezTo>
                  <a:pt x="298556" y="62009"/>
                  <a:pt x="316206" y="92310"/>
                  <a:pt x="344260" y="111230"/>
                </a:cubicBezTo>
                <a:cubicBezTo>
                  <a:pt x="428424" y="167989"/>
                  <a:pt x="572407" y="99511"/>
                  <a:pt x="728339" y="1794"/>
                </a:cubicBezTo>
                <a:lnTo>
                  <a:pt x="731070" y="0"/>
                </a:lnTo>
                <a:lnTo>
                  <a:pt x="1253365" y="0"/>
                </a:lnTo>
                <a:lnTo>
                  <a:pt x="1203261" y="30014"/>
                </a:lnTo>
                <a:cubicBezTo>
                  <a:pt x="1151276" y="62590"/>
                  <a:pt x="1097964" y="98419"/>
                  <a:pt x="1045098" y="133945"/>
                </a:cubicBezTo>
                <a:cubicBezTo>
                  <a:pt x="769005" y="319427"/>
                  <a:pt x="456124" y="529669"/>
                  <a:pt x="185259" y="346999"/>
                </a:cubicBezTo>
                <a:cubicBezTo>
                  <a:pt x="83685" y="278498"/>
                  <a:pt x="31110" y="183804"/>
                  <a:pt x="8682" y="75030"/>
                </a:cubicBezTo>
                <a:close/>
              </a:path>
            </a:pathLst>
          </a:custGeom>
          <a:solidFill>
            <a:schemeClr val="accent2">
              <a:lumMod val="20000"/>
              <a:lumOff val="80000"/>
              <a:alpha val="50000"/>
            </a:schemeClr>
          </a:solidFill>
          <a:ln w="9400"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a:extLst>
              <a:ext uri="{FF2B5EF4-FFF2-40B4-BE49-F238E27FC236}">
                <a16:creationId xmlns:a16="http://schemas.microsoft.com/office/drawing/2014/main" id="{683E7202-D4FD-97A5-44A7-EC8436DA2BFF}"/>
              </a:ext>
              <a:ext uri="{C183D7F6-B498-43B3-948B-1728B52AA6E4}">
                <adec:decorative xmlns:adec="http://schemas.microsoft.com/office/drawing/2017/decorative" val="1"/>
              </a:ext>
            </a:extLst>
          </p:cNvPr>
          <p:cNvSpPr/>
          <p:nvPr/>
        </p:nvSpPr>
        <p:spPr>
          <a:xfrm>
            <a:off x="7453932" y="851548"/>
            <a:ext cx="4353117" cy="500540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680E844-DC94-8DC4-9D32-BFCC7888727A}"/>
              </a:ext>
              <a:ext uri="{C183D7F6-B498-43B3-948B-1728B52AA6E4}">
                <adec:decorative xmlns:adec="http://schemas.microsoft.com/office/drawing/2017/decorative" val="1"/>
              </a:ext>
            </a:extLst>
          </p:cNvPr>
          <p:cNvSpPr/>
          <p:nvPr/>
        </p:nvSpPr>
        <p:spPr>
          <a:xfrm>
            <a:off x="7453932" y="380999"/>
            <a:ext cx="4353117" cy="470550"/>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890C8A32-35EB-644B-4A78-F0837BB8C9A5}"/>
              </a:ext>
              <a:ext uri="{C183D7F6-B498-43B3-948B-1728B52AA6E4}">
                <adec:decorative xmlns:adec="http://schemas.microsoft.com/office/drawing/2017/decorative" val="1"/>
              </a:ext>
            </a:extLst>
          </p:cNvPr>
          <p:cNvGrpSpPr/>
          <p:nvPr/>
        </p:nvGrpSpPr>
        <p:grpSpPr>
          <a:xfrm>
            <a:off x="7595447" y="505268"/>
            <a:ext cx="810985" cy="212272"/>
            <a:chOff x="1883229" y="800099"/>
            <a:chExt cx="810985" cy="212272"/>
          </a:xfrm>
        </p:grpSpPr>
        <p:sp>
          <p:nvSpPr>
            <p:cNvPr id="29" name="Oval 28">
              <a:extLst>
                <a:ext uri="{FF2B5EF4-FFF2-40B4-BE49-F238E27FC236}">
                  <a16:creationId xmlns:a16="http://schemas.microsoft.com/office/drawing/2014/main" id="{7D61DD85-A825-A396-2A30-039913643826}"/>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E29ECB8-2561-5C06-11F4-9DAB13E88AF9}"/>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EAE27364-A704-A922-E89E-C44E9040E1E4}"/>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Picture Placeholder 35">
            <a:extLst>
              <a:ext uri="{FF2B5EF4-FFF2-40B4-BE49-F238E27FC236}">
                <a16:creationId xmlns:a16="http://schemas.microsoft.com/office/drawing/2014/main" id="{E5704C24-F4AD-72DA-159C-32CBFB1AFD4B}"/>
              </a:ext>
            </a:extLst>
          </p:cNvPr>
          <p:cNvSpPr>
            <a:spLocks noGrp="1"/>
          </p:cNvSpPr>
          <p:nvPr>
            <p:ph type="pic" sz="quarter" idx="18"/>
          </p:nvPr>
        </p:nvSpPr>
        <p:spPr>
          <a:xfrm>
            <a:off x="7466631" y="859509"/>
            <a:ext cx="4324485" cy="4983480"/>
          </a:xfrm>
        </p:spPr>
        <p:txBody>
          <a:bodyPr/>
          <a:lstStyle>
            <a:lvl1pPr marL="0" indent="0" algn="ctr">
              <a:buNone/>
              <a:defRPr sz="2000"/>
            </a:lvl1pPr>
          </a:lstStyle>
          <a:p>
            <a:r>
              <a:rPr lang="en-US"/>
              <a:t>Click icon to add picture</a:t>
            </a:r>
            <a:endParaRPr lang="en-US" dirty="0"/>
          </a:p>
        </p:txBody>
      </p:sp>
      <p:sp>
        <p:nvSpPr>
          <p:cNvPr id="7" name="Rectangle 6">
            <a:extLst>
              <a:ext uri="{FF2B5EF4-FFF2-40B4-BE49-F238E27FC236}">
                <a16:creationId xmlns:a16="http://schemas.microsoft.com/office/drawing/2014/main" id="{579CD2F2-6C1D-5B8C-C5CF-40222BAE8609}"/>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B216551A-8E0E-2E51-2D2F-BD765A674C39}"/>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Date Placeholder 3">
            <a:extLst>
              <a:ext uri="{FF2B5EF4-FFF2-40B4-BE49-F238E27FC236}">
                <a16:creationId xmlns:a16="http://schemas.microsoft.com/office/drawing/2014/main" id="{B612F406-221C-DFC9-5B2E-A6B4A06FF4C7}"/>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12" name="Graphic 11">
            <a:extLst>
              <a:ext uri="{FF2B5EF4-FFF2-40B4-BE49-F238E27FC236}">
                <a16:creationId xmlns:a16="http://schemas.microsoft.com/office/drawing/2014/main" id="{A08FB81D-7980-C91F-E68F-CA152DB4AD8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542011" y="6405154"/>
            <a:ext cx="274320" cy="274320"/>
          </a:xfrm>
          <a:prstGeom prst="rect">
            <a:avLst/>
          </a:prstGeom>
        </p:spPr>
      </p:pic>
      <p:pic>
        <p:nvPicPr>
          <p:cNvPr id="15" name="Graphic 14">
            <a:extLst>
              <a:ext uri="{FF2B5EF4-FFF2-40B4-BE49-F238E27FC236}">
                <a16:creationId xmlns:a16="http://schemas.microsoft.com/office/drawing/2014/main" id="{C790F93D-BC22-F46A-6921-21123743493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9168948" y="6405154"/>
            <a:ext cx="274320" cy="274320"/>
          </a:xfrm>
          <a:prstGeom prst="rect">
            <a:avLst/>
          </a:prstGeom>
        </p:spPr>
      </p:pic>
      <p:pic>
        <p:nvPicPr>
          <p:cNvPr id="16" name="Graphic 15">
            <a:extLst>
              <a:ext uri="{FF2B5EF4-FFF2-40B4-BE49-F238E27FC236}">
                <a16:creationId xmlns:a16="http://schemas.microsoft.com/office/drawing/2014/main" id="{CBA151EE-A96C-A1AB-6996-3FF8F8AFA1D2}"/>
              </a:ext>
              <a:ext uri="{C183D7F6-B498-43B3-948B-1728B52AA6E4}">
                <adec:decorative xmlns:adec="http://schemas.microsoft.com/office/drawing/2017/decorative" val="1"/>
              </a:ext>
            </a:extLst>
          </p:cNvPr>
          <p:cNvPicPr>
            <a:picLocks noChangeAspect="1"/>
          </p:cNvPicPr>
          <p:nvPr/>
        </p:nvPicPr>
        <p:blipFill rotWithShape="1">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l="13558" t="13558" r="13558" b="13558"/>
          <a:stretch/>
        </p:blipFill>
        <p:spPr>
          <a:xfrm>
            <a:off x="8795884" y="6405154"/>
            <a:ext cx="274320" cy="274320"/>
          </a:xfrm>
          <a:prstGeom prst="rect">
            <a:avLst/>
          </a:prstGeom>
        </p:spPr>
      </p:pic>
      <p:sp>
        <p:nvSpPr>
          <p:cNvPr id="33" name="Slide Number Placeholder 5">
            <a:extLst>
              <a:ext uri="{FF2B5EF4-FFF2-40B4-BE49-F238E27FC236}">
                <a16:creationId xmlns:a16="http://schemas.microsoft.com/office/drawing/2014/main" id="{0FBE0826-C479-F9B2-BE8C-B31F4CD98E4C}"/>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34" name="Rectangle 33">
            <a:extLst>
              <a:ext uri="{FF2B5EF4-FFF2-40B4-BE49-F238E27FC236}">
                <a16:creationId xmlns:a16="http://schemas.microsoft.com/office/drawing/2014/main" id="{62278FC6-6AA7-8092-6593-326853123591}"/>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3204688635"/>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Introduction">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41A884-237A-64B6-32E7-217992605B35}"/>
              </a:ext>
              <a:ext uri="{C183D7F6-B498-43B3-948B-1728B52AA6E4}">
                <adec:decorative xmlns:adec="http://schemas.microsoft.com/office/drawing/2017/decorative" val="1"/>
              </a:ext>
            </a:extLst>
          </p:cNvPr>
          <p:cNvSpPr/>
          <p:nvPr/>
        </p:nvSpPr>
        <p:spPr>
          <a:xfrm>
            <a:off x="336550" y="327025"/>
            <a:ext cx="11518900" cy="5561466"/>
          </a:xfrm>
          <a:prstGeom prst="roundRect">
            <a:avLst>
              <a:gd name="adj" fmla="val 1928"/>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BA79ADB4-793B-694B-0F44-63AED5A3B60F}"/>
              </a:ext>
            </a:extLst>
          </p:cNvPr>
          <p:cNvSpPr>
            <a:spLocks noGrp="1"/>
          </p:cNvSpPr>
          <p:nvPr>
            <p:ph type="title" hasCustomPrompt="1"/>
          </p:nvPr>
        </p:nvSpPr>
        <p:spPr>
          <a:xfrm>
            <a:off x="641350" y="530572"/>
            <a:ext cx="10907016" cy="1162882"/>
          </a:xfrm>
        </p:spPr>
        <p:txBody>
          <a:bodyPr tIns="182880"/>
          <a:lstStyle>
            <a:lvl1pPr algn="l">
              <a:defRPr sz="3200"/>
            </a:lvl1pPr>
          </a:lstStyle>
          <a:p>
            <a:r>
              <a:rPr lang="en-US" dirty="0"/>
              <a:t>Click to add title</a:t>
            </a:r>
          </a:p>
        </p:txBody>
      </p:sp>
      <p:sp>
        <p:nvSpPr>
          <p:cNvPr id="15" name="Text Placeholder 14">
            <a:extLst>
              <a:ext uri="{FF2B5EF4-FFF2-40B4-BE49-F238E27FC236}">
                <a16:creationId xmlns:a16="http://schemas.microsoft.com/office/drawing/2014/main" id="{25D911D6-AEFE-1CA4-D41D-B9157575E483}"/>
              </a:ext>
            </a:extLst>
          </p:cNvPr>
          <p:cNvSpPr>
            <a:spLocks noGrp="1"/>
          </p:cNvSpPr>
          <p:nvPr>
            <p:ph type="body" sz="quarter" idx="10" hasCustomPrompt="1"/>
          </p:nvPr>
        </p:nvSpPr>
        <p:spPr>
          <a:xfrm>
            <a:off x="641350" y="1917700"/>
            <a:ext cx="10907016" cy="3340099"/>
          </a:xfrm>
        </p:spPr>
        <p:txBody>
          <a:bodyPr/>
          <a:lstStyle>
            <a:lvl1pPr marL="285750" indent="-285750">
              <a:lnSpc>
                <a:spcPts val="1900"/>
              </a:lnSpc>
              <a:buFont typeface="Arial" panose="020B0604020202020204" pitchFamily="34" charset="0"/>
              <a:buChar char="•"/>
              <a:defRPr sz="1800"/>
            </a:lvl1pPr>
            <a:lvl2pPr marL="742950" indent="-285750">
              <a:lnSpc>
                <a:spcPts val="1900"/>
              </a:lnSpc>
              <a:buFont typeface="Arial" panose="020B0604020202020204" pitchFamily="34" charset="0"/>
              <a:buChar char="•"/>
              <a:defRPr sz="1800"/>
            </a:lvl2pPr>
            <a:lvl3pPr marL="1200150" indent="-285750">
              <a:lnSpc>
                <a:spcPts val="1900"/>
              </a:lnSpc>
              <a:buFont typeface="Arial" panose="020B0604020202020204" pitchFamily="34" charset="0"/>
              <a:buChar char="•"/>
              <a:defRPr sz="1800"/>
            </a:lvl3pPr>
            <a:lvl4pPr marL="1657350" indent="-285750">
              <a:lnSpc>
                <a:spcPts val="1900"/>
              </a:lnSpc>
              <a:buFont typeface="Arial" panose="020B0604020202020204" pitchFamily="34" charset="0"/>
              <a:buChar char="•"/>
              <a:defRPr sz="1800"/>
            </a:lvl4pPr>
            <a:lvl5pPr marL="2114550" indent="-285750">
              <a:lnSpc>
                <a:spcPts val="1900"/>
              </a:lnSpc>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874C63F8-081B-3D1E-1EC2-A59B7627A0FF}"/>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80B6F8D9-3C25-DDB8-6C45-D06BF5D837DD}"/>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Date Placeholder 3">
            <a:extLst>
              <a:ext uri="{FF2B5EF4-FFF2-40B4-BE49-F238E27FC236}">
                <a16:creationId xmlns:a16="http://schemas.microsoft.com/office/drawing/2014/main" id="{BA069417-406B-7583-F175-EE9B3830EE82}"/>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11" name="Graphic 10">
            <a:extLst>
              <a:ext uri="{FF2B5EF4-FFF2-40B4-BE49-F238E27FC236}">
                <a16:creationId xmlns:a16="http://schemas.microsoft.com/office/drawing/2014/main" id="{8DDC80A3-1127-C309-CCCF-459D4B365B0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42011" y="6405154"/>
            <a:ext cx="274320" cy="274320"/>
          </a:xfrm>
          <a:prstGeom prst="rect">
            <a:avLst/>
          </a:prstGeom>
        </p:spPr>
      </p:pic>
      <p:pic>
        <p:nvPicPr>
          <p:cNvPr id="12" name="Graphic 11">
            <a:extLst>
              <a:ext uri="{FF2B5EF4-FFF2-40B4-BE49-F238E27FC236}">
                <a16:creationId xmlns:a16="http://schemas.microsoft.com/office/drawing/2014/main" id="{A7D4C341-6443-CB24-41AE-09E84AA6E89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68948" y="6405154"/>
            <a:ext cx="274320" cy="274320"/>
          </a:xfrm>
          <a:prstGeom prst="rect">
            <a:avLst/>
          </a:prstGeom>
        </p:spPr>
      </p:pic>
      <p:pic>
        <p:nvPicPr>
          <p:cNvPr id="13" name="Graphic 12">
            <a:extLst>
              <a:ext uri="{FF2B5EF4-FFF2-40B4-BE49-F238E27FC236}">
                <a16:creationId xmlns:a16="http://schemas.microsoft.com/office/drawing/2014/main" id="{553FCF92-6C55-D212-BCA4-51709D62AC13}"/>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558" t="13558" r="13558" b="13558"/>
          <a:stretch/>
        </p:blipFill>
        <p:spPr>
          <a:xfrm>
            <a:off x="8795884" y="6405154"/>
            <a:ext cx="274320" cy="274320"/>
          </a:xfrm>
          <a:prstGeom prst="rect">
            <a:avLst/>
          </a:prstGeom>
        </p:spPr>
      </p:pic>
      <p:sp>
        <p:nvSpPr>
          <p:cNvPr id="16" name="Slide Number Placeholder 5">
            <a:extLst>
              <a:ext uri="{FF2B5EF4-FFF2-40B4-BE49-F238E27FC236}">
                <a16:creationId xmlns:a16="http://schemas.microsoft.com/office/drawing/2014/main" id="{25EF7369-613A-D7D3-3478-17904CF31D29}"/>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17" name="Rectangle 16">
            <a:extLst>
              <a:ext uri="{FF2B5EF4-FFF2-40B4-BE49-F238E27FC236}">
                <a16:creationId xmlns:a16="http://schemas.microsoft.com/office/drawing/2014/main" id="{72B5CA49-A7D8-662B-28C7-95B7B7AD441B}"/>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4291724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327CAC6E-6513-EFEF-80DD-DC09D9C4B1CD}"/>
              </a:ext>
              <a:ext uri="{C183D7F6-B498-43B3-948B-1728B52AA6E4}">
                <adec:decorative xmlns:adec="http://schemas.microsoft.com/office/drawing/2017/decorative" val="1"/>
              </a:ext>
            </a:extLst>
          </p:cNvPr>
          <p:cNvSpPr/>
          <p:nvPr/>
        </p:nvSpPr>
        <p:spPr>
          <a:xfrm>
            <a:off x="8151132" y="1"/>
            <a:ext cx="4040868" cy="2484203"/>
          </a:xfrm>
          <a:custGeom>
            <a:avLst/>
            <a:gdLst>
              <a:gd name="connsiteX0" fmla="*/ 1639501 w 4040868"/>
              <a:gd name="connsiteY0" fmla="*/ 0 h 2484203"/>
              <a:gd name="connsiteX1" fmla="*/ 1927972 w 4040868"/>
              <a:gd name="connsiteY1" fmla="*/ 0 h 2484203"/>
              <a:gd name="connsiteX2" fmla="*/ 1936047 w 4040868"/>
              <a:gd name="connsiteY2" fmla="*/ 69832 h 2484203"/>
              <a:gd name="connsiteX3" fmla="*/ 1871145 w 4040868"/>
              <a:gd name="connsiteY3" fmla="*/ 561938 h 2484203"/>
              <a:gd name="connsiteX4" fmla="*/ 1876589 w 4040868"/>
              <a:gd name="connsiteY4" fmla="*/ 1144624 h 2484203"/>
              <a:gd name="connsiteX5" fmla="*/ 2418931 w 4040868"/>
              <a:gd name="connsiteY5" fmla="*/ 931295 h 2484203"/>
              <a:gd name="connsiteX6" fmla="*/ 3278854 w 4040868"/>
              <a:gd name="connsiteY6" fmla="*/ 718297 h 2484203"/>
              <a:gd name="connsiteX7" fmla="*/ 3403625 w 4040868"/>
              <a:gd name="connsiteY7" fmla="*/ 1595367 h 2484203"/>
              <a:gd name="connsiteX8" fmla="*/ 3409135 w 4040868"/>
              <a:gd name="connsiteY8" fmla="*/ 2178165 h 2484203"/>
              <a:gd name="connsiteX9" fmla="*/ 3951362 w 4040868"/>
              <a:gd name="connsiteY9" fmla="*/ 1964825 h 2484203"/>
              <a:gd name="connsiteX10" fmla="*/ 4040868 w 4040868"/>
              <a:gd name="connsiteY10" fmla="*/ 1907085 h 2484203"/>
              <a:gd name="connsiteX11" fmla="*/ 4040868 w 4040868"/>
              <a:gd name="connsiteY11" fmla="*/ 2245468 h 2484203"/>
              <a:gd name="connsiteX12" fmla="*/ 3897247 w 4040868"/>
              <a:gd name="connsiteY12" fmla="*/ 2338115 h 2484203"/>
              <a:gd name="connsiteX13" fmla="*/ 3250168 w 4040868"/>
              <a:gd name="connsiteY13" fmla="*/ 2413957 h 2484203"/>
              <a:gd name="connsiteX14" fmla="*/ 3125358 w 4040868"/>
              <a:gd name="connsiteY14" fmla="*/ 1536797 h 2484203"/>
              <a:gd name="connsiteX15" fmla="*/ 3119853 w 4040868"/>
              <a:gd name="connsiteY15" fmla="*/ 954065 h 2484203"/>
              <a:gd name="connsiteX16" fmla="*/ 2577517 w 4040868"/>
              <a:gd name="connsiteY16" fmla="*/ 1167400 h 2484203"/>
              <a:gd name="connsiteX17" fmla="*/ 1717591 w 4040868"/>
              <a:gd name="connsiteY17" fmla="*/ 1380395 h 2484203"/>
              <a:gd name="connsiteX18" fmla="*/ 1592853 w 4040868"/>
              <a:gd name="connsiteY18" fmla="*/ 503348 h 2484203"/>
              <a:gd name="connsiteX19" fmla="*/ 1642974 w 4040868"/>
              <a:gd name="connsiteY19" fmla="*/ 8510 h 2484203"/>
              <a:gd name="connsiteX20" fmla="*/ 0 w 4040868"/>
              <a:gd name="connsiteY20" fmla="*/ 0 h 2484203"/>
              <a:gd name="connsiteX21" fmla="*/ 285293 w 4040868"/>
              <a:gd name="connsiteY21" fmla="*/ 0 h 2484203"/>
              <a:gd name="connsiteX22" fmla="*/ 288683 w 4040868"/>
              <a:gd name="connsiteY22" fmla="*/ 23305 h 2484203"/>
              <a:gd name="connsiteX23" fmla="*/ 344260 w 4040868"/>
              <a:gd name="connsiteY23" fmla="*/ 111230 h 2484203"/>
              <a:gd name="connsiteX24" fmla="*/ 728339 w 4040868"/>
              <a:gd name="connsiteY24" fmla="*/ 1794 h 2484203"/>
              <a:gd name="connsiteX25" fmla="*/ 731070 w 4040868"/>
              <a:gd name="connsiteY25" fmla="*/ 0 h 2484203"/>
              <a:gd name="connsiteX26" fmla="*/ 1253365 w 4040868"/>
              <a:gd name="connsiteY26" fmla="*/ 0 h 2484203"/>
              <a:gd name="connsiteX27" fmla="*/ 1203261 w 4040868"/>
              <a:gd name="connsiteY27" fmla="*/ 30014 h 2484203"/>
              <a:gd name="connsiteX28" fmla="*/ 1045098 w 4040868"/>
              <a:gd name="connsiteY28" fmla="*/ 133945 h 2484203"/>
              <a:gd name="connsiteX29" fmla="*/ 185259 w 4040868"/>
              <a:gd name="connsiteY29" fmla="*/ 346999 h 2484203"/>
              <a:gd name="connsiteX30" fmla="*/ 8682 w 4040868"/>
              <a:gd name="connsiteY30" fmla="*/ 75030 h 2484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040868" h="2484203">
                <a:moveTo>
                  <a:pt x="1639501" y="0"/>
                </a:moveTo>
                <a:lnTo>
                  <a:pt x="1927972" y="0"/>
                </a:lnTo>
                <a:lnTo>
                  <a:pt x="1936047" y="69832"/>
                </a:lnTo>
                <a:cubicBezTo>
                  <a:pt x="1941935" y="225592"/>
                  <a:pt x="1905398" y="399199"/>
                  <a:pt x="1871145" y="561938"/>
                </a:cubicBezTo>
                <a:cubicBezTo>
                  <a:pt x="1818675" y="811204"/>
                  <a:pt x="1764412" y="1068972"/>
                  <a:pt x="1876589" y="1144624"/>
                </a:cubicBezTo>
                <a:cubicBezTo>
                  <a:pt x="1988767" y="1220276"/>
                  <a:pt x="2207469" y="1073404"/>
                  <a:pt x="2418931" y="931295"/>
                </a:cubicBezTo>
                <a:cubicBezTo>
                  <a:pt x="2695019" y="745819"/>
                  <a:pt x="3007951" y="535602"/>
                  <a:pt x="3278854" y="718297"/>
                </a:cubicBezTo>
                <a:cubicBezTo>
                  <a:pt x="3549759" y="900994"/>
                  <a:pt x="3472126" y="1269896"/>
                  <a:pt x="3403625" y="1595367"/>
                </a:cubicBezTo>
                <a:cubicBezTo>
                  <a:pt x="3351132" y="1844684"/>
                  <a:pt x="3296911" y="2102481"/>
                  <a:pt x="3409135" y="2178165"/>
                </a:cubicBezTo>
                <a:cubicBezTo>
                  <a:pt x="3521360" y="2253848"/>
                  <a:pt x="3739918" y="2106880"/>
                  <a:pt x="3951362" y="1964825"/>
                </a:cubicBezTo>
                <a:lnTo>
                  <a:pt x="4040868" y="1907085"/>
                </a:lnTo>
                <a:lnTo>
                  <a:pt x="4040868" y="2245468"/>
                </a:lnTo>
                <a:lnTo>
                  <a:pt x="3897247" y="2338115"/>
                </a:lnTo>
                <a:cubicBezTo>
                  <a:pt x="3680078" y="2466935"/>
                  <a:pt x="3453297" y="2550946"/>
                  <a:pt x="3250168" y="2413957"/>
                </a:cubicBezTo>
                <a:cubicBezTo>
                  <a:pt x="2979295" y="2231282"/>
                  <a:pt x="3056854" y="1862273"/>
                  <a:pt x="3125358" y="1536797"/>
                </a:cubicBezTo>
                <a:cubicBezTo>
                  <a:pt x="3177820" y="1287528"/>
                  <a:pt x="3232077" y="1029749"/>
                  <a:pt x="3119853" y="954065"/>
                </a:cubicBezTo>
                <a:cubicBezTo>
                  <a:pt x="3007628" y="878381"/>
                  <a:pt x="2788984" y="1025298"/>
                  <a:pt x="2577517" y="1167400"/>
                </a:cubicBezTo>
                <a:cubicBezTo>
                  <a:pt x="2301431" y="1352887"/>
                  <a:pt x="1988500" y="1563095"/>
                  <a:pt x="1717591" y="1380395"/>
                </a:cubicBezTo>
                <a:cubicBezTo>
                  <a:pt x="1446683" y="1197696"/>
                  <a:pt x="1524354" y="828830"/>
                  <a:pt x="1592853" y="503348"/>
                </a:cubicBezTo>
                <a:cubicBezTo>
                  <a:pt x="1632232" y="316369"/>
                  <a:pt x="1672597" y="124625"/>
                  <a:pt x="1642974" y="8510"/>
                </a:cubicBezTo>
                <a:close/>
                <a:moveTo>
                  <a:pt x="0" y="0"/>
                </a:moveTo>
                <a:lnTo>
                  <a:pt x="285293" y="0"/>
                </a:lnTo>
                <a:lnTo>
                  <a:pt x="288683" y="23305"/>
                </a:lnTo>
                <a:cubicBezTo>
                  <a:pt x="298556" y="62009"/>
                  <a:pt x="316206" y="92310"/>
                  <a:pt x="344260" y="111230"/>
                </a:cubicBezTo>
                <a:cubicBezTo>
                  <a:pt x="428424" y="167989"/>
                  <a:pt x="572407" y="99511"/>
                  <a:pt x="728339" y="1794"/>
                </a:cubicBezTo>
                <a:lnTo>
                  <a:pt x="731070" y="0"/>
                </a:lnTo>
                <a:lnTo>
                  <a:pt x="1253365" y="0"/>
                </a:lnTo>
                <a:lnTo>
                  <a:pt x="1203261" y="30014"/>
                </a:lnTo>
                <a:cubicBezTo>
                  <a:pt x="1151276" y="62590"/>
                  <a:pt x="1097964" y="98419"/>
                  <a:pt x="1045098" y="133945"/>
                </a:cubicBezTo>
                <a:cubicBezTo>
                  <a:pt x="769005" y="319427"/>
                  <a:pt x="456124" y="529669"/>
                  <a:pt x="185259" y="346999"/>
                </a:cubicBezTo>
                <a:cubicBezTo>
                  <a:pt x="83685" y="278498"/>
                  <a:pt x="31110" y="183804"/>
                  <a:pt x="8682" y="75030"/>
                </a:cubicBezTo>
                <a:close/>
              </a:path>
            </a:pathLst>
          </a:custGeom>
          <a:solidFill>
            <a:schemeClr val="accent2">
              <a:lumMod val="20000"/>
              <a:lumOff val="80000"/>
              <a:alpha val="50000"/>
            </a:schemeClr>
          </a:solidFill>
          <a:ln w="15939"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4" name="Graphic 13">
            <a:extLst>
              <a:ext uri="{FF2B5EF4-FFF2-40B4-BE49-F238E27FC236}">
                <a16:creationId xmlns:a16="http://schemas.microsoft.com/office/drawing/2014/main" id="{39D0D1EA-36A7-6453-1FD4-3D8EDB9E322A}"/>
              </a:ext>
              <a:ext uri="{C183D7F6-B498-43B3-948B-1728B52AA6E4}">
                <adec:decorative xmlns:adec="http://schemas.microsoft.com/office/drawing/2017/decorative" val="1"/>
              </a:ext>
            </a:extLst>
          </p:cNvPr>
          <p:cNvPicPr>
            <a:picLocks noChangeAspect="1"/>
          </p:cNvPicPr>
          <p:nvPr/>
        </p:nvPicPr>
        <p:blipFill rotWithShape="1">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l="40898"/>
          <a:stretch/>
        </p:blipFill>
        <p:spPr>
          <a:xfrm>
            <a:off x="0" y="2536372"/>
            <a:ext cx="2197076" cy="3717471"/>
          </a:xfrm>
          <a:prstGeom prst="rect">
            <a:avLst/>
          </a:prstGeom>
        </p:spPr>
      </p:pic>
      <p:grpSp>
        <p:nvGrpSpPr>
          <p:cNvPr id="11" name="Group 10">
            <a:extLst>
              <a:ext uri="{FF2B5EF4-FFF2-40B4-BE49-F238E27FC236}">
                <a16:creationId xmlns:a16="http://schemas.microsoft.com/office/drawing/2014/main" id="{956C6AF7-C52F-0661-9756-4ACF5F53D270}"/>
              </a:ext>
              <a:ext uri="{C183D7F6-B498-43B3-948B-1728B52AA6E4}">
                <adec:decorative xmlns:adec="http://schemas.microsoft.com/office/drawing/2017/decorative" val="1"/>
              </a:ext>
            </a:extLst>
          </p:cNvPr>
          <p:cNvGrpSpPr/>
          <p:nvPr/>
        </p:nvGrpSpPr>
        <p:grpSpPr>
          <a:xfrm>
            <a:off x="1698171" y="691024"/>
            <a:ext cx="8795658" cy="5475954"/>
            <a:chOff x="1698171" y="691024"/>
            <a:chExt cx="8795658" cy="5475954"/>
          </a:xfrm>
        </p:grpSpPr>
        <p:grpSp>
          <p:nvGrpSpPr>
            <p:cNvPr id="6" name="Group 5">
              <a:extLst>
                <a:ext uri="{FF2B5EF4-FFF2-40B4-BE49-F238E27FC236}">
                  <a16:creationId xmlns:a16="http://schemas.microsoft.com/office/drawing/2014/main" id="{28E9A7E9-8102-96E8-3AFE-500CB362A1DC}"/>
                </a:ext>
              </a:extLst>
            </p:cNvPr>
            <p:cNvGrpSpPr/>
            <p:nvPr userDrawn="1"/>
          </p:nvGrpSpPr>
          <p:grpSpPr>
            <a:xfrm>
              <a:off x="1698171" y="691024"/>
              <a:ext cx="8795658" cy="5475954"/>
              <a:chOff x="1466850" y="380320"/>
              <a:chExt cx="9258300" cy="5763985"/>
            </a:xfrm>
          </p:grpSpPr>
          <p:sp>
            <p:nvSpPr>
              <p:cNvPr id="4" name="Rectangle 3">
                <a:extLst>
                  <a:ext uri="{FF2B5EF4-FFF2-40B4-BE49-F238E27FC236}">
                    <a16:creationId xmlns:a16="http://schemas.microsoft.com/office/drawing/2014/main" id="{053ECDAF-8D46-3B38-8636-403A9D6E1AE5}"/>
                  </a:ext>
                </a:extLst>
              </p:cNvPr>
              <p:cNvSpPr/>
              <p:nvPr userDrawn="1"/>
            </p:nvSpPr>
            <p:spPr>
              <a:xfrm>
                <a:off x="1466850" y="875620"/>
                <a:ext cx="9258300" cy="5268685"/>
              </a:xfrm>
              <a:prstGeom prst="rect">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F9042C5-541D-EACD-1550-73F521EE58CE}"/>
                  </a:ext>
                </a:extLst>
              </p:cNvPr>
              <p:cNvSpPr/>
              <p:nvPr userDrawn="1"/>
            </p:nvSpPr>
            <p:spPr>
              <a:xfrm>
                <a:off x="1466850" y="380320"/>
                <a:ext cx="9258300" cy="495301"/>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C316982B-45E5-11C7-13E9-FFB7118F3739}"/>
                </a:ext>
              </a:extLst>
            </p:cNvPr>
            <p:cNvGrpSpPr/>
            <p:nvPr userDrawn="1"/>
          </p:nvGrpSpPr>
          <p:grpSpPr>
            <a:xfrm>
              <a:off x="1839686" y="815293"/>
              <a:ext cx="810985" cy="212272"/>
              <a:chOff x="1883229" y="800099"/>
              <a:chExt cx="810985" cy="212272"/>
            </a:xfrm>
          </p:grpSpPr>
          <p:sp>
            <p:nvSpPr>
              <p:cNvPr id="7" name="Oval 6">
                <a:extLst>
                  <a:ext uri="{FF2B5EF4-FFF2-40B4-BE49-F238E27FC236}">
                    <a16:creationId xmlns:a16="http://schemas.microsoft.com/office/drawing/2014/main" id="{BAEAE856-A4AE-737F-5F25-C2D45CCF9350}"/>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1869E9B6-7A5C-6135-A347-B48DCD6D4E3A}"/>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4D07301-3180-6D7F-A1D1-2011E615007D}"/>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 name="Title 1">
            <a:extLst>
              <a:ext uri="{FF2B5EF4-FFF2-40B4-BE49-F238E27FC236}">
                <a16:creationId xmlns:a16="http://schemas.microsoft.com/office/drawing/2014/main" id="{494248F2-5264-4601-AA0B-6C092F77F2DD}"/>
              </a:ext>
            </a:extLst>
          </p:cNvPr>
          <p:cNvSpPr>
            <a:spLocks noGrp="1"/>
          </p:cNvSpPr>
          <p:nvPr>
            <p:ph type="ctrTitle" hasCustomPrompt="1"/>
          </p:nvPr>
        </p:nvSpPr>
        <p:spPr>
          <a:xfrm>
            <a:off x="1626326" y="1224098"/>
            <a:ext cx="8939349" cy="3717472"/>
          </a:xfrm>
        </p:spPr>
        <p:txBody>
          <a:bodyPr anchor="ctr">
            <a:noAutofit/>
          </a:bodyPr>
          <a:lstStyle>
            <a:lvl1pPr algn="ctr">
              <a:defRPr sz="6000"/>
            </a:lvl1pPr>
          </a:lstStyle>
          <a:p>
            <a:r>
              <a:rPr lang="en-US" dirty="0"/>
              <a:t>Click to add title</a:t>
            </a:r>
          </a:p>
        </p:txBody>
      </p:sp>
      <p:sp>
        <p:nvSpPr>
          <p:cNvPr id="13" name="Rectangle: Rounded Corners 12">
            <a:extLst>
              <a:ext uri="{FF2B5EF4-FFF2-40B4-BE49-F238E27FC236}">
                <a16:creationId xmlns:a16="http://schemas.microsoft.com/office/drawing/2014/main" id="{CB0A1C84-853A-628A-A9BA-CA6C9B1A535E}"/>
              </a:ext>
              <a:ext uri="{C183D7F6-B498-43B3-948B-1728B52AA6E4}">
                <adec:decorative xmlns:adec="http://schemas.microsoft.com/office/drawing/2017/decorative" val="1"/>
              </a:ext>
            </a:extLst>
          </p:cNvPr>
          <p:cNvSpPr/>
          <p:nvPr/>
        </p:nvSpPr>
        <p:spPr>
          <a:xfrm>
            <a:off x="2460173" y="5017288"/>
            <a:ext cx="7271656" cy="652923"/>
          </a:xfrm>
          <a:prstGeom prst="roundRect">
            <a:avLst>
              <a:gd name="adj" fmla="val 50000"/>
            </a:avLst>
          </a:prstGeom>
          <a:solidFill>
            <a:schemeClr val="accent6"/>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2460171" y="5017288"/>
            <a:ext cx="7271657" cy="652923"/>
          </a:xfrm>
        </p:spPr>
        <p:txBody>
          <a:bodyPr anchor="ctr">
            <a:no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extLst>
      <p:ext uri="{BB962C8B-B14F-4D97-AF65-F5344CB8AC3E}">
        <p14:creationId xmlns:p14="http://schemas.microsoft.com/office/powerpoint/2010/main" val="1266302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F2D7010-7DD7-3796-25B0-887F020FD7A5}"/>
              </a:ext>
              <a:ext uri="{C183D7F6-B498-43B3-948B-1728B52AA6E4}">
                <adec:decorative xmlns:adec="http://schemas.microsoft.com/office/drawing/2017/decorative" val="1"/>
              </a:ext>
            </a:extLst>
          </p:cNvPr>
          <p:cNvSpPr/>
          <p:nvPr/>
        </p:nvSpPr>
        <p:spPr>
          <a:xfrm>
            <a:off x="336550" y="327025"/>
            <a:ext cx="11518900" cy="5561466"/>
          </a:xfrm>
          <a:prstGeom prst="roundRect">
            <a:avLst>
              <a:gd name="adj" fmla="val 1928"/>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FE720C36-0F8D-D8C0-9900-9ABBBFF54324}"/>
              </a:ext>
              <a:ext uri="{C183D7F6-B498-43B3-948B-1728B52AA6E4}">
                <adec:decorative xmlns:adec="http://schemas.microsoft.com/office/drawing/2017/decorative" val="1"/>
              </a:ext>
            </a:extLst>
          </p:cNvPr>
          <p:cNvSpPr/>
          <p:nvPr/>
        </p:nvSpPr>
        <p:spPr>
          <a:xfrm>
            <a:off x="6233416" y="1933575"/>
            <a:ext cx="5312664" cy="3661683"/>
          </a:xfrm>
          <a:prstGeom prst="roundRect">
            <a:avLst>
              <a:gd name="adj" fmla="val 9932"/>
            </a:avLst>
          </a:prstGeom>
          <a:solidFill>
            <a:schemeClr val="accent6">
              <a:alpha val="2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6CA4DA47-F1FE-347F-D205-7E5F76A50351}"/>
              </a:ext>
              <a:ext uri="{C183D7F6-B498-43B3-948B-1728B52AA6E4}">
                <adec:decorative xmlns:adec="http://schemas.microsoft.com/office/drawing/2017/decorative" val="1"/>
              </a:ext>
            </a:extLst>
          </p:cNvPr>
          <p:cNvSpPr/>
          <p:nvPr/>
        </p:nvSpPr>
        <p:spPr>
          <a:xfrm>
            <a:off x="641350" y="1933575"/>
            <a:ext cx="5314950" cy="3661683"/>
          </a:xfrm>
          <a:prstGeom prst="roundRect">
            <a:avLst>
              <a:gd name="adj" fmla="val 9932"/>
            </a:avLst>
          </a:prstGeom>
          <a:solidFill>
            <a:schemeClr val="accent5">
              <a:alpha val="2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7AB85A72-D42C-6248-9886-01A284D0AE4C}"/>
              </a:ext>
            </a:extLst>
          </p:cNvPr>
          <p:cNvSpPr>
            <a:spLocks noGrp="1"/>
          </p:cNvSpPr>
          <p:nvPr>
            <p:ph type="title" hasCustomPrompt="1"/>
          </p:nvPr>
        </p:nvSpPr>
        <p:spPr>
          <a:xfrm>
            <a:off x="641350" y="576292"/>
            <a:ext cx="10907016" cy="922516"/>
          </a:xfrm>
        </p:spPr>
        <p:txBody>
          <a:bodyPr tIns="182880"/>
          <a:lstStyle>
            <a:lvl1pPr algn="l">
              <a:defRPr sz="3200"/>
            </a:lvl1pPr>
          </a:lstStyle>
          <a:p>
            <a:r>
              <a:rPr lang="en-US" dirty="0"/>
              <a:t>Click to add title</a:t>
            </a:r>
          </a:p>
        </p:txBody>
      </p:sp>
      <p:sp>
        <p:nvSpPr>
          <p:cNvPr id="10" name="Rectangle 9">
            <a:extLst>
              <a:ext uri="{FF2B5EF4-FFF2-40B4-BE49-F238E27FC236}">
                <a16:creationId xmlns:a16="http://schemas.microsoft.com/office/drawing/2014/main" id="{A0C8E618-75F9-458D-3A62-1F2682AD94FB}"/>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Connector 10">
            <a:extLst>
              <a:ext uri="{FF2B5EF4-FFF2-40B4-BE49-F238E27FC236}">
                <a16:creationId xmlns:a16="http://schemas.microsoft.com/office/drawing/2014/main" id="{1A417590-A410-1B88-C23B-74EA0E7EA5A9}"/>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20C0BEF1-6AFB-D9F2-2B8C-DF15558CAB57}"/>
              </a:ext>
            </a:extLst>
          </p:cNvPr>
          <p:cNvSpPr>
            <a:spLocks noGrp="1"/>
          </p:cNvSpPr>
          <p:nvPr>
            <p:ph sz="half" idx="14" hasCustomPrompt="1"/>
          </p:nvPr>
        </p:nvSpPr>
        <p:spPr>
          <a:xfrm>
            <a:off x="888999" y="2343150"/>
            <a:ext cx="4873446" cy="2994868"/>
          </a:xfrm>
        </p:spPr>
        <p:txBody>
          <a:bodyPr/>
          <a:lstStyle>
            <a:lvl1pPr marL="0" indent="0">
              <a:lnSpc>
                <a:spcPts val="1900"/>
              </a:lnSpc>
              <a:spcBef>
                <a:spcPts val="1000"/>
              </a:spcBef>
              <a:buNone/>
              <a:defRPr sz="1800"/>
            </a:lvl1pPr>
            <a:lvl2pPr marL="228600">
              <a:lnSpc>
                <a:spcPts val="1900"/>
              </a:lnSpc>
              <a:spcBef>
                <a:spcPts val="1000"/>
              </a:spcBef>
              <a:defRPr sz="1800"/>
            </a:lvl2pPr>
            <a:lvl3pPr marL="685800">
              <a:lnSpc>
                <a:spcPts val="1900"/>
              </a:lnSpc>
              <a:spcBef>
                <a:spcPts val="1000"/>
              </a:spcBef>
              <a:defRPr sz="1800"/>
            </a:lvl3pPr>
            <a:lvl4pPr marL="1143000">
              <a:lnSpc>
                <a:spcPts val="1900"/>
              </a:lnSpc>
              <a:spcBef>
                <a:spcPts val="1000"/>
              </a:spcBef>
              <a:defRPr sz="1800"/>
            </a:lvl4pPr>
            <a:lvl5pPr marL="1600200">
              <a:lnSpc>
                <a:spcPts val="1900"/>
              </a:lnSpc>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9B32CC6-748C-4CAB-2EAB-F498EBD8B32C}"/>
              </a:ext>
            </a:extLst>
          </p:cNvPr>
          <p:cNvSpPr>
            <a:spLocks noGrp="1"/>
          </p:cNvSpPr>
          <p:nvPr>
            <p:ph sz="half" idx="15" hasCustomPrompt="1"/>
          </p:nvPr>
        </p:nvSpPr>
        <p:spPr>
          <a:xfrm>
            <a:off x="6496321" y="2343150"/>
            <a:ext cx="4873446" cy="2990850"/>
          </a:xfrm>
        </p:spPr>
        <p:txBody>
          <a:bodyPr/>
          <a:lstStyle>
            <a:lvl1pPr marL="0" indent="0">
              <a:lnSpc>
                <a:spcPts val="1900"/>
              </a:lnSpc>
              <a:spcBef>
                <a:spcPts val="1000"/>
              </a:spcBef>
              <a:buNone/>
              <a:defRPr sz="1800"/>
            </a:lvl1pPr>
            <a:lvl2pPr marL="228600">
              <a:lnSpc>
                <a:spcPts val="1900"/>
              </a:lnSpc>
              <a:spcBef>
                <a:spcPts val="1000"/>
              </a:spcBef>
              <a:defRPr sz="1800"/>
            </a:lvl2pPr>
            <a:lvl3pPr marL="685800">
              <a:lnSpc>
                <a:spcPts val="1900"/>
              </a:lnSpc>
              <a:spcBef>
                <a:spcPts val="1000"/>
              </a:spcBef>
              <a:defRPr sz="1800"/>
            </a:lvl3pPr>
            <a:lvl4pPr marL="1143000">
              <a:lnSpc>
                <a:spcPts val="1900"/>
              </a:lnSpc>
              <a:spcBef>
                <a:spcPts val="1000"/>
              </a:spcBef>
              <a:defRPr sz="1800"/>
            </a:lvl4pPr>
            <a:lvl5pPr marL="1600200">
              <a:lnSpc>
                <a:spcPts val="1900"/>
              </a:lnSpc>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Date Placeholder 3">
            <a:extLst>
              <a:ext uri="{FF2B5EF4-FFF2-40B4-BE49-F238E27FC236}">
                <a16:creationId xmlns:a16="http://schemas.microsoft.com/office/drawing/2014/main" id="{95B39729-974D-AA19-321C-259F9E677498}"/>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15" name="Graphic 14">
            <a:extLst>
              <a:ext uri="{FF2B5EF4-FFF2-40B4-BE49-F238E27FC236}">
                <a16:creationId xmlns:a16="http://schemas.microsoft.com/office/drawing/2014/main" id="{D0225ACC-FFD9-6B8F-F487-1D67910EA85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42011" y="6405154"/>
            <a:ext cx="274320" cy="274320"/>
          </a:xfrm>
          <a:prstGeom prst="rect">
            <a:avLst/>
          </a:prstGeom>
        </p:spPr>
      </p:pic>
      <p:pic>
        <p:nvPicPr>
          <p:cNvPr id="17" name="Graphic 16">
            <a:extLst>
              <a:ext uri="{FF2B5EF4-FFF2-40B4-BE49-F238E27FC236}">
                <a16:creationId xmlns:a16="http://schemas.microsoft.com/office/drawing/2014/main" id="{61D0E68D-DD6F-159D-E995-52C3D7D5EAA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68948" y="6405154"/>
            <a:ext cx="274320" cy="274320"/>
          </a:xfrm>
          <a:prstGeom prst="rect">
            <a:avLst/>
          </a:prstGeom>
        </p:spPr>
      </p:pic>
      <p:pic>
        <p:nvPicPr>
          <p:cNvPr id="18" name="Graphic 17">
            <a:extLst>
              <a:ext uri="{FF2B5EF4-FFF2-40B4-BE49-F238E27FC236}">
                <a16:creationId xmlns:a16="http://schemas.microsoft.com/office/drawing/2014/main" id="{FB0E3525-56EE-84A4-2487-4BBC37B43DF1}"/>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558" t="13558" r="13558" b="13558"/>
          <a:stretch/>
        </p:blipFill>
        <p:spPr>
          <a:xfrm>
            <a:off x="8795884" y="6405154"/>
            <a:ext cx="274320" cy="274320"/>
          </a:xfrm>
          <a:prstGeom prst="rect">
            <a:avLst/>
          </a:prstGeom>
        </p:spPr>
      </p:pic>
      <p:sp>
        <p:nvSpPr>
          <p:cNvPr id="19" name="Slide Number Placeholder 5">
            <a:extLst>
              <a:ext uri="{FF2B5EF4-FFF2-40B4-BE49-F238E27FC236}">
                <a16:creationId xmlns:a16="http://schemas.microsoft.com/office/drawing/2014/main" id="{3F9CA93E-AA01-748E-065E-20F3E1A1A058}"/>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20" name="Rectangle 19">
            <a:extLst>
              <a:ext uri="{FF2B5EF4-FFF2-40B4-BE49-F238E27FC236}">
                <a16:creationId xmlns:a16="http://schemas.microsoft.com/office/drawing/2014/main" id="{0043D476-B609-7D5A-A9DF-7D73B31B13A5}"/>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4199853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3">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7F2D7010-7DD7-3796-25B0-887F020FD7A5}"/>
              </a:ext>
              <a:ext uri="{C183D7F6-B498-43B3-948B-1728B52AA6E4}">
                <adec:decorative xmlns:adec="http://schemas.microsoft.com/office/drawing/2017/decorative" val="1"/>
              </a:ext>
            </a:extLst>
          </p:cNvPr>
          <p:cNvSpPr/>
          <p:nvPr/>
        </p:nvSpPr>
        <p:spPr>
          <a:xfrm>
            <a:off x="336550" y="327025"/>
            <a:ext cx="11518900" cy="5561466"/>
          </a:xfrm>
          <a:prstGeom prst="roundRect">
            <a:avLst>
              <a:gd name="adj" fmla="val 1928"/>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FE720C36-0F8D-D8C0-9900-9ABBBFF54324}"/>
              </a:ext>
              <a:ext uri="{C183D7F6-B498-43B3-948B-1728B52AA6E4}">
                <adec:decorative xmlns:adec="http://schemas.microsoft.com/office/drawing/2017/decorative" val="1"/>
              </a:ext>
            </a:extLst>
          </p:cNvPr>
          <p:cNvSpPr/>
          <p:nvPr/>
        </p:nvSpPr>
        <p:spPr>
          <a:xfrm>
            <a:off x="8124824" y="1933575"/>
            <a:ext cx="3421255" cy="3661683"/>
          </a:xfrm>
          <a:prstGeom prst="roundRect">
            <a:avLst>
              <a:gd name="adj" fmla="val 9932"/>
            </a:avLst>
          </a:prstGeom>
          <a:solidFill>
            <a:schemeClr val="accent6">
              <a:alpha val="2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6CA4DA47-F1FE-347F-D205-7E5F76A50351}"/>
              </a:ext>
              <a:ext uri="{C183D7F6-B498-43B3-948B-1728B52AA6E4}">
                <adec:decorative xmlns:adec="http://schemas.microsoft.com/office/drawing/2017/decorative" val="1"/>
              </a:ext>
            </a:extLst>
          </p:cNvPr>
          <p:cNvSpPr/>
          <p:nvPr/>
        </p:nvSpPr>
        <p:spPr>
          <a:xfrm>
            <a:off x="641349" y="1933575"/>
            <a:ext cx="7174103" cy="3661683"/>
          </a:xfrm>
          <a:prstGeom prst="roundRect">
            <a:avLst>
              <a:gd name="adj" fmla="val 9932"/>
            </a:avLst>
          </a:prstGeom>
          <a:solidFill>
            <a:schemeClr val="accent3">
              <a:alpha val="2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48533775-BAF7-CC9D-D6AD-AD60D3BA94FD}"/>
              </a:ext>
            </a:extLst>
          </p:cNvPr>
          <p:cNvSpPr>
            <a:spLocks noGrp="1"/>
          </p:cNvSpPr>
          <p:nvPr>
            <p:ph type="title" hasCustomPrompt="1"/>
          </p:nvPr>
        </p:nvSpPr>
        <p:spPr>
          <a:xfrm>
            <a:off x="641350" y="576292"/>
            <a:ext cx="10907016" cy="922516"/>
          </a:xfrm>
        </p:spPr>
        <p:txBody>
          <a:bodyPr tIns="182880"/>
          <a:lstStyle>
            <a:lvl1pPr algn="l">
              <a:defRPr sz="3200"/>
            </a:lvl1pPr>
          </a:lstStyle>
          <a:p>
            <a:r>
              <a:rPr lang="en-US" dirty="0"/>
              <a:t>Click to add title</a:t>
            </a:r>
          </a:p>
        </p:txBody>
      </p:sp>
      <p:sp>
        <p:nvSpPr>
          <p:cNvPr id="3" name="Content Placeholder 2">
            <a:extLst>
              <a:ext uri="{FF2B5EF4-FFF2-40B4-BE49-F238E27FC236}">
                <a16:creationId xmlns:a16="http://schemas.microsoft.com/office/drawing/2014/main" id="{56069ADF-8CD9-4E77-BB8D-70D8824C5AE3}"/>
              </a:ext>
            </a:extLst>
          </p:cNvPr>
          <p:cNvSpPr>
            <a:spLocks noGrp="1"/>
          </p:cNvSpPr>
          <p:nvPr>
            <p:ph sz="half" idx="1" hasCustomPrompt="1"/>
          </p:nvPr>
        </p:nvSpPr>
        <p:spPr>
          <a:xfrm>
            <a:off x="888998" y="2343150"/>
            <a:ext cx="6762631" cy="2994868"/>
          </a:xfrm>
        </p:spPr>
        <p:txBody>
          <a:bodyPr/>
          <a:lstStyle>
            <a:lvl1pPr marL="0" indent="0">
              <a:lnSpc>
                <a:spcPts val="1900"/>
              </a:lnSpc>
              <a:spcBef>
                <a:spcPts val="1000"/>
              </a:spcBef>
              <a:buNone/>
              <a:defRPr sz="1800"/>
            </a:lvl1pPr>
            <a:lvl2pPr marL="228600">
              <a:lnSpc>
                <a:spcPts val="1900"/>
              </a:lnSpc>
              <a:spcBef>
                <a:spcPts val="1000"/>
              </a:spcBef>
              <a:defRPr sz="1800"/>
            </a:lvl2pPr>
            <a:lvl3pPr marL="685800">
              <a:lnSpc>
                <a:spcPts val="1900"/>
              </a:lnSpc>
              <a:spcBef>
                <a:spcPts val="1000"/>
              </a:spcBef>
              <a:defRPr sz="1800"/>
            </a:lvl3pPr>
            <a:lvl4pPr marL="1143000">
              <a:lnSpc>
                <a:spcPts val="1900"/>
              </a:lnSpc>
              <a:spcBef>
                <a:spcPts val="1000"/>
              </a:spcBef>
              <a:defRPr sz="1800"/>
            </a:lvl4pPr>
            <a:lvl5pPr marL="1600200">
              <a:lnSpc>
                <a:spcPts val="1900"/>
              </a:lnSpc>
              <a:spcBef>
                <a:spcPts val="1000"/>
              </a:spcBef>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EEF67B58-AA53-B48D-DD97-72B3116B22D2}"/>
              </a:ext>
            </a:extLst>
          </p:cNvPr>
          <p:cNvSpPr>
            <a:spLocks noGrp="1"/>
          </p:cNvSpPr>
          <p:nvPr>
            <p:ph sz="half" idx="13" hasCustomPrompt="1"/>
          </p:nvPr>
        </p:nvSpPr>
        <p:spPr>
          <a:xfrm>
            <a:off x="8296275" y="2343150"/>
            <a:ext cx="3062967" cy="2990850"/>
          </a:xfrm>
        </p:spPr>
        <p:txBody>
          <a:bodyPr/>
          <a:lstStyle>
            <a:lvl1pPr>
              <a:lnSpc>
                <a:spcPts val="1900"/>
              </a:lnSpc>
              <a:defRPr sz="1800"/>
            </a:lvl1pPr>
            <a:lvl2pPr>
              <a:lnSpc>
                <a:spcPts val="1900"/>
              </a:lnSpc>
              <a:defRPr sz="1800"/>
            </a:lvl2pPr>
            <a:lvl3pPr>
              <a:lnSpc>
                <a:spcPts val="1900"/>
              </a:lnSpc>
              <a:defRPr sz="1800"/>
            </a:lvl3pPr>
            <a:lvl4pPr>
              <a:lnSpc>
                <a:spcPts val="1900"/>
              </a:lnSpc>
              <a:defRPr sz="1800"/>
            </a:lvl4pPr>
            <a:lvl5pPr>
              <a:lnSpc>
                <a:spcPts val="1900"/>
              </a:lnSpc>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7E94BBE0-379D-0165-CAC7-1F8B11D76D17}"/>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Connector 14">
            <a:extLst>
              <a:ext uri="{FF2B5EF4-FFF2-40B4-BE49-F238E27FC236}">
                <a16:creationId xmlns:a16="http://schemas.microsoft.com/office/drawing/2014/main" id="{F202F7C8-DEF9-7613-2C2E-1BE67CDD0A47}"/>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Date Placeholder 3">
            <a:extLst>
              <a:ext uri="{FF2B5EF4-FFF2-40B4-BE49-F238E27FC236}">
                <a16:creationId xmlns:a16="http://schemas.microsoft.com/office/drawing/2014/main" id="{160EE65A-711D-F38D-9188-D4EAE00310C9}"/>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pic>
        <p:nvPicPr>
          <p:cNvPr id="18" name="Graphic 17">
            <a:extLst>
              <a:ext uri="{FF2B5EF4-FFF2-40B4-BE49-F238E27FC236}">
                <a16:creationId xmlns:a16="http://schemas.microsoft.com/office/drawing/2014/main" id="{528D3B9C-A39A-B7F4-9EF1-8DACD6392DB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42011" y="6405154"/>
            <a:ext cx="274320" cy="274320"/>
          </a:xfrm>
          <a:prstGeom prst="rect">
            <a:avLst/>
          </a:prstGeom>
        </p:spPr>
      </p:pic>
      <p:pic>
        <p:nvPicPr>
          <p:cNvPr id="19" name="Graphic 18">
            <a:extLst>
              <a:ext uri="{FF2B5EF4-FFF2-40B4-BE49-F238E27FC236}">
                <a16:creationId xmlns:a16="http://schemas.microsoft.com/office/drawing/2014/main" id="{025BC426-76D2-E6A7-7ACC-B430676DC17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68948" y="6405154"/>
            <a:ext cx="274320" cy="274320"/>
          </a:xfrm>
          <a:prstGeom prst="rect">
            <a:avLst/>
          </a:prstGeom>
        </p:spPr>
      </p:pic>
      <p:pic>
        <p:nvPicPr>
          <p:cNvPr id="20" name="Graphic 19">
            <a:extLst>
              <a:ext uri="{FF2B5EF4-FFF2-40B4-BE49-F238E27FC236}">
                <a16:creationId xmlns:a16="http://schemas.microsoft.com/office/drawing/2014/main" id="{BEC2F84A-080B-721D-C47A-BA27BCE90CA7}"/>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558" t="13558" r="13558" b="13558"/>
          <a:stretch/>
        </p:blipFill>
        <p:spPr>
          <a:xfrm>
            <a:off x="8795884" y="6405154"/>
            <a:ext cx="274320" cy="274320"/>
          </a:xfrm>
          <a:prstGeom prst="rect">
            <a:avLst/>
          </a:prstGeom>
        </p:spPr>
      </p:pic>
      <p:sp>
        <p:nvSpPr>
          <p:cNvPr id="21" name="Slide Number Placeholder 5">
            <a:extLst>
              <a:ext uri="{FF2B5EF4-FFF2-40B4-BE49-F238E27FC236}">
                <a16:creationId xmlns:a16="http://schemas.microsoft.com/office/drawing/2014/main" id="{AEAD915F-02B9-E376-AEE8-C9188A70E1AA}"/>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
        <p:nvSpPr>
          <p:cNvPr id="22" name="Rectangle 21">
            <a:extLst>
              <a:ext uri="{FF2B5EF4-FFF2-40B4-BE49-F238E27FC236}">
                <a16:creationId xmlns:a16="http://schemas.microsoft.com/office/drawing/2014/main" id="{2991E374-28A1-DAB0-74F1-E14DD4733741}"/>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Tree>
    <p:extLst>
      <p:ext uri="{BB962C8B-B14F-4D97-AF65-F5344CB8AC3E}">
        <p14:creationId xmlns:p14="http://schemas.microsoft.com/office/powerpoint/2010/main" val="2831657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41A884-237A-64B6-32E7-217992605B35}"/>
              </a:ext>
              <a:ext uri="{C183D7F6-B498-43B3-948B-1728B52AA6E4}">
                <adec:decorative xmlns:adec="http://schemas.microsoft.com/office/drawing/2017/decorative" val="1"/>
              </a:ext>
            </a:extLst>
          </p:cNvPr>
          <p:cNvSpPr/>
          <p:nvPr/>
        </p:nvSpPr>
        <p:spPr>
          <a:xfrm>
            <a:off x="336550" y="327025"/>
            <a:ext cx="11518900" cy="5561466"/>
          </a:xfrm>
          <a:prstGeom prst="roundRect">
            <a:avLst>
              <a:gd name="adj" fmla="val 1928"/>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245F31-81CB-7608-A735-BE1B508EC03F}"/>
              </a:ext>
            </a:extLst>
          </p:cNvPr>
          <p:cNvSpPr>
            <a:spLocks noGrp="1"/>
          </p:cNvSpPr>
          <p:nvPr>
            <p:ph type="title" hasCustomPrompt="1"/>
          </p:nvPr>
        </p:nvSpPr>
        <p:spPr>
          <a:xfrm>
            <a:off x="641349" y="403224"/>
            <a:ext cx="5946389" cy="2219552"/>
          </a:xfrm>
        </p:spPr>
        <p:txBody>
          <a:bodyPr anchor="b"/>
          <a:lstStyle>
            <a:lvl1pPr>
              <a:defRPr sz="3200"/>
            </a:lvl1pPr>
          </a:lstStyle>
          <a:p>
            <a:r>
              <a:rPr lang="en-US" dirty="0"/>
              <a:t>Click to add title</a:t>
            </a:r>
          </a:p>
        </p:txBody>
      </p:sp>
      <p:sp>
        <p:nvSpPr>
          <p:cNvPr id="15" name="Text Placeholder 14">
            <a:extLst>
              <a:ext uri="{FF2B5EF4-FFF2-40B4-BE49-F238E27FC236}">
                <a16:creationId xmlns:a16="http://schemas.microsoft.com/office/drawing/2014/main" id="{25D911D6-AEFE-1CA4-D41D-B9157575E483}"/>
              </a:ext>
            </a:extLst>
          </p:cNvPr>
          <p:cNvSpPr>
            <a:spLocks noGrp="1"/>
          </p:cNvSpPr>
          <p:nvPr>
            <p:ph type="body" sz="quarter" idx="10" hasCustomPrompt="1"/>
          </p:nvPr>
        </p:nvSpPr>
        <p:spPr>
          <a:xfrm>
            <a:off x="641349" y="2884714"/>
            <a:ext cx="5946389" cy="1997530"/>
          </a:xfrm>
        </p:spPr>
        <p:txBody>
          <a:bodyPr/>
          <a:lstStyle>
            <a:lvl1pPr marL="285750" indent="-285750">
              <a:lnSpc>
                <a:spcPts val="1900"/>
              </a:lnSpc>
              <a:buFont typeface="Arial" panose="020B0604020202020204" pitchFamily="34" charset="0"/>
              <a:buChar char="•"/>
              <a:defRPr sz="1800"/>
            </a:lvl1pPr>
            <a:lvl2pPr marL="742950" indent="-285750">
              <a:lnSpc>
                <a:spcPts val="1900"/>
              </a:lnSpc>
              <a:buFont typeface="Arial" panose="020B0604020202020204" pitchFamily="34" charset="0"/>
              <a:buChar char="•"/>
              <a:defRPr sz="1800"/>
            </a:lvl2pPr>
            <a:lvl3pPr marL="1200150" indent="-285750">
              <a:lnSpc>
                <a:spcPts val="1900"/>
              </a:lnSpc>
              <a:buFont typeface="Arial" panose="020B0604020202020204" pitchFamily="34" charset="0"/>
              <a:buChar char="•"/>
              <a:defRPr sz="1800"/>
            </a:lvl3pPr>
            <a:lvl4pPr marL="1657350" indent="-285750">
              <a:lnSpc>
                <a:spcPts val="1900"/>
              </a:lnSpc>
              <a:buFont typeface="Arial" panose="020B0604020202020204" pitchFamily="34" charset="0"/>
              <a:buChar char="•"/>
              <a:defRPr sz="1800"/>
            </a:lvl4pPr>
            <a:lvl5pPr marL="2114550" indent="-285750">
              <a:lnSpc>
                <a:spcPts val="1900"/>
              </a:lnSpc>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a:extLst>
              <a:ext uri="{FF2B5EF4-FFF2-40B4-BE49-F238E27FC236}">
                <a16:creationId xmlns:a16="http://schemas.microsoft.com/office/drawing/2014/main" id="{C9D8C8DC-9BBB-5079-F2BB-7AFCEF6C3AED}"/>
              </a:ext>
              <a:ext uri="{C183D7F6-B498-43B3-948B-1728B52AA6E4}">
                <adec:decorative xmlns:adec="http://schemas.microsoft.com/office/drawing/2017/decorative" val="1"/>
              </a:ext>
            </a:extLst>
          </p:cNvPr>
          <p:cNvGrpSpPr/>
          <p:nvPr/>
        </p:nvGrpSpPr>
        <p:grpSpPr>
          <a:xfrm>
            <a:off x="7357061" y="1320978"/>
            <a:ext cx="3550424" cy="3561705"/>
            <a:chOff x="1698171" y="691024"/>
            <a:chExt cx="3550424" cy="3561705"/>
          </a:xfrm>
        </p:grpSpPr>
        <p:grpSp>
          <p:nvGrpSpPr>
            <p:cNvPr id="17" name="Group 16">
              <a:extLst>
                <a:ext uri="{FF2B5EF4-FFF2-40B4-BE49-F238E27FC236}">
                  <a16:creationId xmlns:a16="http://schemas.microsoft.com/office/drawing/2014/main" id="{58853234-6427-C6E9-934B-8E3D20680399}"/>
                </a:ext>
              </a:extLst>
            </p:cNvPr>
            <p:cNvGrpSpPr/>
            <p:nvPr userDrawn="1"/>
          </p:nvGrpSpPr>
          <p:grpSpPr>
            <a:xfrm>
              <a:off x="1698171" y="691024"/>
              <a:ext cx="3550424" cy="3561705"/>
              <a:chOff x="1466850" y="380319"/>
              <a:chExt cx="3737172" cy="3749048"/>
            </a:xfrm>
          </p:grpSpPr>
          <p:sp>
            <p:nvSpPr>
              <p:cNvPr id="22" name="Rectangle 21">
                <a:extLst>
                  <a:ext uri="{FF2B5EF4-FFF2-40B4-BE49-F238E27FC236}">
                    <a16:creationId xmlns:a16="http://schemas.microsoft.com/office/drawing/2014/main" id="{24A333EF-A4E5-C14C-30ED-1D0431BF42BD}"/>
                  </a:ext>
                </a:extLst>
              </p:cNvPr>
              <p:cNvSpPr/>
              <p:nvPr userDrawn="1"/>
            </p:nvSpPr>
            <p:spPr>
              <a:xfrm>
                <a:off x="1466850" y="875621"/>
                <a:ext cx="3737172" cy="3253746"/>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7DA7D0A-FCD9-8D61-7756-4D154DAE693F}"/>
                  </a:ext>
                </a:extLst>
              </p:cNvPr>
              <p:cNvSpPr/>
              <p:nvPr userDrawn="1"/>
            </p:nvSpPr>
            <p:spPr>
              <a:xfrm>
                <a:off x="1466850" y="380320"/>
                <a:ext cx="3737172" cy="495301"/>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8" name="Group 17">
              <a:extLst>
                <a:ext uri="{FF2B5EF4-FFF2-40B4-BE49-F238E27FC236}">
                  <a16:creationId xmlns:a16="http://schemas.microsoft.com/office/drawing/2014/main" id="{FAAD6121-8E16-380C-3CEE-AA15587ABCCA}"/>
                </a:ext>
              </a:extLst>
            </p:cNvPr>
            <p:cNvGrpSpPr/>
            <p:nvPr userDrawn="1"/>
          </p:nvGrpSpPr>
          <p:grpSpPr>
            <a:xfrm>
              <a:off x="1839686" y="815293"/>
              <a:ext cx="810985" cy="212272"/>
              <a:chOff x="1883229" y="800099"/>
              <a:chExt cx="810985" cy="212272"/>
            </a:xfrm>
          </p:grpSpPr>
          <p:sp>
            <p:nvSpPr>
              <p:cNvPr id="19" name="Oval 18">
                <a:extLst>
                  <a:ext uri="{FF2B5EF4-FFF2-40B4-BE49-F238E27FC236}">
                    <a16:creationId xmlns:a16="http://schemas.microsoft.com/office/drawing/2014/main" id="{FB5606C5-9513-E7A1-2E78-26147F563805}"/>
                  </a:ext>
                </a:extLst>
              </p:cNvPr>
              <p:cNvSpPr/>
              <p:nvPr userDrawn="1"/>
            </p:nvSpPr>
            <p:spPr>
              <a:xfrm>
                <a:off x="1883229" y="800100"/>
                <a:ext cx="212271" cy="212271"/>
              </a:xfrm>
              <a:prstGeom prst="ellipse">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57FCFA69-6517-C9E2-41E5-851F0B39E300}"/>
                  </a:ext>
                </a:extLst>
              </p:cNvPr>
              <p:cNvSpPr/>
              <p:nvPr userDrawn="1"/>
            </p:nvSpPr>
            <p:spPr>
              <a:xfrm>
                <a:off x="2182586" y="800100"/>
                <a:ext cx="212271" cy="212271"/>
              </a:xfrm>
              <a:prstGeom prst="ellipse">
                <a:avLst/>
              </a:prstGeom>
              <a:solidFill>
                <a:schemeClr val="accent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71DB0373-9CE8-0C17-DC5D-A761A9680A74}"/>
                  </a:ext>
                </a:extLst>
              </p:cNvPr>
              <p:cNvSpPr/>
              <p:nvPr userDrawn="1"/>
            </p:nvSpPr>
            <p:spPr>
              <a:xfrm>
                <a:off x="2481943" y="800099"/>
                <a:ext cx="212271" cy="212271"/>
              </a:xfrm>
              <a:prstGeom prst="ellipse">
                <a:avLst/>
              </a:pr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9" name="Rectangle 8">
            <a:extLst>
              <a:ext uri="{FF2B5EF4-FFF2-40B4-BE49-F238E27FC236}">
                <a16:creationId xmlns:a16="http://schemas.microsoft.com/office/drawing/2014/main" id="{8208C6DE-C3F7-D9D8-5020-CC917762A357}"/>
              </a:ext>
              <a:ext uri="{C183D7F6-B498-43B3-948B-1728B52AA6E4}">
                <adec:decorative xmlns:adec="http://schemas.microsoft.com/office/drawing/2017/decorative" val="1"/>
              </a:ext>
            </a:extLst>
          </p:cNvPr>
          <p:cNvSpPr/>
          <p:nvPr/>
        </p:nvSpPr>
        <p:spPr>
          <a:xfrm>
            <a:off x="0" y="6226629"/>
            <a:ext cx="12192000" cy="631371"/>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a:extLst>
              <a:ext uri="{FF2B5EF4-FFF2-40B4-BE49-F238E27FC236}">
                <a16:creationId xmlns:a16="http://schemas.microsoft.com/office/drawing/2014/main" id="{BAD6D2E6-00C3-DFC4-E3CC-F7667A4CF42A}"/>
              </a:ext>
              <a:ext uri="{C183D7F6-B498-43B3-948B-1728B52AA6E4}">
                <adec:decorative xmlns:adec="http://schemas.microsoft.com/office/drawing/2017/decorative" val="1"/>
              </a:ext>
            </a:extLst>
          </p:cNvPr>
          <p:cNvCxnSpPr>
            <a:cxnSpLocks/>
          </p:cNvCxnSpPr>
          <p:nvPr/>
        </p:nvCxnSpPr>
        <p:spPr>
          <a:xfrm>
            <a:off x="0" y="6226629"/>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A1250816-70E6-472B-5427-B70F068971C2}"/>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42011" y="6405154"/>
            <a:ext cx="274320" cy="274320"/>
          </a:xfrm>
          <a:prstGeom prst="rect">
            <a:avLst/>
          </a:prstGeom>
        </p:spPr>
      </p:pic>
      <p:pic>
        <p:nvPicPr>
          <p:cNvPr id="28" name="Graphic 27">
            <a:extLst>
              <a:ext uri="{FF2B5EF4-FFF2-40B4-BE49-F238E27FC236}">
                <a16:creationId xmlns:a16="http://schemas.microsoft.com/office/drawing/2014/main" id="{843018F2-43DC-265A-AC49-91D41C8BF00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168948" y="6405154"/>
            <a:ext cx="274320" cy="274320"/>
          </a:xfrm>
          <a:prstGeom prst="rect">
            <a:avLst/>
          </a:prstGeom>
        </p:spPr>
      </p:pic>
      <p:pic>
        <p:nvPicPr>
          <p:cNvPr id="29" name="Graphic 28">
            <a:extLst>
              <a:ext uri="{FF2B5EF4-FFF2-40B4-BE49-F238E27FC236}">
                <a16:creationId xmlns:a16="http://schemas.microsoft.com/office/drawing/2014/main" id="{42402DB9-1860-2811-AF1D-2D4273F21768}"/>
              </a:ext>
              <a:ext uri="{C183D7F6-B498-43B3-948B-1728B52AA6E4}">
                <adec:decorative xmlns:adec="http://schemas.microsoft.com/office/drawing/2017/decorative" val="1"/>
              </a:ext>
            </a:extLst>
          </p:cNvPr>
          <p:cNvPicPr>
            <a:picLocks noChangeAspect="1"/>
          </p:cNvPicPr>
          <p:nvPr/>
        </p:nvPicPr>
        <p:blipFill rotWithShape="1">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rcRect l="13558" t="13558" r="13558" b="13558"/>
          <a:stretch/>
        </p:blipFill>
        <p:spPr>
          <a:xfrm>
            <a:off x="8795884" y="6405154"/>
            <a:ext cx="274320" cy="274320"/>
          </a:xfrm>
          <a:prstGeom prst="rect">
            <a:avLst/>
          </a:prstGeom>
        </p:spPr>
      </p:pic>
      <p:sp>
        <p:nvSpPr>
          <p:cNvPr id="5" name="Picture Placeholder 4">
            <a:extLst>
              <a:ext uri="{FF2B5EF4-FFF2-40B4-BE49-F238E27FC236}">
                <a16:creationId xmlns:a16="http://schemas.microsoft.com/office/drawing/2014/main" id="{62D499E7-F68F-77A3-7384-16F7358B1FAF}"/>
              </a:ext>
            </a:extLst>
          </p:cNvPr>
          <p:cNvSpPr>
            <a:spLocks noGrp="1"/>
          </p:cNvSpPr>
          <p:nvPr>
            <p:ph type="pic" sz="quarter" idx="11"/>
          </p:nvPr>
        </p:nvSpPr>
        <p:spPr>
          <a:xfrm>
            <a:off x="7377033" y="1809865"/>
            <a:ext cx="3520440" cy="3063240"/>
          </a:xfrm>
          <a:ln w="38100">
            <a:noFill/>
          </a:ln>
        </p:spPr>
        <p:txBody>
          <a:bodyPr/>
          <a:lstStyle>
            <a:lvl1pPr marL="0" indent="0" algn="ctr">
              <a:buNone/>
              <a:defRPr sz="2000"/>
            </a:lvl1pPr>
          </a:lstStyle>
          <a:p>
            <a:r>
              <a:rPr lang="en-US"/>
              <a:t>Click icon to add picture</a:t>
            </a:r>
            <a:endParaRPr lang="en-US" dirty="0"/>
          </a:p>
        </p:txBody>
      </p:sp>
      <p:sp>
        <p:nvSpPr>
          <p:cNvPr id="12" name="Date Placeholder 3">
            <a:extLst>
              <a:ext uri="{FF2B5EF4-FFF2-40B4-BE49-F238E27FC236}">
                <a16:creationId xmlns:a16="http://schemas.microsoft.com/office/drawing/2014/main" id="{3215DAD2-571F-6D7B-15E5-224268BDE287}"/>
              </a:ext>
            </a:extLst>
          </p:cNvPr>
          <p:cNvSpPr>
            <a:spLocks noGrp="1"/>
          </p:cNvSpPr>
          <p:nvPr>
            <p:ph type="dt" sz="half" idx="2"/>
          </p:nvPr>
        </p:nvSpPr>
        <p:spPr>
          <a:xfrm>
            <a:off x="10011833" y="6226628"/>
            <a:ext cx="1560304" cy="631372"/>
          </a:xfrm>
          <a:prstGeom prst="rect">
            <a:avLst/>
          </a:prstGeom>
        </p:spPr>
        <p:txBody>
          <a:bodyPr vert="horz" lIns="91440" tIns="91440" rIns="91440" bIns="45720" rtlCol="0" anchor="ctr"/>
          <a:lstStyle>
            <a:lvl1pPr algn="ctr">
              <a:defRPr sz="1800">
                <a:solidFill>
                  <a:schemeClr val="tx1"/>
                </a:solidFill>
                <a:latin typeface="+mj-lt"/>
              </a:defRPr>
            </a:lvl1pPr>
          </a:lstStyle>
          <a:p>
            <a:fld id="{03493A12-9D6F-4E5B-9E00-89DC91B3B8E5}" type="datetimeFigureOut">
              <a:rPr lang="en-US" smtClean="0"/>
              <a:t>1/21/2025</a:t>
            </a:fld>
            <a:endParaRPr lang="en-US"/>
          </a:p>
        </p:txBody>
      </p:sp>
      <p:sp>
        <p:nvSpPr>
          <p:cNvPr id="31" name="Rectangle 30">
            <a:extLst>
              <a:ext uri="{FF2B5EF4-FFF2-40B4-BE49-F238E27FC236}">
                <a16:creationId xmlns:a16="http://schemas.microsoft.com/office/drawing/2014/main" id="{FE724EE9-07D6-911A-3D7F-82EBAF5605E3}"/>
              </a:ext>
              <a:ext uri="{C183D7F6-B498-43B3-948B-1728B52AA6E4}">
                <adec:decorative xmlns:adec="http://schemas.microsoft.com/office/drawing/2017/decorative" val="1"/>
              </a:ext>
            </a:extLst>
          </p:cNvPr>
          <p:cNvSpPr/>
          <p:nvPr/>
        </p:nvSpPr>
        <p:spPr>
          <a:xfrm>
            <a:off x="381001" y="6352731"/>
            <a:ext cx="1306286" cy="397329"/>
          </a:xfrm>
          <a:prstGeom prst="rect">
            <a:avLst/>
          </a:prstGeom>
          <a:solidFill>
            <a:schemeClr val="accent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1800" b="1" dirty="0">
                <a:solidFill>
                  <a:schemeClr val="tx1"/>
                </a:solidFill>
                <a:latin typeface="+mn-lt"/>
              </a:rPr>
              <a:t>START</a:t>
            </a:r>
            <a:endParaRPr lang="en-US" b="1" dirty="0">
              <a:solidFill>
                <a:schemeClr val="tx1"/>
              </a:solidFill>
              <a:latin typeface="+mn-lt"/>
            </a:endParaRPr>
          </a:p>
        </p:txBody>
      </p:sp>
      <p:sp>
        <p:nvSpPr>
          <p:cNvPr id="30" name="Slide Number Placeholder 5">
            <a:extLst>
              <a:ext uri="{FF2B5EF4-FFF2-40B4-BE49-F238E27FC236}">
                <a16:creationId xmlns:a16="http://schemas.microsoft.com/office/drawing/2014/main" id="{6DE1CF9C-D85F-CED5-1FFF-902538AAD6D5}"/>
              </a:ext>
            </a:extLst>
          </p:cNvPr>
          <p:cNvSpPr>
            <a:spLocks noGrp="1"/>
          </p:cNvSpPr>
          <p:nvPr>
            <p:ph type="sldNum" sz="quarter" idx="4"/>
          </p:nvPr>
        </p:nvSpPr>
        <p:spPr>
          <a:xfrm>
            <a:off x="11572137" y="6226628"/>
            <a:ext cx="630748" cy="631372"/>
          </a:xfrm>
          <a:prstGeom prst="rect">
            <a:avLst/>
          </a:prstGeom>
        </p:spPr>
        <p:txBody>
          <a:bodyPr vert="horz" lIns="91440" tIns="91440" rIns="91440" bIns="45720" rtlCol="0" anchor="ctr"/>
          <a:lstStyle>
            <a:lvl1pPr algn="ctr">
              <a:defRPr lang="en-US" sz="1800" smtClean="0">
                <a:solidFill>
                  <a:schemeClr val="tx1"/>
                </a:solidFill>
                <a:latin typeface="+mj-lt"/>
              </a:defRPr>
            </a:lvl1pPr>
          </a:lstStyle>
          <a:p>
            <a:fld id="{391A32BA-A372-47F5-9F6A-AA7A1B163A1D}" type="slidenum">
              <a:rPr lang="en-US" smtClean="0"/>
              <a:t>‹#›</a:t>
            </a:fld>
            <a:endParaRPr lang="en-US"/>
          </a:p>
        </p:txBody>
      </p:sp>
    </p:spTree>
    <p:extLst>
      <p:ext uri="{BB962C8B-B14F-4D97-AF65-F5344CB8AC3E}">
        <p14:creationId xmlns:p14="http://schemas.microsoft.com/office/powerpoint/2010/main" val="86559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493A12-9D6F-4E5B-9E00-89DC91B3B8E5}" type="datetimeFigureOut">
              <a:rPr lang="en-US" smtClean="0"/>
              <a:t>1/21/2025</a:t>
            </a:fld>
            <a:endParaRPr lang="en-US"/>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A32BA-A372-47F5-9F6A-AA7A1B163A1D}" type="slidenum">
              <a:rPr lang="en-US" smtClean="0"/>
              <a:t>‹#›</a:t>
            </a:fld>
            <a:endParaRPr lang="en-US"/>
          </a:p>
        </p:txBody>
      </p:sp>
    </p:spTree>
    <p:extLst>
      <p:ext uri="{BB962C8B-B14F-4D97-AF65-F5344CB8AC3E}">
        <p14:creationId xmlns:p14="http://schemas.microsoft.com/office/powerpoint/2010/main" val="752276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3960">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eallcount.com/wp-content/uploads/2023/01/WAC-99-Choices-Checklist.pdf" TargetMode="Externa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F6982-B045-E83C-87FF-E8A999CACBF3}"/>
              </a:ext>
            </a:extLst>
          </p:cNvPr>
          <p:cNvSpPr>
            <a:spLocks noGrp="1"/>
          </p:cNvSpPr>
          <p:nvPr>
            <p:ph type="ctrTitle"/>
          </p:nvPr>
        </p:nvSpPr>
        <p:spPr/>
        <p:txBody>
          <a:bodyPr/>
          <a:lstStyle/>
          <a:p>
            <a:r>
              <a:rPr lang="en-US" dirty="0"/>
              <a:t>Making Data </a:t>
            </a:r>
            <a:br>
              <a:rPr lang="en-US" dirty="0"/>
            </a:br>
            <a:r>
              <a:rPr lang="en-US" dirty="0"/>
              <a:t>Accessible throughout the Data Lifecycle</a:t>
            </a:r>
          </a:p>
        </p:txBody>
      </p:sp>
      <p:sp>
        <p:nvSpPr>
          <p:cNvPr id="3" name="Subtitle 2">
            <a:extLst>
              <a:ext uri="{FF2B5EF4-FFF2-40B4-BE49-F238E27FC236}">
                <a16:creationId xmlns:a16="http://schemas.microsoft.com/office/drawing/2014/main" id="{ECA028E6-6120-AD49-9BA5-5FFC609D83C6}"/>
              </a:ext>
            </a:extLst>
          </p:cNvPr>
          <p:cNvSpPr>
            <a:spLocks noGrp="1"/>
          </p:cNvSpPr>
          <p:nvPr>
            <p:ph type="subTitle" idx="1"/>
          </p:nvPr>
        </p:nvSpPr>
        <p:spPr/>
        <p:txBody>
          <a:bodyPr/>
          <a:lstStyle/>
          <a:p>
            <a:r>
              <a:rPr lang="en-US" dirty="0"/>
              <a:t>Data Equity Summit 2024</a:t>
            </a:r>
          </a:p>
        </p:txBody>
      </p:sp>
    </p:spTree>
    <p:extLst>
      <p:ext uri="{BB962C8B-B14F-4D97-AF65-F5344CB8AC3E}">
        <p14:creationId xmlns:p14="http://schemas.microsoft.com/office/powerpoint/2010/main" val="2736780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1D48-788A-971A-8FCE-3C7790C9983E}"/>
              </a:ext>
            </a:extLst>
          </p:cNvPr>
          <p:cNvSpPr>
            <a:spLocks noGrp="1"/>
          </p:cNvSpPr>
          <p:nvPr>
            <p:ph type="title"/>
          </p:nvPr>
        </p:nvSpPr>
        <p:spPr/>
        <p:txBody>
          <a:bodyPr/>
          <a:lstStyle/>
          <a:p>
            <a:pPr algn="ctr"/>
            <a:r>
              <a:rPr lang="en-US" sz="4800" dirty="0"/>
              <a:t>Reporting</a:t>
            </a:r>
          </a:p>
        </p:txBody>
      </p:sp>
      <p:sp>
        <p:nvSpPr>
          <p:cNvPr id="7" name="Table Placeholder 6">
            <a:extLst>
              <a:ext uri="{FF2B5EF4-FFF2-40B4-BE49-F238E27FC236}">
                <a16:creationId xmlns:a16="http://schemas.microsoft.com/office/drawing/2014/main" id="{0B076BCE-C2B1-832F-57D6-23BA53FF6205}"/>
              </a:ext>
            </a:extLst>
          </p:cNvPr>
          <p:cNvSpPr>
            <a:spLocks noGrp="1"/>
          </p:cNvSpPr>
          <p:nvPr>
            <p:ph type="tbl" sz="quarter" idx="10"/>
          </p:nvPr>
        </p:nvSpPr>
        <p:spPr>
          <a:xfrm>
            <a:off x="4084321" y="2752254"/>
            <a:ext cx="7756698" cy="3115742"/>
          </a:xfrm>
        </p:spPr>
        <p:txBody>
          <a:bodyPr>
            <a:normAutofit/>
          </a:bodyPr>
          <a:lstStyle/>
          <a:p>
            <a:pPr>
              <a:lnSpc>
                <a:spcPct val="100000"/>
              </a:lnSpc>
            </a:pPr>
            <a:r>
              <a:rPr lang="en-US" sz="2800" dirty="0"/>
              <a:t>Have accessibility resources at the beginning</a:t>
            </a:r>
          </a:p>
          <a:p>
            <a:pPr>
              <a:lnSpc>
                <a:spcPct val="100000"/>
              </a:lnSpc>
            </a:pPr>
            <a:r>
              <a:rPr lang="en-US" sz="2800" dirty="0"/>
              <a:t>Have community feedback on how to present the data</a:t>
            </a:r>
          </a:p>
          <a:p>
            <a:pPr>
              <a:lnSpc>
                <a:spcPct val="100000"/>
              </a:lnSpc>
            </a:pPr>
            <a:r>
              <a:rPr lang="en-US" sz="2800" dirty="0"/>
              <a:t>Provide framing, context, limitations, and sources</a:t>
            </a:r>
          </a:p>
          <a:p>
            <a:pPr>
              <a:lnSpc>
                <a:spcPct val="100000"/>
              </a:lnSpc>
            </a:pPr>
            <a:r>
              <a:rPr lang="en-US" sz="2800" dirty="0"/>
              <a:t>Visualize without disparity comparisons </a:t>
            </a:r>
          </a:p>
        </p:txBody>
      </p:sp>
      <p:graphicFrame>
        <p:nvGraphicFramePr>
          <p:cNvPr id="8" name="Content Placeholder 4" descr="A circle with arrows around the outside, separated into five parts. Each part reads in order: Understanding the Reason, Data Collection, Data Cleaning, Data Analysis, and Reporting and Review. The Reporting &amp; Review section of the circle is sized larger than the rest of the circle and its arrow is colored green. ">
            <a:extLst>
              <a:ext uri="{FF2B5EF4-FFF2-40B4-BE49-F238E27FC236}">
                <a16:creationId xmlns:a16="http://schemas.microsoft.com/office/drawing/2014/main" id="{596F76F1-35F3-2785-DFB0-54C541B89D4F}"/>
              </a:ext>
            </a:extLst>
          </p:cNvPr>
          <p:cNvGraphicFramePr>
            <a:graphicFrameLocks noGrp="1"/>
          </p:cNvGraphicFramePr>
          <p:nvPr>
            <p:ph idx="1"/>
            <p:extLst>
              <p:ext uri="{D42A27DB-BD31-4B8C-83A1-F6EECF244321}">
                <p14:modId xmlns:p14="http://schemas.microsoft.com/office/powerpoint/2010/main" val="2623878665"/>
              </p:ext>
            </p:extLst>
          </p:nvPr>
        </p:nvGraphicFramePr>
        <p:xfrm>
          <a:off x="147952" y="3251112"/>
          <a:ext cx="4202376" cy="27554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7994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1D48-788A-971A-8FCE-3C7790C9983E}"/>
              </a:ext>
            </a:extLst>
          </p:cNvPr>
          <p:cNvSpPr>
            <a:spLocks noGrp="1"/>
          </p:cNvSpPr>
          <p:nvPr>
            <p:ph type="title"/>
          </p:nvPr>
        </p:nvSpPr>
        <p:spPr/>
        <p:txBody>
          <a:bodyPr/>
          <a:lstStyle/>
          <a:p>
            <a:pPr algn="ctr"/>
            <a:r>
              <a:rPr lang="en-US" sz="4800" dirty="0"/>
              <a:t>Review</a:t>
            </a:r>
          </a:p>
        </p:txBody>
      </p:sp>
      <p:sp>
        <p:nvSpPr>
          <p:cNvPr id="7" name="Table Placeholder 6">
            <a:extLst>
              <a:ext uri="{FF2B5EF4-FFF2-40B4-BE49-F238E27FC236}">
                <a16:creationId xmlns:a16="http://schemas.microsoft.com/office/drawing/2014/main" id="{0B076BCE-C2B1-832F-57D6-23BA53FF6205}"/>
              </a:ext>
            </a:extLst>
          </p:cNvPr>
          <p:cNvSpPr>
            <a:spLocks noGrp="1"/>
          </p:cNvSpPr>
          <p:nvPr>
            <p:ph type="tbl" sz="quarter" idx="10"/>
          </p:nvPr>
        </p:nvSpPr>
        <p:spPr>
          <a:xfrm>
            <a:off x="4083113" y="2761308"/>
            <a:ext cx="7757905" cy="3106688"/>
          </a:xfrm>
        </p:spPr>
        <p:txBody>
          <a:bodyPr>
            <a:normAutofit fontScale="92500" lnSpcReduction="20000"/>
          </a:bodyPr>
          <a:lstStyle/>
          <a:p>
            <a:pPr>
              <a:lnSpc>
                <a:spcPct val="110000"/>
              </a:lnSpc>
            </a:pPr>
            <a:r>
              <a:rPr lang="en-US" sz="2400" dirty="0"/>
              <a:t>Reflect</a:t>
            </a:r>
          </a:p>
          <a:p>
            <a:pPr lvl="1">
              <a:lnSpc>
                <a:spcPct val="110000"/>
              </a:lnSpc>
            </a:pPr>
            <a:r>
              <a:rPr lang="en-US" sz="2000" dirty="0"/>
              <a:t>How would someone without any previous knowledge interpret your report?</a:t>
            </a:r>
          </a:p>
          <a:p>
            <a:pPr lvl="1">
              <a:lnSpc>
                <a:spcPct val="110000"/>
              </a:lnSpc>
            </a:pPr>
            <a:r>
              <a:rPr lang="en-US" sz="2000" dirty="0"/>
              <a:t>How would someone who disagrees with your conclusions use your results and process against you?</a:t>
            </a:r>
          </a:p>
          <a:p>
            <a:pPr lvl="1">
              <a:lnSpc>
                <a:spcPct val="110000"/>
              </a:lnSpc>
            </a:pPr>
            <a:r>
              <a:rPr lang="en-US" sz="2000" dirty="0"/>
              <a:t>How would someone without sight be able to understand your visualization through titles and alt-text? </a:t>
            </a:r>
          </a:p>
          <a:p>
            <a:pPr>
              <a:lnSpc>
                <a:spcPct val="110000"/>
              </a:lnSpc>
            </a:pPr>
            <a:r>
              <a:rPr lang="en-US" sz="2400" dirty="0"/>
              <a:t>What would you change to better address accessibility needs in the future?</a:t>
            </a:r>
          </a:p>
          <a:p>
            <a:pPr>
              <a:lnSpc>
                <a:spcPct val="110000"/>
              </a:lnSpc>
            </a:pPr>
            <a:endParaRPr lang="en-US" sz="2400" dirty="0"/>
          </a:p>
          <a:p>
            <a:pPr>
              <a:lnSpc>
                <a:spcPct val="110000"/>
              </a:lnSpc>
            </a:pPr>
            <a:endParaRPr lang="en-US" sz="2400" dirty="0"/>
          </a:p>
        </p:txBody>
      </p:sp>
      <p:graphicFrame>
        <p:nvGraphicFramePr>
          <p:cNvPr id="6" name="Content Placeholder 4" descr="A circle with arrows around the outside, separated into five parts. Each part reads in order: Understanding the Reason, Data Collection, Data Cleaning, Data Analysis, and Reporting and Review. The Reporting &amp; Review section of the circle is sized larger than the rest of the circle and its arrow is colored green. ">
            <a:extLst>
              <a:ext uri="{FF2B5EF4-FFF2-40B4-BE49-F238E27FC236}">
                <a16:creationId xmlns:a16="http://schemas.microsoft.com/office/drawing/2014/main" id="{5F346EB2-D4FE-2815-8FA9-ACE6181CE1C6}"/>
              </a:ext>
            </a:extLst>
          </p:cNvPr>
          <p:cNvGraphicFramePr>
            <a:graphicFrameLocks noGrp="1"/>
          </p:cNvGraphicFramePr>
          <p:nvPr>
            <p:ph idx="1"/>
            <p:extLst>
              <p:ext uri="{D42A27DB-BD31-4B8C-83A1-F6EECF244321}">
                <p14:modId xmlns:p14="http://schemas.microsoft.com/office/powerpoint/2010/main" val="2252456495"/>
              </p:ext>
            </p:extLst>
          </p:nvPr>
        </p:nvGraphicFramePr>
        <p:xfrm>
          <a:off x="81602" y="3256358"/>
          <a:ext cx="4322618" cy="2733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86760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EDB7-D2D9-3215-9309-63826E5D9FF9}"/>
              </a:ext>
            </a:extLst>
          </p:cNvPr>
          <p:cNvSpPr>
            <a:spLocks noGrp="1"/>
          </p:cNvSpPr>
          <p:nvPr>
            <p:ph type="title"/>
          </p:nvPr>
        </p:nvSpPr>
        <p:spPr/>
        <p:txBody>
          <a:bodyPr/>
          <a:lstStyle/>
          <a:p>
            <a:r>
              <a:rPr lang="en-US" dirty="0"/>
              <a:t>Reflection</a:t>
            </a:r>
          </a:p>
        </p:txBody>
      </p:sp>
      <p:sp>
        <p:nvSpPr>
          <p:cNvPr id="4" name="Table Placeholder 3">
            <a:extLst>
              <a:ext uri="{FF2B5EF4-FFF2-40B4-BE49-F238E27FC236}">
                <a16:creationId xmlns:a16="http://schemas.microsoft.com/office/drawing/2014/main" id="{6FBF308B-259A-F9A3-3FF8-26C04F8C9250}"/>
              </a:ext>
            </a:extLst>
          </p:cNvPr>
          <p:cNvSpPr>
            <a:spLocks noGrp="1"/>
          </p:cNvSpPr>
          <p:nvPr>
            <p:ph type="tbl" sz="quarter" idx="10"/>
          </p:nvPr>
        </p:nvSpPr>
        <p:spPr/>
        <p:txBody>
          <a:bodyPr/>
          <a:lstStyle/>
          <a:p>
            <a:r>
              <a:rPr lang="en-US" dirty="0"/>
              <a:t>All equity work must </a:t>
            </a:r>
            <a:r>
              <a:rPr lang="en-US"/>
              <a:t>be accessible</a:t>
            </a:r>
          </a:p>
          <a:p>
            <a:r>
              <a:rPr lang="en-US" dirty="0"/>
              <a:t>Accessibility requires multiple approaches and understandings</a:t>
            </a:r>
          </a:p>
          <a:p>
            <a:r>
              <a:rPr lang="en-US" dirty="0"/>
              <a:t>As with equity, accessibility must be integrated at every level</a:t>
            </a:r>
          </a:p>
          <a:p>
            <a:r>
              <a:rPr lang="en-US" dirty="0"/>
              <a:t>Be transparent about limitations and plan for future revisions</a:t>
            </a:r>
          </a:p>
        </p:txBody>
      </p:sp>
      <p:pic>
        <p:nvPicPr>
          <p:cNvPr id="5" name="Content Placeholder 4" descr="A dark skinned wheelchair user with long hair and a beanie sits at a small table, using their laptop to participate in a video meeting. The laptop screen is shown to their right, with the call being live captioned. The main speaker is a dark skinned person wearing a hijab and glasses, and 3 other participants are at the bottom of the screen, in smaller windows. In the bottom right corner, a yellow service dog bounds towards the wheelchair user.&#10;&#10;Image credit: Dana Chan for Disabled and Here">
            <a:extLst>
              <a:ext uri="{FF2B5EF4-FFF2-40B4-BE49-F238E27FC236}">
                <a16:creationId xmlns:a16="http://schemas.microsoft.com/office/drawing/2014/main" id="{18C45D92-4480-865A-C314-3D1F880BBB0B}"/>
              </a:ext>
            </a:extLst>
          </p:cNvPr>
          <p:cNvPicPr>
            <a:picLocks noGrp="1" noChangeAspect="1"/>
          </p:cNvPicPr>
          <p:nvPr>
            <p:ph idx="1"/>
          </p:nvPr>
        </p:nvPicPr>
        <p:blipFill>
          <a:blip r:embed="rId2"/>
          <a:stretch>
            <a:fillRect/>
          </a:stretch>
        </p:blipFill>
        <p:spPr>
          <a:xfrm>
            <a:off x="536895" y="2777741"/>
            <a:ext cx="3990953" cy="2993215"/>
          </a:xfrm>
          <a:prstGeom prst="rect">
            <a:avLst/>
          </a:prstGeom>
        </p:spPr>
      </p:pic>
    </p:spTree>
    <p:extLst>
      <p:ext uri="{BB962C8B-B14F-4D97-AF65-F5344CB8AC3E}">
        <p14:creationId xmlns:p14="http://schemas.microsoft.com/office/powerpoint/2010/main" val="17071150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1B1127-EFE0-EC44-0F90-3755F1077390}"/>
              </a:ext>
            </a:extLst>
          </p:cNvPr>
          <p:cNvSpPr>
            <a:spLocks noGrp="1"/>
          </p:cNvSpPr>
          <p:nvPr>
            <p:ph type="title" idx="4294967295"/>
          </p:nvPr>
        </p:nvSpPr>
        <p:spPr>
          <a:xfrm>
            <a:off x="7716838" y="1789113"/>
            <a:ext cx="3103562" cy="3092450"/>
          </a:xfrm>
          <a:prstGeom prst="rect">
            <a:avLst/>
          </a:prstGeom>
          <a:noFill/>
          <a:ln>
            <a:noFill/>
            <a:prstDash/>
          </a:ln>
          <a:effectLst/>
        </p:spPr>
        <p:txBody>
          <a:bodyPr rot="0" spcFirstLastPara="0" vertOverflow="overflow" horzOverflow="overflow" vert="horz" wrap="square" lIns="91440" tIns="0" rIns="9144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8000" b="0" i="0" u="none" strike="noStrike" kern="1200" cap="none" spc="0" normalizeH="0" baseline="0" noProof="0" dirty="0">
                <a:ln>
                  <a:noFill/>
                </a:ln>
                <a:solidFill>
                  <a:schemeClr val="tx1"/>
                </a:solidFill>
                <a:effectLst/>
                <a:uLnTx/>
                <a:uFillTx/>
                <a:latin typeface="+mn-lt"/>
                <a:ea typeface="+mn-ea"/>
                <a:cs typeface="+mn-cs"/>
              </a:rPr>
              <a:t>Thank you!</a:t>
            </a:r>
          </a:p>
        </p:txBody>
      </p:sp>
      <p:pic>
        <p:nvPicPr>
          <p:cNvPr id="3074" name="Picture 2" descr="A Black person with short, thick hair and prescription glasses sits at an organized workstation, using a magnification app to navigate a webpage. Their posture is proper and relaxed. On the desk: a computer, a mouse, a large desk lamp and a small notebook.">
            <a:extLst>
              <a:ext uri="{FF2B5EF4-FFF2-40B4-BE49-F238E27FC236}">
                <a16:creationId xmlns:a16="http://schemas.microsoft.com/office/drawing/2014/main" id="{E5D8A95F-F5DF-26D4-33AA-98CD293319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942" y="386272"/>
            <a:ext cx="5115914" cy="540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73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485487B-4CEE-B8E6-3D33-933FE739FCCD}"/>
              </a:ext>
            </a:extLst>
          </p:cNvPr>
          <p:cNvSpPr>
            <a:spLocks noGrp="1"/>
          </p:cNvSpPr>
          <p:nvPr>
            <p:ph type="title"/>
          </p:nvPr>
        </p:nvSpPr>
        <p:spPr>
          <a:xfrm>
            <a:off x="641350" y="576292"/>
            <a:ext cx="10907016" cy="1152920"/>
          </a:xfrm>
        </p:spPr>
        <p:txBody>
          <a:bodyPr/>
          <a:lstStyle/>
          <a:p>
            <a:r>
              <a:rPr lang="en-US" sz="6000" dirty="0"/>
              <a:t>Why is this important?</a:t>
            </a:r>
          </a:p>
        </p:txBody>
      </p:sp>
      <p:sp>
        <p:nvSpPr>
          <p:cNvPr id="15" name="Content Placeholder 3">
            <a:extLst>
              <a:ext uri="{FF2B5EF4-FFF2-40B4-BE49-F238E27FC236}">
                <a16:creationId xmlns:a16="http://schemas.microsoft.com/office/drawing/2014/main" id="{C1451B8B-D301-814A-F1E5-3F05D725AE3B}"/>
              </a:ext>
            </a:extLst>
          </p:cNvPr>
          <p:cNvSpPr>
            <a:spLocks noGrp="1"/>
          </p:cNvSpPr>
          <p:nvPr>
            <p:ph sz="half" idx="15"/>
          </p:nvPr>
        </p:nvSpPr>
        <p:spPr>
          <a:xfrm>
            <a:off x="6278880" y="1935415"/>
            <a:ext cx="5269486" cy="3461657"/>
          </a:xfrm>
        </p:spPr>
        <p:txBody>
          <a:bodyPr/>
          <a:lstStyle/>
          <a:p>
            <a:pPr marL="457200" indent="-457200">
              <a:lnSpc>
                <a:spcPct val="100000"/>
              </a:lnSpc>
              <a:buFont typeface="Arial" panose="020B0604020202020204" pitchFamily="34" charset="0"/>
              <a:buChar char="•"/>
            </a:pPr>
            <a:r>
              <a:rPr lang="en-US" sz="2300" dirty="0"/>
              <a:t>Accessibility is </a:t>
            </a:r>
            <a:r>
              <a:rPr lang="en-US" sz="2300" b="1" dirty="0"/>
              <a:t>required</a:t>
            </a:r>
            <a:r>
              <a:rPr lang="en-US" sz="2300" dirty="0"/>
              <a:t> for equity work</a:t>
            </a:r>
          </a:p>
          <a:p>
            <a:pPr marL="457200" indent="-457200">
              <a:lnSpc>
                <a:spcPct val="100000"/>
              </a:lnSpc>
              <a:buFont typeface="Arial" panose="020B0604020202020204" pitchFamily="34" charset="0"/>
              <a:buChar char="•"/>
            </a:pPr>
            <a:r>
              <a:rPr lang="en-US" sz="2300" dirty="0"/>
              <a:t>To be good communicators</a:t>
            </a:r>
          </a:p>
          <a:p>
            <a:pPr marL="1143000" lvl="2" indent="-457200">
              <a:lnSpc>
                <a:spcPct val="100000"/>
              </a:lnSpc>
            </a:pPr>
            <a:r>
              <a:rPr lang="en-US" sz="2300" dirty="0"/>
              <a:t>Data is just information </a:t>
            </a:r>
          </a:p>
          <a:p>
            <a:pPr marL="457200" indent="-457200">
              <a:lnSpc>
                <a:spcPct val="100000"/>
              </a:lnSpc>
              <a:buFont typeface="Arial" panose="020B0604020202020204" pitchFamily="34" charset="0"/>
              <a:buChar char="•"/>
            </a:pPr>
            <a:r>
              <a:rPr lang="en-US" sz="2300" dirty="0"/>
              <a:t>To be thorough </a:t>
            </a:r>
          </a:p>
          <a:p>
            <a:pPr marL="1143000" lvl="2" indent="-457200">
              <a:lnSpc>
                <a:spcPct val="100000"/>
              </a:lnSpc>
            </a:pPr>
            <a:r>
              <a:rPr lang="en-US" sz="2300" dirty="0"/>
              <a:t>Consideration at every level</a:t>
            </a:r>
          </a:p>
          <a:p>
            <a:pPr marL="1143000" lvl="2" indent="-457200">
              <a:lnSpc>
                <a:spcPct val="100000"/>
              </a:lnSpc>
            </a:pPr>
            <a:r>
              <a:rPr lang="en-US" sz="2300" dirty="0"/>
              <a:t>Better results</a:t>
            </a:r>
          </a:p>
          <a:p>
            <a:pPr marL="1143000" lvl="2" indent="-457200">
              <a:lnSpc>
                <a:spcPct val="100000"/>
              </a:lnSpc>
            </a:pPr>
            <a:r>
              <a:rPr lang="en-US" sz="2300" dirty="0"/>
              <a:t>Authenticity and agency</a:t>
            </a:r>
          </a:p>
        </p:txBody>
      </p:sp>
      <p:pic>
        <p:nvPicPr>
          <p:cNvPr id="1030" name="Picture 6" descr="Illustration of five BIPOC friends enjoying a planetarium show together, all sitting and wearing a variety of masks and colorful summer outfits. In the group: a Black trans man using a power wheelchair, an Afro-Latina woman who’s an arm amputee, a Black Autistic person holding a star-shaped fidget, an invisibly disabled Asian femme, and a multiracial person using a mobility scooter. Stars twinkle in the overhead dome as soft purple light fills the room and an air purifier hums in the background. A wheelchair access symbol can be seen beneath the mobility scooter.">
            <a:extLst>
              <a:ext uri="{FF2B5EF4-FFF2-40B4-BE49-F238E27FC236}">
                <a16:creationId xmlns:a16="http://schemas.microsoft.com/office/drawing/2014/main" id="{D516DA50-AF60-1AE7-77CF-F3913E76D74B}"/>
              </a:ext>
            </a:extLst>
          </p:cNvPr>
          <p:cNvPicPr>
            <a:picLocks noGrp="1" noChangeAspect="1" noChangeArrowheads="1"/>
          </p:cNvPicPr>
          <p:nvPr>
            <p:ph sz="half" idx="14"/>
          </p:nvPr>
        </p:nvPicPr>
        <p:blipFill>
          <a:blip r:embed="rId2">
            <a:extLst>
              <a:ext uri="{28A0092B-C50C-407E-A947-70E740481C1C}">
                <a14:useLocalDpi xmlns:a14="http://schemas.microsoft.com/office/drawing/2010/main" val="0"/>
              </a:ext>
            </a:extLst>
          </a:blip>
          <a:srcRect/>
          <a:stretch>
            <a:fillRect/>
          </a:stretch>
        </p:blipFill>
        <p:spPr bwMode="auto">
          <a:xfrm>
            <a:off x="874829" y="1935415"/>
            <a:ext cx="4820851" cy="3650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49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5E008C-D15F-E67C-C074-5C36866C2747}"/>
              </a:ext>
              <a:ext uri="{C183D7F6-B498-43B3-948B-1728B52AA6E4}">
                <adec:decorative xmlns:adec="http://schemas.microsoft.com/office/drawing/2017/decorative" val="1"/>
              </a:ext>
            </a:extLst>
          </p:cNvPr>
          <p:cNvSpPr/>
          <p:nvPr/>
        </p:nvSpPr>
        <p:spPr>
          <a:xfrm>
            <a:off x="2577737" y="243840"/>
            <a:ext cx="6914606" cy="1460257"/>
          </a:xfrm>
          <a:prstGeom prst="roundRect">
            <a:avLst/>
          </a:prstGeom>
          <a:solidFill>
            <a:schemeClr val="accent2">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179034-C407-71A5-C99C-AF1885DADA81}"/>
              </a:ext>
            </a:extLst>
          </p:cNvPr>
          <p:cNvSpPr>
            <a:spLocks noGrp="1"/>
          </p:cNvSpPr>
          <p:nvPr>
            <p:ph type="title"/>
          </p:nvPr>
        </p:nvSpPr>
        <p:spPr>
          <a:xfrm>
            <a:off x="2426261" y="18439"/>
            <a:ext cx="7339478" cy="989012"/>
          </a:xfrm>
        </p:spPr>
        <p:txBody>
          <a:bodyPr>
            <a:normAutofit/>
          </a:bodyPr>
          <a:lstStyle/>
          <a:p>
            <a:pPr algn="ctr"/>
            <a:r>
              <a:rPr lang="en-US" sz="4400" dirty="0"/>
              <a:t>Accessibility Difficulty</a:t>
            </a:r>
          </a:p>
        </p:txBody>
      </p:sp>
      <p:pic>
        <p:nvPicPr>
          <p:cNvPr id="8" name="Content Placeholder 7" descr="A screen shot of a search in the Microsoft website searching for accessible templates for PowerPoint. The majority of the first results displayed are not accessible due to their font and color choice, and do not have alt text for any of the images.">
            <a:extLst>
              <a:ext uri="{FF2B5EF4-FFF2-40B4-BE49-F238E27FC236}">
                <a16:creationId xmlns:a16="http://schemas.microsoft.com/office/drawing/2014/main" id="{F8200B07-6FEB-9D73-0FAF-AF5EE97A5CA3}"/>
              </a:ext>
            </a:extLst>
          </p:cNvPr>
          <p:cNvPicPr>
            <a:picLocks noGrp="1" noChangeAspect="1"/>
          </p:cNvPicPr>
          <p:nvPr>
            <p:ph idx="1"/>
          </p:nvPr>
        </p:nvPicPr>
        <p:blipFill>
          <a:blip r:embed="rId2"/>
          <a:stretch>
            <a:fillRect/>
          </a:stretch>
        </p:blipFill>
        <p:spPr>
          <a:xfrm>
            <a:off x="1162522" y="1801873"/>
            <a:ext cx="9745036" cy="5037688"/>
          </a:xfrm>
        </p:spPr>
      </p:pic>
      <p:sp>
        <p:nvSpPr>
          <p:cNvPr id="4" name="Text Placeholder 3">
            <a:extLst>
              <a:ext uri="{FF2B5EF4-FFF2-40B4-BE49-F238E27FC236}">
                <a16:creationId xmlns:a16="http://schemas.microsoft.com/office/drawing/2014/main" id="{5D66B233-288E-8E94-67FC-868DF3FAFE3C}"/>
              </a:ext>
            </a:extLst>
          </p:cNvPr>
          <p:cNvSpPr>
            <a:spLocks noGrp="1"/>
          </p:cNvSpPr>
          <p:nvPr>
            <p:ph type="body" sz="half" idx="2"/>
          </p:nvPr>
        </p:nvSpPr>
        <p:spPr>
          <a:xfrm>
            <a:off x="1632484" y="1148932"/>
            <a:ext cx="8927031" cy="696646"/>
          </a:xfrm>
        </p:spPr>
        <p:txBody>
          <a:bodyPr>
            <a:normAutofit/>
          </a:bodyPr>
          <a:lstStyle/>
          <a:p>
            <a:pPr algn="ctr"/>
            <a:r>
              <a:rPr lang="en-US" sz="2400" dirty="0"/>
              <a:t>Searching for accessibility can be misleading</a:t>
            </a:r>
          </a:p>
          <a:p>
            <a:pPr marL="285750" indent="-285750" algn="ctr">
              <a:buFont typeface="Arial" panose="020B0604020202020204" pitchFamily="34" charset="0"/>
              <a:buChar char="•"/>
            </a:pPr>
            <a:endParaRPr lang="en-US" sz="2400" dirty="0"/>
          </a:p>
        </p:txBody>
      </p:sp>
    </p:spTree>
    <p:extLst>
      <p:ext uri="{BB962C8B-B14F-4D97-AF65-F5344CB8AC3E}">
        <p14:creationId xmlns:p14="http://schemas.microsoft.com/office/powerpoint/2010/main" val="1296471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D847EB7-8C6E-42AC-7B93-662E418931E3}"/>
              </a:ext>
            </a:extLst>
          </p:cNvPr>
          <p:cNvSpPr>
            <a:spLocks noGrp="1"/>
          </p:cNvSpPr>
          <p:nvPr>
            <p:ph type="title"/>
          </p:nvPr>
        </p:nvSpPr>
        <p:spPr>
          <a:xfrm>
            <a:off x="641350" y="437319"/>
            <a:ext cx="10907016" cy="116288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chemeClr val="tx1"/>
                </a:solidFill>
                <a:effectLst/>
                <a:uLnTx/>
                <a:uFillTx/>
                <a:latin typeface="+mn-lt"/>
                <a:ea typeface="+mn-ea"/>
                <a:cs typeface="+mn-cs"/>
              </a:rPr>
              <a:t>4 Questions by Actionable Intelligence for Social Policy (AISP)</a:t>
            </a:r>
          </a:p>
        </p:txBody>
      </p:sp>
      <p:pic>
        <p:nvPicPr>
          <p:cNvPr id="13" name="Picture 12" descr="A table that contains this information:&#10;1. Is it legal?&#10;What legal authority permits the access and use of these data?&#10;What legal authority prevents or constrains the access and use of these data?&#10;What are the specific legal requirements that must be met to lawfully access and use these data?&#10;How do we know? (And who decides)?&#10;This is typically determined by agency-involved legal council&#10;2. Is it ethical?&#10;Do the benefits outweighs the risks, particularly for the groups historically marginalized by discriminatory systems?&#10;How do we know? (And who decides)?&#10;This is typically determined by a data governance group, during the review process for data requests, that should include a variety of stakeholders, those “in” the data and users of the data.&#10;3. Is it a good idea?&#10;What action(s) could be taken by creating integrated data capacity?&#10;What can reasonably be changed or improved based upon proposed analysis?&#10;Is this a priority among marginalized populations and/or individuals included in the data systems?&#10;How do we know? (And who decides)?&#10;This is typically determined by a data governance group, including data stewards who have deep expertise of the data, and data owners who will respond to insights that emerge from the analysis.">
            <a:extLst>
              <a:ext uri="{FF2B5EF4-FFF2-40B4-BE49-F238E27FC236}">
                <a16:creationId xmlns:a16="http://schemas.microsoft.com/office/drawing/2014/main" id="{A828CE90-2958-D25C-0598-7EBE2B46CF69}"/>
              </a:ext>
            </a:extLst>
          </p:cNvPr>
          <p:cNvPicPr>
            <a:picLocks noChangeAspect="1"/>
          </p:cNvPicPr>
          <p:nvPr/>
        </p:nvPicPr>
        <p:blipFill>
          <a:blip r:embed="rId2"/>
          <a:stretch>
            <a:fillRect/>
          </a:stretch>
        </p:blipFill>
        <p:spPr>
          <a:xfrm>
            <a:off x="2082695" y="1588884"/>
            <a:ext cx="8024326" cy="4288450"/>
          </a:xfrm>
          <a:prstGeom prst="rect">
            <a:avLst/>
          </a:prstGeom>
        </p:spPr>
      </p:pic>
    </p:spTree>
    <p:extLst>
      <p:ext uri="{BB962C8B-B14F-4D97-AF65-F5344CB8AC3E}">
        <p14:creationId xmlns:p14="http://schemas.microsoft.com/office/powerpoint/2010/main" val="3964503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descr="A circle with arrows around the outside, separated into five parts. Each part reads in order: Understanding the Reason, Data Collection, Data Cleaning, Data Analysis, and Reporting and Review. ">
            <a:extLst>
              <a:ext uri="{FF2B5EF4-FFF2-40B4-BE49-F238E27FC236}">
                <a16:creationId xmlns:a16="http://schemas.microsoft.com/office/drawing/2014/main" id="{D9F818A7-66C1-96DA-3FBB-88D36FD3770D}"/>
              </a:ext>
            </a:extLst>
          </p:cNvPr>
          <p:cNvGraphicFramePr>
            <a:graphicFrameLocks noGrp="1"/>
          </p:cNvGraphicFramePr>
          <p:nvPr>
            <p:ph idx="1"/>
            <p:extLst>
              <p:ext uri="{D42A27DB-BD31-4B8C-83A1-F6EECF244321}">
                <p14:modId xmlns:p14="http://schemas.microsoft.com/office/powerpoint/2010/main" val="3173315575"/>
              </p:ext>
            </p:extLst>
          </p:nvPr>
        </p:nvGraphicFramePr>
        <p:xfrm>
          <a:off x="1591112" y="1208015"/>
          <a:ext cx="9009776"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6">
            <a:extLst>
              <a:ext uri="{FF2B5EF4-FFF2-40B4-BE49-F238E27FC236}">
                <a16:creationId xmlns:a16="http://schemas.microsoft.com/office/drawing/2014/main" id="{142D15E8-64D6-F6A3-F654-E5855D0604F0}"/>
              </a:ext>
            </a:extLst>
          </p:cNvPr>
          <p:cNvSpPr>
            <a:spLocks noGrp="1"/>
          </p:cNvSpPr>
          <p:nvPr>
            <p:ph type="title" idx="4294967295"/>
          </p:nvPr>
        </p:nvSpPr>
        <p:spPr>
          <a:xfrm>
            <a:off x="1015068" y="234892"/>
            <a:ext cx="10161864" cy="973124"/>
          </a:xfrm>
          <a:prstGeom prst="roundRect">
            <a:avLst/>
          </a:prstGeom>
          <a:solidFill>
            <a:schemeClr val="accent1">
              <a:lumMod val="50000"/>
            </a:schemeClr>
          </a:solidFill>
          <a:ln w="12700" cap="flat" cmpd="sng" algn="ctr">
            <a:solidFill>
              <a:schemeClr val="accent1">
                <a:shade val="15000"/>
              </a:schemeClr>
            </a:solid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Accessibility at Every Level</a:t>
            </a:r>
          </a:p>
        </p:txBody>
      </p:sp>
    </p:spTree>
    <p:extLst>
      <p:ext uri="{BB962C8B-B14F-4D97-AF65-F5344CB8AC3E}">
        <p14:creationId xmlns:p14="http://schemas.microsoft.com/office/powerpoint/2010/main" val="172464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1D48-788A-971A-8FCE-3C7790C9983E}"/>
              </a:ext>
            </a:extLst>
          </p:cNvPr>
          <p:cNvSpPr>
            <a:spLocks noGrp="1"/>
          </p:cNvSpPr>
          <p:nvPr>
            <p:ph type="title"/>
          </p:nvPr>
        </p:nvSpPr>
        <p:spPr/>
        <p:txBody>
          <a:bodyPr/>
          <a:lstStyle/>
          <a:p>
            <a:pPr algn="ctr"/>
            <a:r>
              <a:rPr lang="en-US" sz="4800" dirty="0"/>
              <a:t>Understanding the Reason</a:t>
            </a:r>
          </a:p>
        </p:txBody>
      </p:sp>
      <p:graphicFrame>
        <p:nvGraphicFramePr>
          <p:cNvPr id="5" name="Content Placeholder 4" descr="A circle with arrows around the outside, separated into five parts. Each part reads in order: Understanding the Reason, Data Collection, Data Cleaning, Data Analysis, and Reporting and Review. The Understanding the Reason section of the circle is sized larger than the rest of the circle and its arrow is colored green. ">
            <a:extLst>
              <a:ext uri="{FF2B5EF4-FFF2-40B4-BE49-F238E27FC236}">
                <a16:creationId xmlns:a16="http://schemas.microsoft.com/office/drawing/2014/main" id="{D9F818A7-66C1-96DA-3FBB-88D36FD3770D}"/>
              </a:ext>
            </a:extLst>
          </p:cNvPr>
          <p:cNvGraphicFramePr>
            <a:graphicFrameLocks noGrp="1"/>
          </p:cNvGraphicFramePr>
          <p:nvPr>
            <p:ph idx="1"/>
            <p:extLst>
              <p:ext uri="{D42A27DB-BD31-4B8C-83A1-F6EECF244321}">
                <p14:modId xmlns:p14="http://schemas.microsoft.com/office/powerpoint/2010/main" val="252465158"/>
              </p:ext>
            </p:extLst>
          </p:nvPr>
        </p:nvGraphicFramePr>
        <p:xfrm>
          <a:off x="-327171" y="2759978"/>
          <a:ext cx="4689446" cy="32780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able Placeholder 6">
            <a:extLst>
              <a:ext uri="{FF2B5EF4-FFF2-40B4-BE49-F238E27FC236}">
                <a16:creationId xmlns:a16="http://schemas.microsoft.com/office/drawing/2014/main" id="{0B076BCE-C2B1-832F-57D6-23BA53FF6205}"/>
              </a:ext>
            </a:extLst>
          </p:cNvPr>
          <p:cNvSpPr>
            <a:spLocks noGrp="1"/>
          </p:cNvSpPr>
          <p:nvPr>
            <p:ph type="tbl" sz="quarter" idx="10"/>
          </p:nvPr>
        </p:nvSpPr>
        <p:spPr>
          <a:xfrm>
            <a:off x="3770723" y="2759979"/>
            <a:ext cx="8082922" cy="3108016"/>
          </a:xfrm>
        </p:spPr>
        <p:txBody>
          <a:bodyPr/>
          <a:lstStyle/>
          <a:p>
            <a:pPr>
              <a:lnSpc>
                <a:spcPct val="100000"/>
              </a:lnSpc>
            </a:pPr>
            <a:r>
              <a:rPr lang="en-US" dirty="0"/>
              <a:t>What is being asked? </a:t>
            </a:r>
          </a:p>
          <a:p>
            <a:pPr lvl="1">
              <a:lnSpc>
                <a:spcPct val="100000"/>
              </a:lnSpc>
            </a:pPr>
            <a:r>
              <a:rPr lang="en-US" sz="2000" dirty="0"/>
              <a:t>Will what you’re measuring be directly addressed by your question?</a:t>
            </a:r>
          </a:p>
          <a:p>
            <a:pPr>
              <a:lnSpc>
                <a:spcPct val="100000"/>
              </a:lnSpc>
            </a:pPr>
            <a:r>
              <a:rPr lang="en-US" dirty="0"/>
              <a:t>Consider alternative perspectives and understandings of the problem</a:t>
            </a:r>
          </a:p>
          <a:p>
            <a:pPr>
              <a:lnSpc>
                <a:spcPct val="100000"/>
              </a:lnSpc>
            </a:pPr>
            <a:r>
              <a:rPr lang="en-US" dirty="0"/>
              <a:t>Have community input to provide deeper understanding</a:t>
            </a:r>
          </a:p>
          <a:p>
            <a:pPr>
              <a:lnSpc>
                <a:spcPct val="100000"/>
              </a:lnSpc>
            </a:pPr>
            <a:r>
              <a:rPr lang="en-US" dirty="0"/>
              <a:t>Center racial equity and resist expert bias </a:t>
            </a:r>
          </a:p>
          <a:p>
            <a:pPr>
              <a:lnSpc>
                <a:spcPct val="100000"/>
              </a:lnSpc>
            </a:pPr>
            <a:r>
              <a:rPr lang="en-US" dirty="0"/>
              <a:t>Prepare materials for most common types of accessibility requests </a:t>
            </a:r>
          </a:p>
          <a:p>
            <a:pPr>
              <a:lnSpc>
                <a:spcPct val="100000"/>
              </a:lnSpc>
            </a:pPr>
            <a:endParaRPr lang="en-US" dirty="0"/>
          </a:p>
          <a:p>
            <a:pPr>
              <a:lnSpc>
                <a:spcPct val="100000"/>
              </a:lnSpc>
            </a:pPr>
            <a:endParaRPr lang="en-US" dirty="0"/>
          </a:p>
        </p:txBody>
      </p:sp>
      <p:sp>
        <p:nvSpPr>
          <p:cNvPr id="3" name="TextBox 2">
            <a:extLst>
              <a:ext uri="{FF2B5EF4-FFF2-40B4-BE49-F238E27FC236}">
                <a16:creationId xmlns:a16="http://schemas.microsoft.com/office/drawing/2014/main" id="{5C198569-6669-9901-BD7A-17CF68E607F2}"/>
              </a:ext>
            </a:extLst>
          </p:cNvPr>
          <p:cNvSpPr txBox="1"/>
          <p:nvPr/>
        </p:nvSpPr>
        <p:spPr>
          <a:xfrm>
            <a:off x="2733675" y="6346095"/>
            <a:ext cx="5581650" cy="371475"/>
          </a:xfrm>
          <a:prstGeom prst="rect">
            <a:avLst/>
          </a:prstGeom>
          <a:noFill/>
        </p:spPr>
        <p:txBody>
          <a:bodyPr wrap="square" rtlCol="0">
            <a:spAutoFit/>
          </a:bodyPr>
          <a:lstStyle/>
          <a:p>
            <a:pPr algn="ctr"/>
            <a:r>
              <a:rPr lang="en-US" dirty="0">
                <a:solidFill>
                  <a:srgbClr val="0070C0"/>
                </a:solidFill>
                <a:hlinkClick r:id="rId7">
                  <a:extLst>
                    <a:ext uri="{A12FA001-AC4F-418D-AE19-62706E023703}">
                      <ahyp:hlinkClr xmlns:ahyp="http://schemas.microsoft.com/office/drawing/2018/hyperlinkcolor" val="tx"/>
                    </a:ext>
                  </a:extLst>
                </a:hlinkClick>
              </a:rPr>
              <a:t>See: We All Count for more info</a:t>
            </a:r>
            <a:endParaRPr lang="en-US" dirty="0">
              <a:solidFill>
                <a:srgbClr val="0070C0"/>
              </a:solidFill>
            </a:endParaRPr>
          </a:p>
        </p:txBody>
      </p:sp>
    </p:spTree>
    <p:extLst>
      <p:ext uri="{BB962C8B-B14F-4D97-AF65-F5344CB8AC3E}">
        <p14:creationId xmlns:p14="http://schemas.microsoft.com/office/powerpoint/2010/main" val="42579744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1D48-788A-971A-8FCE-3C7790C9983E}"/>
              </a:ext>
            </a:extLst>
          </p:cNvPr>
          <p:cNvSpPr>
            <a:spLocks noGrp="1"/>
          </p:cNvSpPr>
          <p:nvPr>
            <p:ph type="title"/>
          </p:nvPr>
        </p:nvSpPr>
        <p:spPr/>
        <p:txBody>
          <a:bodyPr/>
          <a:lstStyle/>
          <a:p>
            <a:pPr algn="ctr"/>
            <a:r>
              <a:rPr lang="en-US" sz="4800" dirty="0"/>
              <a:t>Data Collection</a:t>
            </a:r>
          </a:p>
        </p:txBody>
      </p:sp>
      <p:sp>
        <p:nvSpPr>
          <p:cNvPr id="7" name="Table Placeholder 6">
            <a:extLst>
              <a:ext uri="{FF2B5EF4-FFF2-40B4-BE49-F238E27FC236}">
                <a16:creationId xmlns:a16="http://schemas.microsoft.com/office/drawing/2014/main" id="{0B076BCE-C2B1-832F-57D6-23BA53FF6205}"/>
              </a:ext>
            </a:extLst>
          </p:cNvPr>
          <p:cNvSpPr>
            <a:spLocks noGrp="1"/>
          </p:cNvSpPr>
          <p:nvPr>
            <p:ph type="tbl" sz="quarter" idx="10"/>
          </p:nvPr>
        </p:nvSpPr>
        <p:spPr>
          <a:xfrm>
            <a:off x="4173648" y="2762479"/>
            <a:ext cx="7586803" cy="3105516"/>
          </a:xfrm>
        </p:spPr>
        <p:txBody>
          <a:bodyPr/>
          <a:lstStyle/>
          <a:p>
            <a:pPr>
              <a:lnSpc>
                <a:spcPct val="100000"/>
              </a:lnSpc>
            </a:pPr>
            <a:r>
              <a:rPr lang="en-US" sz="2500" dirty="0"/>
              <a:t>Use plain language wording</a:t>
            </a:r>
          </a:p>
          <a:p>
            <a:pPr>
              <a:lnSpc>
                <a:spcPct val="100000"/>
              </a:lnSpc>
            </a:pPr>
            <a:r>
              <a:rPr lang="en-US" sz="2500" dirty="0"/>
              <a:t>Highlight accessibility accommodations at the start</a:t>
            </a:r>
          </a:p>
          <a:p>
            <a:pPr>
              <a:lnSpc>
                <a:spcPct val="100000"/>
              </a:lnSpc>
            </a:pPr>
            <a:r>
              <a:rPr lang="en-US" sz="2500" dirty="0"/>
              <a:t>Consider environmental impacts of where data is being collected and imported</a:t>
            </a:r>
          </a:p>
          <a:p>
            <a:pPr>
              <a:lnSpc>
                <a:spcPct val="100000"/>
              </a:lnSpc>
            </a:pPr>
            <a:r>
              <a:rPr lang="en-US" sz="2500" dirty="0"/>
              <a:t>Have “clarity” questions, and check for understanding and meaning</a:t>
            </a:r>
          </a:p>
          <a:p>
            <a:pPr>
              <a:lnSpc>
                <a:spcPct val="100000"/>
              </a:lnSpc>
            </a:pPr>
            <a:endParaRPr lang="en-US" sz="2500" dirty="0"/>
          </a:p>
          <a:p>
            <a:pPr>
              <a:lnSpc>
                <a:spcPct val="100000"/>
              </a:lnSpc>
            </a:pPr>
            <a:endParaRPr lang="en-US" sz="2500" dirty="0"/>
          </a:p>
        </p:txBody>
      </p:sp>
      <p:graphicFrame>
        <p:nvGraphicFramePr>
          <p:cNvPr id="8" name="Content Placeholder 4" descr="A circle with arrows around the outside, separated into five parts. Each part reads in order: Understanding the Reason, Data Collection, Data Cleaning, Data Analysis, and Reporting and Review. The Data Collection section of the circle is sized larger than the rest of the circle and its arrow is colored green. ">
            <a:extLst>
              <a:ext uri="{FF2B5EF4-FFF2-40B4-BE49-F238E27FC236}">
                <a16:creationId xmlns:a16="http://schemas.microsoft.com/office/drawing/2014/main" id="{596F76F1-35F3-2785-DFB0-54C541B89D4F}"/>
              </a:ext>
            </a:extLst>
          </p:cNvPr>
          <p:cNvGraphicFramePr>
            <a:graphicFrameLocks noGrp="1"/>
          </p:cNvGraphicFramePr>
          <p:nvPr>
            <p:ph idx="1"/>
            <p:extLst>
              <p:ext uri="{D42A27DB-BD31-4B8C-83A1-F6EECF244321}">
                <p14:modId xmlns:p14="http://schemas.microsoft.com/office/powerpoint/2010/main" val="3742361007"/>
              </p:ext>
            </p:extLst>
          </p:nvPr>
        </p:nvGraphicFramePr>
        <p:xfrm>
          <a:off x="-221504" y="2762479"/>
          <a:ext cx="4516413" cy="2982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6568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1D48-788A-971A-8FCE-3C7790C9983E}"/>
              </a:ext>
            </a:extLst>
          </p:cNvPr>
          <p:cNvSpPr>
            <a:spLocks noGrp="1"/>
          </p:cNvSpPr>
          <p:nvPr>
            <p:ph type="title"/>
          </p:nvPr>
        </p:nvSpPr>
        <p:spPr/>
        <p:txBody>
          <a:bodyPr/>
          <a:lstStyle/>
          <a:p>
            <a:pPr algn="ctr"/>
            <a:r>
              <a:rPr lang="en-US" sz="4800" dirty="0"/>
              <a:t>Data Cleaning</a:t>
            </a:r>
          </a:p>
        </p:txBody>
      </p:sp>
      <p:sp>
        <p:nvSpPr>
          <p:cNvPr id="7" name="Table Placeholder 6">
            <a:extLst>
              <a:ext uri="{FF2B5EF4-FFF2-40B4-BE49-F238E27FC236}">
                <a16:creationId xmlns:a16="http://schemas.microsoft.com/office/drawing/2014/main" id="{0B076BCE-C2B1-832F-57D6-23BA53FF6205}"/>
              </a:ext>
            </a:extLst>
          </p:cNvPr>
          <p:cNvSpPr>
            <a:spLocks noGrp="1"/>
          </p:cNvSpPr>
          <p:nvPr>
            <p:ph type="tbl" sz="quarter" idx="10"/>
          </p:nvPr>
        </p:nvSpPr>
        <p:spPr>
          <a:xfrm>
            <a:off x="4227968" y="2779415"/>
            <a:ext cx="7320398" cy="2722762"/>
          </a:xfrm>
        </p:spPr>
        <p:txBody>
          <a:bodyPr/>
          <a:lstStyle/>
          <a:p>
            <a:pPr>
              <a:lnSpc>
                <a:spcPct val="100000"/>
              </a:lnSpc>
            </a:pPr>
            <a:r>
              <a:rPr lang="en-US" sz="2800" dirty="0"/>
              <a:t>Be transparent about the process</a:t>
            </a:r>
          </a:p>
          <a:p>
            <a:pPr>
              <a:lnSpc>
                <a:spcPct val="100000"/>
              </a:lnSpc>
            </a:pPr>
            <a:r>
              <a:rPr lang="en-US" sz="2800" dirty="0"/>
              <a:t>Have community feedback inform grouping</a:t>
            </a:r>
          </a:p>
          <a:p>
            <a:pPr>
              <a:lnSpc>
                <a:spcPct val="100000"/>
              </a:lnSpc>
            </a:pPr>
            <a:r>
              <a:rPr lang="en-US" sz="2800" dirty="0"/>
              <a:t>Know how to handle small numbers and outliers</a:t>
            </a:r>
          </a:p>
          <a:p>
            <a:pPr>
              <a:lnSpc>
                <a:spcPct val="100000"/>
              </a:lnSpc>
            </a:pPr>
            <a:endParaRPr lang="en-US" sz="2800" dirty="0"/>
          </a:p>
        </p:txBody>
      </p:sp>
      <p:graphicFrame>
        <p:nvGraphicFramePr>
          <p:cNvPr id="8" name="Content Placeholder 4" descr="A circle with arrows around the outside, separated into five parts. Each part reads in order: Understanding the Reason, Data Collection, Data Cleaning, Data Analysis, and Reporting and Review. The Data Cleaning section of the circle is sized larger than the rest of the circle and its arrow is colored green. ">
            <a:extLst>
              <a:ext uri="{FF2B5EF4-FFF2-40B4-BE49-F238E27FC236}">
                <a16:creationId xmlns:a16="http://schemas.microsoft.com/office/drawing/2014/main" id="{596F76F1-35F3-2785-DFB0-54C541B89D4F}"/>
              </a:ext>
            </a:extLst>
          </p:cNvPr>
          <p:cNvGraphicFramePr>
            <a:graphicFrameLocks noGrp="1"/>
          </p:cNvGraphicFramePr>
          <p:nvPr>
            <p:ph idx="1"/>
            <p:extLst>
              <p:ext uri="{D42A27DB-BD31-4B8C-83A1-F6EECF244321}">
                <p14:modId xmlns:p14="http://schemas.microsoft.com/office/powerpoint/2010/main" val="2282257444"/>
              </p:ext>
            </p:extLst>
          </p:nvPr>
        </p:nvGraphicFramePr>
        <p:xfrm>
          <a:off x="221842" y="2598882"/>
          <a:ext cx="4318408" cy="28072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2945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A1D48-788A-971A-8FCE-3C7790C9983E}"/>
              </a:ext>
            </a:extLst>
          </p:cNvPr>
          <p:cNvSpPr>
            <a:spLocks noGrp="1"/>
          </p:cNvSpPr>
          <p:nvPr>
            <p:ph type="title"/>
          </p:nvPr>
        </p:nvSpPr>
        <p:spPr/>
        <p:txBody>
          <a:bodyPr/>
          <a:lstStyle/>
          <a:p>
            <a:pPr algn="ctr"/>
            <a:r>
              <a:rPr lang="en-US" sz="4800" dirty="0"/>
              <a:t>Data Analysis</a:t>
            </a:r>
          </a:p>
        </p:txBody>
      </p:sp>
      <p:sp>
        <p:nvSpPr>
          <p:cNvPr id="7" name="Table Placeholder 6">
            <a:extLst>
              <a:ext uri="{FF2B5EF4-FFF2-40B4-BE49-F238E27FC236}">
                <a16:creationId xmlns:a16="http://schemas.microsoft.com/office/drawing/2014/main" id="{0B076BCE-C2B1-832F-57D6-23BA53FF6205}"/>
              </a:ext>
            </a:extLst>
          </p:cNvPr>
          <p:cNvSpPr>
            <a:spLocks noGrp="1"/>
          </p:cNvSpPr>
          <p:nvPr>
            <p:ph type="tbl" sz="quarter" idx="10"/>
          </p:nvPr>
        </p:nvSpPr>
        <p:spPr>
          <a:xfrm>
            <a:off x="4219663" y="2734811"/>
            <a:ext cx="7328704" cy="3133184"/>
          </a:xfrm>
        </p:spPr>
        <p:txBody>
          <a:bodyPr/>
          <a:lstStyle/>
          <a:p>
            <a:pPr>
              <a:lnSpc>
                <a:spcPct val="100000"/>
              </a:lnSpc>
            </a:pPr>
            <a:r>
              <a:rPr lang="en-US" dirty="0"/>
              <a:t>Be transparent about your process</a:t>
            </a:r>
          </a:p>
          <a:p>
            <a:pPr>
              <a:lnSpc>
                <a:spcPct val="100000"/>
              </a:lnSpc>
            </a:pPr>
            <a:r>
              <a:rPr lang="en-US" dirty="0"/>
              <a:t>If possible, have community informed analysis</a:t>
            </a:r>
          </a:p>
          <a:p>
            <a:pPr>
              <a:lnSpc>
                <a:spcPct val="100000"/>
              </a:lnSpc>
            </a:pPr>
            <a:r>
              <a:rPr lang="en-US" dirty="0"/>
              <a:t>Know how to represent small numbers and outliers</a:t>
            </a:r>
          </a:p>
          <a:p>
            <a:pPr>
              <a:lnSpc>
                <a:spcPct val="100000"/>
              </a:lnSpc>
            </a:pPr>
            <a:r>
              <a:rPr lang="en-US" dirty="0"/>
              <a:t>Reflect</a:t>
            </a:r>
          </a:p>
          <a:p>
            <a:pPr lvl="1">
              <a:lnSpc>
                <a:spcPct val="100000"/>
              </a:lnSpc>
            </a:pPr>
            <a:r>
              <a:rPr lang="en-US" sz="1800" dirty="0"/>
              <a:t>Did the data capture all perspectives? </a:t>
            </a:r>
          </a:p>
          <a:p>
            <a:pPr lvl="1">
              <a:lnSpc>
                <a:spcPct val="100000"/>
              </a:lnSpc>
            </a:pPr>
            <a:r>
              <a:rPr lang="en-US" sz="1800" dirty="0"/>
              <a:t>Why might there be missing perspectives?</a:t>
            </a:r>
          </a:p>
          <a:p>
            <a:pPr lvl="1">
              <a:lnSpc>
                <a:spcPct val="100000"/>
              </a:lnSpc>
            </a:pPr>
            <a:r>
              <a:rPr lang="en-US" sz="1800" dirty="0"/>
              <a:t>How do the limitations impact analysis and reporting?</a:t>
            </a:r>
          </a:p>
          <a:p>
            <a:pPr lvl="1">
              <a:lnSpc>
                <a:spcPct val="100000"/>
              </a:lnSpc>
            </a:pPr>
            <a:r>
              <a:rPr lang="en-US" sz="1800" dirty="0"/>
              <a:t>Have you written alt-text for all your graphs?</a:t>
            </a:r>
          </a:p>
        </p:txBody>
      </p:sp>
      <p:graphicFrame>
        <p:nvGraphicFramePr>
          <p:cNvPr id="8" name="Content Placeholder 4" descr="A circle with arrows around the outside, separated into five parts. Each part reads in order: Understanding the Reason, Data Collection, Data Cleaning, Data Analysis, and Reporting and Review. The Data Analysis section of the circle is sized larger than the rest of the circle and its arrow is colored green. ">
            <a:extLst>
              <a:ext uri="{FF2B5EF4-FFF2-40B4-BE49-F238E27FC236}">
                <a16:creationId xmlns:a16="http://schemas.microsoft.com/office/drawing/2014/main" id="{596F76F1-35F3-2785-DFB0-54C541B89D4F}"/>
              </a:ext>
            </a:extLst>
          </p:cNvPr>
          <p:cNvGraphicFramePr>
            <a:graphicFrameLocks noGrp="1"/>
          </p:cNvGraphicFramePr>
          <p:nvPr>
            <p:ph idx="1"/>
            <p:extLst>
              <p:ext uri="{D42A27DB-BD31-4B8C-83A1-F6EECF244321}">
                <p14:modId xmlns:p14="http://schemas.microsoft.com/office/powerpoint/2010/main" val="14015794"/>
              </p:ext>
            </p:extLst>
          </p:nvPr>
        </p:nvGraphicFramePr>
        <p:xfrm>
          <a:off x="729842" y="3060701"/>
          <a:ext cx="3965983" cy="2441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2609251"/>
      </p:ext>
    </p:extLst>
  </p:cSld>
  <p:clrMapOvr>
    <a:masterClrMapping/>
  </p:clrMapOvr>
</p:sld>
</file>

<file path=ppt/theme/theme1.xml><?xml version="1.0" encoding="utf-8"?>
<a:theme xmlns:a="http://schemas.openxmlformats.org/drawingml/2006/main" name="Custom">
  <a:themeElements>
    <a:clrScheme name="Custom 89">
      <a:dk1>
        <a:sysClr val="windowText" lastClr="000000"/>
      </a:dk1>
      <a:lt1>
        <a:sysClr val="window" lastClr="FFFFFF"/>
      </a:lt1>
      <a:dk2>
        <a:srgbClr val="212745"/>
      </a:dk2>
      <a:lt2>
        <a:srgbClr val="B4DCFA"/>
      </a:lt2>
      <a:accent1>
        <a:srgbClr val="8698DA"/>
      </a:accent1>
      <a:accent2>
        <a:srgbClr val="9EE0F8"/>
      </a:accent2>
      <a:accent3>
        <a:srgbClr val="C1F088"/>
      </a:accent3>
      <a:accent4>
        <a:srgbClr val="A4E4D2"/>
      </a:accent4>
      <a:accent5>
        <a:srgbClr val="FFBF8F"/>
      </a:accent5>
      <a:accent6>
        <a:srgbClr val="FABBB0"/>
      </a:accent6>
      <a:hlink>
        <a:srgbClr val="56C7AA"/>
      </a:hlink>
      <a:folHlink>
        <a:srgbClr val="59A8D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56596226_Win32_SL_V6" id="{D9DA734B-CC3F-4DBB-B6FE-0BB140309365}" vid="{69AD8D68-423B-4DFD-8A07-EF38EEF8EBC8}"/>
    </a:ext>
  </a:extLst>
</a:theme>
</file>

<file path=ppt/theme/themeOverride1.xml><?xml version="1.0" encoding="utf-8"?>
<a:themeOverride xmlns:a="http://schemas.openxmlformats.org/drawingml/2006/main">
  <a:clrScheme name="Custom 89">
    <a:dk1>
      <a:sysClr val="windowText" lastClr="000000"/>
    </a:dk1>
    <a:lt1>
      <a:sysClr val="window" lastClr="FFFFFF"/>
    </a:lt1>
    <a:dk2>
      <a:srgbClr val="212745"/>
    </a:dk2>
    <a:lt2>
      <a:srgbClr val="B4DCFA"/>
    </a:lt2>
    <a:accent1>
      <a:srgbClr val="8698DA"/>
    </a:accent1>
    <a:accent2>
      <a:srgbClr val="9EE0F8"/>
    </a:accent2>
    <a:accent3>
      <a:srgbClr val="C1F088"/>
    </a:accent3>
    <a:accent4>
      <a:srgbClr val="A4E4D2"/>
    </a:accent4>
    <a:accent5>
      <a:srgbClr val="FFBF8F"/>
    </a:accent5>
    <a:accent6>
      <a:srgbClr val="FABBB0"/>
    </a:accent6>
    <a:hlink>
      <a:srgbClr val="56C7AA"/>
    </a:hlink>
    <a:folHlink>
      <a:srgbClr val="59A8D1"/>
    </a:folHlink>
  </a:clrScheme>
</a:themeOverride>
</file>

<file path=ppt/theme/themeOverride2.xml><?xml version="1.0" encoding="utf-8"?>
<a:themeOverride xmlns:a="http://schemas.openxmlformats.org/drawingml/2006/main">
  <a:clrScheme name="Custom 89">
    <a:dk1>
      <a:sysClr val="windowText" lastClr="000000"/>
    </a:dk1>
    <a:lt1>
      <a:sysClr val="window" lastClr="FFFFFF"/>
    </a:lt1>
    <a:dk2>
      <a:srgbClr val="212745"/>
    </a:dk2>
    <a:lt2>
      <a:srgbClr val="B4DCFA"/>
    </a:lt2>
    <a:accent1>
      <a:srgbClr val="8698DA"/>
    </a:accent1>
    <a:accent2>
      <a:srgbClr val="9EE0F8"/>
    </a:accent2>
    <a:accent3>
      <a:srgbClr val="C1F088"/>
    </a:accent3>
    <a:accent4>
      <a:srgbClr val="A4E4D2"/>
    </a:accent4>
    <a:accent5>
      <a:srgbClr val="FFBF8F"/>
    </a:accent5>
    <a:accent6>
      <a:srgbClr val="FABBB0"/>
    </a:accent6>
    <a:hlink>
      <a:srgbClr val="56C7AA"/>
    </a:hlink>
    <a:folHlink>
      <a:srgbClr val="59A8D1"/>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B93CDFC2EB1E4888D307CD508EE683" ma:contentTypeVersion="9" ma:contentTypeDescription="Create a new document." ma:contentTypeScope="" ma:versionID="c2c8cdf79be8c213421109c851f26139">
  <xsd:schema xmlns:xsd="http://www.w3.org/2001/XMLSchema" xmlns:xs="http://www.w3.org/2001/XMLSchema" xmlns:p="http://schemas.microsoft.com/office/2006/metadata/properties" xmlns:ns1="http://schemas.microsoft.com/sharepoint/v3" xmlns:ns2="49e1b1f5-4598-4f10-9cb7-32cc96214367" xmlns:ns3="f2e5ac6d-9c30-4457-9a8a-3bd73e3b1af1" targetNamespace="http://schemas.microsoft.com/office/2006/metadata/properties" ma:root="true" ma:fieldsID="cfd2837aceaf989a620e929c2f297fd3" ns1:_="" ns2:_="" ns3:_="">
    <xsd:import namespace="http://schemas.microsoft.com/sharepoint/v3"/>
    <xsd:import namespace="49e1b1f5-4598-4f10-9cb7-32cc96214367"/>
    <xsd:import namespace="f2e5ac6d-9c30-4457-9a8a-3bd73e3b1af1"/>
    <xsd:element name="properties">
      <xsd:complexType>
        <xsd:sequence>
          <xsd:element name="documentManagement">
            <xsd:complexType>
              <xsd:all>
                <xsd:element ref="ns1:PublishingStartDate" minOccurs="0"/>
                <xsd:element ref="ns1:PublishingExpirationDate" minOccurs="0"/>
                <xsd:element ref="ns2:SharedWithUsers" minOccurs="0"/>
                <xsd:element ref="ns3:Program" minOccurs="0"/>
                <xsd:element ref="ns3: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e1b1f5-4598-4f10-9cb7-32cc9621436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2e5ac6d-9c30-4457-9a8a-3bd73e3b1af1" elementFormDefault="qualified">
    <xsd:import namespace="http://schemas.microsoft.com/office/2006/documentManagement/types"/>
    <xsd:import namespace="http://schemas.microsoft.com/office/infopath/2007/PartnerControls"/>
    <xsd:element name="Program" ma:index="12" nillable="true" ma:displayName="Program" ma:description="If applicable, choose the program area" ma:internalName="Program">
      <xsd:complexType>
        <xsd:complexContent>
          <xsd:extension base="dms:MultiChoice">
            <xsd:sequence>
              <xsd:element name="Value" maxOccurs="unbounded" minOccurs="0" nillable="true">
                <xsd:simpleType>
                  <xsd:restriction base="dms:Choice">
                    <xsd:enumeration value="APD"/>
                    <xsd:enumeration value="CW"/>
                    <xsd:enumeration value="ODDS"/>
                    <xsd:enumeration value="ODHS"/>
                    <xsd:enumeration value="OEP"/>
                    <xsd:enumeration value="OTIS"/>
                    <xsd:enumeration value="SSP"/>
                    <xsd:enumeration value="VR"/>
                  </xsd:restriction>
                </xsd:simpleType>
              </xsd:element>
            </xsd:sequence>
          </xsd:extension>
        </xsd:complexContent>
      </xsd:complexType>
    </xsd:element>
    <xsd:element name="Date" ma:index="13" nillable="true" ma:displayName="Year" ma:internalName="Dat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rogram xmlns="f2e5ac6d-9c30-4457-9a8a-3bd73e3b1af1"/>
    <Date xmlns="f2e5ac6d-9c30-4457-9a8a-3bd73e3b1af1" xsi:nil="true"/>
    <PublishingStartDate xmlns="http://schemas.microsoft.com/sharepoint/v3" xsi:nil="true"/>
  </documentManagement>
</p:properties>
</file>

<file path=customXml/itemProps1.xml><?xml version="1.0" encoding="utf-8"?>
<ds:datastoreItem xmlns:ds="http://schemas.openxmlformats.org/officeDocument/2006/customXml" ds:itemID="{09B0D9BD-8265-40D1-9E14-11827A8EEB72}">
  <ds:schemaRefs>
    <ds:schemaRef ds:uri="http://schemas.microsoft.com/sharepoint/v3/contenttype/forms"/>
  </ds:schemaRefs>
</ds:datastoreItem>
</file>

<file path=customXml/itemProps2.xml><?xml version="1.0" encoding="utf-8"?>
<ds:datastoreItem xmlns:ds="http://schemas.openxmlformats.org/officeDocument/2006/customXml" ds:itemID="{FB4EABC6-5F17-4EE5-9AC6-79CEBE0AC8AA}"/>
</file>

<file path=customXml/itemProps3.xml><?xml version="1.0" encoding="utf-8"?>
<ds:datastoreItem xmlns:ds="http://schemas.openxmlformats.org/officeDocument/2006/customXml" ds:itemID="{5F377404-4ED7-41B0-B147-659177E89DA0}">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elements/1.1/"/>
    <ds:schemaRef ds:uri="ff1a0111-b4c4-4249-b713-80a6ce4b0831"/>
    <ds:schemaRef ds:uri="http://purl.org/dc/dcmitype/"/>
    <ds:schemaRef ds:uri="http://schemas.microsoft.com/office/infopath/2007/PartnerControls"/>
    <ds:schemaRef ds:uri="7137f970-cc2a-4058-b253-3237e3a2ae9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Fluorescent presentation</Template>
  <TotalTime>10626</TotalTime>
  <Words>441</Words>
  <Application>Microsoft Office PowerPoint</Application>
  <PresentationFormat>Widescreen</PresentationFormat>
  <Paragraphs>92</Paragraphs>
  <Slides>13</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13</vt:i4>
      </vt:variant>
    </vt:vector>
  </HeadingPairs>
  <TitlesOfParts>
    <vt:vector size="15" baseType="lpstr">
      <vt:lpstr>Arial</vt:lpstr>
      <vt:lpstr>Custom</vt:lpstr>
      <vt:lpstr>Making Data  Accessible throughout the Data Lifecycle</vt:lpstr>
      <vt:lpstr>Why is this important?</vt:lpstr>
      <vt:lpstr>Accessibility Difficulty</vt:lpstr>
      <vt:lpstr>4 Questions by Actionable Intelligence for Social Policy (AISP)</vt:lpstr>
      <vt:lpstr>Accessibility at Every Level</vt:lpstr>
      <vt:lpstr>Understanding the Reason</vt:lpstr>
      <vt:lpstr>Data Collection</vt:lpstr>
      <vt:lpstr>Data Cleaning</vt:lpstr>
      <vt:lpstr>Data Analysis</vt:lpstr>
      <vt:lpstr>Reporting</vt:lpstr>
      <vt:lpstr>Review</vt:lpstr>
      <vt:lpstr>Reflection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Data Accessible throughout the Data Lifecycle</dc:title>
  <dc:creator>Cypress Clark (they/them)</dc:creator>
  <cp:lastModifiedBy>Sarah Tinker (she/her)</cp:lastModifiedBy>
  <cp:revision>20</cp:revision>
  <dcterms:created xsi:type="dcterms:W3CDTF">2024-10-09T19:23:04Z</dcterms:created>
  <dcterms:modified xsi:type="dcterms:W3CDTF">2025-01-21T21:27:25Z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1a67c04-f371-4d71-a575-202b566caae1_Enabled">
    <vt:lpwstr>true</vt:lpwstr>
  </property>
  <property fmtid="{D5CDD505-2E9C-101B-9397-08002B2CF9AE}" pid="3" name="MSIP_Label_11a67c04-f371-4d71-a575-202b566caae1_SetDate">
    <vt:lpwstr>2024-10-10T21:15:00Z</vt:lpwstr>
  </property>
  <property fmtid="{D5CDD505-2E9C-101B-9397-08002B2CF9AE}" pid="4" name="MSIP_Label_11a67c04-f371-4d71-a575-202b566caae1_Method">
    <vt:lpwstr>Privileged</vt:lpwstr>
  </property>
  <property fmtid="{D5CDD505-2E9C-101B-9397-08002B2CF9AE}" pid="5" name="MSIP_Label_11a67c04-f371-4d71-a575-202b566caae1_Name">
    <vt:lpwstr>Level 2 - Limited (Items)</vt:lpwstr>
  </property>
  <property fmtid="{D5CDD505-2E9C-101B-9397-08002B2CF9AE}" pid="6" name="MSIP_Label_11a67c04-f371-4d71-a575-202b566caae1_SiteId">
    <vt:lpwstr>658e63e8-8d39-499c-8f48-13adc9452f4c</vt:lpwstr>
  </property>
  <property fmtid="{D5CDD505-2E9C-101B-9397-08002B2CF9AE}" pid="7" name="MSIP_Label_11a67c04-f371-4d71-a575-202b566caae1_ActionId">
    <vt:lpwstr>5daa4b5b-876f-4922-9023-fd6292b04d90</vt:lpwstr>
  </property>
  <property fmtid="{D5CDD505-2E9C-101B-9397-08002B2CF9AE}" pid="8" name="MSIP_Label_11a67c04-f371-4d71-a575-202b566caae1_ContentBits">
    <vt:lpwstr>0</vt:lpwstr>
  </property>
  <property fmtid="{D5CDD505-2E9C-101B-9397-08002B2CF9AE}" pid="9" name="ContentTypeId">
    <vt:lpwstr>0x010100E4B93CDFC2EB1E4888D307CD508EE683</vt:lpwstr>
  </property>
  <property fmtid="{D5CDD505-2E9C-101B-9397-08002B2CF9AE}" pid="10" name="MSIP_Label_09b73270-2993-4076-be47-9c78f42a1e84_Enabled">
    <vt:lpwstr>true</vt:lpwstr>
  </property>
  <property fmtid="{D5CDD505-2E9C-101B-9397-08002B2CF9AE}" pid="11" name="MSIP_Label_09b73270-2993-4076-be47-9c78f42a1e84_SetDate">
    <vt:lpwstr>2024-11-25T22:16:37Z</vt:lpwstr>
  </property>
  <property fmtid="{D5CDD505-2E9C-101B-9397-08002B2CF9AE}" pid="12" name="MSIP_Label_09b73270-2993-4076-be47-9c78f42a1e84_Method">
    <vt:lpwstr>Privileged</vt:lpwstr>
  </property>
  <property fmtid="{D5CDD505-2E9C-101B-9397-08002B2CF9AE}" pid="13" name="MSIP_Label_09b73270-2993-4076-be47-9c78f42a1e84_Name">
    <vt:lpwstr>Level 1 - Published (Items)</vt:lpwstr>
  </property>
  <property fmtid="{D5CDD505-2E9C-101B-9397-08002B2CF9AE}" pid="14" name="MSIP_Label_09b73270-2993-4076-be47-9c78f42a1e84_SiteId">
    <vt:lpwstr>aa3f6932-fa7c-47b4-a0ce-a598cad161cf</vt:lpwstr>
  </property>
  <property fmtid="{D5CDD505-2E9C-101B-9397-08002B2CF9AE}" pid="15" name="MSIP_Label_09b73270-2993-4076-be47-9c78f42a1e84_ActionId">
    <vt:lpwstr>1cc4be87-7f04-4cd0-815d-a20195174e3e</vt:lpwstr>
  </property>
  <property fmtid="{D5CDD505-2E9C-101B-9397-08002B2CF9AE}" pid="16" name="MSIP_Label_09b73270-2993-4076-be47-9c78f42a1e84_ContentBits">
    <vt:lpwstr>0</vt:lpwstr>
  </property>
</Properties>
</file>