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29"/>
  </p:notesMasterIdLst>
  <p:sldIdLst>
    <p:sldId id="458" r:id="rId6"/>
    <p:sldId id="1359" r:id="rId7"/>
    <p:sldId id="1369" r:id="rId8"/>
    <p:sldId id="1351" r:id="rId9"/>
    <p:sldId id="1360" r:id="rId10"/>
    <p:sldId id="1350" r:id="rId11"/>
    <p:sldId id="440" r:id="rId12"/>
    <p:sldId id="1371" r:id="rId13"/>
    <p:sldId id="1367" r:id="rId14"/>
    <p:sldId id="1366" r:id="rId15"/>
    <p:sldId id="1355" r:id="rId16"/>
    <p:sldId id="1352" r:id="rId17"/>
    <p:sldId id="1365" r:id="rId18"/>
    <p:sldId id="1368" r:id="rId19"/>
    <p:sldId id="1372" r:id="rId20"/>
    <p:sldId id="1353" r:id="rId21"/>
    <p:sldId id="1364" r:id="rId22"/>
    <p:sldId id="1358" r:id="rId23"/>
    <p:sldId id="1362" r:id="rId24"/>
    <p:sldId id="1374" r:id="rId25"/>
    <p:sldId id="1363" r:id="rId26"/>
    <p:sldId id="1375" r:id="rId27"/>
    <p:sldId id="13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63C4F-19E2-452D-957D-2301500CF9AA}" v="427" dt="2025-01-21T23:04:37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8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Tinker (she/her)" userId="0e7663e2-365b-43ee-95b9-b01c66bd14e3" providerId="ADAL" clId="{D1363C4F-19E2-452D-957D-2301500CF9AA}"/>
    <pc:docChg chg="modSld">
      <pc:chgData name="Sarah Tinker (she/her)" userId="0e7663e2-365b-43ee-95b9-b01c66bd14e3" providerId="ADAL" clId="{D1363C4F-19E2-452D-957D-2301500CF9AA}" dt="2025-01-21T23:04:37.081" v="2504" actId="13244"/>
      <pc:docMkLst>
        <pc:docMk/>
      </pc:docMkLst>
      <pc:sldChg chg="modSp mod">
        <pc:chgData name="Sarah Tinker (she/her)" userId="0e7663e2-365b-43ee-95b9-b01c66bd14e3" providerId="ADAL" clId="{D1363C4F-19E2-452D-957D-2301500CF9AA}" dt="2025-01-21T23:03:59.294" v="2499" actId="13244"/>
        <pc:sldMkLst>
          <pc:docMk/>
          <pc:sldMk cId="603241345" sldId="440"/>
        </pc:sldMkLst>
        <pc:spChg chg="mod">
          <ac:chgData name="Sarah Tinker (she/her)" userId="0e7663e2-365b-43ee-95b9-b01c66bd14e3" providerId="ADAL" clId="{D1363C4F-19E2-452D-957D-2301500CF9AA}" dt="2025-01-21T23:03:59.294" v="2499" actId="13244"/>
          <ac:spMkLst>
            <pc:docMk/>
            <pc:sldMk cId="603241345" sldId="440"/>
            <ac:spMk id="2" creationId="{9488990E-94D0-47C5-9EC1-287BD0AF927A}"/>
          </ac:spMkLst>
        </pc:spChg>
        <pc:grpChg chg="mod">
          <ac:chgData name="Sarah Tinker (she/her)" userId="0e7663e2-365b-43ee-95b9-b01c66bd14e3" providerId="ADAL" clId="{D1363C4F-19E2-452D-957D-2301500CF9AA}" dt="2025-01-21T23:02:52.166" v="2321" actId="962"/>
          <ac:grpSpMkLst>
            <pc:docMk/>
            <pc:sldMk cId="603241345" sldId="440"/>
            <ac:grpSpMk id="10" creationId="{08FB8E98-2EA2-488D-A6EC-DC18FFEDA5D1}"/>
          </ac:grpSpMkLst>
        </pc:grpChg>
        <pc:picChg chg="mod">
          <ac:chgData name="Sarah Tinker (she/her)" userId="0e7663e2-365b-43ee-95b9-b01c66bd14e3" providerId="ADAL" clId="{D1363C4F-19E2-452D-957D-2301500CF9AA}" dt="2025-01-21T22:52:27.146" v="259" actId="962"/>
          <ac:picMkLst>
            <pc:docMk/>
            <pc:sldMk cId="603241345" sldId="440"/>
            <ac:picMk id="8" creationId="{A7D44524-A92E-4EA4-ACCC-461ED83E5F50}"/>
          </ac:picMkLst>
        </pc:picChg>
      </pc:sldChg>
      <pc:sldChg chg="delSp modSp">
        <pc:chgData name="Sarah Tinker (she/her)" userId="0e7663e2-365b-43ee-95b9-b01c66bd14e3" providerId="ADAL" clId="{D1363C4F-19E2-452D-957D-2301500CF9AA}" dt="2025-01-21T23:03:51.668" v="2498" actId="13244"/>
        <pc:sldMkLst>
          <pc:docMk/>
          <pc:sldMk cId="3128043823" sldId="458"/>
        </pc:sldMkLst>
        <pc:spChg chg="mod">
          <ac:chgData name="Sarah Tinker (she/her)" userId="0e7663e2-365b-43ee-95b9-b01c66bd14e3" providerId="ADAL" clId="{D1363C4F-19E2-452D-957D-2301500CF9AA}" dt="2025-01-21T23:01:34.568" v="2162" actId="962"/>
          <ac:spMkLst>
            <pc:docMk/>
            <pc:sldMk cId="3128043823" sldId="458"/>
            <ac:spMk id="4" creationId="{41C25E1F-BDF0-47C7-8515-111102421727}"/>
          </ac:spMkLst>
        </pc:spChg>
        <pc:spChg chg="mod">
          <ac:chgData name="Sarah Tinker (she/her)" userId="0e7663e2-365b-43ee-95b9-b01c66bd14e3" providerId="ADAL" clId="{D1363C4F-19E2-452D-957D-2301500CF9AA}" dt="2025-01-21T23:01:38.230" v="2163" actId="962"/>
          <ac:spMkLst>
            <pc:docMk/>
            <pc:sldMk cId="3128043823" sldId="458"/>
            <ac:spMk id="5" creationId="{A25429F8-5853-40AC-921D-75E9DCCE52DF}"/>
          </ac:spMkLst>
        </pc:spChg>
        <pc:spChg chg="del">
          <ac:chgData name="Sarah Tinker (she/her)" userId="0e7663e2-365b-43ee-95b9-b01c66bd14e3" providerId="ADAL" clId="{D1363C4F-19E2-452D-957D-2301500CF9AA}" dt="2025-01-21T23:01:43.496" v="2164" actId="478"/>
          <ac:spMkLst>
            <pc:docMk/>
            <pc:sldMk cId="3128043823" sldId="458"/>
            <ac:spMk id="8" creationId="{FCDBC8A6-A191-4DEA-A249-F705301FB2F6}"/>
          </ac:spMkLst>
        </pc:spChg>
        <pc:spChg chg="mod">
          <ac:chgData name="Sarah Tinker (she/her)" userId="0e7663e2-365b-43ee-95b9-b01c66bd14e3" providerId="ADAL" clId="{D1363C4F-19E2-452D-957D-2301500CF9AA}" dt="2025-01-21T23:03:51.668" v="2498" actId="13244"/>
          <ac:spMkLst>
            <pc:docMk/>
            <pc:sldMk cId="3128043823" sldId="458"/>
            <ac:spMk id="10" creationId="{C89F75D5-DA81-4EFF-8EB4-D403F83C69D9}"/>
          </ac:spMkLst>
        </pc:spChg>
      </pc:sldChg>
      <pc:sldChg chg="modSp">
        <pc:chgData name="Sarah Tinker (she/her)" userId="0e7663e2-365b-43ee-95b9-b01c66bd14e3" providerId="ADAL" clId="{D1363C4F-19E2-452D-957D-2301500CF9AA}" dt="2025-01-21T23:02:23.324" v="2246" actId="962"/>
        <pc:sldMkLst>
          <pc:docMk/>
          <pc:sldMk cId="3006833013" sldId="1350"/>
        </pc:sldMkLst>
        <pc:graphicFrameChg chg="mod">
          <ac:chgData name="Sarah Tinker (she/her)" userId="0e7663e2-365b-43ee-95b9-b01c66bd14e3" providerId="ADAL" clId="{D1363C4F-19E2-452D-957D-2301500CF9AA}" dt="2025-01-21T23:02:23.324" v="2246" actId="962"/>
          <ac:graphicFrameMkLst>
            <pc:docMk/>
            <pc:sldMk cId="3006833013" sldId="1350"/>
            <ac:graphicFrameMk id="19" creationId="{0C7D904E-9D57-44BF-A6ED-38AB32D128ED}"/>
          </ac:graphicFrameMkLst>
        </pc:graphicFrameChg>
      </pc:sldChg>
      <pc:sldChg chg="modSp">
        <pc:chgData name="Sarah Tinker (she/her)" userId="0e7663e2-365b-43ee-95b9-b01c66bd14e3" providerId="ADAL" clId="{D1363C4F-19E2-452D-957D-2301500CF9AA}" dt="2025-01-21T23:01:59.690" v="2180" actId="962"/>
        <pc:sldMkLst>
          <pc:docMk/>
          <pc:sldMk cId="1987330143" sldId="1351"/>
        </pc:sldMkLst>
        <pc:graphicFrameChg chg="mod">
          <ac:chgData name="Sarah Tinker (she/her)" userId="0e7663e2-365b-43ee-95b9-b01c66bd14e3" providerId="ADAL" clId="{D1363C4F-19E2-452D-957D-2301500CF9AA}" dt="2025-01-21T23:01:59.690" v="2180" actId="962"/>
          <ac:graphicFrameMkLst>
            <pc:docMk/>
            <pc:sldMk cId="1987330143" sldId="1351"/>
            <ac:graphicFrameMk id="6" creationId="{BEA035A6-120D-FE90-F5EA-339AF05CEDA0}"/>
          </ac:graphicFrameMkLst>
        </pc:graphicFrameChg>
      </pc:sldChg>
      <pc:sldChg chg="modSp">
        <pc:chgData name="Sarah Tinker (she/her)" userId="0e7663e2-365b-43ee-95b9-b01c66bd14e3" providerId="ADAL" clId="{D1363C4F-19E2-452D-957D-2301500CF9AA}" dt="2025-01-21T23:03:06.182" v="2369" actId="962"/>
        <pc:sldMkLst>
          <pc:docMk/>
          <pc:sldMk cId="1127004367" sldId="1352"/>
        </pc:sldMkLst>
        <pc:graphicFrameChg chg="mod">
          <ac:chgData name="Sarah Tinker (she/her)" userId="0e7663e2-365b-43ee-95b9-b01c66bd14e3" providerId="ADAL" clId="{D1363C4F-19E2-452D-957D-2301500CF9AA}" dt="2025-01-21T23:03:06.182" v="2369" actId="962"/>
          <ac:graphicFrameMkLst>
            <pc:docMk/>
            <pc:sldMk cId="1127004367" sldId="1352"/>
            <ac:graphicFrameMk id="15" creationId="{E2E73F7D-B620-2884-E695-D347B05E9714}"/>
          </ac:graphicFrameMkLst>
        </pc:graphicFrameChg>
      </pc:sldChg>
      <pc:sldChg chg="modSp mod">
        <pc:chgData name="Sarah Tinker (she/her)" userId="0e7663e2-365b-43ee-95b9-b01c66bd14e3" providerId="ADAL" clId="{D1363C4F-19E2-452D-957D-2301500CF9AA}" dt="2025-01-21T23:03:11.192" v="2377" actId="962"/>
        <pc:sldMkLst>
          <pc:docMk/>
          <pc:sldMk cId="2577472223" sldId="1353"/>
        </pc:sldMkLst>
        <pc:graphicFrameChg chg="mod">
          <ac:chgData name="Sarah Tinker (she/her)" userId="0e7663e2-365b-43ee-95b9-b01c66bd14e3" providerId="ADAL" clId="{D1363C4F-19E2-452D-957D-2301500CF9AA}" dt="2025-01-21T23:03:11.192" v="2377" actId="962"/>
          <ac:graphicFrameMkLst>
            <pc:docMk/>
            <pc:sldMk cId="2577472223" sldId="1353"/>
            <ac:graphicFrameMk id="12" creationId="{09C4FCEC-D589-4BA7-D366-521328004702}"/>
          </ac:graphicFrameMkLst>
        </pc:graphicFrameChg>
        <pc:picChg chg="mod">
          <ac:chgData name="Sarah Tinker (she/her)" userId="0e7663e2-365b-43ee-95b9-b01c66bd14e3" providerId="ADAL" clId="{D1363C4F-19E2-452D-957D-2301500CF9AA}" dt="2025-01-21T22:56:20.132" v="1588" actId="962"/>
          <ac:picMkLst>
            <pc:docMk/>
            <pc:sldMk cId="2577472223" sldId="1353"/>
            <ac:picMk id="15" creationId="{30DBEF5B-16A5-DB76-9419-9ECE90335423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3:04:08.702" v="2500" actId="13244"/>
        <pc:sldMkLst>
          <pc:docMk/>
          <pc:sldMk cId="918409736" sldId="1355"/>
        </pc:sldMkLst>
        <pc:picChg chg="mod">
          <ac:chgData name="Sarah Tinker (she/her)" userId="0e7663e2-365b-43ee-95b9-b01c66bd14e3" providerId="ADAL" clId="{D1363C4F-19E2-452D-957D-2301500CF9AA}" dt="2025-01-21T23:04:08.702" v="2500" actId="13244"/>
          <ac:picMkLst>
            <pc:docMk/>
            <pc:sldMk cId="918409736" sldId="1355"/>
            <ac:picMk id="14" creationId="{92E4C7E3-187A-F3C3-EE4A-12CB441E7088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2:57:48.245" v="1762" actId="962"/>
        <pc:sldMkLst>
          <pc:docMk/>
          <pc:sldMk cId="1078307707" sldId="1358"/>
        </pc:sldMkLst>
        <pc:picChg chg="mod">
          <ac:chgData name="Sarah Tinker (she/her)" userId="0e7663e2-365b-43ee-95b9-b01c66bd14e3" providerId="ADAL" clId="{D1363C4F-19E2-452D-957D-2301500CF9AA}" dt="2025-01-21T22:57:48.245" v="1762" actId="962"/>
          <ac:picMkLst>
            <pc:docMk/>
            <pc:sldMk cId="1078307707" sldId="1358"/>
            <ac:picMk id="21" creationId="{20590933-ACCE-E9C8-83BC-30EFD6BDDF59}"/>
          </ac:picMkLst>
        </pc:picChg>
      </pc:sldChg>
      <pc:sldChg chg="modSp">
        <pc:chgData name="Sarah Tinker (she/her)" userId="0e7663e2-365b-43ee-95b9-b01c66bd14e3" providerId="ADAL" clId="{D1363C4F-19E2-452D-957D-2301500CF9AA}" dt="2025-01-21T23:01:50.571" v="2172" actId="962"/>
        <pc:sldMkLst>
          <pc:docMk/>
          <pc:sldMk cId="3414478478" sldId="1359"/>
        </pc:sldMkLst>
        <pc:graphicFrameChg chg="mod">
          <ac:chgData name="Sarah Tinker (she/her)" userId="0e7663e2-365b-43ee-95b9-b01c66bd14e3" providerId="ADAL" clId="{D1363C4F-19E2-452D-957D-2301500CF9AA}" dt="2025-01-21T23:01:50.571" v="2172" actId="962"/>
          <ac:graphicFrameMkLst>
            <pc:docMk/>
            <pc:sldMk cId="3414478478" sldId="1359"/>
            <ac:graphicFrameMk id="7" creationId="{9D6FB57A-D19F-4F06-4D0B-732FAF87D620}"/>
          </ac:graphicFrameMkLst>
        </pc:graphicFrameChg>
      </pc:sldChg>
      <pc:sldChg chg="modSp">
        <pc:chgData name="Sarah Tinker (she/her)" userId="0e7663e2-365b-43ee-95b9-b01c66bd14e3" providerId="ADAL" clId="{D1363C4F-19E2-452D-957D-2301500CF9AA}" dt="2025-01-21T23:02:10.159" v="2206" actId="962"/>
        <pc:sldMkLst>
          <pc:docMk/>
          <pc:sldMk cId="723133672" sldId="1360"/>
        </pc:sldMkLst>
        <pc:graphicFrameChg chg="mod">
          <ac:chgData name="Sarah Tinker (she/her)" userId="0e7663e2-365b-43ee-95b9-b01c66bd14e3" providerId="ADAL" clId="{D1363C4F-19E2-452D-957D-2301500CF9AA}" dt="2025-01-21T23:02:10.159" v="2206" actId="962"/>
          <ac:graphicFrameMkLst>
            <pc:docMk/>
            <pc:sldMk cId="723133672" sldId="1360"/>
            <ac:graphicFrameMk id="6" creationId="{D6395C45-D690-8CFB-E0F7-1FDDFC678670}"/>
          </ac:graphicFrameMkLst>
        </pc:graphicFrameChg>
      </pc:sldChg>
      <pc:sldChg chg="delSp modSp mod">
        <pc:chgData name="Sarah Tinker (she/her)" userId="0e7663e2-365b-43ee-95b9-b01c66bd14e3" providerId="ADAL" clId="{D1363C4F-19E2-452D-957D-2301500CF9AA}" dt="2025-01-21T23:04:25.239" v="2503" actId="13244"/>
        <pc:sldMkLst>
          <pc:docMk/>
          <pc:sldMk cId="2807217835" sldId="1363"/>
        </pc:sldMkLst>
        <pc:spChg chg="del">
          <ac:chgData name="Sarah Tinker (she/her)" userId="0e7663e2-365b-43ee-95b9-b01c66bd14e3" providerId="ADAL" clId="{D1363C4F-19E2-452D-957D-2301500CF9AA}" dt="2025-01-21T23:04:19.865" v="2502" actId="478"/>
          <ac:spMkLst>
            <pc:docMk/>
            <pc:sldMk cId="2807217835" sldId="1363"/>
            <ac:spMk id="3" creationId="{8DA3A501-27DF-DA58-0591-258C7B4134E8}"/>
          </ac:spMkLst>
        </pc:spChg>
        <pc:spChg chg="mod">
          <ac:chgData name="Sarah Tinker (she/her)" userId="0e7663e2-365b-43ee-95b9-b01c66bd14e3" providerId="ADAL" clId="{D1363C4F-19E2-452D-957D-2301500CF9AA}" dt="2025-01-21T23:04:15.448" v="2501" actId="13244"/>
          <ac:spMkLst>
            <pc:docMk/>
            <pc:sldMk cId="2807217835" sldId="1363"/>
            <ac:spMk id="7" creationId="{7BCF452C-832B-FC2D-7BDE-DA2FB127A2D6}"/>
          </ac:spMkLst>
        </pc:spChg>
        <pc:picChg chg="mod">
          <ac:chgData name="Sarah Tinker (she/her)" userId="0e7663e2-365b-43ee-95b9-b01c66bd14e3" providerId="ADAL" clId="{D1363C4F-19E2-452D-957D-2301500CF9AA}" dt="2025-01-21T23:04:25.239" v="2503" actId="13244"/>
          <ac:picMkLst>
            <pc:docMk/>
            <pc:sldMk cId="2807217835" sldId="1363"/>
            <ac:picMk id="13" creationId="{489F1413-7A5E-1052-07BE-21FCD322D3B6}"/>
          </ac:picMkLst>
        </pc:picChg>
        <pc:picChg chg="mod">
          <ac:chgData name="Sarah Tinker (she/her)" userId="0e7663e2-365b-43ee-95b9-b01c66bd14e3" providerId="ADAL" clId="{D1363C4F-19E2-452D-957D-2301500CF9AA}" dt="2025-01-21T22:59:28.774" v="1908" actId="962"/>
          <ac:picMkLst>
            <pc:docMk/>
            <pc:sldMk cId="2807217835" sldId="1363"/>
            <ac:picMk id="1026" creationId="{BB0575B0-BE29-BE73-F61D-1048149AD069}"/>
          </ac:picMkLst>
        </pc:picChg>
        <pc:picChg chg="mod">
          <ac:chgData name="Sarah Tinker (she/her)" userId="0e7663e2-365b-43ee-95b9-b01c66bd14e3" providerId="ADAL" clId="{D1363C4F-19E2-452D-957D-2301500CF9AA}" dt="2025-01-21T22:59:34.882" v="1932" actId="962"/>
          <ac:picMkLst>
            <pc:docMk/>
            <pc:sldMk cId="2807217835" sldId="1363"/>
            <ac:picMk id="1028" creationId="{3626C75E-0E6F-C1A8-3BEB-42F8A1F929DB}"/>
          </ac:picMkLst>
        </pc:picChg>
      </pc:sldChg>
      <pc:sldChg chg="modSp">
        <pc:chgData name="Sarah Tinker (she/her)" userId="0e7663e2-365b-43ee-95b9-b01c66bd14e3" providerId="ADAL" clId="{D1363C4F-19E2-452D-957D-2301500CF9AA}" dt="2025-01-21T23:03:23.637" v="2405" actId="962"/>
        <pc:sldMkLst>
          <pc:docMk/>
          <pc:sldMk cId="3983242903" sldId="1364"/>
        </pc:sldMkLst>
        <pc:graphicFrameChg chg="mod">
          <ac:chgData name="Sarah Tinker (she/her)" userId="0e7663e2-365b-43ee-95b9-b01c66bd14e3" providerId="ADAL" clId="{D1363C4F-19E2-452D-957D-2301500CF9AA}" dt="2025-01-21T23:03:23.637" v="2405" actId="962"/>
          <ac:graphicFrameMkLst>
            <pc:docMk/>
            <pc:sldMk cId="3983242903" sldId="1364"/>
            <ac:graphicFrameMk id="6" creationId="{86F952C2-BEF6-C8CB-B777-6244636406D6}"/>
          </ac:graphicFrameMkLst>
        </pc:graphicFrameChg>
      </pc:sldChg>
      <pc:sldChg chg="modSp mod">
        <pc:chgData name="Sarah Tinker (she/her)" userId="0e7663e2-365b-43ee-95b9-b01c66bd14e3" providerId="ADAL" clId="{D1363C4F-19E2-452D-957D-2301500CF9AA}" dt="2025-01-21T22:55:51.308" v="1510" actId="6549"/>
        <pc:sldMkLst>
          <pc:docMk/>
          <pc:sldMk cId="1225172304" sldId="1365"/>
        </pc:sldMkLst>
        <pc:spChg chg="mod">
          <ac:chgData name="Sarah Tinker (she/her)" userId="0e7663e2-365b-43ee-95b9-b01c66bd14e3" providerId="ADAL" clId="{D1363C4F-19E2-452D-957D-2301500CF9AA}" dt="2025-01-21T22:55:51.308" v="1510" actId="6549"/>
          <ac:spMkLst>
            <pc:docMk/>
            <pc:sldMk cId="1225172304" sldId="1365"/>
            <ac:spMk id="6" creationId="{6E5C6B76-7512-5346-752A-822DE87DC3E6}"/>
          </ac:spMkLst>
        </pc:spChg>
        <pc:picChg chg="mod">
          <ac:chgData name="Sarah Tinker (she/her)" userId="0e7663e2-365b-43ee-95b9-b01c66bd14e3" providerId="ADAL" clId="{D1363C4F-19E2-452D-957D-2301500CF9AA}" dt="2025-01-21T22:55:48.077" v="1509" actId="962"/>
          <ac:picMkLst>
            <pc:docMk/>
            <pc:sldMk cId="1225172304" sldId="1365"/>
            <ac:picMk id="8" creationId="{9B2D3E52-7DA4-A52A-BB32-98B5B6B98B37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2:54:36.313" v="903" actId="962"/>
        <pc:sldMkLst>
          <pc:docMk/>
          <pc:sldMk cId="1859553845" sldId="1366"/>
        </pc:sldMkLst>
        <pc:picChg chg="mod">
          <ac:chgData name="Sarah Tinker (she/her)" userId="0e7663e2-365b-43ee-95b9-b01c66bd14e3" providerId="ADAL" clId="{D1363C4F-19E2-452D-957D-2301500CF9AA}" dt="2025-01-21T22:54:36.313" v="903" actId="962"/>
          <ac:picMkLst>
            <pc:docMk/>
            <pc:sldMk cId="1859553845" sldId="1366"/>
            <ac:picMk id="6" creationId="{74EE19B4-241E-283E-4104-6ED5B16109D2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3:02:42.847" v="2320" actId="962"/>
        <pc:sldMkLst>
          <pc:docMk/>
          <pc:sldMk cId="2439328928" sldId="1367"/>
        </pc:sldMkLst>
        <pc:graphicFrameChg chg="mod">
          <ac:chgData name="Sarah Tinker (she/her)" userId="0e7663e2-365b-43ee-95b9-b01c66bd14e3" providerId="ADAL" clId="{D1363C4F-19E2-452D-957D-2301500CF9AA}" dt="2025-01-21T23:02:42.847" v="2320" actId="962"/>
          <ac:graphicFrameMkLst>
            <pc:docMk/>
            <pc:sldMk cId="2439328928" sldId="1367"/>
            <ac:graphicFrameMk id="6" creationId="{A26EEABF-9FA1-27BF-8E69-9FC176971D37}"/>
          </ac:graphicFrameMkLst>
        </pc:graphicFrameChg>
        <pc:picChg chg="mod">
          <ac:chgData name="Sarah Tinker (she/her)" userId="0e7663e2-365b-43ee-95b9-b01c66bd14e3" providerId="ADAL" clId="{D1363C4F-19E2-452D-957D-2301500CF9AA}" dt="2025-01-21T22:52:49.981" v="379" actId="962"/>
          <ac:picMkLst>
            <pc:docMk/>
            <pc:sldMk cId="2439328928" sldId="1367"/>
            <ac:picMk id="7" creationId="{F4B467D9-BD8C-B2A7-883C-44BDE261668A}"/>
          </ac:picMkLst>
        </pc:picChg>
      </pc:sldChg>
      <pc:sldChg chg="modSp">
        <pc:chgData name="Sarah Tinker (she/her)" userId="0e7663e2-365b-43ee-95b9-b01c66bd14e3" providerId="ADAL" clId="{D1363C4F-19E2-452D-957D-2301500CF9AA}" dt="2025-01-21T23:04:37.081" v="2504" actId="13244"/>
        <pc:sldMkLst>
          <pc:docMk/>
          <pc:sldMk cId="1243713310" sldId="1373"/>
        </pc:sldMkLst>
        <pc:spChg chg="mod">
          <ac:chgData name="Sarah Tinker (she/her)" userId="0e7663e2-365b-43ee-95b9-b01c66bd14e3" providerId="ADAL" clId="{D1363C4F-19E2-452D-957D-2301500CF9AA}" dt="2025-01-21T23:03:37.714" v="2497" actId="962"/>
          <ac:spMkLst>
            <pc:docMk/>
            <pc:sldMk cId="1243713310" sldId="1373"/>
            <ac:spMk id="3" creationId="{25DCA021-2017-3EF1-CF5E-C4E78D305B38}"/>
          </ac:spMkLst>
        </pc:spChg>
        <pc:picChg chg="mod">
          <ac:chgData name="Sarah Tinker (she/her)" userId="0e7663e2-365b-43ee-95b9-b01c66bd14e3" providerId="ADAL" clId="{D1363C4F-19E2-452D-957D-2301500CF9AA}" dt="2025-01-21T23:04:37.081" v="2504" actId="13244"/>
          <ac:picMkLst>
            <pc:docMk/>
            <pc:sldMk cId="1243713310" sldId="1373"/>
            <ac:picMk id="6" creationId="{C976289B-30E1-172E-1645-A62A547AB8F6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2:59:16.807" v="1858" actId="962"/>
        <pc:sldMkLst>
          <pc:docMk/>
          <pc:sldMk cId="121313025" sldId="1374"/>
        </pc:sldMkLst>
        <pc:picChg chg="mod">
          <ac:chgData name="Sarah Tinker (she/her)" userId="0e7663e2-365b-43ee-95b9-b01c66bd14e3" providerId="ADAL" clId="{D1363C4F-19E2-452D-957D-2301500CF9AA}" dt="2025-01-21T22:59:16.807" v="1858" actId="962"/>
          <ac:picMkLst>
            <pc:docMk/>
            <pc:sldMk cId="121313025" sldId="1374"/>
            <ac:picMk id="6" creationId="{3D9A234E-F7C7-326E-C38E-97BEBA978321}"/>
          </ac:picMkLst>
        </pc:picChg>
      </pc:sldChg>
      <pc:sldChg chg="modSp mod">
        <pc:chgData name="Sarah Tinker (she/her)" userId="0e7663e2-365b-43ee-95b9-b01c66bd14e3" providerId="ADAL" clId="{D1363C4F-19E2-452D-957D-2301500CF9AA}" dt="2025-01-21T23:00:15.389" v="2151" actId="962"/>
        <pc:sldMkLst>
          <pc:docMk/>
          <pc:sldMk cId="2155212817" sldId="1375"/>
        </pc:sldMkLst>
        <pc:picChg chg="mod">
          <ac:chgData name="Sarah Tinker (she/her)" userId="0e7663e2-365b-43ee-95b9-b01c66bd14e3" providerId="ADAL" clId="{D1363C4F-19E2-452D-957D-2301500CF9AA}" dt="2025-01-21T23:00:15.389" v="2151" actId="962"/>
          <ac:picMkLst>
            <pc:docMk/>
            <pc:sldMk cId="2155212817" sldId="1375"/>
            <ac:picMk id="2050" creationId="{07F2BFFA-A178-B229-5325-834F830F716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E6AF7-7116-4E73-8EB8-0B2471972D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768A93-3856-43C1-B263-7B6EA2E97739}">
      <dgm:prSet/>
      <dgm:spPr/>
      <dgm:t>
        <a:bodyPr/>
        <a:lstStyle/>
        <a:p>
          <a:r>
            <a:rPr lang="en-US"/>
            <a:t>General best practices and determining language needs</a:t>
          </a:r>
        </a:p>
      </dgm:t>
    </dgm:pt>
    <dgm:pt modelId="{416F5FA6-45D7-444B-8510-E30AF86D3EFC}" type="parTrans" cxnId="{4F49273A-533F-4645-9802-8069F2272C6C}">
      <dgm:prSet/>
      <dgm:spPr/>
      <dgm:t>
        <a:bodyPr/>
        <a:lstStyle/>
        <a:p>
          <a:endParaRPr lang="en-US"/>
        </a:p>
      </dgm:t>
    </dgm:pt>
    <dgm:pt modelId="{E57C4890-B984-459D-BC43-23CAC31FD8DD}" type="sibTrans" cxnId="{4F49273A-533F-4645-9802-8069F2272C6C}">
      <dgm:prSet/>
      <dgm:spPr/>
      <dgm:t>
        <a:bodyPr/>
        <a:lstStyle/>
        <a:p>
          <a:endParaRPr lang="en-US"/>
        </a:p>
      </dgm:t>
    </dgm:pt>
    <dgm:pt modelId="{2888E885-AC80-4A17-9237-F2559C7E81E8}">
      <dgm:prSet/>
      <dgm:spPr/>
      <dgm:t>
        <a:bodyPr/>
        <a:lstStyle/>
        <a:p>
          <a:r>
            <a:rPr lang="en-US"/>
            <a:t>Spoken and sign language interpretation</a:t>
          </a:r>
        </a:p>
      </dgm:t>
    </dgm:pt>
    <dgm:pt modelId="{8AEB4FC9-340E-4012-8BE4-E97D9D3AC4E7}" type="parTrans" cxnId="{87E2FCC2-5F92-43DC-BE1A-A9DFF22AB89C}">
      <dgm:prSet/>
      <dgm:spPr/>
      <dgm:t>
        <a:bodyPr/>
        <a:lstStyle/>
        <a:p>
          <a:endParaRPr lang="en-US"/>
        </a:p>
      </dgm:t>
    </dgm:pt>
    <dgm:pt modelId="{DE25F038-E921-4A23-9239-4225D4B4BE38}" type="sibTrans" cxnId="{87E2FCC2-5F92-43DC-BE1A-A9DFF22AB89C}">
      <dgm:prSet/>
      <dgm:spPr/>
      <dgm:t>
        <a:bodyPr/>
        <a:lstStyle/>
        <a:p>
          <a:endParaRPr lang="en-US"/>
        </a:p>
      </dgm:t>
    </dgm:pt>
    <dgm:pt modelId="{9BEE6D4B-67D3-4320-B231-2615AA3D2B92}">
      <dgm:prSet/>
      <dgm:spPr/>
      <dgm:t>
        <a:bodyPr/>
        <a:lstStyle/>
        <a:p>
          <a:r>
            <a:rPr lang="en-US"/>
            <a:t>Written translation</a:t>
          </a:r>
        </a:p>
      </dgm:t>
    </dgm:pt>
    <dgm:pt modelId="{F32376A1-1294-49CE-8A5E-C530FEEF84CB}" type="parTrans" cxnId="{14D1F901-70E0-4BFF-B06F-D03C404520B5}">
      <dgm:prSet/>
      <dgm:spPr/>
      <dgm:t>
        <a:bodyPr/>
        <a:lstStyle/>
        <a:p>
          <a:endParaRPr lang="en-US"/>
        </a:p>
      </dgm:t>
    </dgm:pt>
    <dgm:pt modelId="{94774116-0807-48AF-B761-C5F6AA8C2A2F}" type="sibTrans" cxnId="{14D1F901-70E0-4BFF-B06F-D03C404520B5}">
      <dgm:prSet/>
      <dgm:spPr/>
      <dgm:t>
        <a:bodyPr/>
        <a:lstStyle/>
        <a:p>
          <a:endParaRPr lang="en-US"/>
        </a:p>
      </dgm:t>
    </dgm:pt>
    <dgm:pt modelId="{2BD322D7-2E42-4220-933E-B41D9ACD891C}">
      <dgm:prSet/>
      <dgm:spPr/>
      <dgm:t>
        <a:bodyPr/>
        <a:lstStyle/>
        <a:p>
          <a:r>
            <a:rPr lang="en-US"/>
            <a:t>Considerations for AI, machine translation, and auto-generated captioning</a:t>
          </a:r>
        </a:p>
      </dgm:t>
    </dgm:pt>
    <dgm:pt modelId="{39B03349-D483-4049-A15E-1D96E251EFD5}" type="parTrans" cxnId="{825FCD44-F1F1-421D-8C71-1DD5974BB450}">
      <dgm:prSet/>
      <dgm:spPr/>
      <dgm:t>
        <a:bodyPr/>
        <a:lstStyle/>
        <a:p>
          <a:endParaRPr lang="en-US"/>
        </a:p>
      </dgm:t>
    </dgm:pt>
    <dgm:pt modelId="{C8D30A7D-7594-4BB1-B957-140EB076AAD6}" type="sibTrans" cxnId="{825FCD44-F1F1-421D-8C71-1DD5974BB450}">
      <dgm:prSet/>
      <dgm:spPr/>
      <dgm:t>
        <a:bodyPr/>
        <a:lstStyle/>
        <a:p>
          <a:endParaRPr lang="en-US"/>
        </a:p>
      </dgm:t>
    </dgm:pt>
    <dgm:pt modelId="{597FC18D-8A86-4FBF-9B95-96A9DDFE864F}" type="pres">
      <dgm:prSet presAssocID="{884E6AF7-7116-4E73-8EB8-0B2471972DE5}" presName="root" presStyleCnt="0">
        <dgm:presLayoutVars>
          <dgm:dir/>
          <dgm:resizeHandles val="exact"/>
        </dgm:presLayoutVars>
      </dgm:prSet>
      <dgm:spPr/>
    </dgm:pt>
    <dgm:pt modelId="{56E930F9-3DB7-4599-A898-010F99DD36B9}" type="pres">
      <dgm:prSet presAssocID="{49768A93-3856-43C1-B263-7B6EA2E97739}" presName="compNode" presStyleCnt="0"/>
      <dgm:spPr/>
    </dgm:pt>
    <dgm:pt modelId="{A8B13E1B-6C71-4D0A-A3A1-22DC5D1F0434}" type="pres">
      <dgm:prSet presAssocID="{49768A93-3856-43C1-B263-7B6EA2E97739}" presName="bgRect" presStyleLbl="bgShp" presStyleIdx="0" presStyleCnt="4"/>
      <dgm:spPr/>
    </dgm:pt>
    <dgm:pt modelId="{08869960-F222-4867-A78F-A00D938C3E01}" type="pres">
      <dgm:prSet presAssocID="{49768A93-3856-43C1-B263-7B6EA2E9773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956BA3B-1014-464F-AA88-F17111A4C78C}" type="pres">
      <dgm:prSet presAssocID="{49768A93-3856-43C1-B263-7B6EA2E97739}" presName="spaceRect" presStyleCnt="0"/>
      <dgm:spPr/>
    </dgm:pt>
    <dgm:pt modelId="{447BEEC5-F73F-41F4-9193-C47B1D787A61}" type="pres">
      <dgm:prSet presAssocID="{49768A93-3856-43C1-B263-7B6EA2E97739}" presName="parTx" presStyleLbl="revTx" presStyleIdx="0" presStyleCnt="4">
        <dgm:presLayoutVars>
          <dgm:chMax val="0"/>
          <dgm:chPref val="0"/>
        </dgm:presLayoutVars>
      </dgm:prSet>
      <dgm:spPr/>
    </dgm:pt>
    <dgm:pt modelId="{2047E967-0D9A-4DDD-AC4A-0B66286404C3}" type="pres">
      <dgm:prSet presAssocID="{E57C4890-B984-459D-BC43-23CAC31FD8DD}" presName="sibTrans" presStyleCnt="0"/>
      <dgm:spPr/>
    </dgm:pt>
    <dgm:pt modelId="{2770718A-BC86-4C5C-8F39-1A1F1843B8B9}" type="pres">
      <dgm:prSet presAssocID="{2888E885-AC80-4A17-9237-F2559C7E81E8}" presName="compNode" presStyleCnt="0"/>
      <dgm:spPr/>
    </dgm:pt>
    <dgm:pt modelId="{67135660-71BB-423C-B872-78DA5EC87CC2}" type="pres">
      <dgm:prSet presAssocID="{2888E885-AC80-4A17-9237-F2559C7E81E8}" presName="bgRect" presStyleLbl="bgShp" presStyleIdx="1" presStyleCnt="4"/>
      <dgm:spPr/>
    </dgm:pt>
    <dgm:pt modelId="{5D1571B4-8FD6-4ADC-A6A4-DDF45602C525}" type="pres">
      <dgm:prSet presAssocID="{2888E885-AC80-4A17-9237-F2559C7E81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9796924B-81F9-45D3-879A-5435020972E3}" type="pres">
      <dgm:prSet presAssocID="{2888E885-AC80-4A17-9237-F2559C7E81E8}" presName="spaceRect" presStyleCnt="0"/>
      <dgm:spPr/>
    </dgm:pt>
    <dgm:pt modelId="{A7B41F74-E878-4DAB-8364-3C7360476AC1}" type="pres">
      <dgm:prSet presAssocID="{2888E885-AC80-4A17-9237-F2559C7E81E8}" presName="parTx" presStyleLbl="revTx" presStyleIdx="1" presStyleCnt="4">
        <dgm:presLayoutVars>
          <dgm:chMax val="0"/>
          <dgm:chPref val="0"/>
        </dgm:presLayoutVars>
      </dgm:prSet>
      <dgm:spPr/>
    </dgm:pt>
    <dgm:pt modelId="{5E4762C6-25CD-4F49-95AE-550FE4FA22DB}" type="pres">
      <dgm:prSet presAssocID="{DE25F038-E921-4A23-9239-4225D4B4BE38}" presName="sibTrans" presStyleCnt="0"/>
      <dgm:spPr/>
    </dgm:pt>
    <dgm:pt modelId="{82C63B45-9DAA-4018-AFE0-4983C9719B8F}" type="pres">
      <dgm:prSet presAssocID="{9BEE6D4B-67D3-4320-B231-2615AA3D2B92}" presName="compNode" presStyleCnt="0"/>
      <dgm:spPr/>
    </dgm:pt>
    <dgm:pt modelId="{00CAE251-157B-4F40-9AA5-FB4749C33C5F}" type="pres">
      <dgm:prSet presAssocID="{9BEE6D4B-67D3-4320-B231-2615AA3D2B92}" presName="bgRect" presStyleLbl="bgShp" presStyleIdx="2" presStyleCnt="4"/>
      <dgm:spPr/>
    </dgm:pt>
    <dgm:pt modelId="{23198265-C634-4C60-B001-4BA5BDDCC9F0}" type="pres">
      <dgm:prSet presAssocID="{9BEE6D4B-67D3-4320-B231-2615AA3D2B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2CDF39A-3A07-494D-B7A0-2DF7DA24B490}" type="pres">
      <dgm:prSet presAssocID="{9BEE6D4B-67D3-4320-B231-2615AA3D2B92}" presName="spaceRect" presStyleCnt="0"/>
      <dgm:spPr/>
    </dgm:pt>
    <dgm:pt modelId="{CC2D42D1-111B-439B-A5DE-B86923FC6925}" type="pres">
      <dgm:prSet presAssocID="{9BEE6D4B-67D3-4320-B231-2615AA3D2B92}" presName="parTx" presStyleLbl="revTx" presStyleIdx="2" presStyleCnt="4">
        <dgm:presLayoutVars>
          <dgm:chMax val="0"/>
          <dgm:chPref val="0"/>
        </dgm:presLayoutVars>
      </dgm:prSet>
      <dgm:spPr/>
    </dgm:pt>
    <dgm:pt modelId="{323F1FA2-E29D-4FD8-BC09-90F9CF5CF11F}" type="pres">
      <dgm:prSet presAssocID="{94774116-0807-48AF-B761-C5F6AA8C2A2F}" presName="sibTrans" presStyleCnt="0"/>
      <dgm:spPr/>
    </dgm:pt>
    <dgm:pt modelId="{3EBE1D43-E55F-4D8C-8E99-5EE160307E2F}" type="pres">
      <dgm:prSet presAssocID="{2BD322D7-2E42-4220-933E-B41D9ACD891C}" presName="compNode" presStyleCnt="0"/>
      <dgm:spPr/>
    </dgm:pt>
    <dgm:pt modelId="{1A935B49-F501-4908-A7F8-C49B60728EA3}" type="pres">
      <dgm:prSet presAssocID="{2BD322D7-2E42-4220-933E-B41D9ACD891C}" presName="bgRect" presStyleLbl="bgShp" presStyleIdx="3" presStyleCnt="4"/>
      <dgm:spPr/>
    </dgm:pt>
    <dgm:pt modelId="{17A128BC-2AA2-4F81-B1E2-5BF66A92A640}" type="pres">
      <dgm:prSet presAssocID="{2BD322D7-2E42-4220-933E-B41D9ACD89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D2E7A3C9-14F1-4BC6-A7BF-C12CB94A5466}" type="pres">
      <dgm:prSet presAssocID="{2BD322D7-2E42-4220-933E-B41D9ACD891C}" presName="spaceRect" presStyleCnt="0"/>
      <dgm:spPr/>
    </dgm:pt>
    <dgm:pt modelId="{C09B36CB-1069-4646-AFE0-A198B7EACE95}" type="pres">
      <dgm:prSet presAssocID="{2BD322D7-2E42-4220-933E-B41D9ACD891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D1F901-70E0-4BFF-B06F-D03C404520B5}" srcId="{884E6AF7-7116-4E73-8EB8-0B2471972DE5}" destId="{9BEE6D4B-67D3-4320-B231-2615AA3D2B92}" srcOrd="2" destOrd="0" parTransId="{F32376A1-1294-49CE-8A5E-C530FEEF84CB}" sibTransId="{94774116-0807-48AF-B761-C5F6AA8C2A2F}"/>
    <dgm:cxn modelId="{4F49273A-533F-4645-9802-8069F2272C6C}" srcId="{884E6AF7-7116-4E73-8EB8-0B2471972DE5}" destId="{49768A93-3856-43C1-B263-7B6EA2E97739}" srcOrd="0" destOrd="0" parTransId="{416F5FA6-45D7-444B-8510-E30AF86D3EFC}" sibTransId="{E57C4890-B984-459D-BC43-23CAC31FD8DD}"/>
    <dgm:cxn modelId="{825FCD44-F1F1-421D-8C71-1DD5974BB450}" srcId="{884E6AF7-7116-4E73-8EB8-0B2471972DE5}" destId="{2BD322D7-2E42-4220-933E-B41D9ACD891C}" srcOrd="3" destOrd="0" parTransId="{39B03349-D483-4049-A15E-1D96E251EFD5}" sibTransId="{C8D30A7D-7594-4BB1-B957-140EB076AAD6}"/>
    <dgm:cxn modelId="{A61F2357-4C7C-4DC4-8AAD-2F7BF02EDA84}" type="presOf" srcId="{2888E885-AC80-4A17-9237-F2559C7E81E8}" destId="{A7B41F74-E878-4DAB-8364-3C7360476AC1}" srcOrd="0" destOrd="0" presId="urn:microsoft.com/office/officeart/2018/2/layout/IconVerticalSolidList"/>
    <dgm:cxn modelId="{F513BAAC-78EA-4DBB-8B34-CE8D75EAED18}" type="presOf" srcId="{2BD322D7-2E42-4220-933E-B41D9ACD891C}" destId="{C09B36CB-1069-4646-AFE0-A198B7EACE95}" srcOrd="0" destOrd="0" presId="urn:microsoft.com/office/officeart/2018/2/layout/IconVerticalSolidList"/>
    <dgm:cxn modelId="{87E2FCC2-5F92-43DC-BE1A-A9DFF22AB89C}" srcId="{884E6AF7-7116-4E73-8EB8-0B2471972DE5}" destId="{2888E885-AC80-4A17-9237-F2559C7E81E8}" srcOrd="1" destOrd="0" parTransId="{8AEB4FC9-340E-4012-8BE4-E97D9D3AC4E7}" sibTransId="{DE25F038-E921-4A23-9239-4225D4B4BE38}"/>
    <dgm:cxn modelId="{5C5798EA-BF05-4248-B263-A817CB8E44A1}" type="presOf" srcId="{884E6AF7-7116-4E73-8EB8-0B2471972DE5}" destId="{597FC18D-8A86-4FBF-9B95-96A9DDFE864F}" srcOrd="0" destOrd="0" presId="urn:microsoft.com/office/officeart/2018/2/layout/IconVerticalSolidList"/>
    <dgm:cxn modelId="{5DE3C2EE-D010-4F10-9B39-121628FA21A2}" type="presOf" srcId="{9BEE6D4B-67D3-4320-B231-2615AA3D2B92}" destId="{CC2D42D1-111B-439B-A5DE-B86923FC6925}" srcOrd="0" destOrd="0" presId="urn:microsoft.com/office/officeart/2018/2/layout/IconVerticalSolidList"/>
    <dgm:cxn modelId="{DC655EFD-599D-4DBB-9AD7-6D45B145E9A0}" type="presOf" srcId="{49768A93-3856-43C1-B263-7B6EA2E97739}" destId="{447BEEC5-F73F-41F4-9193-C47B1D787A61}" srcOrd="0" destOrd="0" presId="urn:microsoft.com/office/officeart/2018/2/layout/IconVerticalSolidList"/>
    <dgm:cxn modelId="{DBAFD3B1-76C7-4C0A-A134-A9C4EBE73D2F}" type="presParOf" srcId="{597FC18D-8A86-4FBF-9B95-96A9DDFE864F}" destId="{56E930F9-3DB7-4599-A898-010F99DD36B9}" srcOrd="0" destOrd="0" presId="urn:microsoft.com/office/officeart/2018/2/layout/IconVerticalSolidList"/>
    <dgm:cxn modelId="{7B0A5E43-22AE-421D-B37E-DCE0B402EEF7}" type="presParOf" srcId="{56E930F9-3DB7-4599-A898-010F99DD36B9}" destId="{A8B13E1B-6C71-4D0A-A3A1-22DC5D1F0434}" srcOrd="0" destOrd="0" presId="urn:microsoft.com/office/officeart/2018/2/layout/IconVerticalSolidList"/>
    <dgm:cxn modelId="{1A66CCEF-B7BF-410C-BF9C-41E7F3045534}" type="presParOf" srcId="{56E930F9-3DB7-4599-A898-010F99DD36B9}" destId="{08869960-F222-4867-A78F-A00D938C3E01}" srcOrd="1" destOrd="0" presId="urn:microsoft.com/office/officeart/2018/2/layout/IconVerticalSolidList"/>
    <dgm:cxn modelId="{E01139C4-E3D2-4539-AAC5-A0CFA3489C9A}" type="presParOf" srcId="{56E930F9-3DB7-4599-A898-010F99DD36B9}" destId="{6956BA3B-1014-464F-AA88-F17111A4C78C}" srcOrd="2" destOrd="0" presId="urn:microsoft.com/office/officeart/2018/2/layout/IconVerticalSolidList"/>
    <dgm:cxn modelId="{8A268B12-51FF-42A9-85C0-6361401BACAF}" type="presParOf" srcId="{56E930F9-3DB7-4599-A898-010F99DD36B9}" destId="{447BEEC5-F73F-41F4-9193-C47B1D787A61}" srcOrd="3" destOrd="0" presId="urn:microsoft.com/office/officeart/2018/2/layout/IconVerticalSolidList"/>
    <dgm:cxn modelId="{175EFEC3-82EC-47E7-A3DE-6990FFADE344}" type="presParOf" srcId="{597FC18D-8A86-4FBF-9B95-96A9DDFE864F}" destId="{2047E967-0D9A-4DDD-AC4A-0B66286404C3}" srcOrd="1" destOrd="0" presId="urn:microsoft.com/office/officeart/2018/2/layout/IconVerticalSolidList"/>
    <dgm:cxn modelId="{12924F1D-430E-4D4F-B904-EE9D506C5376}" type="presParOf" srcId="{597FC18D-8A86-4FBF-9B95-96A9DDFE864F}" destId="{2770718A-BC86-4C5C-8F39-1A1F1843B8B9}" srcOrd="2" destOrd="0" presId="urn:microsoft.com/office/officeart/2018/2/layout/IconVerticalSolidList"/>
    <dgm:cxn modelId="{979A4125-C684-4C87-8455-BCDFD11A9F15}" type="presParOf" srcId="{2770718A-BC86-4C5C-8F39-1A1F1843B8B9}" destId="{67135660-71BB-423C-B872-78DA5EC87CC2}" srcOrd="0" destOrd="0" presId="urn:microsoft.com/office/officeart/2018/2/layout/IconVerticalSolidList"/>
    <dgm:cxn modelId="{FA75CC6A-28BE-4CEA-A821-010C8AD85FDB}" type="presParOf" srcId="{2770718A-BC86-4C5C-8F39-1A1F1843B8B9}" destId="{5D1571B4-8FD6-4ADC-A6A4-DDF45602C525}" srcOrd="1" destOrd="0" presId="urn:microsoft.com/office/officeart/2018/2/layout/IconVerticalSolidList"/>
    <dgm:cxn modelId="{1C084AC1-1630-451E-A820-E0D5586223B9}" type="presParOf" srcId="{2770718A-BC86-4C5C-8F39-1A1F1843B8B9}" destId="{9796924B-81F9-45D3-879A-5435020972E3}" srcOrd="2" destOrd="0" presId="urn:microsoft.com/office/officeart/2018/2/layout/IconVerticalSolidList"/>
    <dgm:cxn modelId="{DBA9D9B9-12B7-492A-9A0A-0059437CEC2F}" type="presParOf" srcId="{2770718A-BC86-4C5C-8F39-1A1F1843B8B9}" destId="{A7B41F74-E878-4DAB-8364-3C7360476AC1}" srcOrd="3" destOrd="0" presId="urn:microsoft.com/office/officeart/2018/2/layout/IconVerticalSolidList"/>
    <dgm:cxn modelId="{22DDAC24-7E42-4A44-8DD4-7EA1C3FEDC77}" type="presParOf" srcId="{597FC18D-8A86-4FBF-9B95-96A9DDFE864F}" destId="{5E4762C6-25CD-4F49-95AE-550FE4FA22DB}" srcOrd="3" destOrd="0" presId="urn:microsoft.com/office/officeart/2018/2/layout/IconVerticalSolidList"/>
    <dgm:cxn modelId="{42833295-84DF-4AD8-A408-937ABEC8C26D}" type="presParOf" srcId="{597FC18D-8A86-4FBF-9B95-96A9DDFE864F}" destId="{82C63B45-9DAA-4018-AFE0-4983C9719B8F}" srcOrd="4" destOrd="0" presId="urn:microsoft.com/office/officeart/2018/2/layout/IconVerticalSolidList"/>
    <dgm:cxn modelId="{18B78B4B-55AA-4168-8514-83B1C185BC5A}" type="presParOf" srcId="{82C63B45-9DAA-4018-AFE0-4983C9719B8F}" destId="{00CAE251-157B-4F40-9AA5-FB4749C33C5F}" srcOrd="0" destOrd="0" presId="urn:microsoft.com/office/officeart/2018/2/layout/IconVerticalSolidList"/>
    <dgm:cxn modelId="{88CCD85D-8FD5-4B23-9D97-BB23AAEF4498}" type="presParOf" srcId="{82C63B45-9DAA-4018-AFE0-4983C9719B8F}" destId="{23198265-C634-4C60-B001-4BA5BDDCC9F0}" srcOrd="1" destOrd="0" presId="urn:microsoft.com/office/officeart/2018/2/layout/IconVerticalSolidList"/>
    <dgm:cxn modelId="{D69B2960-7766-49FD-9657-F3ED8F5D32A4}" type="presParOf" srcId="{82C63B45-9DAA-4018-AFE0-4983C9719B8F}" destId="{32CDF39A-3A07-494D-B7A0-2DF7DA24B490}" srcOrd="2" destOrd="0" presId="urn:microsoft.com/office/officeart/2018/2/layout/IconVerticalSolidList"/>
    <dgm:cxn modelId="{C59E70A2-47BA-4B85-8BA8-964B52C20481}" type="presParOf" srcId="{82C63B45-9DAA-4018-AFE0-4983C9719B8F}" destId="{CC2D42D1-111B-439B-A5DE-B86923FC6925}" srcOrd="3" destOrd="0" presId="urn:microsoft.com/office/officeart/2018/2/layout/IconVerticalSolidList"/>
    <dgm:cxn modelId="{777002AA-E8FC-458A-8278-573C3412D7F2}" type="presParOf" srcId="{597FC18D-8A86-4FBF-9B95-96A9DDFE864F}" destId="{323F1FA2-E29D-4FD8-BC09-90F9CF5CF11F}" srcOrd="5" destOrd="0" presId="urn:microsoft.com/office/officeart/2018/2/layout/IconVerticalSolidList"/>
    <dgm:cxn modelId="{A1B539CB-636B-4AEB-87F5-0EE377C2ADBD}" type="presParOf" srcId="{597FC18D-8A86-4FBF-9B95-96A9DDFE864F}" destId="{3EBE1D43-E55F-4D8C-8E99-5EE160307E2F}" srcOrd="6" destOrd="0" presId="urn:microsoft.com/office/officeart/2018/2/layout/IconVerticalSolidList"/>
    <dgm:cxn modelId="{5453A7FE-E184-4229-B069-7964A15A7D96}" type="presParOf" srcId="{3EBE1D43-E55F-4D8C-8E99-5EE160307E2F}" destId="{1A935B49-F501-4908-A7F8-C49B60728EA3}" srcOrd="0" destOrd="0" presId="urn:microsoft.com/office/officeart/2018/2/layout/IconVerticalSolidList"/>
    <dgm:cxn modelId="{B540ACE7-2D1E-4B02-940C-EB50AB769062}" type="presParOf" srcId="{3EBE1D43-E55F-4D8C-8E99-5EE160307E2F}" destId="{17A128BC-2AA2-4F81-B1E2-5BF66A92A640}" srcOrd="1" destOrd="0" presId="urn:microsoft.com/office/officeart/2018/2/layout/IconVerticalSolidList"/>
    <dgm:cxn modelId="{C579A2F8-AB39-4C80-9CF2-FB49EDCA1D45}" type="presParOf" srcId="{3EBE1D43-E55F-4D8C-8E99-5EE160307E2F}" destId="{D2E7A3C9-14F1-4BC6-A7BF-C12CB94A5466}" srcOrd="2" destOrd="0" presId="urn:microsoft.com/office/officeart/2018/2/layout/IconVerticalSolidList"/>
    <dgm:cxn modelId="{2B004BEE-4B81-41F7-B3DE-4F8DC6B3A754}" type="presParOf" srcId="{3EBE1D43-E55F-4D8C-8E99-5EE160307E2F}" destId="{C09B36CB-1069-4646-AFE0-A198B7EACE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F9A07-D020-4E6A-84B8-73EF95BF7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E0F3DB-8E65-4825-8136-0A3E280932AC}">
      <dgm:prSet/>
      <dgm:spPr/>
      <dgm:t>
        <a:bodyPr/>
        <a:lstStyle/>
        <a:p>
          <a:r>
            <a:rPr lang="en-US"/>
            <a:t>Bias in population-level language data: Where DON’T we have data where we should?</a:t>
          </a:r>
        </a:p>
      </dgm:t>
    </dgm:pt>
    <dgm:pt modelId="{94261F54-9B3C-4D1B-A861-92D9040F2224}" type="parTrans" cxnId="{3C4D383A-F03A-487B-9538-241E80301A0D}">
      <dgm:prSet/>
      <dgm:spPr/>
      <dgm:t>
        <a:bodyPr/>
        <a:lstStyle/>
        <a:p>
          <a:endParaRPr lang="en-US"/>
        </a:p>
      </dgm:t>
    </dgm:pt>
    <dgm:pt modelId="{31DDD1FB-8F82-4425-896A-833D07F02515}" type="sibTrans" cxnId="{3C4D383A-F03A-487B-9538-241E80301A0D}">
      <dgm:prSet/>
      <dgm:spPr/>
      <dgm:t>
        <a:bodyPr/>
        <a:lstStyle/>
        <a:p>
          <a:endParaRPr lang="en-US"/>
        </a:p>
      </dgm:t>
    </dgm:pt>
    <dgm:pt modelId="{3B99E3A3-8385-49FE-8CCF-0612C224EF42}">
      <dgm:prSet/>
      <dgm:spPr/>
      <dgm:t>
        <a:bodyPr/>
        <a:lstStyle/>
        <a:p>
          <a:r>
            <a:rPr lang="en-US"/>
            <a:t>Ex: Refugee language data changes every couple of years, does not keep up with census data</a:t>
          </a:r>
        </a:p>
      </dgm:t>
    </dgm:pt>
    <dgm:pt modelId="{8880E5FA-A5B9-4EF5-81AA-99D8221B8467}" type="parTrans" cxnId="{45617BC8-BF97-4FA6-97EB-36D22DB34B1D}">
      <dgm:prSet/>
      <dgm:spPr/>
      <dgm:t>
        <a:bodyPr/>
        <a:lstStyle/>
        <a:p>
          <a:endParaRPr lang="en-US"/>
        </a:p>
      </dgm:t>
    </dgm:pt>
    <dgm:pt modelId="{B01AC2B7-C2FB-436F-9764-E5C984823004}" type="sibTrans" cxnId="{45617BC8-BF97-4FA6-97EB-36D22DB34B1D}">
      <dgm:prSet/>
      <dgm:spPr/>
      <dgm:t>
        <a:bodyPr/>
        <a:lstStyle/>
        <a:p>
          <a:endParaRPr lang="en-US"/>
        </a:p>
      </dgm:t>
    </dgm:pt>
    <dgm:pt modelId="{AD3A430B-3537-4C24-B0ED-306A836CE2C4}">
      <dgm:prSet/>
      <dgm:spPr/>
      <dgm:t>
        <a:bodyPr/>
        <a:lstStyle/>
        <a:p>
          <a:r>
            <a:rPr lang="en-US"/>
            <a:t>People’s reported spoken/written languages don’t represent people who are not able to request their language BECAUSE of a language barrier</a:t>
          </a:r>
        </a:p>
      </dgm:t>
    </dgm:pt>
    <dgm:pt modelId="{50772427-92FD-42E7-9482-B6A3ED2CE618}" type="parTrans" cxnId="{E12F43D8-013C-4B54-A160-4A4ECF416C5F}">
      <dgm:prSet/>
      <dgm:spPr/>
      <dgm:t>
        <a:bodyPr/>
        <a:lstStyle/>
        <a:p>
          <a:endParaRPr lang="en-US"/>
        </a:p>
      </dgm:t>
    </dgm:pt>
    <dgm:pt modelId="{D0AF1D9C-121B-4C9E-A275-F7587A0B7665}" type="sibTrans" cxnId="{E12F43D8-013C-4B54-A160-4A4ECF416C5F}">
      <dgm:prSet/>
      <dgm:spPr/>
      <dgm:t>
        <a:bodyPr/>
        <a:lstStyle/>
        <a:p>
          <a:endParaRPr lang="en-US"/>
        </a:p>
      </dgm:t>
    </dgm:pt>
    <dgm:pt modelId="{063B7968-816A-410B-B54F-EE5D5EF2C7C7}" type="pres">
      <dgm:prSet presAssocID="{291F9A07-D020-4E6A-84B8-73EF95BF7428}" presName="linear" presStyleCnt="0">
        <dgm:presLayoutVars>
          <dgm:animLvl val="lvl"/>
          <dgm:resizeHandles val="exact"/>
        </dgm:presLayoutVars>
      </dgm:prSet>
      <dgm:spPr/>
    </dgm:pt>
    <dgm:pt modelId="{2BCCB413-832E-4F8E-A2F6-9B44F9A271B2}" type="pres">
      <dgm:prSet presAssocID="{04E0F3DB-8E65-4825-8136-0A3E280932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0F67AA-C47B-4569-BA64-4CC59C5C02C4}" type="pres">
      <dgm:prSet presAssocID="{31DDD1FB-8F82-4425-896A-833D07F02515}" presName="spacer" presStyleCnt="0"/>
      <dgm:spPr/>
    </dgm:pt>
    <dgm:pt modelId="{C5F261F4-0EFA-4DFE-95FB-71A778178E74}" type="pres">
      <dgm:prSet presAssocID="{3B99E3A3-8385-49FE-8CCF-0612C224EF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61B2A6-0E5A-4B98-B963-F32B7F29950B}" type="pres">
      <dgm:prSet presAssocID="{B01AC2B7-C2FB-436F-9764-E5C984823004}" presName="spacer" presStyleCnt="0"/>
      <dgm:spPr/>
    </dgm:pt>
    <dgm:pt modelId="{39B47C97-390D-4223-B0E3-8EBB2A75365E}" type="pres">
      <dgm:prSet presAssocID="{AD3A430B-3537-4C24-B0ED-306A836CE2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A8B910-FFB1-4530-A22C-875B0A7BB0B7}" type="presOf" srcId="{04E0F3DB-8E65-4825-8136-0A3E280932AC}" destId="{2BCCB413-832E-4F8E-A2F6-9B44F9A271B2}" srcOrd="0" destOrd="0" presId="urn:microsoft.com/office/officeart/2005/8/layout/vList2"/>
    <dgm:cxn modelId="{3C4D383A-F03A-487B-9538-241E80301A0D}" srcId="{291F9A07-D020-4E6A-84B8-73EF95BF7428}" destId="{04E0F3DB-8E65-4825-8136-0A3E280932AC}" srcOrd="0" destOrd="0" parTransId="{94261F54-9B3C-4D1B-A861-92D9040F2224}" sibTransId="{31DDD1FB-8F82-4425-896A-833D07F02515}"/>
    <dgm:cxn modelId="{BB1A1E5F-F73A-467C-8866-2A3464B6FBBC}" type="presOf" srcId="{AD3A430B-3537-4C24-B0ED-306A836CE2C4}" destId="{39B47C97-390D-4223-B0E3-8EBB2A75365E}" srcOrd="0" destOrd="0" presId="urn:microsoft.com/office/officeart/2005/8/layout/vList2"/>
    <dgm:cxn modelId="{45617BC8-BF97-4FA6-97EB-36D22DB34B1D}" srcId="{291F9A07-D020-4E6A-84B8-73EF95BF7428}" destId="{3B99E3A3-8385-49FE-8CCF-0612C224EF42}" srcOrd="1" destOrd="0" parTransId="{8880E5FA-A5B9-4EF5-81AA-99D8221B8467}" sibTransId="{B01AC2B7-C2FB-436F-9764-E5C984823004}"/>
    <dgm:cxn modelId="{E3BB54CB-11B7-41C3-A74F-BFADD4CA956B}" type="presOf" srcId="{3B99E3A3-8385-49FE-8CCF-0612C224EF42}" destId="{C5F261F4-0EFA-4DFE-95FB-71A778178E74}" srcOrd="0" destOrd="0" presId="urn:microsoft.com/office/officeart/2005/8/layout/vList2"/>
    <dgm:cxn modelId="{E12F43D8-013C-4B54-A160-4A4ECF416C5F}" srcId="{291F9A07-D020-4E6A-84B8-73EF95BF7428}" destId="{AD3A430B-3537-4C24-B0ED-306A836CE2C4}" srcOrd="2" destOrd="0" parTransId="{50772427-92FD-42E7-9482-B6A3ED2CE618}" sibTransId="{D0AF1D9C-121B-4C9E-A275-F7587A0B7665}"/>
    <dgm:cxn modelId="{FB129FDA-C18B-4B33-847E-3B963E9A1248}" type="presOf" srcId="{291F9A07-D020-4E6A-84B8-73EF95BF7428}" destId="{063B7968-816A-410B-B54F-EE5D5EF2C7C7}" srcOrd="0" destOrd="0" presId="urn:microsoft.com/office/officeart/2005/8/layout/vList2"/>
    <dgm:cxn modelId="{2DC0782D-4F61-4246-9FC1-42CE711322DE}" type="presParOf" srcId="{063B7968-816A-410B-B54F-EE5D5EF2C7C7}" destId="{2BCCB413-832E-4F8E-A2F6-9B44F9A271B2}" srcOrd="0" destOrd="0" presId="urn:microsoft.com/office/officeart/2005/8/layout/vList2"/>
    <dgm:cxn modelId="{EEFC8105-9B4B-4C8C-AEBD-D8F7939B29D4}" type="presParOf" srcId="{063B7968-816A-410B-B54F-EE5D5EF2C7C7}" destId="{D90F67AA-C47B-4569-BA64-4CC59C5C02C4}" srcOrd="1" destOrd="0" presId="urn:microsoft.com/office/officeart/2005/8/layout/vList2"/>
    <dgm:cxn modelId="{773AB568-87BC-41A5-B248-0966EB1147F3}" type="presParOf" srcId="{063B7968-816A-410B-B54F-EE5D5EF2C7C7}" destId="{C5F261F4-0EFA-4DFE-95FB-71A778178E74}" srcOrd="2" destOrd="0" presId="urn:microsoft.com/office/officeart/2005/8/layout/vList2"/>
    <dgm:cxn modelId="{C8C998A9-2B13-464B-9E0E-5999A476322D}" type="presParOf" srcId="{063B7968-816A-410B-B54F-EE5D5EF2C7C7}" destId="{CB61B2A6-0E5A-4B98-B963-F32B7F29950B}" srcOrd="3" destOrd="0" presId="urn:microsoft.com/office/officeart/2005/8/layout/vList2"/>
    <dgm:cxn modelId="{75598906-915E-4F43-BC21-A43A7B9FAB78}" type="presParOf" srcId="{063B7968-816A-410B-B54F-EE5D5EF2C7C7}" destId="{39B47C97-390D-4223-B0E3-8EBB2A7536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AC140-9C68-4435-A85C-72687CF5D02F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7D4F68F-88B4-46BA-8772-D1CFE2E79C94}">
      <dgm:prSet/>
      <dgm:spPr/>
      <dgm:t>
        <a:bodyPr/>
        <a:lstStyle/>
        <a:p>
          <a:r>
            <a:rPr lang="en-US"/>
            <a:t>Mutually intelligible does not mean good enough</a:t>
          </a:r>
        </a:p>
      </dgm:t>
    </dgm:pt>
    <dgm:pt modelId="{895555D2-495C-46A0-B3E3-AEE7ED0476FE}" type="parTrans" cxnId="{05151052-650D-4515-B141-74B10F588118}">
      <dgm:prSet/>
      <dgm:spPr/>
      <dgm:t>
        <a:bodyPr/>
        <a:lstStyle/>
        <a:p>
          <a:endParaRPr lang="en-US"/>
        </a:p>
      </dgm:t>
    </dgm:pt>
    <dgm:pt modelId="{7ABC8207-A9F2-408E-9D37-31D2F400B376}" type="sibTrans" cxnId="{05151052-650D-4515-B141-74B10F588118}">
      <dgm:prSet/>
      <dgm:spPr/>
      <dgm:t>
        <a:bodyPr/>
        <a:lstStyle/>
        <a:p>
          <a:endParaRPr lang="en-US"/>
        </a:p>
      </dgm:t>
    </dgm:pt>
    <dgm:pt modelId="{D7E0D4ED-05BD-49EC-B213-FD1548701FA8}">
      <dgm:prSet/>
      <dgm:spPr/>
      <dgm:t>
        <a:bodyPr/>
        <a:lstStyle/>
        <a:p>
          <a:r>
            <a:rPr lang="en-US"/>
            <a:t>Consider how current events might be impacting certain communities</a:t>
          </a:r>
        </a:p>
      </dgm:t>
    </dgm:pt>
    <dgm:pt modelId="{2B7A04A1-5D82-4565-BA89-9B56822F6A24}" type="parTrans" cxnId="{0E25F3A4-3B73-41B7-9458-34F34E1B827A}">
      <dgm:prSet/>
      <dgm:spPr/>
      <dgm:t>
        <a:bodyPr/>
        <a:lstStyle/>
        <a:p>
          <a:endParaRPr lang="en-US"/>
        </a:p>
      </dgm:t>
    </dgm:pt>
    <dgm:pt modelId="{8C89D098-2D8F-4001-9D2A-E60A5C15E1FB}" type="sibTrans" cxnId="{0E25F3A4-3B73-41B7-9458-34F34E1B827A}">
      <dgm:prSet/>
      <dgm:spPr/>
      <dgm:t>
        <a:bodyPr/>
        <a:lstStyle/>
        <a:p>
          <a:endParaRPr lang="en-US"/>
        </a:p>
      </dgm:t>
    </dgm:pt>
    <dgm:pt modelId="{5B0E578E-FF8B-437C-B54F-622C27FC1A02}">
      <dgm:prSet/>
      <dgm:spPr/>
      <dgm:t>
        <a:bodyPr/>
        <a:lstStyle/>
        <a:p>
          <a:r>
            <a:rPr lang="en-US"/>
            <a:t>Consider confidentiality in small communities</a:t>
          </a:r>
        </a:p>
      </dgm:t>
    </dgm:pt>
    <dgm:pt modelId="{9AF48AF3-ADA2-4403-A9BC-01719ECB24EA}" type="parTrans" cxnId="{96CAC836-D74A-4D7A-9A5E-CEFAF06E221D}">
      <dgm:prSet/>
      <dgm:spPr/>
      <dgm:t>
        <a:bodyPr/>
        <a:lstStyle/>
        <a:p>
          <a:endParaRPr lang="en-US"/>
        </a:p>
      </dgm:t>
    </dgm:pt>
    <dgm:pt modelId="{3CD15B29-7B27-46A0-9E2D-3A641A8EB2EF}" type="sibTrans" cxnId="{96CAC836-D74A-4D7A-9A5E-CEFAF06E221D}">
      <dgm:prSet/>
      <dgm:spPr/>
      <dgm:t>
        <a:bodyPr/>
        <a:lstStyle/>
        <a:p>
          <a:endParaRPr lang="en-US"/>
        </a:p>
      </dgm:t>
    </dgm:pt>
    <dgm:pt modelId="{04158784-7689-4378-B768-E77A030B32F6}">
      <dgm:prSet/>
      <dgm:spPr/>
      <dgm:t>
        <a:bodyPr/>
        <a:lstStyle/>
        <a:p>
          <a:r>
            <a:rPr lang="en-US"/>
            <a:t>Refugee and immigrant communities</a:t>
          </a:r>
        </a:p>
      </dgm:t>
    </dgm:pt>
    <dgm:pt modelId="{5B4DE82E-22BE-457A-97F6-7CF309F48060}" type="parTrans" cxnId="{1DB45810-A772-4D9C-A595-582C8DB35047}">
      <dgm:prSet/>
      <dgm:spPr/>
      <dgm:t>
        <a:bodyPr/>
        <a:lstStyle/>
        <a:p>
          <a:endParaRPr lang="en-US"/>
        </a:p>
      </dgm:t>
    </dgm:pt>
    <dgm:pt modelId="{74FB9E2D-423A-442F-A98F-758169FDCA35}" type="sibTrans" cxnId="{1DB45810-A772-4D9C-A595-582C8DB35047}">
      <dgm:prSet/>
      <dgm:spPr/>
      <dgm:t>
        <a:bodyPr/>
        <a:lstStyle/>
        <a:p>
          <a:endParaRPr lang="en-US"/>
        </a:p>
      </dgm:t>
    </dgm:pt>
    <dgm:pt modelId="{D3E4F2F3-7C69-4086-9979-5B116ACC20EB}">
      <dgm:prSet/>
      <dgm:spPr/>
      <dgm:t>
        <a:bodyPr/>
        <a:lstStyle/>
        <a:p>
          <a:r>
            <a:rPr lang="en-US"/>
            <a:t>Deaf, DeafBlind, and Hard of Hearing communities</a:t>
          </a:r>
        </a:p>
      </dgm:t>
    </dgm:pt>
    <dgm:pt modelId="{799F3000-8065-4CA4-9547-DB0DC4195B02}" type="parTrans" cxnId="{63FF4AE0-1E66-42A8-9742-F9B0F29A57E5}">
      <dgm:prSet/>
      <dgm:spPr/>
      <dgm:t>
        <a:bodyPr/>
        <a:lstStyle/>
        <a:p>
          <a:endParaRPr lang="en-US"/>
        </a:p>
      </dgm:t>
    </dgm:pt>
    <dgm:pt modelId="{4FCA75AC-57A1-4DBF-87EA-DD21DAE7BC7B}" type="sibTrans" cxnId="{63FF4AE0-1E66-42A8-9742-F9B0F29A57E5}">
      <dgm:prSet/>
      <dgm:spPr/>
      <dgm:t>
        <a:bodyPr/>
        <a:lstStyle/>
        <a:p>
          <a:endParaRPr lang="en-US"/>
        </a:p>
      </dgm:t>
    </dgm:pt>
    <dgm:pt modelId="{4BC030A4-F60F-4F69-B2EB-B564E08A3E66}" type="pres">
      <dgm:prSet presAssocID="{35EAC140-9C68-4435-A85C-72687CF5D02F}" presName="diagram" presStyleCnt="0">
        <dgm:presLayoutVars>
          <dgm:dir/>
          <dgm:resizeHandles val="exact"/>
        </dgm:presLayoutVars>
      </dgm:prSet>
      <dgm:spPr/>
    </dgm:pt>
    <dgm:pt modelId="{95E88AEB-630A-40BE-B7BC-D1E2DDE86456}" type="pres">
      <dgm:prSet presAssocID="{67D4F68F-88B4-46BA-8772-D1CFE2E79C94}" presName="node" presStyleLbl="node1" presStyleIdx="0" presStyleCnt="3">
        <dgm:presLayoutVars>
          <dgm:bulletEnabled val="1"/>
        </dgm:presLayoutVars>
      </dgm:prSet>
      <dgm:spPr/>
    </dgm:pt>
    <dgm:pt modelId="{7E83DD1D-A797-45CC-9DF0-DE61CB1A14F7}" type="pres">
      <dgm:prSet presAssocID="{7ABC8207-A9F2-408E-9D37-31D2F400B376}" presName="sibTrans" presStyleCnt="0"/>
      <dgm:spPr/>
    </dgm:pt>
    <dgm:pt modelId="{64DFC400-8D19-4E58-A80A-C9D36C87DAFB}" type="pres">
      <dgm:prSet presAssocID="{D7E0D4ED-05BD-49EC-B213-FD1548701FA8}" presName="node" presStyleLbl="node1" presStyleIdx="1" presStyleCnt="3">
        <dgm:presLayoutVars>
          <dgm:bulletEnabled val="1"/>
        </dgm:presLayoutVars>
      </dgm:prSet>
      <dgm:spPr/>
    </dgm:pt>
    <dgm:pt modelId="{810B0EB5-E0E7-4804-8F59-57EE9136B276}" type="pres">
      <dgm:prSet presAssocID="{8C89D098-2D8F-4001-9D2A-E60A5C15E1FB}" presName="sibTrans" presStyleCnt="0"/>
      <dgm:spPr/>
    </dgm:pt>
    <dgm:pt modelId="{33F0B5CC-6386-48F7-AA0D-C6DC09346EA5}" type="pres">
      <dgm:prSet presAssocID="{5B0E578E-FF8B-437C-B54F-622C27FC1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1DB45810-A772-4D9C-A595-582C8DB35047}" srcId="{5B0E578E-FF8B-437C-B54F-622C27FC1A02}" destId="{04158784-7689-4378-B768-E77A030B32F6}" srcOrd="0" destOrd="0" parTransId="{5B4DE82E-22BE-457A-97F6-7CF309F48060}" sibTransId="{74FB9E2D-423A-442F-A98F-758169FDCA35}"/>
    <dgm:cxn modelId="{96CAC836-D74A-4D7A-9A5E-CEFAF06E221D}" srcId="{35EAC140-9C68-4435-A85C-72687CF5D02F}" destId="{5B0E578E-FF8B-437C-B54F-622C27FC1A02}" srcOrd="2" destOrd="0" parTransId="{9AF48AF3-ADA2-4403-A9BC-01719ECB24EA}" sibTransId="{3CD15B29-7B27-46A0-9E2D-3A641A8EB2EF}"/>
    <dgm:cxn modelId="{C550D543-4C12-4B20-A630-8A4D55BE95CE}" type="presOf" srcId="{D7E0D4ED-05BD-49EC-B213-FD1548701FA8}" destId="{64DFC400-8D19-4E58-A80A-C9D36C87DAFB}" srcOrd="0" destOrd="0" presId="urn:microsoft.com/office/officeart/2005/8/layout/default"/>
    <dgm:cxn modelId="{B000BB66-29BA-408C-821D-DB0AA5F82918}" type="presOf" srcId="{67D4F68F-88B4-46BA-8772-D1CFE2E79C94}" destId="{95E88AEB-630A-40BE-B7BC-D1E2DDE86456}" srcOrd="0" destOrd="0" presId="urn:microsoft.com/office/officeart/2005/8/layout/default"/>
    <dgm:cxn modelId="{05151052-650D-4515-B141-74B10F588118}" srcId="{35EAC140-9C68-4435-A85C-72687CF5D02F}" destId="{67D4F68F-88B4-46BA-8772-D1CFE2E79C94}" srcOrd="0" destOrd="0" parTransId="{895555D2-495C-46A0-B3E3-AEE7ED0476FE}" sibTransId="{7ABC8207-A9F2-408E-9D37-31D2F400B376}"/>
    <dgm:cxn modelId="{CC3ECC89-5554-40BA-9F22-0EF0E9076C9D}" type="presOf" srcId="{35EAC140-9C68-4435-A85C-72687CF5D02F}" destId="{4BC030A4-F60F-4F69-B2EB-B564E08A3E66}" srcOrd="0" destOrd="0" presId="urn:microsoft.com/office/officeart/2005/8/layout/default"/>
    <dgm:cxn modelId="{0E25F3A4-3B73-41B7-9458-34F34E1B827A}" srcId="{35EAC140-9C68-4435-A85C-72687CF5D02F}" destId="{D7E0D4ED-05BD-49EC-B213-FD1548701FA8}" srcOrd="1" destOrd="0" parTransId="{2B7A04A1-5D82-4565-BA89-9B56822F6A24}" sibTransId="{8C89D098-2D8F-4001-9D2A-E60A5C15E1FB}"/>
    <dgm:cxn modelId="{CE2DB0D1-7B97-4448-ACD8-68ACCD696F22}" type="presOf" srcId="{D3E4F2F3-7C69-4086-9979-5B116ACC20EB}" destId="{33F0B5CC-6386-48F7-AA0D-C6DC09346EA5}" srcOrd="0" destOrd="2" presId="urn:microsoft.com/office/officeart/2005/8/layout/default"/>
    <dgm:cxn modelId="{63FF4AE0-1E66-42A8-9742-F9B0F29A57E5}" srcId="{5B0E578E-FF8B-437C-B54F-622C27FC1A02}" destId="{D3E4F2F3-7C69-4086-9979-5B116ACC20EB}" srcOrd="1" destOrd="0" parTransId="{799F3000-8065-4CA4-9547-DB0DC4195B02}" sibTransId="{4FCA75AC-57A1-4DBF-87EA-DD21DAE7BC7B}"/>
    <dgm:cxn modelId="{270CC8E0-1345-4828-BCE9-EEAF35C4E31E}" type="presOf" srcId="{04158784-7689-4378-B768-E77A030B32F6}" destId="{33F0B5CC-6386-48F7-AA0D-C6DC09346EA5}" srcOrd="0" destOrd="1" presId="urn:microsoft.com/office/officeart/2005/8/layout/default"/>
    <dgm:cxn modelId="{7D16C2F6-EB21-401F-B815-DB19A54E3D3F}" type="presOf" srcId="{5B0E578E-FF8B-437C-B54F-622C27FC1A02}" destId="{33F0B5CC-6386-48F7-AA0D-C6DC09346EA5}" srcOrd="0" destOrd="0" presId="urn:microsoft.com/office/officeart/2005/8/layout/default"/>
    <dgm:cxn modelId="{DDFAAD37-D9FD-4C59-9770-DA8A24F35F18}" type="presParOf" srcId="{4BC030A4-F60F-4F69-B2EB-B564E08A3E66}" destId="{95E88AEB-630A-40BE-B7BC-D1E2DDE86456}" srcOrd="0" destOrd="0" presId="urn:microsoft.com/office/officeart/2005/8/layout/default"/>
    <dgm:cxn modelId="{EBBBFD04-B17B-4A16-AAA5-2C2F6E2BE863}" type="presParOf" srcId="{4BC030A4-F60F-4F69-B2EB-B564E08A3E66}" destId="{7E83DD1D-A797-45CC-9DF0-DE61CB1A14F7}" srcOrd="1" destOrd="0" presId="urn:microsoft.com/office/officeart/2005/8/layout/default"/>
    <dgm:cxn modelId="{398D1B22-7868-4102-A3E8-2BD72F21D89F}" type="presParOf" srcId="{4BC030A4-F60F-4F69-B2EB-B564E08A3E66}" destId="{64DFC400-8D19-4E58-A80A-C9D36C87DAFB}" srcOrd="2" destOrd="0" presId="urn:microsoft.com/office/officeart/2005/8/layout/default"/>
    <dgm:cxn modelId="{4CA2A20E-2B2B-4033-9D4E-A92F966B820D}" type="presParOf" srcId="{4BC030A4-F60F-4F69-B2EB-B564E08A3E66}" destId="{810B0EB5-E0E7-4804-8F59-57EE9136B276}" srcOrd="3" destOrd="0" presId="urn:microsoft.com/office/officeart/2005/8/layout/default"/>
    <dgm:cxn modelId="{237426E5-C22D-40FE-A523-BA3D12E87232}" type="presParOf" srcId="{4BC030A4-F60F-4F69-B2EB-B564E08A3E66}" destId="{33F0B5CC-6386-48F7-AA0D-C6DC09346EA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BD1BD0-BC6D-4CC0-BFE6-21618B09FE2D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3A5DBE-5736-4D24-AB00-9E813B18AC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Involve language community as early as possible in development of data collection and planning</a:t>
          </a:r>
        </a:p>
      </dgm:t>
    </dgm:pt>
    <dgm:pt modelId="{87C71C38-69EA-45CB-85A1-36DB2D1839F1}" type="parTrans" cxnId="{AB41CE5D-601C-4CF1-AA6C-F5BB546FF363}">
      <dgm:prSet/>
      <dgm:spPr/>
      <dgm:t>
        <a:bodyPr/>
        <a:lstStyle/>
        <a:p>
          <a:endParaRPr lang="en-US"/>
        </a:p>
      </dgm:t>
    </dgm:pt>
    <dgm:pt modelId="{3C5C8292-F181-4FF7-8235-4747BBBAD09E}" type="sibTrans" cxnId="{AB41CE5D-601C-4CF1-AA6C-F5BB546FF3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4B3B9BE-2783-4565-823D-486CE0971B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Whenever possible, have someone who speaks the language do the data collection work directly </a:t>
          </a:r>
        </a:p>
      </dgm:t>
    </dgm:pt>
    <dgm:pt modelId="{44B1BFE8-E69D-44AA-B97F-3EB5FED0F70F}" type="parTrans" cxnId="{F493CAFF-8796-436B-A780-D3B330CF6A3F}">
      <dgm:prSet/>
      <dgm:spPr/>
      <dgm:t>
        <a:bodyPr/>
        <a:lstStyle/>
        <a:p>
          <a:endParaRPr lang="en-US"/>
        </a:p>
      </dgm:t>
    </dgm:pt>
    <dgm:pt modelId="{E4DFD75F-D9AA-43FF-93F0-7280A90312F8}" type="sibTrans" cxnId="{F493CAFF-8796-436B-A780-D3B330CF6A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5321F4-40BB-4F08-A2E7-1AC93A767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confidentiality and privacy in small communities</a:t>
          </a:r>
        </a:p>
      </dgm:t>
    </dgm:pt>
    <dgm:pt modelId="{FCA8B292-482B-4799-81F5-D63D1981CDCC}" type="parTrans" cxnId="{865FDD0E-263E-4885-A04A-1C6AB0B39B99}">
      <dgm:prSet/>
      <dgm:spPr/>
      <dgm:t>
        <a:bodyPr/>
        <a:lstStyle/>
        <a:p>
          <a:endParaRPr lang="en-US"/>
        </a:p>
      </dgm:t>
    </dgm:pt>
    <dgm:pt modelId="{CDC5CB15-CC40-4DBB-8085-1FC09DE49B73}" type="sibTrans" cxnId="{865FDD0E-263E-4885-A04A-1C6AB0B39B99}">
      <dgm:prSet/>
      <dgm:spPr/>
      <dgm:t>
        <a:bodyPr/>
        <a:lstStyle/>
        <a:p>
          <a:endParaRPr lang="en-US"/>
        </a:p>
      </dgm:t>
    </dgm:pt>
    <dgm:pt modelId="{3A0DFEDE-1965-4A65-A320-4D9B76F6E6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politics and power differentials</a:t>
          </a:r>
        </a:p>
      </dgm:t>
    </dgm:pt>
    <dgm:pt modelId="{0ED0FDD7-97DE-4424-905D-C2ECA971CE27}" type="parTrans" cxnId="{5B4BAD03-0BD8-4259-9B0D-D82761D0DFDF}">
      <dgm:prSet/>
      <dgm:spPr/>
      <dgm:t>
        <a:bodyPr/>
        <a:lstStyle/>
        <a:p>
          <a:endParaRPr lang="en-US"/>
        </a:p>
      </dgm:t>
    </dgm:pt>
    <dgm:pt modelId="{1E47E334-6431-4A5A-96BC-5B4F603D8445}" type="sibTrans" cxnId="{5B4BAD03-0BD8-4259-9B0D-D82761D0DFDF}">
      <dgm:prSet/>
      <dgm:spPr/>
      <dgm:t>
        <a:bodyPr/>
        <a:lstStyle/>
        <a:p>
          <a:endParaRPr lang="en-US"/>
        </a:p>
      </dgm:t>
    </dgm:pt>
    <dgm:pt modelId="{63AE6472-4AEF-4635-A0DE-E7EDDA248DD5}" type="pres">
      <dgm:prSet presAssocID="{56BD1BD0-BC6D-4CC0-BFE6-21618B09FE2D}" presName="root" presStyleCnt="0">
        <dgm:presLayoutVars>
          <dgm:dir/>
          <dgm:resizeHandles val="exact"/>
        </dgm:presLayoutVars>
      </dgm:prSet>
      <dgm:spPr/>
    </dgm:pt>
    <dgm:pt modelId="{73265747-692F-4B2E-8875-BCD6D9DF95B1}" type="pres">
      <dgm:prSet presAssocID="{56BD1BD0-BC6D-4CC0-BFE6-21618B09FE2D}" presName="container" presStyleCnt="0">
        <dgm:presLayoutVars>
          <dgm:dir/>
          <dgm:resizeHandles val="exact"/>
        </dgm:presLayoutVars>
      </dgm:prSet>
      <dgm:spPr/>
    </dgm:pt>
    <dgm:pt modelId="{E20F7D52-DBE2-4A8F-BCBD-6E065008B796}" type="pres">
      <dgm:prSet presAssocID="{693A5DBE-5736-4D24-AB00-9E813B18ACEB}" presName="compNode" presStyleCnt="0"/>
      <dgm:spPr/>
    </dgm:pt>
    <dgm:pt modelId="{32A2AE35-9A56-4439-95DE-DD95AFB24FC0}" type="pres">
      <dgm:prSet presAssocID="{693A5DBE-5736-4D24-AB00-9E813B18ACEB}" presName="iconBgRect" presStyleLbl="bgShp" presStyleIdx="0" presStyleCnt="4"/>
      <dgm:spPr/>
    </dgm:pt>
    <dgm:pt modelId="{187209E3-E4A9-4B99-9907-B937187231B5}" type="pres">
      <dgm:prSet presAssocID="{693A5DBE-5736-4D24-AB00-9E813B18AC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E8C8704-114F-4E06-A945-A5DACFCCB459}" type="pres">
      <dgm:prSet presAssocID="{693A5DBE-5736-4D24-AB00-9E813B18ACEB}" presName="spaceRect" presStyleCnt="0"/>
      <dgm:spPr/>
    </dgm:pt>
    <dgm:pt modelId="{02D9DFB0-525E-4137-B717-5BBF22FE20D8}" type="pres">
      <dgm:prSet presAssocID="{693A5DBE-5736-4D24-AB00-9E813B18ACEB}" presName="textRect" presStyleLbl="revTx" presStyleIdx="0" presStyleCnt="4">
        <dgm:presLayoutVars>
          <dgm:chMax val="1"/>
          <dgm:chPref val="1"/>
        </dgm:presLayoutVars>
      </dgm:prSet>
      <dgm:spPr/>
    </dgm:pt>
    <dgm:pt modelId="{5DFA996F-3BD9-40B9-A47C-1343C31FBC1E}" type="pres">
      <dgm:prSet presAssocID="{3C5C8292-F181-4FF7-8235-4747BBBAD09E}" presName="sibTrans" presStyleLbl="sibTrans2D1" presStyleIdx="0" presStyleCnt="0"/>
      <dgm:spPr/>
    </dgm:pt>
    <dgm:pt modelId="{74789476-B642-49CD-9D83-0E8AB0C7C768}" type="pres">
      <dgm:prSet presAssocID="{A4B3B9BE-2783-4565-823D-486CE0971B0D}" presName="compNode" presStyleCnt="0"/>
      <dgm:spPr/>
    </dgm:pt>
    <dgm:pt modelId="{98FFF9E7-D17D-48E4-BD9F-707685B09B1F}" type="pres">
      <dgm:prSet presAssocID="{A4B3B9BE-2783-4565-823D-486CE0971B0D}" presName="iconBgRect" presStyleLbl="bgShp" presStyleIdx="1" presStyleCnt="4"/>
      <dgm:spPr/>
    </dgm:pt>
    <dgm:pt modelId="{BF6B45A3-0114-472E-A1DB-F9B25CC8FD7C}" type="pres">
      <dgm:prSet presAssocID="{A4B3B9BE-2783-4565-823D-486CE0971B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7B3C9FE-48FE-47C5-AEB1-05EC8E787EB0}" type="pres">
      <dgm:prSet presAssocID="{A4B3B9BE-2783-4565-823D-486CE0971B0D}" presName="spaceRect" presStyleCnt="0"/>
      <dgm:spPr/>
    </dgm:pt>
    <dgm:pt modelId="{872D6831-02DA-4D80-835B-77D35C163526}" type="pres">
      <dgm:prSet presAssocID="{A4B3B9BE-2783-4565-823D-486CE0971B0D}" presName="textRect" presStyleLbl="revTx" presStyleIdx="1" presStyleCnt="4">
        <dgm:presLayoutVars>
          <dgm:chMax val="1"/>
          <dgm:chPref val="1"/>
        </dgm:presLayoutVars>
      </dgm:prSet>
      <dgm:spPr/>
    </dgm:pt>
    <dgm:pt modelId="{9DC57B81-CF5F-4617-A1E2-CCFCD7A85BDC}" type="pres">
      <dgm:prSet presAssocID="{E4DFD75F-D9AA-43FF-93F0-7280A90312F8}" presName="sibTrans" presStyleLbl="sibTrans2D1" presStyleIdx="0" presStyleCnt="0"/>
      <dgm:spPr/>
    </dgm:pt>
    <dgm:pt modelId="{DFC6662B-67BF-4189-ABCE-8CA407F9CE66}" type="pres">
      <dgm:prSet presAssocID="{825321F4-40BB-4F08-A2E7-1AC93A767DA6}" presName="compNode" presStyleCnt="0"/>
      <dgm:spPr/>
    </dgm:pt>
    <dgm:pt modelId="{F7C1237E-DA23-4F92-9888-39835239EE1B}" type="pres">
      <dgm:prSet presAssocID="{825321F4-40BB-4F08-A2E7-1AC93A767DA6}" presName="iconBgRect" presStyleLbl="bgShp" presStyleIdx="2" presStyleCnt="4"/>
      <dgm:spPr/>
    </dgm:pt>
    <dgm:pt modelId="{B44086DD-C314-4E7F-88C0-EB02D7F9C03C}" type="pres">
      <dgm:prSet presAssocID="{825321F4-40BB-4F08-A2E7-1AC93A767D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8820AA6-A06B-4CC3-AA25-1484F131F06E}" type="pres">
      <dgm:prSet presAssocID="{825321F4-40BB-4F08-A2E7-1AC93A767DA6}" presName="spaceRect" presStyleCnt="0"/>
      <dgm:spPr/>
    </dgm:pt>
    <dgm:pt modelId="{7AE93501-4F19-4539-82E0-441920BE17BD}" type="pres">
      <dgm:prSet presAssocID="{825321F4-40BB-4F08-A2E7-1AC93A767DA6}" presName="textRect" presStyleLbl="revTx" presStyleIdx="2" presStyleCnt="4">
        <dgm:presLayoutVars>
          <dgm:chMax val="1"/>
          <dgm:chPref val="1"/>
        </dgm:presLayoutVars>
      </dgm:prSet>
      <dgm:spPr/>
    </dgm:pt>
    <dgm:pt modelId="{E0DF4429-4698-4522-B1BF-990DA31AC963}" type="pres">
      <dgm:prSet presAssocID="{CDC5CB15-CC40-4DBB-8085-1FC09DE49B73}" presName="sibTrans" presStyleLbl="sibTrans2D1" presStyleIdx="0" presStyleCnt="0"/>
      <dgm:spPr/>
    </dgm:pt>
    <dgm:pt modelId="{485CD17E-C8FE-4309-8DED-0BB2EA878217}" type="pres">
      <dgm:prSet presAssocID="{3A0DFEDE-1965-4A65-A320-4D9B76F6E6E9}" presName="compNode" presStyleCnt="0"/>
      <dgm:spPr/>
    </dgm:pt>
    <dgm:pt modelId="{3606C389-1B98-44B8-BED0-F3D03D3E9C26}" type="pres">
      <dgm:prSet presAssocID="{3A0DFEDE-1965-4A65-A320-4D9B76F6E6E9}" presName="iconBgRect" presStyleLbl="bgShp" presStyleIdx="3" presStyleCnt="4"/>
      <dgm:spPr/>
    </dgm:pt>
    <dgm:pt modelId="{48647185-E12B-4D85-9967-A986B919811B}" type="pres">
      <dgm:prSet presAssocID="{3A0DFEDE-1965-4A65-A320-4D9B76F6E6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8F1CA56-4A1E-42D9-BD6C-FBA7A62316E0}" type="pres">
      <dgm:prSet presAssocID="{3A0DFEDE-1965-4A65-A320-4D9B76F6E6E9}" presName="spaceRect" presStyleCnt="0"/>
      <dgm:spPr/>
    </dgm:pt>
    <dgm:pt modelId="{B5D20203-AC66-4CB5-B4A5-DDE375DD23EB}" type="pres">
      <dgm:prSet presAssocID="{3A0DFEDE-1965-4A65-A320-4D9B76F6E6E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B4BAD03-0BD8-4259-9B0D-D82761D0DFDF}" srcId="{56BD1BD0-BC6D-4CC0-BFE6-21618B09FE2D}" destId="{3A0DFEDE-1965-4A65-A320-4D9B76F6E6E9}" srcOrd="3" destOrd="0" parTransId="{0ED0FDD7-97DE-4424-905D-C2ECA971CE27}" sibTransId="{1E47E334-6431-4A5A-96BC-5B4F603D8445}"/>
    <dgm:cxn modelId="{CF21EE0B-FD0B-4894-A336-DB7C8F8BDB90}" type="presOf" srcId="{A4B3B9BE-2783-4565-823D-486CE0971B0D}" destId="{872D6831-02DA-4D80-835B-77D35C163526}" srcOrd="0" destOrd="0" presId="urn:microsoft.com/office/officeart/2018/2/layout/IconCircleList"/>
    <dgm:cxn modelId="{865FDD0E-263E-4885-A04A-1C6AB0B39B99}" srcId="{56BD1BD0-BC6D-4CC0-BFE6-21618B09FE2D}" destId="{825321F4-40BB-4F08-A2E7-1AC93A767DA6}" srcOrd="2" destOrd="0" parTransId="{FCA8B292-482B-4799-81F5-D63D1981CDCC}" sibTransId="{CDC5CB15-CC40-4DBB-8085-1FC09DE49B73}"/>
    <dgm:cxn modelId="{8E4B645D-304B-4533-8240-8F3FF89BF052}" type="presOf" srcId="{3A0DFEDE-1965-4A65-A320-4D9B76F6E6E9}" destId="{B5D20203-AC66-4CB5-B4A5-DDE375DD23EB}" srcOrd="0" destOrd="0" presId="urn:microsoft.com/office/officeart/2018/2/layout/IconCircleList"/>
    <dgm:cxn modelId="{AB41CE5D-601C-4CF1-AA6C-F5BB546FF363}" srcId="{56BD1BD0-BC6D-4CC0-BFE6-21618B09FE2D}" destId="{693A5DBE-5736-4D24-AB00-9E813B18ACEB}" srcOrd="0" destOrd="0" parTransId="{87C71C38-69EA-45CB-85A1-36DB2D1839F1}" sibTransId="{3C5C8292-F181-4FF7-8235-4747BBBAD09E}"/>
    <dgm:cxn modelId="{C9CF7C63-1893-4875-B003-50FFCAC9BC7A}" type="presOf" srcId="{693A5DBE-5736-4D24-AB00-9E813B18ACEB}" destId="{02D9DFB0-525E-4137-B717-5BBF22FE20D8}" srcOrd="0" destOrd="0" presId="urn:microsoft.com/office/officeart/2018/2/layout/IconCircleList"/>
    <dgm:cxn modelId="{CF438847-889A-458C-BE48-02D615AF1EE5}" type="presOf" srcId="{825321F4-40BB-4F08-A2E7-1AC93A767DA6}" destId="{7AE93501-4F19-4539-82E0-441920BE17BD}" srcOrd="0" destOrd="0" presId="urn:microsoft.com/office/officeart/2018/2/layout/IconCircleList"/>
    <dgm:cxn modelId="{3B66128B-2C85-4F34-813E-B10439399B75}" type="presOf" srcId="{56BD1BD0-BC6D-4CC0-BFE6-21618B09FE2D}" destId="{63AE6472-4AEF-4635-A0DE-E7EDDA248DD5}" srcOrd="0" destOrd="0" presId="urn:microsoft.com/office/officeart/2018/2/layout/IconCircleList"/>
    <dgm:cxn modelId="{CD0A0DB7-096A-412E-85F9-46087611F33C}" type="presOf" srcId="{3C5C8292-F181-4FF7-8235-4747BBBAD09E}" destId="{5DFA996F-3BD9-40B9-A47C-1343C31FBC1E}" srcOrd="0" destOrd="0" presId="urn:microsoft.com/office/officeart/2018/2/layout/IconCircleList"/>
    <dgm:cxn modelId="{EB42A5DA-ADBB-46A2-88F5-99AF776388F3}" type="presOf" srcId="{E4DFD75F-D9AA-43FF-93F0-7280A90312F8}" destId="{9DC57B81-CF5F-4617-A1E2-CCFCD7A85BDC}" srcOrd="0" destOrd="0" presId="urn:microsoft.com/office/officeart/2018/2/layout/IconCircleList"/>
    <dgm:cxn modelId="{1B57F8F1-B862-49A6-8279-3AFC8249147D}" type="presOf" srcId="{CDC5CB15-CC40-4DBB-8085-1FC09DE49B73}" destId="{E0DF4429-4698-4522-B1BF-990DA31AC963}" srcOrd="0" destOrd="0" presId="urn:microsoft.com/office/officeart/2018/2/layout/IconCircleList"/>
    <dgm:cxn modelId="{F493CAFF-8796-436B-A780-D3B330CF6A3F}" srcId="{56BD1BD0-BC6D-4CC0-BFE6-21618B09FE2D}" destId="{A4B3B9BE-2783-4565-823D-486CE0971B0D}" srcOrd="1" destOrd="0" parTransId="{44B1BFE8-E69D-44AA-B97F-3EB5FED0F70F}" sibTransId="{E4DFD75F-D9AA-43FF-93F0-7280A90312F8}"/>
    <dgm:cxn modelId="{285CC817-2012-44F2-B3C3-A7A015988751}" type="presParOf" srcId="{63AE6472-4AEF-4635-A0DE-E7EDDA248DD5}" destId="{73265747-692F-4B2E-8875-BCD6D9DF95B1}" srcOrd="0" destOrd="0" presId="urn:microsoft.com/office/officeart/2018/2/layout/IconCircleList"/>
    <dgm:cxn modelId="{6C62D4D4-8153-44F8-84FA-CE71E9D9DCA9}" type="presParOf" srcId="{73265747-692F-4B2E-8875-BCD6D9DF95B1}" destId="{E20F7D52-DBE2-4A8F-BCBD-6E065008B796}" srcOrd="0" destOrd="0" presId="urn:microsoft.com/office/officeart/2018/2/layout/IconCircleList"/>
    <dgm:cxn modelId="{8AA76A79-EFD4-489D-8CD9-C45102968A3A}" type="presParOf" srcId="{E20F7D52-DBE2-4A8F-BCBD-6E065008B796}" destId="{32A2AE35-9A56-4439-95DE-DD95AFB24FC0}" srcOrd="0" destOrd="0" presId="urn:microsoft.com/office/officeart/2018/2/layout/IconCircleList"/>
    <dgm:cxn modelId="{B0B2F3DC-4AF2-43FD-910C-722D1E1EC884}" type="presParOf" srcId="{E20F7D52-DBE2-4A8F-BCBD-6E065008B796}" destId="{187209E3-E4A9-4B99-9907-B937187231B5}" srcOrd="1" destOrd="0" presId="urn:microsoft.com/office/officeart/2018/2/layout/IconCircleList"/>
    <dgm:cxn modelId="{28CFD596-2FAE-42B0-91D4-14F3F8E45909}" type="presParOf" srcId="{E20F7D52-DBE2-4A8F-BCBD-6E065008B796}" destId="{AE8C8704-114F-4E06-A945-A5DACFCCB459}" srcOrd="2" destOrd="0" presId="urn:microsoft.com/office/officeart/2018/2/layout/IconCircleList"/>
    <dgm:cxn modelId="{C48F1D11-B36C-4F6E-B88F-5FB3809504E0}" type="presParOf" srcId="{E20F7D52-DBE2-4A8F-BCBD-6E065008B796}" destId="{02D9DFB0-525E-4137-B717-5BBF22FE20D8}" srcOrd="3" destOrd="0" presId="urn:microsoft.com/office/officeart/2018/2/layout/IconCircleList"/>
    <dgm:cxn modelId="{44C33DD3-2FFD-486E-97F2-E122542BC30B}" type="presParOf" srcId="{73265747-692F-4B2E-8875-BCD6D9DF95B1}" destId="{5DFA996F-3BD9-40B9-A47C-1343C31FBC1E}" srcOrd="1" destOrd="0" presId="urn:microsoft.com/office/officeart/2018/2/layout/IconCircleList"/>
    <dgm:cxn modelId="{E1CD8F79-EED1-4E96-A025-D92792377B6E}" type="presParOf" srcId="{73265747-692F-4B2E-8875-BCD6D9DF95B1}" destId="{74789476-B642-49CD-9D83-0E8AB0C7C768}" srcOrd="2" destOrd="0" presId="urn:microsoft.com/office/officeart/2018/2/layout/IconCircleList"/>
    <dgm:cxn modelId="{8A809691-001C-45F1-9492-EFEC9DB3FBC2}" type="presParOf" srcId="{74789476-B642-49CD-9D83-0E8AB0C7C768}" destId="{98FFF9E7-D17D-48E4-BD9F-707685B09B1F}" srcOrd="0" destOrd="0" presId="urn:microsoft.com/office/officeart/2018/2/layout/IconCircleList"/>
    <dgm:cxn modelId="{B439E6FA-A201-4947-9800-A5173985AC16}" type="presParOf" srcId="{74789476-B642-49CD-9D83-0E8AB0C7C768}" destId="{BF6B45A3-0114-472E-A1DB-F9B25CC8FD7C}" srcOrd="1" destOrd="0" presId="urn:microsoft.com/office/officeart/2018/2/layout/IconCircleList"/>
    <dgm:cxn modelId="{0EA3F93B-FA24-4AB3-8623-D88C73C5DCE3}" type="presParOf" srcId="{74789476-B642-49CD-9D83-0E8AB0C7C768}" destId="{07B3C9FE-48FE-47C5-AEB1-05EC8E787EB0}" srcOrd="2" destOrd="0" presId="urn:microsoft.com/office/officeart/2018/2/layout/IconCircleList"/>
    <dgm:cxn modelId="{7BF0A887-7B7F-4FD1-83B6-2E673C6D0007}" type="presParOf" srcId="{74789476-B642-49CD-9D83-0E8AB0C7C768}" destId="{872D6831-02DA-4D80-835B-77D35C163526}" srcOrd="3" destOrd="0" presId="urn:microsoft.com/office/officeart/2018/2/layout/IconCircleList"/>
    <dgm:cxn modelId="{FFFE9007-6AAD-4C49-876B-D03DBC037386}" type="presParOf" srcId="{73265747-692F-4B2E-8875-BCD6D9DF95B1}" destId="{9DC57B81-CF5F-4617-A1E2-CCFCD7A85BDC}" srcOrd="3" destOrd="0" presId="urn:microsoft.com/office/officeart/2018/2/layout/IconCircleList"/>
    <dgm:cxn modelId="{80565A41-0E77-4650-8921-8C6C11292882}" type="presParOf" srcId="{73265747-692F-4B2E-8875-BCD6D9DF95B1}" destId="{DFC6662B-67BF-4189-ABCE-8CA407F9CE66}" srcOrd="4" destOrd="0" presId="urn:microsoft.com/office/officeart/2018/2/layout/IconCircleList"/>
    <dgm:cxn modelId="{9F420248-D7DC-46F0-B82D-3C1B3534E731}" type="presParOf" srcId="{DFC6662B-67BF-4189-ABCE-8CA407F9CE66}" destId="{F7C1237E-DA23-4F92-9888-39835239EE1B}" srcOrd="0" destOrd="0" presId="urn:microsoft.com/office/officeart/2018/2/layout/IconCircleList"/>
    <dgm:cxn modelId="{9BC43DCF-D261-4C8C-8F21-672477B492C7}" type="presParOf" srcId="{DFC6662B-67BF-4189-ABCE-8CA407F9CE66}" destId="{B44086DD-C314-4E7F-88C0-EB02D7F9C03C}" srcOrd="1" destOrd="0" presId="urn:microsoft.com/office/officeart/2018/2/layout/IconCircleList"/>
    <dgm:cxn modelId="{B187ECC0-618A-46DD-9587-036E9427459E}" type="presParOf" srcId="{DFC6662B-67BF-4189-ABCE-8CA407F9CE66}" destId="{18820AA6-A06B-4CC3-AA25-1484F131F06E}" srcOrd="2" destOrd="0" presId="urn:microsoft.com/office/officeart/2018/2/layout/IconCircleList"/>
    <dgm:cxn modelId="{9A93541C-1DAB-4610-8A85-571F63A84F1B}" type="presParOf" srcId="{DFC6662B-67BF-4189-ABCE-8CA407F9CE66}" destId="{7AE93501-4F19-4539-82E0-441920BE17BD}" srcOrd="3" destOrd="0" presId="urn:microsoft.com/office/officeart/2018/2/layout/IconCircleList"/>
    <dgm:cxn modelId="{7CB73139-0CBB-4EE5-BD48-82B91AE05BB9}" type="presParOf" srcId="{73265747-692F-4B2E-8875-BCD6D9DF95B1}" destId="{E0DF4429-4698-4522-B1BF-990DA31AC963}" srcOrd="5" destOrd="0" presId="urn:microsoft.com/office/officeart/2018/2/layout/IconCircleList"/>
    <dgm:cxn modelId="{9B76B9BC-260F-45F4-AAED-7EBC4FAB3A1E}" type="presParOf" srcId="{73265747-692F-4B2E-8875-BCD6D9DF95B1}" destId="{485CD17E-C8FE-4309-8DED-0BB2EA878217}" srcOrd="6" destOrd="0" presId="urn:microsoft.com/office/officeart/2018/2/layout/IconCircleList"/>
    <dgm:cxn modelId="{D0509A8A-4448-47C1-B1D2-60B0EA03A910}" type="presParOf" srcId="{485CD17E-C8FE-4309-8DED-0BB2EA878217}" destId="{3606C389-1B98-44B8-BED0-F3D03D3E9C26}" srcOrd="0" destOrd="0" presId="urn:microsoft.com/office/officeart/2018/2/layout/IconCircleList"/>
    <dgm:cxn modelId="{26BFA1C4-2361-443E-9211-E13C78D1F8EE}" type="presParOf" srcId="{485CD17E-C8FE-4309-8DED-0BB2EA878217}" destId="{48647185-E12B-4D85-9967-A986B919811B}" srcOrd="1" destOrd="0" presId="urn:microsoft.com/office/officeart/2018/2/layout/IconCircleList"/>
    <dgm:cxn modelId="{A1379460-0F57-43F3-BA59-4D3811C277BC}" type="presParOf" srcId="{485CD17E-C8FE-4309-8DED-0BB2EA878217}" destId="{18F1CA56-4A1E-42D9-BD6C-FBA7A62316E0}" srcOrd="2" destOrd="0" presId="urn:microsoft.com/office/officeart/2018/2/layout/IconCircleList"/>
    <dgm:cxn modelId="{1EF7648B-266B-4CB9-8CC8-17D7B1EFBB7F}" type="presParOf" srcId="{485CD17E-C8FE-4309-8DED-0BB2EA878217}" destId="{B5D20203-AC66-4CB5-B4A5-DDE375DD23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E9A2F1-05AA-4705-9E3F-79D885E11BF3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6C990E0-669A-47A9-83F4-673C17DEDB4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Bilingual person or community member doing the work directly </a:t>
          </a:r>
        </a:p>
      </dgm:t>
    </dgm:pt>
    <dgm:pt modelId="{F6792B0B-770B-4A92-A972-7BF98B4BEE2C}" type="parTrans" cxnId="{34620350-7D1F-4E33-8728-4DE9EC5EF916}">
      <dgm:prSet/>
      <dgm:spPr/>
      <dgm:t>
        <a:bodyPr/>
        <a:lstStyle/>
        <a:p>
          <a:endParaRPr lang="en-US"/>
        </a:p>
      </dgm:t>
    </dgm:pt>
    <dgm:pt modelId="{D3B040B8-4274-4B75-9094-DBACC3AA9EE1}" type="sibTrans" cxnId="{34620350-7D1F-4E33-8728-4DE9EC5EF916}">
      <dgm:prSet/>
      <dgm:spPr/>
      <dgm:t>
        <a:bodyPr/>
        <a:lstStyle/>
        <a:p>
          <a:endParaRPr lang="en-US"/>
        </a:p>
      </dgm:t>
    </dgm:pt>
    <dgm:pt modelId="{5E337A42-9E34-442F-94AB-241133CDC79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In-person interpreter</a:t>
          </a:r>
        </a:p>
      </dgm:t>
    </dgm:pt>
    <dgm:pt modelId="{A486B0DD-2B4C-40F8-A747-94AC7D6F75DC}" type="parTrans" cxnId="{A619704E-1B17-404F-A180-78A0F2887F18}">
      <dgm:prSet/>
      <dgm:spPr/>
      <dgm:t>
        <a:bodyPr/>
        <a:lstStyle/>
        <a:p>
          <a:endParaRPr lang="en-US"/>
        </a:p>
      </dgm:t>
    </dgm:pt>
    <dgm:pt modelId="{5BE17158-0E5E-4CED-8983-C1DC21AB6E53}" type="sibTrans" cxnId="{A619704E-1B17-404F-A180-78A0F2887F18}">
      <dgm:prSet/>
      <dgm:spPr/>
      <dgm:t>
        <a:bodyPr/>
        <a:lstStyle/>
        <a:p>
          <a:endParaRPr lang="en-US"/>
        </a:p>
      </dgm:t>
    </dgm:pt>
    <dgm:pt modelId="{4780F606-9C1B-420A-9DD2-8DCC0D77E1F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Video interpretation</a:t>
          </a:r>
        </a:p>
      </dgm:t>
    </dgm:pt>
    <dgm:pt modelId="{EB83B63C-8124-4ADC-BEF9-43FD4AD39889}" type="parTrans" cxnId="{5DDB327B-90F2-4E70-A839-37922DF02857}">
      <dgm:prSet/>
      <dgm:spPr/>
      <dgm:t>
        <a:bodyPr/>
        <a:lstStyle/>
        <a:p>
          <a:endParaRPr lang="en-US"/>
        </a:p>
      </dgm:t>
    </dgm:pt>
    <dgm:pt modelId="{53B56D23-90EF-4B39-BA92-4663F2C4810B}" type="sibTrans" cxnId="{5DDB327B-90F2-4E70-A839-37922DF02857}">
      <dgm:prSet/>
      <dgm:spPr/>
      <dgm:t>
        <a:bodyPr/>
        <a:lstStyle/>
        <a:p>
          <a:endParaRPr lang="en-US"/>
        </a:p>
      </dgm:t>
    </dgm:pt>
    <dgm:pt modelId="{FEEC2B7F-02E5-4369-8F49-162ECF83DCA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Telephone interpretation</a:t>
          </a:r>
        </a:p>
      </dgm:t>
    </dgm:pt>
    <dgm:pt modelId="{0E04067C-10A5-4807-AEBA-1ABD289FD74D}" type="parTrans" cxnId="{2919478A-BEE6-42DA-80CF-A3018F1282C1}">
      <dgm:prSet/>
      <dgm:spPr/>
      <dgm:t>
        <a:bodyPr/>
        <a:lstStyle/>
        <a:p>
          <a:endParaRPr lang="en-US"/>
        </a:p>
      </dgm:t>
    </dgm:pt>
    <dgm:pt modelId="{5494B758-B971-4919-B946-40BB0B84163C}" type="sibTrans" cxnId="{2919478A-BEE6-42DA-80CF-A3018F1282C1}">
      <dgm:prSet/>
      <dgm:spPr/>
      <dgm:t>
        <a:bodyPr/>
        <a:lstStyle/>
        <a:p>
          <a:endParaRPr lang="en-US"/>
        </a:p>
      </dgm:t>
    </dgm:pt>
    <dgm:pt modelId="{D745624C-3A0B-4423-B30E-86C050BCF262}" type="pres">
      <dgm:prSet presAssocID="{B8E9A2F1-05AA-4705-9E3F-79D885E11BF3}" presName="linear" presStyleCnt="0">
        <dgm:presLayoutVars>
          <dgm:animLvl val="lvl"/>
          <dgm:resizeHandles val="exact"/>
        </dgm:presLayoutVars>
      </dgm:prSet>
      <dgm:spPr/>
    </dgm:pt>
    <dgm:pt modelId="{AE133389-2BB4-4FE1-B3C7-9A5E706012E4}" type="pres">
      <dgm:prSet presAssocID="{36C990E0-669A-47A9-83F4-673C17DEDB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B909125-B818-4B42-92C7-97F44D5559EF}" type="pres">
      <dgm:prSet presAssocID="{D3B040B8-4274-4B75-9094-DBACC3AA9EE1}" presName="spacer" presStyleCnt="0"/>
      <dgm:spPr/>
    </dgm:pt>
    <dgm:pt modelId="{F86D5401-A7A1-48FC-A451-94EE1394673C}" type="pres">
      <dgm:prSet presAssocID="{5E337A42-9E34-442F-94AB-241133CDC7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6A624A9-0854-472B-B926-F26B840D34B5}" type="pres">
      <dgm:prSet presAssocID="{5BE17158-0E5E-4CED-8983-C1DC21AB6E53}" presName="spacer" presStyleCnt="0"/>
      <dgm:spPr/>
    </dgm:pt>
    <dgm:pt modelId="{7BC1FA8E-6193-4C04-8EC8-78DF14AB67EE}" type="pres">
      <dgm:prSet presAssocID="{4780F606-9C1B-420A-9DD2-8DCC0D77E1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D4A064-102A-4CC2-8D29-3609EDD11DE0}" type="pres">
      <dgm:prSet presAssocID="{53B56D23-90EF-4B39-BA92-4663F2C4810B}" presName="spacer" presStyleCnt="0"/>
      <dgm:spPr/>
    </dgm:pt>
    <dgm:pt modelId="{A737B6B8-5170-4505-8F05-D135F10FE38B}" type="pres">
      <dgm:prSet presAssocID="{FEEC2B7F-02E5-4369-8F49-162ECF83DCA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0FA166-3B88-4772-8225-3C43DF189AD3}" type="presOf" srcId="{5E337A42-9E34-442F-94AB-241133CDC792}" destId="{F86D5401-A7A1-48FC-A451-94EE1394673C}" srcOrd="0" destOrd="0" presId="urn:microsoft.com/office/officeart/2005/8/layout/vList2"/>
    <dgm:cxn modelId="{A619704E-1B17-404F-A180-78A0F2887F18}" srcId="{B8E9A2F1-05AA-4705-9E3F-79D885E11BF3}" destId="{5E337A42-9E34-442F-94AB-241133CDC792}" srcOrd="1" destOrd="0" parTransId="{A486B0DD-2B4C-40F8-A747-94AC7D6F75DC}" sibTransId="{5BE17158-0E5E-4CED-8983-C1DC21AB6E53}"/>
    <dgm:cxn modelId="{34620350-7D1F-4E33-8728-4DE9EC5EF916}" srcId="{B8E9A2F1-05AA-4705-9E3F-79D885E11BF3}" destId="{36C990E0-669A-47A9-83F4-673C17DEDB42}" srcOrd="0" destOrd="0" parTransId="{F6792B0B-770B-4A92-A972-7BF98B4BEE2C}" sibTransId="{D3B040B8-4274-4B75-9094-DBACC3AA9EE1}"/>
    <dgm:cxn modelId="{360D6379-90B8-4F19-8C7E-054C7CAC535D}" type="presOf" srcId="{36C990E0-669A-47A9-83F4-673C17DEDB42}" destId="{AE133389-2BB4-4FE1-B3C7-9A5E706012E4}" srcOrd="0" destOrd="0" presId="urn:microsoft.com/office/officeart/2005/8/layout/vList2"/>
    <dgm:cxn modelId="{5DDB327B-90F2-4E70-A839-37922DF02857}" srcId="{B8E9A2F1-05AA-4705-9E3F-79D885E11BF3}" destId="{4780F606-9C1B-420A-9DD2-8DCC0D77E1F4}" srcOrd="2" destOrd="0" parTransId="{EB83B63C-8124-4ADC-BEF9-43FD4AD39889}" sibTransId="{53B56D23-90EF-4B39-BA92-4663F2C4810B}"/>
    <dgm:cxn modelId="{2919478A-BEE6-42DA-80CF-A3018F1282C1}" srcId="{B8E9A2F1-05AA-4705-9E3F-79D885E11BF3}" destId="{FEEC2B7F-02E5-4369-8F49-162ECF83DCAB}" srcOrd="3" destOrd="0" parTransId="{0E04067C-10A5-4807-AEBA-1ABD289FD74D}" sibTransId="{5494B758-B971-4919-B946-40BB0B84163C}"/>
    <dgm:cxn modelId="{C04855A6-F63E-419D-B8F2-7056D0DAB77B}" type="presOf" srcId="{B8E9A2F1-05AA-4705-9E3F-79D885E11BF3}" destId="{D745624C-3A0B-4423-B30E-86C050BCF262}" srcOrd="0" destOrd="0" presId="urn:microsoft.com/office/officeart/2005/8/layout/vList2"/>
    <dgm:cxn modelId="{48FF22C3-B1BE-4EDC-9A7E-EF4DA81B737E}" type="presOf" srcId="{4780F606-9C1B-420A-9DD2-8DCC0D77E1F4}" destId="{7BC1FA8E-6193-4C04-8EC8-78DF14AB67EE}" srcOrd="0" destOrd="0" presId="urn:microsoft.com/office/officeart/2005/8/layout/vList2"/>
    <dgm:cxn modelId="{34BC4DE1-B776-47D1-9066-AFDE2FE682F2}" type="presOf" srcId="{FEEC2B7F-02E5-4369-8F49-162ECF83DCAB}" destId="{A737B6B8-5170-4505-8F05-D135F10FE38B}" srcOrd="0" destOrd="0" presId="urn:microsoft.com/office/officeart/2005/8/layout/vList2"/>
    <dgm:cxn modelId="{DB298A62-14C4-407F-BDC1-DBAB3BDCD9DF}" type="presParOf" srcId="{D745624C-3A0B-4423-B30E-86C050BCF262}" destId="{AE133389-2BB4-4FE1-B3C7-9A5E706012E4}" srcOrd="0" destOrd="0" presId="urn:microsoft.com/office/officeart/2005/8/layout/vList2"/>
    <dgm:cxn modelId="{F1724966-6953-4D90-83DB-3B9511AD74A2}" type="presParOf" srcId="{D745624C-3A0B-4423-B30E-86C050BCF262}" destId="{2B909125-B818-4B42-92C7-97F44D5559EF}" srcOrd="1" destOrd="0" presId="urn:microsoft.com/office/officeart/2005/8/layout/vList2"/>
    <dgm:cxn modelId="{603B1626-4E31-4551-9AF2-A436C0FED3B2}" type="presParOf" srcId="{D745624C-3A0B-4423-B30E-86C050BCF262}" destId="{F86D5401-A7A1-48FC-A451-94EE1394673C}" srcOrd="2" destOrd="0" presId="urn:microsoft.com/office/officeart/2005/8/layout/vList2"/>
    <dgm:cxn modelId="{533A2EF1-70D0-4DEC-8902-2E39FBCECFC4}" type="presParOf" srcId="{D745624C-3A0B-4423-B30E-86C050BCF262}" destId="{56A624A9-0854-472B-B926-F26B840D34B5}" srcOrd="3" destOrd="0" presId="urn:microsoft.com/office/officeart/2005/8/layout/vList2"/>
    <dgm:cxn modelId="{D2661B49-BE22-442B-ADB2-D2ECE3FC7291}" type="presParOf" srcId="{D745624C-3A0B-4423-B30E-86C050BCF262}" destId="{7BC1FA8E-6193-4C04-8EC8-78DF14AB67EE}" srcOrd="4" destOrd="0" presId="urn:microsoft.com/office/officeart/2005/8/layout/vList2"/>
    <dgm:cxn modelId="{F9F877AA-5A69-4EB7-8DBE-E9F8A0BC0654}" type="presParOf" srcId="{D745624C-3A0B-4423-B30E-86C050BCF262}" destId="{38D4A064-102A-4CC2-8D29-3609EDD11DE0}" srcOrd="5" destOrd="0" presId="urn:microsoft.com/office/officeart/2005/8/layout/vList2"/>
    <dgm:cxn modelId="{1C51383E-D357-49FA-920D-F2CBD32D37CD}" type="presParOf" srcId="{D745624C-3A0B-4423-B30E-86C050BCF262}" destId="{A737B6B8-5170-4505-8F05-D135F10FE3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BCB05C-24D5-427C-9D0E-7F831DFD36FE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B86286C-1562-4373-AE9F-CFBB3CD30D0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Use the right type of sign language (there’s more than one!)</a:t>
          </a:r>
        </a:p>
      </dgm:t>
    </dgm:pt>
    <dgm:pt modelId="{0F9EA272-C558-4E43-B526-B37565AFED33}" type="parTrans" cxnId="{D16E36CD-79F3-4AD7-9A95-7EEBB85B8F96}">
      <dgm:prSet/>
      <dgm:spPr/>
      <dgm:t>
        <a:bodyPr/>
        <a:lstStyle/>
        <a:p>
          <a:endParaRPr lang="en-US"/>
        </a:p>
      </dgm:t>
    </dgm:pt>
    <dgm:pt modelId="{28B7D462-8748-4E8D-A3C0-5F140147B651}" type="sibTrans" cxnId="{D16E36CD-79F3-4AD7-9A95-7EEBB85B8F96}">
      <dgm:prSet/>
      <dgm:spPr/>
      <dgm:t>
        <a:bodyPr/>
        <a:lstStyle/>
        <a:p>
          <a:endParaRPr lang="en-US"/>
        </a:p>
      </dgm:t>
    </dgm:pt>
    <dgm:pt modelId="{F560C77F-2281-4630-A288-D9EF04B731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ASL interpreter vs. Certified Deaf Interpreter</a:t>
          </a:r>
        </a:p>
      </dgm:t>
    </dgm:pt>
    <dgm:pt modelId="{4F93CB8D-EC94-47CC-AE0D-A228B3C5217E}" type="parTrans" cxnId="{EDB91259-7640-44D8-BD52-67D26D380D74}">
      <dgm:prSet/>
      <dgm:spPr/>
      <dgm:t>
        <a:bodyPr/>
        <a:lstStyle/>
        <a:p>
          <a:endParaRPr lang="en-US"/>
        </a:p>
      </dgm:t>
    </dgm:pt>
    <dgm:pt modelId="{8B9679C0-0AED-461C-9EFE-391884CE91E9}" type="sibTrans" cxnId="{EDB91259-7640-44D8-BD52-67D26D380D74}">
      <dgm:prSet/>
      <dgm:spPr/>
      <dgm:t>
        <a:bodyPr/>
        <a:lstStyle/>
        <a:p>
          <a:endParaRPr lang="en-US"/>
        </a:p>
      </dgm:t>
    </dgm:pt>
    <dgm:pt modelId="{0DF7C904-D7DC-49CE-ADA5-B441362AC5C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Interpreters typically work in pairs, more for long sessions</a:t>
          </a:r>
        </a:p>
      </dgm:t>
    </dgm:pt>
    <dgm:pt modelId="{A6B867FC-D397-4850-B66D-A6663F08F2A2}" type="parTrans" cxnId="{6CDA2120-4785-4BBE-A678-14BE9358423E}">
      <dgm:prSet/>
      <dgm:spPr/>
      <dgm:t>
        <a:bodyPr/>
        <a:lstStyle/>
        <a:p>
          <a:endParaRPr lang="en-US"/>
        </a:p>
      </dgm:t>
    </dgm:pt>
    <dgm:pt modelId="{2451EAF0-9624-4C31-AA41-BDD54C963858}" type="sibTrans" cxnId="{6CDA2120-4785-4BBE-A678-14BE9358423E}">
      <dgm:prSet/>
      <dgm:spPr/>
      <dgm:t>
        <a:bodyPr/>
        <a:lstStyle/>
        <a:p>
          <a:endParaRPr lang="en-US"/>
        </a:p>
      </dgm:t>
    </dgm:pt>
    <dgm:pt modelId="{D91692D3-992E-4719-B954-DB0C1C80A45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Use Zoom instead of Teams</a:t>
          </a:r>
        </a:p>
      </dgm:t>
    </dgm:pt>
    <dgm:pt modelId="{10BF2C4D-A89A-43FF-9842-244AA7E43151}" type="parTrans" cxnId="{5BB0B892-EA2D-47BA-B4AB-04D1187CF7C0}">
      <dgm:prSet/>
      <dgm:spPr/>
      <dgm:t>
        <a:bodyPr/>
        <a:lstStyle/>
        <a:p>
          <a:endParaRPr lang="en-US"/>
        </a:p>
      </dgm:t>
    </dgm:pt>
    <dgm:pt modelId="{6459C394-9798-476F-B3C3-46B99EED56B2}" type="sibTrans" cxnId="{5BB0B892-EA2D-47BA-B4AB-04D1187CF7C0}">
      <dgm:prSet/>
      <dgm:spPr/>
      <dgm:t>
        <a:bodyPr/>
        <a:lstStyle/>
        <a:p>
          <a:endParaRPr lang="en-US"/>
        </a:p>
      </dgm:t>
    </dgm:pt>
    <dgm:pt modelId="{2EB8EC82-0F24-4D45-AFC6-231CDB92F4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Schedule early: Oregon has a shortage of ASL interpreters</a:t>
          </a:r>
        </a:p>
      </dgm:t>
    </dgm:pt>
    <dgm:pt modelId="{0EA916C3-F18F-4D04-9866-982D3823D5FE}" type="parTrans" cxnId="{3D297D53-9C57-42E7-83AE-D7F458401752}">
      <dgm:prSet/>
      <dgm:spPr/>
      <dgm:t>
        <a:bodyPr/>
        <a:lstStyle/>
        <a:p>
          <a:endParaRPr lang="en-US"/>
        </a:p>
      </dgm:t>
    </dgm:pt>
    <dgm:pt modelId="{B6F93891-FF80-4FA7-8F25-28D8505662A4}" type="sibTrans" cxnId="{3D297D53-9C57-42E7-83AE-D7F458401752}">
      <dgm:prSet/>
      <dgm:spPr/>
      <dgm:t>
        <a:bodyPr/>
        <a:lstStyle/>
        <a:p>
          <a:endParaRPr lang="en-US"/>
        </a:p>
      </dgm:t>
    </dgm:pt>
    <dgm:pt modelId="{2A6337F8-0659-4148-9761-1C8C6088F455}" type="pres">
      <dgm:prSet presAssocID="{E6BCB05C-24D5-427C-9D0E-7F831DFD36FE}" presName="diagram" presStyleCnt="0">
        <dgm:presLayoutVars>
          <dgm:dir/>
          <dgm:resizeHandles val="exact"/>
        </dgm:presLayoutVars>
      </dgm:prSet>
      <dgm:spPr/>
    </dgm:pt>
    <dgm:pt modelId="{8C1700A6-8A3F-4A86-8A6B-9A7726EF09ED}" type="pres">
      <dgm:prSet presAssocID="{9B86286C-1562-4373-AE9F-CFBB3CD30D00}" presName="node" presStyleLbl="node1" presStyleIdx="0" presStyleCnt="5">
        <dgm:presLayoutVars>
          <dgm:bulletEnabled val="1"/>
        </dgm:presLayoutVars>
      </dgm:prSet>
      <dgm:spPr/>
    </dgm:pt>
    <dgm:pt modelId="{A74E93AC-44B3-413D-AD1F-490F8C2262C0}" type="pres">
      <dgm:prSet presAssocID="{28B7D462-8748-4E8D-A3C0-5F140147B651}" presName="sibTrans" presStyleCnt="0"/>
      <dgm:spPr/>
    </dgm:pt>
    <dgm:pt modelId="{B85D118F-4649-4F81-84FD-C9348CAE7108}" type="pres">
      <dgm:prSet presAssocID="{F560C77F-2281-4630-A288-D9EF04B731C9}" presName="node" presStyleLbl="node1" presStyleIdx="1" presStyleCnt="5">
        <dgm:presLayoutVars>
          <dgm:bulletEnabled val="1"/>
        </dgm:presLayoutVars>
      </dgm:prSet>
      <dgm:spPr/>
    </dgm:pt>
    <dgm:pt modelId="{33AD50BB-C70A-44CA-AF9A-D29ED24CE0A9}" type="pres">
      <dgm:prSet presAssocID="{8B9679C0-0AED-461C-9EFE-391884CE91E9}" presName="sibTrans" presStyleCnt="0"/>
      <dgm:spPr/>
    </dgm:pt>
    <dgm:pt modelId="{CA0EC91D-9162-485D-92E4-C960EA29B0D8}" type="pres">
      <dgm:prSet presAssocID="{0DF7C904-D7DC-49CE-ADA5-B441362AC5C0}" presName="node" presStyleLbl="node1" presStyleIdx="2" presStyleCnt="5">
        <dgm:presLayoutVars>
          <dgm:bulletEnabled val="1"/>
        </dgm:presLayoutVars>
      </dgm:prSet>
      <dgm:spPr/>
    </dgm:pt>
    <dgm:pt modelId="{E661FEC8-29DA-4BDF-A891-BCF194E4694C}" type="pres">
      <dgm:prSet presAssocID="{2451EAF0-9624-4C31-AA41-BDD54C963858}" presName="sibTrans" presStyleCnt="0"/>
      <dgm:spPr/>
    </dgm:pt>
    <dgm:pt modelId="{17D250EF-5703-4631-A2A8-D0932484F5A5}" type="pres">
      <dgm:prSet presAssocID="{D91692D3-992E-4719-B954-DB0C1C80A457}" presName="node" presStyleLbl="node1" presStyleIdx="3" presStyleCnt="5">
        <dgm:presLayoutVars>
          <dgm:bulletEnabled val="1"/>
        </dgm:presLayoutVars>
      </dgm:prSet>
      <dgm:spPr/>
    </dgm:pt>
    <dgm:pt modelId="{1E3E863C-2CC1-423C-B879-93E41082FF21}" type="pres">
      <dgm:prSet presAssocID="{6459C394-9798-476F-B3C3-46B99EED56B2}" presName="sibTrans" presStyleCnt="0"/>
      <dgm:spPr/>
    </dgm:pt>
    <dgm:pt modelId="{3233E52A-A68F-4F35-84C8-45FB549DEB13}" type="pres">
      <dgm:prSet presAssocID="{2EB8EC82-0F24-4D45-AFC6-231CDB92F46A}" presName="node" presStyleLbl="node1" presStyleIdx="4" presStyleCnt="5">
        <dgm:presLayoutVars>
          <dgm:bulletEnabled val="1"/>
        </dgm:presLayoutVars>
      </dgm:prSet>
      <dgm:spPr/>
    </dgm:pt>
  </dgm:ptLst>
  <dgm:cxnLst>
    <dgm:cxn modelId="{E09A2C02-0AAD-4C86-84F5-EA5D0051169D}" type="presOf" srcId="{2EB8EC82-0F24-4D45-AFC6-231CDB92F46A}" destId="{3233E52A-A68F-4F35-84C8-45FB549DEB13}" srcOrd="0" destOrd="0" presId="urn:microsoft.com/office/officeart/2005/8/layout/default"/>
    <dgm:cxn modelId="{6CDA2120-4785-4BBE-A678-14BE9358423E}" srcId="{E6BCB05C-24D5-427C-9D0E-7F831DFD36FE}" destId="{0DF7C904-D7DC-49CE-ADA5-B441362AC5C0}" srcOrd="2" destOrd="0" parTransId="{A6B867FC-D397-4850-B66D-A6663F08F2A2}" sibTransId="{2451EAF0-9624-4C31-AA41-BDD54C963858}"/>
    <dgm:cxn modelId="{A595882E-02DE-42E9-9E1E-011A92A0ED43}" type="presOf" srcId="{9B86286C-1562-4373-AE9F-CFBB3CD30D00}" destId="{8C1700A6-8A3F-4A86-8A6B-9A7726EF09ED}" srcOrd="0" destOrd="0" presId="urn:microsoft.com/office/officeart/2005/8/layout/default"/>
    <dgm:cxn modelId="{CB56F76A-982B-43BC-818B-DED55897AB99}" type="presOf" srcId="{F560C77F-2281-4630-A288-D9EF04B731C9}" destId="{B85D118F-4649-4F81-84FD-C9348CAE7108}" srcOrd="0" destOrd="0" presId="urn:microsoft.com/office/officeart/2005/8/layout/default"/>
    <dgm:cxn modelId="{BC2FD74D-E386-47EB-B561-FD59AD550D8F}" type="presOf" srcId="{D91692D3-992E-4719-B954-DB0C1C80A457}" destId="{17D250EF-5703-4631-A2A8-D0932484F5A5}" srcOrd="0" destOrd="0" presId="urn:microsoft.com/office/officeart/2005/8/layout/default"/>
    <dgm:cxn modelId="{3D297D53-9C57-42E7-83AE-D7F458401752}" srcId="{E6BCB05C-24D5-427C-9D0E-7F831DFD36FE}" destId="{2EB8EC82-0F24-4D45-AFC6-231CDB92F46A}" srcOrd="4" destOrd="0" parTransId="{0EA916C3-F18F-4D04-9866-982D3823D5FE}" sibTransId="{B6F93891-FF80-4FA7-8F25-28D8505662A4}"/>
    <dgm:cxn modelId="{EDB91259-7640-44D8-BD52-67D26D380D74}" srcId="{E6BCB05C-24D5-427C-9D0E-7F831DFD36FE}" destId="{F560C77F-2281-4630-A288-D9EF04B731C9}" srcOrd="1" destOrd="0" parTransId="{4F93CB8D-EC94-47CC-AE0D-A228B3C5217E}" sibTransId="{8B9679C0-0AED-461C-9EFE-391884CE91E9}"/>
    <dgm:cxn modelId="{5BB0B892-EA2D-47BA-B4AB-04D1187CF7C0}" srcId="{E6BCB05C-24D5-427C-9D0E-7F831DFD36FE}" destId="{D91692D3-992E-4719-B954-DB0C1C80A457}" srcOrd="3" destOrd="0" parTransId="{10BF2C4D-A89A-43FF-9842-244AA7E43151}" sibTransId="{6459C394-9798-476F-B3C3-46B99EED56B2}"/>
    <dgm:cxn modelId="{D16E36CD-79F3-4AD7-9A95-7EEBB85B8F96}" srcId="{E6BCB05C-24D5-427C-9D0E-7F831DFD36FE}" destId="{9B86286C-1562-4373-AE9F-CFBB3CD30D00}" srcOrd="0" destOrd="0" parTransId="{0F9EA272-C558-4E43-B526-B37565AFED33}" sibTransId="{28B7D462-8748-4E8D-A3C0-5F140147B651}"/>
    <dgm:cxn modelId="{86DAE9CD-ED96-4883-BE8B-39CE05889440}" type="presOf" srcId="{E6BCB05C-24D5-427C-9D0E-7F831DFD36FE}" destId="{2A6337F8-0659-4148-9761-1C8C6088F455}" srcOrd="0" destOrd="0" presId="urn:microsoft.com/office/officeart/2005/8/layout/default"/>
    <dgm:cxn modelId="{692C16F8-E659-4090-BEA0-0214C4D69C0A}" type="presOf" srcId="{0DF7C904-D7DC-49CE-ADA5-B441362AC5C0}" destId="{CA0EC91D-9162-485D-92E4-C960EA29B0D8}" srcOrd="0" destOrd="0" presId="urn:microsoft.com/office/officeart/2005/8/layout/default"/>
    <dgm:cxn modelId="{C3ABB7A1-516C-41D5-BBE9-FB1BAC9D43C7}" type="presParOf" srcId="{2A6337F8-0659-4148-9761-1C8C6088F455}" destId="{8C1700A6-8A3F-4A86-8A6B-9A7726EF09ED}" srcOrd="0" destOrd="0" presId="urn:microsoft.com/office/officeart/2005/8/layout/default"/>
    <dgm:cxn modelId="{B36AE993-DBB2-4BCD-BA04-E26ED1A660EA}" type="presParOf" srcId="{2A6337F8-0659-4148-9761-1C8C6088F455}" destId="{A74E93AC-44B3-413D-AD1F-490F8C2262C0}" srcOrd="1" destOrd="0" presId="urn:microsoft.com/office/officeart/2005/8/layout/default"/>
    <dgm:cxn modelId="{5025C050-E89A-42B3-A688-C8478C30C96E}" type="presParOf" srcId="{2A6337F8-0659-4148-9761-1C8C6088F455}" destId="{B85D118F-4649-4F81-84FD-C9348CAE7108}" srcOrd="2" destOrd="0" presId="urn:microsoft.com/office/officeart/2005/8/layout/default"/>
    <dgm:cxn modelId="{C1325D86-3504-4ABC-81B9-754412654268}" type="presParOf" srcId="{2A6337F8-0659-4148-9761-1C8C6088F455}" destId="{33AD50BB-C70A-44CA-AF9A-D29ED24CE0A9}" srcOrd="3" destOrd="0" presId="urn:microsoft.com/office/officeart/2005/8/layout/default"/>
    <dgm:cxn modelId="{3DBD7067-EF12-44DC-8A37-F8261B89B2BF}" type="presParOf" srcId="{2A6337F8-0659-4148-9761-1C8C6088F455}" destId="{CA0EC91D-9162-485D-92E4-C960EA29B0D8}" srcOrd="4" destOrd="0" presId="urn:microsoft.com/office/officeart/2005/8/layout/default"/>
    <dgm:cxn modelId="{8D0F2E0C-5C20-4C01-BD1B-2180D21C32C6}" type="presParOf" srcId="{2A6337F8-0659-4148-9761-1C8C6088F455}" destId="{E661FEC8-29DA-4BDF-A891-BCF194E4694C}" srcOrd="5" destOrd="0" presId="urn:microsoft.com/office/officeart/2005/8/layout/default"/>
    <dgm:cxn modelId="{9387DC39-C76A-4245-85DA-BBC4EF5A3F9C}" type="presParOf" srcId="{2A6337F8-0659-4148-9761-1C8C6088F455}" destId="{17D250EF-5703-4631-A2A8-D0932484F5A5}" srcOrd="6" destOrd="0" presId="urn:microsoft.com/office/officeart/2005/8/layout/default"/>
    <dgm:cxn modelId="{CC729B3E-A103-4462-8A99-4320C8B1E43E}" type="presParOf" srcId="{2A6337F8-0659-4148-9761-1C8C6088F455}" destId="{1E3E863C-2CC1-423C-B879-93E41082FF21}" srcOrd="7" destOrd="0" presId="urn:microsoft.com/office/officeart/2005/8/layout/default"/>
    <dgm:cxn modelId="{BF94C7DE-31D5-463C-8E48-7AAE3C8F3BF2}" type="presParOf" srcId="{2A6337F8-0659-4148-9761-1C8C6088F455}" destId="{3233E52A-A68F-4F35-84C8-45FB549DEB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92C545-AA40-4798-960E-467AB1F6E34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FFFBFC9-579D-4119-889B-C0B0A6C1A6C1}">
      <dgm:prSet/>
      <dgm:spPr/>
      <dgm:t>
        <a:bodyPr/>
        <a:lstStyle/>
        <a:p>
          <a:r>
            <a:rPr lang="en-US"/>
            <a:t>Not all languages have a standard written form</a:t>
          </a:r>
        </a:p>
      </dgm:t>
    </dgm:pt>
    <dgm:pt modelId="{074F0814-11ED-42B3-904A-66714340BAE5}" type="parTrans" cxnId="{28F39657-2D88-47ED-869E-50C1C6904BD4}">
      <dgm:prSet/>
      <dgm:spPr/>
      <dgm:t>
        <a:bodyPr/>
        <a:lstStyle/>
        <a:p>
          <a:endParaRPr lang="en-US"/>
        </a:p>
      </dgm:t>
    </dgm:pt>
    <dgm:pt modelId="{B4CF0AA1-58DF-4B05-8468-30601B695702}" type="sibTrans" cxnId="{28F39657-2D88-47ED-869E-50C1C6904BD4}">
      <dgm:prSet/>
      <dgm:spPr/>
      <dgm:t>
        <a:bodyPr/>
        <a:lstStyle/>
        <a:p>
          <a:endParaRPr lang="en-US"/>
        </a:p>
      </dgm:t>
    </dgm:pt>
    <dgm:pt modelId="{0D8AAA10-D4EE-4524-A1EF-8FF9805AC415}">
      <dgm:prSet/>
      <dgm:spPr/>
      <dgm:t>
        <a:bodyPr/>
        <a:lstStyle/>
        <a:p>
          <a:r>
            <a:rPr lang="en-US"/>
            <a:t>Many Indigenous and Refugee languages are not written</a:t>
          </a:r>
        </a:p>
      </dgm:t>
    </dgm:pt>
    <dgm:pt modelId="{45A4E2D1-FB0B-4CD9-8EC7-30D0E5C94F61}" type="parTrans" cxnId="{0AE74B03-8646-49B1-9B49-EED153F8E8A7}">
      <dgm:prSet/>
      <dgm:spPr/>
      <dgm:t>
        <a:bodyPr/>
        <a:lstStyle/>
        <a:p>
          <a:endParaRPr lang="en-US"/>
        </a:p>
      </dgm:t>
    </dgm:pt>
    <dgm:pt modelId="{4F6F9D66-0E1B-40D3-B0A8-725CD4A148DA}" type="sibTrans" cxnId="{0AE74B03-8646-49B1-9B49-EED153F8E8A7}">
      <dgm:prSet/>
      <dgm:spPr/>
      <dgm:t>
        <a:bodyPr/>
        <a:lstStyle/>
        <a:p>
          <a:endParaRPr lang="en-US"/>
        </a:p>
      </dgm:t>
    </dgm:pt>
    <dgm:pt modelId="{6DFCBAE2-6F5A-48F8-9750-FF0F6BAB921E}">
      <dgm:prSet/>
      <dgm:spPr/>
      <dgm:t>
        <a:bodyPr/>
        <a:lstStyle/>
        <a:p>
          <a:r>
            <a:rPr lang="en-US"/>
            <a:t>Best practice is to create the document in the target language</a:t>
          </a:r>
        </a:p>
      </dgm:t>
    </dgm:pt>
    <dgm:pt modelId="{D64E270D-5E22-47D5-B5EF-FD5049B2388A}" type="parTrans" cxnId="{C6B26EEB-1993-4F72-A921-6F381F940856}">
      <dgm:prSet/>
      <dgm:spPr/>
      <dgm:t>
        <a:bodyPr/>
        <a:lstStyle/>
        <a:p>
          <a:endParaRPr lang="en-US"/>
        </a:p>
      </dgm:t>
    </dgm:pt>
    <dgm:pt modelId="{0CDF3F33-9A16-4417-8294-65AF7D794F74}" type="sibTrans" cxnId="{C6B26EEB-1993-4F72-A921-6F381F940856}">
      <dgm:prSet/>
      <dgm:spPr/>
      <dgm:t>
        <a:bodyPr/>
        <a:lstStyle/>
        <a:p>
          <a:endParaRPr lang="en-US"/>
        </a:p>
      </dgm:t>
    </dgm:pt>
    <dgm:pt modelId="{333F6E12-2183-466A-80C0-95A0C35B6AAA}">
      <dgm:prSet/>
      <dgm:spPr/>
      <dgm:t>
        <a:bodyPr/>
        <a:lstStyle/>
        <a:p>
          <a:r>
            <a:rPr lang="en-US"/>
            <a:t>Plain language is critical</a:t>
          </a:r>
        </a:p>
      </dgm:t>
    </dgm:pt>
    <dgm:pt modelId="{593DD8A1-E2B7-405F-8C35-59C194485F4C}" type="parTrans" cxnId="{3CA825AF-8593-40BA-99B1-BDCDD6A75BB1}">
      <dgm:prSet/>
      <dgm:spPr/>
      <dgm:t>
        <a:bodyPr/>
        <a:lstStyle/>
        <a:p>
          <a:endParaRPr lang="en-US"/>
        </a:p>
      </dgm:t>
    </dgm:pt>
    <dgm:pt modelId="{B880CD53-A707-4219-9647-A5F973FD9B3B}" type="sibTrans" cxnId="{3CA825AF-8593-40BA-99B1-BDCDD6A75BB1}">
      <dgm:prSet/>
      <dgm:spPr/>
      <dgm:t>
        <a:bodyPr/>
        <a:lstStyle/>
        <a:p>
          <a:endParaRPr lang="en-US"/>
        </a:p>
      </dgm:t>
    </dgm:pt>
    <dgm:pt modelId="{371CDB64-6C31-42D6-9CAD-59B925C10CCC}">
      <dgm:prSet/>
      <dgm:spPr/>
      <dgm:t>
        <a:bodyPr/>
        <a:lstStyle/>
        <a:p>
          <a:r>
            <a:rPr lang="en-US" dirty="0"/>
            <a:t>Reading level WILL go up when material is translated </a:t>
          </a:r>
        </a:p>
      </dgm:t>
    </dgm:pt>
    <dgm:pt modelId="{32AF7F48-4C29-4219-B707-18BD1FFDB363}" type="parTrans" cxnId="{7D6DA74B-4B2F-40F3-ACCD-A7556E1B5600}">
      <dgm:prSet/>
      <dgm:spPr/>
      <dgm:t>
        <a:bodyPr/>
        <a:lstStyle/>
        <a:p>
          <a:endParaRPr lang="en-US"/>
        </a:p>
      </dgm:t>
    </dgm:pt>
    <dgm:pt modelId="{25AA7785-6852-4800-91E6-E4A004798F50}" type="sibTrans" cxnId="{7D6DA74B-4B2F-40F3-ACCD-A7556E1B5600}">
      <dgm:prSet/>
      <dgm:spPr/>
      <dgm:t>
        <a:bodyPr/>
        <a:lstStyle/>
        <a:p>
          <a:endParaRPr lang="en-US"/>
        </a:p>
      </dgm:t>
    </dgm:pt>
    <dgm:pt modelId="{EED49E93-DB18-42CB-BC31-CA69B729B656}" type="pres">
      <dgm:prSet presAssocID="{2792C545-AA40-4798-960E-467AB1F6E344}" presName="vert0" presStyleCnt="0">
        <dgm:presLayoutVars>
          <dgm:dir/>
          <dgm:animOne val="branch"/>
          <dgm:animLvl val="lvl"/>
        </dgm:presLayoutVars>
      </dgm:prSet>
      <dgm:spPr/>
    </dgm:pt>
    <dgm:pt modelId="{852E31C1-1336-44F9-87AC-F8F9FB4B1D24}" type="pres">
      <dgm:prSet presAssocID="{EFFFBFC9-579D-4119-889B-C0B0A6C1A6C1}" presName="thickLine" presStyleLbl="alignNode1" presStyleIdx="0" presStyleCnt="5"/>
      <dgm:spPr/>
    </dgm:pt>
    <dgm:pt modelId="{FBF50F3E-F1F5-43D4-80C6-6DB25B1A75CF}" type="pres">
      <dgm:prSet presAssocID="{EFFFBFC9-579D-4119-889B-C0B0A6C1A6C1}" presName="horz1" presStyleCnt="0"/>
      <dgm:spPr/>
    </dgm:pt>
    <dgm:pt modelId="{2D78CDD1-617F-4ADE-B22B-55C901B3B0EE}" type="pres">
      <dgm:prSet presAssocID="{EFFFBFC9-579D-4119-889B-C0B0A6C1A6C1}" presName="tx1" presStyleLbl="revTx" presStyleIdx="0" presStyleCnt="5"/>
      <dgm:spPr/>
    </dgm:pt>
    <dgm:pt modelId="{C5947ABB-B313-4AB0-9A8E-EF6FAE3AC921}" type="pres">
      <dgm:prSet presAssocID="{EFFFBFC9-579D-4119-889B-C0B0A6C1A6C1}" presName="vert1" presStyleCnt="0"/>
      <dgm:spPr/>
    </dgm:pt>
    <dgm:pt modelId="{63081D9F-82E8-4322-A92E-A7A061D74FEB}" type="pres">
      <dgm:prSet presAssocID="{0D8AAA10-D4EE-4524-A1EF-8FF9805AC415}" presName="thickLine" presStyleLbl="alignNode1" presStyleIdx="1" presStyleCnt="5"/>
      <dgm:spPr/>
    </dgm:pt>
    <dgm:pt modelId="{04A92540-A254-4ABB-AD4E-F7D9BC573928}" type="pres">
      <dgm:prSet presAssocID="{0D8AAA10-D4EE-4524-A1EF-8FF9805AC415}" presName="horz1" presStyleCnt="0"/>
      <dgm:spPr/>
    </dgm:pt>
    <dgm:pt modelId="{58C501D7-D5E6-407B-B5D3-F5606C81A329}" type="pres">
      <dgm:prSet presAssocID="{0D8AAA10-D4EE-4524-A1EF-8FF9805AC415}" presName="tx1" presStyleLbl="revTx" presStyleIdx="1" presStyleCnt="5"/>
      <dgm:spPr/>
    </dgm:pt>
    <dgm:pt modelId="{E0AD1D0C-1E70-4F5B-9205-289169D769ED}" type="pres">
      <dgm:prSet presAssocID="{0D8AAA10-D4EE-4524-A1EF-8FF9805AC415}" presName="vert1" presStyleCnt="0"/>
      <dgm:spPr/>
    </dgm:pt>
    <dgm:pt modelId="{56CA52C6-2FEC-44E2-877B-7F93A091C4B7}" type="pres">
      <dgm:prSet presAssocID="{6DFCBAE2-6F5A-48F8-9750-FF0F6BAB921E}" presName="thickLine" presStyleLbl="alignNode1" presStyleIdx="2" presStyleCnt="5"/>
      <dgm:spPr/>
    </dgm:pt>
    <dgm:pt modelId="{3C74C8A4-B2B5-4517-BB50-E832C4594906}" type="pres">
      <dgm:prSet presAssocID="{6DFCBAE2-6F5A-48F8-9750-FF0F6BAB921E}" presName="horz1" presStyleCnt="0"/>
      <dgm:spPr/>
    </dgm:pt>
    <dgm:pt modelId="{48DDDF3F-2AF6-44CD-8B32-43AB8C203BE5}" type="pres">
      <dgm:prSet presAssocID="{6DFCBAE2-6F5A-48F8-9750-FF0F6BAB921E}" presName="tx1" presStyleLbl="revTx" presStyleIdx="2" presStyleCnt="5"/>
      <dgm:spPr/>
    </dgm:pt>
    <dgm:pt modelId="{5E7C7529-1084-4A4E-B4BE-378A63D426BE}" type="pres">
      <dgm:prSet presAssocID="{6DFCBAE2-6F5A-48F8-9750-FF0F6BAB921E}" presName="vert1" presStyleCnt="0"/>
      <dgm:spPr/>
    </dgm:pt>
    <dgm:pt modelId="{D804BA0C-5A34-450C-B88B-346224CAD3D0}" type="pres">
      <dgm:prSet presAssocID="{333F6E12-2183-466A-80C0-95A0C35B6AAA}" presName="thickLine" presStyleLbl="alignNode1" presStyleIdx="3" presStyleCnt="5"/>
      <dgm:spPr/>
    </dgm:pt>
    <dgm:pt modelId="{0C77A019-8B94-435F-B6EF-9C0712254DEB}" type="pres">
      <dgm:prSet presAssocID="{333F6E12-2183-466A-80C0-95A0C35B6AAA}" presName="horz1" presStyleCnt="0"/>
      <dgm:spPr/>
    </dgm:pt>
    <dgm:pt modelId="{DE911924-A4F4-4AD5-A11E-4CEC51F2EA35}" type="pres">
      <dgm:prSet presAssocID="{333F6E12-2183-466A-80C0-95A0C35B6AAA}" presName="tx1" presStyleLbl="revTx" presStyleIdx="3" presStyleCnt="5"/>
      <dgm:spPr/>
    </dgm:pt>
    <dgm:pt modelId="{0165094F-F7A7-4735-8566-3EB9A8874548}" type="pres">
      <dgm:prSet presAssocID="{333F6E12-2183-466A-80C0-95A0C35B6AAA}" presName="vert1" presStyleCnt="0"/>
      <dgm:spPr/>
    </dgm:pt>
    <dgm:pt modelId="{1B23FBE3-748A-42CB-A479-0A4DAAC7A912}" type="pres">
      <dgm:prSet presAssocID="{371CDB64-6C31-42D6-9CAD-59B925C10CCC}" presName="thickLine" presStyleLbl="alignNode1" presStyleIdx="4" presStyleCnt="5"/>
      <dgm:spPr/>
    </dgm:pt>
    <dgm:pt modelId="{D15DD000-0C95-442C-9A07-D9EE3F53495A}" type="pres">
      <dgm:prSet presAssocID="{371CDB64-6C31-42D6-9CAD-59B925C10CCC}" presName="horz1" presStyleCnt="0"/>
      <dgm:spPr/>
    </dgm:pt>
    <dgm:pt modelId="{8B153F35-8883-474A-A419-9AECB103598B}" type="pres">
      <dgm:prSet presAssocID="{371CDB64-6C31-42D6-9CAD-59B925C10CCC}" presName="tx1" presStyleLbl="revTx" presStyleIdx="4" presStyleCnt="5"/>
      <dgm:spPr/>
    </dgm:pt>
    <dgm:pt modelId="{0A2392CA-5BBD-4B90-8FAF-55A7F7787E35}" type="pres">
      <dgm:prSet presAssocID="{371CDB64-6C31-42D6-9CAD-59B925C10CCC}" presName="vert1" presStyleCnt="0"/>
      <dgm:spPr/>
    </dgm:pt>
  </dgm:ptLst>
  <dgm:cxnLst>
    <dgm:cxn modelId="{0AE74B03-8646-49B1-9B49-EED153F8E8A7}" srcId="{2792C545-AA40-4798-960E-467AB1F6E344}" destId="{0D8AAA10-D4EE-4524-A1EF-8FF9805AC415}" srcOrd="1" destOrd="0" parTransId="{45A4E2D1-FB0B-4CD9-8EC7-30D0E5C94F61}" sibTransId="{4F6F9D66-0E1B-40D3-B0A8-725CD4A148DA}"/>
    <dgm:cxn modelId="{4CD4AE0D-DAAE-4059-AE0A-A8FE9049F8AF}" type="presOf" srcId="{371CDB64-6C31-42D6-9CAD-59B925C10CCC}" destId="{8B153F35-8883-474A-A419-9AECB103598B}" srcOrd="0" destOrd="0" presId="urn:microsoft.com/office/officeart/2008/layout/LinedList"/>
    <dgm:cxn modelId="{FC35B212-45D9-4F42-A234-B93574596CA6}" type="presOf" srcId="{0D8AAA10-D4EE-4524-A1EF-8FF9805AC415}" destId="{58C501D7-D5E6-407B-B5D3-F5606C81A329}" srcOrd="0" destOrd="0" presId="urn:microsoft.com/office/officeart/2008/layout/LinedList"/>
    <dgm:cxn modelId="{CFDDF468-F1FD-44D2-8911-9852E952711A}" type="presOf" srcId="{2792C545-AA40-4798-960E-467AB1F6E344}" destId="{EED49E93-DB18-42CB-BC31-CA69B729B656}" srcOrd="0" destOrd="0" presId="urn:microsoft.com/office/officeart/2008/layout/LinedList"/>
    <dgm:cxn modelId="{7D6DA74B-4B2F-40F3-ACCD-A7556E1B5600}" srcId="{2792C545-AA40-4798-960E-467AB1F6E344}" destId="{371CDB64-6C31-42D6-9CAD-59B925C10CCC}" srcOrd="4" destOrd="0" parTransId="{32AF7F48-4C29-4219-B707-18BD1FFDB363}" sibTransId="{25AA7785-6852-4800-91E6-E4A004798F50}"/>
    <dgm:cxn modelId="{E7563F4C-4D22-48B8-AE62-80C12D5B694B}" type="presOf" srcId="{EFFFBFC9-579D-4119-889B-C0B0A6C1A6C1}" destId="{2D78CDD1-617F-4ADE-B22B-55C901B3B0EE}" srcOrd="0" destOrd="0" presId="urn:microsoft.com/office/officeart/2008/layout/LinedList"/>
    <dgm:cxn modelId="{28F39657-2D88-47ED-869E-50C1C6904BD4}" srcId="{2792C545-AA40-4798-960E-467AB1F6E344}" destId="{EFFFBFC9-579D-4119-889B-C0B0A6C1A6C1}" srcOrd="0" destOrd="0" parTransId="{074F0814-11ED-42B3-904A-66714340BAE5}" sibTransId="{B4CF0AA1-58DF-4B05-8468-30601B695702}"/>
    <dgm:cxn modelId="{C50AA8A0-E8EF-42C8-B96A-5125A6DE7EA5}" type="presOf" srcId="{333F6E12-2183-466A-80C0-95A0C35B6AAA}" destId="{DE911924-A4F4-4AD5-A11E-4CEC51F2EA35}" srcOrd="0" destOrd="0" presId="urn:microsoft.com/office/officeart/2008/layout/LinedList"/>
    <dgm:cxn modelId="{3CA825AF-8593-40BA-99B1-BDCDD6A75BB1}" srcId="{2792C545-AA40-4798-960E-467AB1F6E344}" destId="{333F6E12-2183-466A-80C0-95A0C35B6AAA}" srcOrd="3" destOrd="0" parTransId="{593DD8A1-E2B7-405F-8C35-59C194485F4C}" sibTransId="{B880CD53-A707-4219-9647-A5F973FD9B3B}"/>
    <dgm:cxn modelId="{8F925CB5-FD2C-4ABA-BD05-9FED0FB9397A}" type="presOf" srcId="{6DFCBAE2-6F5A-48F8-9750-FF0F6BAB921E}" destId="{48DDDF3F-2AF6-44CD-8B32-43AB8C203BE5}" srcOrd="0" destOrd="0" presId="urn:microsoft.com/office/officeart/2008/layout/LinedList"/>
    <dgm:cxn modelId="{C6B26EEB-1993-4F72-A921-6F381F940856}" srcId="{2792C545-AA40-4798-960E-467AB1F6E344}" destId="{6DFCBAE2-6F5A-48F8-9750-FF0F6BAB921E}" srcOrd="2" destOrd="0" parTransId="{D64E270D-5E22-47D5-B5EF-FD5049B2388A}" sibTransId="{0CDF3F33-9A16-4417-8294-65AF7D794F74}"/>
    <dgm:cxn modelId="{DDCEE39F-39EF-4C43-A54C-2BC38367FC98}" type="presParOf" srcId="{EED49E93-DB18-42CB-BC31-CA69B729B656}" destId="{852E31C1-1336-44F9-87AC-F8F9FB4B1D24}" srcOrd="0" destOrd="0" presId="urn:microsoft.com/office/officeart/2008/layout/LinedList"/>
    <dgm:cxn modelId="{76A5FF2E-6D6B-408D-B9BF-146F3F2DC7C9}" type="presParOf" srcId="{EED49E93-DB18-42CB-BC31-CA69B729B656}" destId="{FBF50F3E-F1F5-43D4-80C6-6DB25B1A75CF}" srcOrd="1" destOrd="0" presId="urn:microsoft.com/office/officeart/2008/layout/LinedList"/>
    <dgm:cxn modelId="{782C7F27-22E6-43DF-AE35-3114CA4525F1}" type="presParOf" srcId="{FBF50F3E-F1F5-43D4-80C6-6DB25B1A75CF}" destId="{2D78CDD1-617F-4ADE-B22B-55C901B3B0EE}" srcOrd="0" destOrd="0" presId="urn:microsoft.com/office/officeart/2008/layout/LinedList"/>
    <dgm:cxn modelId="{CF048247-9371-4C68-B532-C56E65B54827}" type="presParOf" srcId="{FBF50F3E-F1F5-43D4-80C6-6DB25B1A75CF}" destId="{C5947ABB-B313-4AB0-9A8E-EF6FAE3AC921}" srcOrd="1" destOrd="0" presId="urn:microsoft.com/office/officeart/2008/layout/LinedList"/>
    <dgm:cxn modelId="{A176CF45-09D4-4CB5-95D9-AF8D74417838}" type="presParOf" srcId="{EED49E93-DB18-42CB-BC31-CA69B729B656}" destId="{63081D9F-82E8-4322-A92E-A7A061D74FEB}" srcOrd="2" destOrd="0" presId="urn:microsoft.com/office/officeart/2008/layout/LinedList"/>
    <dgm:cxn modelId="{42760630-3F08-4301-8762-8350FDBA7C69}" type="presParOf" srcId="{EED49E93-DB18-42CB-BC31-CA69B729B656}" destId="{04A92540-A254-4ABB-AD4E-F7D9BC573928}" srcOrd="3" destOrd="0" presId="urn:microsoft.com/office/officeart/2008/layout/LinedList"/>
    <dgm:cxn modelId="{2BF34DA2-C7FC-41FF-8A8C-B1B75C840DE5}" type="presParOf" srcId="{04A92540-A254-4ABB-AD4E-F7D9BC573928}" destId="{58C501D7-D5E6-407B-B5D3-F5606C81A329}" srcOrd="0" destOrd="0" presId="urn:microsoft.com/office/officeart/2008/layout/LinedList"/>
    <dgm:cxn modelId="{634CF398-68FF-418A-B4A6-F166F8CA2747}" type="presParOf" srcId="{04A92540-A254-4ABB-AD4E-F7D9BC573928}" destId="{E0AD1D0C-1E70-4F5B-9205-289169D769ED}" srcOrd="1" destOrd="0" presId="urn:microsoft.com/office/officeart/2008/layout/LinedList"/>
    <dgm:cxn modelId="{D426A163-5CDF-41E1-B640-85A67A3E557E}" type="presParOf" srcId="{EED49E93-DB18-42CB-BC31-CA69B729B656}" destId="{56CA52C6-2FEC-44E2-877B-7F93A091C4B7}" srcOrd="4" destOrd="0" presId="urn:microsoft.com/office/officeart/2008/layout/LinedList"/>
    <dgm:cxn modelId="{22B1688D-8883-43D4-B2DC-DBF123E32FFB}" type="presParOf" srcId="{EED49E93-DB18-42CB-BC31-CA69B729B656}" destId="{3C74C8A4-B2B5-4517-BB50-E832C4594906}" srcOrd="5" destOrd="0" presId="urn:microsoft.com/office/officeart/2008/layout/LinedList"/>
    <dgm:cxn modelId="{F23AA9DE-BC66-4B4D-A511-0E34214C35D1}" type="presParOf" srcId="{3C74C8A4-B2B5-4517-BB50-E832C4594906}" destId="{48DDDF3F-2AF6-44CD-8B32-43AB8C203BE5}" srcOrd="0" destOrd="0" presId="urn:microsoft.com/office/officeart/2008/layout/LinedList"/>
    <dgm:cxn modelId="{44CBA209-7608-4890-B2E0-10BCE52F46C1}" type="presParOf" srcId="{3C74C8A4-B2B5-4517-BB50-E832C4594906}" destId="{5E7C7529-1084-4A4E-B4BE-378A63D426BE}" srcOrd="1" destOrd="0" presId="urn:microsoft.com/office/officeart/2008/layout/LinedList"/>
    <dgm:cxn modelId="{2634B368-91B9-4CB5-9DB5-0AE4E0158F28}" type="presParOf" srcId="{EED49E93-DB18-42CB-BC31-CA69B729B656}" destId="{D804BA0C-5A34-450C-B88B-346224CAD3D0}" srcOrd="6" destOrd="0" presId="urn:microsoft.com/office/officeart/2008/layout/LinedList"/>
    <dgm:cxn modelId="{9608BBF7-08A2-43EF-8B49-E71BAC4BE239}" type="presParOf" srcId="{EED49E93-DB18-42CB-BC31-CA69B729B656}" destId="{0C77A019-8B94-435F-B6EF-9C0712254DEB}" srcOrd="7" destOrd="0" presId="urn:microsoft.com/office/officeart/2008/layout/LinedList"/>
    <dgm:cxn modelId="{B4F19E70-E0B8-419A-BB35-29F2FD275ECD}" type="presParOf" srcId="{0C77A019-8B94-435F-B6EF-9C0712254DEB}" destId="{DE911924-A4F4-4AD5-A11E-4CEC51F2EA35}" srcOrd="0" destOrd="0" presId="urn:microsoft.com/office/officeart/2008/layout/LinedList"/>
    <dgm:cxn modelId="{EBEAA735-0E3F-419C-907D-C4F64CE472F9}" type="presParOf" srcId="{0C77A019-8B94-435F-B6EF-9C0712254DEB}" destId="{0165094F-F7A7-4735-8566-3EB9A8874548}" srcOrd="1" destOrd="0" presId="urn:microsoft.com/office/officeart/2008/layout/LinedList"/>
    <dgm:cxn modelId="{5654A76F-8FF5-47D7-A65F-3EA0C70688E8}" type="presParOf" srcId="{EED49E93-DB18-42CB-BC31-CA69B729B656}" destId="{1B23FBE3-748A-42CB-A479-0A4DAAC7A912}" srcOrd="8" destOrd="0" presId="urn:microsoft.com/office/officeart/2008/layout/LinedList"/>
    <dgm:cxn modelId="{654FB6C1-06D0-410C-9735-B7945D1F1912}" type="presParOf" srcId="{EED49E93-DB18-42CB-BC31-CA69B729B656}" destId="{D15DD000-0C95-442C-9A07-D9EE3F53495A}" srcOrd="9" destOrd="0" presId="urn:microsoft.com/office/officeart/2008/layout/LinedList"/>
    <dgm:cxn modelId="{3142527E-994F-41FF-B0FD-6EF1D6CC2938}" type="presParOf" srcId="{D15DD000-0C95-442C-9A07-D9EE3F53495A}" destId="{8B153F35-8883-474A-A419-9AECB103598B}" srcOrd="0" destOrd="0" presId="urn:microsoft.com/office/officeart/2008/layout/LinedList"/>
    <dgm:cxn modelId="{E045CDC2-6C54-4C65-8017-D9B876F95BBA}" type="presParOf" srcId="{D15DD000-0C95-442C-9A07-D9EE3F53495A}" destId="{0A2392CA-5BBD-4B90-8FAF-55A7F7787E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D90DB1-5888-47C5-AFA0-E357B56711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97404E-5188-4B48-B240-930CA68D0693}">
      <dgm:prSet/>
      <dgm:spPr/>
      <dgm:t>
        <a:bodyPr/>
        <a:lstStyle/>
        <a:p>
          <a:r>
            <a:rPr lang="en-US"/>
            <a:t>Machine translation is common</a:t>
          </a:r>
        </a:p>
      </dgm:t>
    </dgm:pt>
    <dgm:pt modelId="{B14E8A15-0476-4B4B-BC08-850BE6842CB1}" type="parTrans" cxnId="{8247F322-6817-4F4E-B5EE-AB8A900E0B03}">
      <dgm:prSet/>
      <dgm:spPr/>
      <dgm:t>
        <a:bodyPr/>
        <a:lstStyle/>
        <a:p>
          <a:endParaRPr lang="en-US"/>
        </a:p>
      </dgm:t>
    </dgm:pt>
    <dgm:pt modelId="{AD8E46D0-CFF9-4E1A-B62C-E3DE9EA24DD8}" type="sibTrans" cxnId="{8247F322-6817-4F4E-B5EE-AB8A900E0B03}">
      <dgm:prSet/>
      <dgm:spPr/>
      <dgm:t>
        <a:bodyPr/>
        <a:lstStyle/>
        <a:p>
          <a:endParaRPr lang="en-US"/>
        </a:p>
      </dgm:t>
    </dgm:pt>
    <dgm:pt modelId="{13CDCF03-D6E3-442A-8EDC-05D03C73EA7C}">
      <dgm:prSet/>
      <dgm:spPr/>
      <dgm:t>
        <a:bodyPr/>
        <a:lstStyle/>
        <a:p>
          <a:r>
            <a:rPr lang="en-US"/>
            <a:t>Ask your translator whether they use machine translation</a:t>
          </a:r>
        </a:p>
      </dgm:t>
    </dgm:pt>
    <dgm:pt modelId="{4B4088A8-D13A-4898-B106-E029C966E52A}" type="parTrans" cxnId="{E1E32BBF-1370-40F0-B304-CCE7933564B5}">
      <dgm:prSet/>
      <dgm:spPr/>
      <dgm:t>
        <a:bodyPr/>
        <a:lstStyle/>
        <a:p>
          <a:endParaRPr lang="en-US"/>
        </a:p>
      </dgm:t>
    </dgm:pt>
    <dgm:pt modelId="{B902132E-E2F5-404F-AA0F-860EF2B37022}" type="sibTrans" cxnId="{E1E32BBF-1370-40F0-B304-CCE7933564B5}">
      <dgm:prSet/>
      <dgm:spPr/>
      <dgm:t>
        <a:bodyPr/>
        <a:lstStyle/>
        <a:p>
          <a:endParaRPr lang="en-US"/>
        </a:p>
      </dgm:t>
    </dgm:pt>
    <dgm:pt modelId="{8DA86767-C061-4222-ADA4-69057B3A62DE}">
      <dgm:prSet/>
      <dgm:spPr/>
      <dgm:t>
        <a:bodyPr/>
        <a:lstStyle/>
        <a:p>
          <a:r>
            <a:rPr lang="en-US"/>
            <a:t>Verbatim translation vs. interpretation</a:t>
          </a:r>
        </a:p>
      </dgm:t>
    </dgm:pt>
    <dgm:pt modelId="{0F2F2EE3-242B-4CF4-99A2-0418034F19EA}" type="parTrans" cxnId="{84F8D3DF-00EA-4720-AC8F-7F8661BEF35D}">
      <dgm:prSet/>
      <dgm:spPr/>
      <dgm:t>
        <a:bodyPr/>
        <a:lstStyle/>
        <a:p>
          <a:endParaRPr lang="en-US"/>
        </a:p>
      </dgm:t>
    </dgm:pt>
    <dgm:pt modelId="{3F66B65A-7227-4BA6-B4E3-965E4DCFCF11}" type="sibTrans" cxnId="{84F8D3DF-00EA-4720-AC8F-7F8661BEF35D}">
      <dgm:prSet/>
      <dgm:spPr/>
      <dgm:t>
        <a:bodyPr/>
        <a:lstStyle/>
        <a:p>
          <a:endParaRPr lang="en-US"/>
        </a:p>
      </dgm:t>
    </dgm:pt>
    <dgm:pt modelId="{5A85C5B5-7452-48EC-968E-1B12553CF2EE}">
      <dgm:prSet/>
      <dgm:spPr/>
      <dgm:t>
        <a:bodyPr/>
        <a:lstStyle/>
        <a:p>
          <a:r>
            <a:rPr lang="en-US"/>
            <a:t>Machine translations should always be reviewed by a human translator</a:t>
          </a:r>
        </a:p>
      </dgm:t>
    </dgm:pt>
    <dgm:pt modelId="{7AF2DCB6-0AB5-4407-9065-3E82A78206E2}" type="parTrans" cxnId="{31FDE1C3-3566-4079-AFF3-6F1E9E7C2FB4}">
      <dgm:prSet/>
      <dgm:spPr/>
      <dgm:t>
        <a:bodyPr/>
        <a:lstStyle/>
        <a:p>
          <a:endParaRPr lang="en-US"/>
        </a:p>
      </dgm:t>
    </dgm:pt>
    <dgm:pt modelId="{8010EDF6-D324-441C-9CD9-9A3ACF8B12B3}" type="sibTrans" cxnId="{31FDE1C3-3566-4079-AFF3-6F1E9E7C2FB4}">
      <dgm:prSet/>
      <dgm:spPr/>
      <dgm:t>
        <a:bodyPr/>
        <a:lstStyle/>
        <a:p>
          <a:endParaRPr lang="en-US"/>
        </a:p>
      </dgm:t>
    </dgm:pt>
    <dgm:pt modelId="{B7C25348-8DB7-4841-AE7F-0F2D3EC7786A}" type="pres">
      <dgm:prSet presAssocID="{21D90DB1-5888-47C5-AFA0-E357B56711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042781-0091-4F0E-8DE3-0C5FD11D60E9}" type="pres">
      <dgm:prSet presAssocID="{2297404E-5188-4B48-B240-930CA68D0693}" presName="hierRoot1" presStyleCnt="0"/>
      <dgm:spPr/>
    </dgm:pt>
    <dgm:pt modelId="{9BDFF7B5-E252-40BB-84B5-D54F0A0C86D7}" type="pres">
      <dgm:prSet presAssocID="{2297404E-5188-4B48-B240-930CA68D0693}" presName="composite" presStyleCnt="0"/>
      <dgm:spPr/>
    </dgm:pt>
    <dgm:pt modelId="{F75EFED8-F176-4308-AB5E-D8EAB2936F49}" type="pres">
      <dgm:prSet presAssocID="{2297404E-5188-4B48-B240-930CA68D0693}" presName="background" presStyleLbl="node0" presStyleIdx="0" presStyleCnt="4"/>
      <dgm:spPr/>
    </dgm:pt>
    <dgm:pt modelId="{F202A559-5044-484E-B459-DBC7732E8E8B}" type="pres">
      <dgm:prSet presAssocID="{2297404E-5188-4B48-B240-930CA68D0693}" presName="text" presStyleLbl="fgAcc0" presStyleIdx="0" presStyleCnt="4">
        <dgm:presLayoutVars>
          <dgm:chPref val="3"/>
        </dgm:presLayoutVars>
      </dgm:prSet>
      <dgm:spPr/>
    </dgm:pt>
    <dgm:pt modelId="{B26BAC14-5EFA-41EF-8254-5CF5401F910C}" type="pres">
      <dgm:prSet presAssocID="{2297404E-5188-4B48-B240-930CA68D0693}" presName="hierChild2" presStyleCnt="0"/>
      <dgm:spPr/>
    </dgm:pt>
    <dgm:pt modelId="{1011CA5C-DEE5-428F-AAE5-B719AB73175D}" type="pres">
      <dgm:prSet presAssocID="{13CDCF03-D6E3-442A-8EDC-05D03C73EA7C}" presName="hierRoot1" presStyleCnt="0"/>
      <dgm:spPr/>
    </dgm:pt>
    <dgm:pt modelId="{3A7B186E-8C6A-441E-8C21-DC1C89C65EAF}" type="pres">
      <dgm:prSet presAssocID="{13CDCF03-D6E3-442A-8EDC-05D03C73EA7C}" presName="composite" presStyleCnt="0"/>
      <dgm:spPr/>
    </dgm:pt>
    <dgm:pt modelId="{9F8FD38E-9394-4288-B24D-4EA3261D4615}" type="pres">
      <dgm:prSet presAssocID="{13CDCF03-D6E3-442A-8EDC-05D03C73EA7C}" presName="background" presStyleLbl="node0" presStyleIdx="1" presStyleCnt="4"/>
      <dgm:spPr/>
    </dgm:pt>
    <dgm:pt modelId="{28CB390A-8B87-4D4D-BEF5-FBB194FBA2D2}" type="pres">
      <dgm:prSet presAssocID="{13CDCF03-D6E3-442A-8EDC-05D03C73EA7C}" presName="text" presStyleLbl="fgAcc0" presStyleIdx="1" presStyleCnt="4">
        <dgm:presLayoutVars>
          <dgm:chPref val="3"/>
        </dgm:presLayoutVars>
      </dgm:prSet>
      <dgm:spPr/>
    </dgm:pt>
    <dgm:pt modelId="{20DBCD36-4E61-43E8-94D5-F0D71DF196A1}" type="pres">
      <dgm:prSet presAssocID="{13CDCF03-D6E3-442A-8EDC-05D03C73EA7C}" presName="hierChild2" presStyleCnt="0"/>
      <dgm:spPr/>
    </dgm:pt>
    <dgm:pt modelId="{FD4D9632-E8F1-46A7-8F1B-4D09212626F7}" type="pres">
      <dgm:prSet presAssocID="{8DA86767-C061-4222-ADA4-69057B3A62DE}" presName="hierRoot1" presStyleCnt="0"/>
      <dgm:spPr/>
    </dgm:pt>
    <dgm:pt modelId="{538C3D72-9F7A-4055-BE36-6F47A197F4D5}" type="pres">
      <dgm:prSet presAssocID="{8DA86767-C061-4222-ADA4-69057B3A62DE}" presName="composite" presStyleCnt="0"/>
      <dgm:spPr/>
    </dgm:pt>
    <dgm:pt modelId="{27BE8CE5-9446-4ECD-A7A2-9C15D0844688}" type="pres">
      <dgm:prSet presAssocID="{8DA86767-C061-4222-ADA4-69057B3A62DE}" presName="background" presStyleLbl="node0" presStyleIdx="2" presStyleCnt="4"/>
      <dgm:spPr/>
    </dgm:pt>
    <dgm:pt modelId="{F03DA949-90CD-4842-B330-2AA05DC58FB8}" type="pres">
      <dgm:prSet presAssocID="{8DA86767-C061-4222-ADA4-69057B3A62DE}" presName="text" presStyleLbl="fgAcc0" presStyleIdx="2" presStyleCnt="4">
        <dgm:presLayoutVars>
          <dgm:chPref val="3"/>
        </dgm:presLayoutVars>
      </dgm:prSet>
      <dgm:spPr/>
    </dgm:pt>
    <dgm:pt modelId="{E0CA86DB-0D40-4025-A5DF-148D766A4776}" type="pres">
      <dgm:prSet presAssocID="{8DA86767-C061-4222-ADA4-69057B3A62DE}" presName="hierChild2" presStyleCnt="0"/>
      <dgm:spPr/>
    </dgm:pt>
    <dgm:pt modelId="{2A223591-419F-4F81-B441-82E9167F572A}" type="pres">
      <dgm:prSet presAssocID="{5A85C5B5-7452-48EC-968E-1B12553CF2EE}" presName="hierRoot1" presStyleCnt="0"/>
      <dgm:spPr/>
    </dgm:pt>
    <dgm:pt modelId="{6B89D8D8-A107-4295-9C10-095BBF7905ED}" type="pres">
      <dgm:prSet presAssocID="{5A85C5B5-7452-48EC-968E-1B12553CF2EE}" presName="composite" presStyleCnt="0"/>
      <dgm:spPr/>
    </dgm:pt>
    <dgm:pt modelId="{32E86D02-BDC4-4792-A376-38506249FE0D}" type="pres">
      <dgm:prSet presAssocID="{5A85C5B5-7452-48EC-968E-1B12553CF2EE}" presName="background" presStyleLbl="node0" presStyleIdx="3" presStyleCnt="4"/>
      <dgm:spPr/>
    </dgm:pt>
    <dgm:pt modelId="{13E7C52A-38A0-4402-A549-721C8C62FB8D}" type="pres">
      <dgm:prSet presAssocID="{5A85C5B5-7452-48EC-968E-1B12553CF2EE}" presName="text" presStyleLbl="fgAcc0" presStyleIdx="3" presStyleCnt="4">
        <dgm:presLayoutVars>
          <dgm:chPref val="3"/>
        </dgm:presLayoutVars>
      </dgm:prSet>
      <dgm:spPr/>
    </dgm:pt>
    <dgm:pt modelId="{0D182F77-49B8-4A2C-A56B-ABCBD02FD577}" type="pres">
      <dgm:prSet presAssocID="{5A85C5B5-7452-48EC-968E-1B12553CF2EE}" presName="hierChild2" presStyleCnt="0"/>
      <dgm:spPr/>
    </dgm:pt>
  </dgm:ptLst>
  <dgm:cxnLst>
    <dgm:cxn modelId="{328D0D07-F966-4912-A987-040527BD4858}" type="presOf" srcId="{8DA86767-C061-4222-ADA4-69057B3A62DE}" destId="{F03DA949-90CD-4842-B330-2AA05DC58FB8}" srcOrd="0" destOrd="0" presId="urn:microsoft.com/office/officeart/2005/8/layout/hierarchy1"/>
    <dgm:cxn modelId="{8247F322-6817-4F4E-B5EE-AB8A900E0B03}" srcId="{21D90DB1-5888-47C5-AFA0-E357B56711A3}" destId="{2297404E-5188-4B48-B240-930CA68D0693}" srcOrd="0" destOrd="0" parTransId="{B14E8A15-0476-4B4B-BC08-850BE6842CB1}" sibTransId="{AD8E46D0-CFF9-4E1A-B62C-E3DE9EA24DD8}"/>
    <dgm:cxn modelId="{C6310D9D-74FC-419C-A53B-C47BD057A299}" type="presOf" srcId="{5A85C5B5-7452-48EC-968E-1B12553CF2EE}" destId="{13E7C52A-38A0-4402-A549-721C8C62FB8D}" srcOrd="0" destOrd="0" presId="urn:microsoft.com/office/officeart/2005/8/layout/hierarchy1"/>
    <dgm:cxn modelId="{A6D572B4-FD13-4EEF-9B82-EC9F32603E71}" type="presOf" srcId="{21D90DB1-5888-47C5-AFA0-E357B56711A3}" destId="{B7C25348-8DB7-4841-AE7F-0F2D3EC7786A}" srcOrd="0" destOrd="0" presId="urn:microsoft.com/office/officeart/2005/8/layout/hierarchy1"/>
    <dgm:cxn modelId="{E1E32BBF-1370-40F0-B304-CCE7933564B5}" srcId="{21D90DB1-5888-47C5-AFA0-E357B56711A3}" destId="{13CDCF03-D6E3-442A-8EDC-05D03C73EA7C}" srcOrd="1" destOrd="0" parTransId="{4B4088A8-D13A-4898-B106-E029C966E52A}" sibTransId="{B902132E-E2F5-404F-AA0F-860EF2B37022}"/>
    <dgm:cxn modelId="{31FDE1C3-3566-4079-AFF3-6F1E9E7C2FB4}" srcId="{21D90DB1-5888-47C5-AFA0-E357B56711A3}" destId="{5A85C5B5-7452-48EC-968E-1B12553CF2EE}" srcOrd="3" destOrd="0" parTransId="{7AF2DCB6-0AB5-4407-9065-3E82A78206E2}" sibTransId="{8010EDF6-D324-441C-9CD9-9A3ACF8B12B3}"/>
    <dgm:cxn modelId="{FFC726C5-0B97-4828-AB5D-EFDA0B4E8EDB}" type="presOf" srcId="{2297404E-5188-4B48-B240-930CA68D0693}" destId="{F202A559-5044-484E-B459-DBC7732E8E8B}" srcOrd="0" destOrd="0" presId="urn:microsoft.com/office/officeart/2005/8/layout/hierarchy1"/>
    <dgm:cxn modelId="{5FBE90CB-922E-4E8C-8167-30244E1B48CF}" type="presOf" srcId="{13CDCF03-D6E3-442A-8EDC-05D03C73EA7C}" destId="{28CB390A-8B87-4D4D-BEF5-FBB194FBA2D2}" srcOrd="0" destOrd="0" presId="urn:microsoft.com/office/officeart/2005/8/layout/hierarchy1"/>
    <dgm:cxn modelId="{84F8D3DF-00EA-4720-AC8F-7F8661BEF35D}" srcId="{21D90DB1-5888-47C5-AFA0-E357B56711A3}" destId="{8DA86767-C061-4222-ADA4-69057B3A62DE}" srcOrd="2" destOrd="0" parTransId="{0F2F2EE3-242B-4CF4-99A2-0418034F19EA}" sibTransId="{3F66B65A-7227-4BA6-B4E3-965E4DCFCF11}"/>
    <dgm:cxn modelId="{CC46DCC6-5A09-47C9-9097-2374ACC35A6A}" type="presParOf" srcId="{B7C25348-8DB7-4841-AE7F-0F2D3EC7786A}" destId="{1E042781-0091-4F0E-8DE3-0C5FD11D60E9}" srcOrd="0" destOrd="0" presId="urn:microsoft.com/office/officeart/2005/8/layout/hierarchy1"/>
    <dgm:cxn modelId="{7B6B1163-1767-41F2-AFCC-57509CE88ECA}" type="presParOf" srcId="{1E042781-0091-4F0E-8DE3-0C5FD11D60E9}" destId="{9BDFF7B5-E252-40BB-84B5-D54F0A0C86D7}" srcOrd="0" destOrd="0" presId="urn:microsoft.com/office/officeart/2005/8/layout/hierarchy1"/>
    <dgm:cxn modelId="{F891949B-7F43-4D03-9373-6BDD51F89AD6}" type="presParOf" srcId="{9BDFF7B5-E252-40BB-84B5-D54F0A0C86D7}" destId="{F75EFED8-F176-4308-AB5E-D8EAB2936F49}" srcOrd="0" destOrd="0" presId="urn:microsoft.com/office/officeart/2005/8/layout/hierarchy1"/>
    <dgm:cxn modelId="{1FD36ED0-15F8-43AD-955B-EF59E26013C6}" type="presParOf" srcId="{9BDFF7B5-E252-40BB-84B5-D54F0A0C86D7}" destId="{F202A559-5044-484E-B459-DBC7732E8E8B}" srcOrd="1" destOrd="0" presId="urn:microsoft.com/office/officeart/2005/8/layout/hierarchy1"/>
    <dgm:cxn modelId="{171C72CD-F88E-4984-B277-AD1D8CFF23B8}" type="presParOf" srcId="{1E042781-0091-4F0E-8DE3-0C5FD11D60E9}" destId="{B26BAC14-5EFA-41EF-8254-5CF5401F910C}" srcOrd="1" destOrd="0" presId="urn:microsoft.com/office/officeart/2005/8/layout/hierarchy1"/>
    <dgm:cxn modelId="{96670F45-715F-4B31-9A14-E1FE3534A247}" type="presParOf" srcId="{B7C25348-8DB7-4841-AE7F-0F2D3EC7786A}" destId="{1011CA5C-DEE5-428F-AAE5-B719AB73175D}" srcOrd="1" destOrd="0" presId="urn:microsoft.com/office/officeart/2005/8/layout/hierarchy1"/>
    <dgm:cxn modelId="{10682733-70DF-42E7-8E18-B3A7BFE495E0}" type="presParOf" srcId="{1011CA5C-DEE5-428F-AAE5-B719AB73175D}" destId="{3A7B186E-8C6A-441E-8C21-DC1C89C65EAF}" srcOrd="0" destOrd="0" presId="urn:microsoft.com/office/officeart/2005/8/layout/hierarchy1"/>
    <dgm:cxn modelId="{9EBCEBC9-9CCA-4E88-98F1-331285DF6041}" type="presParOf" srcId="{3A7B186E-8C6A-441E-8C21-DC1C89C65EAF}" destId="{9F8FD38E-9394-4288-B24D-4EA3261D4615}" srcOrd="0" destOrd="0" presId="urn:microsoft.com/office/officeart/2005/8/layout/hierarchy1"/>
    <dgm:cxn modelId="{136EFA60-6888-4D61-8A7F-61BA0F68613F}" type="presParOf" srcId="{3A7B186E-8C6A-441E-8C21-DC1C89C65EAF}" destId="{28CB390A-8B87-4D4D-BEF5-FBB194FBA2D2}" srcOrd="1" destOrd="0" presId="urn:microsoft.com/office/officeart/2005/8/layout/hierarchy1"/>
    <dgm:cxn modelId="{ED35FCA9-5E54-4EEC-B059-D0DCEBD89AD9}" type="presParOf" srcId="{1011CA5C-DEE5-428F-AAE5-B719AB73175D}" destId="{20DBCD36-4E61-43E8-94D5-F0D71DF196A1}" srcOrd="1" destOrd="0" presId="urn:microsoft.com/office/officeart/2005/8/layout/hierarchy1"/>
    <dgm:cxn modelId="{CCFF9139-E4CA-4C2F-8E98-070406D462B3}" type="presParOf" srcId="{B7C25348-8DB7-4841-AE7F-0F2D3EC7786A}" destId="{FD4D9632-E8F1-46A7-8F1B-4D09212626F7}" srcOrd="2" destOrd="0" presId="urn:microsoft.com/office/officeart/2005/8/layout/hierarchy1"/>
    <dgm:cxn modelId="{A2E623FC-5B02-4292-AE38-B3D53B3025AC}" type="presParOf" srcId="{FD4D9632-E8F1-46A7-8F1B-4D09212626F7}" destId="{538C3D72-9F7A-4055-BE36-6F47A197F4D5}" srcOrd="0" destOrd="0" presId="urn:microsoft.com/office/officeart/2005/8/layout/hierarchy1"/>
    <dgm:cxn modelId="{E3431F33-B99D-4B56-A23E-0F8BA66CA4A9}" type="presParOf" srcId="{538C3D72-9F7A-4055-BE36-6F47A197F4D5}" destId="{27BE8CE5-9446-4ECD-A7A2-9C15D0844688}" srcOrd="0" destOrd="0" presId="urn:microsoft.com/office/officeart/2005/8/layout/hierarchy1"/>
    <dgm:cxn modelId="{FE7C60C3-BCFB-44F8-9698-C6FDF132B954}" type="presParOf" srcId="{538C3D72-9F7A-4055-BE36-6F47A197F4D5}" destId="{F03DA949-90CD-4842-B330-2AA05DC58FB8}" srcOrd="1" destOrd="0" presId="urn:microsoft.com/office/officeart/2005/8/layout/hierarchy1"/>
    <dgm:cxn modelId="{2F9DD28B-5AEE-4A3F-8A0A-338A2BDB5F59}" type="presParOf" srcId="{FD4D9632-E8F1-46A7-8F1B-4D09212626F7}" destId="{E0CA86DB-0D40-4025-A5DF-148D766A4776}" srcOrd="1" destOrd="0" presId="urn:microsoft.com/office/officeart/2005/8/layout/hierarchy1"/>
    <dgm:cxn modelId="{8EF1078A-7D5D-4016-8558-0F157E81902C}" type="presParOf" srcId="{B7C25348-8DB7-4841-AE7F-0F2D3EC7786A}" destId="{2A223591-419F-4F81-B441-82E9167F572A}" srcOrd="3" destOrd="0" presId="urn:microsoft.com/office/officeart/2005/8/layout/hierarchy1"/>
    <dgm:cxn modelId="{2C404771-68C9-4549-9E34-B7E1BCD1284A}" type="presParOf" srcId="{2A223591-419F-4F81-B441-82E9167F572A}" destId="{6B89D8D8-A107-4295-9C10-095BBF7905ED}" srcOrd="0" destOrd="0" presId="urn:microsoft.com/office/officeart/2005/8/layout/hierarchy1"/>
    <dgm:cxn modelId="{5CAB376C-A4A5-4E3C-B3B6-858E14CF2481}" type="presParOf" srcId="{6B89D8D8-A107-4295-9C10-095BBF7905ED}" destId="{32E86D02-BDC4-4792-A376-38506249FE0D}" srcOrd="0" destOrd="0" presId="urn:microsoft.com/office/officeart/2005/8/layout/hierarchy1"/>
    <dgm:cxn modelId="{A1CCAB90-1CC0-45C1-8C92-4CB1D1DFE24C}" type="presParOf" srcId="{6B89D8D8-A107-4295-9C10-095BBF7905ED}" destId="{13E7C52A-38A0-4402-A549-721C8C62FB8D}" srcOrd="1" destOrd="0" presId="urn:microsoft.com/office/officeart/2005/8/layout/hierarchy1"/>
    <dgm:cxn modelId="{942F3FAC-2632-40AC-B7D7-49437CC0F4A3}" type="presParOf" srcId="{2A223591-419F-4F81-B441-82E9167F572A}" destId="{0D182F77-49B8-4A2C-A56B-ABCBD02FD5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13E1B-6C71-4D0A-A3A1-22DC5D1F0434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69960-F222-4867-A78F-A00D938C3E01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BEEC5-F73F-41F4-9193-C47B1D787A61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General best practices and determining language needs</a:t>
          </a:r>
        </a:p>
      </dsp:txBody>
      <dsp:txXfrm>
        <a:off x="1099610" y="1878"/>
        <a:ext cx="9873189" cy="952043"/>
      </dsp:txXfrm>
    </dsp:sp>
    <dsp:sp modelId="{67135660-71BB-423C-B872-78DA5EC87CC2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571B4-8FD6-4ADC-A6A4-DDF45602C525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41F74-E878-4DAB-8364-3C7360476AC1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Spoken and sign language interpretation</a:t>
          </a:r>
        </a:p>
      </dsp:txBody>
      <dsp:txXfrm>
        <a:off x="1099610" y="1191932"/>
        <a:ext cx="9873189" cy="952043"/>
      </dsp:txXfrm>
    </dsp:sp>
    <dsp:sp modelId="{00CAE251-157B-4F40-9AA5-FB4749C33C5F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8265-C634-4C60-B001-4BA5BDDCC9F0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D42D1-111B-439B-A5DE-B86923FC6925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Written translation</a:t>
          </a:r>
        </a:p>
      </dsp:txBody>
      <dsp:txXfrm>
        <a:off x="1099610" y="2381986"/>
        <a:ext cx="9873189" cy="952043"/>
      </dsp:txXfrm>
    </dsp:sp>
    <dsp:sp modelId="{1A935B49-F501-4908-A7F8-C49B60728EA3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128BC-2AA2-4F81-B1E2-5BF66A92A640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B36CB-1069-4646-AFE0-A198B7EACE95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Considerations for AI, machine translation, and auto-generated captioning</a:t>
          </a:r>
        </a:p>
      </dsp:txBody>
      <dsp:txXfrm>
        <a:off x="1099610" y="3572041"/>
        <a:ext cx="9873189" cy="95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CB413-832E-4F8E-A2F6-9B44F9A271B2}">
      <dsp:nvSpPr>
        <dsp:cNvPr id="0" name=""/>
        <dsp:cNvSpPr/>
      </dsp:nvSpPr>
      <dsp:spPr>
        <a:xfrm>
          <a:off x="0" y="511581"/>
          <a:ext cx="109728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Bias in population-level language data: Where DON’T we have data where we should?</a:t>
          </a:r>
        </a:p>
      </dsp:txBody>
      <dsp:txXfrm>
        <a:off x="54373" y="565954"/>
        <a:ext cx="10864054" cy="1005094"/>
      </dsp:txXfrm>
    </dsp:sp>
    <dsp:sp modelId="{C5F261F4-0EFA-4DFE-95FB-71A778178E74}">
      <dsp:nvSpPr>
        <dsp:cNvPr id="0" name=""/>
        <dsp:cNvSpPr/>
      </dsp:nvSpPr>
      <dsp:spPr>
        <a:xfrm>
          <a:off x="0" y="1706061"/>
          <a:ext cx="109728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Ex: Refugee language data changes every couple of years, does not keep up with census data</a:t>
          </a:r>
        </a:p>
      </dsp:txBody>
      <dsp:txXfrm>
        <a:off x="54373" y="1760434"/>
        <a:ext cx="10864054" cy="1005094"/>
      </dsp:txXfrm>
    </dsp:sp>
    <dsp:sp modelId="{39B47C97-390D-4223-B0E3-8EBB2A75365E}">
      <dsp:nvSpPr>
        <dsp:cNvPr id="0" name=""/>
        <dsp:cNvSpPr/>
      </dsp:nvSpPr>
      <dsp:spPr>
        <a:xfrm>
          <a:off x="0" y="2900541"/>
          <a:ext cx="109728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People’s reported spoken/written languages don’t represent people who are not able to request their language BECAUSE of a language barrier</a:t>
          </a:r>
        </a:p>
      </dsp:txBody>
      <dsp:txXfrm>
        <a:off x="54373" y="2954914"/>
        <a:ext cx="10864054" cy="1005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8AEB-630A-40BE-B7BC-D1E2DDE86456}">
      <dsp:nvSpPr>
        <dsp:cNvPr id="0" name=""/>
        <dsp:cNvSpPr/>
      </dsp:nvSpPr>
      <dsp:spPr>
        <a:xfrm>
          <a:off x="1835318" y="2788"/>
          <a:ext cx="3477220" cy="20863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Mutually intelligible does not mean good enough</a:t>
          </a:r>
        </a:p>
      </dsp:txBody>
      <dsp:txXfrm>
        <a:off x="1835318" y="2788"/>
        <a:ext cx="3477220" cy="2086332"/>
      </dsp:txXfrm>
    </dsp:sp>
    <dsp:sp modelId="{64DFC400-8D19-4E58-A80A-C9D36C87DAFB}">
      <dsp:nvSpPr>
        <dsp:cNvPr id="0" name=""/>
        <dsp:cNvSpPr/>
      </dsp:nvSpPr>
      <dsp:spPr>
        <a:xfrm>
          <a:off x="5660261" y="2788"/>
          <a:ext cx="3477220" cy="20863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Consider how current events might be impacting certain communities</a:t>
          </a:r>
        </a:p>
      </dsp:txBody>
      <dsp:txXfrm>
        <a:off x="5660261" y="2788"/>
        <a:ext cx="3477220" cy="2086332"/>
      </dsp:txXfrm>
    </dsp:sp>
    <dsp:sp modelId="{33F0B5CC-6386-48F7-AA0D-C6DC09346EA5}">
      <dsp:nvSpPr>
        <dsp:cNvPr id="0" name=""/>
        <dsp:cNvSpPr/>
      </dsp:nvSpPr>
      <dsp:spPr>
        <a:xfrm>
          <a:off x="3747789" y="2436842"/>
          <a:ext cx="3477220" cy="20863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Consider confidentiality in small communities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Refugee and immigrant communities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Deaf, DeafBlind, and Hard of Hearing communities</a:t>
          </a:r>
        </a:p>
      </dsp:txBody>
      <dsp:txXfrm>
        <a:off x="3747789" y="2436842"/>
        <a:ext cx="3477220" cy="2086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AE35-9A56-4439-95DE-DD95AFB24FC0}">
      <dsp:nvSpPr>
        <dsp:cNvPr id="0" name=""/>
        <dsp:cNvSpPr/>
      </dsp:nvSpPr>
      <dsp:spPr>
        <a:xfrm>
          <a:off x="289845" y="502354"/>
          <a:ext cx="1375920" cy="137592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209E3-E4A9-4B99-9907-B937187231B5}">
      <dsp:nvSpPr>
        <dsp:cNvPr id="0" name=""/>
        <dsp:cNvSpPr/>
      </dsp:nvSpPr>
      <dsp:spPr>
        <a:xfrm>
          <a:off x="578788" y="791297"/>
          <a:ext cx="798033" cy="798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DFB0-525E-4137-B717-5BBF22FE20D8}">
      <dsp:nvSpPr>
        <dsp:cNvPr id="0" name=""/>
        <dsp:cNvSpPr/>
      </dsp:nvSpPr>
      <dsp:spPr>
        <a:xfrm>
          <a:off x="1960605" y="50235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Involve language community as early as possible in development of data collection and planning</a:t>
          </a:r>
        </a:p>
      </dsp:txBody>
      <dsp:txXfrm>
        <a:off x="1960605" y="502354"/>
        <a:ext cx="3243239" cy="1375920"/>
      </dsp:txXfrm>
    </dsp:sp>
    <dsp:sp modelId="{98FFF9E7-D17D-48E4-BD9F-707685B09B1F}">
      <dsp:nvSpPr>
        <dsp:cNvPr id="0" name=""/>
        <dsp:cNvSpPr/>
      </dsp:nvSpPr>
      <dsp:spPr>
        <a:xfrm>
          <a:off x="5768955" y="502354"/>
          <a:ext cx="1375920" cy="137592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B45A3-0114-472E-A1DB-F9B25CC8FD7C}">
      <dsp:nvSpPr>
        <dsp:cNvPr id="0" name=""/>
        <dsp:cNvSpPr/>
      </dsp:nvSpPr>
      <dsp:spPr>
        <a:xfrm>
          <a:off x="6057898" y="791297"/>
          <a:ext cx="798033" cy="798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D6831-02DA-4D80-835B-77D35C163526}">
      <dsp:nvSpPr>
        <dsp:cNvPr id="0" name=""/>
        <dsp:cNvSpPr/>
      </dsp:nvSpPr>
      <dsp:spPr>
        <a:xfrm>
          <a:off x="7439715" y="502354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Whenever possible, have someone who speaks the language do the data collection work directly </a:t>
          </a:r>
        </a:p>
      </dsp:txBody>
      <dsp:txXfrm>
        <a:off x="7439715" y="502354"/>
        <a:ext cx="3243239" cy="1375920"/>
      </dsp:txXfrm>
    </dsp:sp>
    <dsp:sp modelId="{F7C1237E-DA23-4F92-9888-39835239EE1B}">
      <dsp:nvSpPr>
        <dsp:cNvPr id="0" name=""/>
        <dsp:cNvSpPr/>
      </dsp:nvSpPr>
      <dsp:spPr>
        <a:xfrm>
          <a:off x="289845" y="2647688"/>
          <a:ext cx="1375920" cy="137592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086DD-C314-4E7F-88C0-EB02D7F9C03C}">
      <dsp:nvSpPr>
        <dsp:cNvPr id="0" name=""/>
        <dsp:cNvSpPr/>
      </dsp:nvSpPr>
      <dsp:spPr>
        <a:xfrm>
          <a:off x="578788" y="2936631"/>
          <a:ext cx="798033" cy="798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93501-4F19-4539-82E0-441920BE17BD}">
      <dsp:nvSpPr>
        <dsp:cNvPr id="0" name=""/>
        <dsp:cNvSpPr/>
      </dsp:nvSpPr>
      <dsp:spPr>
        <a:xfrm>
          <a:off x="1960605" y="2647688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confidentiality and privacy in small communities</a:t>
          </a:r>
        </a:p>
      </dsp:txBody>
      <dsp:txXfrm>
        <a:off x="1960605" y="2647688"/>
        <a:ext cx="3243239" cy="1375920"/>
      </dsp:txXfrm>
    </dsp:sp>
    <dsp:sp modelId="{3606C389-1B98-44B8-BED0-F3D03D3E9C26}">
      <dsp:nvSpPr>
        <dsp:cNvPr id="0" name=""/>
        <dsp:cNvSpPr/>
      </dsp:nvSpPr>
      <dsp:spPr>
        <a:xfrm>
          <a:off x="5768955" y="2647688"/>
          <a:ext cx="1375920" cy="137592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47185-E12B-4D85-9967-A986B919811B}">
      <dsp:nvSpPr>
        <dsp:cNvPr id="0" name=""/>
        <dsp:cNvSpPr/>
      </dsp:nvSpPr>
      <dsp:spPr>
        <a:xfrm>
          <a:off x="6057898" y="2936631"/>
          <a:ext cx="798033" cy="798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0203-AC66-4CB5-B4A5-DDE375DD23EB}">
      <dsp:nvSpPr>
        <dsp:cNvPr id="0" name=""/>
        <dsp:cNvSpPr/>
      </dsp:nvSpPr>
      <dsp:spPr>
        <a:xfrm>
          <a:off x="7439715" y="2647688"/>
          <a:ext cx="3243239" cy="137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politics and power differentials</a:t>
          </a:r>
        </a:p>
      </dsp:txBody>
      <dsp:txXfrm>
        <a:off x="7439715" y="2647688"/>
        <a:ext cx="3243239" cy="1375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33389-2BB4-4FE1-B3C7-9A5E706012E4}">
      <dsp:nvSpPr>
        <dsp:cNvPr id="0" name=""/>
        <dsp:cNvSpPr/>
      </dsp:nvSpPr>
      <dsp:spPr>
        <a:xfrm>
          <a:off x="0" y="82101"/>
          <a:ext cx="5384800" cy="103428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Bilingual person or community member doing the work directly </a:t>
          </a:r>
        </a:p>
      </dsp:txBody>
      <dsp:txXfrm>
        <a:off x="50489" y="132590"/>
        <a:ext cx="5283822" cy="933302"/>
      </dsp:txXfrm>
    </dsp:sp>
    <dsp:sp modelId="{F86D5401-A7A1-48FC-A451-94EE1394673C}">
      <dsp:nvSpPr>
        <dsp:cNvPr id="0" name=""/>
        <dsp:cNvSpPr/>
      </dsp:nvSpPr>
      <dsp:spPr>
        <a:xfrm>
          <a:off x="0" y="1191261"/>
          <a:ext cx="5384800" cy="103428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In-person interpreter</a:t>
          </a:r>
        </a:p>
      </dsp:txBody>
      <dsp:txXfrm>
        <a:off x="50489" y="1241750"/>
        <a:ext cx="5283822" cy="933302"/>
      </dsp:txXfrm>
    </dsp:sp>
    <dsp:sp modelId="{7BC1FA8E-6193-4C04-8EC8-78DF14AB67EE}">
      <dsp:nvSpPr>
        <dsp:cNvPr id="0" name=""/>
        <dsp:cNvSpPr/>
      </dsp:nvSpPr>
      <dsp:spPr>
        <a:xfrm>
          <a:off x="0" y="2300421"/>
          <a:ext cx="5384800" cy="103428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Video interpretation</a:t>
          </a:r>
        </a:p>
      </dsp:txBody>
      <dsp:txXfrm>
        <a:off x="50489" y="2350910"/>
        <a:ext cx="5283822" cy="933302"/>
      </dsp:txXfrm>
    </dsp:sp>
    <dsp:sp modelId="{A737B6B8-5170-4505-8F05-D135F10FE38B}">
      <dsp:nvSpPr>
        <dsp:cNvPr id="0" name=""/>
        <dsp:cNvSpPr/>
      </dsp:nvSpPr>
      <dsp:spPr>
        <a:xfrm>
          <a:off x="0" y="3409581"/>
          <a:ext cx="5384800" cy="1034280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Telephone interpretation</a:t>
          </a:r>
        </a:p>
      </dsp:txBody>
      <dsp:txXfrm>
        <a:off x="50489" y="3460070"/>
        <a:ext cx="5283822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700A6-8A3F-4A86-8A6B-9A7726EF09ED}">
      <dsp:nvSpPr>
        <dsp:cNvPr id="0" name=""/>
        <dsp:cNvSpPr/>
      </dsp:nvSpPr>
      <dsp:spPr>
        <a:xfrm>
          <a:off x="0" y="34131"/>
          <a:ext cx="3428999" cy="20574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 the right type of sign language (there’s more than one!)</a:t>
          </a:r>
        </a:p>
      </dsp:txBody>
      <dsp:txXfrm>
        <a:off x="0" y="34131"/>
        <a:ext cx="3428999" cy="2057400"/>
      </dsp:txXfrm>
    </dsp:sp>
    <dsp:sp modelId="{B85D118F-4649-4F81-84FD-C9348CAE7108}">
      <dsp:nvSpPr>
        <dsp:cNvPr id="0" name=""/>
        <dsp:cNvSpPr/>
      </dsp:nvSpPr>
      <dsp:spPr>
        <a:xfrm>
          <a:off x="3771900" y="34131"/>
          <a:ext cx="3428999" cy="20574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ASL interpreter vs. Certified Deaf Interpreter</a:t>
          </a:r>
        </a:p>
      </dsp:txBody>
      <dsp:txXfrm>
        <a:off x="3771900" y="34131"/>
        <a:ext cx="3428999" cy="2057400"/>
      </dsp:txXfrm>
    </dsp:sp>
    <dsp:sp modelId="{CA0EC91D-9162-485D-92E4-C960EA29B0D8}">
      <dsp:nvSpPr>
        <dsp:cNvPr id="0" name=""/>
        <dsp:cNvSpPr/>
      </dsp:nvSpPr>
      <dsp:spPr>
        <a:xfrm>
          <a:off x="7543800" y="34131"/>
          <a:ext cx="3428999" cy="20574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Interpreters typically work in pairs, more for long sessions</a:t>
          </a:r>
        </a:p>
      </dsp:txBody>
      <dsp:txXfrm>
        <a:off x="7543800" y="34131"/>
        <a:ext cx="3428999" cy="2057400"/>
      </dsp:txXfrm>
    </dsp:sp>
    <dsp:sp modelId="{17D250EF-5703-4631-A2A8-D0932484F5A5}">
      <dsp:nvSpPr>
        <dsp:cNvPr id="0" name=""/>
        <dsp:cNvSpPr/>
      </dsp:nvSpPr>
      <dsp:spPr>
        <a:xfrm>
          <a:off x="1885950" y="2434431"/>
          <a:ext cx="3428999" cy="20574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 Zoom instead of Teams</a:t>
          </a:r>
        </a:p>
      </dsp:txBody>
      <dsp:txXfrm>
        <a:off x="1885950" y="2434431"/>
        <a:ext cx="3428999" cy="2057400"/>
      </dsp:txXfrm>
    </dsp:sp>
    <dsp:sp modelId="{3233E52A-A68F-4F35-84C8-45FB549DEB13}">
      <dsp:nvSpPr>
        <dsp:cNvPr id="0" name=""/>
        <dsp:cNvSpPr/>
      </dsp:nvSpPr>
      <dsp:spPr>
        <a:xfrm>
          <a:off x="5657850" y="2434431"/>
          <a:ext cx="3428999" cy="20574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Schedule early: Oregon has a shortage of ASL interpreters</a:t>
          </a:r>
        </a:p>
      </dsp:txBody>
      <dsp:txXfrm>
        <a:off x="5657850" y="2434431"/>
        <a:ext cx="3428999" cy="2057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E31C1-1336-44F9-87AC-F8F9FB4B1D24}">
      <dsp:nvSpPr>
        <dsp:cNvPr id="0" name=""/>
        <dsp:cNvSpPr/>
      </dsp:nvSpPr>
      <dsp:spPr>
        <a:xfrm>
          <a:off x="0" y="552"/>
          <a:ext cx="5384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8CDD1-617F-4ADE-B22B-55C901B3B0EE}">
      <dsp:nvSpPr>
        <dsp:cNvPr id="0" name=""/>
        <dsp:cNvSpPr/>
      </dsp:nvSpPr>
      <dsp:spPr>
        <a:xfrm>
          <a:off x="0" y="552"/>
          <a:ext cx="5384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Not all languages have a standard written form</a:t>
          </a:r>
        </a:p>
      </dsp:txBody>
      <dsp:txXfrm>
        <a:off x="0" y="552"/>
        <a:ext cx="5384800" cy="904971"/>
      </dsp:txXfrm>
    </dsp:sp>
    <dsp:sp modelId="{63081D9F-82E8-4322-A92E-A7A061D74FEB}">
      <dsp:nvSpPr>
        <dsp:cNvPr id="0" name=""/>
        <dsp:cNvSpPr/>
      </dsp:nvSpPr>
      <dsp:spPr>
        <a:xfrm>
          <a:off x="0" y="905524"/>
          <a:ext cx="5384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501D7-D5E6-407B-B5D3-F5606C81A329}">
      <dsp:nvSpPr>
        <dsp:cNvPr id="0" name=""/>
        <dsp:cNvSpPr/>
      </dsp:nvSpPr>
      <dsp:spPr>
        <a:xfrm>
          <a:off x="0" y="905524"/>
          <a:ext cx="5384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Many Indigenous and Refugee languages are not written</a:t>
          </a:r>
        </a:p>
      </dsp:txBody>
      <dsp:txXfrm>
        <a:off x="0" y="905524"/>
        <a:ext cx="5384800" cy="904971"/>
      </dsp:txXfrm>
    </dsp:sp>
    <dsp:sp modelId="{56CA52C6-2FEC-44E2-877B-7F93A091C4B7}">
      <dsp:nvSpPr>
        <dsp:cNvPr id="0" name=""/>
        <dsp:cNvSpPr/>
      </dsp:nvSpPr>
      <dsp:spPr>
        <a:xfrm>
          <a:off x="0" y="1810495"/>
          <a:ext cx="5384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DDF3F-2AF6-44CD-8B32-43AB8C203BE5}">
      <dsp:nvSpPr>
        <dsp:cNvPr id="0" name=""/>
        <dsp:cNvSpPr/>
      </dsp:nvSpPr>
      <dsp:spPr>
        <a:xfrm>
          <a:off x="0" y="1810495"/>
          <a:ext cx="5384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Best practice is to create the document in the target language</a:t>
          </a:r>
        </a:p>
      </dsp:txBody>
      <dsp:txXfrm>
        <a:off x="0" y="1810495"/>
        <a:ext cx="5384800" cy="904971"/>
      </dsp:txXfrm>
    </dsp:sp>
    <dsp:sp modelId="{D804BA0C-5A34-450C-B88B-346224CAD3D0}">
      <dsp:nvSpPr>
        <dsp:cNvPr id="0" name=""/>
        <dsp:cNvSpPr/>
      </dsp:nvSpPr>
      <dsp:spPr>
        <a:xfrm>
          <a:off x="0" y="2715467"/>
          <a:ext cx="5384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11924-A4F4-4AD5-A11E-4CEC51F2EA35}">
      <dsp:nvSpPr>
        <dsp:cNvPr id="0" name=""/>
        <dsp:cNvSpPr/>
      </dsp:nvSpPr>
      <dsp:spPr>
        <a:xfrm>
          <a:off x="0" y="2715467"/>
          <a:ext cx="5384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Plain language is critical</a:t>
          </a:r>
        </a:p>
      </dsp:txBody>
      <dsp:txXfrm>
        <a:off x="0" y="2715467"/>
        <a:ext cx="5384800" cy="904971"/>
      </dsp:txXfrm>
    </dsp:sp>
    <dsp:sp modelId="{1B23FBE3-748A-42CB-A479-0A4DAAC7A912}">
      <dsp:nvSpPr>
        <dsp:cNvPr id="0" name=""/>
        <dsp:cNvSpPr/>
      </dsp:nvSpPr>
      <dsp:spPr>
        <a:xfrm>
          <a:off x="0" y="3620438"/>
          <a:ext cx="5384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53F35-8883-474A-A419-9AECB103598B}">
      <dsp:nvSpPr>
        <dsp:cNvPr id="0" name=""/>
        <dsp:cNvSpPr/>
      </dsp:nvSpPr>
      <dsp:spPr>
        <a:xfrm>
          <a:off x="0" y="3620438"/>
          <a:ext cx="53848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Reading level WILL go up when material is translated </a:t>
          </a:r>
        </a:p>
      </dsp:txBody>
      <dsp:txXfrm>
        <a:off x="0" y="3620438"/>
        <a:ext cx="5384800" cy="9049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EFED8-F176-4308-AB5E-D8EAB2936F49}">
      <dsp:nvSpPr>
        <dsp:cNvPr id="0" name=""/>
        <dsp:cNvSpPr/>
      </dsp:nvSpPr>
      <dsp:spPr>
        <a:xfrm>
          <a:off x="3214" y="1413087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A559-5044-484E-B459-DBC7732E8E8B}">
      <dsp:nvSpPr>
        <dsp:cNvPr id="0" name=""/>
        <dsp:cNvSpPr/>
      </dsp:nvSpPr>
      <dsp:spPr>
        <a:xfrm>
          <a:off x="258246" y="1655368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Machine translation is common</a:t>
          </a:r>
        </a:p>
      </dsp:txBody>
      <dsp:txXfrm>
        <a:off x="300935" y="1698057"/>
        <a:ext cx="2209908" cy="1372129"/>
      </dsp:txXfrm>
    </dsp:sp>
    <dsp:sp modelId="{9F8FD38E-9394-4288-B24D-4EA3261D4615}">
      <dsp:nvSpPr>
        <dsp:cNvPr id="0" name=""/>
        <dsp:cNvSpPr/>
      </dsp:nvSpPr>
      <dsp:spPr>
        <a:xfrm>
          <a:off x="2808565" y="1413087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B390A-8B87-4D4D-BEF5-FBB194FBA2D2}">
      <dsp:nvSpPr>
        <dsp:cNvPr id="0" name=""/>
        <dsp:cNvSpPr/>
      </dsp:nvSpPr>
      <dsp:spPr>
        <a:xfrm>
          <a:off x="3063597" y="1655368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your translator whether they use machine translation</a:t>
          </a:r>
        </a:p>
      </dsp:txBody>
      <dsp:txXfrm>
        <a:off x="3106286" y="1698057"/>
        <a:ext cx="2209908" cy="1372129"/>
      </dsp:txXfrm>
    </dsp:sp>
    <dsp:sp modelId="{27BE8CE5-9446-4ECD-A7A2-9C15D0844688}">
      <dsp:nvSpPr>
        <dsp:cNvPr id="0" name=""/>
        <dsp:cNvSpPr/>
      </dsp:nvSpPr>
      <dsp:spPr>
        <a:xfrm>
          <a:off x="5613915" y="1413087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DA949-90CD-4842-B330-2AA05DC58FB8}">
      <dsp:nvSpPr>
        <dsp:cNvPr id="0" name=""/>
        <dsp:cNvSpPr/>
      </dsp:nvSpPr>
      <dsp:spPr>
        <a:xfrm>
          <a:off x="5868947" y="1655368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Verbatim translation vs. interpretation</a:t>
          </a:r>
        </a:p>
      </dsp:txBody>
      <dsp:txXfrm>
        <a:off x="5911636" y="1698057"/>
        <a:ext cx="2209908" cy="1372129"/>
      </dsp:txXfrm>
    </dsp:sp>
    <dsp:sp modelId="{32E86D02-BDC4-4792-A376-38506249FE0D}">
      <dsp:nvSpPr>
        <dsp:cNvPr id="0" name=""/>
        <dsp:cNvSpPr/>
      </dsp:nvSpPr>
      <dsp:spPr>
        <a:xfrm>
          <a:off x="8419266" y="1413087"/>
          <a:ext cx="2295286" cy="1457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7C52A-38A0-4402-A549-721C8C62FB8D}">
      <dsp:nvSpPr>
        <dsp:cNvPr id="0" name=""/>
        <dsp:cNvSpPr/>
      </dsp:nvSpPr>
      <dsp:spPr>
        <a:xfrm>
          <a:off x="8674298" y="1655368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Machine translations should always be reviewed by a human translator</a:t>
          </a:r>
        </a:p>
      </dsp:txBody>
      <dsp:txXfrm>
        <a:off x="8716987" y="1698057"/>
        <a:ext cx="2209908" cy="137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48B6-B63B-4F47-8581-0D764404FA4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4421-C654-4906-8431-7873FA75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Bonnie Windham, she/her pronouns.</a:t>
            </a:r>
          </a:p>
          <a:p>
            <a:r>
              <a:rPr lang="en-US" dirty="0"/>
              <a:t>Language Access Manager with OEMS</a:t>
            </a:r>
          </a:p>
          <a:p>
            <a:r>
              <a:rPr lang="en-US" dirty="0"/>
              <a:t>This is just a very brief overview of Language Access Services, we will send out a copies of the slides, so you will have access to all links. I know we only have a very short time today, so I’m happy to answer questions here, or you’re welcome to reach out later via IM or e-mail.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42845-4575-4A65-9E8D-D51D300A0B4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0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Melissa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42845-4575-4A65-9E8D-D51D300A0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1600200"/>
            <a:ext cx="72136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0E9430-D1D4-40B2-8A4B-EF5150977A1D}"/>
              </a:ext>
            </a:extLst>
          </p:cNvPr>
          <p:cNvSpPr/>
          <p:nvPr userDrawn="1"/>
        </p:nvSpPr>
        <p:spPr>
          <a:xfrm>
            <a:off x="2032001" y="324824"/>
            <a:ext cx="10160000" cy="711818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-5783"/>
            <a:ext cx="12192000" cy="4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50" name="Picture 2" descr="Z:\!ACTIVE\Steve\DHS-powerpoint-redesign-header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47"/>
            <a:ext cx="8305800" cy="4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28152"/>
            <a:ext cx="12192000" cy="711818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28152"/>
            <a:ext cx="10363200" cy="59104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8128000" y="1600200"/>
            <a:ext cx="3759200" cy="3352800"/>
          </a:xfrm>
        </p:spPr>
        <p:txBody>
          <a:bodyPr/>
          <a:lstStyle>
            <a:lvl1pPr marL="0" indent="0"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970"/>
            <a:ext cx="12192000" cy="946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042400" y="5851525"/>
            <a:ext cx="2844800" cy="89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616684-503F-4E34-A50B-4AA8FE51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500" b="37666"/>
          <a:stretch/>
        </p:blipFill>
        <p:spPr>
          <a:xfrm>
            <a:off x="10061794" y="421700"/>
            <a:ext cx="2162942" cy="1026100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9AE03F-9B10-4DB8-9FC1-AB237345B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3732"/>
            <a:ext cx="12224736" cy="946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1A1DF-9E37-40BF-85F7-570A3B328EB7}"/>
              </a:ext>
            </a:extLst>
          </p:cNvPr>
          <p:cNvGrpSpPr/>
          <p:nvPr userDrawn="1"/>
        </p:nvGrpSpPr>
        <p:grpSpPr>
          <a:xfrm>
            <a:off x="304800" y="277488"/>
            <a:ext cx="3149601" cy="332112"/>
            <a:chOff x="304800" y="277488"/>
            <a:chExt cx="3149601" cy="3321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B8D9D7-ADED-43B2-99D0-D009962C2C85}"/>
                </a:ext>
              </a:extLst>
            </p:cNvPr>
            <p:cNvSpPr/>
            <p:nvPr userDrawn="1"/>
          </p:nvSpPr>
          <p:spPr>
            <a:xfrm>
              <a:off x="304800" y="277488"/>
              <a:ext cx="2971800" cy="332112"/>
            </a:xfrm>
            <a:prstGeom prst="rect">
              <a:avLst/>
            </a:prstGeom>
            <a:solidFill>
              <a:srgbClr val="72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Safety, Health, Independence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D6C2E2-EF28-4950-9976-49D5104508E0}"/>
                </a:ext>
              </a:extLst>
            </p:cNvPr>
            <p:cNvSpPr/>
            <p:nvPr userDrawn="1"/>
          </p:nvSpPr>
          <p:spPr>
            <a:xfrm rot="5400000">
              <a:off x="3297501" y="256862"/>
              <a:ext cx="135999" cy="177800"/>
            </a:xfrm>
            <a:custGeom>
              <a:avLst/>
              <a:gdLst>
                <a:gd name="connsiteX0" fmla="*/ 0 w 135999"/>
                <a:gd name="connsiteY0" fmla="*/ 177800 h 177800"/>
                <a:gd name="connsiteX1" fmla="*/ 134969 w 135999"/>
                <a:gd name="connsiteY1" fmla="*/ 0 h 177800"/>
                <a:gd name="connsiteX2" fmla="*/ 135999 w 135999"/>
                <a:gd name="connsiteY2" fmla="*/ 1485 h 177800"/>
                <a:gd name="connsiteX3" fmla="*/ 135999 w 135999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99" h="177800">
                  <a:moveTo>
                    <a:pt x="0" y="177800"/>
                  </a:moveTo>
                  <a:lnTo>
                    <a:pt x="134969" y="0"/>
                  </a:lnTo>
                  <a:lnTo>
                    <a:pt x="135999" y="1485"/>
                  </a:lnTo>
                  <a:lnTo>
                    <a:pt x="135999" y="177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3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1600200"/>
            <a:ext cx="7213600" cy="2133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0E9430-D1D4-40B2-8A4B-EF5150977A1D}"/>
              </a:ext>
            </a:extLst>
          </p:cNvPr>
          <p:cNvSpPr/>
          <p:nvPr userDrawn="1"/>
        </p:nvSpPr>
        <p:spPr>
          <a:xfrm>
            <a:off x="2032001" y="324824"/>
            <a:ext cx="10160000" cy="711818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-5783"/>
            <a:ext cx="12192000" cy="4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50" name="Picture 2" descr="Z:\!ACTIVE\Steve\DHS-powerpoint-redesign-header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247"/>
            <a:ext cx="8305800" cy="4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28152"/>
            <a:ext cx="12192000" cy="711818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28152"/>
            <a:ext cx="10363200" cy="591048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8128000" y="1600200"/>
            <a:ext cx="3759200" cy="3352800"/>
          </a:xfrm>
        </p:spPr>
        <p:txBody>
          <a:bodyPr/>
          <a:lstStyle>
            <a:lvl1pPr marL="0" indent="0"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970"/>
            <a:ext cx="12192000" cy="946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042400" y="5851525"/>
            <a:ext cx="2844800" cy="89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616684-503F-4E34-A50B-4AA8FE51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2500" b="37666"/>
          <a:stretch/>
        </p:blipFill>
        <p:spPr>
          <a:xfrm>
            <a:off x="10061794" y="421700"/>
            <a:ext cx="2162942" cy="1026100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09AE03F-9B10-4DB8-9FC1-AB237345B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3732"/>
            <a:ext cx="12224736" cy="946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1A1DF-9E37-40BF-85F7-570A3B328EB7}"/>
              </a:ext>
            </a:extLst>
          </p:cNvPr>
          <p:cNvGrpSpPr/>
          <p:nvPr userDrawn="1"/>
        </p:nvGrpSpPr>
        <p:grpSpPr>
          <a:xfrm>
            <a:off x="304800" y="277488"/>
            <a:ext cx="3149601" cy="332112"/>
            <a:chOff x="304800" y="277488"/>
            <a:chExt cx="3149601" cy="3321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B8D9D7-ADED-43B2-99D0-D009962C2C85}"/>
                </a:ext>
              </a:extLst>
            </p:cNvPr>
            <p:cNvSpPr/>
            <p:nvPr userDrawn="1"/>
          </p:nvSpPr>
          <p:spPr>
            <a:xfrm>
              <a:off x="304800" y="277488"/>
              <a:ext cx="2971800" cy="332112"/>
            </a:xfrm>
            <a:prstGeom prst="rect">
              <a:avLst/>
            </a:prstGeom>
            <a:solidFill>
              <a:srgbClr val="72A8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Safety, Health, Independence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D6C2E2-EF28-4950-9976-49D5104508E0}"/>
                </a:ext>
              </a:extLst>
            </p:cNvPr>
            <p:cNvSpPr/>
            <p:nvPr userDrawn="1"/>
          </p:nvSpPr>
          <p:spPr>
            <a:xfrm rot="5400000">
              <a:off x="3297501" y="256862"/>
              <a:ext cx="135999" cy="177800"/>
            </a:xfrm>
            <a:custGeom>
              <a:avLst/>
              <a:gdLst>
                <a:gd name="connsiteX0" fmla="*/ 0 w 135999"/>
                <a:gd name="connsiteY0" fmla="*/ 177800 h 177800"/>
                <a:gd name="connsiteX1" fmla="*/ 134969 w 135999"/>
                <a:gd name="connsiteY1" fmla="*/ 0 h 177800"/>
                <a:gd name="connsiteX2" fmla="*/ 135999 w 135999"/>
                <a:gd name="connsiteY2" fmla="*/ 1485 h 177800"/>
                <a:gd name="connsiteX3" fmla="*/ 135999 w 135999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99" h="177800">
                  <a:moveTo>
                    <a:pt x="0" y="177800"/>
                  </a:moveTo>
                  <a:lnTo>
                    <a:pt x="134969" y="0"/>
                  </a:lnTo>
                  <a:lnTo>
                    <a:pt x="135999" y="1485"/>
                  </a:lnTo>
                  <a:lnTo>
                    <a:pt x="135999" y="1778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58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8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4789A-FA4B-4DA8-8C52-D33E8D8AEC27}"/>
              </a:ext>
            </a:extLst>
          </p:cNvPr>
          <p:cNvSpPr/>
          <p:nvPr userDrawn="1"/>
        </p:nvSpPr>
        <p:spPr>
          <a:xfrm>
            <a:off x="-3" y="1654597"/>
            <a:ext cx="12192003" cy="5203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652157"/>
            <a:ext cx="7063316" cy="1362075"/>
          </a:xfrm>
        </p:spPr>
        <p:txBody>
          <a:bodyPr anchor="t">
            <a:noAutofit/>
          </a:bodyPr>
          <a:lstStyle>
            <a:lvl1pPr algn="l">
              <a:defRPr sz="4800" b="1" cap="none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08C49-3E52-441E-B98B-13B6926CC3F9}"/>
              </a:ext>
            </a:extLst>
          </p:cNvPr>
          <p:cNvSpPr/>
          <p:nvPr userDrawn="1"/>
        </p:nvSpPr>
        <p:spPr>
          <a:xfrm>
            <a:off x="0" y="5333999"/>
            <a:ext cx="11462192" cy="2672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36F17B6-E2B0-4C0E-AA78-AB409B164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1810720"/>
            <a:ext cx="3452635" cy="98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A4754-5C23-409B-BC3E-950496B30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16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7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8BCA62F-3791-423E-A330-94454620E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07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D25CFC-9173-4566-B15A-23311B1BB712}"/>
              </a:ext>
            </a:extLst>
          </p:cNvPr>
          <p:cNvSpPr/>
          <p:nvPr userDrawn="1"/>
        </p:nvSpPr>
        <p:spPr>
          <a:xfrm>
            <a:off x="0" y="305708"/>
            <a:ext cx="12192000" cy="142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6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2F11C5-266F-44D8-95B8-5679A8552FEE}"/>
              </a:ext>
            </a:extLst>
          </p:cNvPr>
          <p:cNvSpPr/>
          <p:nvPr userDrawn="1"/>
        </p:nvSpPr>
        <p:spPr>
          <a:xfrm>
            <a:off x="0" y="305708"/>
            <a:ext cx="12192000" cy="142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3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65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489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4789A-FA4B-4DA8-8C52-D33E8D8AEC27}"/>
              </a:ext>
            </a:extLst>
          </p:cNvPr>
          <p:cNvSpPr/>
          <p:nvPr userDrawn="1"/>
        </p:nvSpPr>
        <p:spPr>
          <a:xfrm>
            <a:off x="-3" y="1654597"/>
            <a:ext cx="12192003" cy="52034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652157"/>
            <a:ext cx="7063316" cy="1362075"/>
          </a:xfrm>
        </p:spPr>
        <p:txBody>
          <a:bodyPr anchor="t">
            <a:noAutofit/>
          </a:bodyPr>
          <a:lstStyle>
            <a:lvl1pPr algn="l">
              <a:defRPr sz="4800" b="1" cap="none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308C49-3E52-441E-B98B-13B6926CC3F9}"/>
              </a:ext>
            </a:extLst>
          </p:cNvPr>
          <p:cNvSpPr/>
          <p:nvPr userDrawn="1"/>
        </p:nvSpPr>
        <p:spPr>
          <a:xfrm>
            <a:off x="0" y="5333999"/>
            <a:ext cx="11462192" cy="2672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736F17B6-E2B0-4C0E-AA78-AB409B164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1810720"/>
            <a:ext cx="3452635" cy="98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A4754-5C23-409B-BC3E-950496B30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16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8BCA62F-3791-423E-A330-94454620E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D25CFC-9173-4566-B15A-23311B1BB712}"/>
              </a:ext>
            </a:extLst>
          </p:cNvPr>
          <p:cNvSpPr/>
          <p:nvPr userDrawn="1"/>
        </p:nvSpPr>
        <p:spPr>
          <a:xfrm>
            <a:off x="0" y="305708"/>
            <a:ext cx="12192000" cy="142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2F11C5-266F-44D8-95B8-5679A8552FEE}"/>
              </a:ext>
            </a:extLst>
          </p:cNvPr>
          <p:cNvSpPr/>
          <p:nvPr userDrawn="1"/>
        </p:nvSpPr>
        <p:spPr>
          <a:xfrm>
            <a:off x="0" y="305708"/>
            <a:ext cx="12192000" cy="142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1C3A5-4E41-4BE0-8AF1-B60DC5C49E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095" y="332559"/>
            <a:ext cx="12192000" cy="1158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A62F-3791-423E-A330-94454620E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36"/>
            <a:ext cx="12192000" cy="94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95" y="6769331"/>
            <a:ext cx="12192000" cy="94211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C19AD8-CCD4-4BC4-A3E5-AEE4CFE619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" y="214048"/>
            <a:ext cx="12192000" cy="11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58D221-0BC2-4799-9131-C8B77269658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0418" y="6305398"/>
            <a:ext cx="1331982" cy="3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i="0" u="none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1C3A5-4E41-4BE0-8AF1-B60DC5C49E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95" y="332559"/>
            <a:ext cx="12192000" cy="11583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A62F-3791-423E-A330-94454620E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36"/>
            <a:ext cx="12192000" cy="94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95" y="6769331"/>
            <a:ext cx="12192000" cy="94211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C19AD8-CCD4-4BC4-A3E5-AEE4CFE6191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" y="214048"/>
            <a:ext cx="12192000" cy="118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58D221-0BC2-4799-9131-C8B77269658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0418" y="6305398"/>
            <a:ext cx="1331982" cy="3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u="none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audition-l-oreille-son-%C3%A9couter-41428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rApzuyirvs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25E1F-BDF0-47C7-8515-111102421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66171"/>
            <a:ext cx="12192000" cy="2041373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5429F8-5853-40AC-921D-75E9DCCE5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4960474"/>
            <a:ext cx="12192000" cy="94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7786D-93CF-4824-93FB-05A6C762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7" y="5403119"/>
            <a:ext cx="7063316" cy="1362075"/>
          </a:xfrm>
        </p:spPr>
        <p:txBody>
          <a:bodyPr/>
          <a:lstStyle/>
          <a:p>
            <a:r>
              <a:rPr lang="en-US" sz="2400" dirty="0"/>
              <a:t>Office of Equity and Multicultural Services</a:t>
            </a:r>
          </a:p>
        </p:txBody>
      </p:sp>
      <p:pic>
        <p:nvPicPr>
          <p:cNvPr id="3" name="Picture 2" descr="OEMS Logo">
            <a:extLst>
              <a:ext uri="{FF2B5EF4-FFF2-40B4-BE49-F238E27FC236}">
                <a16:creationId xmlns:a16="http://schemas.microsoft.com/office/drawing/2014/main" id="{DF13EC96-BB49-413A-9482-D2E98DF1E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7143" r="9377" b="35714"/>
          <a:stretch/>
        </p:blipFill>
        <p:spPr>
          <a:xfrm>
            <a:off x="8574536" y="5124101"/>
            <a:ext cx="3403599" cy="1361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9F75D5-DA81-4EFF-8EB4-D403F83C69D9}"/>
              </a:ext>
            </a:extLst>
          </p:cNvPr>
          <p:cNvSpPr txBox="1"/>
          <p:nvPr/>
        </p:nvSpPr>
        <p:spPr>
          <a:xfrm>
            <a:off x="2606233" y="3214526"/>
            <a:ext cx="6979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Data Accessible:</a:t>
            </a:r>
          </a:p>
          <a:p>
            <a:pPr algn="ctr"/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Accessibility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719DA-518F-422F-8EAA-BDFB11481BCD}"/>
              </a:ext>
            </a:extLst>
          </p:cNvPr>
          <p:cNvSpPr txBox="1"/>
          <p:nvPr/>
        </p:nvSpPr>
        <p:spPr>
          <a:xfrm>
            <a:off x="100625" y="5804821"/>
            <a:ext cx="595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Bonnie Windham (they/them)</a:t>
            </a:r>
          </a:p>
          <a:p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Language Access Manager</a:t>
            </a:r>
          </a:p>
        </p:txBody>
      </p:sp>
    </p:spTree>
    <p:extLst>
      <p:ext uri="{BB962C8B-B14F-4D97-AF65-F5344CB8AC3E}">
        <p14:creationId xmlns:p14="http://schemas.microsoft.com/office/powerpoint/2010/main" val="312804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C71B-2A46-1D0A-E766-D116F3D1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How to Work with an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BD240-5C16-A354-EF93-6DFE234D0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Give interpreter a heads up about what the conversation will be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Speak directly to the person, not to the interpreter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Slow, complete sentences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Pause often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Watch out for jargon and acronyms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Watch body language, check for understanding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All information should be shared with all participants</a:t>
            </a:r>
          </a:p>
        </p:txBody>
      </p:sp>
      <p:pic>
        <p:nvPicPr>
          <p:cNvPr id="6" name="Content Placeholder 5" descr="Illustration signifying communicating through a third person interpreter. There are two rows of people, and in each row the person in the middle is communicating between the other two. ">
            <a:extLst>
              <a:ext uri="{FF2B5EF4-FFF2-40B4-BE49-F238E27FC236}">
                <a16:creationId xmlns:a16="http://schemas.microsoft.com/office/drawing/2014/main" id="{74EE19B4-241E-283E-4104-6ED5B16109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6357" y="1600201"/>
            <a:ext cx="4987285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A0EB2-0CDC-4A0D-641B-880E13E4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3FF9-C76B-002A-3B4B-4CD95A28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Speaking Through an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C55B-A033-4613-2D24-2E987969E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Speak SLOWLY – Slower than you think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Remember the Telephone game?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Content Placeholder 13" descr="Illustration of people playing the &quot;telephone&quot; game holding cups attached by a string. ">
            <a:extLst>
              <a:ext uri="{FF2B5EF4-FFF2-40B4-BE49-F238E27FC236}">
                <a16:creationId xmlns:a16="http://schemas.microsoft.com/office/drawing/2014/main" id="{92E4C7E3-187A-F3C3-EE4A-12CB441E7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9" y="2219218"/>
            <a:ext cx="5853273" cy="3051425"/>
          </a:xfrm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8BCC4D4-FD04-219B-A9DA-EFC9ACFB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29CD-2929-37AF-3815-585AED2E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100" dirty="0"/>
              <a:t>Sign Language/Certified Deaf Interpreters</a:t>
            </a:r>
          </a:p>
        </p:txBody>
      </p:sp>
      <p:graphicFrame>
        <p:nvGraphicFramePr>
          <p:cNvPr id="15" name="Content Placeholder 5" descr="Category boxes">
            <a:extLst>
              <a:ext uri="{FF2B5EF4-FFF2-40B4-BE49-F238E27FC236}">
                <a16:creationId xmlns:a16="http://schemas.microsoft.com/office/drawing/2014/main" id="{E2E73F7D-B620-2884-E695-D347B05E9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7545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55F76-FBA7-25DC-E6E6-8821A15E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BCF545-EFCF-1D9B-63C6-FE137AEF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Deaf Community Insights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C6B76-7512-5346-752A-822DE87D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English is often not the first language of Deaf individuals.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Deaf individuals consider themselves a linguistic minority, not necessarily someone with a disability.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People with some useable hearing sometimes still identify as Deaf and use sign language.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Zoom is the preferred platform over Teams</a:t>
            </a:r>
          </a:p>
        </p:txBody>
      </p:sp>
      <p:pic>
        <p:nvPicPr>
          <p:cNvPr id="8" name="Content Placeholder 7" descr="Outline of a hand filled with heart emojis and words such as &quot;accept&quot;, &quot;support&quot;, &quot;thank&quot; and &quot;appreciate&quot;">
            <a:extLst>
              <a:ext uri="{FF2B5EF4-FFF2-40B4-BE49-F238E27FC236}">
                <a16:creationId xmlns:a16="http://schemas.microsoft.com/office/drawing/2014/main" id="{9B2D3E52-7DA4-A52A-BB32-98B5B6B98B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1847" y="1600201"/>
            <a:ext cx="3496306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F8C1-8435-056B-4FEE-B279BE13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51D3-BC43-6D19-EDFC-56ADEFCF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Communication barriers, ineffective solutions</a:t>
            </a:r>
          </a:p>
        </p:txBody>
      </p:sp>
      <p:pic>
        <p:nvPicPr>
          <p:cNvPr id="6" name="Content Placeholder 5" descr="Universal image for hearing loss, dots going into outline of ear, waves going out the outside outline of ear.">
            <a:extLst>
              <a:ext uri="{FF2B5EF4-FFF2-40B4-BE49-F238E27FC236}">
                <a16:creationId xmlns:a16="http://schemas.microsoft.com/office/drawing/2014/main" id="{97EDA07D-E746-4DB9-BB47-F8D2F4FA9C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693" y="1970072"/>
            <a:ext cx="3050550" cy="354715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B92C0-29DB-AA15-1B35-B00B34337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919" y="1600201"/>
            <a:ext cx="6938481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Passing written notes: Slow, limits amount of communication, ineffective where written English skills are limited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Relying on lip-reading: Only about 30% of speech is visible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Speaking loudly: Can distort what’s being said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D79B3-A5DC-D97E-6AEA-8390417D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0923-7BB3-CDBC-AF3C-1C0FD2716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Written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E06C7-E9D0-18F2-F475-62EE3A01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630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CAF-2281-A587-3BA1-681C4E8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Written Translations</a:t>
            </a:r>
          </a:p>
        </p:txBody>
      </p:sp>
      <p:pic>
        <p:nvPicPr>
          <p:cNvPr id="15" name="Content Placeholder 14" descr="Illustration of written documents">
            <a:extLst>
              <a:ext uri="{FF2B5EF4-FFF2-40B4-BE49-F238E27FC236}">
                <a16:creationId xmlns:a16="http://schemas.microsoft.com/office/drawing/2014/main" id="{30DBEF5B-16A5-DB76-9419-9ECE903354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3" y="2075380"/>
            <a:ext cx="4842516" cy="35034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5D792-D031-7F5F-C16F-FD4F6735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2" name="Content Placeholder 9" descr="List">
            <a:extLst>
              <a:ext uri="{FF2B5EF4-FFF2-40B4-BE49-F238E27FC236}">
                <a16:creationId xmlns:a16="http://schemas.microsoft.com/office/drawing/2014/main" id="{09C4FCEC-D589-4BA7-D366-5213280047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274313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4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DA5F-2621-A522-6A6D-FD360B60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Machine vs. Human </a:t>
            </a:r>
            <a:r>
              <a:rPr lang="en-US" dirty="0" err="1"/>
              <a:t>Tanslation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7695E-63DD-C302-F2C3-13ACD4CE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ontent Placeholder 2" descr="Category boxes">
            <a:extLst>
              <a:ext uri="{FF2B5EF4-FFF2-40B4-BE49-F238E27FC236}">
                <a16:creationId xmlns:a16="http://schemas.microsoft.com/office/drawing/2014/main" id="{86F952C2-BEF6-C8CB-B777-624463640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22970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24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32CC-0DA0-DB4D-4071-A20D2A0B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CART Captioning Services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811EB4-6897-DDC4-2F53-BCADBECA9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/>
              <a:t>CART: Communication Access Realtime Transcription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Live, human-generated captioning for people who are Deaf or Hard of Hearing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Also helpful for people whose first language is not English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Auto-generated captioning not accurate, too fast</a:t>
            </a:r>
          </a:p>
        </p:txBody>
      </p:sp>
      <p:pic>
        <p:nvPicPr>
          <p:cNvPr id="21" name="Content Placeholder 20" descr="Photo of a person using a phonetic keyboard for CART captioning">
            <a:extLst>
              <a:ext uri="{FF2B5EF4-FFF2-40B4-BE49-F238E27FC236}">
                <a16:creationId xmlns:a16="http://schemas.microsoft.com/office/drawing/2014/main" id="{20590933-ACCE-E9C8-83BC-30EFD6BDDF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6147" y="2842013"/>
            <a:ext cx="4907705" cy="204233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9CC95-C4F6-3357-D722-B030CF74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BA3E-300F-E1A2-F404-0F5EA33D6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>
            <a:normAutofit/>
          </a:bodyPr>
          <a:lstStyle/>
          <a:p>
            <a:r>
              <a:rPr lang="en-US" dirty="0"/>
              <a:t>What about AI?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6E021-220F-2BCD-5A28-B4790312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785D-2D9E-2899-061C-30D5695C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Covered in this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D3B6-3C25-1962-4206-7425971F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4" descr="List">
            <a:extLst>
              <a:ext uri="{FF2B5EF4-FFF2-40B4-BE49-F238E27FC236}">
                <a16:creationId xmlns:a16="http://schemas.microsoft.com/office/drawing/2014/main" id="{9D6FB57A-D19F-4F06-4D0B-732FAF87D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0967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47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6D22-916E-9D68-2F9F-34BF96E5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I just use Google Translate?</a:t>
            </a:r>
          </a:p>
        </p:txBody>
      </p:sp>
      <p:pic>
        <p:nvPicPr>
          <p:cNvPr id="6" name="Content Placeholder 5" descr="Meme of a cat frowning with the text &quot;NO.&quot;">
            <a:extLst>
              <a:ext uri="{FF2B5EF4-FFF2-40B4-BE49-F238E27FC236}">
                <a16:creationId xmlns:a16="http://schemas.microsoft.com/office/drawing/2014/main" id="{3D9A234E-F7C7-326E-C38E-97BEBA978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80" y="1600200"/>
            <a:ext cx="4403639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BC2C0-E9D4-6CDA-AAF8-040F8A9B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D82D-D51F-07D8-98F7-937BDAEF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Translation is fashionable, not equitable</a:t>
            </a:r>
          </a:p>
        </p:txBody>
      </p:sp>
      <p:pic>
        <p:nvPicPr>
          <p:cNvPr id="1026" name="Picture 2" descr="Google translate icon">
            <a:extLst>
              <a:ext uri="{FF2B5EF4-FFF2-40B4-BE49-F238E27FC236}">
                <a16:creationId xmlns:a16="http://schemas.microsoft.com/office/drawing/2014/main" id="{BB0575B0-BE29-BE73-F61D-1048149AD0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9" y="1535113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tGPT icon">
            <a:extLst>
              <a:ext uri="{FF2B5EF4-FFF2-40B4-BE49-F238E27FC236}">
                <a16:creationId xmlns:a16="http://schemas.microsoft.com/office/drawing/2014/main" id="{3626C75E-0E6F-C1A8-3BEB-42F8A1F9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64849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Universal icon for language translation shows the letter A and a Chinese character">
            <a:extLst>
              <a:ext uri="{FF2B5EF4-FFF2-40B4-BE49-F238E27FC236}">
                <a16:creationId xmlns:a16="http://schemas.microsoft.com/office/drawing/2014/main" id="{489F1413-7A5E-1052-07BE-21FCD322D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60" y="3631724"/>
            <a:ext cx="2408434" cy="240843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F452C-832B-FC2D-7BDE-DA2FB127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5E16D7-5C15-39AE-A67B-251F6C06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Harm caused by relying on AI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F342F9-F294-1EC1-FD8F-9C69C8C7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en-US" dirty="0"/>
              <a:t>AI translation is biased in favor of certain languages</a:t>
            </a:r>
          </a:p>
          <a:p>
            <a:r>
              <a:rPr lang="en-US" dirty="0"/>
              <a:t>AI responses rely on input from users</a:t>
            </a:r>
          </a:p>
          <a:p>
            <a:r>
              <a:rPr lang="en-US" dirty="0"/>
              <a:t>AI often says offensive things</a:t>
            </a:r>
          </a:p>
          <a:p>
            <a:r>
              <a:rPr lang="en-US" dirty="0"/>
              <a:t>Many concepts do not translate directly</a:t>
            </a:r>
          </a:p>
          <a:p>
            <a:r>
              <a:rPr lang="en-US" dirty="0"/>
              <a:t>Real and horrifying impacts on communities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F2BFFA-A178-B229-5325-834F830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r="9944" b="-2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E903A-2CDC-49A6-94D7-E77C2803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2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E17F-C1F7-7941-260B-FDEBF60F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Auto-Generated Captioning</a:t>
            </a:r>
          </a:p>
        </p:txBody>
      </p:sp>
      <p:sp>
        <p:nvSpPr>
          <p:cNvPr id="3" name="Content Placeholder 2" descr="Video of issues with auto-generated captions">
            <a:extLst>
              <a:ext uri="{FF2B5EF4-FFF2-40B4-BE49-F238E27FC236}">
                <a16:creationId xmlns:a16="http://schemas.microsoft.com/office/drawing/2014/main" id="{25DCA021-2017-3EF1-CF5E-C4E78D30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Online Media 5" title="When YouTube Automatic Closed Captioning Goes Wrong">
            <a:hlinkClick r:id="" action="ppaction://media"/>
            <a:extLst>
              <a:ext uri="{FF2B5EF4-FFF2-40B4-BE49-F238E27FC236}">
                <a16:creationId xmlns:a16="http://schemas.microsoft.com/office/drawing/2014/main" id="{C976289B-30E1-172E-1645-A62A547AB8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109" y="1721674"/>
            <a:ext cx="8514993" cy="48109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25594-02F0-2F5D-9DF2-60958833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CF305C-04FD-83EE-D4D4-B9AF22A6D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Best Practices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BB9CD96-F04F-6DB5-9CE2-2F71C3E4E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Determining language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ADAC1-5C8C-1225-CA74-8932F23E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62F-3791-423E-A330-94454620E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DDD9-66F0-E428-922F-FA7881B4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sz="4100" dirty="0"/>
              <a:t>What languages should I be considering?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AC9DD-1EB3-396F-8437-8EF7F1FC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 descr="List">
            <a:extLst>
              <a:ext uri="{FF2B5EF4-FFF2-40B4-BE49-F238E27FC236}">
                <a16:creationId xmlns:a16="http://schemas.microsoft.com/office/drawing/2014/main" id="{BEA035A6-120D-FE90-F5EA-339AF05CE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6976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33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E5EB-C2C6-7B8A-9DA9-23352F0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Language is Political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438F-B5D7-6723-5C71-4A883E5F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 descr="Colored boxes">
            <a:extLst>
              <a:ext uri="{FF2B5EF4-FFF2-40B4-BE49-F238E27FC236}">
                <a16:creationId xmlns:a16="http://schemas.microsoft.com/office/drawing/2014/main" id="{D6395C45-D690-8CFB-E0F7-1FDDFC678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1181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13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33B7-34EA-CA11-D258-6DA7BD5D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General 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B53AF-B719-6CAB-477E-6E27CC38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9" name="Content Placeholder 5" descr="4 best practices">
            <a:extLst>
              <a:ext uri="{FF2B5EF4-FFF2-40B4-BE49-F238E27FC236}">
                <a16:creationId xmlns:a16="http://schemas.microsoft.com/office/drawing/2014/main" id="{0C7D904E-9D57-44BF-A6ED-38AB32D12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9286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83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B8E98-2EA2-488D-A6EC-DC18FFED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" y="687899"/>
            <a:ext cx="11193516" cy="707886"/>
            <a:chOff x="609600" y="687899"/>
            <a:chExt cx="11193516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51568A-5B53-4022-A3B0-84CC8BFB6ACD}"/>
                </a:ext>
              </a:extLst>
            </p:cNvPr>
            <p:cNvGrpSpPr/>
            <p:nvPr/>
          </p:nvGrpSpPr>
          <p:grpSpPr>
            <a:xfrm>
              <a:off x="609600" y="687899"/>
              <a:ext cx="11193516" cy="707886"/>
              <a:chOff x="-1428254" y="2263914"/>
              <a:chExt cx="10928168" cy="707886"/>
            </a:xfrm>
          </p:grpSpPr>
          <p:sp>
            <p:nvSpPr>
              <p:cNvPr id="13" name="Rounded Rectangle 1">
                <a:extLst>
                  <a:ext uri="{FF2B5EF4-FFF2-40B4-BE49-F238E27FC236}">
                    <a16:creationId xmlns:a16="http://schemas.microsoft.com/office/drawing/2014/main" id="{496D007C-7266-4489-ACB3-FC7BD6DBECEB}"/>
                  </a:ext>
                </a:extLst>
              </p:cNvPr>
              <p:cNvSpPr/>
              <p:nvPr/>
            </p:nvSpPr>
            <p:spPr>
              <a:xfrm>
                <a:off x="-1428254" y="2263914"/>
                <a:ext cx="10743468" cy="70788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223E73-4979-4BE8-AD60-7A770B1C439F}"/>
                  </a:ext>
                </a:extLst>
              </p:cNvPr>
              <p:cNvSpPr txBox="1"/>
              <p:nvPr/>
            </p:nvSpPr>
            <p:spPr>
              <a:xfrm>
                <a:off x="439029" y="2263914"/>
                <a:ext cx="90608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D1073E-E4EC-476E-88F9-0A61E349B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5" t="7143" r="9377" b="35714"/>
            <a:stretch/>
          </p:blipFill>
          <p:spPr>
            <a:xfrm>
              <a:off x="781833" y="718060"/>
              <a:ext cx="1524000" cy="6096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88990E-94D0-47C5-9EC1-287BD0AF92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9842" y="718060"/>
            <a:ext cx="632208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difference?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Text reads: Major Difference: a Translator works with &quot;written&quot; words versus an Interpreter works with &quot;spoken&quot; words. A white bubble person on left holds a giant pen writing on the ground. A red bubble person on the right has arms outstretched in front of a podium and appears to be speaking. ">
            <a:extLst>
              <a:ext uri="{FF2B5EF4-FFF2-40B4-BE49-F238E27FC236}">
                <a16:creationId xmlns:a16="http://schemas.microsoft.com/office/drawing/2014/main" id="{A7D44524-A92E-4EA4-ACCC-461ED83E5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05833" y="1589112"/>
            <a:ext cx="7196755" cy="50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E58EA-EB0E-F0B5-69FE-34653BF2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ZA" smtClean="0"/>
              <a:t>8</a:t>
            </a:fld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0A0D7E-6680-B561-EC1B-4BAC76F32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Spoken Language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42827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FE0C-16AB-036F-BECE-2777B705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Quality of Interpretation (descending order)</a:t>
            </a:r>
          </a:p>
        </p:txBody>
      </p:sp>
      <p:pic>
        <p:nvPicPr>
          <p:cNvPr id="7" name="Content Placeholder 6" descr="Two people sit across from each other talking">
            <a:extLst>
              <a:ext uri="{FF2B5EF4-FFF2-40B4-BE49-F238E27FC236}">
                <a16:creationId xmlns:a16="http://schemas.microsoft.com/office/drawing/2014/main" id="{F4B467D9-BD8C-B2A7-883C-44BDE26166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8706"/>
            <a:ext cx="5384800" cy="3028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E9774-C502-3382-AFBA-7287883E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8BCA62F-3791-423E-A330-94454620E52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 descr="List of quality of interpretation">
            <a:extLst>
              <a:ext uri="{FF2B5EF4-FFF2-40B4-BE49-F238E27FC236}">
                <a16:creationId xmlns:a16="http://schemas.microsoft.com/office/drawing/2014/main" id="{A26EEABF-9FA1-27BF-8E69-9FC176971D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3304174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3289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S Presentation on ERGs - JMak March 2019 Legislature" id="{6F652D32-4931-4724-9892-9E12146D0886}" vid="{E6B98D11-CFC1-43D7-806A-1DA4A37C6C7B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S Presentation on ERGs - JMak March 2019 Legislature" id="{6F652D32-4931-4724-9892-9E12146D0886}" vid="{E6B98D11-CFC1-43D7-806A-1DA4A37C6C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rogram xmlns="f2e5ac6d-9c30-4457-9a8a-3bd73e3b1af1"/>
    <Date xmlns="f2e5ac6d-9c30-4457-9a8a-3bd73e3b1af1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93CDFC2EB1E4888D307CD508EE683" ma:contentTypeVersion="9" ma:contentTypeDescription="Create a new document." ma:contentTypeScope="" ma:versionID="c2c8cdf79be8c213421109c851f26139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f2e5ac6d-9c30-4457-9a8a-3bd73e3b1af1" targetNamespace="http://schemas.microsoft.com/office/2006/metadata/properties" ma:root="true" ma:fieldsID="cfd2837aceaf989a620e929c2f297fd3" ns1:_="" ns2:_="" ns3:_="">
    <xsd:import namespace="http://schemas.microsoft.com/sharepoint/v3"/>
    <xsd:import namespace="49e1b1f5-4598-4f10-9cb7-32cc96214367"/>
    <xsd:import namespace="f2e5ac6d-9c30-4457-9a8a-3bd73e3b1a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Progra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ac6d-9c30-4457-9a8a-3bd73e3b1af1" elementFormDefault="qualified">
    <xsd:import namespace="http://schemas.microsoft.com/office/2006/documentManagement/types"/>
    <xsd:import namespace="http://schemas.microsoft.com/office/infopath/2007/PartnerControls"/>
    <xsd:element name="Program" ma:index="12" nillable="true" ma:displayName="Program" ma:description="If applicable, choose the program area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D"/>
                    <xsd:enumeration value="CW"/>
                    <xsd:enumeration value="ODDS"/>
                    <xsd:enumeration value="ODHS"/>
                    <xsd:enumeration value="OEP"/>
                    <xsd:enumeration value="OTIS"/>
                    <xsd:enumeration value="SSP"/>
                    <xsd:enumeration value="VR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Year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16F9C8-A098-481D-83D2-B754060F4B6F}">
  <ds:schemaRefs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7137f970-cc2a-4058-b253-3237e3a2ae9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f1a0111-b4c4-4249-b713-80a6ce4b083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2AE241-EE12-42F3-A370-E391F3FA0098}"/>
</file>

<file path=customXml/itemProps3.xml><?xml version="1.0" encoding="utf-8"?>
<ds:datastoreItem xmlns:ds="http://schemas.openxmlformats.org/officeDocument/2006/customXml" ds:itemID="{D414E835-F79A-4EB0-9A8E-4DA9409C04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20687</TotalTime>
  <Words>718</Words>
  <Application>Microsoft Office PowerPoint</Application>
  <PresentationFormat>Widescreen</PresentationFormat>
  <Paragraphs>123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1_Office Theme</vt:lpstr>
      <vt:lpstr>4_Office Theme</vt:lpstr>
      <vt:lpstr>Office of Equity and Multicultural Services</vt:lpstr>
      <vt:lpstr>Covered in this presentation</vt:lpstr>
      <vt:lpstr>General Best Practices</vt:lpstr>
      <vt:lpstr>What languages should I be considering?</vt:lpstr>
      <vt:lpstr>Language is Political</vt:lpstr>
      <vt:lpstr>General best practices</vt:lpstr>
      <vt:lpstr>What is the difference?</vt:lpstr>
      <vt:lpstr>Spoken Language Interpretation</vt:lpstr>
      <vt:lpstr>Quality of Interpretation (descending order)</vt:lpstr>
      <vt:lpstr>How to Work with an Interpreter</vt:lpstr>
      <vt:lpstr>Speaking Through an Interpreter</vt:lpstr>
      <vt:lpstr>Sign Language/Certified Deaf Interpreters</vt:lpstr>
      <vt:lpstr>Deaf Community Insights</vt:lpstr>
      <vt:lpstr>Communication barriers, ineffective solutions</vt:lpstr>
      <vt:lpstr>Written Translation</vt:lpstr>
      <vt:lpstr>Written Translations</vt:lpstr>
      <vt:lpstr>Machine vs. Human Tanslation</vt:lpstr>
      <vt:lpstr>CART Captioning Services</vt:lpstr>
      <vt:lpstr>What about AI?</vt:lpstr>
      <vt:lpstr>Can’t I just use Google Translate?</vt:lpstr>
      <vt:lpstr>AI Translation is fashionable, not equitable</vt:lpstr>
      <vt:lpstr>Harm caused by relying on AI</vt:lpstr>
      <vt:lpstr>Auto-Generated Captioning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Data Accessible: Language Accessibility</dc:title>
  <dc:creator>Melissa Gomez</dc:creator>
  <cp:lastModifiedBy>Sarah Tinker (she/her)</cp:lastModifiedBy>
  <cp:revision>164</cp:revision>
  <dcterms:created xsi:type="dcterms:W3CDTF">2022-01-19T23:43:44Z</dcterms:created>
  <dcterms:modified xsi:type="dcterms:W3CDTF">2025-01-21T23:04:38Z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0x010100E4B93CDFC2EB1E4888D307CD508EE683</vt:lpwstr>
  </property>
  <property fmtid="{D5CDD505-2E9C-101B-9397-08002B2CF9AE}" pid="3" name="MSIP_Label_09b73270-2993-4076-be47-9c78f42a1e84_Enabled">
    <vt:lpwstr>true</vt:lpwstr>
  </property>
  <property fmtid="{D5CDD505-2E9C-101B-9397-08002B2CF9AE}" pid="4" name="MSIP_Label_09b73270-2993-4076-be47-9c78f42a1e84_SetDate">
    <vt:lpwstr>2024-11-25T22:08:44Z</vt:lpwstr>
  </property>
  <property fmtid="{D5CDD505-2E9C-101B-9397-08002B2CF9AE}" pid="5" name="MSIP_Label_09b73270-2993-4076-be47-9c78f42a1e84_Method">
    <vt:lpwstr>Privileged</vt:lpwstr>
  </property>
  <property fmtid="{D5CDD505-2E9C-101B-9397-08002B2CF9AE}" pid="6" name="MSIP_Label_09b73270-2993-4076-be47-9c78f42a1e84_Name">
    <vt:lpwstr>Level 1 - Published (Items)</vt:lpwstr>
  </property>
  <property fmtid="{D5CDD505-2E9C-101B-9397-08002B2CF9AE}" pid="7" name="MSIP_Label_09b73270-2993-4076-be47-9c78f42a1e84_SiteId">
    <vt:lpwstr>aa3f6932-fa7c-47b4-a0ce-a598cad161cf</vt:lpwstr>
  </property>
  <property fmtid="{D5CDD505-2E9C-101B-9397-08002B2CF9AE}" pid="8" name="MSIP_Label_09b73270-2993-4076-be47-9c78f42a1e84_ActionId">
    <vt:lpwstr>2adcba8e-4b3b-410b-9607-94646023de38</vt:lpwstr>
  </property>
  <property fmtid="{D5CDD505-2E9C-101B-9397-08002B2CF9AE}" pid="9" name="MSIP_Label_09b73270-2993-4076-be47-9c78f42a1e84_ContentBits">
    <vt:lpwstr>0</vt:lpwstr>
  </property>
  <property fmtid="{D5CDD505-2E9C-101B-9397-08002B2CF9AE}" pid="10" name="MSIP_Label_ebdd6eeb-0dd0-4927-947e-a759f08fcf55_Enabled">
    <vt:lpwstr>true</vt:lpwstr>
  </property>
  <property fmtid="{D5CDD505-2E9C-101B-9397-08002B2CF9AE}" pid="11" name="MSIP_Label_ebdd6eeb-0dd0-4927-947e-a759f08fcf55_SetDate">
    <vt:lpwstr>2025-01-21T22:49:38Z</vt:lpwstr>
  </property>
  <property fmtid="{D5CDD505-2E9C-101B-9397-08002B2CF9AE}" pid="12" name="MSIP_Label_ebdd6eeb-0dd0-4927-947e-a759f08fcf55_Method">
    <vt:lpwstr>Privileged</vt:lpwstr>
  </property>
  <property fmtid="{D5CDD505-2E9C-101B-9397-08002B2CF9AE}" pid="13" name="MSIP_Label_ebdd6eeb-0dd0-4927-947e-a759f08fcf55_Name">
    <vt:lpwstr>Level 1 - Published (Items)</vt:lpwstr>
  </property>
  <property fmtid="{D5CDD505-2E9C-101B-9397-08002B2CF9AE}" pid="14" name="MSIP_Label_ebdd6eeb-0dd0-4927-947e-a759f08fcf55_SiteId">
    <vt:lpwstr>658e63e8-8d39-499c-8f48-13adc9452f4c</vt:lpwstr>
  </property>
  <property fmtid="{D5CDD505-2E9C-101B-9397-08002B2CF9AE}" pid="15" name="MSIP_Label_ebdd6eeb-0dd0-4927-947e-a759f08fcf55_ActionId">
    <vt:lpwstr>764c774b-594f-46e8-9977-2cc09085c1f6</vt:lpwstr>
  </property>
  <property fmtid="{D5CDD505-2E9C-101B-9397-08002B2CF9AE}" pid="16" name="MSIP_Label_ebdd6eeb-0dd0-4927-947e-a759f08fcf55_ContentBits">
    <vt:lpwstr>0</vt:lpwstr>
  </property>
</Properties>
</file>