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257" r:id="rId7"/>
    <p:sldId id="258" r:id="rId8"/>
    <p:sldId id="262" r:id="rId9"/>
    <p:sldId id="263" r:id="rId10"/>
    <p:sldId id="264" r:id="rId11"/>
    <p:sldId id="266" r:id="rId12"/>
    <p:sldId id="265" r:id="rId13"/>
    <p:sldId id="267" r:id="rId14"/>
    <p:sldId id="259" r:id="rId15"/>
    <p:sldId id="268" r:id="rId16"/>
    <p:sldId id="270" r:id="rId17"/>
    <p:sldId id="261" r:id="rId18"/>
    <p:sldId id="260" r:id="rId19"/>
    <p:sldId id="272" r:id="rId20"/>
    <p:sldId id="269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2412F-9A30-487B-9E21-A06A69549C50}" v="2690" dt="2025-01-21T21:55:06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napToGrid="0">
      <p:cViewPr varScale="1">
        <p:scale>
          <a:sx n="83" d="100"/>
          <a:sy n="83" d="100"/>
        </p:scale>
        <p:origin x="108" y="4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inker (she/her)" userId="0e7663e2-365b-43ee-95b9-b01c66bd14e3" providerId="ADAL" clId="{3DE2412F-9A30-487B-9E21-A06A69549C50}"/>
    <pc:docChg chg="undo custSel modSld">
      <pc:chgData name="Sarah Tinker (she/her)" userId="0e7663e2-365b-43ee-95b9-b01c66bd14e3" providerId="ADAL" clId="{3DE2412F-9A30-487B-9E21-A06A69549C50}" dt="2025-01-21T22:09:25.416" v="6379"/>
      <pc:docMkLst>
        <pc:docMk/>
      </pc:docMkLst>
      <pc:sldChg chg="modSp">
        <pc:chgData name="Sarah Tinker (she/her)" userId="0e7663e2-365b-43ee-95b9-b01c66bd14e3" providerId="ADAL" clId="{3DE2412F-9A30-487B-9E21-A06A69549C50}" dt="2025-01-21T21:54:02.137" v="6041" actId="962"/>
        <pc:sldMkLst>
          <pc:docMk/>
          <pc:sldMk cId="3541594775" sldId="257"/>
        </pc:sldMkLst>
        <pc:graphicFrameChg chg="mod">
          <ac:chgData name="Sarah Tinker (she/her)" userId="0e7663e2-365b-43ee-95b9-b01c66bd14e3" providerId="ADAL" clId="{3DE2412F-9A30-487B-9E21-A06A69549C50}" dt="2025-01-21T21:54:02.137" v="6041" actId="962"/>
          <ac:graphicFrameMkLst>
            <pc:docMk/>
            <pc:sldMk cId="3541594775" sldId="257"/>
            <ac:graphicFrameMk id="5" creationId="{02742BB8-8BCB-3CB6-2576-A9FD7F8977C1}"/>
          </ac:graphicFrameMkLst>
        </pc:graphicFrameChg>
      </pc:sldChg>
      <pc:sldChg chg="modSp">
        <pc:chgData name="Sarah Tinker (she/her)" userId="0e7663e2-365b-43ee-95b9-b01c66bd14e3" providerId="ADAL" clId="{3DE2412F-9A30-487B-9E21-A06A69549C50}" dt="2025-01-21T21:54:23.793" v="6177" actId="962"/>
        <pc:sldMkLst>
          <pc:docMk/>
          <pc:sldMk cId="3948779814" sldId="258"/>
        </pc:sldMkLst>
        <pc:graphicFrameChg chg="mod">
          <ac:chgData name="Sarah Tinker (she/her)" userId="0e7663e2-365b-43ee-95b9-b01c66bd14e3" providerId="ADAL" clId="{3DE2412F-9A30-487B-9E21-A06A69549C50}" dt="2025-01-21T21:54:23.793" v="6177" actId="962"/>
          <ac:graphicFrameMkLst>
            <pc:docMk/>
            <pc:sldMk cId="3948779814" sldId="258"/>
            <ac:graphicFrameMk id="5" creationId="{3BDAC494-8C48-6ACF-2F9D-4FD7C3F80A3C}"/>
          </ac:graphicFrameMkLst>
        </pc:graphicFrameChg>
      </pc:sldChg>
      <pc:sldChg chg="modSp mod">
        <pc:chgData name="Sarah Tinker (she/her)" userId="0e7663e2-365b-43ee-95b9-b01c66bd14e3" providerId="ADAL" clId="{3DE2412F-9A30-487B-9E21-A06A69549C50}" dt="2025-01-21T22:09:25.416" v="6379"/>
        <pc:sldMkLst>
          <pc:docMk/>
          <pc:sldMk cId="2904500008" sldId="259"/>
        </pc:sldMkLst>
        <pc:graphicFrameChg chg="mod">
          <ac:chgData name="Sarah Tinker (she/her)" userId="0e7663e2-365b-43ee-95b9-b01c66bd14e3" providerId="ADAL" clId="{3DE2412F-9A30-487B-9E21-A06A69549C50}" dt="2025-01-21T21:50:10.351" v="5986" actId="962"/>
          <ac:graphicFrameMkLst>
            <pc:docMk/>
            <pc:sldMk cId="2904500008" sldId="259"/>
            <ac:graphicFrameMk id="5" creationId="{9153EAF7-3D80-5883-C586-D08313093FC9}"/>
          </ac:graphicFrameMkLst>
        </pc:graphicFrameChg>
        <pc:picChg chg="mod">
          <ac:chgData name="Sarah Tinker (she/her)" userId="0e7663e2-365b-43ee-95b9-b01c66bd14e3" providerId="ADAL" clId="{3DE2412F-9A30-487B-9E21-A06A69549C50}" dt="2025-01-21T21:44:21.498" v="4830" actId="962"/>
          <ac:picMkLst>
            <pc:docMk/>
            <pc:sldMk cId="2904500008" sldId="259"/>
            <ac:picMk id="6" creationId="{E8C45C59-153A-3D78-F0BC-BAC1ADE14026}"/>
          </ac:picMkLst>
        </pc:picChg>
        <pc:picChg chg="mod ord">
          <ac:chgData name="Sarah Tinker (she/her)" userId="0e7663e2-365b-43ee-95b9-b01c66bd14e3" providerId="ADAL" clId="{3DE2412F-9A30-487B-9E21-A06A69549C50}" dt="2025-01-21T22:09:25.416" v="6379"/>
          <ac:picMkLst>
            <pc:docMk/>
            <pc:sldMk cId="2904500008" sldId="259"/>
            <ac:picMk id="8" creationId="{DF494D44-94D4-16AF-6F3B-8D9BDEA3D8C7}"/>
          </ac:picMkLst>
        </pc:picChg>
        <pc:picChg chg="mod">
          <ac:chgData name="Sarah Tinker (she/her)" userId="0e7663e2-365b-43ee-95b9-b01c66bd14e3" providerId="ADAL" clId="{3DE2412F-9A30-487B-9E21-A06A69549C50}" dt="2025-01-21T21:40:03.025" v="3734" actId="962"/>
          <ac:picMkLst>
            <pc:docMk/>
            <pc:sldMk cId="2904500008" sldId="259"/>
            <ac:picMk id="5122" creationId="{A55DECAE-BB6B-0350-30AD-CB527C44A266}"/>
          </ac:picMkLst>
        </pc:picChg>
      </pc:sldChg>
      <pc:sldChg chg="modSp">
        <pc:chgData name="Sarah Tinker (she/her)" userId="0e7663e2-365b-43ee-95b9-b01c66bd14e3" providerId="ADAL" clId="{3DE2412F-9A30-487B-9E21-A06A69549C50}" dt="2025-01-21T21:41:56.445" v="4336" actId="962"/>
        <pc:sldMkLst>
          <pc:docMk/>
          <pc:sldMk cId="658458194" sldId="260"/>
        </pc:sldMkLst>
        <pc:picChg chg="mod">
          <ac:chgData name="Sarah Tinker (she/her)" userId="0e7663e2-365b-43ee-95b9-b01c66bd14e3" providerId="ADAL" clId="{3DE2412F-9A30-487B-9E21-A06A69549C50}" dt="2025-01-21T21:41:56.445" v="4336" actId="962"/>
          <ac:picMkLst>
            <pc:docMk/>
            <pc:sldMk cId="658458194" sldId="260"/>
            <ac:picMk id="3074" creationId="{B4E2F89D-2EEE-BCC4-9DEC-A9254B908DD1}"/>
          </ac:picMkLst>
        </pc:picChg>
        <pc:picChg chg="mod">
          <ac:chgData name="Sarah Tinker (she/her)" userId="0e7663e2-365b-43ee-95b9-b01c66bd14e3" providerId="ADAL" clId="{3DE2412F-9A30-487B-9E21-A06A69549C50}" dt="2025-01-21T21:41:55.063" v="4335" actId="962"/>
          <ac:picMkLst>
            <pc:docMk/>
            <pc:sldMk cId="658458194" sldId="260"/>
            <ac:picMk id="3078" creationId="{5D3057B8-A77C-8676-78F8-633C4CC9E13B}"/>
          </ac:picMkLst>
        </pc:picChg>
      </pc:sldChg>
      <pc:sldChg chg="modSp">
        <pc:chgData name="Sarah Tinker (she/her)" userId="0e7663e2-365b-43ee-95b9-b01c66bd14e3" providerId="ADAL" clId="{3DE2412F-9A30-487B-9E21-A06A69549C50}" dt="2025-01-21T21:55:06.380" v="6375" actId="962"/>
        <pc:sldMkLst>
          <pc:docMk/>
          <pc:sldMk cId="3710929079" sldId="261"/>
        </pc:sldMkLst>
        <pc:graphicFrameChg chg="mod">
          <ac:chgData name="Sarah Tinker (she/her)" userId="0e7663e2-365b-43ee-95b9-b01c66bd14e3" providerId="ADAL" clId="{3DE2412F-9A30-487B-9E21-A06A69549C50}" dt="2025-01-21T21:55:06.380" v="6375" actId="962"/>
          <ac:graphicFrameMkLst>
            <pc:docMk/>
            <pc:sldMk cId="3710929079" sldId="261"/>
            <ac:graphicFrameMk id="5" creationId="{98B2C90E-6C4C-F3F0-149E-2D9CAA3CED8A}"/>
          </ac:graphicFrameMkLst>
        </pc:graphicFrameChg>
      </pc:sldChg>
      <pc:sldChg chg="modSp mod">
        <pc:chgData name="Sarah Tinker (she/her)" userId="0e7663e2-365b-43ee-95b9-b01c66bd14e3" providerId="ADAL" clId="{3DE2412F-9A30-487B-9E21-A06A69549C50}" dt="2025-01-21T21:32:40.570" v="724" actId="962"/>
        <pc:sldMkLst>
          <pc:docMk/>
          <pc:sldMk cId="1764616771" sldId="262"/>
        </pc:sldMkLst>
        <pc:picChg chg="mod">
          <ac:chgData name="Sarah Tinker (she/her)" userId="0e7663e2-365b-43ee-95b9-b01c66bd14e3" providerId="ADAL" clId="{3DE2412F-9A30-487B-9E21-A06A69549C50}" dt="2025-01-21T21:31:23.881" v="97" actId="962"/>
          <ac:picMkLst>
            <pc:docMk/>
            <pc:sldMk cId="1764616771" sldId="262"/>
            <ac:picMk id="5" creationId="{F64C17F8-6D94-8220-D199-C961E65B32EF}"/>
          </ac:picMkLst>
        </pc:picChg>
        <pc:picChg chg="mod">
          <ac:chgData name="Sarah Tinker (she/her)" userId="0e7663e2-365b-43ee-95b9-b01c66bd14e3" providerId="ADAL" clId="{3DE2412F-9A30-487B-9E21-A06A69549C50}" dt="2025-01-21T21:32:40.570" v="724" actId="962"/>
          <ac:picMkLst>
            <pc:docMk/>
            <pc:sldMk cId="1764616771" sldId="262"/>
            <ac:picMk id="9" creationId="{32295A11-B917-37E8-9D68-4864C1D8A607}"/>
          </ac:picMkLst>
        </pc:picChg>
      </pc:sldChg>
      <pc:sldChg chg="modSp">
        <pc:chgData name="Sarah Tinker (she/her)" userId="0e7663e2-365b-43ee-95b9-b01c66bd14e3" providerId="ADAL" clId="{3DE2412F-9A30-487B-9E21-A06A69549C50}" dt="2025-01-21T21:43:58.278" v="4828" actId="962"/>
        <pc:sldMkLst>
          <pc:docMk/>
          <pc:sldMk cId="2885276844" sldId="263"/>
        </pc:sldMkLst>
        <pc:picChg chg="mod">
          <ac:chgData name="Sarah Tinker (she/her)" userId="0e7663e2-365b-43ee-95b9-b01c66bd14e3" providerId="ADAL" clId="{3DE2412F-9A30-487B-9E21-A06A69549C50}" dt="2025-01-21T21:43:58.278" v="4828" actId="962"/>
          <ac:picMkLst>
            <pc:docMk/>
            <pc:sldMk cId="2885276844" sldId="263"/>
            <ac:picMk id="1026" creationId="{F0DDB76A-4A01-E86B-5469-A6418D7D9F74}"/>
          </ac:picMkLst>
        </pc:picChg>
      </pc:sldChg>
      <pc:sldChg chg="modSp mod">
        <pc:chgData name="Sarah Tinker (she/her)" userId="0e7663e2-365b-43ee-95b9-b01c66bd14e3" providerId="ADAL" clId="{3DE2412F-9A30-487B-9E21-A06A69549C50}" dt="2025-01-21T21:35:32.266" v="1484" actId="962"/>
        <pc:sldMkLst>
          <pc:docMk/>
          <pc:sldMk cId="3471125475" sldId="264"/>
        </pc:sldMkLst>
        <pc:picChg chg="mod">
          <ac:chgData name="Sarah Tinker (she/her)" userId="0e7663e2-365b-43ee-95b9-b01c66bd14e3" providerId="ADAL" clId="{3DE2412F-9A30-487B-9E21-A06A69549C50}" dt="2025-01-21T21:35:32.266" v="1484" actId="962"/>
          <ac:picMkLst>
            <pc:docMk/>
            <pc:sldMk cId="3471125475" sldId="264"/>
            <ac:picMk id="4" creationId="{C4325950-525E-1D0D-B143-A96456714DAF}"/>
          </ac:picMkLst>
        </pc:picChg>
      </pc:sldChg>
      <pc:sldChg chg="modSp mod">
        <pc:chgData name="Sarah Tinker (she/her)" userId="0e7663e2-365b-43ee-95b9-b01c66bd14e3" providerId="ADAL" clId="{3DE2412F-9A30-487B-9E21-A06A69549C50}" dt="2025-01-21T21:36:53.181" v="2105" actId="962"/>
        <pc:sldMkLst>
          <pc:docMk/>
          <pc:sldMk cId="2929982997" sldId="265"/>
        </pc:sldMkLst>
        <pc:picChg chg="mod">
          <ac:chgData name="Sarah Tinker (she/her)" userId="0e7663e2-365b-43ee-95b9-b01c66bd14e3" providerId="ADAL" clId="{3DE2412F-9A30-487B-9E21-A06A69549C50}" dt="2025-01-21T21:36:53.181" v="2105" actId="962"/>
          <ac:picMkLst>
            <pc:docMk/>
            <pc:sldMk cId="2929982997" sldId="265"/>
            <ac:picMk id="5" creationId="{02E28373-964E-E625-7046-1AA58E76BDA4}"/>
          </ac:picMkLst>
        </pc:picChg>
      </pc:sldChg>
      <pc:sldChg chg="modSp mod">
        <pc:chgData name="Sarah Tinker (she/her)" userId="0e7663e2-365b-43ee-95b9-b01c66bd14e3" providerId="ADAL" clId="{3DE2412F-9A30-487B-9E21-A06A69549C50}" dt="2025-01-21T21:54:38.806" v="6227" actId="962"/>
        <pc:sldMkLst>
          <pc:docMk/>
          <pc:sldMk cId="3372708727" sldId="266"/>
        </pc:sldMkLst>
        <pc:graphicFrameChg chg="mod">
          <ac:chgData name="Sarah Tinker (she/her)" userId="0e7663e2-365b-43ee-95b9-b01c66bd14e3" providerId="ADAL" clId="{3DE2412F-9A30-487B-9E21-A06A69549C50}" dt="2025-01-21T21:54:38.806" v="6227" actId="962"/>
          <ac:graphicFrameMkLst>
            <pc:docMk/>
            <pc:sldMk cId="3372708727" sldId="266"/>
            <ac:graphicFrameMk id="5" creationId="{CA78DCCB-6508-57B8-EB55-D41FF9F5BB94}"/>
          </ac:graphicFrameMkLst>
        </pc:graphicFrameChg>
        <pc:picChg chg="mod">
          <ac:chgData name="Sarah Tinker (she/her)" userId="0e7663e2-365b-43ee-95b9-b01c66bd14e3" providerId="ADAL" clId="{3DE2412F-9A30-487B-9E21-A06A69549C50}" dt="2025-01-21T21:35:57.354" v="1485" actId="962"/>
          <ac:picMkLst>
            <pc:docMk/>
            <pc:sldMk cId="3372708727" sldId="266"/>
            <ac:picMk id="6" creationId="{4E750D96-40B8-1F33-339F-0518A4B9B07A}"/>
          </ac:picMkLst>
        </pc:picChg>
      </pc:sldChg>
      <pc:sldChg chg="modSp">
        <pc:chgData name="Sarah Tinker (she/her)" userId="0e7663e2-365b-43ee-95b9-b01c66bd14e3" providerId="ADAL" clId="{3DE2412F-9A30-487B-9E21-A06A69549C50}" dt="2025-01-21T21:36:59.935" v="2106" actId="962"/>
        <pc:sldMkLst>
          <pc:docMk/>
          <pc:sldMk cId="3894343796" sldId="267"/>
        </pc:sldMkLst>
        <pc:picChg chg="mod">
          <ac:chgData name="Sarah Tinker (she/her)" userId="0e7663e2-365b-43ee-95b9-b01c66bd14e3" providerId="ADAL" clId="{3DE2412F-9A30-487B-9E21-A06A69549C50}" dt="2025-01-21T21:36:59.935" v="2106" actId="962"/>
          <ac:picMkLst>
            <pc:docMk/>
            <pc:sldMk cId="3894343796" sldId="267"/>
            <ac:picMk id="2050" creationId="{D9F148DC-B3C5-D53D-7BF1-71DCDDA7BCD9}"/>
          </ac:picMkLst>
        </pc:picChg>
      </pc:sldChg>
      <pc:sldChg chg="modSp">
        <pc:chgData name="Sarah Tinker (she/her)" userId="0e7663e2-365b-43ee-95b9-b01c66bd14e3" providerId="ADAL" clId="{3DE2412F-9A30-487B-9E21-A06A69549C50}" dt="2025-01-21T21:54:51.474" v="6289" actId="962"/>
        <pc:sldMkLst>
          <pc:docMk/>
          <pc:sldMk cId="4046897503" sldId="268"/>
        </pc:sldMkLst>
        <pc:graphicFrameChg chg="mod">
          <ac:chgData name="Sarah Tinker (she/her)" userId="0e7663e2-365b-43ee-95b9-b01c66bd14e3" providerId="ADAL" clId="{3DE2412F-9A30-487B-9E21-A06A69549C50}" dt="2025-01-21T21:54:51.474" v="6289" actId="962"/>
          <ac:graphicFrameMkLst>
            <pc:docMk/>
            <pc:sldMk cId="4046897503" sldId="268"/>
            <ac:graphicFrameMk id="5" creationId="{8155CBA7-D4F6-FD5E-199B-ED6348066F10}"/>
          </ac:graphicFrameMkLst>
        </pc:graphicFrameChg>
      </pc:sldChg>
      <pc:sldChg chg="modSp mod">
        <pc:chgData name="Sarah Tinker (she/her)" userId="0e7663e2-365b-43ee-95b9-b01c66bd14e3" providerId="ADAL" clId="{3DE2412F-9A30-487B-9E21-A06A69549C50}" dt="2025-01-21T21:42:47.369" v="4614" actId="962"/>
        <pc:sldMkLst>
          <pc:docMk/>
          <pc:sldMk cId="1522619827" sldId="269"/>
        </pc:sldMkLst>
        <pc:picChg chg="mod">
          <ac:chgData name="Sarah Tinker (she/her)" userId="0e7663e2-365b-43ee-95b9-b01c66bd14e3" providerId="ADAL" clId="{3DE2412F-9A30-487B-9E21-A06A69549C50}" dt="2025-01-21T21:42:16.790" v="4364" actId="962"/>
          <ac:picMkLst>
            <pc:docMk/>
            <pc:sldMk cId="1522619827" sldId="269"/>
            <ac:picMk id="6" creationId="{0BADD48D-DF13-9371-0058-2FB00EB00825}"/>
          </ac:picMkLst>
        </pc:picChg>
        <pc:picChg chg="mod">
          <ac:chgData name="Sarah Tinker (she/her)" userId="0e7663e2-365b-43ee-95b9-b01c66bd14e3" providerId="ADAL" clId="{3DE2412F-9A30-487B-9E21-A06A69549C50}" dt="2025-01-21T21:42:47.369" v="4614" actId="962"/>
          <ac:picMkLst>
            <pc:docMk/>
            <pc:sldMk cId="1522619827" sldId="269"/>
            <ac:picMk id="4098" creationId="{7A9A7B3B-AA8E-7D50-6372-5F207AB27F14}"/>
          </ac:picMkLst>
        </pc:picChg>
      </pc:sldChg>
      <pc:sldChg chg="addSp modSp mod">
        <pc:chgData name="Sarah Tinker (she/her)" userId="0e7663e2-365b-43ee-95b9-b01c66bd14e3" providerId="ADAL" clId="{3DE2412F-9A30-487B-9E21-A06A69549C50}" dt="2025-01-21T21:51:36.421" v="6003" actId="1035"/>
        <pc:sldMkLst>
          <pc:docMk/>
          <pc:sldMk cId="3849434105" sldId="270"/>
        </pc:sldMkLst>
        <pc:spChg chg="add mod">
          <ac:chgData name="Sarah Tinker (she/her)" userId="0e7663e2-365b-43ee-95b9-b01c66bd14e3" providerId="ADAL" clId="{3DE2412F-9A30-487B-9E21-A06A69549C50}" dt="2025-01-21T21:51:36.421" v="6003" actId="1035"/>
          <ac:spMkLst>
            <pc:docMk/>
            <pc:sldMk cId="3849434105" sldId="270"/>
            <ac:spMk id="2" creationId="{3E80A011-1195-AB41-3213-BF0F8FF5E1AD}"/>
          </ac:spMkLst>
        </pc:spChg>
        <pc:picChg chg="mod">
          <ac:chgData name="Sarah Tinker (she/her)" userId="0e7663e2-365b-43ee-95b9-b01c66bd14e3" providerId="ADAL" clId="{3DE2412F-9A30-487B-9E21-A06A69549C50}" dt="2025-01-21T21:41:19.873" v="4328" actId="962"/>
          <ac:picMkLst>
            <pc:docMk/>
            <pc:sldMk cId="3849434105" sldId="270"/>
            <ac:picMk id="6" creationId="{71E84FA8-5DF5-2B2A-92C4-4C5D76437E5D}"/>
          </ac:picMkLst>
        </pc:picChg>
      </pc:sldChg>
      <pc:sldChg chg="modSp mod">
        <pc:chgData name="Sarah Tinker (she/her)" userId="0e7663e2-365b-43ee-95b9-b01c66bd14e3" providerId="ADAL" clId="{3DE2412F-9A30-487B-9E21-A06A69549C50}" dt="2025-01-21T21:52:00.770" v="6007" actId="13244"/>
        <pc:sldMkLst>
          <pc:docMk/>
          <pc:sldMk cId="1715450366" sldId="272"/>
        </pc:sldMkLst>
        <pc:spChg chg="mod">
          <ac:chgData name="Sarah Tinker (she/her)" userId="0e7663e2-365b-43ee-95b9-b01c66bd14e3" providerId="ADAL" clId="{3DE2412F-9A30-487B-9E21-A06A69549C50}" dt="2025-01-21T21:51:53.696" v="6006" actId="13244"/>
          <ac:spMkLst>
            <pc:docMk/>
            <pc:sldMk cId="1715450366" sldId="272"/>
            <ac:spMk id="6" creationId="{73207DBC-6606-E5DD-04E8-5B083FAF42FB}"/>
          </ac:spMkLst>
        </pc:spChg>
        <pc:picChg chg="mod">
          <ac:chgData name="Sarah Tinker (she/her)" userId="0e7663e2-365b-43ee-95b9-b01c66bd14e3" providerId="ADAL" clId="{3DE2412F-9A30-487B-9E21-A06A69549C50}" dt="2025-01-21T21:52:00.770" v="6007" actId="13244"/>
          <ac:picMkLst>
            <pc:docMk/>
            <pc:sldMk cId="1715450366" sldId="272"/>
            <ac:picMk id="3" creationId="{33AA4291-D456-1083-C5D1-D0F13B6A162A}"/>
          </ac:picMkLst>
        </pc:picChg>
        <pc:picChg chg="mod">
          <ac:chgData name="Sarah Tinker (she/her)" userId="0e7663e2-365b-43ee-95b9-b01c66bd14e3" providerId="ADAL" clId="{3DE2412F-9A30-487B-9E21-A06A69549C50}" dt="2025-01-21T21:48:15.080" v="5747" actId="962"/>
          <ac:picMkLst>
            <pc:docMk/>
            <pc:sldMk cId="1715450366" sldId="272"/>
            <ac:picMk id="5" creationId="{4B4B4F1C-47AA-1CB1-F983-205FB8AC8ECA}"/>
          </ac:picMkLst>
        </pc:picChg>
        <pc:picChg chg="mod">
          <ac:chgData name="Sarah Tinker (she/her)" userId="0e7663e2-365b-43ee-95b9-b01c66bd14e3" providerId="ADAL" clId="{3DE2412F-9A30-487B-9E21-A06A69549C50}" dt="2025-01-21T21:48:37.057" v="5857" actId="962"/>
          <ac:picMkLst>
            <pc:docMk/>
            <pc:sldMk cId="1715450366" sldId="272"/>
            <ac:picMk id="7" creationId="{8C5B545B-B32C-53AD-6C01-52A931F2FF2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8C7D1-9315-40BF-A8B7-AF83EC4AD42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43627A16-3EDF-4A71-8E06-C0246A07EF1C}">
      <dgm:prSet/>
      <dgm:spPr/>
      <dgm:t>
        <a:bodyPr/>
        <a:lstStyle/>
        <a:p>
          <a:pPr>
            <a:defRPr cap="all"/>
          </a:pPr>
          <a:r>
            <a:rPr lang="en-US" dirty="0"/>
            <a:t>PART 1: </a:t>
          </a:r>
          <a:r>
            <a:rPr lang="en-US" b="1" dirty="0"/>
            <a:t>A Brief History of Equity Metrics</a:t>
          </a:r>
        </a:p>
      </dgm:t>
    </dgm:pt>
    <dgm:pt modelId="{C72B6FE4-1AF7-4F4C-B3FD-990862EFD7BC}" type="parTrans" cxnId="{F539A6CF-D093-4122-88C9-11D502AD3CAE}">
      <dgm:prSet/>
      <dgm:spPr/>
      <dgm:t>
        <a:bodyPr/>
        <a:lstStyle/>
        <a:p>
          <a:endParaRPr lang="en-US"/>
        </a:p>
      </dgm:t>
    </dgm:pt>
    <dgm:pt modelId="{F12DA4C6-FD7A-4703-8B41-47BD15DCC308}" type="sibTrans" cxnId="{F539A6CF-D093-4122-88C9-11D502AD3CAE}">
      <dgm:prSet/>
      <dgm:spPr/>
      <dgm:t>
        <a:bodyPr/>
        <a:lstStyle/>
        <a:p>
          <a:endParaRPr lang="en-US"/>
        </a:p>
      </dgm:t>
    </dgm:pt>
    <dgm:pt modelId="{A33816B9-4663-4503-9838-6355A4297D31}">
      <dgm:prSet/>
      <dgm:spPr/>
      <dgm:t>
        <a:bodyPr/>
        <a:lstStyle/>
        <a:p>
          <a:pPr>
            <a:defRPr cap="all"/>
          </a:pPr>
          <a:r>
            <a:rPr lang="en-US" dirty="0"/>
            <a:t>PART 2: </a:t>
          </a:r>
          <a:r>
            <a:rPr lang="en-US" b="1" dirty="0"/>
            <a:t>Current State of Equity Metrics, Best Practices &amp; Future Directions</a:t>
          </a:r>
        </a:p>
      </dgm:t>
    </dgm:pt>
    <dgm:pt modelId="{E921D6F1-C141-46E3-99B3-AA4C6C23A078}" type="parTrans" cxnId="{F494F44C-B127-4D39-A735-EEC2DC7A75A0}">
      <dgm:prSet/>
      <dgm:spPr/>
      <dgm:t>
        <a:bodyPr/>
        <a:lstStyle/>
        <a:p>
          <a:endParaRPr lang="en-US"/>
        </a:p>
      </dgm:t>
    </dgm:pt>
    <dgm:pt modelId="{D8E60B6B-0DA8-4DEF-B618-8DFAB0FA30CA}" type="sibTrans" cxnId="{F494F44C-B127-4D39-A735-EEC2DC7A75A0}">
      <dgm:prSet/>
      <dgm:spPr/>
      <dgm:t>
        <a:bodyPr/>
        <a:lstStyle/>
        <a:p>
          <a:endParaRPr lang="en-US"/>
        </a:p>
      </dgm:t>
    </dgm:pt>
    <dgm:pt modelId="{2E7C8ACE-3B34-47BF-B4F8-B79389376CAD}" type="pres">
      <dgm:prSet presAssocID="{3AC8C7D1-9315-40BF-A8B7-AF83EC4AD420}" presName="root" presStyleCnt="0">
        <dgm:presLayoutVars>
          <dgm:dir/>
          <dgm:resizeHandles val="exact"/>
        </dgm:presLayoutVars>
      </dgm:prSet>
      <dgm:spPr/>
    </dgm:pt>
    <dgm:pt modelId="{B170CC80-C6A9-49A3-969C-4BF4B086AE6F}" type="pres">
      <dgm:prSet presAssocID="{43627A16-3EDF-4A71-8E06-C0246A07EF1C}" presName="compNode" presStyleCnt="0"/>
      <dgm:spPr/>
    </dgm:pt>
    <dgm:pt modelId="{FD149231-EC0F-4B19-9D4F-73571B873479}" type="pres">
      <dgm:prSet presAssocID="{43627A16-3EDF-4A71-8E06-C0246A07EF1C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128121B-6ACC-4588-98EB-5BCC15B56CE3}" type="pres">
      <dgm:prSet presAssocID="{43627A16-3EDF-4A71-8E06-C0246A07EF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739459B-0B96-4784-A33A-8282A6402BBA}" type="pres">
      <dgm:prSet presAssocID="{43627A16-3EDF-4A71-8E06-C0246A07EF1C}" presName="spaceRect" presStyleCnt="0"/>
      <dgm:spPr/>
    </dgm:pt>
    <dgm:pt modelId="{55E2E825-B703-4BE4-98C6-C7B501E5027F}" type="pres">
      <dgm:prSet presAssocID="{43627A16-3EDF-4A71-8E06-C0246A07EF1C}" presName="textRect" presStyleLbl="revTx" presStyleIdx="0" presStyleCnt="2">
        <dgm:presLayoutVars>
          <dgm:chMax val="1"/>
          <dgm:chPref val="1"/>
        </dgm:presLayoutVars>
      </dgm:prSet>
      <dgm:spPr/>
    </dgm:pt>
    <dgm:pt modelId="{AE508182-62CD-4A1B-B752-B7280A33D7C9}" type="pres">
      <dgm:prSet presAssocID="{F12DA4C6-FD7A-4703-8B41-47BD15DCC308}" presName="sibTrans" presStyleCnt="0"/>
      <dgm:spPr/>
    </dgm:pt>
    <dgm:pt modelId="{B2FE8432-AD93-4332-9C32-809198DD05DF}" type="pres">
      <dgm:prSet presAssocID="{A33816B9-4663-4503-9838-6355A4297D31}" presName="compNode" presStyleCnt="0"/>
      <dgm:spPr/>
    </dgm:pt>
    <dgm:pt modelId="{C8C0D844-5127-4FE3-84CF-945972D528DC}" type="pres">
      <dgm:prSet presAssocID="{A33816B9-4663-4503-9838-6355A4297D31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0480A83-31E7-4E56-98BB-CD157D7E9FD4}" type="pres">
      <dgm:prSet presAssocID="{A33816B9-4663-4503-9838-6355A4297D3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804E539-B602-4ADB-B921-8445A934965E}" type="pres">
      <dgm:prSet presAssocID="{A33816B9-4663-4503-9838-6355A4297D31}" presName="spaceRect" presStyleCnt="0"/>
      <dgm:spPr/>
    </dgm:pt>
    <dgm:pt modelId="{1EE83A55-05A9-4FDA-8918-67DBE1264003}" type="pres">
      <dgm:prSet presAssocID="{A33816B9-4663-4503-9838-6355A4297D3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494F44C-B127-4D39-A735-EEC2DC7A75A0}" srcId="{3AC8C7D1-9315-40BF-A8B7-AF83EC4AD420}" destId="{A33816B9-4663-4503-9838-6355A4297D31}" srcOrd="1" destOrd="0" parTransId="{E921D6F1-C141-46E3-99B3-AA4C6C23A078}" sibTransId="{D8E60B6B-0DA8-4DEF-B618-8DFAB0FA30CA}"/>
    <dgm:cxn modelId="{6757C770-5805-4B5F-9C24-3C1B2B1856B6}" type="presOf" srcId="{A33816B9-4663-4503-9838-6355A4297D31}" destId="{1EE83A55-05A9-4FDA-8918-67DBE1264003}" srcOrd="0" destOrd="0" presId="urn:microsoft.com/office/officeart/2018/5/layout/IconLeafLabelList"/>
    <dgm:cxn modelId="{24A87082-190E-429E-AF6F-1DAFF20A85D6}" type="presOf" srcId="{43627A16-3EDF-4A71-8E06-C0246A07EF1C}" destId="{55E2E825-B703-4BE4-98C6-C7B501E5027F}" srcOrd="0" destOrd="0" presId="urn:microsoft.com/office/officeart/2018/5/layout/IconLeafLabelList"/>
    <dgm:cxn modelId="{3B34FFA7-CA37-405D-98CA-4C5F54431932}" type="presOf" srcId="{3AC8C7D1-9315-40BF-A8B7-AF83EC4AD420}" destId="{2E7C8ACE-3B34-47BF-B4F8-B79389376CAD}" srcOrd="0" destOrd="0" presId="urn:microsoft.com/office/officeart/2018/5/layout/IconLeafLabelList"/>
    <dgm:cxn modelId="{F539A6CF-D093-4122-88C9-11D502AD3CAE}" srcId="{3AC8C7D1-9315-40BF-A8B7-AF83EC4AD420}" destId="{43627A16-3EDF-4A71-8E06-C0246A07EF1C}" srcOrd="0" destOrd="0" parTransId="{C72B6FE4-1AF7-4F4C-B3FD-990862EFD7BC}" sibTransId="{F12DA4C6-FD7A-4703-8B41-47BD15DCC308}"/>
    <dgm:cxn modelId="{12C87B08-DB7F-43F1-B5FE-45FA4C0ABB74}" type="presParOf" srcId="{2E7C8ACE-3B34-47BF-B4F8-B79389376CAD}" destId="{B170CC80-C6A9-49A3-969C-4BF4B086AE6F}" srcOrd="0" destOrd="0" presId="urn:microsoft.com/office/officeart/2018/5/layout/IconLeafLabelList"/>
    <dgm:cxn modelId="{4111239B-6D72-4120-9A30-67AEB6321750}" type="presParOf" srcId="{B170CC80-C6A9-49A3-969C-4BF4B086AE6F}" destId="{FD149231-EC0F-4B19-9D4F-73571B873479}" srcOrd="0" destOrd="0" presId="urn:microsoft.com/office/officeart/2018/5/layout/IconLeafLabelList"/>
    <dgm:cxn modelId="{EB0DAA8D-7B83-4EA3-B4BB-51232EF6364F}" type="presParOf" srcId="{B170CC80-C6A9-49A3-969C-4BF4B086AE6F}" destId="{A128121B-6ACC-4588-98EB-5BCC15B56CE3}" srcOrd="1" destOrd="0" presId="urn:microsoft.com/office/officeart/2018/5/layout/IconLeafLabelList"/>
    <dgm:cxn modelId="{0E3B9A2C-7C32-43B6-B6B1-BF264B9B92B3}" type="presParOf" srcId="{B170CC80-C6A9-49A3-969C-4BF4B086AE6F}" destId="{7739459B-0B96-4784-A33A-8282A6402BBA}" srcOrd="2" destOrd="0" presId="urn:microsoft.com/office/officeart/2018/5/layout/IconLeafLabelList"/>
    <dgm:cxn modelId="{47EE4EF3-3B60-4224-B78D-A33C893692B1}" type="presParOf" srcId="{B170CC80-C6A9-49A3-969C-4BF4B086AE6F}" destId="{55E2E825-B703-4BE4-98C6-C7B501E5027F}" srcOrd="3" destOrd="0" presId="urn:microsoft.com/office/officeart/2018/5/layout/IconLeafLabelList"/>
    <dgm:cxn modelId="{D35B5766-7EA3-4806-ABBF-540FB1442EAF}" type="presParOf" srcId="{2E7C8ACE-3B34-47BF-B4F8-B79389376CAD}" destId="{AE508182-62CD-4A1B-B752-B7280A33D7C9}" srcOrd="1" destOrd="0" presId="urn:microsoft.com/office/officeart/2018/5/layout/IconLeafLabelList"/>
    <dgm:cxn modelId="{E5FB8C4F-619B-410D-AB0B-F31A2295CCD0}" type="presParOf" srcId="{2E7C8ACE-3B34-47BF-B4F8-B79389376CAD}" destId="{B2FE8432-AD93-4332-9C32-809198DD05DF}" srcOrd="2" destOrd="0" presId="urn:microsoft.com/office/officeart/2018/5/layout/IconLeafLabelList"/>
    <dgm:cxn modelId="{8A6C2C60-31ED-4DF9-ABBA-9016CCCEAC97}" type="presParOf" srcId="{B2FE8432-AD93-4332-9C32-809198DD05DF}" destId="{C8C0D844-5127-4FE3-84CF-945972D528DC}" srcOrd="0" destOrd="0" presId="urn:microsoft.com/office/officeart/2018/5/layout/IconLeafLabelList"/>
    <dgm:cxn modelId="{F7151421-EC3B-40CB-8953-D57AFE87A6C2}" type="presParOf" srcId="{B2FE8432-AD93-4332-9C32-809198DD05DF}" destId="{20480A83-31E7-4E56-98BB-CD157D7E9FD4}" srcOrd="1" destOrd="0" presId="urn:microsoft.com/office/officeart/2018/5/layout/IconLeafLabelList"/>
    <dgm:cxn modelId="{EF455884-A7FA-49C0-B5CB-3A08AD362DBB}" type="presParOf" srcId="{B2FE8432-AD93-4332-9C32-809198DD05DF}" destId="{D804E539-B602-4ADB-B921-8445A934965E}" srcOrd="2" destOrd="0" presId="urn:microsoft.com/office/officeart/2018/5/layout/IconLeafLabelList"/>
    <dgm:cxn modelId="{88DE78CD-343A-498E-B06E-AEA57DABEE68}" type="presParOf" srcId="{B2FE8432-AD93-4332-9C32-809198DD05DF}" destId="{1EE83A55-05A9-4FDA-8918-67DBE126400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74D59-D317-4CCB-AC11-06874690F67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42A05EE-E10B-4122-AB5D-BF8A93724FF0}">
      <dgm:prSet/>
      <dgm:spPr/>
      <dgm:t>
        <a:bodyPr/>
        <a:lstStyle/>
        <a:p>
          <a:r>
            <a:rPr lang="en-US"/>
            <a:t>Public Health Origins</a:t>
          </a:r>
        </a:p>
      </dgm:t>
    </dgm:pt>
    <dgm:pt modelId="{709E30CF-CEE2-4889-A6BE-F778119D51A1}" type="parTrans" cxnId="{55898564-312E-47AC-8ED1-75D153936B34}">
      <dgm:prSet/>
      <dgm:spPr/>
      <dgm:t>
        <a:bodyPr/>
        <a:lstStyle/>
        <a:p>
          <a:endParaRPr lang="en-US"/>
        </a:p>
      </dgm:t>
    </dgm:pt>
    <dgm:pt modelId="{361717DD-163E-4A75-8E54-47E1E5D2DFD1}" type="sibTrans" cxnId="{55898564-312E-47AC-8ED1-75D153936B34}">
      <dgm:prSet/>
      <dgm:spPr/>
      <dgm:t>
        <a:bodyPr/>
        <a:lstStyle/>
        <a:p>
          <a:endParaRPr lang="en-US"/>
        </a:p>
      </dgm:t>
    </dgm:pt>
    <dgm:pt modelId="{EE34FFCE-3328-480B-8895-13360934F0FF}">
      <dgm:prSet/>
      <dgm:spPr/>
      <dgm:t>
        <a:bodyPr/>
        <a:lstStyle/>
        <a:p>
          <a:r>
            <a:rPr lang="en-US"/>
            <a:t>Moving from Inequity to Equity</a:t>
          </a:r>
        </a:p>
      </dgm:t>
    </dgm:pt>
    <dgm:pt modelId="{543B06F0-42C7-4B5A-9730-5181082A1912}" type="parTrans" cxnId="{8F87FEF6-C17F-467F-829B-DDE04808233E}">
      <dgm:prSet/>
      <dgm:spPr/>
      <dgm:t>
        <a:bodyPr/>
        <a:lstStyle/>
        <a:p>
          <a:endParaRPr lang="en-US"/>
        </a:p>
      </dgm:t>
    </dgm:pt>
    <dgm:pt modelId="{921CD625-B17B-4E14-B697-290518590A2B}" type="sibTrans" cxnId="{8F87FEF6-C17F-467F-829B-DDE04808233E}">
      <dgm:prSet/>
      <dgm:spPr/>
      <dgm:t>
        <a:bodyPr/>
        <a:lstStyle/>
        <a:p>
          <a:endParaRPr lang="en-US"/>
        </a:p>
      </dgm:t>
    </dgm:pt>
    <dgm:pt modelId="{8F4E3B1A-299E-41EC-AEC2-157B09EB2EA7}" type="pres">
      <dgm:prSet presAssocID="{09374D59-D317-4CCB-AC11-06874690F677}" presName="root" presStyleCnt="0">
        <dgm:presLayoutVars>
          <dgm:dir/>
          <dgm:resizeHandles val="exact"/>
        </dgm:presLayoutVars>
      </dgm:prSet>
      <dgm:spPr/>
    </dgm:pt>
    <dgm:pt modelId="{63E22875-41DA-4347-8536-6FA7E6C461E1}" type="pres">
      <dgm:prSet presAssocID="{B42A05EE-E10B-4122-AB5D-BF8A93724FF0}" presName="compNode" presStyleCnt="0"/>
      <dgm:spPr/>
    </dgm:pt>
    <dgm:pt modelId="{8B5CB912-6725-4C33-9414-880D4C0F4D29}" type="pres">
      <dgm:prSet presAssocID="{B42A05EE-E10B-4122-AB5D-BF8A93724FF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E11CCE0-EADD-4A16-BA2D-1B78D5924ABA}" type="pres">
      <dgm:prSet presAssocID="{B42A05EE-E10B-4122-AB5D-BF8A93724FF0}" presName="spaceRect" presStyleCnt="0"/>
      <dgm:spPr/>
    </dgm:pt>
    <dgm:pt modelId="{302FBDAF-3222-4E67-8F1A-FADC1CCD0C09}" type="pres">
      <dgm:prSet presAssocID="{B42A05EE-E10B-4122-AB5D-BF8A93724FF0}" presName="textRect" presStyleLbl="revTx" presStyleIdx="0" presStyleCnt="2">
        <dgm:presLayoutVars>
          <dgm:chMax val="1"/>
          <dgm:chPref val="1"/>
        </dgm:presLayoutVars>
      </dgm:prSet>
      <dgm:spPr/>
    </dgm:pt>
    <dgm:pt modelId="{83D3D606-29EF-4332-8C71-DC2398C75165}" type="pres">
      <dgm:prSet presAssocID="{361717DD-163E-4A75-8E54-47E1E5D2DFD1}" presName="sibTrans" presStyleCnt="0"/>
      <dgm:spPr/>
    </dgm:pt>
    <dgm:pt modelId="{6646B694-C063-4A9D-8F73-4C0F314F2876}" type="pres">
      <dgm:prSet presAssocID="{EE34FFCE-3328-480B-8895-13360934F0FF}" presName="compNode" presStyleCnt="0"/>
      <dgm:spPr/>
    </dgm:pt>
    <dgm:pt modelId="{C701595E-0252-4F5D-A0E1-360DBCBA5D13}" type="pres">
      <dgm:prSet presAssocID="{EE34FFCE-3328-480B-8895-13360934F0F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95E2B6B-68A4-4D9F-8E12-60FB9925AC5B}" type="pres">
      <dgm:prSet presAssocID="{EE34FFCE-3328-480B-8895-13360934F0FF}" presName="spaceRect" presStyleCnt="0"/>
      <dgm:spPr/>
    </dgm:pt>
    <dgm:pt modelId="{C5A4D921-1BAC-473B-B95B-283638173546}" type="pres">
      <dgm:prSet presAssocID="{EE34FFCE-3328-480B-8895-13360934F0F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5898564-312E-47AC-8ED1-75D153936B34}" srcId="{09374D59-D317-4CCB-AC11-06874690F677}" destId="{B42A05EE-E10B-4122-AB5D-BF8A93724FF0}" srcOrd="0" destOrd="0" parTransId="{709E30CF-CEE2-4889-A6BE-F778119D51A1}" sibTransId="{361717DD-163E-4A75-8E54-47E1E5D2DFD1}"/>
    <dgm:cxn modelId="{34A083A1-74F4-4584-98F9-DEC97CA4D1D4}" type="presOf" srcId="{EE34FFCE-3328-480B-8895-13360934F0FF}" destId="{C5A4D921-1BAC-473B-B95B-283638173546}" srcOrd="0" destOrd="0" presId="urn:microsoft.com/office/officeart/2018/2/layout/IconLabelList"/>
    <dgm:cxn modelId="{C89446D8-DC77-4162-A769-9C0040CEE871}" type="presOf" srcId="{B42A05EE-E10B-4122-AB5D-BF8A93724FF0}" destId="{302FBDAF-3222-4E67-8F1A-FADC1CCD0C09}" srcOrd="0" destOrd="0" presId="urn:microsoft.com/office/officeart/2018/2/layout/IconLabelList"/>
    <dgm:cxn modelId="{FAAD3DDC-7E5B-418E-BCC1-2C3AC6E0017B}" type="presOf" srcId="{09374D59-D317-4CCB-AC11-06874690F677}" destId="{8F4E3B1A-299E-41EC-AEC2-157B09EB2EA7}" srcOrd="0" destOrd="0" presId="urn:microsoft.com/office/officeart/2018/2/layout/IconLabelList"/>
    <dgm:cxn modelId="{8F87FEF6-C17F-467F-829B-DDE04808233E}" srcId="{09374D59-D317-4CCB-AC11-06874690F677}" destId="{EE34FFCE-3328-480B-8895-13360934F0FF}" srcOrd="1" destOrd="0" parTransId="{543B06F0-42C7-4B5A-9730-5181082A1912}" sibTransId="{921CD625-B17B-4E14-B697-290518590A2B}"/>
    <dgm:cxn modelId="{3EBB0F72-7537-4040-9865-61DFE8EE85AE}" type="presParOf" srcId="{8F4E3B1A-299E-41EC-AEC2-157B09EB2EA7}" destId="{63E22875-41DA-4347-8536-6FA7E6C461E1}" srcOrd="0" destOrd="0" presId="urn:microsoft.com/office/officeart/2018/2/layout/IconLabelList"/>
    <dgm:cxn modelId="{AD86859C-A88C-458C-92DC-7400B02A8AFE}" type="presParOf" srcId="{63E22875-41DA-4347-8536-6FA7E6C461E1}" destId="{8B5CB912-6725-4C33-9414-880D4C0F4D29}" srcOrd="0" destOrd="0" presId="urn:microsoft.com/office/officeart/2018/2/layout/IconLabelList"/>
    <dgm:cxn modelId="{4FE1C69C-7866-4E1D-A2A9-EA48088987B2}" type="presParOf" srcId="{63E22875-41DA-4347-8536-6FA7E6C461E1}" destId="{2E11CCE0-EADD-4A16-BA2D-1B78D5924ABA}" srcOrd="1" destOrd="0" presId="urn:microsoft.com/office/officeart/2018/2/layout/IconLabelList"/>
    <dgm:cxn modelId="{1B2D7E0E-543A-4050-8251-B8C3A816E670}" type="presParOf" srcId="{63E22875-41DA-4347-8536-6FA7E6C461E1}" destId="{302FBDAF-3222-4E67-8F1A-FADC1CCD0C09}" srcOrd="2" destOrd="0" presId="urn:microsoft.com/office/officeart/2018/2/layout/IconLabelList"/>
    <dgm:cxn modelId="{DE35200C-0154-4739-84F5-91C44DBE1A1A}" type="presParOf" srcId="{8F4E3B1A-299E-41EC-AEC2-157B09EB2EA7}" destId="{83D3D606-29EF-4332-8C71-DC2398C75165}" srcOrd="1" destOrd="0" presId="urn:microsoft.com/office/officeart/2018/2/layout/IconLabelList"/>
    <dgm:cxn modelId="{67902525-582B-4574-B865-FCAC83CEC3D9}" type="presParOf" srcId="{8F4E3B1A-299E-41EC-AEC2-157B09EB2EA7}" destId="{6646B694-C063-4A9D-8F73-4C0F314F2876}" srcOrd="2" destOrd="0" presId="urn:microsoft.com/office/officeart/2018/2/layout/IconLabelList"/>
    <dgm:cxn modelId="{B567D6BA-9CA7-4C23-B503-D9DBF412C88D}" type="presParOf" srcId="{6646B694-C063-4A9D-8F73-4C0F314F2876}" destId="{C701595E-0252-4F5D-A0E1-360DBCBA5D13}" srcOrd="0" destOrd="0" presId="urn:microsoft.com/office/officeart/2018/2/layout/IconLabelList"/>
    <dgm:cxn modelId="{2EFA1D32-58FC-4938-8454-87E5D078CC24}" type="presParOf" srcId="{6646B694-C063-4A9D-8F73-4C0F314F2876}" destId="{295E2B6B-68A4-4D9F-8E12-60FB9925AC5B}" srcOrd="1" destOrd="0" presId="urn:microsoft.com/office/officeart/2018/2/layout/IconLabelList"/>
    <dgm:cxn modelId="{C03C89FE-8837-48F3-BD46-FF4E046B05B4}" type="presParOf" srcId="{6646B694-C063-4A9D-8F73-4C0F314F2876}" destId="{C5A4D921-1BAC-473B-B95B-28363817354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FB5A1-BA02-4CDF-8436-BF85884915D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01A2FE-4E78-42D2-9DE1-20EC8ADCFE13}">
      <dgm:prSet/>
      <dgm:spPr/>
      <dgm:t>
        <a:bodyPr/>
        <a:lstStyle/>
        <a:p>
          <a:r>
            <a:rPr lang="en-US" dirty="0"/>
            <a:t>Environmental Exposure</a:t>
          </a:r>
        </a:p>
      </dgm:t>
    </dgm:pt>
    <dgm:pt modelId="{886DF96B-D687-43C5-86A7-52999E739350}" type="parTrans" cxnId="{1CED9B04-4552-4478-BAC1-4ED373ACB7FC}">
      <dgm:prSet/>
      <dgm:spPr/>
      <dgm:t>
        <a:bodyPr/>
        <a:lstStyle/>
        <a:p>
          <a:endParaRPr lang="en-US"/>
        </a:p>
      </dgm:t>
    </dgm:pt>
    <dgm:pt modelId="{CBA766A6-48A9-46B5-9315-C92399B29DC9}" type="sibTrans" cxnId="{1CED9B04-4552-4478-BAC1-4ED373ACB7FC}">
      <dgm:prSet/>
      <dgm:spPr/>
      <dgm:t>
        <a:bodyPr/>
        <a:lstStyle/>
        <a:p>
          <a:endParaRPr lang="en-US"/>
        </a:p>
      </dgm:t>
    </dgm:pt>
    <dgm:pt modelId="{B59189E2-6DF0-4DA3-9EDF-00C1EDB5AE01}">
      <dgm:prSet/>
      <dgm:spPr/>
      <dgm:t>
        <a:bodyPr/>
        <a:lstStyle/>
        <a:p>
          <a:r>
            <a:rPr lang="en-US"/>
            <a:t>Healthcare Access, Utilization, or Quality</a:t>
          </a:r>
        </a:p>
      </dgm:t>
    </dgm:pt>
    <dgm:pt modelId="{F327B893-F11A-45DB-B4A0-DD99EEEDA456}" type="parTrans" cxnId="{999A665F-54FD-4A65-828C-75E8C49D7DB0}">
      <dgm:prSet/>
      <dgm:spPr/>
      <dgm:t>
        <a:bodyPr/>
        <a:lstStyle/>
        <a:p>
          <a:endParaRPr lang="en-US"/>
        </a:p>
      </dgm:t>
    </dgm:pt>
    <dgm:pt modelId="{437C5000-C8FD-4CE9-898B-4B10E784DFE4}" type="sibTrans" cxnId="{999A665F-54FD-4A65-828C-75E8C49D7DB0}">
      <dgm:prSet/>
      <dgm:spPr/>
      <dgm:t>
        <a:bodyPr/>
        <a:lstStyle/>
        <a:p>
          <a:endParaRPr lang="en-US"/>
        </a:p>
      </dgm:t>
    </dgm:pt>
    <dgm:pt modelId="{51503598-56DE-4F25-AF56-98DCB974176C}">
      <dgm:prSet/>
      <dgm:spPr/>
      <dgm:t>
        <a:bodyPr/>
        <a:lstStyle/>
        <a:p>
          <a:r>
            <a:rPr lang="en-US"/>
            <a:t>Health Status</a:t>
          </a:r>
        </a:p>
      </dgm:t>
    </dgm:pt>
    <dgm:pt modelId="{7269D4ED-4EBC-4285-92FA-14B0D1222E16}" type="parTrans" cxnId="{648F69C7-6EEE-4855-BB9E-9B692E1446A8}">
      <dgm:prSet/>
      <dgm:spPr/>
      <dgm:t>
        <a:bodyPr/>
        <a:lstStyle/>
        <a:p>
          <a:endParaRPr lang="en-US"/>
        </a:p>
      </dgm:t>
    </dgm:pt>
    <dgm:pt modelId="{491D9102-E717-4A05-8DDF-28453F4569D8}" type="sibTrans" cxnId="{648F69C7-6EEE-4855-BB9E-9B692E1446A8}">
      <dgm:prSet/>
      <dgm:spPr/>
      <dgm:t>
        <a:bodyPr/>
        <a:lstStyle/>
        <a:p>
          <a:endParaRPr lang="en-US"/>
        </a:p>
      </dgm:t>
    </dgm:pt>
    <dgm:pt modelId="{CCFEC42A-F28F-4E15-965B-FD683AE4AF2B}">
      <dgm:prSet/>
      <dgm:spPr/>
      <dgm:t>
        <a:bodyPr/>
        <a:lstStyle/>
        <a:p>
          <a:r>
            <a:rPr lang="en-US"/>
            <a:t>Health Outcomes</a:t>
          </a:r>
        </a:p>
      </dgm:t>
    </dgm:pt>
    <dgm:pt modelId="{AE647A39-AE12-4EF6-AFA2-565F6CFE7DA3}" type="parTrans" cxnId="{E4DAAD57-919B-4B98-9E33-18C4E8C45D05}">
      <dgm:prSet/>
      <dgm:spPr/>
      <dgm:t>
        <a:bodyPr/>
        <a:lstStyle/>
        <a:p>
          <a:endParaRPr lang="en-US"/>
        </a:p>
      </dgm:t>
    </dgm:pt>
    <dgm:pt modelId="{D27A7032-00A8-4898-84B8-78CE8C5FCB8D}" type="sibTrans" cxnId="{E4DAAD57-919B-4B98-9E33-18C4E8C45D05}">
      <dgm:prSet/>
      <dgm:spPr/>
      <dgm:t>
        <a:bodyPr/>
        <a:lstStyle/>
        <a:p>
          <a:endParaRPr lang="en-US"/>
        </a:p>
      </dgm:t>
    </dgm:pt>
    <dgm:pt modelId="{DF493C7D-82C9-4036-904C-C9A746263123}">
      <dgm:prSet/>
      <dgm:spPr/>
      <dgm:t>
        <a:bodyPr/>
        <a:lstStyle/>
        <a:p>
          <a:r>
            <a:rPr lang="en-US"/>
            <a:t>Contextualities: Race, Ethnicity, Gender, Geography, Socioeconomic Status &amp; Age </a:t>
          </a:r>
        </a:p>
      </dgm:t>
    </dgm:pt>
    <dgm:pt modelId="{9DCAF475-C6EB-4173-8881-8A760DB76E54}" type="parTrans" cxnId="{C9F559F5-0CF9-4AC5-A69C-B6C43DBB33B3}">
      <dgm:prSet/>
      <dgm:spPr/>
      <dgm:t>
        <a:bodyPr/>
        <a:lstStyle/>
        <a:p>
          <a:endParaRPr lang="en-US"/>
        </a:p>
      </dgm:t>
    </dgm:pt>
    <dgm:pt modelId="{981A14C2-63C5-44E4-B75B-3E07EE36FEFA}" type="sibTrans" cxnId="{C9F559F5-0CF9-4AC5-A69C-B6C43DBB33B3}">
      <dgm:prSet/>
      <dgm:spPr/>
      <dgm:t>
        <a:bodyPr/>
        <a:lstStyle/>
        <a:p>
          <a:endParaRPr lang="en-US"/>
        </a:p>
      </dgm:t>
    </dgm:pt>
    <dgm:pt modelId="{752B7744-0D38-4C57-B8AD-E484FFC9FB0D}" type="pres">
      <dgm:prSet presAssocID="{881FB5A1-BA02-4CDF-8436-BF85884915DF}" presName="vert0" presStyleCnt="0">
        <dgm:presLayoutVars>
          <dgm:dir/>
          <dgm:animOne val="branch"/>
          <dgm:animLvl val="lvl"/>
        </dgm:presLayoutVars>
      </dgm:prSet>
      <dgm:spPr/>
    </dgm:pt>
    <dgm:pt modelId="{AE85ED60-D8B0-4265-A18C-38724AEE5EE5}" type="pres">
      <dgm:prSet presAssocID="{7801A2FE-4E78-42D2-9DE1-20EC8ADCFE13}" presName="thickLine" presStyleLbl="alignNode1" presStyleIdx="0" presStyleCnt="5"/>
      <dgm:spPr/>
    </dgm:pt>
    <dgm:pt modelId="{A1CFF234-08EB-46A0-9206-FE55B052D0A9}" type="pres">
      <dgm:prSet presAssocID="{7801A2FE-4E78-42D2-9DE1-20EC8ADCFE13}" presName="horz1" presStyleCnt="0"/>
      <dgm:spPr/>
    </dgm:pt>
    <dgm:pt modelId="{29B3BB16-37BC-48D5-B77D-F4F519E0AEE2}" type="pres">
      <dgm:prSet presAssocID="{7801A2FE-4E78-42D2-9DE1-20EC8ADCFE13}" presName="tx1" presStyleLbl="revTx" presStyleIdx="0" presStyleCnt="5"/>
      <dgm:spPr/>
    </dgm:pt>
    <dgm:pt modelId="{834397F2-A00D-4514-AE9E-A5698EDF54BE}" type="pres">
      <dgm:prSet presAssocID="{7801A2FE-4E78-42D2-9DE1-20EC8ADCFE13}" presName="vert1" presStyleCnt="0"/>
      <dgm:spPr/>
    </dgm:pt>
    <dgm:pt modelId="{990768C5-9410-4AFB-AB8A-B7972149CF2E}" type="pres">
      <dgm:prSet presAssocID="{B59189E2-6DF0-4DA3-9EDF-00C1EDB5AE01}" presName="thickLine" presStyleLbl="alignNode1" presStyleIdx="1" presStyleCnt="5"/>
      <dgm:spPr/>
    </dgm:pt>
    <dgm:pt modelId="{C671EAFA-B555-4E3F-AC3A-B0E6ED64ABBE}" type="pres">
      <dgm:prSet presAssocID="{B59189E2-6DF0-4DA3-9EDF-00C1EDB5AE01}" presName="horz1" presStyleCnt="0"/>
      <dgm:spPr/>
    </dgm:pt>
    <dgm:pt modelId="{53240122-6419-48D0-9136-6384801680F8}" type="pres">
      <dgm:prSet presAssocID="{B59189E2-6DF0-4DA3-9EDF-00C1EDB5AE01}" presName="tx1" presStyleLbl="revTx" presStyleIdx="1" presStyleCnt="5"/>
      <dgm:spPr/>
    </dgm:pt>
    <dgm:pt modelId="{330C48BC-D24B-4B0D-8749-5ACB510565C7}" type="pres">
      <dgm:prSet presAssocID="{B59189E2-6DF0-4DA3-9EDF-00C1EDB5AE01}" presName="vert1" presStyleCnt="0"/>
      <dgm:spPr/>
    </dgm:pt>
    <dgm:pt modelId="{007FEC21-8738-44FB-97ED-2C4522CD6ABB}" type="pres">
      <dgm:prSet presAssocID="{51503598-56DE-4F25-AF56-98DCB974176C}" presName="thickLine" presStyleLbl="alignNode1" presStyleIdx="2" presStyleCnt="5"/>
      <dgm:spPr/>
    </dgm:pt>
    <dgm:pt modelId="{0AD4E18B-2FE2-4638-AADE-1935D3409E93}" type="pres">
      <dgm:prSet presAssocID="{51503598-56DE-4F25-AF56-98DCB974176C}" presName="horz1" presStyleCnt="0"/>
      <dgm:spPr/>
    </dgm:pt>
    <dgm:pt modelId="{BA6E9622-C072-4DD2-92BD-CFF3A0D054FA}" type="pres">
      <dgm:prSet presAssocID="{51503598-56DE-4F25-AF56-98DCB974176C}" presName="tx1" presStyleLbl="revTx" presStyleIdx="2" presStyleCnt="5"/>
      <dgm:spPr/>
    </dgm:pt>
    <dgm:pt modelId="{5C2A2841-2E3A-4DA2-9045-51E37ABA3F66}" type="pres">
      <dgm:prSet presAssocID="{51503598-56DE-4F25-AF56-98DCB974176C}" presName="vert1" presStyleCnt="0"/>
      <dgm:spPr/>
    </dgm:pt>
    <dgm:pt modelId="{0CA8F2B7-CF63-453C-894A-57F0BD819387}" type="pres">
      <dgm:prSet presAssocID="{CCFEC42A-F28F-4E15-965B-FD683AE4AF2B}" presName="thickLine" presStyleLbl="alignNode1" presStyleIdx="3" presStyleCnt="5"/>
      <dgm:spPr/>
    </dgm:pt>
    <dgm:pt modelId="{69EDB05C-9B24-4741-93E7-CDE88FE7C612}" type="pres">
      <dgm:prSet presAssocID="{CCFEC42A-F28F-4E15-965B-FD683AE4AF2B}" presName="horz1" presStyleCnt="0"/>
      <dgm:spPr/>
    </dgm:pt>
    <dgm:pt modelId="{2E40D243-2B5D-427F-99EB-133CD63BEBB1}" type="pres">
      <dgm:prSet presAssocID="{CCFEC42A-F28F-4E15-965B-FD683AE4AF2B}" presName="tx1" presStyleLbl="revTx" presStyleIdx="3" presStyleCnt="5"/>
      <dgm:spPr/>
    </dgm:pt>
    <dgm:pt modelId="{DD1CD103-9174-4911-9FB8-1C00CC21E8C0}" type="pres">
      <dgm:prSet presAssocID="{CCFEC42A-F28F-4E15-965B-FD683AE4AF2B}" presName="vert1" presStyleCnt="0"/>
      <dgm:spPr/>
    </dgm:pt>
    <dgm:pt modelId="{1B4C092E-C78C-4E8F-8A61-1AD26B3D46D3}" type="pres">
      <dgm:prSet presAssocID="{DF493C7D-82C9-4036-904C-C9A746263123}" presName="thickLine" presStyleLbl="alignNode1" presStyleIdx="4" presStyleCnt="5"/>
      <dgm:spPr/>
    </dgm:pt>
    <dgm:pt modelId="{855FE65B-0FCE-47EC-B9A6-C0EE0A858AC2}" type="pres">
      <dgm:prSet presAssocID="{DF493C7D-82C9-4036-904C-C9A746263123}" presName="horz1" presStyleCnt="0"/>
      <dgm:spPr/>
    </dgm:pt>
    <dgm:pt modelId="{EE833A9F-753F-4A47-8598-ED5DAAAA4640}" type="pres">
      <dgm:prSet presAssocID="{DF493C7D-82C9-4036-904C-C9A746263123}" presName="tx1" presStyleLbl="revTx" presStyleIdx="4" presStyleCnt="5"/>
      <dgm:spPr/>
    </dgm:pt>
    <dgm:pt modelId="{BD15DACB-5745-43B5-BCD7-391BBA530D48}" type="pres">
      <dgm:prSet presAssocID="{DF493C7D-82C9-4036-904C-C9A746263123}" presName="vert1" presStyleCnt="0"/>
      <dgm:spPr/>
    </dgm:pt>
  </dgm:ptLst>
  <dgm:cxnLst>
    <dgm:cxn modelId="{1CED9B04-4552-4478-BAC1-4ED373ACB7FC}" srcId="{881FB5A1-BA02-4CDF-8436-BF85884915DF}" destId="{7801A2FE-4E78-42D2-9DE1-20EC8ADCFE13}" srcOrd="0" destOrd="0" parTransId="{886DF96B-D687-43C5-86A7-52999E739350}" sibTransId="{CBA766A6-48A9-46B5-9315-C92399B29DC9}"/>
    <dgm:cxn modelId="{FA1EAA07-E397-41B1-954B-2966E07FB5D7}" type="presOf" srcId="{881FB5A1-BA02-4CDF-8436-BF85884915DF}" destId="{752B7744-0D38-4C57-B8AD-E484FFC9FB0D}" srcOrd="0" destOrd="0" presId="urn:microsoft.com/office/officeart/2008/layout/LinedList"/>
    <dgm:cxn modelId="{05176712-1108-4D83-A304-6B8DB3F75683}" type="presOf" srcId="{51503598-56DE-4F25-AF56-98DCB974176C}" destId="{BA6E9622-C072-4DD2-92BD-CFF3A0D054FA}" srcOrd="0" destOrd="0" presId="urn:microsoft.com/office/officeart/2008/layout/LinedList"/>
    <dgm:cxn modelId="{CF4B5D18-AE0B-4A54-B468-622F8CEBC26B}" type="presOf" srcId="{DF493C7D-82C9-4036-904C-C9A746263123}" destId="{EE833A9F-753F-4A47-8598-ED5DAAAA4640}" srcOrd="0" destOrd="0" presId="urn:microsoft.com/office/officeart/2008/layout/LinedList"/>
    <dgm:cxn modelId="{3C22003B-8484-46BE-8ED4-EBE4B56C7A82}" type="presOf" srcId="{B59189E2-6DF0-4DA3-9EDF-00C1EDB5AE01}" destId="{53240122-6419-48D0-9136-6384801680F8}" srcOrd="0" destOrd="0" presId="urn:microsoft.com/office/officeart/2008/layout/LinedList"/>
    <dgm:cxn modelId="{999A665F-54FD-4A65-828C-75E8C49D7DB0}" srcId="{881FB5A1-BA02-4CDF-8436-BF85884915DF}" destId="{B59189E2-6DF0-4DA3-9EDF-00C1EDB5AE01}" srcOrd="1" destOrd="0" parTransId="{F327B893-F11A-45DB-B4A0-DD99EEEDA456}" sibTransId="{437C5000-C8FD-4CE9-898B-4B10E784DFE4}"/>
    <dgm:cxn modelId="{E4DAAD57-919B-4B98-9E33-18C4E8C45D05}" srcId="{881FB5A1-BA02-4CDF-8436-BF85884915DF}" destId="{CCFEC42A-F28F-4E15-965B-FD683AE4AF2B}" srcOrd="3" destOrd="0" parTransId="{AE647A39-AE12-4EF6-AFA2-565F6CFE7DA3}" sibTransId="{D27A7032-00A8-4898-84B8-78CE8C5FCB8D}"/>
    <dgm:cxn modelId="{B0067CBB-6A2A-4F8C-B251-B39ADC268BE2}" type="presOf" srcId="{CCFEC42A-F28F-4E15-965B-FD683AE4AF2B}" destId="{2E40D243-2B5D-427F-99EB-133CD63BEBB1}" srcOrd="0" destOrd="0" presId="urn:microsoft.com/office/officeart/2008/layout/LinedList"/>
    <dgm:cxn modelId="{648F69C7-6EEE-4855-BB9E-9B692E1446A8}" srcId="{881FB5A1-BA02-4CDF-8436-BF85884915DF}" destId="{51503598-56DE-4F25-AF56-98DCB974176C}" srcOrd="2" destOrd="0" parTransId="{7269D4ED-4EBC-4285-92FA-14B0D1222E16}" sibTransId="{491D9102-E717-4A05-8DDF-28453F4569D8}"/>
    <dgm:cxn modelId="{F2B8BEC7-61FD-4B81-BB14-6B3FE84F1E7D}" type="presOf" srcId="{7801A2FE-4E78-42D2-9DE1-20EC8ADCFE13}" destId="{29B3BB16-37BC-48D5-B77D-F4F519E0AEE2}" srcOrd="0" destOrd="0" presId="urn:microsoft.com/office/officeart/2008/layout/LinedList"/>
    <dgm:cxn modelId="{C9F559F5-0CF9-4AC5-A69C-B6C43DBB33B3}" srcId="{881FB5A1-BA02-4CDF-8436-BF85884915DF}" destId="{DF493C7D-82C9-4036-904C-C9A746263123}" srcOrd="4" destOrd="0" parTransId="{9DCAF475-C6EB-4173-8881-8A760DB76E54}" sibTransId="{981A14C2-63C5-44E4-B75B-3E07EE36FEFA}"/>
    <dgm:cxn modelId="{3DAB8BCA-B358-4D88-862C-1B9101ABE44E}" type="presParOf" srcId="{752B7744-0D38-4C57-B8AD-E484FFC9FB0D}" destId="{AE85ED60-D8B0-4265-A18C-38724AEE5EE5}" srcOrd="0" destOrd="0" presId="urn:microsoft.com/office/officeart/2008/layout/LinedList"/>
    <dgm:cxn modelId="{44BEADB8-4037-436C-9605-072BB463CF3A}" type="presParOf" srcId="{752B7744-0D38-4C57-B8AD-E484FFC9FB0D}" destId="{A1CFF234-08EB-46A0-9206-FE55B052D0A9}" srcOrd="1" destOrd="0" presId="urn:microsoft.com/office/officeart/2008/layout/LinedList"/>
    <dgm:cxn modelId="{34896B08-1FD2-4DE5-9614-D955ABBC9171}" type="presParOf" srcId="{A1CFF234-08EB-46A0-9206-FE55B052D0A9}" destId="{29B3BB16-37BC-48D5-B77D-F4F519E0AEE2}" srcOrd="0" destOrd="0" presId="urn:microsoft.com/office/officeart/2008/layout/LinedList"/>
    <dgm:cxn modelId="{13574F83-82B1-4FE1-B021-5A108F5A1231}" type="presParOf" srcId="{A1CFF234-08EB-46A0-9206-FE55B052D0A9}" destId="{834397F2-A00D-4514-AE9E-A5698EDF54BE}" srcOrd="1" destOrd="0" presId="urn:microsoft.com/office/officeart/2008/layout/LinedList"/>
    <dgm:cxn modelId="{81D6DB7F-1FED-4852-822D-6545F2E6D8A1}" type="presParOf" srcId="{752B7744-0D38-4C57-B8AD-E484FFC9FB0D}" destId="{990768C5-9410-4AFB-AB8A-B7972149CF2E}" srcOrd="2" destOrd="0" presId="urn:microsoft.com/office/officeart/2008/layout/LinedList"/>
    <dgm:cxn modelId="{18B5A31C-82ED-4AE3-AE85-E219494D23D9}" type="presParOf" srcId="{752B7744-0D38-4C57-B8AD-E484FFC9FB0D}" destId="{C671EAFA-B555-4E3F-AC3A-B0E6ED64ABBE}" srcOrd="3" destOrd="0" presId="urn:microsoft.com/office/officeart/2008/layout/LinedList"/>
    <dgm:cxn modelId="{9A240B74-EEBB-4717-AE5C-75AD5C50A0EC}" type="presParOf" srcId="{C671EAFA-B555-4E3F-AC3A-B0E6ED64ABBE}" destId="{53240122-6419-48D0-9136-6384801680F8}" srcOrd="0" destOrd="0" presId="urn:microsoft.com/office/officeart/2008/layout/LinedList"/>
    <dgm:cxn modelId="{B0181D31-B9CA-46D0-AE7C-4C0459980D22}" type="presParOf" srcId="{C671EAFA-B555-4E3F-AC3A-B0E6ED64ABBE}" destId="{330C48BC-D24B-4B0D-8749-5ACB510565C7}" srcOrd="1" destOrd="0" presId="urn:microsoft.com/office/officeart/2008/layout/LinedList"/>
    <dgm:cxn modelId="{CBB910CB-8964-4F29-9A11-0960817BF892}" type="presParOf" srcId="{752B7744-0D38-4C57-B8AD-E484FFC9FB0D}" destId="{007FEC21-8738-44FB-97ED-2C4522CD6ABB}" srcOrd="4" destOrd="0" presId="urn:microsoft.com/office/officeart/2008/layout/LinedList"/>
    <dgm:cxn modelId="{CEAE31EA-0670-4DF4-864B-99B1CCC839AC}" type="presParOf" srcId="{752B7744-0D38-4C57-B8AD-E484FFC9FB0D}" destId="{0AD4E18B-2FE2-4638-AADE-1935D3409E93}" srcOrd="5" destOrd="0" presId="urn:microsoft.com/office/officeart/2008/layout/LinedList"/>
    <dgm:cxn modelId="{987E6651-56E4-4FFC-8C44-800CA410994F}" type="presParOf" srcId="{0AD4E18B-2FE2-4638-AADE-1935D3409E93}" destId="{BA6E9622-C072-4DD2-92BD-CFF3A0D054FA}" srcOrd="0" destOrd="0" presId="urn:microsoft.com/office/officeart/2008/layout/LinedList"/>
    <dgm:cxn modelId="{C462FFBC-B76B-46EC-9992-AAF27BAA9D1D}" type="presParOf" srcId="{0AD4E18B-2FE2-4638-AADE-1935D3409E93}" destId="{5C2A2841-2E3A-4DA2-9045-51E37ABA3F66}" srcOrd="1" destOrd="0" presId="urn:microsoft.com/office/officeart/2008/layout/LinedList"/>
    <dgm:cxn modelId="{01F371E6-D9D1-4010-A88C-071BBDC18ED8}" type="presParOf" srcId="{752B7744-0D38-4C57-B8AD-E484FFC9FB0D}" destId="{0CA8F2B7-CF63-453C-894A-57F0BD819387}" srcOrd="6" destOrd="0" presId="urn:microsoft.com/office/officeart/2008/layout/LinedList"/>
    <dgm:cxn modelId="{711071E5-8BA9-40B0-A731-FC8BB871175D}" type="presParOf" srcId="{752B7744-0D38-4C57-B8AD-E484FFC9FB0D}" destId="{69EDB05C-9B24-4741-93E7-CDE88FE7C612}" srcOrd="7" destOrd="0" presId="urn:microsoft.com/office/officeart/2008/layout/LinedList"/>
    <dgm:cxn modelId="{0128113C-D166-4D6C-B304-F25EAD9743D0}" type="presParOf" srcId="{69EDB05C-9B24-4741-93E7-CDE88FE7C612}" destId="{2E40D243-2B5D-427F-99EB-133CD63BEBB1}" srcOrd="0" destOrd="0" presId="urn:microsoft.com/office/officeart/2008/layout/LinedList"/>
    <dgm:cxn modelId="{7DB3A265-DE08-43BF-AF59-6FFDA76E2686}" type="presParOf" srcId="{69EDB05C-9B24-4741-93E7-CDE88FE7C612}" destId="{DD1CD103-9174-4911-9FB8-1C00CC21E8C0}" srcOrd="1" destOrd="0" presId="urn:microsoft.com/office/officeart/2008/layout/LinedList"/>
    <dgm:cxn modelId="{E5457773-3BEC-4B71-B736-58C6134C3F55}" type="presParOf" srcId="{752B7744-0D38-4C57-B8AD-E484FFC9FB0D}" destId="{1B4C092E-C78C-4E8F-8A61-1AD26B3D46D3}" srcOrd="8" destOrd="0" presId="urn:microsoft.com/office/officeart/2008/layout/LinedList"/>
    <dgm:cxn modelId="{6DBE4C1B-FFD6-46AE-A87D-A4ADE5ECD688}" type="presParOf" srcId="{752B7744-0D38-4C57-B8AD-E484FFC9FB0D}" destId="{855FE65B-0FCE-47EC-B9A6-C0EE0A858AC2}" srcOrd="9" destOrd="0" presId="urn:microsoft.com/office/officeart/2008/layout/LinedList"/>
    <dgm:cxn modelId="{6ACE0B09-9E2E-415A-9B86-6FA445700672}" type="presParOf" srcId="{855FE65B-0FCE-47EC-B9A6-C0EE0A858AC2}" destId="{EE833A9F-753F-4A47-8598-ED5DAAAA4640}" srcOrd="0" destOrd="0" presId="urn:microsoft.com/office/officeart/2008/layout/LinedList"/>
    <dgm:cxn modelId="{3EE267A1-D1BC-4323-B729-D3EBE27CB8ED}" type="presParOf" srcId="{855FE65B-0FCE-47EC-B9A6-C0EE0A858AC2}" destId="{BD15DACB-5745-43B5-BCD7-391BBA530D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DE2A6E-6453-42F2-BE76-CA4D2D101430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6222AC-009A-4CF9-8A6F-BD8B40F06903}">
      <dgm:prSet/>
      <dgm:spPr/>
      <dgm:t>
        <a:bodyPr/>
        <a:lstStyle/>
        <a:p>
          <a:r>
            <a:rPr lang="en-US"/>
            <a:t>Conceptual Frameworks </a:t>
          </a:r>
        </a:p>
      </dgm:t>
    </dgm:pt>
    <dgm:pt modelId="{01FBB08C-F093-4241-BDE4-1689CEB1F6D9}" type="parTrans" cxnId="{C4341CE2-F40E-41A9-B463-848E48EEB076}">
      <dgm:prSet/>
      <dgm:spPr/>
      <dgm:t>
        <a:bodyPr/>
        <a:lstStyle/>
        <a:p>
          <a:endParaRPr lang="en-US"/>
        </a:p>
      </dgm:t>
    </dgm:pt>
    <dgm:pt modelId="{42791BA6-1899-47C9-B174-A59567FBA9CE}" type="sibTrans" cxnId="{C4341CE2-F40E-41A9-B463-848E48EEB076}">
      <dgm:prSet/>
      <dgm:spPr/>
      <dgm:t>
        <a:bodyPr/>
        <a:lstStyle/>
        <a:p>
          <a:endParaRPr lang="en-US"/>
        </a:p>
      </dgm:t>
    </dgm:pt>
    <dgm:pt modelId="{4C39F07E-6E42-4847-B1CC-8F462FED10E7}">
      <dgm:prSet/>
      <dgm:spPr/>
      <dgm:t>
        <a:bodyPr/>
        <a:lstStyle/>
        <a:p>
          <a:r>
            <a:rPr lang="en-US"/>
            <a:t>Data Equity</a:t>
          </a:r>
        </a:p>
      </dgm:t>
    </dgm:pt>
    <dgm:pt modelId="{527D4A3B-2A45-4530-88E7-F75DA72F389D}" type="parTrans" cxnId="{B05367F7-CF7F-4001-8615-9D17106577EC}">
      <dgm:prSet/>
      <dgm:spPr/>
      <dgm:t>
        <a:bodyPr/>
        <a:lstStyle/>
        <a:p>
          <a:endParaRPr lang="en-US"/>
        </a:p>
      </dgm:t>
    </dgm:pt>
    <dgm:pt modelId="{A6A99DF6-EBBA-4EB7-9C8E-158FC4D65478}" type="sibTrans" cxnId="{B05367F7-CF7F-4001-8615-9D17106577EC}">
      <dgm:prSet/>
      <dgm:spPr/>
      <dgm:t>
        <a:bodyPr/>
        <a:lstStyle/>
        <a:p>
          <a:endParaRPr lang="en-US"/>
        </a:p>
      </dgm:t>
    </dgm:pt>
    <dgm:pt modelId="{762CFCDE-71D5-40C1-8D60-CBD361EC3E75}">
      <dgm:prSet/>
      <dgm:spPr/>
      <dgm:t>
        <a:bodyPr/>
        <a:lstStyle/>
        <a:p>
          <a:r>
            <a:rPr lang="en-US"/>
            <a:t>Policy</a:t>
          </a:r>
        </a:p>
      </dgm:t>
    </dgm:pt>
    <dgm:pt modelId="{BE051D69-B344-4FD1-8555-9347ABCA781A}" type="parTrans" cxnId="{7EDA6EB5-4981-490A-AC26-9D583CEAB75F}">
      <dgm:prSet/>
      <dgm:spPr/>
      <dgm:t>
        <a:bodyPr/>
        <a:lstStyle/>
        <a:p>
          <a:endParaRPr lang="en-US"/>
        </a:p>
      </dgm:t>
    </dgm:pt>
    <dgm:pt modelId="{3642E861-4F6F-40FF-93FC-ED661FDC64F6}" type="sibTrans" cxnId="{7EDA6EB5-4981-490A-AC26-9D583CEAB75F}">
      <dgm:prSet/>
      <dgm:spPr/>
      <dgm:t>
        <a:bodyPr/>
        <a:lstStyle/>
        <a:p>
          <a:endParaRPr lang="en-US"/>
        </a:p>
      </dgm:t>
    </dgm:pt>
    <dgm:pt modelId="{145B8745-4D61-41A1-AE10-B5056FF668F5}" type="pres">
      <dgm:prSet presAssocID="{D6DE2A6E-6453-42F2-BE76-CA4D2D101430}" presName="vert0" presStyleCnt="0">
        <dgm:presLayoutVars>
          <dgm:dir/>
          <dgm:animOne val="branch"/>
          <dgm:animLvl val="lvl"/>
        </dgm:presLayoutVars>
      </dgm:prSet>
      <dgm:spPr/>
    </dgm:pt>
    <dgm:pt modelId="{FB870B64-FADB-47AC-BAC8-13BFC6BD6F0F}" type="pres">
      <dgm:prSet presAssocID="{B76222AC-009A-4CF9-8A6F-BD8B40F06903}" presName="thickLine" presStyleLbl="alignNode1" presStyleIdx="0" presStyleCnt="3"/>
      <dgm:spPr/>
    </dgm:pt>
    <dgm:pt modelId="{0F72C297-16B7-484A-8065-2CF764795FC7}" type="pres">
      <dgm:prSet presAssocID="{B76222AC-009A-4CF9-8A6F-BD8B40F06903}" presName="horz1" presStyleCnt="0"/>
      <dgm:spPr/>
    </dgm:pt>
    <dgm:pt modelId="{370DFC93-56E0-4760-A90D-EE1AEEF7BA25}" type="pres">
      <dgm:prSet presAssocID="{B76222AC-009A-4CF9-8A6F-BD8B40F06903}" presName="tx1" presStyleLbl="revTx" presStyleIdx="0" presStyleCnt="3"/>
      <dgm:spPr/>
    </dgm:pt>
    <dgm:pt modelId="{5629EA1A-83AF-44D6-97AE-BCCC66D1BBA5}" type="pres">
      <dgm:prSet presAssocID="{B76222AC-009A-4CF9-8A6F-BD8B40F06903}" presName="vert1" presStyleCnt="0"/>
      <dgm:spPr/>
    </dgm:pt>
    <dgm:pt modelId="{ECAB2C6F-B506-4ADB-B8C6-679CF995811E}" type="pres">
      <dgm:prSet presAssocID="{4C39F07E-6E42-4847-B1CC-8F462FED10E7}" presName="thickLine" presStyleLbl="alignNode1" presStyleIdx="1" presStyleCnt="3"/>
      <dgm:spPr/>
    </dgm:pt>
    <dgm:pt modelId="{1734AD7B-B666-4D80-8FF4-DC98C2E74E9F}" type="pres">
      <dgm:prSet presAssocID="{4C39F07E-6E42-4847-B1CC-8F462FED10E7}" presName="horz1" presStyleCnt="0"/>
      <dgm:spPr/>
    </dgm:pt>
    <dgm:pt modelId="{5ED316FD-A041-41C7-B5FA-7ADD0E66DA82}" type="pres">
      <dgm:prSet presAssocID="{4C39F07E-6E42-4847-B1CC-8F462FED10E7}" presName="tx1" presStyleLbl="revTx" presStyleIdx="1" presStyleCnt="3"/>
      <dgm:spPr/>
    </dgm:pt>
    <dgm:pt modelId="{64BAB007-F1E0-460C-82D2-3D64C796880E}" type="pres">
      <dgm:prSet presAssocID="{4C39F07E-6E42-4847-B1CC-8F462FED10E7}" presName="vert1" presStyleCnt="0"/>
      <dgm:spPr/>
    </dgm:pt>
    <dgm:pt modelId="{BFB6EFE0-CC0C-4E9D-B9B2-1B1F9454E091}" type="pres">
      <dgm:prSet presAssocID="{762CFCDE-71D5-40C1-8D60-CBD361EC3E75}" presName="thickLine" presStyleLbl="alignNode1" presStyleIdx="2" presStyleCnt="3"/>
      <dgm:spPr/>
    </dgm:pt>
    <dgm:pt modelId="{E651EE83-9A9E-445A-A9D2-F6E8C72D1C53}" type="pres">
      <dgm:prSet presAssocID="{762CFCDE-71D5-40C1-8D60-CBD361EC3E75}" presName="horz1" presStyleCnt="0"/>
      <dgm:spPr/>
    </dgm:pt>
    <dgm:pt modelId="{90704366-63AF-47E5-AB25-48CFFB6B0B96}" type="pres">
      <dgm:prSet presAssocID="{762CFCDE-71D5-40C1-8D60-CBD361EC3E75}" presName="tx1" presStyleLbl="revTx" presStyleIdx="2" presStyleCnt="3"/>
      <dgm:spPr/>
    </dgm:pt>
    <dgm:pt modelId="{A963B156-A538-474D-92C3-BC7C67DE547E}" type="pres">
      <dgm:prSet presAssocID="{762CFCDE-71D5-40C1-8D60-CBD361EC3E75}" presName="vert1" presStyleCnt="0"/>
      <dgm:spPr/>
    </dgm:pt>
  </dgm:ptLst>
  <dgm:cxnLst>
    <dgm:cxn modelId="{FBF00226-EC3C-4B49-81A8-114B06394AD3}" type="presOf" srcId="{4C39F07E-6E42-4847-B1CC-8F462FED10E7}" destId="{5ED316FD-A041-41C7-B5FA-7ADD0E66DA82}" srcOrd="0" destOrd="0" presId="urn:microsoft.com/office/officeart/2008/layout/LinedList"/>
    <dgm:cxn modelId="{FD6D685F-0C49-445D-A827-9C0501C1B5C0}" type="presOf" srcId="{762CFCDE-71D5-40C1-8D60-CBD361EC3E75}" destId="{90704366-63AF-47E5-AB25-48CFFB6B0B96}" srcOrd="0" destOrd="0" presId="urn:microsoft.com/office/officeart/2008/layout/LinedList"/>
    <dgm:cxn modelId="{51228277-591F-4E7A-A658-2C72CE26E292}" type="presOf" srcId="{B76222AC-009A-4CF9-8A6F-BD8B40F06903}" destId="{370DFC93-56E0-4760-A90D-EE1AEEF7BA25}" srcOrd="0" destOrd="0" presId="urn:microsoft.com/office/officeart/2008/layout/LinedList"/>
    <dgm:cxn modelId="{600676AF-D046-4421-9EEE-7384021810D1}" type="presOf" srcId="{D6DE2A6E-6453-42F2-BE76-CA4D2D101430}" destId="{145B8745-4D61-41A1-AE10-B5056FF668F5}" srcOrd="0" destOrd="0" presId="urn:microsoft.com/office/officeart/2008/layout/LinedList"/>
    <dgm:cxn modelId="{7EDA6EB5-4981-490A-AC26-9D583CEAB75F}" srcId="{D6DE2A6E-6453-42F2-BE76-CA4D2D101430}" destId="{762CFCDE-71D5-40C1-8D60-CBD361EC3E75}" srcOrd="2" destOrd="0" parTransId="{BE051D69-B344-4FD1-8555-9347ABCA781A}" sibTransId="{3642E861-4F6F-40FF-93FC-ED661FDC64F6}"/>
    <dgm:cxn modelId="{C4341CE2-F40E-41A9-B463-848E48EEB076}" srcId="{D6DE2A6E-6453-42F2-BE76-CA4D2D101430}" destId="{B76222AC-009A-4CF9-8A6F-BD8B40F06903}" srcOrd="0" destOrd="0" parTransId="{01FBB08C-F093-4241-BDE4-1689CEB1F6D9}" sibTransId="{42791BA6-1899-47C9-B174-A59567FBA9CE}"/>
    <dgm:cxn modelId="{B05367F7-CF7F-4001-8615-9D17106577EC}" srcId="{D6DE2A6E-6453-42F2-BE76-CA4D2D101430}" destId="{4C39F07E-6E42-4847-B1CC-8F462FED10E7}" srcOrd="1" destOrd="0" parTransId="{527D4A3B-2A45-4530-88E7-F75DA72F389D}" sibTransId="{A6A99DF6-EBBA-4EB7-9C8E-158FC4D65478}"/>
    <dgm:cxn modelId="{740C2AC7-B5F4-4A00-AE32-4BE7F6C40B25}" type="presParOf" srcId="{145B8745-4D61-41A1-AE10-B5056FF668F5}" destId="{FB870B64-FADB-47AC-BAC8-13BFC6BD6F0F}" srcOrd="0" destOrd="0" presId="urn:microsoft.com/office/officeart/2008/layout/LinedList"/>
    <dgm:cxn modelId="{D7E6886F-6921-49D6-9FC0-5447BFF27275}" type="presParOf" srcId="{145B8745-4D61-41A1-AE10-B5056FF668F5}" destId="{0F72C297-16B7-484A-8065-2CF764795FC7}" srcOrd="1" destOrd="0" presId="urn:microsoft.com/office/officeart/2008/layout/LinedList"/>
    <dgm:cxn modelId="{59988BF2-8448-4F2C-8F88-27ACB1255F70}" type="presParOf" srcId="{0F72C297-16B7-484A-8065-2CF764795FC7}" destId="{370DFC93-56E0-4760-A90D-EE1AEEF7BA25}" srcOrd="0" destOrd="0" presId="urn:microsoft.com/office/officeart/2008/layout/LinedList"/>
    <dgm:cxn modelId="{7FEC794E-405D-4D22-8051-609C619D41CF}" type="presParOf" srcId="{0F72C297-16B7-484A-8065-2CF764795FC7}" destId="{5629EA1A-83AF-44D6-97AE-BCCC66D1BBA5}" srcOrd="1" destOrd="0" presId="urn:microsoft.com/office/officeart/2008/layout/LinedList"/>
    <dgm:cxn modelId="{83717C0E-C134-4002-8420-490622766FB5}" type="presParOf" srcId="{145B8745-4D61-41A1-AE10-B5056FF668F5}" destId="{ECAB2C6F-B506-4ADB-B8C6-679CF995811E}" srcOrd="2" destOrd="0" presId="urn:microsoft.com/office/officeart/2008/layout/LinedList"/>
    <dgm:cxn modelId="{872AEABE-4781-4305-ADA3-2AD6E8CE373F}" type="presParOf" srcId="{145B8745-4D61-41A1-AE10-B5056FF668F5}" destId="{1734AD7B-B666-4D80-8FF4-DC98C2E74E9F}" srcOrd="3" destOrd="0" presId="urn:microsoft.com/office/officeart/2008/layout/LinedList"/>
    <dgm:cxn modelId="{ABF6AAEA-3684-48B0-BCF1-FABD56D1DB4E}" type="presParOf" srcId="{1734AD7B-B666-4D80-8FF4-DC98C2E74E9F}" destId="{5ED316FD-A041-41C7-B5FA-7ADD0E66DA82}" srcOrd="0" destOrd="0" presId="urn:microsoft.com/office/officeart/2008/layout/LinedList"/>
    <dgm:cxn modelId="{8C76945C-2F43-4671-A767-4CC7ED491B2E}" type="presParOf" srcId="{1734AD7B-B666-4D80-8FF4-DC98C2E74E9F}" destId="{64BAB007-F1E0-460C-82D2-3D64C796880E}" srcOrd="1" destOrd="0" presId="urn:microsoft.com/office/officeart/2008/layout/LinedList"/>
    <dgm:cxn modelId="{E4EFB1D1-94AF-4BA5-8057-E476B5337999}" type="presParOf" srcId="{145B8745-4D61-41A1-AE10-B5056FF668F5}" destId="{BFB6EFE0-CC0C-4E9D-B9B2-1B1F9454E091}" srcOrd="4" destOrd="0" presId="urn:microsoft.com/office/officeart/2008/layout/LinedList"/>
    <dgm:cxn modelId="{BB53ABCF-7DDE-4F7A-B1C1-D732CD8D4D0B}" type="presParOf" srcId="{145B8745-4D61-41A1-AE10-B5056FF668F5}" destId="{E651EE83-9A9E-445A-A9D2-F6E8C72D1C53}" srcOrd="5" destOrd="0" presId="urn:microsoft.com/office/officeart/2008/layout/LinedList"/>
    <dgm:cxn modelId="{60D28FB7-F66A-4614-BBB6-1DE7B2364502}" type="presParOf" srcId="{E651EE83-9A9E-445A-A9D2-F6E8C72D1C53}" destId="{90704366-63AF-47E5-AB25-48CFFB6B0B96}" srcOrd="0" destOrd="0" presId="urn:microsoft.com/office/officeart/2008/layout/LinedList"/>
    <dgm:cxn modelId="{2A98069D-3C8F-48E9-96F0-D6F3C9FB635A}" type="presParOf" srcId="{E651EE83-9A9E-445A-A9D2-F6E8C72D1C53}" destId="{A963B156-A538-474D-92C3-BC7C67DE54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17E6F1-A0E9-4E4F-89FB-299502C42E7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4340D28-4F1E-4427-B374-D21ABD1A8BD0}">
      <dgm:prSet/>
      <dgm:spPr/>
      <dgm:t>
        <a:bodyPr/>
        <a:lstStyle/>
        <a:p>
          <a:r>
            <a:rPr lang="en-US" dirty="0"/>
            <a:t>Shift from only individual-level factors to multifactorial social determinants of health</a:t>
          </a:r>
        </a:p>
      </dgm:t>
    </dgm:pt>
    <dgm:pt modelId="{DEE67F49-CECB-494C-AC22-5DF25DCA935B}" type="parTrans" cxnId="{E9548F2E-8708-452E-A7C2-78780A47FD2C}">
      <dgm:prSet/>
      <dgm:spPr/>
      <dgm:t>
        <a:bodyPr/>
        <a:lstStyle/>
        <a:p>
          <a:endParaRPr lang="en-US"/>
        </a:p>
      </dgm:t>
    </dgm:pt>
    <dgm:pt modelId="{8EE14CC9-0B90-46DC-97D0-BCEB26432B1F}" type="sibTrans" cxnId="{E9548F2E-8708-452E-A7C2-78780A47FD2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4C4A323-CC51-4D6D-A8D3-813CFB3C50D9}">
      <dgm:prSet/>
      <dgm:spPr/>
      <dgm:t>
        <a:bodyPr/>
        <a:lstStyle/>
        <a:p>
          <a:r>
            <a:rPr lang="en-US"/>
            <a:t>Shift from disparity-centric to an equity-centric model  </a:t>
          </a:r>
        </a:p>
      </dgm:t>
    </dgm:pt>
    <dgm:pt modelId="{394D1D6D-D19E-4C3E-B1AE-3D0BB01EA9CD}" type="parTrans" cxnId="{FBFA3548-8665-4D3F-A56A-6E9159D3712E}">
      <dgm:prSet/>
      <dgm:spPr/>
      <dgm:t>
        <a:bodyPr/>
        <a:lstStyle/>
        <a:p>
          <a:endParaRPr lang="en-US"/>
        </a:p>
      </dgm:t>
    </dgm:pt>
    <dgm:pt modelId="{590FF580-B6B6-44B6-B652-C14C064C06AB}" type="sibTrans" cxnId="{FBFA3548-8665-4D3F-A56A-6E9159D3712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7FFE4E-1E29-4C99-94DB-EBA1E6270DAD}">
      <dgm:prSet/>
      <dgm:spPr/>
      <dgm:t>
        <a:bodyPr/>
        <a:lstStyle/>
        <a:p>
          <a:r>
            <a:rPr lang="en-US"/>
            <a:t>Consider the role of population health in research discovery &amp; programmatic intervention</a:t>
          </a:r>
        </a:p>
      </dgm:t>
    </dgm:pt>
    <dgm:pt modelId="{9D57D10D-AD1D-46CF-91BD-75039116211C}" type="parTrans" cxnId="{E9D86656-F6CD-4600-9C24-48D7E5519ACB}">
      <dgm:prSet/>
      <dgm:spPr/>
      <dgm:t>
        <a:bodyPr/>
        <a:lstStyle/>
        <a:p>
          <a:endParaRPr lang="en-US"/>
        </a:p>
      </dgm:t>
    </dgm:pt>
    <dgm:pt modelId="{970A91A5-99C3-46F4-BAA2-018B813E9B7D}" type="sibTrans" cxnId="{E9D86656-F6CD-4600-9C24-48D7E5519ACB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57F6BF2-A10D-419D-9076-FA158A420AE2}" type="pres">
      <dgm:prSet presAssocID="{E517E6F1-A0E9-4E4F-89FB-299502C42E74}" presName="Name0" presStyleCnt="0">
        <dgm:presLayoutVars>
          <dgm:animLvl val="lvl"/>
          <dgm:resizeHandles val="exact"/>
        </dgm:presLayoutVars>
      </dgm:prSet>
      <dgm:spPr/>
    </dgm:pt>
    <dgm:pt modelId="{1B2C7415-1FDB-4532-B30D-B58AE874B901}" type="pres">
      <dgm:prSet presAssocID="{94340D28-4F1E-4427-B374-D21ABD1A8BD0}" presName="compositeNode" presStyleCnt="0">
        <dgm:presLayoutVars>
          <dgm:bulletEnabled val="1"/>
        </dgm:presLayoutVars>
      </dgm:prSet>
      <dgm:spPr/>
    </dgm:pt>
    <dgm:pt modelId="{9E16BE25-71BD-4646-BE6F-430D7544CD6F}" type="pres">
      <dgm:prSet presAssocID="{94340D28-4F1E-4427-B374-D21ABD1A8BD0}" presName="bgRect" presStyleLbl="alignNode1" presStyleIdx="0" presStyleCnt="3"/>
      <dgm:spPr/>
    </dgm:pt>
    <dgm:pt modelId="{AA3EC779-477E-4D12-BB62-8FFE4D179DA9}" type="pres">
      <dgm:prSet presAssocID="{8EE14CC9-0B90-46DC-97D0-BCEB26432B1F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5FB36C2-0AAB-41B8-AE1E-9905662DE0CE}" type="pres">
      <dgm:prSet presAssocID="{94340D28-4F1E-4427-B374-D21ABD1A8BD0}" presName="nodeRect" presStyleLbl="alignNode1" presStyleIdx="0" presStyleCnt="3">
        <dgm:presLayoutVars>
          <dgm:bulletEnabled val="1"/>
        </dgm:presLayoutVars>
      </dgm:prSet>
      <dgm:spPr/>
    </dgm:pt>
    <dgm:pt modelId="{F0D56229-AD07-4C5B-981F-F8E9A6A789AE}" type="pres">
      <dgm:prSet presAssocID="{8EE14CC9-0B90-46DC-97D0-BCEB26432B1F}" presName="sibTrans" presStyleCnt="0"/>
      <dgm:spPr/>
    </dgm:pt>
    <dgm:pt modelId="{0FA8C3A9-972E-4701-9FBD-0503271A3FEB}" type="pres">
      <dgm:prSet presAssocID="{04C4A323-CC51-4D6D-A8D3-813CFB3C50D9}" presName="compositeNode" presStyleCnt="0">
        <dgm:presLayoutVars>
          <dgm:bulletEnabled val="1"/>
        </dgm:presLayoutVars>
      </dgm:prSet>
      <dgm:spPr/>
    </dgm:pt>
    <dgm:pt modelId="{79E879CE-212E-4397-AF98-2FF38987B1D1}" type="pres">
      <dgm:prSet presAssocID="{04C4A323-CC51-4D6D-A8D3-813CFB3C50D9}" presName="bgRect" presStyleLbl="alignNode1" presStyleIdx="1" presStyleCnt="3"/>
      <dgm:spPr/>
    </dgm:pt>
    <dgm:pt modelId="{1B99CE01-091C-4FF7-89A1-33C1CB665553}" type="pres">
      <dgm:prSet presAssocID="{590FF580-B6B6-44B6-B652-C14C064C06AB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755650A-330B-4F76-AE14-F35BCA801D50}" type="pres">
      <dgm:prSet presAssocID="{04C4A323-CC51-4D6D-A8D3-813CFB3C50D9}" presName="nodeRect" presStyleLbl="alignNode1" presStyleIdx="1" presStyleCnt="3">
        <dgm:presLayoutVars>
          <dgm:bulletEnabled val="1"/>
        </dgm:presLayoutVars>
      </dgm:prSet>
      <dgm:spPr/>
    </dgm:pt>
    <dgm:pt modelId="{67244F43-B9C5-4FD5-ACEE-04A166A99598}" type="pres">
      <dgm:prSet presAssocID="{590FF580-B6B6-44B6-B652-C14C064C06AB}" presName="sibTrans" presStyleCnt="0"/>
      <dgm:spPr/>
    </dgm:pt>
    <dgm:pt modelId="{CD59815D-4988-4E2C-B6ED-321BA891A44E}" type="pres">
      <dgm:prSet presAssocID="{9E7FFE4E-1E29-4C99-94DB-EBA1E6270DAD}" presName="compositeNode" presStyleCnt="0">
        <dgm:presLayoutVars>
          <dgm:bulletEnabled val="1"/>
        </dgm:presLayoutVars>
      </dgm:prSet>
      <dgm:spPr/>
    </dgm:pt>
    <dgm:pt modelId="{F1D18075-6687-40D5-B419-C7E40F77067E}" type="pres">
      <dgm:prSet presAssocID="{9E7FFE4E-1E29-4C99-94DB-EBA1E6270DAD}" presName="bgRect" presStyleLbl="alignNode1" presStyleIdx="2" presStyleCnt="3"/>
      <dgm:spPr/>
    </dgm:pt>
    <dgm:pt modelId="{0901ADD0-6AD5-49D9-B6E1-994E26CC9E35}" type="pres">
      <dgm:prSet presAssocID="{970A91A5-99C3-46F4-BAA2-018B813E9B7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A66824B3-371C-47BB-AC0F-53BF41984624}" type="pres">
      <dgm:prSet presAssocID="{9E7FFE4E-1E29-4C99-94DB-EBA1E6270DAD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1014DA0C-10F5-46E5-8A4C-93FD499682DD}" type="presOf" srcId="{94340D28-4F1E-4427-B374-D21ABD1A8BD0}" destId="{9E16BE25-71BD-4646-BE6F-430D7544CD6F}" srcOrd="0" destOrd="0" presId="urn:microsoft.com/office/officeart/2016/7/layout/LinearBlockProcessNumbered"/>
    <dgm:cxn modelId="{0509AF12-BDE6-4AFA-AE93-BFF616110386}" type="presOf" srcId="{590FF580-B6B6-44B6-B652-C14C064C06AB}" destId="{1B99CE01-091C-4FF7-89A1-33C1CB665553}" srcOrd="0" destOrd="0" presId="urn:microsoft.com/office/officeart/2016/7/layout/LinearBlockProcessNumbered"/>
    <dgm:cxn modelId="{E9548F2E-8708-452E-A7C2-78780A47FD2C}" srcId="{E517E6F1-A0E9-4E4F-89FB-299502C42E74}" destId="{94340D28-4F1E-4427-B374-D21ABD1A8BD0}" srcOrd="0" destOrd="0" parTransId="{DEE67F49-CECB-494C-AC22-5DF25DCA935B}" sibTransId="{8EE14CC9-0B90-46DC-97D0-BCEB26432B1F}"/>
    <dgm:cxn modelId="{FBFA3548-8665-4D3F-A56A-6E9159D3712E}" srcId="{E517E6F1-A0E9-4E4F-89FB-299502C42E74}" destId="{04C4A323-CC51-4D6D-A8D3-813CFB3C50D9}" srcOrd="1" destOrd="0" parTransId="{394D1D6D-D19E-4C3E-B1AE-3D0BB01EA9CD}" sibTransId="{590FF580-B6B6-44B6-B652-C14C064C06AB}"/>
    <dgm:cxn modelId="{E9D86656-F6CD-4600-9C24-48D7E5519ACB}" srcId="{E517E6F1-A0E9-4E4F-89FB-299502C42E74}" destId="{9E7FFE4E-1E29-4C99-94DB-EBA1E6270DAD}" srcOrd="2" destOrd="0" parTransId="{9D57D10D-AD1D-46CF-91BD-75039116211C}" sibTransId="{970A91A5-99C3-46F4-BAA2-018B813E9B7D}"/>
    <dgm:cxn modelId="{F3C59A99-B951-4C4E-A4CC-D7C7ACB0FECF}" type="presOf" srcId="{94340D28-4F1E-4427-B374-D21ABD1A8BD0}" destId="{25FB36C2-0AAB-41B8-AE1E-9905662DE0CE}" srcOrd="1" destOrd="0" presId="urn:microsoft.com/office/officeart/2016/7/layout/LinearBlockProcessNumbered"/>
    <dgm:cxn modelId="{7390FFB3-9826-4ED1-9256-73FF40930A7A}" type="presOf" srcId="{970A91A5-99C3-46F4-BAA2-018B813E9B7D}" destId="{0901ADD0-6AD5-49D9-B6E1-994E26CC9E35}" srcOrd="0" destOrd="0" presId="urn:microsoft.com/office/officeart/2016/7/layout/LinearBlockProcessNumbered"/>
    <dgm:cxn modelId="{ABFFECD9-E393-4282-B9B0-29992E9FADCC}" type="presOf" srcId="{8EE14CC9-0B90-46DC-97D0-BCEB26432B1F}" destId="{AA3EC779-477E-4D12-BB62-8FFE4D179DA9}" srcOrd="0" destOrd="0" presId="urn:microsoft.com/office/officeart/2016/7/layout/LinearBlockProcessNumbered"/>
    <dgm:cxn modelId="{9E09CCDC-7A91-4000-B4B6-3D510E2F875D}" type="presOf" srcId="{04C4A323-CC51-4D6D-A8D3-813CFB3C50D9}" destId="{9755650A-330B-4F76-AE14-F35BCA801D50}" srcOrd="1" destOrd="0" presId="urn:microsoft.com/office/officeart/2016/7/layout/LinearBlockProcessNumbered"/>
    <dgm:cxn modelId="{DCF76AE3-DE18-46B7-87A3-C31B7C2560F3}" type="presOf" srcId="{E517E6F1-A0E9-4E4F-89FB-299502C42E74}" destId="{057F6BF2-A10D-419D-9076-FA158A420AE2}" srcOrd="0" destOrd="0" presId="urn:microsoft.com/office/officeart/2016/7/layout/LinearBlockProcessNumbered"/>
    <dgm:cxn modelId="{8E4DD7E4-1645-4576-971B-DA8AFF42E7E6}" type="presOf" srcId="{04C4A323-CC51-4D6D-A8D3-813CFB3C50D9}" destId="{79E879CE-212E-4397-AF98-2FF38987B1D1}" srcOrd="0" destOrd="0" presId="urn:microsoft.com/office/officeart/2016/7/layout/LinearBlockProcessNumbered"/>
    <dgm:cxn modelId="{02CDEAE8-0030-4F4F-9F54-7FA64BC9B3FD}" type="presOf" srcId="{9E7FFE4E-1E29-4C99-94DB-EBA1E6270DAD}" destId="{A66824B3-371C-47BB-AC0F-53BF41984624}" srcOrd="1" destOrd="0" presId="urn:microsoft.com/office/officeart/2016/7/layout/LinearBlockProcessNumbered"/>
    <dgm:cxn modelId="{6C42D5FC-C2E0-4952-BCF3-16289C94552B}" type="presOf" srcId="{9E7FFE4E-1E29-4C99-94DB-EBA1E6270DAD}" destId="{F1D18075-6687-40D5-B419-C7E40F77067E}" srcOrd="0" destOrd="0" presId="urn:microsoft.com/office/officeart/2016/7/layout/LinearBlockProcessNumbered"/>
    <dgm:cxn modelId="{C0F12AC6-FF0C-4880-9870-023F5F6AC331}" type="presParOf" srcId="{057F6BF2-A10D-419D-9076-FA158A420AE2}" destId="{1B2C7415-1FDB-4532-B30D-B58AE874B901}" srcOrd="0" destOrd="0" presId="urn:microsoft.com/office/officeart/2016/7/layout/LinearBlockProcessNumbered"/>
    <dgm:cxn modelId="{3476DB7B-1C83-4F79-9FBF-183508EF2F79}" type="presParOf" srcId="{1B2C7415-1FDB-4532-B30D-B58AE874B901}" destId="{9E16BE25-71BD-4646-BE6F-430D7544CD6F}" srcOrd="0" destOrd="0" presId="urn:microsoft.com/office/officeart/2016/7/layout/LinearBlockProcessNumbered"/>
    <dgm:cxn modelId="{8A095A17-D2D4-4599-B3E9-40C65A4BEF08}" type="presParOf" srcId="{1B2C7415-1FDB-4532-B30D-B58AE874B901}" destId="{AA3EC779-477E-4D12-BB62-8FFE4D179DA9}" srcOrd="1" destOrd="0" presId="urn:microsoft.com/office/officeart/2016/7/layout/LinearBlockProcessNumbered"/>
    <dgm:cxn modelId="{601D29DF-8F7C-4FCE-BBBF-A26DC9AF0BED}" type="presParOf" srcId="{1B2C7415-1FDB-4532-B30D-B58AE874B901}" destId="{25FB36C2-0AAB-41B8-AE1E-9905662DE0CE}" srcOrd="2" destOrd="0" presId="urn:microsoft.com/office/officeart/2016/7/layout/LinearBlockProcessNumbered"/>
    <dgm:cxn modelId="{C771D6D9-9308-4BC1-A598-3ACBB80DA658}" type="presParOf" srcId="{057F6BF2-A10D-419D-9076-FA158A420AE2}" destId="{F0D56229-AD07-4C5B-981F-F8E9A6A789AE}" srcOrd="1" destOrd="0" presId="urn:microsoft.com/office/officeart/2016/7/layout/LinearBlockProcessNumbered"/>
    <dgm:cxn modelId="{779086EF-DB0A-4B26-9E5B-FF16C486A725}" type="presParOf" srcId="{057F6BF2-A10D-419D-9076-FA158A420AE2}" destId="{0FA8C3A9-972E-4701-9FBD-0503271A3FEB}" srcOrd="2" destOrd="0" presId="urn:microsoft.com/office/officeart/2016/7/layout/LinearBlockProcessNumbered"/>
    <dgm:cxn modelId="{D3AF3717-5C6B-4C05-8C1F-FA17B38A9615}" type="presParOf" srcId="{0FA8C3A9-972E-4701-9FBD-0503271A3FEB}" destId="{79E879CE-212E-4397-AF98-2FF38987B1D1}" srcOrd="0" destOrd="0" presId="urn:microsoft.com/office/officeart/2016/7/layout/LinearBlockProcessNumbered"/>
    <dgm:cxn modelId="{521E82A0-B23C-40E0-B51C-6BA6F7116711}" type="presParOf" srcId="{0FA8C3A9-972E-4701-9FBD-0503271A3FEB}" destId="{1B99CE01-091C-4FF7-89A1-33C1CB665553}" srcOrd="1" destOrd="0" presId="urn:microsoft.com/office/officeart/2016/7/layout/LinearBlockProcessNumbered"/>
    <dgm:cxn modelId="{46AE9963-22C0-4AD0-9129-64ED124B0714}" type="presParOf" srcId="{0FA8C3A9-972E-4701-9FBD-0503271A3FEB}" destId="{9755650A-330B-4F76-AE14-F35BCA801D50}" srcOrd="2" destOrd="0" presId="urn:microsoft.com/office/officeart/2016/7/layout/LinearBlockProcessNumbered"/>
    <dgm:cxn modelId="{6F6DB1C7-1ECB-4AB6-BD3E-84D1CD5832E3}" type="presParOf" srcId="{057F6BF2-A10D-419D-9076-FA158A420AE2}" destId="{67244F43-B9C5-4FD5-ACEE-04A166A99598}" srcOrd="3" destOrd="0" presId="urn:microsoft.com/office/officeart/2016/7/layout/LinearBlockProcessNumbered"/>
    <dgm:cxn modelId="{AD6C6E59-4481-4819-BDBF-474819973246}" type="presParOf" srcId="{057F6BF2-A10D-419D-9076-FA158A420AE2}" destId="{CD59815D-4988-4E2C-B6ED-321BA891A44E}" srcOrd="4" destOrd="0" presId="urn:microsoft.com/office/officeart/2016/7/layout/LinearBlockProcessNumbered"/>
    <dgm:cxn modelId="{C6642C56-C8C7-4F77-AD32-0B491927CC82}" type="presParOf" srcId="{CD59815D-4988-4E2C-B6ED-321BA891A44E}" destId="{F1D18075-6687-40D5-B419-C7E40F77067E}" srcOrd="0" destOrd="0" presId="urn:microsoft.com/office/officeart/2016/7/layout/LinearBlockProcessNumbered"/>
    <dgm:cxn modelId="{22CA6C08-CC78-408C-8C0A-29B011672020}" type="presParOf" srcId="{CD59815D-4988-4E2C-B6ED-321BA891A44E}" destId="{0901ADD0-6AD5-49D9-B6E1-994E26CC9E35}" srcOrd="1" destOrd="0" presId="urn:microsoft.com/office/officeart/2016/7/layout/LinearBlockProcessNumbered"/>
    <dgm:cxn modelId="{4C5B6FFA-5674-4F11-B0A6-E45BF8EA7886}" type="presParOf" srcId="{CD59815D-4988-4E2C-B6ED-321BA891A44E}" destId="{A66824B3-371C-47BB-AC0F-53BF4198462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A94204-A879-4220-9A39-B7337EC421C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BB8D9D20-FE1E-4C41-A5EF-4FB5B4F902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4. Understand complex, multidisciplinary, multilevel, and multi-factorial interactions</a:t>
          </a:r>
        </a:p>
      </dgm:t>
    </dgm:pt>
    <dgm:pt modelId="{3B1C6232-806B-427C-9261-12C0D9D09620}" type="parTrans" cxnId="{EE8EB373-9D9A-4600-A0B1-D6F785D446B4}">
      <dgm:prSet/>
      <dgm:spPr/>
      <dgm:t>
        <a:bodyPr/>
        <a:lstStyle/>
        <a:p>
          <a:endParaRPr lang="en-US"/>
        </a:p>
      </dgm:t>
    </dgm:pt>
    <dgm:pt modelId="{0CD021DF-EFD0-4F45-8164-9B1BF7D7DB70}" type="sibTrans" cxnId="{EE8EB373-9D9A-4600-A0B1-D6F785D446B4}">
      <dgm:prSet/>
      <dgm:spPr/>
      <dgm:t>
        <a:bodyPr/>
        <a:lstStyle/>
        <a:p>
          <a:endParaRPr lang="en-US"/>
        </a:p>
      </dgm:t>
    </dgm:pt>
    <dgm:pt modelId="{0146A9BE-A172-45F3-A4F8-98BD194858D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5. Improve research methodologies and statistical analytical techniques</a:t>
          </a:r>
        </a:p>
      </dgm:t>
    </dgm:pt>
    <dgm:pt modelId="{BAE02E80-47AD-42F5-9766-60C196A87A35}" type="parTrans" cxnId="{8AB3F4E8-1D83-42AD-AD0C-A5B88B359E25}">
      <dgm:prSet/>
      <dgm:spPr/>
      <dgm:t>
        <a:bodyPr/>
        <a:lstStyle/>
        <a:p>
          <a:endParaRPr lang="en-US"/>
        </a:p>
      </dgm:t>
    </dgm:pt>
    <dgm:pt modelId="{DD3BC50C-D5F4-4EB0-805E-96881F9D29DF}" type="sibTrans" cxnId="{8AB3F4E8-1D83-42AD-AD0C-A5B88B359E25}">
      <dgm:prSet/>
      <dgm:spPr/>
      <dgm:t>
        <a:bodyPr/>
        <a:lstStyle/>
        <a:p>
          <a:endParaRPr lang="en-US"/>
        </a:p>
      </dgm:t>
    </dgm:pt>
    <dgm:pt modelId="{39F7368F-A204-49B6-B31B-30E43550DB0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6. Build on community resiliency and partnerships</a:t>
          </a:r>
        </a:p>
      </dgm:t>
    </dgm:pt>
    <dgm:pt modelId="{763A09CD-E0A0-446B-AB82-16CA7A468992}" type="parTrans" cxnId="{304DE54A-7BE5-45A8-BF0F-7D18B966258E}">
      <dgm:prSet/>
      <dgm:spPr/>
      <dgm:t>
        <a:bodyPr/>
        <a:lstStyle/>
        <a:p>
          <a:endParaRPr lang="en-US"/>
        </a:p>
      </dgm:t>
    </dgm:pt>
    <dgm:pt modelId="{1F2A2CCC-9963-4400-9167-B6DD0309D1A6}" type="sibTrans" cxnId="{304DE54A-7BE5-45A8-BF0F-7D18B966258E}">
      <dgm:prSet/>
      <dgm:spPr/>
      <dgm:t>
        <a:bodyPr/>
        <a:lstStyle/>
        <a:p>
          <a:endParaRPr lang="en-US"/>
        </a:p>
      </dgm:t>
    </dgm:pt>
    <dgm:pt modelId="{E179EE31-0F4B-4C79-9F9E-8F08E44F07AD}" type="pres">
      <dgm:prSet presAssocID="{A1A94204-A879-4220-9A39-B7337EC421CD}" presName="root" presStyleCnt="0">
        <dgm:presLayoutVars>
          <dgm:dir/>
          <dgm:resizeHandles val="exact"/>
        </dgm:presLayoutVars>
      </dgm:prSet>
      <dgm:spPr/>
    </dgm:pt>
    <dgm:pt modelId="{769E653F-E05F-46C1-A2DD-BA0EB05E80D6}" type="pres">
      <dgm:prSet presAssocID="{BB8D9D20-FE1E-4C41-A5EF-4FB5B4F9023A}" presName="compNode" presStyleCnt="0"/>
      <dgm:spPr/>
    </dgm:pt>
    <dgm:pt modelId="{ED6EA46B-5E86-4816-A787-24B8ABE46E44}" type="pres">
      <dgm:prSet presAssocID="{BB8D9D20-FE1E-4C41-A5EF-4FB5B4F9023A}" presName="iconBgRect" presStyleLbl="bgShp" presStyleIdx="0" presStyleCnt="3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A3C1595-6F40-498E-B2DA-4C8671CB9F18}" type="pres">
      <dgm:prSet presAssocID="{BB8D9D20-FE1E-4C41-A5EF-4FB5B4F902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F4B789BF-3332-4720-AC93-58857288EAE5}" type="pres">
      <dgm:prSet presAssocID="{BB8D9D20-FE1E-4C41-A5EF-4FB5B4F9023A}" presName="spaceRect" presStyleCnt="0"/>
      <dgm:spPr/>
    </dgm:pt>
    <dgm:pt modelId="{F7E83395-1A32-4285-BD05-FC78CE7AFFD7}" type="pres">
      <dgm:prSet presAssocID="{BB8D9D20-FE1E-4C41-A5EF-4FB5B4F9023A}" presName="textRect" presStyleLbl="revTx" presStyleIdx="0" presStyleCnt="3">
        <dgm:presLayoutVars>
          <dgm:chMax val="1"/>
          <dgm:chPref val="1"/>
        </dgm:presLayoutVars>
      </dgm:prSet>
      <dgm:spPr/>
    </dgm:pt>
    <dgm:pt modelId="{13039FEE-F124-4BD6-81A7-A5073420C724}" type="pres">
      <dgm:prSet presAssocID="{0CD021DF-EFD0-4F45-8164-9B1BF7D7DB70}" presName="sibTrans" presStyleCnt="0"/>
      <dgm:spPr/>
    </dgm:pt>
    <dgm:pt modelId="{2A446A8A-35EF-4C81-997E-540582D1BEB4}" type="pres">
      <dgm:prSet presAssocID="{0146A9BE-A172-45F3-A4F8-98BD194858D2}" presName="compNode" presStyleCnt="0"/>
      <dgm:spPr/>
    </dgm:pt>
    <dgm:pt modelId="{FD8D3BC3-D0D5-4019-A98D-8663D01E512B}" type="pres">
      <dgm:prSet presAssocID="{0146A9BE-A172-45F3-A4F8-98BD194858D2}" presName="iconBgRect" presStyleLbl="bgShp" presStyleIdx="1" presStyleCnt="3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1610FB9-5193-4330-97E1-B49230880FB7}" type="pres">
      <dgm:prSet presAssocID="{0146A9BE-A172-45F3-A4F8-98BD194858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CFC0BC0-8C9D-48C0-AFFA-98E70EF27DB3}" type="pres">
      <dgm:prSet presAssocID="{0146A9BE-A172-45F3-A4F8-98BD194858D2}" presName="spaceRect" presStyleCnt="0"/>
      <dgm:spPr/>
    </dgm:pt>
    <dgm:pt modelId="{FC88A981-08C6-41B1-99DD-443E10F05525}" type="pres">
      <dgm:prSet presAssocID="{0146A9BE-A172-45F3-A4F8-98BD194858D2}" presName="textRect" presStyleLbl="revTx" presStyleIdx="1" presStyleCnt="3">
        <dgm:presLayoutVars>
          <dgm:chMax val="1"/>
          <dgm:chPref val="1"/>
        </dgm:presLayoutVars>
      </dgm:prSet>
      <dgm:spPr/>
    </dgm:pt>
    <dgm:pt modelId="{3C590714-8096-4731-B34B-B48F3FB66F6A}" type="pres">
      <dgm:prSet presAssocID="{DD3BC50C-D5F4-4EB0-805E-96881F9D29DF}" presName="sibTrans" presStyleCnt="0"/>
      <dgm:spPr/>
    </dgm:pt>
    <dgm:pt modelId="{C699B59C-6791-4ED2-B458-FDCC97AFE28F}" type="pres">
      <dgm:prSet presAssocID="{39F7368F-A204-49B6-B31B-30E43550DB0E}" presName="compNode" presStyleCnt="0"/>
      <dgm:spPr/>
    </dgm:pt>
    <dgm:pt modelId="{B9D47C8F-A469-4180-872F-9B8518F18A17}" type="pres">
      <dgm:prSet presAssocID="{39F7368F-A204-49B6-B31B-30E43550DB0E}" presName="iconBgRect" presStyleLbl="bgShp" presStyleIdx="2" presStyleCnt="3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5F2294E-C063-401A-AC25-807C4D897B33}" type="pres">
      <dgm:prSet presAssocID="{39F7368F-A204-49B6-B31B-30E43550DB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C2B16A50-677F-453F-98D7-9FDC687D2AB4}" type="pres">
      <dgm:prSet presAssocID="{39F7368F-A204-49B6-B31B-30E43550DB0E}" presName="spaceRect" presStyleCnt="0"/>
      <dgm:spPr/>
    </dgm:pt>
    <dgm:pt modelId="{8A8DB76B-980B-4EEE-B79F-97F4CE8534A7}" type="pres">
      <dgm:prSet presAssocID="{39F7368F-A204-49B6-B31B-30E43550DB0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2603833-D609-4603-9034-311F5DA63F29}" type="presOf" srcId="{BB8D9D20-FE1E-4C41-A5EF-4FB5B4F9023A}" destId="{F7E83395-1A32-4285-BD05-FC78CE7AFFD7}" srcOrd="0" destOrd="0" presId="urn:microsoft.com/office/officeart/2018/5/layout/IconCircleLabelList"/>
    <dgm:cxn modelId="{304DE54A-7BE5-45A8-BF0F-7D18B966258E}" srcId="{A1A94204-A879-4220-9A39-B7337EC421CD}" destId="{39F7368F-A204-49B6-B31B-30E43550DB0E}" srcOrd="2" destOrd="0" parTransId="{763A09CD-E0A0-446B-AB82-16CA7A468992}" sibTransId="{1F2A2CCC-9963-4400-9167-B6DD0309D1A6}"/>
    <dgm:cxn modelId="{1A9D5571-FB87-40E5-9BD9-C8AFBAC0D6A2}" type="presOf" srcId="{39F7368F-A204-49B6-B31B-30E43550DB0E}" destId="{8A8DB76B-980B-4EEE-B79F-97F4CE8534A7}" srcOrd="0" destOrd="0" presId="urn:microsoft.com/office/officeart/2018/5/layout/IconCircleLabelList"/>
    <dgm:cxn modelId="{EE8EB373-9D9A-4600-A0B1-D6F785D446B4}" srcId="{A1A94204-A879-4220-9A39-B7337EC421CD}" destId="{BB8D9D20-FE1E-4C41-A5EF-4FB5B4F9023A}" srcOrd="0" destOrd="0" parTransId="{3B1C6232-806B-427C-9261-12C0D9D09620}" sibTransId="{0CD021DF-EFD0-4F45-8164-9B1BF7D7DB70}"/>
    <dgm:cxn modelId="{F3801D98-5175-41C8-8257-68319DEA4FEB}" type="presOf" srcId="{A1A94204-A879-4220-9A39-B7337EC421CD}" destId="{E179EE31-0F4B-4C79-9F9E-8F08E44F07AD}" srcOrd="0" destOrd="0" presId="urn:microsoft.com/office/officeart/2018/5/layout/IconCircleLabelList"/>
    <dgm:cxn modelId="{71B13CD7-C238-43D6-8E86-0AAC774DE842}" type="presOf" srcId="{0146A9BE-A172-45F3-A4F8-98BD194858D2}" destId="{FC88A981-08C6-41B1-99DD-443E10F05525}" srcOrd="0" destOrd="0" presId="urn:microsoft.com/office/officeart/2018/5/layout/IconCircleLabelList"/>
    <dgm:cxn modelId="{8AB3F4E8-1D83-42AD-AD0C-A5B88B359E25}" srcId="{A1A94204-A879-4220-9A39-B7337EC421CD}" destId="{0146A9BE-A172-45F3-A4F8-98BD194858D2}" srcOrd="1" destOrd="0" parTransId="{BAE02E80-47AD-42F5-9766-60C196A87A35}" sibTransId="{DD3BC50C-D5F4-4EB0-805E-96881F9D29DF}"/>
    <dgm:cxn modelId="{22A44C68-4F31-4C98-BAA8-67192E8B6F3A}" type="presParOf" srcId="{E179EE31-0F4B-4C79-9F9E-8F08E44F07AD}" destId="{769E653F-E05F-46C1-A2DD-BA0EB05E80D6}" srcOrd="0" destOrd="0" presId="urn:microsoft.com/office/officeart/2018/5/layout/IconCircleLabelList"/>
    <dgm:cxn modelId="{82A01CB6-B32B-40E8-B118-862C5E50D3F8}" type="presParOf" srcId="{769E653F-E05F-46C1-A2DD-BA0EB05E80D6}" destId="{ED6EA46B-5E86-4816-A787-24B8ABE46E44}" srcOrd="0" destOrd="0" presId="urn:microsoft.com/office/officeart/2018/5/layout/IconCircleLabelList"/>
    <dgm:cxn modelId="{E36101A6-FB2C-401A-A6E7-07A812451DBE}" type="presParOf" srcId="{769E653F-E05F-46C1-A2DD-BA0EB05E80D6}" destId="{9A3C1595-6F40-498E-B2DA-4C8671CB9F18}" srcOrd="1" destOrd="0" presId="urn:microsoft.com/office/officeart/2018/5/layout/IconCircleLabelList"/>
    <dgm:cxn modelId="{6ABD9917-1505-41AC-A58B-F473ADFCBADE}" type="presParOf" srcId="{769E653F-E05F-46C1-A2DD-BA0EB05E80D6}" destId="{F4B789BF-3332-4720-AC93-58857288EAE5}" srcOrd="2" destOrd="0" presId="urn:microsoft.com/office/officeart/2018/5/layout/IconCircleLabelList"/>
    <dgm:cxn modelId="{23CBA71F-C144-47D7-9E98-100DC93D0C99}" type="presParOf" srcId="{769E653F-E05F-46C1-A2DD-BA0EB05E80D6}" destId="{F7E83395-1A32-4285-BD05-FC78CE7AFFD7}" srcOrd="3" destOrd="0" presId="urn:microsoft.com/office/officeart/2018/5/layout/IconCircleLabelList"/>
    <dgm:cxn modelId="{A7E611B4-CF22-4ACB-B621-EF2522340D31}" type="presParOf" srcId="{E179EE31-0F4B-4C79-9F9E-8F08E44F07AD}" destId="{13039FEE-F124-4BD6-81A7-A5073420C724}" srcOrd="1" destOrd="0" presId="urn:microsoft.com/office/officeart/2018/5/layout/IconCircleLabelList"/>
    <dgm:cxn modelId="{DEBDBACC-C7AE-492F-8961-109F7CF8AB09}" type="presParOf" srcId="{E179EE31-0F4B-4C79-9F9E-8F08E44F07AD}" destId="{2A446A8A-35EF-4C81-997E-540582D1BEB4}" srcOrd="2" destOrd="0" presId="urn:microsoft.com/office/officeart/2018/5/layout/IconCircleLabelList"/>
    <dgm:cxn modelId="{C2F61C34-2D22-44E7-9C5C-523DDB4E9DA2}" type="presParOf" srcId="{2A446A8A-35EF-4C81-997E-540582D1BEB4}" destId="{FD8D3BC3-D0D5-4019-A98D-8663D01E512B}" srcOrd="0" destOrd="0" presId="urn:microsoft.com/office/officeart/2018/5/layout/IconCircleLabelList"/>
    <dgm:cxn modelId="{1DAF2EB1-C257-40A9-9CE8-EE7BC12722C2}" type="presParOf" srcId="{2A446A8A-35EF-4C81-997E-540582D1BEB4}" destId="{31610FB9-5193-4330-97E1-B49230880FB7}" srcOrd="1" destOrd="0" presId="urn:microsoft.com/office/officeart/2018/5/layout/IconCircleLabelList"/>
    <dgm:cxn modelId="{EA891221-A5DB-4A7F-A72F-AA68F480613E}" type="presParOf" srcId="{2A446A8A-35EF-4C81-997E-540582D1BEB4}" destId="{9CFC0BC0-8C9D-48C0-AFFA-98E70EF27DB3}" srcOrd="2" destOrd="0" presId="urn:microsoft.com/office/officeart/2018/5/layout/IconCircleLabelList"/>
    <dgm:cxn modelId="{D8E06EEA-0EBB-49EF-803B-1054361285AD}" type="presParOf" srcId="{2A446A8A-35EF-4C81-997E-540582D1BEB4}" destId="{FC88A981-08C6-41B1-99DD-443E10F05525}" srcOrd="3" destOrd="0" presId="urn:microsoft.com/office/officeart/2018/5/layout/IconCircleLabelList"/>
    <dgm:cxn modelId="{9CDC0355-BB04-473B-8977-707B4F48C13E}" type="presParOf" srcId="{E179EE31-0F4B-4C79-9F9E-8F08E44F07AD}" destId="{3C590714-8096-4731-B34B-B48F3FB66F6A}" srcOrd="3" destOrd="0" presId="urn:microsoft.com/office/officeart/2018/5/layout/IconCircleLabelList"/>
    <dgm:cxn modelId="{274302CE-C911-4128-8F41-CF5F8174AD8D}" type="presParOf" srcId="{E179EE31-0F4B-4C79-9F9E-8F08E44F07AD}" destId="{C699B59C-6791-4ED2-B458-FDCC97AFE28F}" srcOrd="4" destOrd="0" presId="urn:microsoft.com/office/officeart/2018/5/layout/IconCircleLabelList"/>
    <dgm:cxn modelId="{88673743-D420-4D64-919F-7163499AEEB8}" type="presParOf" srcId="{C699B59C-6791-4ED2-B458-FDCC97AFE28F}" destId="{B9D47C8F-A469-4180-872F-9B8518F18A17}" srcOrd="0" destOrd="0" presId="urn:microsoft.com/office/officeart/2018/5/layout/IconCircleLabelList"/>
    <dgm:cxn modelId="{68FDCCEE-4122-4DF0-8F30-D8F061084128}" type="presParOf" srcId="{C699B59C-6791-4ED2-B458-FDCC97AFE28F}" destId="{D5F2294E-C063-401A-AC25-807C4D897B33}" srcOrd="1" destOrd="0" presId="urn:microsoft.com/office/officeart/2018/5/layout/IconCircleLabelList"/>
    <dgm:cxn modelId="{544C775C-EF64-433B-9D90-E4EF15CE2FE3}" type="presParOf" srcId="{C699B59C-6791-4ED2-B458-FDCC97AFE28F}" destId="{C2B16A50-677F-453F-98D7-9FDC687D2AB4}" srcOrd="2" destOrd="0" presId="urn:microsoft.com/office/officeart/2018/5/layout/IconCircleLabelList"/>
    <dgm:cxn modelId="{A6C034C7-A038-4271-AC04-D25413B99161}" type="presParOf" srcId="{C699B59C-6791-4ED2-B458-FDCC97AFE28F}" destId="{8A8DB76B-980B-4EEE-B79F-97F4CE8534A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49231-EC0F-4B19-9D4F-73571B873479}">
      <dsp:nvSpPr>
        <dsp:cNvPr id="0" name=""/>
        <dsp:cNvSpPr/>
      </dsp:nvSpPr>
      <dsp:spPr>
        <a:xfrm>
          <a:off x="2250914" y="447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8121B-6ACC-4588-98EB-5BCC15B56CE3}">
      <dsp:nvSpPr>
        <dsp:cNvPr id="0" name=""/>
        <dsp:cNvSpPr/>
      </dsp:nvSpPr>
      <dsp:spPr>
        <a:xfrm>
          <a:off x="2718914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2E825-B703-4BE4-98C6-C7B501E5027F}">
      <dsp:nvSpPr>
        <dsp:cNvPr id="0" name=""/>
        <dsp:cNvSpPr/>
      </dsp:nvSpPr>
      <dsp:spPr>
        <a:xfrm>
          <a:off x="1548914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PART 1: </a:t>
          </a:r>
          <a:r>
            <a:rPr lang="en-US" sz="1700" b="1" kern="1200" dirty="0"/>
            <a:t>A Brief History of Equity Metrics</a:t>
          </a:r>
        </a:p>
      </dsp:txBody>
      <dsp:txXfrm>
        <a:off x="1548914" y="2924702"/>
        <a:ext cx="3600000" cy="720000"/>
      </dsp:txXfrm>
    </dsp:sp>
    <dsp:sp modelId="{C8C0D844-5127-4FE3-84CF-945972D528DC}">
      <dsp:nvSpPr>
        <dsp:cNvPr id="0" name=""/>
        <dsp:cNvSpPr/>
      </dsp:nvSpPr>
      <dsp:spPr>
        <a:xfrm>
          <a:off x="6480914" y="447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80A83-31E7-4E56-98BB-CD157D7E9FD4}">
      <dsp:nvSpPr>
        <dsp:cNvPr id="0" name=""/>
        <dsp:cNvSpPr/>
      </dsp:nvSpPr>
      <dsp:spPr>
        <a:xfrm>
          <a:off x="6948914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83A55-05A9-4FDA-8918-67DBE1264003}">
      <dsp:nvSpPr>
        <dsp:cNvPr id="0" name=""/>
        <dsp:cNvSpPr/>
      </dsp:nvSpPr>
      <dsp:spPr>
        <a:xfrm>
          <a:off x="5778914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PART 2: </a:t>
          </a:r>
          <a:r>
            <a:rPr lang="en-US" sz="1700" b="1" kern="1200" dirty="0"/>
            <a:t>Current State of Equity Metrics, Best Practices &amp; Future Directions</a:t>
          </a:r>
        </a:p>
      </dsp:txBody>
      <dsp:txXfrm>
        <a:off x="5778914" y="2924702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CB912-6725-4C33-9414-880D4C0F4D29}">
      <dsp:nvSpPr>
        <dsp:cNvPr id="0" name=""/>
        <dsp:cNvSpPr/>
      </dsp:nvSpPr>
      <dsp:spPr>
        <a:xfrm>
          <a:off x="1953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FBDAF-3222-4E67-8F1A-FADC1CCD0C09}">
      <dsp:nvSpPr>
        <dsp:cNvPr id="0" name=""/>
        <dsp:cNvSpPr/>
      </dsp:nvSpPr>
      <dsp:spPr>
        <a:xfrm>
          <a:off x="765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Public Health Origins</a:t>
          </a:r>
        </a:p>
      </dsp:txBody>
      <dsp:txXfrm>
        <a:off x="765914" y="2691902"/>
        <a:ext cx="4320000" cy="720000"/>
      </dsp:txXfrm>
    </dsp:sp>
    <dsp:sp modelId="{C701595E-0252-4F5D-A0E1-360DBCBA5D13}">
      <dsp:nvSpPr>
        <dsp:cNvPr id="0" name=""/>
        <dsp:cNvSpPr/>
      </dsp:nvSpPr>
      <dsp:spPr>
        <a:xfrm>
          <a:off x="7029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4D921-1BAC-473B-B95B-283638173546}">
      <dsp:nvSpPr>
        <dsp:cNvPr id="0" name=""/>
        <dsp:cNvSpPr/>
      </dsp:nvSpPr>
      <dsp:spPr>
        <a:xfrm>
          <a:off x="5841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Moving from Inequity to Equity</a:t>
          </a:r>
        </a:p>
      </dsp:txBody>
      <dsp:txXfrm>
        <a:off x="5841914" y="2691902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5ED60-D8B0-4265-A18C-38724AEE5EE5}">
      <dsp:nvSpPr>
        <dsp:cNvPr id="0" name=""/>
        <dsp:cNvSpPr/>
      </dsp:nvSpPr>
      <dsp:spPr>
        <a:xfrm>
          <a:off x="0" y="478"/>
          <a:ext cx="53244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3BB16-37BC-48D5-B77D-F4F519E0AEE2}">
      <dsp:nvSpPr>
        <dsp:cNvPr id="0" name=""/>
        <dsp:cNvSpPr/>
      </dsp:nvSpPr>
      <dsp:spPr>
        <a:xfrm>
          <a:off x="0" y="478"/>
          <a:ext cx="5324475" cy="78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Environmental Exposure</a:t>
          </a:r>
        </a:p>
      </dsp:txBody>
      <dsp:txXfrm>
        <a:off x="0" y="478"/>
        <a:ext cx="5324475" cy="783716"/>
      </dsp:txXfrm>
    </dsp:sp>
    <dsp:sp modelId="{990768C5-9410-4AFB-AB8A-B7972149CF2E}">
      <dsp:nvSpPr>
        <dsp:cNvPr id="0" name=""/>
        <dsp:cNvSpPr/>
      </dsp:nvSpPr>
      <dsp:spPr>
        <a:xfrm>
          <a:off x="0" y="784194"/>
          <a:ext cx="5324475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40122-6419-48D0-9136-6384801680F8}">
      <dsp:nvSpPr>
        <dsp:cNvPr id="0" name=""/>
        <dsp:cNvSpPr/>
      </dsp:nvSpPr>
      <dsp:spPr>
        <a:xfrm>
          <a:off x="0" y="784194"/>
          <a:ext cx="5324475" cy="78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Healthcare Access, Utilization, or Quality</a:t>
          </a:r>
        </a:p>
      </dsp:txBody>
      <dsp:txXfrm>
        <a:off x="0" y="784194"/>
        <a:ext cx="5324475" cy="783716"/>
      </dsp:txXfrm>
    </dsp:sp>
    <dsp:sp modelId="{007FEC21-8738-44FB-97ED-2C4522CD6ABB}">
      <dsp:nvSpPr>
        <dsp:cNvPr id="0" name=""/>
        <dsp:cNvSpPr/>
      </dsp:nvSpPr>
      <dsp:spPr>
        <a:xfrm>
          <a:off x="0" y="1567910"/>
          <a:ext cx="5324475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E9622-C072-4DD2-92BD-CFF3A0D054FA}">
      <dsp:nvSpPr>
        <dsp:cNvPr id="0" name=""/>
        <dsp:cNvSpPr/>
      </dsp:nvSpPr>
      <dsp:spPr>
        <a:xfrm>
          <a:off x="0" y="1567910"/>
          <a:ext cx="5324475" cy="78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Health Status</a:t>
          </a:r>
        </a:p>
      </dsp:txBody>
      <dsp:txXfrm>
        <a:off x="0" y="1567910"/>
        <a:ext cx="5324475" cy="783716"/>
      </dsp:txXfrm>
    </dsp:sp>
    <dsp:sp modelId="{0CA8F2B7-CF63-453C-894A-57F0BD819387}">
      <dsp:nvSpPr>
        <dsp:cNvPr id="0" name=""/>
        <dsp:cNvSpPr/>
      </dsp:nvSpPr>
      <dsp:spPr>
        <a:xfrm>
          <a:off x="0" y="2351627"/>
          <a:ext cx="5324475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0D243-2B5D-427F-99EB-133CD63BEBB1}">
      <dsp:nvSpPr>
        <dsp:cNvPr id="0" name=""/>
        <dsp:cNvSpPr/>
      </dsp:nvSpPr>
      <dsp:spPr>
        <a:xfrm>
          <a:off x="0" y="2351627"/>
          <a:ext cx="5324475" cy="78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Health Outcomes</a:t>
          </a:r>
        </a:p>
      </dsp:txBody>
      <dsp:txXfrm>
        <a:off x="0" y="2351627"/>
        <a:ext cx="5324475" cy="783716"/>
      </dsp:txXfrm>
    </dsp:sp>
    <dsp:sp modelId="{1B4C092E-C78C-4E8F-8A61-1AD26B3D46D3}">
      <dsp:nvSpPr>
        <dsp:cNvPr id="0" name=""/>
        <dsp:cNvSpPr/>
      </dsp:nvSpPr>
      <dsp:spPr>
        <a:xfrm>
          <a:off x="0" y="3135343"/>
          <a:ext cx="5324475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33A9F-753F-4A47-8598-ED5DAAAA4640}">
      <dsp:nvSpPr>
        <dsp:cNvPr id="0" name=""/>
        <dsp:cNvSpPr/>
      </dsp:nvSpPr>
      <dsp:spPr>
        <a:xfrm>
          <a:off x="0" y="3135343"/>
          <a:ext cx="5324475" cy="78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Contextualities: Race, Ethnicity, Gender, Geography, Socioeconomic Status &amp; Age </a:t>
          </a:r>
        </a:p>
      </dsp:txBody>
      <dsp:txXfrm>
        <a:off x="0" y="3135343"/>
        <a:ext cx="5324475" cy="783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70B64-FADB-47AC-BAC8-13BFC6BD6F0F}">
      <dsp:nvSpPr>
        <dsp:cNvPr id="0" name=""/>
        <dsp:cNvSpPr/>
      </dsp:nvSpPr>
      <dsp:spPr>
        <a:xfrm>
          <a:off x="0" y="2092"/>
          <a:ext cx="67177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0DFC93-56E0-4760-A90D-EE1AEEF7BA25}">
      <dsp:nvSpPr>
        <dsp:cNvPr id="0" name=""/>
        <dsp:cNvSpPr/>
      </dsp:nvSpPr>
      <dsp:spPr>
        <a:xfrm>
          <a:off x="0" y="2092"/>
          <a:ext cx="6717792" cy="142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Conceptual Frameworks </a:t>
          </a:r>
        </a:p>
      </dsp:txBody>
      <dsp:txXfrm>
        <a:off x="0" y="2092"/>
        <a:ext cx="6717792" cy="1427206"/>
      </dsp:txXfrm>
    </dsp:sp>
    <dsp:sp modelId="{ECAB2C6F-B506-4ADB-B8C6-679CF995811E}">
      <dsp:nvSpPr>
        <dsp:cNvPr id="0" name=""/>
        <dsp:cNvSpPr/>
      </dsp:nvSpPr>
      <dsp:spPr>
        <a:xfrm>
          <a:off x="0" y="1429298"/>
          <a:ext cx="6717792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D316FD-A041-41C7-B5FA-7ADD0E66DA82}">
      <dsp:nvSpPr>
        <dsp:cNvPr id="0" name=""/>
        <dsp:cNvSpPr/>
      </dsp:nvSpPr>
      <dsp:spPr>
        <a:xfrm>
          <a:off x="0" y="1429298"/>
          <a:ext cx="6717792" cy="142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Data Equity</a:t>
          </a:r>
        </a:p>
      </dsp:txBody>
      <dsp:txXfrm>
        <a:off x="0" y="1429298"/>
        <a:ext cx="6717792" cy="1427206"/>
      </dsp:txXfrm>
    </dsp:sp>
    <dsp:sp modelId="{BFB6EFE0-CC0C-4E9D-B9B2-1B1F9454E091}">
      <dsp:nvSpPr>
        <dsp:cNvPr id="0" name=""/>
        <dsp:cNvSpPr/>
      </dsp:nvSpPr>
      <dsp:spPr>
        <a:xfrm>
          <a:off x="0" y="2856505"/>
          <a:ext cx="671779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704366-63AF-47E5-AB25-48CFFB6B0B96}">
      <dsp:nvSpPr>
        <dsp:cNvPr id="0" name=""/>
        <dsp:cNvSpPr/>
      </dsp:nvSpPr>
      <dsp:spPr>
        <a:xfrm>
          <a:off x="0" y="2856505"/>
          <a:ext cx="6717792" cy="142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Policy</a:t>
          </a:r>
        </a:p>
      </dsp:txBody>
      <dsp:txXfrm>
        <a:off x="0" y="2856505"/>
        <a:ext cx="6717792" cy="1427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6BE25-71BD-4646-BE6F-430D7544CD6F}">
      <dsp:nvSpPr>
        <dsp:cNvPr id="0" name=""/>
        <dsp:cNvSpPr/>
      </dsp:nvSpPr>
      <dsp:spPr>
        <a:xfrm>
          <a:off x="821" y="0"/>
          <a:ext cx="3327201" cy="39488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Shift from only individual-level factors to multifactorial social determinants of health</a:t>
          </a:r>
        </a:p>
      </dsp:txBody>
      <dsp:txXfrm>
        <a:off x="821" y="1579550"/>
        <a:ext cx="3327201" cy="2369325"/>
      </dsp:txXfrm>
    </dsp:sp>
    <dsp:sp modelId="{AA3EC779-477E-4D12-BB62-8FFE4D179DA9}">
      <dsp:nvSpPr>
        <dsp:cNvPr id="0" name=""/>
        <dsp:cNvSpPr/>
      </dsp:nvSpPr>
      <dsp:spPr>
        <a:xfrm>
          <a:off x="821" y="0"/>
          <a:ext cx="3327201" cy="157955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0"/>
        <a:ext cx="3327201" cy="1579550"/>
      </dsp:txXfrm>
    </dsp:sp>
    <dsp:sp modelId="{79E879CE-212E-4397-AF98-2FF38987B1D1}">
      <dsp:nvSpPr>
        <dsp:cNvPr id="0" name=""/>
        <dsp:cNvSpPr/>
      </dsp:nvSpPr>
      <dsp:spPr>
        <a:xfrm>
          <a:off x="3594199" y="0"/>
          <a:ext cx="3327201" cy="3948876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Shift from disparity-centric to an equity-centric model  </a:t>
          </a:r>
        </a:p>
      </dsp:txBody>
      <dsp:txXfrm>
        <a:off x="3594199" y="1579550"/>
        <a:ext cx="3327201" cy="2369325"/>
      </dsp:txXfrm>
    </dsp:sp>
    <dsp:sp modelId="{1B99CE01-091C-4FF7-89A1-33C1CB665553}">
      <dsp:nvSpPr>
        <dsp:cNvPr id="0" name=""/>
        <dsp:cNvSpPr/>
      </dsp:nvSpPr>
      <dsp:spPr>
        <a:xfrm>
          <a:off x="3594199" y="0"/>
          <a:ext cx="3327201" cy="157955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0"/>
        <a:ext cx="3327201" cy="1579550"/>
      </dsp:txXfrm>
    </dsp:sp>
    <dsp:sp modelId="{F1D18075-6687-40D5-B419-C7E40F77067E}">
      <dsp:nvSpPr>
        <dsp:cNvPr id="0" name=""/>
        <dsp:cNvSpPr/>
      </dsp:nvSpPr>
      <dsp:spPr>
        <a:xfrm>
          <a:off x="7187576" y="0"/>
          <a:ext cx="3327201" cy="3948876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Consider the role of population health in research discovery &amp; programmatic intervention</a:t>
          </a:r>
        </a:p>
      </dsp:txBody>
      <dsp:txXfrm>
        <a:off x="7187576" y="1579550"/>
        <a:ext cx="3327201" cy="2369325"/>
      </dsp:txXfrm>
    </dsp:sp>
    <dsp:sp modelId="{0901ADD0-6AD5-49D9-B6E1-994E26CC9E35}">
      <dsp:nvSpPr>
        <dsp:cNvPr id="0" name=""/>
        <dsp:cNvSpPr/>
      </dsp:nvSpPr>
      <dsp:spPr>
        <a:xfrm>
          <a:off x="7187576" y="0"/>
          <a:ext cx="3327201" cy="157955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0"/>
        <a:ext cx="3327201" cy="1579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EA46B-5E86-4816-A787-24B8ABE46E44}">
      <dsp:nvSpPr>
        <dsp:cNvPr id="0" name=""/>
        <dsp:cNvSpPr/>
      </dsp:nvSpPr>
      <dsp:spPr>
        <a:xfrm>
          <a:off x="679050" y="578771"/>
          <a:ext cx="1887187" cy="18871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C1595-6F40-498E-B2DA-4C8671CB9F18}">
      <dsp:nvSpPr>
        <dsp:cNvPr id="0" name=""/>
        <dsp:cNvSpPr/>
      </dsp:nvSpPr>
      <dsp:spPr>
        <a:xfrm>
          <a:off x="1081237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83395-1A32-4285-BD05-FC78CE7AFFD7}">
      <dsp:nvSpPr>
        <dsp:cNvPr id="0" name=""/>
        <dsp:cNvSpPr/>
      </dsp:nvSpPr>
      <dsp:spPr>
        <a:xfrm>
          <a:off x="75768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4. Understand complex, multidisciplinary, multilevel, and multi-factorial interactions</a:t>
          </a:r>
        </a:p>
      </dsp:txBody>
      <dsp:txXfrm>
        <a:off x="75768" y="3053772"/>
        <a:ext cx="3093750" cy="720000"/>
      </dsp:txXfrm>
    </dsp:sp>
    <dsp:sp modelId="{FD8D3BC3-D0D5-4019-A98D-8663D01E512B}">
      <dsp:nvSpPr>
        <dsp:cNvPr id="0" name=""/>
        <dsp:cNvSpPr/>
      </dsp:nvSpPr>
      <dsp:spPr>
        <a:xfrm>
          <a:off x="4314206" y="578771"/>
          <a:ext cx="1887187" cy="1887187"/>
        </a:xfrm>
        <a:prstGeom prst="ellips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10FB9-5193-4330-97E1-B49230880FB7}">
      <dsp:nvSpPr>
        <dsp:cNvPr id="0" name=""/>
        <dsp:cNvSpPr/>
      </dsp:nvSpPr>
      <dsp:spPr>
        <a:xfrm>
          <a:off x="4716393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8A981-08C6-41B1-99DD-443E10F05525}">
      <dsp:nvSpPr>
        <dsp:cNvPr id="0" name=""/>
        <dsp:cNvSpPr/>
      </dsp:nvSpPr>
      <dsp:spPr>
        <a:xfrm>
          <a:off x="3710925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5. Improve research methodologies and statistical analytical techniques</a:t>
          </a:r>
        </a:p>
      </dsp:txBody>
      <dsp:txXfrm>
        <a:off x="3710925" y="3053772"/>
        <a:ext cx="3093750" cy="720000"/>
      </dsp:txXfrm>
    </dsp:sp>
    <dsp:sp modelId="{B9D47C8F-A469-4180-872F-9B8518F18A17}">
      <dsp:nvSpPr>
        <dsp:cNvPr id="0" name=""/>
        <dsp:cNvSpPr/>
      </dsp:nvSpPr>
      <dsp:spPr>
        <a:xfrm>
          <a:off x="7949362" y="578771"/>
          <a:ext cx="1887187" cy="1887187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2294E-C063-401A-AC25-807C4D897B33}">
      <dsp:nvSpPr>
        <dsp:cNvPr id="0" name=""/>
        <dsp:cNvSpPr/>
      </dsp:nvSpPr>
      <dsp:spPr>
        <a:xfrm>
          <a:off x="8351550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DB76B-980B-4EEE-B79F-97F4CE8534A7}">
      <dsp:nvSpPr>
        <dsp:cNvPr id="0" name=""/>
        <dsp:cNvSpPr/>
      </dsp:nvSpPr>
      <dsp:spPr>
        <a:xfrm>
          <a:off x="7346081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6. Build on community resiliency and partnerships</a:t>
          </a:r>
        </a:p>
      </dsp:txBody>
      <dsp:txXfrm>
        <a:off x="7346081" y="3053772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F8979-63DC-4190-8EEB-13F5CD160D9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0B76-D950-4F45-B6CB-F46C8A0DF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4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5129-465B-A263-4B4A-7791DC904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3806F-B495-E218-3BBD-C9DE9F563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CFE34-C645-8A72-A17F-7FB7DB0E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2D87-01DA-4158-A071-2D7CCA116E67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AE6BD-002E-84B8-90A1-403EBB71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D1608-A5BE-682E-F1E7-723E0618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0249-5B44-DF62-B5A5-AAA6913D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D4C3A-0037-A978-6E91-B4D9F5BE4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11429-D3DC-A33F-050D-9FDD3EB7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CDCE-AA85-49FA-8019-F7672C2D2E03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BE366-D555-1B85-8AC5-3D4CCDFA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DED79-D6EC-B618-5528-8DE333CD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60794-914F-DF26-6999-D7DFB02AC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8FB9A-F306-26E4-8D1C-D06D97267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F689D-32DF-443B-955E-835E149A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51C-17A1-4FD5-864F-9D19FBB83C27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E4318-560A-276E-121C-F6245CAE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AC1AE-85F8-8C27-D5E7-06B52940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C7B4-38FA-BA11-8B57-37244AD06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5D7AA-16A1-54EE-98BD-430E0F639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A0ABA-67AB-331D-765A-EB32B25C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B69B-C30F-4AF3-8AD3-5EFFBB525C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4C85-DA76-9B63-5CD4-37604356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A09A-E1A1-6926-23F7-F6ABDDF7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681-7C56-4BD3-B50F-E729A45F6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4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822F-B337-1D88-289A-F30E1A73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E80F-F395-2E91-969B-B83874BF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1B046-53ED-C58A-73C4-A1707E7E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B69B-C30F-4AF3-8AD3-5EFFBB525C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99075-2DC3-D48D-E53C-B108F92D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F689B-81AD-EB0D-9234-F04C0BD5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681-7C56-4BD3-B50F-E729A45F6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09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6301-D6AB-FE13-6667-CC306BD1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BE6DE-8528-3AB9-A905-F38A2E922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74727-F19C-DB83-39FC-D114C8D1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B69B-C30F-4AF3-8AD3-5EFFBB525C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04AE-4EEC-5DE8-63C0-D6264B58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62C5-D71F-3F28-44AD-FE765341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681-7C56-4BD3-B50F-E729A45F6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05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8387-F8AE-19CC-C2B3-8B35311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B41F-56AA-B117-532F-8E29C9BAC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9AA34-CD6B-904C-D020-AA4D2A55B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98580-B470-0DBD-839F-E82F1A70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B69B-C30F-4AF3-8AD3-5EFFBB525C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0DA9B-7FC9-521E-0320-671A9231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C3D8F-CAE5-3DA6-24A4-BD62E2BB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681-7C56-4BD3-B50F-E729A45F6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5590-9A66-9858-4495-481E19DB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BEA38-24E8-693B-7348-A3FDDAE9A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84F7C-C798-D409-5DD6-E937DD0E1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5900C-5930-1CD1-B0CB-96BC30CDB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8F163-C82E-BD96-5D15-EF81C4B68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7C2F13-F8F9-5151-8A0F-8AA5F2F6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B69B-C30F-4AF3-8AD3-5EFFBB525C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BFF97-EDEA-FCA1-EDD2-4D965EBE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7BA32-61C0-F021-B46F-C59A3672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681-7C56-4BD3-B50F-E729A45F6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52C6-1A90-9A3F-E1BD-28E431B9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52F1-4390-D617-5710-F8228190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B69B-C30F-4AF3-8AD3-5EFFBB525C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87C61-A708-8A46-9349-2DE9208A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176B0-76A9-9109-2C1B-E43A3409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681-7C56-4BD3-B50F-E729A45F6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92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68183-1F3A-20F1-A345-B22A4178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B69B-C30F-4AF3-8AD3-5EFFBB525C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60511-A1A2-6A17-E3D4-9F4F42E3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7BF93-517E-E99D-3542-0A14DBCF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681-7C56-4BD3-B50F-E729A45F6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9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1595-2FAD-6BFA-1130-608DF56C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82C96-9827-AFC8-4AFB-C9875D651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7CA2A-C427-897D-DFB5-B7B437F4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D7D87-A6C3-4A7E-04E1-ED596460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B69B-C30F-4AF3-8AD3-5EFFBB525C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07483-D09F-140C-6B30-A6CE2D6A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F1F5C-063F-ED9F-6261-4588A5BD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681-7C56-4BD3-B50F-E729A45F6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4356-8969-3F4C-EFD3-68306A5E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FA0A-E792-DF87-5F30-2249D669C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A9A40-6D4C-1836-6D2B-C0C7FA42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BC2C-7CDC-4BF4-BA62-1B811272B949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23BA4-181A-8212-A49F-C2A30659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B9E20-2CDA-3E51-876B-6938F4F1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54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AAAF-9097-55D1-A798-0044ACD5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A6605-8105-A567-EE49-0ABB67ADA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19BEF-82D3-0167-9719-F623B3DF5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F0D0-6AB7-870E-9488-C64A9FC4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B69B-C30F-4AF3-8AD3-5EFFBB525C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7651F-3897-2B0D-A0C1-78226D78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D9DE0-3F56-9E3D-8B7A-CCEEF1CC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681-7C56-4BD3-B50F-E729A45F6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5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31F4-0C81-8586-6287-C651E244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D1A2D-C1B8-D499-035E-630A180D5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365D-F7B1-D905-9C77-FC18852D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B69B-C30F-4AF3-8AD3-5EFFBB525C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57BD9-2440-D2EB-1B3F-FA879678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721A2-F2A5-68F8-7D4F-9953EF6F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681-7C56-4BD3-B50F-E729A45F6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1C357-BCBD-0F16-95AE-5C126FE2F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7919C-3F06-5DC4-F8BC-ED7CB6012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58BD8-A592-3018-BD52-60FB64FC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B69B-C30F-4AF3-8AD3-5EFFBB525C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7AAEA-C866-4CDB-E814-07BC6DB7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11C8C-954A-6459-3530-7B113E35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681-7C56-4BD3-B50F-E729A45F6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B541-8DEB-95B7-A219-A3F4F3A0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010FE-11C9-123F-38FB-08F9A23F5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7943F-8C85-147F-D0FD-246117A4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8CE5-67E5-452A-8CBC-F0EA89D58F12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67663-8A53-8FE6-C486-5E097CAD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9ED0E-D37A-DDBA-C2FA-E10BF791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5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268B-B3D6-0685-D448-A4578195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8EFC-2521-CC05-B3EA-5DBA11C82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3336B-BF2D-7C62-226A-17A6A81C8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728D1-1BFC-DB6C-FF6D-E9837EDA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EC23-141A-4E6A-8523-2837BA2BFCEB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2C9F6-C565-87FA-F97A-6C26E733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4F0AD-187F-38E6-F2A7-94729318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DD3D-4DF2-D66F-3907-A41DDD6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659E6-755B-252A-15E3-03F6D2E52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54BED-DDA2-8EA5-9C0D-55C7A2B21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0B7F4-56AA-4773-C3B5-5D83C3FC2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58AB9-8E7D-BCCD-7B73-EB8FBBDC0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34492-F98A-82B9-35A1-4BE6057E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D7A-09DE-4390-ABA5-5B12ADB2F5A5}" type="datetime1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51EB1-E1C6-CA57-429D-639067C4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8678D-5DAB-41F0-13B3-D334EEC3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5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828B-69A9-178F-E351-DEC2B74B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92B00-8B37-1D16-643F-0F5F37C4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152-0077-40D8-B3CE-FAFA305726BE}" type="datetime1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100CC-5174-C216-AE34-F915689E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4D0B4-2B8C-2CEA-A100-C4ABE344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3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C0EDC-421D-DC8E-223E-FD7C80EE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17BB-EFB5-467D-84B4-37AA0A002F6F}" type="datetime1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8D4C4-475E-FA99-B04D-BAECE459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DFB2-7FAA-60A6-52F3-DD9EDD92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4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475B-7E62-E288-9509-A33355F52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06705-D68F-D4C2-EE9F-7F2A2A8D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6969A-1B0D-EC31-9882-007F4E04C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1D099-94DA-6436-CA94-3BCB9841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D65-DC1A-4641-9D9D-A668A8E20C69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5FFE0-8B2D-3277-4D95-CBE2DDE6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9BF9C-54E4-BC45-AF4E-9102C058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B712-224A-5863-0281-266F7544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AB2F8-D4CB-0899-E26F-A204AA3B8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B4179-BBF6-4753-C16F-D9C9414CC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93A90-BA94-35FB-1B28-681AC1A1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5344-B035-43AD-99B9-20CDD2F0C6F7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A2053-693E-1907-D0B4-184265C9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D1E91-D619-E747-C862-5FE78561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06ED2-BAFD-85BD-215D-28CEB5D4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79FA8-0095-870C-8FDE-2AFE7635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60995-7EA4-64A8-76FC-1CC55C40D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0C377-EC95-4F6E-BA5C-D6664DD2715C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53A4C-C83F-C866-0F54-90B135B66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58A69-44C6-CA5C-155B-44D1B93CA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F01D76-329B-4095-916A-09D49967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9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80D38B-E37B-FEBC-F86B-BDE45630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29B3-A80C-A36B-9E50-B051C13A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7A2D3-457C-CE84-6299-19F24005B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8B69B-C30F-4AF3-8AD3-5EFFBB525C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ACAE-D7D8-7B15-5F98-E27A63F8B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3DF96-8B24-060B-8032-6D13BC14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ABD681-7C56-4BD3-B50F-E729A45F6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4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liawhyte.com/2016/11/23/whats-in-a-name-indigenous-peopl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7172A-1586-BBD0-B338-D6C58E4CE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Equity Metrics: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History,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Where We Are Now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&amp; Future Developments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2DEB6-DFD6-902C-76A2-A2530579D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464644" cy="107805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300" dirty="0">
                <a:solidFill>
                  <a:srgbClr val="FFFFFF"/>
                </a:solidFill>
              </a:rPr>
              <a:t>By Matt T. Bagwell, PhD, MPA   </a:t>
            </a:r>
            <a:r>
              <a:rPr lang="en-US" sz="3100" dirty="0">
                <a:solidFill>
                  <a:srgbClr val="FFFFFF"/>
                </a:solidFill>
              </a:rPr>
              <a:t>(he/him)    </a:t>
            </a:r>
            <a:r>
              <a:rPr lang="en-US" sz="2100" dirty="0">
                <a:solidFill>
                  <a:srgbClr val="FFFFFF"/>
                </a:solidFill>
              </a:rPr>
              <a:t>|   Nov. 19, 2024</a:t>
            </a:r>
          </a:p>
          <a:p>
            <a:pPr algn="l"/>
            <a:r>
              <a:rPr lang="en-US" sz="1900" i="1" u="sng" dirty="0">
                <a:solidFill>
                  <a:srgbClr val="FFFFFF"/>
                </a:solidFill>
              </a:rPr>
              <a:t>Disclaimer</a:t>
            </a:r>
            <a:r>
              <a:rPr lang="en-US" sz="1900" i="1" dirty="0">
                <a:solidFill>
                  <a:srgbClr val="FFFFFF"/>
                </a:solidFill>
              </a:rPr>
              <a:t>: The views and opinions expressed in this presentation are solely those of the presenter and do not necessarily reflect the views or positions of any affiliated entity, including the 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C7AB0-B308-D772-2EFF-1EA7D766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0C3D3F-804C-4A71-8E21-2B62A4081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0718C-EA6D-5BC1-CADA-6469FDD2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43429"/>
            <a:ext cx="10512552" cy="1328139"/>
          </a:xfrm>
        </p:spPr>
        <p:txBody>
          <a:bodyPr>
            <a:normAutofit/>
          </a:bodyPr>
          <a:lstStyle/>
          <a:p>
            <a:r>
              <a:rPr lang="en-US" sz="4000" dirty="0"/>
              <a:t>Part II: Current State of Equity Metrics, Best Practices &amp; Future Directions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45C59-153A-3D78-F0BC-BAC1ADE1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38" r="2" b="2"/>
          <a:stretch/>
        </p:blipFill>
        <p:spPr>
          <a:xfrm>
            <a:off x="841248" y="1843286"/>
            <a:ext cx="3374810" cy="4285804"/>
          </a:xfrm>
          <a:prstGeom prst="rect">
            <a:avLst/>
          </a:prstGeom>
        </p:spPr>
      </p:pic>
      <p:graphicFrame>
        <p:nvGraphicFramePr>
          <p:cNvPr id="5" name="Content Placeholder 2" descr="Conceptual frameworks, data equity, policy">
            <a:extLst>
              <a:ext uri="{FF2B5EF4-FFF2-40B4-BE49-F238E27FC236}">
                <a16:creationId xmlns:a16="http://schemas.microsoft.com/office/drawing/2014/main" id="{9153EAF7-3D80-5883-C586-D08313093F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757695"/>
              </p:ext>
            </p:extLst>
          </p:nvPr>
        </p:nvGraphicFramePr>
        <p:xfrm>
          <a:off x="4636008" y="1843283"/>
          <a:ext cx="6717792" cy="428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56A77-A5D8-A353-5460-28C36D1C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 descr="Policy life cycle graphic (a simplified view of the policy process): Policy formulation, policy adoption, policy implementation, policy implementation evaluation, policy maintenance">
            <a:extLst>
              <a:ext uri="{FF2B5EF4-FFF2-40B4-BE49-F238E27FC236}">
                <a16:creationId xmlns:a16="http://schemas.microsoft.com/office/drawing/2014/main" id="{A55DECAE-BB6B-0350-30AD-CB527C44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038" y="2696967"/>
            <a:ext cx="3676324" cy="36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Reducing disparities within the health care system: Detecting (define health disparities, define vulnerable populations, measure disparities in vulnerable populations, consider selection effects and confounding factors; Understanding (identifying determinants of health disparities at the following levels - patient/individual, provider, clinical encounter, health care system); Reducing (intervene, evaluate, translate and disseminate, change policy)">
            <a:extLst>
              <a:ext uri="{FF2B5EF4-FFF2-40B4-BE49-F238E27FC236}">
                <a16:creationId xmlns:a16="http://schemas.microsoft.com/office/drawing/2014/main" id="{DF494D44-94D4-16AF-6F3B-8D9BDEA3D8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335" y="1843283"/>
            <a:ext cx="4380429" cy="31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0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6E154-A2EE-3EE1-5174-62AB8A32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Best Practices for Health Equity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 descr="Best practices 1, 2 and 3">
            <a:extLst>
              <a:ext uri="{FF2B5EF4-FFF2-40B4-BE49-F238E27FC236}">
                <a16:creationId xmlns:a16="http://schemas.microsoft.com/office/drawing/2014/main" id="{8155CBA7-D4F6-FD5E-199B-ED6348066F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33912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FA67B-782C-141A-9878-B44A7F8C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9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0A011-1195-AB41-3213-BF0F8FF5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Environmental Justice article excerpt</a:t>
            </a:r>
          </a:p>
        </p:txBody>
      </p:sp>
      <p:pic>
        <p:nvPicPr>
          <p:cNvPr id="6" name="Content Placeholder 5" descr="Screenshot of article from Environmental Justice: The Seattle-King County Healthy Homes Project: Implementation of a Comprehensive Approach to Improving Indoor Environmental Air Quality for Low-Income Children with Asthma (lead author James Krieger)">
            <a:extLst>
              <a:ext uri="{FF2B5EF4-FFF2-40B4-BE49-F238E27FC236}">
                <a16:creationId xmlns:a16="http://schemas.microsoft.com/office/drawing/2014/main" id="{71E84FA8-5DF5-2B2A-92C4-4C5D76437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038" b="1530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D4D7E-2E66-2F8A-87B7-2D579B88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BF01D76-329B-4095-916A-09D49967D3A9}" type="slidenum">
              <a:rPr lang="en-US" sz="11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3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DE5EA-EE48-DF7A-3796-43734933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Best Practices for Health Equity</a:t>
            </a:r>
          </a:p>
        </p:txBody>
      </p:sp>
      <p:graphicFrame>
        <p:nvGraphicFramePr>
          <p:cNvPr id="5" name="Content Placeholder 2" descr="Best practices 4, 5 and 6">
            <a:extLst>
              <a:ext uri="{FF2B5EF4-FFF2-40B4-BE49-F238E27FC236}">
                <a16:creationId xmlns:a16="http://schemas.microsoft.com/office/drawing/2014/main" id="{98B2C90E-6C4C-F3F0-149E-2D9CAA3CED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42772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5AAC1-C9E3-BAD9-07A1-CD62C6D7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9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E0311CE5-3D05-493E-B9D2-CF549DF73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1E5C0-FDB2-DCC4-E53D-76FF8806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65" y="4249108"/>
            <a:ext cx="10338469" cy="1109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Best Practices for Improving Health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92E3C-C06E-F128-438E-F2BC0AC9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370" y="5582587"/>
            <a:ext cx="10191405" cy="5465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Develop both the Research and Professional </a:t>
            </a:r>
            <a:r>
              <a:rPr lang="en-US" sz="2400" b="1" dirty="0"/>
              <a:t>W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orkforce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D3057B8-A77C-8676-78F8-633C4CC9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r="8568" b="3"/>
          <a:stretch/>
        </p:blipFill>
        <p:spPr bwMode="auto">
          <a:xfrm>
            <a:off x="198741" y="171720"/>
            <a:ext cx="5803323" cy="39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4E2F89D-2EEE-BCC4-9DEC-A9254B908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r="5073" b="2"/>
          <a:stretch/>
        </p:blipFill>
        <p:spPr bwMode="auto">
          <a:xfrm>
            <a:off x="6189934" y="156394"/>
            <a:ext cx="5803323" cy="392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679C3-A9B6-A91C-1F30-1E3BC61E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8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In Summary...">
            <a:extLst>
              <a:ext uri="{FF2B5EF4-FFF2-40B4-BE49-F238E27FC236}">
                <a16:creationId xmlns:a16="http://schemas.microsoft.com/office/drawing/2014/main" id="{73207DBC-6606-E5DD-04E8-5B083FAF42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37123" y="222780"/>
            <a:ext cx="497407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In Summary…</a:t>
            </a:r>
          </a:p>
        </p:txBody>
      </p:sp>
      <p:pic>
        <p:nvPicPr>
          <p:cNvPr id="3" name="Picture 2" descr="Screenshot of prior best practices for health equity, 1, 2 and 3">
            <a:extLst>
              <a:ext uri="{FF2B5EF4-FFF2-40B4-BE49-F238E27FC236}">
                <a16:creationId xmlns:a16="http://schemas.microsoft.com/office/drawing/2014/main" id="{33AA4291-D456-1083-C5D1-D0F13B6A1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2523" cy="3429000"/>
          </a:xfrm>
          <a:prstGeom prst="rect">
            <a:avLst/>
          </a:prstGeom>
        </p:spPr>
      </p:pic>
      <p:pic>
        <p:nvPicPr>
          <p:cNvPr id="5" name="Picture 4" descr="Screenshot of prior best practices 4, 5 and 6">
            <a:extLst>
              <a:ext uri="{FF2B5EF4-FFF2-40B4-BE49-F238E27FC236}">
                <a16:creationId xmlns:a16="http://schemas.microsoft.com/office/drawing/2014/main" id="{4B4B4F1C-47AA-1CB1-F983-205FB8AC8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5606"/>
            <a:ext cx="9620655" cy="3426061"/>
          </a:xfrm>
          <a:prstGeom prst="rect">
            <a:avLst/>
          </a:prstGeom>
        </p:spPr>
      </p:pic>
      <p:pic>
        <p:nvPicPr>
          <p:cNvPr id="7" name="Picture 6" descr="Screenshot of prior best practice 7">
            <a:extLst>
              <a:ext uri="{FF2B5EF4-FFF2-40B4-BE49-F238E27FC236}">
                <a16:creationId xmlns:a16="http://schemas.microsoft.com/office/drawing/2014/main" id="{8C5B545B-B32C-53AD-6C01-52A931F2FF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523" y="992221"/>
            <a:ext cx="5843277" cy="2982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95A6D-AC17-637A-41A9-C2589DDBBD0C}"/>
              </a:ext>
            </a:extLst>
          </p:cNvPr>
          <p:cNvSpPr txBox="1"/>
          <p:nvPr/>
        </p:nvSpPr>
        <p:spPr>
          <a:xfrm>
            <a:off x="10457636" y="6585189"/>
            <a:ext cx="179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Closing Summary Slide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A0D9D0-B076-AC83-0144-06175E44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D681-7C56-4BD3-B50F-E729A45F6A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5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1EC91-C481-D2A0-C4C1-A8847F83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767105"/>
            <a:ext cx="3186764" cy="3840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Listening!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&amp; Answers Time!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C6D23-7A7B-58CA-4D00-3CD8EAD21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1" y="559858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Questions? </a:t>
            </a:r>
          </a:p>
        </p:txBody>
      </p:sp>
      <p:pic>
        <p:nvPicPr>
          <p:cNvPr id="4098" name="Picture 2" descr="Diagram of data equity showing five puzzle pieces fit together in a circle: Decide, Share, Interpret, Analyze, Collect">
            <a:extLst>
              <a:ext uri="{FF2B5EF4-FFF2-40B4-BE49-F238E27FC236}">
                <a16:creationId xmlns:a16="http://schemas.microsoft.com/office/drawing/2014/main" id="{7A9A7B3B-AA8E-7D50-6372-5F207AB2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510" y="467208"/>
            <a:ext cx="5923584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7E035-E770-A61D-1ADD-407C44F0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DD48D-DF13-9371-0058-2FB00EB00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8418" y="133809"/>
            <a:ext cx="3361767" cy="22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1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4006-8D55-7949-3EA2-D2F8154A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09" y="18255"/>
            <a:ext cx="10694581" cy="1325563"/>
          </a:xfrm>
        </p:spPr>
        <p:txBody>
          <a:bodyPr/>
          <a:lstStyle/>
          <a:p>
            <a:r>
              <a:rPr lang="en-US" dirty="0"/>
              <a:t>Health Equity &amp; Chronic Conditions: Consider: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899E-B9D0-162B-E546-4DE41CE22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833145"/>
          </a:xfrm>
        </p:spPr>
        <p:txBody>
          <a:bodyPr>
            <a:normAutofit/>
          </a:bodyPr>
          <a:lstStyle/>
          <a:p>
            <a:r>
              <a:rPr lang="en-US" dirty="0"/>
              <a:t>Asthma</a:t>
            </a:r>
          </a:p>
          <a:p>
            <a:r>
              <a:rPr lang="en-US" dirty="0"/>
              <a:t>Cancer</a:t>
            </a:r>
          </a:p>
          <a:p>
            <a:r>
              <a:rPr lang="en-US" dirty="0"/>
              <a:t>Cardiovascular Disease</a:t>
            </a:r>
          </a:p>
          <a:p>
            <a:r>
              <a:rPr lang="en-US" dirty="0"/>
              <a:t>COPD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Blood Pressure</a:t>
            </a:r>
          </a:p>
          <a:p>
            <a:r>
              <a:rPr lang="en-US" dirty="0"/>
              <a:t>Among Other Health Conditions</a:t>
            </a:r>
          </a:p>
          <a:p>
            <a:pPr marL="0" indent="0">
              <a:buNone/>
            </a:pPr>
            <a:r>
              <a:rPr lang="en-US" dirty="0"/>
              <a:t>…The need to track these chronic conditions that affect health in both the mind &amp; body.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FEA37-228D-56F8-F5CE-AAEDA8F5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3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BAB14-75DC-CB90-20C8-7B3FC6D5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Outline of Talk</a:t>
            </a:r>
          </a:p>
        </p:txBody>
      </p:sp>
      <p:graphicFrame>
        <p:nvGraphicFramePr>
          <p:cNvPr id="5" name="Content Placeholder 2" descr="Part 1 and Part 2">
            <a:extLst>
              <a:ext uri="{FF2B5EF4-FFF2-40B4-BE49-F238E27FC236}">
                <a16:creationId xmlns:a16="http://schemas.microsoft.com/office/drawing/2014/main" id="{02742BB8-8BCB-3CB6-2576-A9FD7F8977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6303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99D20-F6C6-BDDF-E6EF-407DB9D0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9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91BB9-C651-65DF-723B-6ABA5B69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Part I: A Brief History of Equity Metrics</a:t>
            </a:r>
          </a:p>
        </p:txBody>
      </p:sp>
      <p:graphicFrame>
        <p:nvGraphicFramePr>
          <p:cNvPr id="5" name="Content Placeholder 2" descr="Part 1 - Public health origins, moving from inequity to equity">
            <a:extLst>
              <a:ext uri="{FF2B5EF4-FFF2-40B4-BE49-F238E27FC236}">
                <a16:creationId xmlns:a16="http://schemas.microsoft.com/office/drawing/2014/main" id="{3BDAC494-8C48-6ACF-2F9D-4FD7C3F80A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97781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F5B99-5BC5-9B53-DC67-449DDB20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7BDC3-5FCC-041E-0F56-86561F84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/>
              <a:t>Scientific Evidence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vidence: Scientific data that support a claim">
            <a:extLst>
              <a:ext uri="{FF2B5EF4-FFF2-40B4-BE49-F238E27FC236}">
                <a16:creationId xmlns:a16="http://schemas.microsoft.com/office/drawing/2014/main" id="{F64C17F8-6D94-8220-D199-C961E65B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" y="1074148"/>
            <a:ext cx="5628018" cy="447683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Cartoon with the caption, &quot;A historical perspective of what happens when scientific evidence is ignored.&quot; The image shows Isaac Newton walking off a cliff and tossing a paper titled &quot;Newton's Law of Gravity&quot; behind him while an apple falls from a tree. ">
            <a:extLst>
              <a:ext uri="{FF2B5EF4-FFF2-40B4-BE49-F238E27FC236}">
                <a16:creationId xmlns:a16="http://schemas.microsoft.com/office/drawing/2014/main" id="{32295A11-B917-37E8-9D68-4864C1D8A6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04" y="2134938"/>
            <a:ext cx="4699272" cy="3625152"/>
          </a:xfr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E787B9-17D9-4A88-8548-3E842087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with the text &quot;What is epidemiology? Peering into this Public Health Topic&quot; and an image of hands holding a cityscape showing a city, river, bridge and gardens">
            <a:extLst>
              <a:ext uri="{FF2B5EF4-FFF2-40B4-BE49-F238E27FC236}">
                <a16:creationId xmlns:a16="http://schemas.microsoft.com/office/drawing/2014/main" id="{F0DDB76A-4A01-E86B-5469-A6418D7D9F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r="2729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E7C85-0F6B-3949-C338-B68BE0AF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Epidemiology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E5624-BBE2-E37B-A878-64C2F311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7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F112C-C670-E7DE-0836-389D541C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Socioenvironmental Factors</a:t>
            </a:r>
          </a:p>
        </p:txBody>
      </p:sp>
      <p:pic>
        <p:nvPicPr>
          <p:cNvPr id="4" name="Content Placeholder 3" descr="Graphic of socioenvironmental factors: a circle chart moves from the inner ring of individual, to sociodemographic, to interpersonal, to community and policy, to society as the outer ring. ">
            <a:extLst>
              <a:ext uri="{FF2B5EF4-FFF2-40B4-BE49-F238E27FC236}">
                <a16:creationId xmlns:a16="http://schemas.microsoft.com/office/drawing/2014/main" id="{C4325950-525E-1D0D-B143-A96456714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0" y="1396588"/>
            <a:ext cx="12113239" cy="53298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0D952-EBF0-A499-2331-11922AA8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2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848E-3770-695A-21D1-957EF1AE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327025"/>
            <a:ext cx="5324477" cy="1630363"/>
          </a:xfrm>
        </p:spPr>
        <p:txBody>
          <a:bodyPr anchor="b">
            <a:normAutofit/>
          </a:bodyPr>
          <a:lstStyle/>
          <a:p>
            <a:r>
              <a:rPr lang="en-US" sz="3600" dirty="0"/>
              <a:t>Disparities: Differences in Population Health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50D96-40B8-1F33-339F-0518A4B9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43" r="5046" b="-2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graphicFrame>
        <p:nvGraphicFramePr>
          <p:cNvPr id="5" name="Content Placeholder 2" descr="List of disparities">
            <a:extLst>
              <a:ext uri="{FF2B5EF4-FFF2-40B4-BE49-F238E27FC236}">
                <a16:creationId xmlns:a16="http://schemas.microsoft.com/office/drawing/2014/main" id="{CA78DCCB-6508-57B8-EB55-D41FF9F5BB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76798"/>
              </p:ext>
            </p:extLst>
          </p:nvPr>
        </p:nvGraphicFramePr>
        <p:xfrm>
          <a:off x="481013" y="2286001"/>
          <a:ext cx="5324475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1CF8-2A6D-E198-EE50-727FCB8A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1EAFE-7F7F-3A7D-3053-B38B765D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Class &amp; Public Health</a:t>
            </a:r>
          </a:p>
        </p:txBody>
      </p:sp>
      <p:pic>
        <p:nvPicPr>
          <p:cNvPr id="5" name="Content Placeholder 4" descr="Diagram of the social determinants of health: health care access and qualify, neighborhood and built environment, social and community context, economic stability, education access and qualify (from Healthy People 2030)">
            <a:extLst>
              <a:ext uri="{FF2B5EF4-FFF2-40B4-BE49-F238E27FC236}">
                <a16:creationId xmlns:a16="http://schemas.microsoft.com/office/drawing/2014/main" id="{02E28373-964E-E625-7046-1AA58E76B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57" y="159838"/>
            <a:ext cx="5966088" cy="65561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F20D-8424-4603-DD01-B9BD09FA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8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F148DC-B3C5-D53D-7BF1-71DCDDA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r="3043" b="-1"/>
          <a:stretch/>
        </p:blipFill>
        <p:spPr bwMode="auto">
          <a:xfrm>
            <a:off x="-1161882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6BBAE-7AAF-5BAB-5A7F-8CE9C82A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062" y="227881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Complex problems call for complex solutions.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01E13-10C9-74BF-ACE4-C868D64A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1D76-329B-4095-916A-09D49967D3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4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93CDFC2EB1E4888D307CD508EE683" ma:contentTypeVersion="9" ma:contentTypeDescription="Create a new document." ma:contentTypeScope="" ma:versionID="c2c8cdf79be8c213421109c851f26139">
  <xsd:schema xmlns:xsd="http://www.w3.org/2001/XMLSchema" xmlns:xs="http://www.w3.org/2001/XMLSchema" xmlns:p="http://schemas.microsoft.com/office/2006/metadata/properties" xmlns:ns1="http://schemas.microsoft.com/sharepoint/v3" xmlns:ns2="49e1b1f5-4598-4f10-9cb7-32cc96214367" xmlns:ns3="f2e5ac6d-9c30-4457-9a8a-3bd73e3b1af1" targetNamespace="http://schemas.microsoft.com/office/2006/metadata/properties" ma:root="true" ma:fieldsID="cfd2837aceaf989a620e929c2f297fd3" ns1:_="" ns2:_="" ns3:_="">
    <xsd:import namespace="http://schemas.microsoft.com/sharepoint/v3"/>
    <xsd:import namespace="49e1b1f5-4598-4f10-9cb7-32cc96214367"/>
    <xsd:import namespace="f2e5ac6d-9c30-4457-9a8a-3bd73e3b1af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Program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1b1f5-4598-4f10-9cb7-32cc962143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5ac6d-9c30-4457-9a8a-3bd73e3b1af1" elementFormDefault="qualified">
    <xsd:import namespace="http://schemas.microsoft.com/office/2006/documentManagement/types"/>
    <xsd:import namespace="http://schemas.microsoft.com/office/infopath/2007/PartnerControls"/>
    <xsd:element name="Program" ma:index="12" nillable="true" ma:displayName="Program" ma:description="If applicable, choose the program area" ma:internalName="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D"/>
                    <xsd:enumeration value="CW"/>
                    <xsd:enumeration value="ODDS"/>
                    <xsd:enumeration value="ODHS"/>
                    <xsd:enumeration value="OEP"/>
                    <xsd:enumeration value="OTIS"/>
                    <xsd:enumeration value="SSP"/>
                    <xsd:enumeration value="VR"/>
                  </xsd:restriction>
                </xsd:simpleType>
              </xsd:element>
            </xsd:sequence>
          </xsd:extension>
        </xsd:complexContent>
      </xsd:complexType>
    </xsd:element>
    <xsd:element name="Date" ma:index="13" nillable="true" ma:displayName="Year" ma:internalName="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rogram xmlns="f2e5ac6d-9c30-4457-9a8a-3bd73e3b1af1"/>
    <Date xmlns="f2e5ac6d-9c30-4457-9a8a-3bd73e3b1af1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18B6BC-0C53-42AB-B272-47B23B8C645D}"/>
</file>

<file path=customXml/itemProps2.xml><?xml version="1.0" encoding="utf-8"?>
<ds:datastoreItem xmlns:ds="http://schemas.openxmlformats.org/officeDocument/2006/customXml" ds:itemID="{F8F2A8FD-7389-48BC-A068-BF812FF997DD}">
  <ds:schemaRefs>
    <ds:schemaRef ds:uri="http://schemas.openxmlformats.org/package/2006/metadata/core-properties"/>
    <ds:schemaRef ds:uri="7137f970-cc2a-4058-b253-3237e3a2ae9e"/>
    <ds:schemaRef ds:uri="http://schemas.microsoft.com/office/2006/documentManagement/types"/>
    <ds:schemaRef ds:uri="http://purl.org/dc/elements/1.1/"/>
    <ds:schemaRef ds:uri="http://www.w3.org/XML/1998/namespace"/>
    <ds:schemaRef ds:uri="ff1a0111-b4c4-4249-b713-80a6ce4b0831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7B42D2-5C41-442A-8E11-CADE8750AD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347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Ink Free</vt:lpstr>
      <vt:lpstr>Office Theme</vt:lpstr>
      <vt:lpstr>1_Office Theme</vt:lpstr>
      <vt:lpstr>Equity Metrics:  History,  Where We Are Now  &amp; Future Developments</vt:lpstr>
      <vt:lpstr>Outline of Talk</vt:lpstr>
      <vt:lpstr>Part I: A Brief History of Equity Metrics</vt:lpstr>
      <vt:lpstr>Scientific Evidence</vt:lpstr>
      <vt:lpstr>Social Epidemiology</vt:lpstr>
      <vt:lpstr>Socioenvironmental Factors</vt:lpstr>
      <vt:lpstr>Disparities: Differences in Population Health</vt:lpstr>
      <vt:lpstr>Social Class &amp; Public Health</vt:lpstr>
      <vt:lpstr>Complex problems call for complex solutions.</vt:lpstr>
      <vt:lpstr>Part II: Current State of Equity Metrics, Best Practices &amp; Future Directions</vt:lpstr>
      <vt:lpstr>Best Practices for Health Equity</vt:lpstr>
      <vt:lpstr>Environmental Justice article excerpt</vt:lpstr>
      <vt:lpstr>Best Practices for Health Equity</vt:lpstr>
      <vt:lpstr>Best Practices for Improving Health Equity</vt:lpstr>
      <vt:lpstr>In Summary…</vt:lpstr>
      <vt:lpstr>Thank you for Listening!  Questions &amp; Answers Time! </vt:lpstr>
      <vt:lpstr>Health Equity &amp; Chronic Conditions: Consider: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Metrics: History, Where We Are Now and Future Developments</dc:title>
  <dc:creator>BAGWELL Matt T</dc:creator>
  <cp:lastModifiedBy>Sarah Tinker (she/her)</cp:lastModifiedBy>
  <cp:revision>23</cp:revision>
  <dcterms:created xsi:type="dcterms:W3CDTF">2024-11-14T22:31:05Z</dcterms:created>
  <dcterms:modified xsi:type="dcterms:W3CDTF">2025-01-21T22:09:33Z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9cf6fe3-5bce-446b-ad70-bd306593eea0_Enabled">
    <vt:lpwstr>true</vt:lpwstr>
  </property>
  <property fmtid="{D5CDD505-2E9C-101B-9397-08002B2CF9AE}" pid="3" name="MSIP_Label_c9cf6fe3-5bce-446b-ad70-bd306593eea0_SetDate">
    <vt:lpwstr>2024-11-15T22:31:02Z</vt:lpwstr>
  </property>
  <property fmtid="{D5CDD505-2E9C-101B-9397-08002B2CF9AE}" pid="4" name="MSIP_Label_c9cf6fe3-5bce-446b-ad70-bd306593eea0_Method">
    <vt:lpwstr>Privileged</vt:lpwstr>
  </property>
  <property fmtid="{D5CDD505-2E9C-101B-9397-08002B2CF9AE}" pid="5" name="MSIP_Label_c9cf6fe3-5bce-446b-ad70-bd306593eea0_Name">
    <vt:lpwstr>Level 1 - Published (Items)</vt:lpwstr>
  </property>
  <property fmtid="{D5CDD505-2E9C-101B-9397-08002B2CF9AE}" pid="6" name="MSIP_Label_c9cf6fe3-5bce-446b-ad70-bd306593eea0_SiteId">
    <vt:lpwstr>28b0d013-46bc-4a64-8d86-1c8a31cf590d</vt:lpwstr>
  </property>
  <property fmtid="{D5CDD505-2E9C-101B-9397-08002B2CF9AE}" pid="7" name="MSIP_Label_c9cf6fe3-5bce-446b-ad70-bd306593eea0_ActionId">
    <vt:lpwstr>5025e2ff-717b-48ff-9673-0638fdc59de1</vt:lpwstr>
  </property>
  <property fmtid="{D5CDD505-2E9C-101B-9397-08002B2CF9AE}" pid="8" name="MSIP_Label_c9cf6fe3-5bce-446b-ad70-bd306593eea0_ContentBits">
    <vt:lpwstr>0</vt:lpwstr>
  </property>
  <property fmtid="{D5CDD505-2E9C-101B-9397-08002B2CF9AE}" pid="9" name="ContentTypeId">
    <vt:lpwstr>0x010100E4B93CDFC2EB1E4888D307CD508EE683</vt:lpwstr>
  </property>
  <property fmtid="{D5CDD505-2E9C-101B-9397-08002B2CF9AE}" pid="10" name="MSIP_Label_09b73270-2993-4076-be47-9c78f42a1e84_Enabled">
    <vt:lpwstr>true</vt:lpwstr>
  </property>
  <property fmtid="{D5CDD505-2E9C-101B-9397-08002B2CF9AE}" pid="11" name="MSIP_Label_09b73270-2993-4076-be47-9c78f42a1e84_SetDate">
    <vt:lpwstr>2024-12-31T23:09:45Z</vt:lpwstr>
  </property>
  <property fmtid="{D5CDD505-2E9C-101B-9397-08002B2CF9AE}" pid="12" name="MSIP_Label_09b73270-2993-4076-be47-9c78f42a1e84_Method">
    <vt:lpwstr>Privileged</vt:lpwstr>
  </property>
  <property fmtid="{D5CDD505-2E9C-101B-9397-08002B2CF9AE}" pid="13" name="MSIP_Label_09b73270-2993-4076-be47-9c78f42a1e84_Name">
    <vt:lpwstr>Level 1 - Published (Items)</vt:lpwstr>
  </property>
  <property fmtid="{D5CDD505-2E9C-101B-9397-08002B2CF9AE}" pid="14" name="MSIP_Label_09b73270-2993-4076-be47-9c78f42a1e84_SiteId">
    <vt:lpwstr>aa3f6932-fa7c-47b4-a0ce-a598cad161cf</vt:lpwstr>
  </property>
  <property fmtid="{D5CDD505-2E9C-101B-9397-08002B2CF9AE}" pid="15" name="MSIP_Label_09b73270-2993-4076-be47-9c78f42a1e84_ActionId">
    <vt:lpwstr>2f44abca-8f4d-497b-a0b8-a810822912ee</vt:lpwstr>
  </property>
  <property fmtid="{D5CDD505-2E9C-101B-9397-08002B2CF9AE}" pid="16" name="MSIP_Label_09b73270-2993-4076-be47-9c78f42a1e84_ContentBits">
    <vt:lpwstr>0</vt:lpwstr>
  </property>
  <property fmtid="{D5CDD505-2E9C-101B-9397-08002B2CF9AE}" pid="17" name="MSIP_Label_ebdd6eeb-0dd0-4927-947e-a759f08fcf55_Enabled">
    <vt:lpwstr>true</vt:lpwstr>
  </property>
  <property fmtid="{D5CDD505-2E9C-101B-9397-08002B2CF9AE}" pid="18" name="MSIP_Label_ebdd6eeb-0dd0-4927-947e-a759f08fcf55_SetDate">
    <vt:lpwstr>2025-01-21T21:29:16Z</vt:lpwstr>
  </property>
  <property fmtid="{D5CDD505-2E9C-101B-9397-08002B2CF9AE}" pid="19" name="MSIP_Label_ebdd6eeb-0dd0-4927-947e-a759f08fcf55_Method">
    <vt:lpwstr>Privileged</vt:lpwstr>
  </property>
  <property fmtid="{D5CDD505-2E9C-101B-9397-08002B2CF9AE}" pid="20" name="MSIP_Label_ebdd6eeb-0dd0-4927-947e-a759f08fcf55_Name">
    <vt:lpwstr>Level 1 - Published (Items)</vt:lpwstr>
  </property>
  <property fmtid="{D5CDD505-2E9C-101B-9397-08002B2CF9AE}" pid="21" name="MSIP_Label_ebdd6eeb-0dd0-4927-947e-a759f08fcf55_SiteId">
    <vt:lpwstr>658e63e8-8d39-499c-8f48-13adc9452f4c</vt:lpwstr>
  </property>
  <property fmtid="{D5CDD505-2E9C-101B-9397-08002B2CF9AE}" pid="22" name="MSIP_Label_ebdd6eeb-0dd0-4927-947e-a759f08fcf55_ActionId">
    <vt:lpwstr>863c4af4-fbf5-499b-930f-510b49daa98c</vt:lpwstr>
  </property>
  <property fmtid="{D5CDD505-2E9C-101B-9397-08002B2CF9AE}" pid="23" name="MSIP_Label_ebdd6eeb-0dd0-4927-947e-a759f08fcf55_ContentBits">
    <vt:lpwstr>0</vt:lpwstr>
  </property>
</Properties>
</file>