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4"/>
    <p:sldMasterId id="2147483708" r:id="rId5"/>
    <p:sldMasterId id="2147483727" r:id="rId6"/>
  </p:sldMasterIdLst>
  <p:notesMasterIdLst>
    <p:notesMasterId r:id="rId17"/>
  </p:notesMasterIdLst>
  <p:sldIdLst>
    <p:sldId id="330" r:id="rId7"/>
    <p:sldId id="390" r:id="rId8"/>
    <p:sldId id="389" r:id="rId9"/>
    <p:sldId id="394" r:id="rId10"/>
    <p:sldId id="391" r:id="rId11"/>
    <p:sldId id="383" r:id="rId12"/>
    <p:sldId id="382" r:id="rId13"/>
    <p:sldId id="393" r:id="rId14"/>
    <p:sldId id="392" r:id="rId15"/>
    <p:sldId id="260" r:id="rId16"/>
  </p:sldIdLst>
  <p:sldSz cx="9144000" cy="6858000" type="screen4x3"/>
  <p:notesSz cx="6858000" cy="9144000"/>
  <p:embeddedFontLst>
    <p:embeddedFont>
      <p:font typeface="Avenir" panose="020B0604020202020204"/>
      <p:regular r:id="rId18"/>
    </p:embeddedFont>
    <p:embeddedFont>
      <p:font typeface="Myriad Web Pro" panose="020B0604020202020204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0966B9-C373-BF1E-20B9-6020F03C347B}" name="Danielle Boyd" initials="DB" userId="S::dboyd@cste.org::408793f2-e78a-4dd0-8a3c-7f7c76d8cf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543"/>
    <a:srgbClr val="152754"/>
    <a:srgbClr val="101957"/>
    <a:srgbClr val="E5E5E6"/>
    <a:srgbClr val="7DAED3"/>
    <a:srgbClr val="858C93"/>
    <a:srgbClr val="1B3473"/>
    <a:srgbClr val="F5D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58BF5-10B9-453F-9CDA-CAD7C8C791F7}" v="545" dt="2025-01-21T22:06:33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81316" autoAdjust="0"/>
  </p:normalViewPr>
  <p:slideViewPr>
    <p:cSldViewPr snapToGrid="0" snapToObjects="1">
      <p:cViewPr varScale="1">
        <p:scale>
          <a:sx n="93" d="100"/>
          <a:sy n="93" d="100"/>
        </p:scale>
        <p:origin x="21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inker (she/her)" userId="0e7663e2-365b-43ee-95b9-b01c66bd14e3" providerId="ADAL" clId="{AD858BF5-10B9-453F-9CDA-CAD7C8C791F7}"/>
    <pc:docChg chg="undo redo custSel modSld">
      <pc:chgData name="Sarah Tinker (she/her)" userId="0e7663e2-365b-43ee-95b9-b01c66bd14e3" providerId="ADAL" clId="{AD858BF5-10B9-453F-9CDA-CAD7C8C791F7}" dt="2025-01-21T22:08:34.565" v="622" actId="13244"/>
      <pc:docMkLst>
        <pc:docMk/>
      </pc:docMkLst>
      <pc:sldChg chg="addSp modSp mod">
        <pc:chgData name="Sarah Tinker (she/her)" userId="0e7663e2-365b-43ee-95b9-b01c66bd14e3" providerId="ADAL" clId="{AD858BF5-10B9-453F-9CDA-CAD7C8C791F7}" dt="2025-01-21T22:08:24.664" v="621" actId="13244"/>
        <pc:sldMkLst>
          <pc:docMk/>
          <pc:sldMk cId="2813792361" sldId="260"/>
        </pc:sldMkLst>
        <pc:spChg chg="add mod ord">
          <ac:chgData name="Sarah Tinker (she/her)" userId="0e7663e2-365b-43ee-95b9-b01c66bd14e3" providerId="ADAL" clId="{AD858BF5-10B9-453F-9CDA-CAD7C8C791F7}" dt="2025-01-21T22:08:24.664" v="621" actId="13244"/>
          <ac:spMkLst>
            <pc:docMk/>
            <pc:sldMk cId="2813792361" sldId="260"/>
            <ac:spMk id="4" creationId="{CF47DF24-8CC0-2D7B-9371-C13E0E829ABC}"/>
          </ac:spMkLst>
        </pc:spChg>
        <pc:grpChg chg="mod">
          <ac:chgData name="Sarah Tinker (she/her)" userId="0e7663e2-365b-43ee-95b9-b01c66bd14e3" providerId="ADAL" clId="{AD858BF5-10B9-453F-9CDA-CAD7C8C791F7}" dt="2025-01-21T22:07:35.993" v="617" actId="962"/>
          <ac:grpSpMkLst>
            <pc:docMk/>
            <pc:sldMk cId="2813792361" sldId="260"/>
            <ac:grpSpMk id="2" creationId="{54D3E7C4-7DE1-F242-825D-430EABA08551}"/>
          </ac:grpSpMkLst>
        </pc:grpChg>
      </pc:sldChg>
      <pc:sldChg chg="modSp mod">
        <pc:chgData name="Sarah Tinker (she/her)" userId="0e7663e2-365b-43ee-95b9-b01c66bd14e3" providerId="ADAL" clId="{AD858BF5-10B9-453F-9CDA-CAD7C8C791F7}" dt="2025-01-21T22:05:27.775" v="539" actId="962"/>
        <pc:sldMkLst>
          <pc:docMk/>
          <pc:sldMk cId="2791720134" sldId="330"/>
        </pc:sldMkLst>
        <pc:spChg chg="mod">
          <ac:chgData name="Sarah Tinker (she/her)" userId="0e7663e2-365b-43ee-95b9-b01c66bd14e3" providerId="ADAL" clId="{AD858BF5-10B9-453F-9CDA-CAD7C8C791F7}" dt="2025-01-21T22:00:53.765" v="132" actId="14100"/>
          <ac:spMkLst>
            <pc:docMk/>
            <pc:sldMk cId="2791720134" sldId="330"/>
            <ac:spMk id="2" creationId="{27C2772D-90F1-4810-9148-230C02787A73}"/>
          </ac:spMkLst>
        </pc:spChg>
        <pc:spChg chg="mod">
          <ac:chgData name="Sarah Tinker (she/her)" userId="0e7663e2-365b-43ee-95b9-b01c66bd14e3" providerId="ADAL" clId="{AD858BF5-10B9-453F-9CDA-CAD7C8C791F7}" dt="2025-01-21T22:05:27.775" v="539" actId="962"/>
          <ac:spMkLst>
            <pc:docMk/>
            <pc:sldMk cId="2791720134" sldId="330"/>
            <ac:spMk id="4" creationId="{37A60766-4317-4B33-A370-4CF197C06CF5}"/>
          </ac:spMkLst>
        </pc:spChg>
      </pc:sldChg>
      <pc:sldChg chg="modSp mod">
        <pc:chgData name="Sarah Tinker (she/her)" userId="0e7663e2-365b-43ee-95b9-b01c66bd14e3" providerId="ADAL" clId="{AD858BF5-10B9-453F-9CDA-CAD7C8C791F7}" dt="2025-01-21T22:07:04.846" v="568" actId="962"/>
        <pc:sldMkLst>
          <pc:docMk/>
          <pc:sldMk cId="396134868" sldId="382"/>
        </pc:sldMkLst>
        <pc:spChg chg="mod">
          <ac:chgData name="Sarah Tinker (she/her)" userId="0e7663e2-365b-43ee-95b9-b01c66bd14e3" providerId="ADAL" clId="{AD858BF5-10B9-453F-9CDA-CAD7C8C791F7}" dt="2025-01-21T22:07:04.846" v="568" actId="962"/>
          <ac:spMkLst>
            <pc:docMk/>
            <pc:sldMk cId="396134868" sldId="382"/>
            <ac:spMk id="3" creationId="{68238A84-68C3-74FE-FAF6-68F2547753B0}"/>
          </ac:spMkLst>
        </pc:spChg>
        <pc:picChg chg="mod">
          <ac:chgData name="Sarah Tinker (she/her)" userId="0e7663e2-365b-43ee-95b9-b01c66bd14e3" providerId="ADAL" clId="{AD858BF5-10B9-453F-9CDA-CAD7C8C791F7}" dt="2025-01-21T22:02:35.048" v="461" actId="962"/>
          <ac:picMkLst>
            <pc:docMk/>
            <pc:sldMk cId="396134868" sldId="382"/>
            <ac:picMk id="4" creationId="{0923FEFA-F41D-5B45-BFE8-D3E5679135C8}"/>
          </ac:picMkLst>
        </pc:picChg>
      </pc:sldChg>
      <pc:sldChg chg="addSp delSp modSp mod">
        <pc:chgData name="Sarah Tinker (she/her)" userId="0e7663e2-365b-43ee-95b9-b01c66bd14e3" providerId="ADAL" clId="{AD858BF5-10B9-453F-9CDA-CAD7C8C791F7}" dt="2025-01-21T22:07:02.460" v="567" actId="962"/>
        <pc:sldMkLst>
          <pc:docMk/>
          <pc:sldMk cId="3993475351" sldId="383"/>
        </pc:sldMkLst>
        <pc:spChg chg="add del mod">
          <ac:chgData name="Sarah Tinker (she/her)" userId="0e7663e2-365b-43ee-95b9-b01c66bd14e3" providerId="ADAL" clId="{AD858BF5-10B9-453F-9CDA-CAD7C8C791F7}" dt="2025-01-21T22:04:29.554" v="515" actId="478"/>
          <ac:spMkLst>
            <pc:docMk/>
            <pc:sldMk cId="3993475351" sldId="383"/>
            <ac:spMk id="2" creationId="{BC9D3B8E-1370-4A6E-F9FE-103AAF58825F}"/>
          </ac:spMkLst>
        </pc:spChg>
        <pc:spChg chg="add del">
          <ac:chgData name="Sarah Tinker (she/her)" userId="0e7663e2-365b-43ee-95b9-b01c66bd14e3" providerId="ADAL" clId="{AD858BF5-10B9-453F-9CDA-CAD7C8C791F7}" dt="2025-01-21T22:04:29.279" v="514" actId="478"/>
          <ac:spMkLst>
            <pc:docMk/>
            <pc:sldMk cId="3993475351" sldId="383"/>
            <ac:spMk id="3" creationId="{00000000-0000-0000-0000-000000000000}"/>
          </ac:spMkLst>
        </pc:spChg>
        <pc:spChg chg="mod">
          <ac:chgData name="Sarah Tinker (she/her)" userId="0e7663e2-365b-43ee-95b9-b01c66bd14e3" providerId="ADAL" clId="{AD858BF5-10B9-453F-9CDA-CAD7C8C791F7}" dt="2025-01-21T22:06:53.474" v="563" actId="962"/>
          <ac:spMkLst>
            <pc:docMk/>
            <pc:sldMk cId="3993475351" sldId="383"/>
            <ac:spMk id="4" creationId="{EA53590C-DDDF-4147-99F0-4DBC4B538DCA}"/>
          </ac:spMkLst>
        </pc:spChg>
        <pc:spChg chg="mod">
          <ac:chgData name="Sarah Tinker (she/her)" userId="0e7663e2-365b-43ee-95b9-b01c66bd14e3" providerId="ADAL" clId="{AD858BF5-10B9-453F-9CDA-CAD7C8C791F7}" dt="2025-01-21T22:06:56.016" v="564" actId="962"/>
          <ac:spMkLst>
            <pc:docMk/>
            <pc:sldMk cId="3993475351" sldId="383"/>
            <ac:spMk id="5" creationId="{6EC306BD-2BD7-4280-8B23-685D87B38575}"/>
          </ac:spMkLst>
        </pc:spChg>
        <pc:spChg chg="mod">
          <ac:chgData name="Sarah Tinker (she/her)" userId="0e7663e2-365b-43ee-95b9-b01c66bd14e3" providerId="ADAL" clId="{AD858BF5-10B9-453F-9CDA-CAD7C8C791F7}" dt="2025-01-21T22:06:58.349" v="565" actId="962"/>
          <ac:spMkLst>
            <pc:docMk/>
            <pc:sldMk cId="3993475351" sldId="383"/>
            <ac:spMk id="6" creationId="{E7EA1A2A-19EA-4B13-8E48-16A1B14B0121}"/>
          </ac:spMkLst>
        </pc:spChg>
        <pc:spChg chg="mod">
          <ac:chgData name="Sarah Tinker (she/her)" userId="0e7663e2-365b-43ee-95b9-b01c66bd14e3" providerId="ADAL" clId="{AD858BF5-10B9-453F-9CDA-CAD7C8C791F7}" dt="2025-01-21T22:07:00.006" v="566" actId="962"/>
          <ac:spMkLst>
            <pc:docMk/>
            <pc:sldMk cId="3993475351" sldId="383"/>
            <ac:spMk id="7" creationId="{203D7869-4920-4F67-81DF-32D68A77E22A}"/>
          </ac:spMkLst>
        </pc:spChg>
        <pc:spChg chg="mod">
          <ac:chgData name="Sarah Tinker (she/her)" userId="0e7663e2-365b-43ee-95b9-b01c66bd14e3" providerId="ADAL" clId="{AD858BF5-10B9-453F-9CDA-CAD7C8C791F7}" dt="2025-01-21T22:07:02.460" v="567" actId="962"/>
          <ac:spMkLst>
            <pc:docMk/>
            <pc:sldMk cId="3993475351" sldId="383"/>
            <ac:spMk id="8" creationId="{6CB22FDF-621D-488F-A521-743B94BA1A14}"/>
          </ac:spMkLst>
        </pc:spChg>
        <pc:spChg chg="add del mod">
          <ac:chgData name="Sarah Tinker (she/her)" userId="0e7663e2-365b-43ee-95b9-b01c66bd14e3" providerId="ADAL" clId="{AD858BF5-10B9-453F-9CDA-CAD7C8C791F7}" dt="2025-01-21T22:04:39.430" v="520" actId="14100"/>
          <ac:spMkLst>
            <pc:docMk/>
            <pc:sldMk cId="3993475351" sldId="383"/>
            <ac:spMk id="9" creationId="{A10638E9-0915-A05C-4922-C3A12B638500}"/>
          </ac:spMkLst>
        </pc:spChg>
      </pc:sldChg>
      <pc:sldChg chg="modSp mod">
        <pc:chgData name="Sarah Tinker (she/her)" userId="0e7663e2-365b-43ee-95b9-b01c66bd14e3" providerId="ADAL" clId="{AD858BF5-10B9-453F-9CDA-CAD7C8C791F7}" dt="2025-01-21T22:06:06.111" v="550" actId="962"/>
        <pc:sldMkLst>
          <pc:docMk/>
          <pc:sldMk cId="791379816" sldId="389"/>
        </pc:sldMkLst>
        <pc:spChg chg="mod">
          <ac:chgData name="Sarah Tinker (she/her)" userId="0e7663e2-365b-43ee-95b9-b01c66bd14e3" providerId="ADAL" clId="{AD858BF5-10B9-453F-9CDA-CAD7C8C791F7}" dt="2025-01-21T22:06:06.111" v="550" actId="962"/>
          <ac:spMkLst>
            <pc:docMk/>
            <pc:sldMk cId="791379816" sldId="389"/>
            <ac:spMk id="3" creationId="{140E0C80-7B71-D40B-5EC5-8707F7042E17}"/>
          </ac:spMkLst>
        </pc:spChg>
        <pc:picChg chg="mod">
          <ac:chgData name="Sarah Tinker (she/her)" userId="0e7663e2-365b-43ee-95b9-b01c66bd14e3" providerId="ADAL" clId="{AD858BF5-10B9-453F-9CDA-CAD7C8C791F7}" dt="2025-01-21T22:01:35.343" v="268" actId="962"/>
          <ac:picMkLst>
            <pc:docMk/>
            <pc:sldMk cId="791379816" sldId="389"/>
            <ac:picMk id="8" creationId="{3352E87D-F6CB-54F7-2D5E-92005FAE1090}"/>
          </ac:picMkLst>
        </pc:picChg>
      </pc:sldChg>
      <pc:sldChg chg="addSp delSp modSp mod">
        <pc:chgData name="Sarah Tinker (she/her)" userId="0e7663e2-365b-43ee-95b9-b01c66bd14e3" providerId="ADAL" clId="{AD858BF5-10B9-453F-9CDA-CAD7C8C791F7}" dt="2025-01-21T22:08:34.565" v="622" actId="13244"/>
        <pc:sldMkLst>
          <pc:docMk/>
          <pc:sldMk cId="4035002122" sldId="390"/>
        </pc:sldMkLst>
        <pc:spChg chg="add del mod">
          <ac:chgData name="Sarah Tinker (she/her)" userId="0e7663e2-365b-43ee-95b9-b01c66bd14e3" providerId="ADAL" clId="{AD858BF5-10B9-453F-9CDA-CAD7C8C791F7}" dt="2025-01-21T22:03:31.668" v="471"/>
          <ac:spMkLst>
            <pc:docMk/>
            <pc:sldMk cId="4035002122" sldId="390"/>
            <ac:spMk id="2" creationId="{44D50D3C-6A14-EC33-5C55-3CA9E1D037F0}"/>
          </ac:spMkLst>
        </pc:spChg>
        <pc:spChg chg="add mod ord">
          <ac:chgData name="Sarah Tinker (she/her)" userId="0e7663e2-365b-43ee-95b9-b01c66bd14e3" providerId="ADAL" clId="{AD858BF5-10B9-453F-9CDA-CAD7C8C791F7}" dt="2025-01-21T22:08:34.565" v="622" actId="13244"/>
          <ac:spMkLst>
            <pc:docMk/>
            <pc:sldMk cId="4035002122" sldId="390"/>
            <ac:spMk id="4" creationId="{A4D7BB3D-E4A4-B958-6580-0C77A66973E3}"/>
          </ac:spMkLst>
        </pc:spChg>
        <pc:graphicFrameChg chg="mod">
          <ac:chgData name="Sarah Tinker (she/her)" userId="0e7663e2-365b-43ee-95b9-b01c66bd14e3" providerId="ADAL" clId="{AD858BF5-10B9-453F-9CDA-CAD7C8C791F7}" dt="2025-01-21T22:05:51.439" v="548" actId="962"/>
          <ac:graphicFrameMkLst>
            <pc:docMk/>
            <pc:sldMk cId="4035002122" sldId="390"/>
            <ac:graphicFrameMk id="8" creationId="{BED44702-2EFB-069D-E708-4CFF2B13B4BE}"/>
          </ac:graphicFrameMkLst>
        </pc:graphicFrameChg>
        <pc:picChg chg="mod">
          <ac:chgData name="Sarah Tinker (she/her)" userId="0e7663e2-365b-43ee-95b9-b01c66bd14e3" providerId="ADAL" clId="{AD858BF5-10B9-453F-9CDA-CAD7C8C791F7}" dt="2025-01-21T22:00:40.292" v="131" actId="962"/>
          <ac:picMkLst>
            <pc:docMk/>
            <pc:sldMk cId="4035002122" sldId="390"/>
            <ac:picMk id="5" creationId="{BA4AF449-6652-DE08-2607-0396BE8C77E7}"/>
          </ac:picMkLst>
        </pc:picChg>
        <pc:cxnChg chg="mod">
          <ac:chgData name="Sarah Tinker (she/her)" userId="0e7663e2-365b-43ee-95b9-b01c66bd14e3" providerId="ADAL" clId="{AD858BF5-10B9-453F-9CDA-CAD7C8C791F7}" dt="2025-01-21T22:06:01.452" v="549" actId="962"/>
          <ac:cxnSpMkLst>
            <pc:docMk/>
            <pc:sldMk cId="4035002122" sldId="390"/>
            <ac:cxnSpMk id="3" creationId="{0F25732D-DAFA-F756-F856-99DB67F288BE}"/>
          </ac:cxnSpMkLst>
        </pc:cxnChg>
        <pc:cxnChg chg="mod">
          <ac:chgData name="Sarah Tinker (she/her)" userId="0e7663e2-365b-43ee-95b9-b01c66bd14e3" providerId="ADAL" clId="{AD858BF5-10B9-453F-9CDA-CAD7C8C791F7}" dt="2025-01-21T22:05:31.101" v="540" actId="962"/>
          <ac:cxnSpMkLst>
            <pc:docMk/>
            <pc:sldMk cId="4035002122" sldId="390"/>
            <ac:cxnSpMk id="6" creationId="{CC03DCD9-810C-5800-5489-6E01DADE36D7}"/>
          </ac:cxnSpMkLst>
        </pc:cxnChg>
      </pc:sldChg>
      <pc:sldChg chg="modSp mod">
        <pc:chgData name="Sarah Tinker (she/her)" userId="0e7663e2-365b-43ee-95b9-b01c66bd14e3" providerId="ADAL" clId="{AD858BF5-10B9-453F-9CDA-CAD7C8C791F7}" dt="2025-01-21T22:06:50.548" v="562" actId="962"/>
        <pc:sldMkLst>
          <pc:docMk/>
          <pc:sldMk cId="2653842762" sldId="391"/>
        </pc:sldMkLst>
        <pc:spChg chg="mod">
          <ac:chgData name="Sarah Tinker (she/her)" userId="0e7663e2-365b-43ee-95b9-b01c66bd14e3" providerId="ADAL" clId="{AD858BF5-10B9-453F-9CDA-CAD7C8C791F7}" dt="2025-01-21T22:06:50.548" v="562" actId="962"/>
          <ac:spMkLst>
            <pc:docMk/>
            <pc:sldMk cId="2653842762" sldId="391"/>
            <ac:spMk id="3" creationId="{427F510A-742E-0A03-B6B9-208E52E6221E}"/>
          </ac:spMkLst>
        </pc:spChg>
        <pc:picChg chg="mod">
          <ac:chgData name="Sarah Tinker (she/her)" userId="0e7663e2-365b-43ee-95b9-b01c66bd14e3" providerId="ADAL" clId="{AD858BF5-10B9-453F-9CDA-CAD7C8C791F7}" dt="2025-01-21T22:02:07.959" v="285" actId="962"/>
          <ac:picMkLst>
            <pc:docMk/>
            <pc:sldMk cId="2653842762" sldId="391"/>
            <ac:picMk id="4" creationId="{84F9F352-9E22-124E-4279-6193AB4B5192}"/>
          </ac:picMkLst>
        </pc:picChg>
      </pc:sldChg>
      <pc:sldChg chg="addSp modSp mod">
        <pc:chgData name="Sarah Tinker (she/her)" userId="0e7663e2-365b-43ee-95b9-b01c66bd14e3" providerId="ADAL" clId="{AD858BF5-10B9-453F-9CDA-CAD7C8C791F7}" dt="2025-01-21T22:08:06.520" v="618" actId="13244"/>
        <pc:sldMkLst>
          <pc:docMk/>
          <pc:sldMk cId="3466619977" sldId="392"/>
        </pc:sldMkLst>
        <pc:spChg chg="add mod ord">
          <ac:chgData name="Sarah Tinker (she/her)" userId="0e7663e2-365b-43ee-95b9-b01c66bd14e3" providerId="ADAL" clId="{AD858BF5-10B9-453F-9CDA-CAD7C8C791F7}" dt="2025-01-21T22:08:06.520" v="618" actId="13244"/>
          <ac:spMkLst>
            <pc:docMk/>
            <pc:sldMk cId="3466619977" sldId="392"/>
            <ac:spMk id="2" creationId="{DED9958E-B4F1-039F-DEEE-271BE46DB4EB}"/>
          </ac:spMkLst>
        </pc:spChg>
        <pc:spChg chg="mod">
          <ac:chgData name="Sarah Tinker (she/her)" userId="0e7663e2-365b-43ee-95b9-b01c66bd14e3" providerId="ADAL" clId="{AD858BF5-10B9-453F-9CDA-CAD7C8C791F7}" dt="2025-01-21T22:04:46.233" v="521" actId="21"/>
          <ac:spMkLst>
            <pc:docMk/>
            <pc:sldMk cId="3466619977" sldId="392"/>
            <ac:spMk id="3" creationId="{E79ED499-086E-47F5-089B-1F6143F59261}"/>
          </ac:spMkLst>
        </pc:spChg>
        <pc:spChg chg="mod">
          <ac:chgData name="Sarah Tinker (she/her)" userId="0e7663e2-365b-43ee-95b9-b01c66bd14e3" providerId="ADAL" clId="{AD858BF5-10B9-453F-9CDA-CAD7C8C791F7}" dt="2025-01-21T22:07:07.360" v="569" actId="962"/>
          <ac:spMkLst>
            <pc:docMk/>
            <pc:sldMk cId="3466619977" sldId="392"/>
            <ac:spMk id="4" creationId="{78D908B3-2B6A-7540-C9FA-09F499C3CA24}"/>
          </ac:spMkLst>
        </pc:spChg>
        <pc:spChg chg="mod">
          <ac:chgData name="Sarah Tinker (she/her)" userId="0e7663e2-365b-43ee-95b9-b01c66bd14e3" providerId="ADAL" clId="{AD858BF5-10B9-453F-9CDA-CAD7C8C791F7}" dt="2025-01-21T22:07:09.111" v="570" actId="962"/>
          <ac:spMkLst>
            <pc:docMk/>
            <pc:sldMk cId="3466619977" sldId="392"/>
            <ac:spMk id="5" creationId="{1F5EA8B1-125A-DE0A-9C71-153E5E7C9DC5}"/>
          </ac:spMkLst>
        </pc:spChg>
        <pc:spChg chg="mod">
          <ac:chgData name="Sarah Tinker (she/her)" userId="0e7663e2-365b-43ee-95b9-b01c66bd14e3" providerId="ADAL" clId="{AD858BF5-10B9-453F-9CDA-CAD7C8C791F7}" dt="2025-01-21T22:07:10.462" v="571" actId="962"/>
          <ac:spMkLst>
            <pc:docMk/>
            <pc:sldMk cId="3466619977" sldId="392"/>
            <ac:spMk id="6" creationId="{99004BC5-59CB-B4D1-69E0-019BE63144CC}"/>
          </ac:spMkLst>
        </pc:spChg>
        <pc:spChg chg="mod">
          <ac:chgData name="Sarah Tinker (she/her)" userId="0e7663e2-365b-43ee-95b9-b01c66bd14e3" providerId="ADAL" clId="{AD858BF5-10B9-453F-9CDA-CAD7C8C791F7}" dt="2025-01-21T22:07:12.466" v="572" actId="962"/>
          <ac:spMkLst>
            <pc:docMk/>
            <pc:sldMk cId="3466619977" sldId="392"/>
            <ac:spMk id="7" creationId="{BA27C489-2FA7-AAE7-ED06-4CFAAC7035FC}"/>
          </ac:spMkLst>
        </pc:spChg>
        <pc:spChg chg="mod">
          <ac:chgData name="Sarah Tinker (she/her)" userId="0e7663e2-365b-43ee-95b9-b01c66bd14e3" providerId="ADAL" clId="{AD858BF5-10B9-453F-9CDA-CAD7C8C791F7}" dt="2025-01-21T22:07:14.804" v="573" actId="962"/>
          <ac:spMkLst>
            <pc:docMk/>
            <pc:sldMk cId="3466619977" sldId="392"/>
            <ac:spMk id="8" creationId="{457A4DDE-6D63-BE2F-15F5-7C460C002794}"/>
          </ac:spMkLst>
        </pc:spChg>
        <pc:picChg chg="mod">
          <ac:chgData name="Sarah Tinker (she/her)" userId="0e7663e2-365b-43ee-95b9-b01c66bd14e3" providerId="ADAL" clId="{AD858BF5-10B9-453F-9CDA-CAD7C8C791F7}" dt="2025-01-21T22:03:04.158" v="467" actId="962"/>
          <ac:picMkLst>
            <pc:docMk/>
            <pc:sldMk cId="3466619977" sldId="392"/>
            <ac:picMk id="9" creationId="{7ABE8CF3-2303-B4F4-6C5A-9D3B8A94FD0D}"/>
          </ac:picMkLst>
        </pc:picChg>
      </pc:sldChg>
      <pc:sldChg chg="modSp">
        <pc:chgData name="Sarah Tinker (she/her)" userId="0e7663e2-365b-43ee-95b9-b01c66bd14e3" providerId="ADAL" clId="{AD858BF5-10B9-453F-9CDA-CAD7C8C791F7}" dt="2025-01-21T22:02:56.940" v="463" actId="207"/>
        <pc:sldMkLst>
          <pc:docMk/>
          <pc:sldMk cId="1053343159" sldId="393"/>
        </pc:sldMkLst>
        <pc:spChg chg="mod">
          <ac:chgData name="Sarah Tinker (she/her)" userId="0e7663e2-365b-43ee-95b9-b01c66bd14e3" providerId="ADAL" clId="{AD858BF5-10B9-453F-9CDA-CAD7C8C791F7}" dt="2025-01-21T22:02:56.940" v="463" actId="207"/>
          <ac:spMkLst>
            <pc:docMk/>
            <pc:sldMk cId="1053343159" sldId="393"/>
            <ac:spMk id="3" creationId="{8591499D-FD32-C4C3-8282-F146C9E28C93}"/>
          </ac:spMkLst>
        </pc:spChg>
      </pc:sldChg>
      <pc:sldChg chg="addSp delSp modSp mod">
        <pc:chgData name="Sarah Tinker (she/her)" userId="0e7663e2-365b-43ee-95b9-b01c66bd14e3" providerId="ADAL" clId="{AD858BF5-10B9-453F-9CDA-CAD7C8C791F7}" dt="2025-01-21T22:06:44.556" v="561" actId="1036"/>
        <pc:sldMkLst>
          <pc:docMk/>
          <pc:sldMk cId="2354521220" sldId="394"/>
        </pc:sldMkLst>
        <pc:spChg chg="mod">
          <ac:chgData name="Sarah Tinker (she/her)" userId="0e7663e2-365b-43ee-95b9-b01c66bd14e3" providerId="ADAL" clId="{AD858BF5-10B9-453F-9CDA-CAD7C8C791F7}" dt="2025-01-21T22:06:44.556" v="561" actId="1036"/>
          <ac:spMkLst>
            <pc:docMk/>
            <pc:sldMk cId="2354521220" sldId="394"/>
            <ac:spMk id="10" creationId="{66C7C322-373E-4BCD-C818-F78387AA95B6}"/>
          </ac:spMkLst>
        </pc:spChg>
        <pc:spChg chg="add del">
          <ac:chgData name="Sarah Tinker (she/her)" userId="0e7663e2-365b-43ee-95b9-b01c66bd14e3" providerId="ADAL" clId="{AD858BF5-10B9-453F-9CDA-CAD7C8C791F7}" dt="2025-01-21T22:06:20.158" v="553" actId="478"/>
          <ac:spMkLst>
            <pc:docMk/>
            <pc:sldMk cId="2354521220" sldId="394"/>
            <ac:spMk id="13" creationId="{C0376324-DDFC-9357-F361-2040C7D42BFB}"/>
          </ac:spMkLst>
        </pc:spChg>
        <pc:spChg chg="mod">
          <ac:chgData name="Sarah Tinker (she/her)" userId="0e7663e2-365b-43ee-95b9-b01c66bd14e3" providerId="ADAL" clId="{AD858BF5-10B9-453F-9CDA-CAD7C8C791F7}" dt="2025-01-21T22:01:49.294" v="270" actId="962"/>
          <ac:spMkLst>
            <pc:docMk/>
            <pc:sldMk cId="2354521220" sldId="394"/>
            <ac:spMk id="14" creationId="{4881AFB6-618B-F199-1D9E-C293A4428DA2}"/>
          </ac:spMkLst>
        </pc:spChg>
        <pc:spChg chg="mod">
          <ac:chgData name="Sarah Tinker (she/her)" userId="0e7663e2-365b-43ee-95b9-b01c66bd14e3" providerId="ADAL" clId="{AD858BF5-10B9-453F-9CDA-CAD7C8C791F7}" dt="2025-01-21T22:01:47.096" v="269" actId="962"/>
          <ac:spMkLst>
            <pc:docMk/>
            <pc:sldMk cId="2354521220" sldId="394"/>
            <ac:spMk id="15" creationId="{D5EDBEFC-3BE2-CDAE-5766-FE40E9B4D826}"/>
          </ac:spMkLst>
        </pc:spChg>
        <pc:graphicFrameChg chg="mod modGraphic">
          <ac:chgData name="Sarah Tinker (she/her)" userId="0e7663e2-365b-43ee-95b9-b01c66bd14e3" providerId="ADAL" clId="{AD858BF5-10B9-453F-9CDA-CAD7C8C791F7}" dt="2025-01-21T22:06:39.833" v="554" actId="14100"/>
          <ac:graphicFrameMkLst>
            <pc:docMk/>
            <pc:sldMk cId="2354521220" sldId="394"/>
            <ac:graphicFrameMk id="7" creationId="{CFB6442C-3910-9D22-19EA-5E115B8C4EB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4ADF2-9B55-458E-AF70-1243E5512A5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BB08D-E150-4841-8E3F-766C54531A56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/>
            <a:t>Using Data to Drive Public Health Action</a:t>
          </a:r>
        </a:p>
      </dgm:t>
    </dgm:pt>
    <dgm:pt modelId="{97B303C5-FB9B-4D5B-983C-EC50CA3A4933}" type="parTrans" cxnId="{A96999F5-38BD-4183-92A0-2084F23DB62F}">
      <dgm:prSet/>
      <dgm:spPr/>
      <dgm:t>
        <a:bodyPr/>
        <a:lstStyle/>
        <a:p>
          <a:endParaRPr lang="en-US"/>
        </a:p>
      </dgm:t>
    </dgm:pt>
    <dgm:pt modelId="{F2783535-AC26-4A74-A2B8-65C87BB27DAB}" type="sibTrans" cxnId="{A96999F5-38BD-4183-92A0-2084F23DB62F}">
      <dgm:prSet/>
      <dgm:spPr/>
      <dgm:t>
        <a:bodyPr/>
        <a:lstStyle/>
        <a:p>
          <a:endParaRPr lang="en-US"/>
        </a:p>
      </dgm:t>
    </dgm:pt>
    <dgm:pt modelId="{1CE0821D-985B-4782-95A0-4576C22A8B5C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/>
            <a:t>Equity Principles for Public Health Practice</a:t>
          </a:r>
        </a:p>
      </dgm:t>
    </dgm:pt>
    <dgm:pt modelId="{5E4263B2-8218-48E1-9529-3AEAB874042C}" type="parTrans" cxnId="{E02AE211-43DE-46B9-96C8-46905EFFB075}">
      <dgm:prSet/>
      <dgm:spPr/>
      <dgm:t>
        <a:bodyPr/>
        <a:lstStyle/>
        <a:p>
          <a:endParaRPr lang="en-US"/>
        </a:p>
      </dgm:t>
    </dgm:pt>
    <dgm:pt modelId="{E3C3F8CD-21E3-457C-A7CE-CB24C55C9F9D}" type="sibTrans" cxnId="{E02AE211-43DE-46B9-96C8-46905EFFB075}">
      <dgm:prSet/>
      <dgm:spPr/>
      <dgm:t>
        <a:bodyPr/>
        <a:lstStyle/>
        <a:p>
          <a:endParaRPr lang="en-US"/>
        </a:p>
      </dgm:t>
    </dgm:pt>
    <dgm:pt modelId="{7230333C-DBF8-4457-8E17-7182A10CEEA8}">
      <dgm:prSet phldrT="[Text]"/>
      <dgm:spPr>
        <a:solidFill>
          <a:srgbClr val="152754"/>
        </a:solidFill>
      </dgm:spPr>
      <dgm:t>
        <a:bodyPr/>
        <a:lstStyle/>
        <a:p>
          <a:r>
            <a:rPr lang="en-US" b="1" dirty="0"/>
            <a:t>Policy and Legislation Impacts</a:t>
          </a:r>
        </a:p>
      </dgm:t>
    </dgm:pt>
    <dgm:pt modelId="{9B58D2F6-2434-4E88-8A8F-709A96956E72}" type="parTrans" cxnId="{B041720C-C19C-4AAE-ABA7-8B79E5256DD7}">
      <dgm:prSet/>
      <dgm:spPr/>
      <dgm:t>
        <a:bodyPr/>
        <a:lstStyle/>
        <a:p>
          <a:endParaRPr lang="en-US"/>
        </a:p>
      </dgm:t>
    </dgm:pt>
    <dgm:pt modelId="{88DF9888-BEBC-467F-95FC-BFD17993EC8F}" type="sibTrans" cxnId="{B041720C-C19C-4AAE-ABA7-8B79E5256DD7}">
      <dgm:prSet/>
      <dgm:spPr/>
      <dgm:t>
        <a:bodyPr/>
        <a:lstStyle/>
        <a:p>
          <a:endParaRPr lang="en-US"/>
        </a:p>
      </dgm:t>
    </dgm:pt>
    <dgm:pt modelId="{C34E2536-8EEF-4CDC-9071-D6641D32028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/>
            <a:t>Systemic Factors Affecting  Injury Risk</a:t>
          </a:r>
        </a:p>
      </dgm:t>
    </dgm:pt>
    <dgm:pt modelId="{C3F37119-AC5B-495A-B153-A35E856CF341}" type="parTrans" cxnId="{657C32ED-D323-4094-A505-AC90B92D933E}">
      <dgm:prSet/>
      <dgm:spPr/>
      <dgm:t>
        <a:bodyPr/>
        <a:lstStyle/>
        <a:p>
          <a:endParaRPr lang="en-US"/>
        </a:p>
      </dgm:t>
    </dgm:pt>
    <dgm:pt modelId="{B631DC10-FFE1-4D21-88C6-103E22B82789}" type="sibTrans" cxnId="{657C32ED-D323-4094-A505-AC90B92D933E}">
      <dgm:prSet/>
      <dgm:spPr/>
      <dgm:t>
        <a:bodyPr/>
        <a:lstStyle/>
        <a:p>
          <a:endParaRPr lang="en-US"/>
        </a:p>
      </dgm:t>
    </dgm:pt>
    <dgm:pt modelId="{51FC01B9-ADF4-4FEE-B31E-B86543CBB35D}" type="pres">
      <dgm:prSet presAssocID="{7084ADF2-9B55-458E-AF70-1243E5512A50}" presName="linear" presStyleCnt="0">
        <dgm:presLayoutVars>
          <dgm:dir/>
          <dgm:resizeHandles val="exact"/>
        </dgm:presLayoutVars>
      </dgm:prSet>
      <dgm:spPr/>
    </dgm:pt>
    <dgm:pt modelId="{487B8734-44AA-41CF-8CAE-F1E1DEF69F18}" type="pres">
      <dgm:prSet presAssocID="{1CE0821D-985B-4782-95A0-4576C22A8B5C}" presName="comp" presStyleCnt="0"/>
      <dgm:spPr/>
    </dgm:pt>
    <dgm:pt modelId="{69DF9816-4393-41C1-81AE-A5F39A3D8B21}" type="pres">
      <dgm:prSet presAssocID="{1CE0821D-985B-4782-95A0-4576C22A8B5C}" presName="box" presStyleLbl="node1" presStyleIdx="0" presStyleCnt="4"/>
      <dgm:spPr/>
    </dgm:pt>
    <dgm:pt modelId="{3174721D-908D-4D28-ACEC-6C224F9958F4}" type="pres">
      <dgm:prSet presAssocID="{1CE0821D-985B-4782-95A0-4576C22A8B5C}" presName="img" presStyleLbl="fgImgPlace1" presStyleIdx="0" presStyleCnt="4"/>
      <dgm:spPr/>
    </dgm:pt>
    <dgm:pt modelId="{5F1986FD-A0BF-45B6-A893-C9017478424D}" type="pres">
      <dgm:prSet presAssocID="{1CE0821D-985B-4782-95A0-4576C22A8B5C}" presName="text" presStyleLbl="node1" presStyleIdx="0" presStyleCnt="4">
        <dgm:presLayoutVars>
          <dgm:bulletEnabled val="1"/>
        </dgm:presLayoutVars>
      </dgm:prSet>
      <dgm:spPr/>
    </dgm:pt>
    <dgm:pt modelId="{3129C27C-E3A1-42C1-8B60-3A42BCB00310}" type="pres">
      <dgm:prSet presAssocID="{E3C3F8CD-21E3-457C-A7CE-CB24C55C9F9D}" presName="spacer" presStyleCnt="0"/>
      <dgm:spPr/>
    </dgm:pt>
    <dgm:pt modelId="{42FE142D-A84C-4BEB-9487-FDB244988099}" type="pres">
      <dgm:prSet presAssocID="{C34E2536-8EEF-4CDC-9071-D6641D32028F}" presName="comp" presStyleCnt="0"/>
      <dgm:spPr/>
    </dgm:pt>
    <dgm:pt modelId="{CD59F48D-46A4-4489-AB10-8EB5086960B5}" type="pres">
      <dgm:prSet presAssocID="{C34E2536-8EEF-4CDC-9071-D6641D32028F}" presName="box" presStyleLbl="node1" presStyleIdx="1" presStyleCnt="4"/>
      <dgm:spPr/>
    </dgm:pt>
    <dgm:pt modelId="{7B5BF527-E2A5-4E91-B0ED-625C06657AB7}" type="pres">
      <dgm:prSet presAssocID="{C34E2536-8EEF-4CDC-9071-D6641D32028F}" presName="img" presStyleLbl="fgImgPlace1" presStyleIdx="1" presStyleCnt="4"/>
      <dgm:spPr/>
    </dgm:pt>
    <dgm:pt modelId="{2E629357-896F-4A29-8B25-801C1FDD7DD9}" type="pres">
      <dgm:prSet presAssocID="{C34E2536-8EEF-4CDC-9071-D6641D32028F}" presName="text" presStyleLbl="node1" presStyleIdx="1" presStyleCnt="4">
        <dgm:presLayoutVars>
          <dgm:bulletEnabled val="1"/>
        </dgm:presLayoutVars>
      </dgm:prSet>
      <dgm:spPr/>
    </dgm:pt>
    <dgm:pt modelId="{0386359D-37AB-4969-8E9C-53058EEFB694}" type="pres">
      <dgm:prSet presAssocID="{B631DC10-FFE1-4D21-88C6-103E22B82789}" presName="spacer" presStyleCnt="0"/>
      <dgm:spPr/>
    </dgm:pt>
    <dgm:pt modelId="{675DA917-63D1-4DB9-B884-D0C528079FFC}" type="pres">
      <dgm:prSet presAssocID="{DF8BB08D-E150-4841-8E3F-766C54531A56}" presName="comp" presStyleCnt="0"/>
      <dgm:spPr/>
    </dgm:pt>
    <dgm:pt modelId="{6D2F9E52-B6D6-427D-8B71-6D9A6FC13A6C}" type="pres">
      <dgm:prSet presAssocID="{DF8BB08D-E150-4841-8E3F-766C54531A56}" presName="box" presStyleLbl="node1" presStyleIdx="2" presStyleCnt="4"/>
      <dgm:spPr/>
    </dgm:pt>
    <dgm:pt modelId="{F2BFD30B-9C3A-4367-AE91-1D3396495539}" type="pres">
      <dgm:prSet presAssocID="{DF8BB08D-E150-4841-8E3F-766C54531A56}" presName="img" presStyleLbl="fgImgPlace1" presStyleIdx="2" presStyleCnt="4"/>
      <dgm:spPr/>
    </dgm:pt>
    <dgm:pt modelId="{D5075112-FAB8-4F81-9A21-738D47E1C4DF}" type="pres">
      <dgm:prSet presAssocID="{DF8BB08D-E150-4841-8E3F-766C54531A56}" presName="text" presStyleLbl="node1" presStyleIdx="2" presStyleCnt="4">
        <dgm:presLayoutVars>
          <dgm:bulletEnabled val="1"/>
        </dgm:presLayoutVars>
      </dgm:prSet>
      <dgm:spPr/>
    </dgm:pt>
    <dgm:pt modelId="{1B594E52-46A6-4E6A-9E0A-95366041D9C9}" type="pres">
      <dgm:prSet presAssocID="{F2783535-AC26-4A74-A2B8-65C87BB27DAB}" presName="spacer" presStyleCnt="0"/>
      <dgm:spPr/>
    </dgm:pt>
    <dgm:pt modelId="{23E6B60B-D36D-4959-8D91-2F3383687BAD}" type="pres">
      <dgm:prSet presAssocID="{7230333C-DBF8-4457-8E17-7182A10CEEA8}" presName="comp" presStyleCnt="0"/>
      <dgm:spPr/>
    </dgm:pt>
    <dgm:pt modelId="{D8CE743C-5704-4638-B3DD-012EAE003BFD}" type="pres">
      <dgm:prSet presAssocID="{7230333C-DBF8-4457-8E17-7182A10CEEA8}" presName="box" presStyleLbl="node1" presStyleIdx="3" presStyleCnt="4"/>
      <dgm:spPr/>
    </dgm:pt>
    <dgm:pt modelId="{750213FD-E8A4-4E40-88A5-E56FFEDF9600}" type="pres">
      <dgm:prSet presAssocID="{7230333C-DBF8-4457-8E17-7182A10CEEA8}" presName="img" presStyleLbl="fgImgPlace1" presStyleIdx="3" presStyleCnt="4"/>
      <dgm:spPr/>
    </dgm:pt>
    <dgm:pt modelId="{C444F066-379F-478A-A5D9-623A90A7340E}" type="pres">
      <dgm:prSet presAssocID="{7230333C-DBF8-4457-8E17-7182A10CEEA8}" presName="text" presStyleLbl="node1" presStyleIdx="3" presStyleCnt="4">
        <dgm:presLayoutVars>
          <dgm:bulletEnabled val="1"/>
        </dgm:presLayoutVars>
      </dgm:prSet>
      <dgm:spPr/>
    </dgm:pt>
  </dgm:ptLst>
  <dgm:cxnLst>
    <dgm:cxn modelId="{B041720C-C19C-4AAE-ABA7-8B79E5256DD7}" srcId="{7084ADF2-9B55-458E-AF70-1243E5512A50}" destId="{7230333C-DBF8-4457-8E17-7182A10CEEA8}" srcOrd="3" destOrd="0" parTransId="{9B58D2F6-2434-4E88-8A8F-709A96956E72}" sibTransId="{88DF9888-BEBC-467F-95FC-BFD17993EC8F}"/>
    <dgm:cxn modelId="{E02AE211-43DE-46B9-96C8-46905EFFB075}" srcId="{7084ADF2-9B55-458E-AF70-1243E5512A50}" destId="{1CE0821D-985B-4782-95A0-4576C22A8B5C}" srcOrd="0" destOrd="0" parTransId="{5E4263B2-8218-48E1-9529-3AEAB874042C}" sibTransId="{E3C3F8CD-21E3-457C-A7CE-CB24C55C9F9D}"/>
    <dgm:cxn modelId="{EC78E846-683D-4825-8570-477A5A0D2970}" type="presOf" srcId="{1CE0821D-985B-4782-95A0-4576C22A8B5C}" destId="{5F1986FD-A0BF-45B6-A893-C9017478424D}" srcOrd="1" destOrd="0" presId="urn:microsoft.com/office/officeart/2005/8/layout/vList4"/>
    <dgm:cxn modelId="{D3EA8D59-62D2-4DC6-A5C2-9CBF66B590A4}" type="presOf" srcId="{1CE0821D-985B-4782-95A0-4576C22A8B5C}" destId="{69DF9816-4393-41C1-81AE-A5F39A3D8B21}" srcOrd="0" destOrd="0" presId="urn:microsoft.com/office/officeart/2005/8/layout/vList4"/>
    <dgm:cxn modelId="{B17EBABA-663A-4E84-8510-3F78EED7CEE1}" type="presOf" srcId="{7230333C-DBF8-4457-8E17-7182A10CEEA8}" destId="{D8CE743C-5704-4638-B3DD-012EAE003BFD}" srcOrd="0" destOrd="0" presId="urn:microsoft.com/office/officeart/2005/8/layout/vList4"/>
    <dgm:cxn modelId="{3177E0C0-7E70-4CDD-BE94-5B7FB83E3131}" type="presOf" srcId="{DF8BB08D-E150-4841-8E3F-766C54531A56}" destId="{6D2F9E52-B6D6-427D-8B71-6D9A6FC13A6C}" srcOrd="0" destOrd="0" presId="urn:microsoft.com/office/officeart/2005/8/layout/vList4"/>
    <dgm:cxn modelId="{06678DC1-192D-4F14-9CFE-9E0A597BE463}" type="presOf" srcId="{DF8BB08D-E150-4841-8E3F-766C54531A56}" destId="{D5075112-FAB8-4F81-9A21-738D47E1C4DF}" srcOrd="1" destOrd="0" presId="urn:microsoft.com/office/officeart/2005/8/layout/vList4"/>
    <dgm:cxn modelId="{54F7AEC8-A8B0-4845-B13C-0550138453D0}" type="presOf" srcId="{C34E2536-8EEF-4CDC-9071-D6641D32028F}" destId="{CD59F48D-46A4-4489-AB10-8EB5086960B5}" srcOrd="0" destOrd="0" presId="urn:microsoft.com/office/officeart/2005/8/layout/vList4"/>
    <dgm:cxn modelId="{7CDC34DF-2061-4F60-8878-BC44CEE0AE86}" type="presOf" srcId="{7084ADF2-9B55-458E-AF70-1243E5512A50}" destId="{51FC01B9-ADF4-4FEE-B31E-B86543CBB35D}" srcOrd="0" destOrd="0" presId="urn:microsoft.com/office/officeart/2005/8/layout/vList4"/>
    <dgm:cxn modelId="{0F6585E5-4149-4080-908D-7F28A1220692}" type="presOf" srcId="{C34E2536-8EEF-4CDC-9071-D6641D32028F}" destId="{2E629357-896F-4A29-8B25-801C1FDD7DD9}" srcOrd="1" destOrd="0" presId="urn:microsoft.com/office/officeart/2005/8/layout/vList4"/>
    <dgm:cxn modelId="{657C32ED-D323-4094-A505-AC90B92D933E}" srcId="{7084ADF2-9B55-458E-AF70-1243E5512A50}" destId="{C34E2536-8EEF-4CDC-9071-D6641D32028F}" srcOrd="1" destOrd="0" parTransId="{C3F37119-AC5B-495A-B153-A35E856CF341}" sibTransId="{B631DC10-FFE1-4D21-88C6-103E22B82789}"/>
    <dgm:cxn modelId="{B8F4B5F2-9EEA-4A14-B919-5E421F0A8187}" type="presOf" srcId="{7230333C-DBF8-4457-8E17-7182A10CEEA8}" destId="{C444F066-379F-478A-A5D9-623A90A7340E}" srcOrd="1" destOrd="0" presId="urn:microsoft.com/office/officeart/2005/8/layout/vList4"/>
    <dgm:cxn modelId="{A96999F5-38BD-4183-92A0-2084F23DB62F}" srcId="{7084ADF2-9B55-458E-AF70-1243E5512A50}" destId="{DF8BB08D-E150-4841-8E3F-766C54531A56}" srcOrd="2" destOrd="0" parTransId="{97B303C5-FB9B-4D5B-983C-EC50CA3A4933}" sibTransId="{F2783535-AC26-4A74-A2B8-65C87BB27DAB}"/>
    <dgm:cxn modelId="{3EC668F4-CC90-492D-9621-E7D9B9E344B2}" type="presParOf" srcId="{51FC01B9-ADF4-4FEE-B31E-B86543CBB35D}" destId="{487B8734-44AA-41CF-8CAE-F1E1DEF69F18}" srcOrd="0" destOrd="0" presId="urn:microsoft.com/office/officeart/2005/8/layout/vList4"/>
    <dgm:cxn modelId="{D437825F-3F32-4350-8D6B-E88F52D64518}" type="presParOf" srcId="{487B8734-44AA-41CF-8CAE-F1E1DEF69F18}" destId="{69DF9816-4393-41C1-81AE-A5F39A3D8B21}" srcOrd="0" destOrd="0" presId="urn:microsoft.com/office/officeart/2005/8/layout/vList4"/>
    <dgm:cxn modelId="{159EC7B8-0A3C-4053-8CA8-90C240834E1D}" type="presParOf" srcId="{487B8734-44AA-41CF-8CAE-F1E1DEF69F18}" destId="{3174721D-908D-4D28-ACEC-6C224F9958F4}" srcOrd="1" destOrd="0" presId="urn:microsoft.com/office/officeart/2005/8/layout/vList4"/>
    <dgm:cxn modelId="{89A52AAD-345E-4D32-BBD6-F5E095D38D75}" type="presParOf" srcId="{487B8734-44AA-41CF-8CAE-F1E1DEF69F18}" destId="{5F1986FD-A0BF-45B6-A893-C9017478424D}" srcOrd="2" destOrd="0" presId="urn:microsoft.com/office/officeart/2005/8/layout/vList4"/>
    <dgm:cxn modelId="{A38170A8-9055-4EC8-898B-2DD0300D99DE}" type="presParOf" srcId="{51FC01B9-ADF4-4FEE-B31E-B86543CBB35D}" destId="{3129C27C-E3A1-42C1-8B60-3A42BCB00310}" srcOrd="1" destOrd="0" presId="urn:microsoft.com/office/officeart/2005/8/layout/vList4"/>
    <dgm:cxn modelId="{4F6584F0-E9AE-4E5C-9BE3-184FDB9459A9}" type="presParOf" srcId="{51FC01B9-ADF4-4FEE-B31E-B86543CBB35D}" destId="{42FE142D-A84C-4BEB-9487-FDB244988099}" srcOrd="2" destOrd="0" presId="urn:microsoft.com/office/officeart/2005/8/layout/vList4"/>
    <dgm:cxn modelId="{1A1265BB-D863-4327-99A0-72C3E1B80028}" type="presParOf" srcId="{42FE142D-A84C-4BEB-9487-FDB244988099}" destId="{CD59F48D-46A4-4489-AB10-8EB5086960B5}" srcOrd="0" destOrd="0" presId="urn:microsoft.com/office/officeart/2005/8/layout/vList4"/>
    <dgm:cxn modelId="{8C06476A-01EC-4F7E-8D6C-25EDAB3B8573}" type="presParOf" srcId="{42FE142D-A84C-4BEB-9487-FDB244988099}" destId="{7B5BF527-E2A5-4E91-B0ED-625C06657AB7}" srcOrd="1" destOrd="0" presId="urn:microsoft.com/office/officeart/2005/8/layout/vList4"/>
    <dgm:cxn modelId="{2D18DFB2-CF2A-43B5-BEF6-FB2C73448C80}" type="presParOf" srcId="{42FE142D-A84C-4BEB-9487-FDB244988099}" destId="{2E629357-896F-4A29-8B25-801C1FDD7DD9}" srcOrd="2" destOrd="0" presId="urn:microsoft.com/office/officeart/2005/8/layout/vList4"/>
    <dgm:cxn modelId="{375B1135-5ACD-4BEA-977D-47CBDAB02181}" type="presParOf" srcId="{51FC01B9-ADF4-4FEE-B31E-B86543CBB35D}" destId="{0386359D-37AB-4969-8E9C-53058EEFB694}" srcOrd="3" destOrd="0" presId="urn:microsoft.com/office/officeart/2005/8/layout/vList4"/>
    <dgm:cxn modelId="{50CCC845-A09B-4007-AEE8-EE48EE020422}" type="presParOf" srcId="{51FC01B9-ADF4-4FEE-B31E-B86543CBB35D}" destId="{675DA917-63D1-4DB9-B884-D0C528079FFC}" srcOrd="4" destOrd="0" presId="urn:microsoft.com/office/officeart/2005/8/layout/vList4"/>
    <dgm:cxn modelId="{99BF57D9-B76D-4A99-9656-DA9FB6E37220}" type="presParOf" srcId="{675DA917-63D1-4DB9-B884-D0C528079FFC}" destId="{6D2F9E52-B6D6-427D-8B71-6D9A6FC13A6C}" srcOrd="0" destOrd="0" presId="urn:microsoft.com/office/officeart/2005/8/layout/vList4"/>
    <dgm:cxn modelId="{8D39E69D-0A76-46F0-A232-7663AB2BBF30}" type="presParOf" srcId="{675DA917-63D1-4DB9-B884-D0C528079FFC}" destId="{F2BFD30B-9C3A-4367-AE91-1D3396495539}" srcOrd="1" destOrd="0" presId="urn:microsoft.com/office/officeart/2005/8/layout/vList4"/>
    <dgm:cxn modelId="{E8F977B9-8ED2-4FA8-9ECC-059E4F980F83}" type="presParOf" srcId="{675DA917-63D1-4DB9-B884-D0C528079FFC}" destId="{D5075112-FAB8-4F81-9A21-738D47E1C4DF}" srcOrd="2" destOrd="0" presId="urn:microsoft.com/office/officeart/2005/8/layout/vList4"/>
    <dgm:cxn modelId="{F61F1BCC-BC56-4CCF-8128-4B68FA9CBD84}" type="presParOf" srcId="{51FC01B9-ADF4-4FEE-B31E-B86543CBB35D}" destId="{1B594E52-46A6-4E6A-9E0A-95366041D9C9}" srcOrd="5" destOrd="0" presId="urn:microsoft.com/office/officeart/2005/8/layout/vList4"/>
    <dgm:cxn modelId="{3909117C-B15E-420B-B7CD-E0FFAA28F9B5}" type="presParOf" srcId="{51FC01B9-ADF4-4FEE-B31E-B86543CBB35D}" destId="{23E6B60B-D36D-4959-8D91-2F3383687BAD}" srcOrd="6" destOrd="0" presId="urn:microsoft.com/office/officeart/2005/8/layout/vList4"/>
    <dgm:cxn modelId="{FD597FD7-EF9B-40B9-967F-EB2FE2214E5E}" type="presParOf" srcId="{23E6B60B-D36D-4959-8D91-2F3383687BAD}" destId="{D8CE743C-5704-4638-B3DD-012EAE003BFD}" srcOrd="0" destOrd="0" presId="urn:microsoft.com/office/officeart/2005/8/layout/vList4"/>
    <dgm:cxn modelId="{06A38848-E510-43AE-8B2F-E8548A47F2DC}" type="presParOf" srcId="{23E6B60B-D36D-4959-8D91-2F3383687BAD}" destId="{750213FD-E8A4-4E40-88A5-E56FFEDF9600}" srcOrd="1" destOrd="0" presId="urn:microsoft.com/office/officeart/2005/8/layout/vList4"/>
    <dgm:cxn modelId="{1F8D2BAC-D5FE-416F-9D53-C89606215696}" type="presParOf" srcId="{23E6B60B-D36D-4959-8D91-2F3383687BAD}" destId="{C444F066-379F-478A-A5D9-623A90A734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F9816-4393-41C1-81AE-A5F39A3D8B21}">
      <dsp:nvSpPr>
        <dsp:cNvPr id="0" name=""/>
        <dsp:cNvSpPr/>
      </dsp:nvSpPr>
      <dsp:spPr>
        <a:xfrm>
          <a:off x="0" y="0"/>
          <a:ext cx="4103701" cy="94937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Equity Principles for Public Health Practice</a:t>
          </a:r>
        </a:p>
      </dsp:txBody>
      <dsp:txXfrm>
        <a:off x="915677" y="0"/>
        <a:ext cx="3188023" cy="949377"/>
      </dsp:txXfrm>
    </dsp:sp>
    <dsp:sp modelId="{3174721D-908D-4D28-ACEC-6C224F9958F4}">
      <dsp:nvSpPr>
        <dsp:cNvPr id="0" name=""/>
        <dsp:cNvSpPr/>
      </dsp:nvSpPr>
      <dsp:spPr>
        <a:xfrm>
          <a:off x="94937" y="94937"/>
          <a:ext cx="820740" cy="7595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9F48D-46A4-4489-AB10-8EB5086960B5}">
      <dsp:nvSpPr>
        <dsp:cNvPr id="0" name=""/>
        <dsp:cNvSpPr/>
      </dsp:nvSpPr>
      <dsp:spPr>
        <a:xfrm>
          <a:off x="0" y="1044315"/>
          <a:ext cx="4103701" cy="94937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Systemic Factors Affecting  Injury Risk</a:t>
          </a:r>
        </a:p>
      </dsp:txBody>
      <dsp:txXfrm>
        <a:off x="915677" y="1044315"/>
        <a:ext cx="3188023" cy="949377"/>
      </dsp:txXfrm>
    </dsp:sp>
    <dsp:sp modelId="{7B5BF527-E2A5-4E91-B0ED-625C06657AB7}">
      <dsp:nvSpPr>
        <dsp:cNvPr id="0" name=""/>
        <dsp:cNvSpPr/>
      </dsp:nvSpPr>
      <dsp:spPr>
        <a:xfrm>
          <a:off x="94937" y="1139253"/>
          <a:ext cx="820740" cy="7595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F9E52-B6D6-427D-8B71-6D9A6FC13A6C}">
      <dsp:nvSpPr>
        <dsp:cNvPr id="0" name=""/>
        <dsp:cNvSpPr/>
      </dsp:nvSpPr>
      <dsp:spPr>
        <a:xfrm>
          <a:off x="0" y="2088630"/>
          <a:ext cx="4103701" cy="94937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Using Data to Drive Public Health Action</a:t>
          </a:r>
        </a:p>
      </dsp:txBody>
      <dsp:txXfrm>
        <a:off x="915677" y="2088630"/>
        <a:ext cx="3188023" cy="949377"/>
      </dsp:txXfrm>
    </dsp:sp>
    <dsp:sp modelId="{F2BFD30B-9C3A-4367-AE91-1D3396495539}">
      <dsp:nvSpPr>
        <dsp:cNvPr id="0" name=""/>
        <dsp:cNvSpPr/>
      </dsp:nvSpPr>
      <dsp:spPr>
        <a:xfrm>
          <a:off x="94937" y="2183568"/>
          <a:ext cx="820740" cy="7595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E743C-5704-4638-B3DD-012EAE003BFD}">
      <dsp:nvSpPr>
        <dsp:cNvPr id="0" name=""/>
        <dsp:cNvSpPr/>
      </dsp:nvSpPr>
      <dsp:spPr>
        <a:xfrm>
          <a:off x="0" y="3132946"/>
          <a:ext cx="4103701" cy="949377"/>
        </a:xfrm>
        <a:prstGeom prst="roundRect">
          <a:avLst>
            <a:gd name="adj" fmla="val 10000"/>
          </a:avLst>
        </a:prstGeom>
        <a:solidFill>
          <a:srgbClr val="1527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Policy and Legislation Impacts</a:t>
          </a:r>
        </a:p>
      </dsp:txBody>
      <dsp:txXfrm>
        <a:off x="915677" y="3132946"/>
        <a:ext cx="3188023" cy="949377"/>
      </dsp:txXfrm>
    </dsp:sp>
    <dsp:sp modelId="{750213FD-E8A4-4E40-88A5-E56FFEDF9600}">
      <dsp:nvSpPr>
        <dsp:cNvPr id="0" name=""/>
        <dsp:cNvSpPr/>
      </dsp:nvSpPr>
      <dsp:spPr>
        <a:xfrm>
          <a:off x="94937" y="3227883"/>
          <a:ext cx="820740" cy="7595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0C24-1EFA-45C4-9CDB-77DBBAAD006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D590-F484-4E98-A93D-814BDD4E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te.org/members/group.aspx?id=10017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WG Form!: https://app.smartsheet.com/b/form/7600fcbdd9114261909f6942414e6c57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6BC0C-0F62-05E2-A66E-2096D4492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7AF9A-A520-B840-5C21-EE11542FF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FA05A-68A6-3149-5914-262EEB8F0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Danielle</a:t>
            </a:r>
          </a:p>
          <a:p>
            <a:endParaRPr lang="en-US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Health Equity in Injury Data: Approaches for Injury Data Communication and Dissemination with a Health Equity Lens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Available now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 tooltip="https://www.cste.org/members/group.aspx?id=100174"/>
              </a:rPr>
              <a:t>https://www.cste.org/members/group.aspx?id=100174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b="1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Health Equity in Injury Data: Approaches for Injury Data Communication and Dissemination With a Health Equity Lens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ptos"/>
              </a:rPr>
              <a:t>Developed by the CSTE Injury Surveillance Workgroup with Arundel Metrics &amp; CSTE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ptos"/>
              </a:rPr>
              <a:t>Sought to develop more guidance to help inform how injury data are analyzed and presented to various audiences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DF8F4-317C-7862-A6F8-AAD7C70B0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Danielle/Dagan feel free to add context as I provide the overview of this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3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https://cdn.ymaws.com/www.cste.org/resource/resmgr/2015weston/CSTE_Health_Equity_Injury_Da.pdf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D590-F484-4E98-A93D-814BDD4EBB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6900"/>
            <a:ext cx="8074617" cy="147002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  <a:cs typeface="Arial-Mdm-FC"/>
              </a:rPr>
              <a:t>Presentation Title Goes Here</a:t>
            </a:r>
            <a:endParaRPr lang="en-US" dirty="0">
              <a:latin typeface="Avenir" panose="0200050304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558549"/>
            <a:ext cx="6400800" cy="17526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Mdm-FC"/>
              </a:rPr>
              <a:t>Subtitle goes here. Note: please use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Mdm-FC"/>
              </a:rPr>
              <a:t>Avenir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Mdm-FC"/>
              </a:rPr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262803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01957"/>
                </a:solidFill>
                <a:latin typeface="Avenir" panose="02000503040000020003"/>
              </a:defRPr>
            </a:lvl1pPr>
            <a:lvl2pPr>
              <a:defRPr>
                <a:solidFill>
                  <a:srgbClr val="101957"/>
                </a:solidFill>
                <a:latin typeface="Avenir" panose="02000503040000020003"/>
              </a:defRPr>
            </a:lvl2pPr>
            <a:lvl3pPr>
              <a:defRPr>
                <a:solidFill>
                  <a:srgbClr val="101957"/>
                </a:solidFill>
                <a:latin typeface="Avenir" panose="02000503040000020003"/>
              </a:defRPr>
            </a:lvl3pPr>
            <a:lvl4pPr>
              <a:defRPr>
                <a:solidFill>
                  <a:srgbClr val="101957"/>
                </a:solidFill>
                <a:latin typeface="Avenir" panose="02000503040000020003"/>
              </a:defRPr>
            </a:lvl4pPr>
            <a:lvl5pPr>
              <a:defRPr>
                <a:solidFill>
                  <a:srgbClr val="101957"/>
                </a:solidFill>
                <a:latin typeface="Avenir" panose="020005030400000200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3691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101957"/>
                </a:solidFill>
                <a:latin typeface="Avenir" panose="02000503040000020003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101957"/>
                </a:solidFill>
                <a:latin typeface="Avenir" panose="02000503040000020003"/>
              </a:defRPr>
            </a:lvl1pPr>
            <a:lvl2pPr>
              <a:defRPr>
                <a:solidFill>
                  <a:srgbClr val="101957"/>
                </a:solidFill>
                <a:latin typeface="Avenir" panose="02000503040000020003"/>
              </a:defRPr>
            </a:lvl2pPr>
            <a:lvl3pPr>
              <a:defRPr>
                <a:solidFill>
                  <a:srgbClr val="101957"/>
                </a:solidFill>
                <a:latin typeface="Avenir" panose="02000503040000020003"/>
              </a:defRPr>
            </a:lvl3pPr>
            <a:lvl4pPr>
              <a:defRPr>
                <a:solidFill>
                  <a:srgbClr val="101957"/>
                </a:solidFill>
                <a:latin typeface="Avenir" panose="02000503040000020003"/>
              </a:defRPr>
            </a:lvl4pPr>
            <a:lvl5pPr>
              <a:defRPr>
                <a:solidFill>
                  <a:srgbClr val="101957"/>
                </a:solidFill>
                <a:latin typeface="Avenir" panose="020005030400000200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7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3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7046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2976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20898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31101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1848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8768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8238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6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0482"/>
            <a:ext cx="8229600" cy="1030638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  <a:cs typeface="Arial-Mdm-FC"/>
              </a:rPr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l">
              <a:buNone/>
              <a:defRPr/>
            </a:lvl1pPr>
            <a:lvl2pPr marL="800100" indent="-342900" algn="l">
              <a:buFont typeface="Arial"/>
              <a:buChar char="•"/>
              <a:defRPr/>
            </a:lvl2pPr>
          </a:lstStyle>
          <a:p>
            <a:pPr algn="l"/>
            <a:r>
              <a:rPr lang="en-US" dirty="0" err="1">
                <a:solidFill>
                  <a:srgbClr val="585543"/>
                </a:solidFill>
                <a:latin typeface="Avenir" panose="02000503040000020003" pitchFamily="2" charset="0"/>
                <a:cs typeface="Arial-Mdm-FC"/>
              </a:rPr>
              <a:t>Subheaders</a:t>
            </a:r>
            <a:r>
              <a:rPr lang="en-US" dirty="0">
                <a:solidFill>
                  <a:srgbClr val="585543"/>
                </a:solidFill>
                <a:latin typeface="Avenir" panose="02000503040000020003" pitchFamily="2" charset="0"/>
                <a:cs typeface="Arial-Mdm-FC"/>
              </a:rPr>
              <a:t> will be treated like this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, id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reque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appareat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per.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neglegentur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comprehensam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qui. Ne qui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eirmod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mediocrem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Mentitum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maluisset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et sea,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harum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solet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id mea. Eos option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numquam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deterruisset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id, pro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ei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animal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habemus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suscipit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, mea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odio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quaeque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ex.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98215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05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300" b="1" dirty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srgbClr val="FFFFFF"/>
                </a:solidFill>
              </a:rPr>
              <a:t>1600 Clifton Road NE, ,MS F22, Atlanta, GA 30333</a:t>
            </a:r>
          </a:p>
          <a:p>
            <a:pPr defTabSz="914400">
              <a:defRPr/>
            </a:pPr>
            <a:r>
              <a:rPr lang="en-US" sz="1200" dirty="0">
                <a:solidFill>
                  <a:srgbClr val="FFFFFF"/>
                </a:solidFill>
              </a:rPr>
              <a:t>Telephone, 770-488-7788 or 770-488-7100</a:t>
            </a:r>
          </a:p>
          <a:p>
            <a:pPr defTabSz="914400">
              <a:defRPr/>
            </a:pPr>
            <a:r>
              <a:rPr lang="en-US" sz="1200" dirty="0">
                <a:solidFill>
                  <a:srgbClr val="FFFFFF"/>
                </a:solidFill>
              </a:rPr>
              <a:t>E-mail: malaria@cdc.gov 	Web: www.cdc.gov/malaria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900" dirty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5101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3992F60-B0C2-42C8-9ADC-081AF7C13316}" type="slidenum">
              <a:rPr lang="en-US">
                <a:solidFill>
                  <a:srgbClr val="FFC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5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F8532931-F41A-4FEA-B441-8360FB292F62}" type="slidenum">
              <a:rPr lang="en-US">
                <a:solidFill>
                  <a:srgbClr val="FFC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5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937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4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8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97610802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_no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4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9189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lang="en-US" sz="2800" b="1" kern="1200" baseline="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7582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05072" cy="479189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59086" y="1604548"/>
            <a:ext cx="4005072" cy="479189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497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597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Slide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58582" y="2688170"/>
            <a:ext cx="57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venir" panose="02000503040000020003" pitchFamily="2" charset="0"/>
                <a:cs typeface="Arial-Mdm-FC"/>
              </a:rPr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3105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1957"/>
                </a:solidFill>
                <a:latin typeface="Avenir" panose="02000503040000020003"/>
              </a:defRPr>
            </a:lvl1pPr>
            <a:lvl2pPr>
              <a:defRPr sz="2400">
                <a:solidFill>
                  <a:srgbClr val="101957"/>
                </a:solidFill>
                <a:latin typeface="Avenir" panose="02000503040000020003"/>
              </a:defRPr>
            </a:lvl2pPr>
            <a:lvl3pPr>
              <a:defRPr sz="2000">
                <a:solidFill>
                  <a:srgbClr val="101957"/>
                </a:solidFill>
                <a:latin typeface="Avenir" panose="02000503040000020003"/>
              </a:defRPr>
            </a:lvl3pPr>
            <a:lvl4pPr>
              <a:defRPr sz="1800">
                <a:solidFill>
                  <a:srgbClr val="101957"/>
                </a:solidFill>
                <a:latin typeface="Avenir" panose="02000503040000020003"/>
              </a:defRPr>
            </a:lvl4pPr>
            <a:lvl5pPr>
              <a:defRPr sz="1800">
                <a:solidFill>
                  <a:srgbClr val="101957"/>
                </a:solidFill>
                <a:latin typeface="Avenir" panose="0200050304000002000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1957"/>
                </a:solidFill>
                <a:latin typeface="Avenir" panose="02000503040000020003"/>
              </a:defRPr>
            </a:lvl1pPr>
            <a:lvl2pPr>
              <a:defRPr sz="2400">
                <a:solidFill>
                  <a:srgbClr val="101957"/>
                </a:solidFill>
                <a:latin typeface="Avenir" panose="02000503040000020003"/>
              </a:defRPr>
            </a:lvl2pPr>
            <a:lvl3pPr>
              <a:defRPr sz="2000">
                <a:solidFill>
                  <a:srgbClr val="101957"/>
                </a:solidFill>
                <a:latin typeface="Avenir" panose="02000503040000020003"/>
              </a:defRPr>
            </a:lvl3pPr>
            <a:lvl4pPr>
              <a:defRPr sz="1800">
                <a:solidFill>
                  <a:srgbClr val="101957"/>
                </a:solidFill>
                <a:latin typeface="Avenir" panose="02000503040000020003"/>
              </a:defRPr>
            </a:lvl4pPr>
            <a:lvl5pPr>
              <a:defRPr sz="1800">
                <a:solidFill>
                  <a:srgbClr val="101957"/>
                </a:solidFill>
                <a:latin typeface="Avenir" panose="0200050304000002000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15702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1957"/>
                </a:solidFill>
                <a:latin typeface="Avenir" panose="02000503040000020003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01957"/>
                </a:solidFill>
                <a:latin typeface="Avenir" panose="02000503040000020003"/>
              </a:defRPr>
            </a:lvl1pPr>
            <a:lvl2pPr>
              <a:defRPr sz="2000">
                <a:solidFill>
                  <a:srgbClr val="101957"/>
                </a:solidFill>
                <a:latin typeface="Avenir" panose="02000503040000020003"/>
              </a:defRPr>
            </a:lvl2pPr>
            <a:lvl3pPr>
              <a:defRPr sz="1800">
                <a:solidFill>
                  <a:srgbClr val="101957"/>
                </a:solidFill>
                <a:latin typeface="Avenir" panose="02000503040000020003"/>
              </a:defRPr>
            </a:lvl3pPr>
            <a:lvl4pPr>
              <a:defRPr sz="1600">
                <a:solidFill>
                  <a:srgbClr val="101957"/>
                </a:solidFill>
                <a:latin typeface="Avenir" panose="02000503040000020003"/>
              </a:defRPr>
            </a:lvl4pPr>
            <a:lvl5pPr>
              <a:defRPr sz="1600">
                <a:solidFill>
                  <a:srgbClr val="101957"/>
                </a:solidFill>
                <a:latin typeface="Avenir" panose="02000503040000020003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1957"/>
                </a:solidFill>
                <a:latin typeface="Avenir" panose="02000503040000020003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01957"/>
                </a:solidFill>
                <a:latin typeface="Avenir" panose="02000503040000020003"/>
              </a:defRPr>
            </a:lvl1pPr>
            <a:lvl2pPr>
              <a:defRPr sz="2000">
                <a:solidFill>
                  <a:srgbClr val="101957"/>
                </a:solidFill>
                <a:latin typeface="Avenir" panose="02000503040000020003"/>
              </a:defRPr>
            </a:lvl2pPr>
            <a:lvl3pPr>
              <a:defRPr sz="1800">
                <a:solidFill>
                  <a:srgbClr val="101957"/>
                </a:solidFill>
                <a:latin typeface="Avenir" panose="02000503040000020003"/>
              </a:defRPr>
            </a:lvl3pPr>
            <a:lvl4pPr>
              <a:defRPr sz="1600">
                <a:solidFill>
                  <a:srgbClr val="101957"/>
                </a:solidFill>
                <a:latin typeface="Avenir" panose="02000503040000020003"/>
              </a:defRPr>
            </a:lvl4pPr>
            <a:lvl5pPr>
              <a:defRPr sz="1600">
                <a:solidFill>
                  <a:srgbClr val="101957"/>
                </a:solidFill>
                <a:latin typeface="Avenir" panose="02000503040000020003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259353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15396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ludingSl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09166" y="4808341"/>
            <a:ext cx="3280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152754"/>
                </a:solidFill>
                <a:latin typeface="Avenir" panose="02000503040000020003" pitchFamily="2" charset="0"/>
                <a:cs typeface="Arial-Mdm-FC"/>
              </a:rPr>
              <a:t>CSTE National Office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2872 Woodcock Boulevard, Suite 250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Atlanta, Georgia 30341</a:t>
            </a:r>
          </a:p>
          <a:p>
            <a:pPr algn="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venir" panose="02000503040000020003" pitchFamily="2" charset="0"/>
              <a:cs typeface="Arial-Lgt-FC"/>
            </a:endParaRP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770.458.3811</a:t>
            </a:r>
          </a:p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770.458.8516</a:t>
            </a:r>
          </a:p>
          <a:p>
            <a:pPr algn="r"/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cmccoull@cste.org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venir" panose="02000503040000020003" pitchFamily="2" charset="0"/>
              <a:cs typeface="Arial-Lgt-FC"/>
            </a:endParaRPr>
          </a:p>
          <a:p>
            <a:pPr algn="r"/>
            <a:endParaRPr lang="en-US" sz="1600" dirty="0">
              <a:latin typeface="Avenir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5928102" cy="742089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  <a:cs typeface="Arial-Mdm-FC"/>
              </a:rPr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 algn="l">
              <a:defRPr sz="3200"/>
            </a:lvl1pPr>
            <a:lvl2pPr marL="800100" indent="-342900" algn="l">
              <a:lnSpc>
                <a:spcPct val="130000"/>
              </a:lnSpc>
              <a:buFont typeface="Arial"/>
              <a:buChar char="•"/>
              <a:defRPr sz="1600"/>
            </a:lvl2pPr>
            <a:lvl3pPr marL="800100" indent="0">
              <a:buNone/>
              <a:defRPr sz="1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l"/>
            <a:r>
              <a:rPr lang="en-US" dirty="0" err="1">
                <a:solidFill>
                  <a:srgbClr val="585543"/>
                </a:solidFill>
                <a:latin typeface="Avenir" panose="02000503040000020003" pitchFamily="2" charset="0"/>
                <a:cs typeface="Arial-Mdm-FC"/>
              </a:rPr>
              <a:t>Subheader</a:t>
            </a:r>
            <a:endParaRPr lang="en-US" dirty="0">
              <a:solidFill>
                <a:srgbClr val="585543"/>
              </a:solidFill>
              <a:latin typeface="Avenir" panose="02000503040000020003" pitchFamily="2" charset="0"/>
              <a:cs typeface="Arial-Lgt-FC"/>
            </a:endParaRP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, id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reque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appareat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per.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neglegentur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comprehens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qui. Ne qui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eirmod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mediocrem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Mentitum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maluisset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et sea,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harum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solet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id mea. Lorem ipsum</a:t>
            </a:r>
          </a:p>
          <a:p>
            <a:pPr marL="800100" lvl="1" indent="-342900" algn="l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</a:t>
            </a:r>
          </a:p>
          <a:p>
            <a:pPr marL="800100" lvl="1" indent="-342900" algn="l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</a:t>
            </a:r>
          </a:p>
          <a:p>
            <a:pPr marL="800100" lvl="1" indent="-342900" algn="l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01957"/>
                </a:solidFill>
                <a:latin typeface="Avenir" panose="02000503040000020003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6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01957"/>
                </a:solidFill>
                <a:latin typeface="Avenir" panose="02000503040000020003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101957"/>
                </a:solidFill>
                <a:latin typeface="Avenir" panose="02000503040000020003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01957"/>
                </a:solidFill>
                <a:latin typeface="Avenir" panose="02000503040000020003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9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2-0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093"/>
            <a:ext cx="9144000" cy="688907"/>
          </a:xfrm>
          <a:prstGeom prst="rect">
            <a:avLst/>
          </a:prstGeom>
        </p:spPr>
      </p:pic>
      <p:pic>
        <p:nvPicPr>
          <p:cNvPr id="7" name="Picture 6" descr="header-0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69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977"/>
            <a:ext cx="8229600" cy="983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  <a:cs typeface="Arial-Mdm-FC"/>
              </a:rPr>
              <a:t>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8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527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01957"/>
          </a:solidFill>
          <a:latin typeface="Avenir" panose="02000503040000020003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/>
        <a:buChar char="•"/>
        <a:defRPr lang="en-US" sz="2400" kern="1200" dirty="0" smtClean="0">
          <a:solidFill>
            <a:srgbClr val="101957"/>
          </a:solidFill>
          <a:latin typeface="Avenir" panose="02000503040000020003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2400" kern="1200" dirty="0" smtClean="0">
          <a:solidFill>
            <a:srgbClr val="101957"/>
          </a:solidFill>
          <a:latin typeface="Avenir" panose="02000503040000020003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rgbClr val="101957"/>
          </a:solidFill>
          <a:latin typeface="Avenir" panose="02000503040000020003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kern="1200" dirty="0">
          <a:solidFill>
            <a:srgbClr val="101957"/>
          </a:solidFill>
          <a:latin typeface="Avenir" panose="02000503040000020003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20" r:id="rId10"/>
    <p:sldLayoutId id="214748372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362200" y="1687286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srgbClr val="0039A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2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cdn.ymaws.com%2Fwww.cste.org%2Fresource%2Fresmgr%2F2015weston%2FCSTE_Health_Equity_Injury_Da.pdf&amp;data=05%7C02%7Cdagan.a.wright%40oha.oregon.gov%7C3992c3f9cf634807c51508dcfa9ab2a6%7C658e63e88d39499c8f4813adc9452f4c%7C0%7C0%7C638660790223416599%7CUnknown%7CTWFpbGZsb3d8eyJWIjoiMC4wLjAwMDAiLCJQIjoiV2luMzIiLCJBTiI6Ik1haWwiLCJXVCI6Mn0%3D%7C80000%7C%7C%7C&amp;sdata=UcStvEwcmMmPbAyeb9sn0jLXSz4XAJyLNKwweJgLQLo%3D&amp;reserved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772D-90F1-4810-9148-230C02787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94" y="1790369"/>
            <a:ext cx="7940600" cy="73040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Health Equity in Injury Data: Approaches for Injury Data Communication and Dissemination With a Health Equity Lens</a:t>
            </a:r>
            <a:r>
              <a:rPr lang="en-US" sz="3600" b="1" dirty="0">
                <a:latin typeface="Aptos"/>
                <a:ea typeface="Aptos" panose="020B0004020202020204" pitchFamily="34" charset="0"/>
                <a:cs typeface="Times New Roman"/>
              </a:rPr>
              <a:t> Resource Guide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b="1" dirty="0">
                <a:latin typeface="Avenir" panose="02000503040000020003" pitchFamily="2" charset="0"/>
                <a:cs typeface="Arial-Mdm-FC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189C4-A0AD-4919-A6FC-BB2E357D9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902" y="2709144"/>
            <a:ext cx="3826476" cy="13573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b="1" dirty="0"/>
              <a:t>Danielle Boyd, MPH, MCHES</a:t>
            </a:r>
          </a:p>
          <a:p>
            <a:r>
              <a:rPr lang="en-US" sz="2000" b="1" dirty="0"/>
              <a:t>dboyd@cste.org</a:t>
            </a:r>
            <a:br>
              <a:rPr lang="en-US" sz="2000" b="1" dirty="0"/>
            </a:br>
            <a:r>
              <a:rPr lang="en-US" sz="2000" b="1" dirty="0"/>
              <a:t>Dagan Wright, PhD, MSPH </a:t>
            </a:r>
          </a:p>
          <a:p>
            <a:r>
              <a:rPr lang="en-US" sz="2000" b="1" dirty="0"/>
              <a:t>dagan.a.wright@oha.oregon.gov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60766-4317-4B33-A370-4CF197C06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142" y="49427"/>
            <a:ext cx="8979244" cy="667676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47DF24-8CC0-2D7B-9371-C13E0E829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983894"/>
            <a:ext cx="8229600" cy="9838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Closing slide</a:t>
            </a:r>
          </a:p>
        </p:txBody>
      </p:sp>
      <p:grpSp>
        <p:nvGrpSpPr>
          <p:cNvPr id="2" name="Group 1" descr="CSTE National Office">
            <a:extLst>
              <a:ext uri="{FF2B5EF4-FFF2-40B4-BE49-F238E27FC236}">
                <a16:creationId xmlns:a16="http://schemas.microsoft.com/office/drawing/2014/main" id="{54D3E7C4-7DE1-F242-825D-430EABA08551}"/>
              </a:ext>
            </a:extLst>
          </p:cNvPr>
          <p:cNvGrpSpPr/>
          <p:nvPr/>
        </p:nvGrpSpPr>
        <p:grpSpPr>
          <a:xfrm>
            <a:off x="4685018" y="4527225"/>
            <a:ext cx="4173449" cy="1546577"/>
            <a:chOff x="4685018" y="4186104"/>
            <a:chExt cx="4173449" cy="1546577"/>
          </a:xfrm>
        </p:grpSpPr>
        <p:sp>
          <p:nvSpPr>
            <p:cNvPr id="3" name="TextBox 2"/>
            <p:cNvSpPr txBox="1"/>
            <p:nvPr/>
          </p:nvSpPr>
          <p:spPr>
            <a:xfrm>
              <a:off x="4685018" y="4186104"/>
              <a:ext cx="4173449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dirty="0">
                  <a:solidFill>
                    <a:srgbClr val="1527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CSTE National Office</a:t>
              </a:r>
            </a:p>
            <a:p>
              <a:pPr algn="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2635 Century Parkway NE, Suite 700</a:t>
              </a:r>
            </a:p>
            <a:p>
              <a:pPr algn="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Atlanta, Georgia 30345</a:t>
              </a:r>
            </a:p>
            <a:p>
              <a:pPr algn="r"/>
              <a:endParaRPr lang="en-US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-Lgt-FC"/>
              </a:endParaRPr>
            </a:p>
            <a:p>
              <a:pPr algn="r"/>
              <a:r>
                <a:rPr lang="en-US" sz="12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770.458.3811</a:t>
              </a:r>
            </a:p>
            <a:p>
              <a:pPr algn="r"/>
              <a:r>
                <a:rPr lang="en-US" sz="12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770.458.8516</a:t>
              </a:r>
            </a:p>
            <a:p>
              <a:pPr algn="r"/>
              <a:r>
                <a:rPr lang="en-US" sz="12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dboyd@cste.org</a:t>
              </a:r>
            </a:p>
          </p:txBody>
        </p:sp>
        <p:pic>
          <p:nvPicPr>
            <p:cNvPr id="9" name="Picture 8" descr="F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83" y="5258450"/>
              <a:ext cx="159587" cy="184139"/>
            </a:xfrm>
            <a:prstGeom prst="rect">
              <a:avLst/>
            </a:prstGeom>
          </p:spPr>
        </p:pic>
        <p:pic>
          <p:nvPicPr>
            <p:cNvPr id="10" name="Picture 9" descr="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83" y="5068781"/>
              <a:ext cx="159587" cy="184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79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819BB-3152-9534-1AF2-0D622A471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03DCD9-810C-5800-5489-6E01DADE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65274" y="4590751"/>
            <a:ext cx="477078" cy="1229604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4D7BB3D-E4A4-B958-6580-0C77A6697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698500"/>
            <a:ext cx="6545094" cy="698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equity in injury data</a:t>
            </a:r>
          </a:p>
        </p:txBody>
      </p:sp>
      <p:pic>
        <p:nvPicPr>
          <p:cNvPr id="5" name="Picture 4" descr="CSTE Report Cover for Health Equity Injury Data report">
            <a:extLst>
              <a:ext uri="{FF2B5EF4-FFF2-40B4-BE49-F238E27FC236}">
                <a16:creationId xmlns:a16="http://schemas.microsoft.com/office/drawing/2014/main" id="{BA4AF449-6652-DE08-2607-0396BE8C7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2" y="1415576"/>
            <a:ext cx="4200791" cy="524435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graphicFrame>
        <p:nvGraphicFramePr>
          <p:cNvPr id="8" name="Diagram 7" descr="List">
            <a:extLst>
              <a:ext uri="{FF2B5EF4-FFF2-40B4-BE49-F238E27FC236}">
                <a16:creationId xmlns:a16="http://schemas.microsoft.com/office/drawing/2014/main" id="{BED44702-2EFB-069D-E708-4CFF2B13B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801304"/>
              </p:ext>
            </p:extLst>
          </p:nvPr>
        </p:nvGraphicFramePr>
        <p:xfrm>
          <a:off x="4794639" y="1815151"/>
          <a:ext cx="4103701" cy="408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25732D-DAFA-F756-F856-99DB67F28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65270" y="2005983"/>
            <a:ext cx="437325" cy="102346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0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0E0C80-7B71-D40B-5EC5-8707F7042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101" y="6138407"/>
            <a:ext cx="8833899" cy="65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2E3B0-DB73-BB64-617A-D9DA88B2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5" y="232011"/>
            <a:ext cx="8161361" cy="8258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Equity Concepts </a:t>
            </a:r>
            <a:br>
              <a:rPr lang="en-US" b="1" dirty="0">
                <a:cs typeface="Arial"/>
              </a:rPr>
            </a:br>
            <a:r>
              <a:rPr lang="en-US" b="1" dirty="0">
                <a:cs typeface="Arial"/>
              </a:rPr>
              <a:t>Impacting Public Health</a:t>
            </a:r>
            <a:endParaRPr lang="en-US" b="1" dirty="0"/>
          </a:p>
        </p:txBody>
      </p:sp>
      <p:pic>
        <p:nvPicPr>
          <p:cNvPr id="8" name="Content Placeholder 7" descr="Diagram of CDC principles of health equity science for public health action&#10;">
            <a:extLst>
              <a:ext uri="{FF2B5EF4-FFF2-40B4-BE49-F238E27FC236}">
                <a16:creationId xmlns:a16="http://schemas.microsoft.com/office/drawing/2014/main" id="{3352E87D-F6CB-54F7-2D5E-92005FAE1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797" y="1332979"/>
            <a:ext cx="8005269" cy="5457435"/>
          </a:xfrm>
          <a:ln w="635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9137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6699-89E6-4627-420F-C8719FF0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" y="159076"/>
            <a:ext cx="8229600" cy="1030638"/>
          </a:xfrm>
        </p:spPr>
        <p:txBody>
          <a:bodyPr>
            <a:normAutofit/>
          </a:bodyPr>
          <a:lstStyle/>
          <a:p>
            <a:r>
              <a:rPr lang="en-US" b="1" dirty="0"/>
              <a:t>Apply Equity Concepts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B6442C-3910-9D22-19EA-5E115B8C4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86744"/>
              </p:ext>
            </p:extLst>
          </p:nvPr>
        </p:nvGraphicFramePr>
        <p:xfrm>
          <a:off x="155050" y="1267108"/>
          <a:ext cx="8833899" cy="5431816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456481">
                  <a:extLst>
                    <a:ext uri="{9D8B030D-6E8A-4147-A177-3AD203B41FA5}">
                      <a16:colId xmlns:a16="http://schemas.microsoft.com/office/drawing/2014/main" val="3611080109"/>
                    </a:ext>
                  </a:extLst>
                </a:gridCol>
                <a:gridCol w="569720">
                  <a:extLst>
                    <a:ext uri="{9D8B030D-6E8A-4147-A177-3AD203B41FA5}">
                      <a16:colId xmlns:a16="http://schemas.microsoft.com/office/drawing/2014/main" val="2325864684"/>
                    </a:ext>
                  </a:extLst>
                </a:gridCol>
                <a:gridCol w="5807698">
                  <a:extLst>
                    <a:ext uri="{9D8B030D-6E8A-4147-A177-3AD203B41FA5}">
                      <a16:colId xmlns:a16="http://schemas.microsoft.com/office/drawing/2014/main" val="2477165122"/>
                    </a:ext>
                  </a:extLst>
                </a:gridCol>
              </a:tblGrid>
              <a:tr h="771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Public Health Application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57978"/>
                  </a:ext>
                </a:extLst>
              </a:tr>
              <a:tr h="1217448">
                <a:tc>
                  <a:txBody>
                    <a:bodyPr/>
                    <a:lstStyle/>
                    <a:p>
                      <a:r>
                        <a:rPr lang="en-US" b="1" dirty="0"/>
                        <a:t>Conduct health equity for science action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Refrain from using data to simply document the demographic makeup of public health issues. Ask questions regarding underlying factors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90312593"/>
                  </a:ext>
                </a:extLst>
              </a:tr>
              <a:tr h="455908"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90208"/>
                  </a:ext>
                </a:extLst>
              </a:tr>
              <a:tr h="1293919">
                <a:tc>
                  <a:txBody>
                    <a:bodyPr/>
                    <a:lstStyle/>
                    <a:p>
                      <a:r>
                        <a:rPr lang="en-US" b="1" dirty="0"/>
                        <a:t>Clarify uses of race and ethnicity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Noting why certain race/ethnicity groups are highlighted in data help ensure readers do not improperly interpret data to reinforce stereotypes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34232"/>
                  </a:ext>
                </a:extLst>
              </a:tr>
              <a:tr h="455908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02484"/>
                  </a:ext>
                </a:extLst>
              </a:tr>
              <a:tr h="1236868">
                <a:tc>
                  <a:txBody>
                    <a:bodyPr/>
                    <a:lstStyle/>
                    <a:p>
                      <a:r>
                        <a:rPr lang="en-US" b="1" dirty="0"/>
                        <a:t>Address the contexts that contribute to health inequities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Historical practices such as redlining contribute to structural racism and racialized violence that drive public health issues such as firearm violence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25422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66C7C322-373E-4BCD-C818-F78387AA9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5635" y="5818466"/>
            <a:ext cx="788507" cy="2089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881AFB6-618B-F199-1D9E-C293A4428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5634" y="4053786"/>
            <a:ext cx="788507" cy="2089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5EDBEFC-3BE2-CDAE-5766-FE40E9B4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5635" y="2346040"/>
            <a:ext cx="788507" cy="2089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2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7F510A-742E-0A03-B6B9-208E52E62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660" y="6205993"/>
            <a:ext cx="8833899" cy="65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BAD4F-02CC-C875-EF6F-8BDE3E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143303"/>
            <a:ext cx="8229600" cy="10306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Systemic Factors </a:t>
            </a:r>
            <a:br>
              <a:rPr lang="en-US" b="1" dirty="0"/>
            </a:br>
            <a:r>
              <a:rPr lang="en-US" b="1" dirty="0"/>
              <a:t>Affecting Injury Risk</a:t>
            </a:r>
          </a:p>
        </p:txBody>
      </p:sp>
      <p:pic>
        <p:nvPicPr>
          <p:cNvPr id="4" name="Picture 3" descr="Diagram of injury equity framework">
            <a:extLst>
              <a:ext uri="{FF2B5EF4-FFF2-40B4-BE49-F238E27FC236}">
                <a16:creationId xmlns:a16="http://schemas.microsoft.com/office/drawing/2014/main" id="{84F9F352-9E22-124E-4279-6193AB4B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56" y="1257300"/>
            <a:ext cx="7070287" cy="5457397"/>
          </a:xfrm>
          <a:prstGeom prst="rect">
            <a:avLst/>
          </a:prstGeom>
          <a:ln w="635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65384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EA53590C-DDDF-4147-99F0-4DBC4B538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1612" y="1201119"/>
            <a:ext cx="1762896" cy="5109065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C306BD-2BD7-4280-8B23-685D87B3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3137" y="1201120"/>
            <a:ext cx="942583" cy="49250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A1A2A-19EA-4B13-8E48-16A1B14B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24628"/>
            <a:ext cx="8995720" cy="14669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D7869-4920-4F67-81DF-32D68A77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26163"/>
            <a:ext cx="8995720" cy="18402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B22FDF-621D-488F-A521-743B94BA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11309"/>
            <a:ext cx="8995720" cy="14669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0638E9-0915-A05C-4922-C3A12B63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08" y="2725013"/>
            <a:ext cx="5979356" cy="1030638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ptos" panose="020B0004020202020204" pitchFamily="34" charset="0"/>
              </a:rPr>
              <a:t>Examples of Health Equity</a:t>
            </a:r>
            <a:br>
              <a:rPr lang="en-US" sz="3000" b="1" dirty="0">
                <a:latin typeface="Aptos" panose="020B0004020202020204" pitchFamily="34" charset="0"/>
              </a:rPr>
            </a:br>
            <a:r>
              <a:rPr lang="en-US" sz="3000" b="1" dirty="0">
                <a:latin typeface="Aptos" panose="020B0004020202020204" pitchFamily="34" charset="0"/>
              </a:rPr>
              <a:t> in Injury </a:t>
            </a:r>
          </a:p>
        </p:txBody>
      </p:sp>
    </p:spTree>
    <p:extLst>
      <p:ext uri="{BB962C8B-B14F-4D97-AF65-F5344CB8AC3E}">
        <p14:creationId xmlns:p14="http://schemas.microsoft.com/office/powerpoint/2010/main" val="399347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238A84-68C3-74FE-FAF6-68F25477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660" y="6205993"/>
            <a:ext cx="8833899" cy="65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1CA20-7AA5-4047-A5FD-D77BE945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01" y="272954"/>
            <a:ext cx="8126281" cy="921225"/>
          </a:xfrm>
        </p:spPr>
        <p:txBody>
          <a:bodyPr>
            <a:noAutofit/>
          </a:bodyPr>
          <a:lstStyle/>
          <a:p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</a:t>
            </a:r>
            <a:r>
              <a:rPr lang="en-US" sz="4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to Drive </a:t>
            </a:r>
            <a:br>
              <a:rPr lang="en-US" sz="4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Health Action</a:t>
            </a:r>
            <a:endParaRPr lang="en-US" sz="4000" dirty="0"/>
          </a:p>
        </p:txBody>
      </p:sp>
      <p:pic>
        <p:nvPicPr>
          <p:cNvPr id="4" name="Content Placeholder 3" descr="Diagram of CDC Foundation's Principles for Using Public Health Data to Drive Equity">
            <a:extLst>
              <a:ext uri="{FF2B5EF4-FFF2-40B4-BE49-F238E27FC236}">
                <a16:creationId xmlns:a16="http://schemas.microsoft.com/office/drawing/2014/main" id="{0923FEFA-F41D-5B45-BFE8-D3E567913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0584" y="1327393"/>
            <a:ext cx="6897454" cy="5391459"/>
          </a:xfrm>
          <a:ln w="635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9613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5048-B8A0-16B5-8CD0-CDD00CDD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109067"/>
            <a:ext cx="8229600" cy="1030638"/>
          </a:xfrm>
        </p:spPr>
        <p:txBody>
          <a:bodyPr/>
          <a:lstStyle/>
          <a:p>
            <a:r>
              <a:rPr lang="en-US" b="1" dirty="0"/>
              <a:t>Reframing the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499D-FD32-C4C3-8282-F146C9E2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04" y="1139705"/>
            <a:ext cx="8921362" cy="870044"/>
          </a:xfrm>
          <a:solidFill>
            <a:srgbClr val="585543"/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b="1" i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</a:t>
            </a:r>
            <a:r>
              <a:rPr lang="en-US" sz="96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must be shared without</a:t>
            </a:r>
            <a:r>
              <a:rPr lang="en-US" sz="9600" b="1" i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unintentionally placing </a:t>
            </a:r>
          </a:p>
          <a:p>
            <a:pPr algn="ctr"/>
            <a:r>
              <a:rPr lang="en-US" sz="96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blame or burden on specific groups and places.</a:t>
            </a:r>
          </a:p>
          <a:p>
            <a:endParaRPr lang="en-US" sz="16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63C990-BBA3-65AE-5983-F31CD87D73F5}"/>
              </a:ext>
            </a:extLst>
          </p:cNvPr>
          <p:cNvSpPr txBox="1">
            <a:spLocks/>
          </p:cNvSpPr>
          <p:nvPr/>
        </p:nvSpPr>
        <p:spPr>
          <a:xfrm>
            <a:off x="232155" y="2488893"/>
            <a:ext cx="8713061" cy="29418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>
                <a:solidFill>
                  <a:srgbClr val="101957"/>
                </a:solidFill>
                <a:latin typeface="Avenir" panose="02000503040000020003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lang="en-US" sz="2400" kern="1200">
                <a:solidFill>
                  <a:srgbClr val="101957"/>
                </a:solidFill>
                <a:latin typeface="Avenir" panose="020005030400000200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kern="1200" dirty="0" smtClean="0">
                <a:solidFill>
                  <a:srgbClr val="101957"/>
                </a:solidFill>
                <a:latin typeface="Avenir" panose="020005030400000200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kern="1200" dirty="0" smtClean="0">
                <a:solidFill>
                  <a:srgbClr val="101957"/>
                </a:solidFill>
                <a:latin typeface="Avenir" panose="020005030400000200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400" kern="1200" dirty="0">
                <a:solidFill>
                  <a:srgbClr val="101957"/>
                </a:solidFill>
                <a:latin typeface="Avenir" panose="020005030400000200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ptos" panose="020B0004020202020204" pitchFamily="34" charset="0"/>
                <a:cs typeface="Times New Roman"/>
              </a:rPr>
              <a:t>Ensure that key communities are represented in data shared about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ptos" panose="020B0004020202020204" pitchFamily="34" charset="0"/>
                <a:cs typeface="Times New Roman"/>
              </a:rPr>
              <a:t>Be mindful of the images and narratives used to share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ptos" panose="020B0004020202020204" pitchFamily="34" charset="0"/>
                <a:cs typeface="Times New Roman"/>
              </a:rPr>
              <a:t>Be careful of wording used such as instead 'surveillance' use community health indicators</a:t>
            </a:r>
            <a:endParaRPr lang="en-US" sz="2800" dirty="0" err="1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+mn-lt"/>
                <a:cs typeface="Times New Roman"/>
              </a:rPr>
              <a:t>Instead of "Data suppressed due to low numbers" use "Range is 1-9" as each person and event is significant</a:t>
            </a:r>
            <a:endParaRPr lang="en-US" sz="2800" dirty="0" err="1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Char char="•"/>
            </a:pPr>
            <a:endParaRPr lang="en-US" sz="18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4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4B35-8D8A-BFC8-219B-60141F32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958E-B4F1-039F-DEEE-271BE46D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ptos"/>
              </a:rPr>
              <a:t>Question and Answer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D499-086E-47F5-089B-1F6143F59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9768"/>
            <a:ext cx="7883819" cy="45163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algn="ctr"/>
            <a:endParaRPr lang="en-US" sz="3600" b="1" dirty="0">
              <a:latin typeface="Aptos"/>
            </a:endParaRPr>
          </a:p>
          <a:p>
            <a:pPr algn="ctr"/>
            <a:r>
              <a:rPr lang="en-US" sz="3600" b="1" dirty="0">
                <a:latin typeface="Aptos"/>
              </a:rPr>
              <a:t>See Link for the Resource PDF (nearly 80 pages with helpful resource links and images): </a:t>
            </a:r>
            <a:br>
              <a:rPr lang="en-US" sz="3600" b="1" dirty="0">
                <a:latin typeface="Aptos"/>
              </a:rPr>
            </a:br>
            <a:r>
              <a:rPr lang="en-US" sz="3600" b="1" dirty="0">
                <a:latin typeface="Aptos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Aptos"/>
                <a:cs typeface="Calibri"/>
                <a:hlinkClick r:id="rId3"/>
              </a:rPr>
              <a:t>Health Equity in Injury Data</a:t>
            </a:r>
            <a:endParaRPr lang="en-US" sz="2800" b="1" dirty="0">
              <a:solidFill>
                <a:srgbClr val="000000"/>
              </a:solidFill>
              <a:latin typeface="Aptos"/>
              <a:cs typeface="Calibri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8D908B3-2B6A-7540-C9FA-09F499C3C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1612" y="1201119"/>
            <a:ext cx="1762896" cy="5109065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EA8B1-125A-DE0A-9C71-153E5E7C9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3137" y="1201120"/>
            <a:ext cx="942583" cy="49250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04BC5-59CB-B4D1-69E0-019BE631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24628"/>
            <a:ext cx="8995720" cy="14669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7C489-2FA7-AAE7-ED06-4CFAAC703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26163"/>
            <a:ext cx="8995720" cy="18402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A4DDE-6D63-BE2F-15F5-7C460C002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11309"/>
            <a:ext cx="8995720" cy="14669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qr code">
            <a:extLst>
              <a:ext uri="{FF2B5EF4-FFF2-40B4-BE49-F238E27FC236}">
                <a16:creationId xmlns:a16="http://schemas.microsoft.com/office/drawing/2014/main" id="{7ABE8CF3-2303-B4F4-6C5A-9D3B8A94F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88156"/>
            <a:ext cx="1796498" cy="17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9977"/>
      </p:ext>
    </p:extLst>
  </p:cSld>
  <p:clrMapOvr>
    <a:masterClrMapping/>
  </p:clrMapOvr>
</p:sld>
</file>

<file path=ppt/theme/theme1.xml><?xml version="1.0" encoding="utf-8"?>
<a:theme xmlns:a="http://schemas.openxmlformats.org/drawingml/2006/main" name="CSTE_Powerpoint_Template_final">
  <a:themeElements>
    <a:clrScheme name="CSTE">
      <a:dk1>
        <a:srgbClr val="585543"/>
      </a:dk1>
      <a:lt1>
        <a:sysClr val="window" lastClr="FFFFFF"/>
      </a:lt1>
      <a:dk2>
        <a:srgbClr val="1B3473"/>
      </a:dk2>
      <a:lt2>
        <a:srgbClr val="EEECE1"/>
      </a:lt2>
      <a:accent1>
        <a:srgbClr val="7DAED3"/>
      </a:accent1>
      <a:accent2>
        <a:srgbClr val="F5D232"/>
      </a:accent2>
      <a:accent3>
        <a:srgbClr val="C4C7C8"/>
      </a:accent3>
      <a:accent4>
        <a:srgbClr val="9D986D"/>
      </a:accent4>
      <a:accent5>
        <a:srgbClr val="858C93"/>
      </a:accent5>
      <a:accent6>
        <a:srgbClr val="639EC8"/>
      </a:accent6>
      <a:hlink>
        <a:srgbClr val="0000FF"/>
      </a:hlink>
      <a:folHlink>
        <a:srgbClr val="800080"/>
      </a:folHlink>
    </a:clrScheme>
    <a:fontScheme name="CSTE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GH_PPT_dark([1]">
  <a:themeElements>
    <a:clrScheme name="CG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AA9C8F"/>
      </a:accent1>
      <a:accent2>
        <a:srgbClr val="C59217"/>
      </a:accent2>
      <a:accent3>
        <a:srgbClr val="5B8F22"/>
      </a:accent3>
      <a:accent4>
        <a:srgbClr val="96172E"/>
      </a:accent4>
      <a:accent5>
        <a:srgbClr val="532E60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rogram xmlns="f2e5ac6d-9c30-4457-9a8a-3bd73e3b1af1"/>
    <Date xmlns="f2e5ac6d-9c30-4457-9a8a-3bd73e3b1af1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93CDFC2EB1E4888D307CD508EE683" ma:contentTypeVersion="9" ma:contentTypeDescription="Create a new document." ma:contentTypeScope="" ma:versionID="c2c8cdf79be8c213421109c851f26139">
  <xsd:schema xmlns:xsd="http://www.w3.org/2001/XMLSchema" xmlns:xs="http://www.w3.org/2001/XMLSchema" xmlns:p="http://schemas.microsoft.com/office/2006/metadata/properties" xmlns:ns1="http://schemas.microsoft.com/sharepoint/v3" xmlns:ns2="49e1b1f5-4598-4f10-9cb7-32cc96214367" xmlns:ns3="f2e5ac6d-9c30-4457-9a8a-3bd73e3b1af1" targetNamespace="http://schemas.microsoft.com/office/2006/metadata/properties" ma:root="true" ma:fieldsID="cfd2837aceaf989a620e929c2f297fd3" ns1:_="" ns2:_="" ns3:_="">
    <xsd:import namespace="http://schemas.microsoft.com/sharepoint/v3"/>
    <xsd:import namespace="49e1b1f5-4598-4f10-9cb7-32cc96214367"/>
    <xsd:import namespace="f2e5ac6d-9c30-4457-9a8a-3bd73e3b1af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Progra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1b1f5-4598-4f10-9cb7-32cc96214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5ac6d-9c30-4457-9a8a-3bd73e3b1af1" elementFormDefault="qualified">
    <xsd:import namespace="http://schemas.microsoft.com/office/2006/documentManagement/types"/>
    <xsd:import namespace="http://schemas.microsoft.com/office/infopath/2007/PartnerControls"/>
    <xsd:element name="Program" ma:index="12" nillable="true" ma:displayName="Program" ma:description="If applicable, choose the program area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D"/>
                    <xsd:enumeration value="CW"/>
                    <xsd:enumeration value="ODDS"/>
                    <xsd:enumeration value="ODHS"/>
                    <xsd:enumeration value="OEP"/>
                    <xsd:enumeration value="OTIS"/>
                    <xsd:enumeration value="SSP"/>
                    <xsd:enumeration value="VR"/>
                  </xsd:restriction>
                </xsd:simpleType>
              </xsd:element>
            </xsd:sequence>
          </xsd:extension>
        </xsd:complexContent>
      </xsd:complexType>
    </xsd:element>
    <xsd:element name="Date" ma:index="13" nillable="true" ma:displayName="Year" ma:internalName="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D2179-7796-4945-99B9-BD4F703661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318BAF-CF1E-4C24-8645-CE9B2B2617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4258E-9DF5-486D-9F77-9B5592181C14}"/>
</file>

<file path=docProps/app.xml><?xml version="1.0" encoding="utf-8"?>
<Properties xmlns="http://schemas.openxmlformats.org/officeDocument/2006/extended-properties" xmlns:vt="http://schemas.openxmlformats.org/officeDocument/2006/docPropsVTypes">
  <Template>CSTE_Powerpoint_Template_final</Template>
  <TotalTime>4147</TotalTime>
  <Words>491</Words>
  <Application>Microsoft Office PowerPoint</Application>
  <PresentationFormat>On-screen Show (4:3)</PresentationFormat>
  <Paragraphs>71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Times New Roman</vt:lpstr>
      <vt:lpstr>Wingdings</vt:lpstr>
      <vt:lpstr>Avenir</vt:lpstr>
      <vt:lpstr>Arial</vt:lpstr>
      <vt:lpstr>Courier New</vt:lpstr>
      <vt:lpstr>Myriad Web Pro</vt:lpstr>
      <vt:lpstr>Calibri</vt:lpstr>
      <vt:lpstr>CSTE_Powerpoint_Template_final</vt:lpstr>
      <vt:lpstr>CGH_PPT_dark([1]</vt:lpstr>
      <vt:lpstr>CDC_OD_PPT_light([1]</vt:lpstr>
      <vt:lpstr>Health Equity in Injury Data: Approaches for Injury Data Communication and Dissemination With a Health Equity Lens Resource Guide  </vt:lpstr>
      <vt:lpstr>Health equity in injury data</vt:lpstr>
      <vt:lpstr>Equity Concepts  Impacting Public Health</vt:lpstr>
      <vt:lpstr>Apply Equity Concepts</vt:lpstr>
      <vt:lpstr>Example Systemic Factors  Affecting Injury Risk</vt:lpstr>
      <vt:lpstr>Examples of Health Equity  in Injury </vt:lpstr>
      <vt:lpstr>Using Data to Drive  Public Health Action</vt:lpstr>
      <vt:lpstr>Reframing the Narrative</vt:lpstr>
      <vt:lpstr>Question and Answer</vt:lpstr>
      <vt:lpstr>Closing slide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in Injury Data</dc:title>
  <dc:creator>JPittman</dc:creator>
  <cp:lastModifiedBy>Sarah Tinker (she/her)</cp:lastModifiedBy>
  <cp:revision>30</cp:revision>
  <dcterms:created xsi:type="dcterms:W3CDTF">2015-06-11T17:48:28Z</dcterms:created>
  <dcterms:modified xsi:type="dcterms:W3CDTF">2025-01-21T22:08:38Z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0x010100E4B93CDFC2EB1E4888D307CD508EE683</vt:lpwstr>
  </property>
  <property fmtid="{D5CDD505-2E9C-101B-9397-08002B2CF9AE}" pid="3" name="MSIP_Label_ebdd6eeb-0dd0-4927-947e-a759f08fcf55_Enabled">
    <vt:lpwstr>true</vt:lpwstr>
  </property>
  <property fmtid="{D5CDD505-2E9C-101B-9397-08002B2CF9AE}" pid="4" name="MSIP_Label_ebdd6eeb-0dd0-4927-947e-a759f08fcf55_SetDate">
    <vt:lpwstr>2025-01-21T21:57:57Z</vt:lpwstr>
  </property>
  <property fmtid="{D5CDD505-2E9C-101B-9397-08002B2CF9AE}" pid="5" name="MSIP_Label_ebdd6eeb-0dd0-4927-947e-a759f08fcf55_Method">
    <vt:lpwstr>Privileged</vt:lpwstr>
  </property>
  <property fmtid="{D5CDD505-2E9C-101B-9397-08002B2CF9AE}" pid="6" name="MSIP_Label_ebdd6eeb-0dd0-4927-947e-a759f08fcf55_Name">
    <vt:lpwstr>Level 1 - Published (Items)</vt:lpwstr>
  </property>
  <property fmtid="{D5CDD505-2E9C-101B-9397-08002B2CF9AE}" pid="7" name="MSIP_Label_ebdd6eeb-0dd0-4927-947e-a759f08fcf55_SiteId">
    <vt:lpwstr>658e63e8-8d39-499c-8f48-13adc9452f4c</vt:lpwstr>
  </property>
  <property fmtid="{D5CDD505-2E9C-101B-9397-08002B2CF9AE}" pid="8" name="MSIP_Label_ebdd6eeb-0dd0-4927-947e-a759f08fcf55_ActionId">
    <vt:lpwstr>dfde64b1-2773-49c3-9f02-b81c5a4d4bc6</vt:lpwstr>
  </property>
  <property fmtid="{D5CDD505-2E9C-101B-9397-08002B2CF9AE}" pid="9" name="MSIP_Label_ebdd6eeb-0dd0-4927-947e-a759f08fcf55_ContentBits">
    <vt:lpwstr>0</vt:lpwstr>
  </property>
</Properties>
</file>