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27"/>
  </p:notesMasterIdLst>
  <p:handoutMasterIdLst>
    <p:handoutMasterId r:id="rId28"/>
  </p:handoutMasterIdLst>
  <p:sldIdLst>
    <p:sldId id="268" r:id="rId5"/>
    <p:sldId id="311" r:id="rId6"/>
    <p:sldId id="327" r:id="rId7"/>
    <p:sldId id="313" r:id="rId8"/>
    <p:sldId id="306" r:id="rId9"/>
    <p:sldId id="314" r:id="rId10"/>
    <p:sldId id="316" r:id="rId11"/>
    <p:sldId id="330" r:id="rId12"/>
    <p:sldId id="284" r:id="rId13"/>
    <p:sldId id="317" r:id="rId14"/>
    <p:sldId id="335" r:id="rId15"/>
    <p:sldId id="282" r:id="rId16"/>
    <p:sldId id="334" r:id="rId17"/>
    <p:sldId id="321" r:id="rId18"/>
    <p:sldId id="322" r:id="rId19"/>
    <p:sldId id="328" r:id="rId20"/>
    <p:sldId id="323" r:id="rId21"/>
    <p:sldId id="333" r:id="rId22"/>
    <p:sldId id="325" r:id="rId23"/>
    <p:sldId id="308" r:id="rId24"/>
    <p:sldId id="256" r:id="rId25"/>
    <p:sldId id="26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8">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11413A-08CC-8F9C-9C27-ED8C10A6CB3C}" name="Anthony Fox" initials="AF" userId="S::foxa@healthshareoregon.org::7d5233b2-e8b7-4510-b395-d02cfd363977" providerId="AD"/>
  <p188:author id="{74FC1143-C91E-7279-468C-134AA02E8E44}" name="James Wilson" initials="JW" userId="S::wilsonj@healthshareoregon.org::5241a58b-03c8-44a1-b9b3-3e4c763957bc" providerId="AD"/>
  <p188:author id="{1A46CD95-4C7F-6208-1DA6-A557E38D8BD3}" name="Cat Livingston" initials="CL" userId="S::livingstonc@healthshareoregon.org::d562847b-43b9-4e50-8fce-c8dea68e7c78" providerId="AD"/>
  <p188:author id="{82CBFCFA-79CF-0C1C-CB8D-37C4B0B1D66E}" name="Rebekah Gowler" initials="RG" userId="S::rebekah.gowler@healthsharepartners.org::79844038-b00b-48a1-8ebc-495bcf0cf5f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97B7"/>
    <a:srgbClr val="F6F3F1"/>
    <a:srgbClr val="75973E"/>
    <a:srgbClr val="FFDC30"/>
    <a:srgbClr val="2B92A5"/>
    <a:srgbClr val="2E85A5"/>
    <a:srgbClr val="ED6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4DBCC5-B8E6-4FF5-8FEF-06A93A9A4D44}" v="21" dt="2025-01-22T01:15:07.3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385" autoAdjust="0"/>
  </p:normalViewPr>
  <p:slideViewPr>
    <p:cSldViewPr snapToGrid="0">
      <p:cViewPr varScale="1">
        <p:scale>
          <a:sx n="98" d="100"/>
          <a:sy n="98" d="100"/>
        </p:scale>
        <p:origin x="390" y="90"/>
      </p:cViewPr>
      <p:guideLst>
        <p:guide orient="horz" pos="2160"/>
        <p:guide pos="2888"/>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Tinker (she/her)" userId="0e7663e2-365b-43ee-95b9-b01c66bd14e3" providerId="ADAL" clId="{6A4DBCC5-B8E6-4FF5-8FEF-06A93A9A4D44}"/>
    <pc:docChg chg="undo custSel modSld">
      <pc:chgData name="Sarah Tinker (she/her)" userId="0e7663e2-365b-43ee-95b9-b01c66bd14e3" providerId="ADAL" clId="{6A4DBCC5-B8E6-4FF5-8FEF-06A93A9A4D44}" dt="2025-01-22T01:14:40.998" v="1709" actId="27636"/>
      <pc:docMkLst>
        <pc:docMk/>
      </pc:docMkLst>
      <pc:sldChg chg="modSp mod">
        <pc:chgData name="Sarah Tinker (she/her)" userId="0e7663e2-365b-43ee-95b9-b01c66bd14e3" providerId="ADAL" clId="{6A4DBCC5-B8E6-4FF5-8FEF-06A93A9A4D44}" dt="2025-01-22T01:08:02.374" v="51" actId="962"/>
        <pc:sldMkLst>
          <pc:docMk/>
          <pc:sldMk cId="1581501176" sldId="268"/>
        </pc:sldMkLst>
        <pc:picChg chg="mod">
          <ac:chgData name="Sarah Tinker (she/her)" userId="0e7663e2-365b-43ee-95b9-b01c66bd14e3" providerId="ADAL" clId="{6A4DBCC5-B8E6-4FF5-8FEF-06A93A9A4D44}" dt="2025-01-22T01:08:02.374" v="51" actId="962"/>
          <ac:picMkLst>
            <pc:docMk/>
            <pc:sldMk cId="1581501176" sldId="268"/>
            <ac:picMk id="3" creationId="{F66F5FD3-6946-46BD-C794-92AE2E7A9B10}"/>
          </ac:picMkLst>
        </pc:picChg>
      </pc:sldChg>
      <pc:sldChg chg="modSp mod">
        <pc:chgData name="Sarah Tinker (she/her)" userId="0e7663e2-365b-43ee-95b9-b01c66bd14e3" providerId="ADAL" clId="{6A4DBCC5-B8E6-4FF5-8FEF-06A93A9A4D44}" dt="2025-01-22T01:12:13.328" v="1399" actId="962"/>
        <pc:sldMkLst>
          <pc:docMk/>
          <pc:sldMk cId="2035814409" sldId="282"/>
        </pc:sldMkLst>
        <pc:picChg chg="mod">
          <ac:chgData name="Sarah Tinker (she/her)" userId="0e7663e2-365b-43ee-95b9-b01c66bd14e3" providerId="ADAL" clId="{6A4DBCC5-B8E6-4FF5-8FEF-06A93A9A4D44}" dt="2025-01-22T01:12:11.640" v="1398" actId="962"/>
          <ac:picMkLst>
            <pc:docMk/>
            <pc:sldMk cId="2035814409" sldId="282"/>
            <ac:picMk id="5" creationId="{28679F6F-030B-3CEA-8965-7EBC8C99066D}"/>
          </ac:picMkLst>
        </pc:picChg>
        <pc:picChg chg="mod">
          <ac:chgData name="Sarah Tinker (she/her)" userId="0e7663e2-365b-43ee-95b9-b01c66bd14e3" providerId="ADAL" clId="{6A4DBCC5-B8E6-4FF5-8FEF-06A93A9A4D44}" dt="2025-01-22T01:12:13.328" v="1399" actId="962"/>
          <ac:picMkLst>
            <pc:docMk/>
            <pc:sldMk cId="2035814409" sldId="282"/>
            <ac:picMk id="9" creationId="{9F786B4F-ABE3-B587-EC85-E43684BBFE83}"/>
          </ac:picMkLst>
        </pc:picChg>
      </pc:sldChg>
      <pc:sldChg chg="modSp mod">
        <pc:chgData name="Sarah Tinker (she/her)" userId="0e7663e2-365b-43ee-95b9-b01c66bd14e3" providerId="ADAL" clId="{6A4DBCC5-B8E6-4FF5-8FEF-06A93A9A4D44}" dt="2025-01-22T01:11:10.562" v="954" actId="962"/>
        <pc:sldMkLst>
          <pc:docMk/>
          <pc:sldMk cId="60720779" sldId="284"/>
        </pc:sldMkLst>
        <pc:spChg chg="mod">
          <ac:chgData name="Sarah Tinker (she/her)" userId="0e7663e2-365b-43ee-95b9-b01c66bd14e3" providerId="ADAL" clId="{6A4DBCC5-B8E6-4FF5-8FEF-06A93A9A4D44}" dt="2025-01-22T01:10:30.110" v="764" actId="1036"/>
          <ac:spMkLst>
            <pc:docMk/>
            <pc:sldMk cId="60720779" sldId="284"/>
            <ac:spMk id="12" creationId="{00000000-0000-0000-0000-000000000000}"/>
          </ac:spMkLst>
        </pc:spChg>
        <pc:graphicFrameChg chg="mod">
          <ac:chgData name="Sarah Tinker (she/her)" userId="0e7663e2-365b-43ee-95b9-b01c66bd14e3" providerId="ADAL" clId="{6A4DBCC5-B8E6-4FF5-8FEF-06A93A9A4D44}" dt="2025-01-22T01:11:10.562" v="954" actId="962"/>
          <ac:graphicFrameMkLst>
            <pc:docMk/>
            <pc:sldMk cId="60720779" sldId="284"/>
            <ac:graphicFrameMk id="16" creationId="{00000000-0000-0000-0000-000000000000}"/>
          </ac:graphicFrameMkLst>
        </pc:graphicFrameChg>
      </pc:sldChg>
      <pc:sldChg chg="addSp delSp modSp mod">
        <pc:chgData name="Sarah Tinker (she/her)" userId="0e7663e2-365b-43ee-95b9-b01c66bd14e3" providerId="ADAL" clId="{6A4DBCC5-B8E6-4FF5-8FEF-06A93A9A4D44}" dt="2025-01-22T01:13:39.911" v="1656" actId="962"/>
        <pc:sldMkLst>
          <pc:docMk/>
          <pc:sldMk cId="1792698139" sldId="306"/>
        </pc:sldMkLst>
        <pc:spChg chg="add del mod">
          <ac:chgData name="Sarah Tinker (she/her)" userId="0e7663e2-365b-43ee-95b9-b01c66bd14e3" providerId="ADAL" clId="{6A4DBCC5-B8E6-4FF5-8FEF-06A93A9A4D44}" dt="2025-01-22T01:13:39.911" v="1656" actId="962"/>
          <ac:spMkLst>
            <pc:docMk/>
            <pc:sldMk cId="1792698139" sldId="306"/>
            <ac:spMk id="9" creationId="{E85929FC-1D5B-ABF9-AF4C-B9ECAA922E1C}"/>
          </ac:spMkLst>
        </pc:spChg>
        <pc:picChg chg="mod">
          <ac:chgData name="Sarah Tinker (she/her)" userId="0e7663e2-365b-43ee-95b9-b01c66bd14e3" providerId="ADAL" clId="{6A4DBCC5-B8E6-4FF5-8FEF-06A93A9A4D44}" dt="2025-01-22T01:08:34.155" v="58" actId="962"/>
          <ac:picMkLst>
            <pc:docMk/>
            <pc:sldMk cId="1792698139" sldId="306"/>
            <ac:picMk id="7" creationId="{02C4DDD6-9044-76FF-B367-F195B094C9CB}"/>
          </ac:picMkLst>
        </pc:picChg>
        <pc:picChg chg="mod">
          <ac:chgData name="Sarah Tinker (she/her)" userId="0e7663e2-365b-43ee-95b9-b01c66bd14e3" providerId="ADAL" clId="{6A4DBCC5-B8E6-4FF5-8FEF-06A93A9A4D44}" dt="2025-01-22T01:08:32.489" v="57" actId="962"/>
          <ac:picMkLst>
            <pc:docMk/>
            <pc:sldMk cId="1792698139" sldId="306"/>
            <ac:picMk id="8" creationId="{A8B95584-D210-4C07-8510-984CA7BA597F}"/>
          </ac:picMkLst>
        </pc:picChg>
      </pc:sldChg>
      <pc:sldChg chg="modSp mod">
        <pc:chgData name="Sarah Tinker (she/her)" userId="0e7663e2-365b-43ee-95b9-b01c66bd14e3" providerId="ADAL" clId="{6A4DBCC5-B8E6-4FF5-8FEF-06A93A9A4D44}" dt="2025-01-22T01:13:15.926" v="1653" actId="962"/>
        <pc:sldMkLst>
          <pc:docMk/>
          <pc:sldMk cId="4049155582" sldId="308"/>
        </pc:sldMkLst>
        <pc:picChg chg="mod">
          <ac:chgData name="Sarah Tinker (she/her)" userId="0e7663e2-365b-43ee-95b9-b01c66bd14e3" providerId="ADAL" clId="{6A4DBCC5-B8E6-4FF5-8FEF-06A93A9A4D44}" dt="2025-01-22T01:13:15.926" v="1653" actId="962"/>
          <ac:picMkLst>
            <pc:docMk/>
            <pc:sldMk cId="4049155582" sldId="308"/>
            <ac:picMk id="6" creationId="{E43D909B-7A72-6C6E-5208-3416A6E8A40C}"/>
          </ac:picMkLst>
        </pc:picChg>
      </pc:sldChg>
      <pc:sldChg chg="modSp mod">
        <pc:chgData name="Sarah Tinker (she/her)" userId="0e7663e2-365b-43ee-95b9-b01c66bd14e3" providerId="ADAL" clId="{6A4DBCC5-B8E6-4FF5-8FEF-06A93A9A4D44}" dt="2025-01-22T01:08:17.257" v="53" actId="962"/>
        <pc:sldMkLst>
          <pc:docMk/>
          <pc:sldMk cId="3574415836" sldId="311"/>
        </pc:sldMkLst>
        <pc:picChg chg="mod">
          <ac:chgData name="Sarah Tinker (she/her)" userId="0e7663e2-365b-43ee-95b9-b01c66bd14e3" providerId="ADAL" clId="{6A4DBCC5-B8E6-4FF5-8FEF-06A93A9A4D44}" dt="2025-01-22T01:08:17.257" v="53" actId="962"/>
          <ac:picMkLst>
            <pc:docMk/>
            <pc:sldMk cId="3574415836" sldId="311"/>
            <ac:picMk id="5" creationId="{90FDFD69-7D2E-92F9-13A7-6D5CFD6488BF}"/>
          </ac:picMkLst>
        </pc:picChg>
        <pc:picChg chg="mod">
          <ac:chgData name="Sarah Tinker (she/her)" userId="0e7663e2-365b-43ee-95b9-b01c66bd14e3" providerId="ADAL" clId="{6A4DBCC5-B8E6-4FF5-8FEF-06A93A9A4D44}" dt="2025-01-22T01:08:14.378" v="52" actId="962"/>
          <ac:picMkLst>
            <pc:docMk/>
            <pc:sldMk cId="3574415836" sldId="311"/>
            <ac:picMk id="1026" creationId="{147AE96B-7011-459B-A178-D7CDB7F540A4}"/>
          </ac:picMkLst>
        </pc:picChg>
      </pc:sldChg>
      <pc:sldChg chg="modSp mod">
        <pc:chgData name="Sarah Tinker (she/her)" userId="0e7663e2-365b-43ee-95b9-b01c66bd14e3" providerId="ADAL" clId="{6A4DBCC5-B8E6-4FF5-8FEF-06A93A9A4D44}" dt="2025-01-22T01:14:05.596" v="1683" actId="33553"/>
        <pc:sldMkLst>
          <pc:docMk/>
          <pc:sldMk cId="3558741425" sldId="313"/>
        </pc:sldMkLst>
        <pc:spChg chg="mod">
          <ac:chgData name="Sarah Tinker (she/her)" userId="0e7663e2-365b-43ee-95b9-b01c66bd14e3" providerId="ADAL" clId="{6A4DBCC5-B8E6-4FF5-8FEF-06A93A9A4D44}" dt="2025-01-22T01:14:05.596" v="1683" actId="33553"/>
          <ac:spMkLst>
            <pc:docMk/>
            <pc:sldMk cId="3558741425" sldId="313"/>
            <ac:spMk id="4" creationId="{4A91FF87-539B-D503-13EF-D4A8132FDF92}"/>
          </ac:spMkLst>
        </pc:spChg>
        <pc:picChg chg="mod">
          <ac:chgData name="Sarah Tinker (she/her)" userId="0e7663e2-365b-43ee-95b9-b01c66bd14e3" providerId="ADAL" clId="{6A4DBCC5-B8E6-4FF5-8FEF-06A93A9A4D44}" dt="2025-01-22T01:08:29.738" v="56" actId="962"/>
          <ac:picMkLst>
            <pc:docMk/>
            <pc:sldMk cId="3558741425" sldId="313"/>
            <ac:picMk id="7" creationId="{DA348260-F923-3C5E-D300-672A9B4999EE}"/>
          </ac:picMkLst>
        </pc:picChg>
      </pc:sldChg>
      <pc:sldChg chg="modSp mod">
        <pc:chgData name="Sarah Tinker (she/her)" userId="0e7663e2-365b-43ee-95b9-b01c66bd14e3" providerId="ADAL" clId="{6A4DBCC5-B8E6-4FF5-8FEF-06A93A9A4D44}" dt="2025-01-22T01:14:07.981" v="1684" actId="33553"/>
        <pc:sldMkLst>
          <pc:docMk/>
          <pc:sldMk cId="1778445698" sldId="314"/>
        </pc:sldMkLst>
        <pc:spChg chg="mod">
          <ac:chgData name="Sarah Tinker (she/her)" userId="0e7663e2-365b-43ee-95b9-b01c66bd14e3" providerId="ADAL" clId="{6A4DBCC5-B8E6-4FF5-8FEF-06A93A9A4D44}" dt="2025-01-22T01:14:07.981" v="1684" actId="33553"/>
          <ac:spMkLst>
            <pc:docMk/>
            <pc:sldMk cId="1778445698" sldId="314"/>
            <ac:spMk id="7" creationId="{737AF1FE-5E13-9CCE-263E-7FE7C95ACE4C}"/>
          </ac:spMkLst>
        </pc:spChg>
        <pc:grpChg chg="mod">
          <ac:chgData name="Sarah Tinker (she/her)" userId="0e7663e2-365b-43ee-95b9-b01c66bd14e3" providerId="ADAL" clId="{6A4DBCC5-B8E6-4FF5-8FEF-06A93A9A4D44}" dt="2025-01-22T01:13:48.995" v="1680" actId="962"/>
          <ac:grpSpMkLst>
            <pc:docMk/>
            <pc:sldMk cId="1778445698" sldId="314"/>
            <ac:grpSpMk id="8" creationId="{000EF94B-7ABD-901A-49C2-AE4187BD65E3}"/>
          </ac:grpSpMkLst>
        </pc:grpChg>
        <pc:picChg chg="mod">
          <ac:chgData name="Sarah Tinker (she/her)" userId="0e7663e2-365b-43ee-95b9-b01c66bd14e3" providerId="ADAL" clId="{6A4DBCC5-B8E6-4FF5-8FEF-06A93A9A4D44}" dt="2025-01-22T01:08:37.529" v="59" actId="962"/>
          <ac:picMkLst>
            <pc:docMk/>
            <pc:sldMk cId="1778445698" sldId="314"/>
            <ac:picMk id="6" creationId="{7D9A41E8-C366-CBF8-0007-173406B519BD}"/>
          </ac:picMkLst>
        </pc:picChg>
        <pc:picChg chg="mod">
          <ac:chgData name="Sarah Tinker (she/her)" userId="0e7663e2-365b-43ee-95b9-b01c66bd14e3" providerId="ADAL" clId="{6A4DBCC5-B8E6-4FF5-8FEF-06A93A9A4D44}" dt="2025-01-22T01:09:08.065" v="141" actId="962"/>
          <ac:picMkLst>
            <pc:docMk/>
            <pc:sldMk cId="1778445698" sldId="314"/>
            <ac:picMk id="9" creationId="{FD82CBD8-7B77-920D-4FFC-9F36D7798A23}"/>
          </ac:picMkLst>
        </pc:picChg>
      </pc:sldChg>
      <pc:sldChg chg="modSp mod">
        <pc:chgData name="Sarah Tinker (she/her)" userId="0e7663e2-365b-43ee-95b9-b01c66bd14e3" providerId="ADAL" clId="{6A4DBCC5-B8E6-4FF5-8FEF-06A93A9A4D44}" dt="2025-01-22T01:14:10.475" v="1686" actId="27636"/>
        <pc:sldMkLst>
          <pc:docMk/>
          <pc:sldMk cId="1923362507" sldId="316"/>
        </pc:sldMkLst>
        <pc:spChg chg="mod">
          <ac:chgData name="Sarah Tinker (she/her)" userId="0e7663e2-365b-43ee-95b9-b01c66bd14e3" providerId="ADAL" clId="{6A4DBCC5-B8E6-4FF5-8FEF-06A93A9A4D44}" dt="2025-01-22T01:14:10.475" v="1686" actId="27636"/>
          <ac:spMkLst>
            <pc:docMk/>
            <pc:sldMk cId="1923362507" sldId="316"/>
            <ac:spMk id="4" creationId="{4A91FF87-539B-D503-13EF-D4A8132FDF92}"/>
          </ac:spMkLst>
        </pc:spChg>
        <pc:picChg chg="mod">
          <ac:chgData name="Sarah Tinker (she/her)" userId="0e7663e2-365b-43ee-95b9-b01c66bd14e3" providerId="ADAL" clId="{6A4DBCC5-B8E6-4FF5-8FEF-06A93A9A4D44}" dt="2025-01-22T01:10:14.779" v="758" actId="962"/>
          <ac:picMkLst>
            <pc:docMk/>
            <pc:sldMk cId="1923362507" sldId="316"/>
            <ac:picMk id="3" creationId="{2DB19120-2D39-FC0D-1FD0-EEF2C22DBFB7}"/>
          </ac:picMkLst>
        </pc:picChg>
        <pc:picChg chg="mod">
          <ac:chgData name="Sarah Tinker (she/her)" userId="0e7663e2-365b-43ee-95b9-b01c66bd14e3" providerId="ADAL" clId="{6A4DBCC5-B8E6-4FF5-8FEF-06A93A9A4D44}" dt="2025-01-22T01:09:14.394" v="142" actId="962"/>
          <ac:picMkLst>
            <pc:docMk/>
            <pc:sldMk cId="1923362507" sldId="316"/>
            <ac:picMk id="8" creationId="{DDCE450D-6721-0249-85AA-1FFB868E8A5C}"/>
          </ac:picMkLst>
        </pc:picChg>
      </pc:sldChg>
      <pc:sldChg chg="modSp mod">
        <pc:chgData name="Sarah Tinker (she/her)" userId="0e7663e2-365b-43ee-95b9-b01c66bd14e3" providerId="ADAL" clId="{6A4DBCC5-B8E6-4FF5-8FEF-06A93A9A4D44}" dt="2025-01-22T01:14:34.261" v="1705" actId="1035"/>
        <pc:sldMkLst>
          <pc:docMk/>
          <pc:sldMk cId="4054528899" sldId="317"/>
        </pc:sldMkLst>
        <pc:spChg chg="mod">
          <ac:chgData name="Sarah Tinker (she/her)" userId="0e7663e2-365b-43ee-95b9-b01c66bd14e3" providerId="ADAL" clId="{6A4DBCC5-B8E6-4FF5-8FEF-06A93A9A4D44}" dt="2025-01-22T01:14:34.261" v="1705" actId="1035"/>
          <ac:spMkLst>
            <pc:docMk/>
            <pc:sldMk cId="4054528899" sldId="317"/>
            <ac:spMk id="7" creationId="{737AF1FE-5E13-9CCE-263E-7FE7C95ACE4C}"/>
          </ac:spMkLst>
        </pc:spChg>
        <pc:picChg chg="mod">
          <ac:chgData name="Sarah Tinker (she/her)" userId="0e7663e2-365b-43ee-95b9-b01c66bd14e3" providerId="ADAL" clId="{6A4DBCC5-B8E6-4FF5-8FEF-06A93A9A4D44}" dt="2025-01-22T01:12:00.736" v="1394" actId="962"/>
          <ac:picMkLst>
            <pc:docMk/>
            <pc:sldMk cId="4054528899" sldId="317"/>
            <ac:picMk id="4" creationId="{D79497C5-DA5B-8910-923A-8A7AF496FAB5}"/>
          </ac:picMkLst>
        </pc:picChg>
      </pc:sldChg>
      <pc:sldChg chg="modSp mod">
        <pc:chgData name="Sarah Tinker (she/her)" userId="0e7663e2-365b-43ee-95b9-b01c66bd14e3" providerId="ADAL" clId="{6A4DBCC5-B8E6-4FF5-8FEF-06A93A9A4D44}" dt="2025-01-22T01:12:39.341" v="1470" actId="962"/>
        <pc:sldMkLst>
          <pc:docMk/>
          <pc:sldMk cId="3659165713" sldId="321"/>
        </pc:sldMkLst>
        <pc:picChg chg="mod">
          <ac:chgData name="Sarah Tinker (she/her)" userId="0e7663e2-365b-43ee-95b9-b01c66bd14e3" providerId="ADAL" clId="{6A4DBCC5-B8E6-4FF5-8FEF-06A93A9A4D44}" dt="2025-01-22T01:12:39.341" v="1470" actId="962"/>
          <ac:picMkLst>
            <pc:docMk/>
            <pc:sldMk cId="3659165713" sldId="321"/>
            <ac:picMk id="6" creationId="{71A43A6D-1BC1-2EDF-D9FF-C873128DE597}"/>
          </ac:picMkLst>
        </pc:picChg>
        <pc:picChg chg="mod">
          <ac:chgData name="Sarah Tinker (she/her)" userId="0e7663e2-365b-43ee-95b9-b01c66bd14e3" providerId="ADAL" clId="{6A4DBCC5-B8E6-4FF5-8FEF-06A93A9A4D44}" dt="2025-01-22T01:12:37.413" v="1469" actId="962"/>
          <ac:picMkLst>
            <pc:docMk/>
            <pc:sldMk cId="3659165713" sldId="321"/>
            <ac:picMk id="7" creationId="{B94A60EF-4B58-12F0-ACC0-036BACC8821C}"/>
          </ac:picMkLst>
        </pc:picChg>
        <pc:picChg chg="mod">
          <ac:chgData name="Sarah Tinker (she/her)" userId="0e7663e2-365b-43ee-95b9-b01c66bd14e3" providerId="ADAL" clId="{6A4DBCC5-B8E6-4FF5-8FEF-06A93A9A4D44}" dt="2025-01-22T01:12:34.238" v="1467" actId="962"/>
          <ac:picMkLst>
            <pc:docMk/>
            <pc:sldMk cId="3659165713" sldId="321"/>
            <ac:picMk id="15" creationId="{0C18B7BD-E635-988D-ACD5-5C410E3C674E}"/>
          </ac:picMkLst>
        </pc:picChg>
        <pc:picChg chg="mod">
          <ac:chgData name="Sarah Tinker (she/her)" userId="0e7663e2-365b-43ee-95b9-b01c66bd14e3" providerId="ADAL" clId="{6A4DBCC5-B8E6-4FF5-8FEF-06A93A9A4D44}" dt="2025-01-22T01:12:32.241" v="1466" actId="962"/>
          <ac:picMkLst>
            <pc:docMk/>
            <pc:sldMk cId="3659165713" sldId="321"/>
            <ac:picMk id="20" creationId="{6407CC65-87E8-791F-C043-4DEDB7C0A22F}"/>
          </ac:picMkLst>
        </pc:picChg>
        <pc:picChg chg="mod">
          <ac:chgData name="Sarah Tinker (she/her)" userId="0e7663e2-365b-43ee-95b9-b01c66bd14e3" providerId="ADAL" clId="{6A4DBCC5-B8E6-4FF5-8FEF-06A93A9A4D44}" dt="2025-01-22T01:12:36.048" v="1468" actId="962"/>
          <ac:picMkLst>
            <pc:docMk/>
            <pc:sldMk cId="3659165713" sldId="321"/>
            <ac:picMk id="32" creationId="{414523A3-0FAE-E3EC-51A6-A0E95EC5D1A5}"/>
          </ac:picMkLst>
        </pc:picChg>
      </pc:sldChg>
      <pc:sldChg chg="modSp mod">
        <pc:chgData name="Sarah Tinker (she/her)" userId="0e7663e2-365b-43ee-95b9-b01c66bd14e3" providerId="ADAL" clId="{6A4DBCC5-B8E6-4FF5-8FEF-06A93A9A4D44}" dt="2025-01-22T01:12:43.569" v="1472" actId="962"/>
        <pc:sldMkLst>
          <pc:docMk/>
          <pc:sldMk cId="3981183558" sldId="322"/>
        </pc:sldMkLst>
        <pc:picChg chg="mod">
          <ac:chgData name="Sarah Tinker (she/her)" userId="0e7663e2-365b-43ee-95b9-b01c66bd14e3" providerId="ADAL" clId="{6A4DBCC5-B8E6-4FF5-8FEF-06A93A9A4D44}" dt="2025-01-22T01:12:41.987" v="1471" actId="962"/>
          <ac:picMkLst>
            <pc:docMk/>
            <pc:sldMk cId="3981183558" sldId="322"/>
            <ac:picMk id="3" creationId="{C91EE883-D7CB-817D-51B4-DABCF4126297}"/>
          </ac:picMkLst>
        </pc:picChg>
        <pc:picChg chg="mod">
          <ac:chgData name="Sarah Tinker (she/her)" userId="0e7663e2-365b-43ee-95b9-b01c66bd14e3" providerId="ADAL" clId="{6A4DBCC5-B8E6-4FF5-8FEF-06A93A9A4D44}" dt="2025-01-22T01:12:43.569" v="1472" actId="962"/>
          <ac:picMkLst>
            <pc:docMk/>
            <pc:sldMk cId="3981183558" sldId="322"/>
            <ac:picMk id="6" creationId="{65193671-D120-7881-D7BE-BD0613FA5D39}"/>
          </ac:picMkLst>
        </pc:picChg>
      </pc:sldChg>
      <pc:sldChg chg="modSp mod">
        <pc:chgData name="Sarah Tinker (she/her)" userId="0e7663e2-365b-43ee-95b9-b01c66bd14e3" providerId="ADAL" clId="{6A4DBCC5-B8E6-4FF5-8FEF-06A93A9A4D44}" dt="2025-01-22T01:13:05.317" v="1649" actId="962"/>
        <pc:sldMkLst>
          <pc:docMk/>
          <pc:sldMk cId="407717925" sldId="323"/>
        </pc:sldMkLst>
        <pc:graphicFrameChg chg="mod">
          <ac:chgData name="Sarah Tinker (she/her)" userId="0e7663e2-365b-43ee-95b9-b01c66bd14e3" providerId="ADAL" clId="{6A4DBCC5-B8E6-4FF5-8FEF-06A93A9A4D44}" dt="2025-01-22T01:13:05.317" v="1649" actId="962"/>
          <ac:graphicFrameMkLst>
            <pc:docMk/>
            <pc:sldMk cId="407717925" sldId="323"/>
            <ac:graphicFrameMk id="2" creationId="{EB31808F-EAAB-A1EA-68F6-F1341B222605}"/>
          </ac:graphicFrameMkLst>
        </pc:graphicFrameChg>
        <pc:picChg chg="mod">
          <ac:chgData name="Sarah Tinker (she/her)" userId="0e7663e2-365b-43ee-95b9-b01c66bd14e3" providerId="ADAL" clId="{6A4DBCC5-B8E6-4FF5-8FEF-06A93A9A4D44}" dt="2025-01-22T01:12:51.961" v="1475" actId="962"/>
          <ac:picMkLst>
            <pc:docMk/>
            <pc:sldMk cId="407717925" sldId="323"/>
            <ac:picMk id="7" creationId="{487A2974-4F70-F4C3-BE9E-AA3009CA86BF}"/>
          </ac:picMkLst>
        </pc:picChg>
      </pc:sldChg>
      <pc:sldChg chg="modSp mod">
        <pc:chgData name="Sarah Tinker (she/her)" userId="0e7663e2-365b-43ee-95b9-b01c66bd14e3" providerId="ADAL" clId="{6A4DBCC5-B8E6-4FF5-8FEF-06A93A9A4D44}" dt="2025-01-22T01:13:13.418" v="1652" actId="962"/>
        <pc:sldMkLst>
          <pc:docMk/>
          <pc:sldMk cId="2450242367" sldId="325"/>
        </pc:sldMkLst>
        <pc:picChg chg="mod">
          <ac:chgData name="Sarah Tinker (she/her)" userId="0e7663e2-365b-43ee-95b9-b01c66bd14e3" providerId="ADAL" clId="{6A4DBCC5-B8E6-4FF5-8FEF-06A93A9A4D44}" dt="2025-01-22T01:13:13.418" v="1652" actId="962"/>
          <ac:picMkLst>
            <pc:docMk/>
            <pc:sldMk cId="2450242367" sldId="325"/>
            <ac:picMk id="6" creationId="{2DBA0C4A-B7EE-CB4A-6C53-8C4519EF0A20}"/>
          </ac:picMkLst>
        </pc:picChg>
      </pc:sldChg>
      <pc:sldChg chg="modSp mod">
        <pc:chgData name="Sarah Tinker (she/her)" userId="0e7663e2-365b-43ee-95b9-b01c66bd14e3" providerId="ADAL" clId="{6A4DBCC5-B8E6-4FF5-8FEF-06A93A9A4D44}" dt="2025-01-22T01:14:02.769" v="1682" actId="33553"/>
        <pc:sldMkLst>
          <pc:docMk/>
          <pc:sldMk cId="3845571367" sldId="327"/>
        </pc:sldMkLst>
        <pc:spChg chg="mod">
          <ac:chgData name="Sarah Tinker (she/her)" userId="0e7663e2-365b-43ee-95b9-b01c66bd14e3" providerId="ADAL" clId="{6A4DBCC5-B8E6-4FF5-8FEF-06A93A9A4D44}" dt="2025-01-22T01:14:02.769" v="1682" actId="33553"/>
          <ac:spMkLst>
            <pc:docMk/>
            <pc:sldMk cId="3845571367" sldId="327"/>
            <ac:spMk id="8" creationId="{45BB78D6-818E-5147-F24E-47EC2DC1901E}"/>
          </ac:spMkLst>
        </pc:spChg>
        <pc:picChg chg="mod">
          <ac:chgData name="Sarah Tinker (she/her)" userId="0e7663e2-365b-43ee-95b9-b01c66bd14e3" providerId="ADAL" clId="{6A4DBCC5-B8E6-4FF5-8FEF-06A93A9A4D44}" dt="2025-01-22T01:08:24.355" v="54" actId="962"/>
          <ac:picMkLst>
            <pc:docMk/>
            <pc:sldMk cId="3845571367" sldId="327"/>
            <ac:picMk id="4" creationId="{DF9F27F6-30B3-C688-0B86-42ABDF66E0D9}"/>
          </ac:picMkLst>
        </pc:picChg>
        <pc:picChg chg="mod">
          <ac:chgData name="Sarah Tinker (she/her)" userId="0e7663e2-365b-43ee-95b9-b01c66bd14e3" providerId="ADAL" clId="{6A4DBCC5-B8E6-4FF5-8FEF-06A93A9A4D44}" dt="2025-01-22T01:08:26.155" v="55" actId="962"/>
          <ac:picMkLst>
            <pc:docMk/>
            <pc:sldMk cId="3845571367" sldId="327"/>
            <ac:picMk id="6" creationId="{BAC1E69E-0EA5-ABE4-C379-8DEF1684B107}"/>
          </ac:picMkLst>
        </pc:picChg>
      </pc:sldChg>
      <pc:sldChg chg="modSp mod">
        <pc:chgData name="Sarah Tinker (she/her)" userId="0e7663e2-365b-43ee-95b9-b01c66bd14e3" providerId="ADAL" clId="{6A4DBCC5-B8E6-4FF5-8FEF-06A93A9A4D44}" dt="2025-01-22T01:12:48.459" v="1474" actId="962"/>
        <pc:sldMkLst>
          <pc:docMk/>
          <pc:sldMk cId="3037011536" sldId="328"/>
        </pc:sldMkLst>
        <pc:picChg chg="mod">
          <ac:chgData name="Sarah Tinker (she/her)" userId="0e7663e2-365b-43ee-95b9-b01c66bd14e3" providerId="ADAL" clId="{6A4DBCC5-B8E6-4FF5-8FEF-06A93A9A4D44}" dt="2025-01-22T01:12:46.404" v="1473" actId="962"/>
          <ac:picMkLst>
            <pc:docMk/>
            <pc:sldMk cId="3037011536" sldId="328"/>
            <ac:picMk id="3" creationId="{36F96265-DCB6-5BA3-3882-18394DE47E70}"/>
          </ac:picMkLst>
        </pc:picChg>
        <pc:picChg chg="mod">
          <ac:chgData name="Sarah Tinker (she/her)" userId="0e7663e2-365b-43ee-95b9-b01c66bd14e3" providerId="ADAL" clId="{6A4DBCC5-B8E6-4FF5-8FEF-06A93A9A4D44}" dt="2025-01-22T01:12:48.459" v="1474" actId="962"/>
          <ac:picMkLst>
            <pc:docMk/>
            <pc:sldMk cId="3037011536" sldId="328"/>
            <ac:picMk id="6" creationId="{F9F8E946-15FB-8FBF-8880-CA903FF700FF}"/>
          </ac:picMkLst>
        </pc:picChg>
      </pc:sldChg>
      <pc:sldChg chg="delSp modSp mod">
        <pc:chgData name="Sarah Tinker (she/her)" userId="0e7663e2-365b-43ee-95b9-b01c66bd14e3" providerId="ADAL" clId="{6A4DBCC5-B8E6-4FF5-8FEF-06A93A9A4D44}" dt="2025-01-22T01:14:13.027" v="1687" actId="33553"/>
        <pc:sldMkLst>
          <pc:docMk/>
          <pc:sldMk cId="3396942300" sldId="330"/>
        </pc:sldMkLst>
        <pc:spChg chg="mod">
          <ac:chgData name="Sarah Tinker (she/her)" userId="0e7663e2-365b-43ee-95b9-b01c66bd14e3" providerId="ADAL" clId="{6A4DBCC5-B8E6-4FF5-8FEF-06A93A9A4D44}" dt="2025-01-22T01:14:13.027" v="1687" actId="33553"/>
          <ac:spMkLst>
            <pc:docMk/>
            <pc:sldMk cId="3396942300" sldId="330"/>
            <ac:spMk id="7" creationId="{737AF1FE-5E13-9CCE-263E-7FE7C95ACE4C}"/>
          </ac:spMkLst>
        </pc:spChg>
        <pc:spChg chg="del">
          <ac:chgData name="Sarah Tinker (she/her)" userId="0e7663e2-365b-43ee-95b9-b01c66bd14e3" providerId="ADAL" clId="{6A4DBCC5-B8E6-4FF5-8FEF-06A93A9A4D44}" dt="2025-01-22T01:13:55.647" v="1681" actId="478"/>
          <ac:spMkLst>
            <pc:docMk/>
            <pc:sldMk cId="3396942300" sldId="330"/>
            <ac:spMk id="10" creationId="{FF0CE361-6B47-161F-4593-B3FFB5BB03E4}"/>
          </ac:spMkLst>
        </pc:spChg>
        <pc:picChg chg="mod">
          <ac:chgData name="Sarah Tinker (she/her)" userId="0e7663e2-365b-43ee-95b9-b01c66bd14e3" providerId="ADAL" clId="{6A4DBCC5-B8E6-4FF5-8FEF-06A93A9A4D44}" dt="2025-01-22T01:10:18.290" v="759" actId="962"/>
          <ac:picMkLst>
            <pc:docMk/>
            <pc:sldMk cId="3396942300" sldId="330"/>
            <ac:picMk id="8" creationId="{28F93A4A-660E-8A38-EEDE-F5B1729D0452}"/>
          </ac:picMkLst>
        </pc:picChg>
        <pc:picChg chg="mod">
          <ac:chgData name="Sarah Tinker (she/her)" userId="0e7663e2-365b-43ee-95b9-b01c66bd14e3" providerId="ADAL" clId="{6A4DBCC5-B8E6-4FF5-8FEF-06A93A9A4D44}" dt="2025-01-22T01:10:21.987" v="762" actId="962"/>
          <ac:picMkLst>
            <pc:docMk/>
            <pc:sldMk cId="3396942300" sldId="330"/>
            <ac:picMk id="9" creationId="{7BD5DEB4-004F-5426-01EA-104D9F7118BE}"/>
          </ac:picMkLst>
        </pc:picChg>
      </pc:sldChg>
      <pc:sldChg chg="modSp mod">
        <pc:chgData name="Sarah Tinker (she/her)" userId="0e7663e2-365b-43ee-95b9-b01c66bd14e3" providerId="ADAL" clId="{6A4DBCC5-B8E6-4FF5-8FEF-06A93A9A4D44}" dt="2025-01-22T01:13:10.859" v="1651" actId="962"/>
        <pc:sldMkLst>
          <pc:docMk/>
          <pc:sldMk cId="2514418814" sldId="333"/>
        </pc:sldMkLst>
        <pc:picChg chg="mod">
          <ac:chgData name="Sarah Tinker (she/her)" userId="0e7663e2-365b-43ee-95b9-b01c66bd14e3" providerId="ADAL" clId="{6A4DBCC5-B8E6-4FF5-8FEF-06A93A9A4D44}" dt="2025-01-22T01:13:09.022" v="1650" actId="962"/>
          <ac:picMkLst>
            <pc:docMk/>
            <pc:sldMk cId="2514418814" sldId="333"/>
            <ac:picMk id="2" creationId="{5BEE684D-6185-FB18-8F2F-3B5A314294D2}"/>
          </ac:picMkLst>
        </pc:picChg>
        <pc:picChg chg="mod">
          <ac:chgData name="Sarah Tinker (she/her)" userId="0e7663e2-365b-43ee-95b9-b01c66bd14e3" providerId="ADAL" clId="{6A4DBCC5-B8E6-4FF5-8FEF-06A93A9A4D44}" dt="2025-01-22T01:13:10.859" v="1651" actId="962"/>
          <ac:picMkLst>
            <pc:docMk/>
            <pc:sldMk cId="2514418814" sldId="333"/>
            <ac:picMk id="5" creationId="{BE672AFE-F6A6-8CA6-69ED-DDA5E9D4F2F3}"/>
          </ac:picMkLst>
        </pc:picChg>
      </pc:sldChg>
      <pc:sldChg chg="modSp mod">
        <pc:chgData name="Sarah Tinker (she/her)" userId="0e7663e2-365b-43ee-95b9-b01c66bd14e3" providerId="ADAL" clId="{6A4DBCC5-B8E6-4FF5-8FEF-06A93A9A4D44}" dt="2025-01-22T01:14:40.998" v="1709" actId="27636"/>
        <pc:sldMkLst>
          <pc:docMk/>
          <pc:sldMk cId="95992585" sldId="334"/>
        </pc:sldMkLst>
        <pc:spChg chg="mod">
          <ac:chgData name="Sarah Tinker (she/her)" userId="0e7663e2-365b-43ee-95b9-b01c66bd14e3" providerId="ADAL" clId="{6A4DBCC5-B8E6-4FF5-8FEF-06A93A9A4D44}" dt="2025-01-22T01:14:40.998" v="1709" actId="27636"/>
          <ac:spMkLst>
            <pc:docMk/>
            <pc:sldMk cId="95992585" sldId="334"/>
            <ac:spMk id="5" creationId="{E8C1C2C1-7FA5-EB59-B4D7-2A438F5AFB6C}"/>
          </ac:spMkLst>
        </pc:spChg>
        <pc:picChg chg="mod">
          <ac:chgData name="Sarah Tinker (she/her)" userId="0e7663e2-365b-43ee-95b9-b01c66bd14e3" providerId="ADAL" clId="{6A4DBCC5-B8E6-4FF5-8FEF-06A93A9A4D44}" dt="2025-01-22T01:12:26.948" v="1465" actId="962"/>
          <ac:picMkLst>
            <pc:docMk/>
            <pc:sldMk cId="95992585" sldId="334"/>
            <ac:picMk id="3" creationId="{702766AF-9156-7224-F8FD-B99080392576}"/>
          </ac:picMkLst>
        </pc:picChg>
      </pc:sldChg>
      <pc:sldChg chg="modSp mod">
        <pc:chgData name="Sarah Tinker (she/her)" userId="0e7663e2-365b-43ee-95b9-b01c66bd14e3" providerId="ADAL" clId="{6A4DBCC5-B8E6-4FF5-8FEF-06A93A9A4D44}" dt="2025-01-22T01:12:08.162" v="1397" actId="962"/>
        <pc:sldMkLst>
          <pc:docMk/>
          <pc:sldMk cId="56068019" sldId="335"/>
        </pc:sldMkLst>
        <pc:picChg chg="mod">
          <ac:chgData name="Sarah Tinker (she/her)" userId="0e7663e2-365b-43ee-95b9-b01c66bd14e3" providerId="ADAL" clId="{6A4DBCC5-B8E6-4FF5-8FEF-06A93A9A4D44}" dt="2025-01-22T01:12:08.162" v="1397" actId="962"/>
          <ac:picMkLst>
            <pc:docMk/>
            <pc:sldMk cId="56068019" sldId="335"/>
            <ac:picMk id="12" creationId="{C3975925-5683-7BB2-DB7F-195D27261FA8}"/>
          </ac:picMkLst>
        </pc:picChg>
      </pc:sldChg>
    </pc:docChg>
  </pc:docChgLst>
  <pc:docChgLst>
    <pc:chgData name="Anthony Fox" userId="7d5233b2-e8b7-4510-b395-d02cfd363977" providerId="ADAL" clId="{CB5952BB-50BD-4D12-97E5-1DABF76B20AE}"/>
    <pc:docChg chg="modSld">
      <pc:chgData name="Anthony Fox" userId="7d5233b2-e8b7-4510-b395-d02cfd363977" providerId="ADAL" clId="{CB5952BB-50BD-4D12-97E5-1DABF76B20AE}" dt="2024-11-15T17:10:20.816" v="31" actId="1076"/>
      <pc:docMkLst>
        <pc:docMk/>
      </pc:docMkLst>
      <pc:sldChg chg="modSp mod">
        <pc:chgData name="Anthony Fox" userId="7d5233b2-e8b7-4510-b395-d02cfd363977" providerId="ADAL" clId="{CB5952BB-50BD-4D12-97E5-1DABF76B20AE}" dt="2024-11-15T17:10:20.816" v="31" actId="1076"/>
        <pc:sldMkLst>
          <pc:docMk/>
          <pc:sldMk cId="1581501176" sldId="268"/>
        </pc:sldMkLst>
        <pc:spChg chg="mod">
          <ac:chgData name="Anthony Fox" userId="7d5233b2-e8b7-4510-b395-d02cfd363977" providerId="ADAL" clId="{CB5952BB-50BD-4D12-97E5-1DABF76B20AE}" dt="2024-11-15T17:10:20.816" v="31" actId="1076"/>
          <ac:spMkLst>
            <pc:docMk/>
            <pc:sldMk cId="1581501176" sldId="268"/>
            <ac:spMk id="5" creationId="{00000000-0000-0000-0000-000000000000}"/>
          </ac:spMkLst>
        </pc:spChg>
        <pc:spChg chg="mod">
          <ac:chgData name="Anthony Fox" userId="7d5233b2-e8b7-4510-b395-d02cfd363977" providerId="ADAL" clId="{CB5952BB-50BD-4D12-97E5-1DABF76B20AE}" dt="2024-11-15T17:08:21.075" v="0" actId="113"/>
          <ac:spMkLst>
            <pc:docMk/>
            <pc:sldMk cId="1581501176" sldId="268"/>
            <ac:spMk id="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8CFA03-48DF-C141-908C-BF3DCFB3BEEF}" type="datetimeFigureOut">
              <a:rPr lang="en-US" smtClean="0">
                <a:latin typeface="Arial" charset="0"/>
              </a:rPr>
              <a:t>1/21/2025</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F78E76-4621-B04C-883F-954B019C47F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1480529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9B7069F8-2239-BC4E-A2F4-FC5BC5F7009E}" type="datetimeFigureOut">
              <a:rPr lang="en-US" smtClean="0"/>
              <a:pPr/>
              <a:t>1/21/2025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CF151EA3-896B-2140-8941-46E47C8C8529}" type="slidenum">
              <a:rPr lang="en-US" smtClean="0"/>
              <a:pPr/>
              <a:t>‹#›</a:t>
            </a:fld>
            <a:endParaRPr lang="en-US" dirty="0"/>
          </a:p>
        </p:txBody>
      </p:sp>
    </p:spTree>
    <p:extLst>
      <p:ext uri="{BB962C8B-B14F-4D97-AF65-F5344CB8AC3E}">
        <p14:creationId xmlns:p14="http://schemas.microsoft.com/office/powerpoint/2010/main" val="543700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charset="0"/>
        <a:ea typeface="+mn-ea"/>
        <a:cs typeface="+mn-cs"/>
      </a:defRPr>
    </a:lvl1pPr>
    <a:lvl2pPr marL="457200" algn="l" defTabSz="914400" rtl="0" eaLnBrk="1" latinLnBrk="0" hangingPunct="1">
      <a:defRPr sz="1200" b="0" i="0" kern="1200">
        <a:solidFill>
          <a:schemeClr val="tx1"/>
        </a:solidFill>
        <a:latin typeface="Arial" charset="0"/>
        <a:ea typeface="+mn-ea"/>
        <a:cs typeface="+mn-cs"/>
      </a:defRPr>
    </a:lvl2pPr>
    <a:lvl3pPr marL="914400" algn="l" defTabSz="914400" rtl="0" eaLnBrk="1" latinLnBrk="0" hangingPunct="1">
      <a:defRPr sz="1200" b="0" i="0" kern="1200">
        <a:solidFill>
          <a:schemeClr val="tx1"/>
        </a:solidFill>
        <a:latin typeface="Arial" charset="0"/>
        <a:ea typeface="+mn-ea"/>
        <a:cs typeface="+mn-cs"/>
      </a:defRPr>
    </a:lvl3pPr>
    <a:lvl4pPr marL="1371600" algn="l" defTabSz="914400" rtl="0" eaLnBrk="1" latinLnBrk="0" hangingPunct="1">
      <a:defRPr sz="1200" b="0" i="0" kern="1200">
        <a:solidFill>
          <a:schemeClr val="tx1"/>
        </a:solidFill>
        <a:latin typeface="Arial" charset="0"/>
        <a:ea typeface="+mn-ea"/>
        <a:cs typeface="+mn-cs"/>
      </a:defRPr>
    </a:lvl4pPr>
    <a:lvl5pPr marL="1828800" algn="l" defTabSz="914400" rtl="0" eaLnBrk="1" latinLnBrk="0" hangingPunct="1">
      <a:defRPr sz="1200" b="0" i="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51EA3-896B-2140-8941-46E47C8C8529}" type="slidenum">
              <a:rPr lang="en-US" smtClean="0"/>
              <a:t>2</a:t>
            </a:fld>
            <a:endParaRPr lang="en-US" dirty="0"/>
          </a:p>
        </p:txBody>
      </p:sp>
    </p:spTree>
    <p:extLst>
      <p:ext uri="{BB962C8B-B14F-4D97-AF65-F5344CB8AC3E}">
        <p14:creationId xmlns:p14="http://schemas.microsoft.com/office/powerpoint/2010/main" val="3021472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Sans-Serif"/>
              <a:buChar char="§"/>
            </a:pPr>
            <a:r>
              <a:rPr lang="en-US" dirty="0"/>
              <a:t>Data Aggregation and disaggregation</a:t>
            </a:r>
          </a:p>
          <a:p>
            <a:pPr marL="742950" lvl="1" indent="-285750">
              <a:buFont typeface="Wingdings,Sans-Serif"/>
              <a:buChar char="•"/>
            </a:pPr>
            <a:r>
              <a:rPr lang="en-US" dirty="0"/>
              <a:t>Ensuring that we analyze member experience and outcomes in a meaningful way </a:t>
            </a:r>
          </a:p>
          <a:p>
            <a:pPr marL="285750" indent="-285750">
              <a:buFont typeface="Wingdings,Sans-Serif"/>
              <a:buChar char="§"/>
            </a:pPr>
            <a:r>
              <a:rPr lang="en-US" dirty="0">
                <a:latin typeface="Arial"/>
                <a:cs typeface="Arial"/>
              </a:rPr>
              <a:t>Avoiding over simplification </a:t>
            </a:r>
          </a:p>
          <a:p>
            <a:pPr marL="742950" lvl="1" indent="-285750">
              <a:buFont typeface="Wingdings,Sans-Serif"/>
              <a:buChar char="•"/>
            </a:pPr>
            <a:r>
              <a:rPr lang="en-US" dirty="0"/>
              <a:t>Recognition of the diversity within groups, and seeking the root cause of disparities</a:t>
            </a:r>
          </a:p>
          <a:p>
            <a:pPr marL="285750" indent="-285750">
              <a:buFont typeface="Wingdings,Sans-Serif"/>
              <a:buChar char="§"/>
            </a:pPr>
            <a:r>
              <a:rPr lang="en-US" dirty="0">
                <a:latin typeface="Arial"/>
                <a:cs typeface="Arial"/>
              </a:rPr>
              <a:t>Cultural Sensitivity</a:t>
            </a:r>
          </a:p>
          <a:p>
            <a:pPr marL="742950" lvl="1" indent="-285750">
              <a:buFont typeface="Wingdings,Sans-Serif"/>
              <a:buChar char="•"/>
            </a:pPr>
            <a:r>
              <a:rPr lang="en-US" dirty="0"/>
              <a:t>Consideration of cultural context and diverse background and experiences</a:t>
            </a:r>
          </a:p>
          <a:p>
            <a:pPr marL="285750" indent="-285750">
              <a:buFont typeface="Wingdings,Sans-Serif"/>
              <a:buChar char="§"/>
            </a:pPr>
            <a:r>
              <a:rPr lang="en-US" dirty="0">
                <a:latin typeface="Arial"/>
                <a:cs typeface="Arial"/>
              </a:rPr>
              <a:t>Community Engagement</a:t>
            </a:r>
          </a:p>
          <a:p>
            <a:pPr marL="742950" lvl="1" indent="-285750">
              <a:buFont typeface="Wingdings,Sans-Serif"/>
              <a:buChar char="•"/>
            </a:pPr>
            <a:r>
              <a:rPr lang="en-US" dirty="0"/>
              <a:t>Engaging the communities whose experience is being studied </a:t>
            </a:r>
          </a:p>
          <a:p>
            <a:pPr marL="285750" indent="-285750">
              <a:buFont typeface="Wingdings,Sans-Serif"/>
              <a:buChar char="§"/>
            </a:pPr>
            <a:r>
              <a:rPr lang="en-US" dirty="0">
                <a:latin typeface="Arial"/>
                <a:cs typeface="Arial"/>
              </a:rPr>
              <a:t>Transparent Communication</a:t>
            </a:r>
          </a:p>
          <a:p>
            <a:pPr marL="742950" lvl="1" indent="-285750">
              <a:buFont typeface="Wingdings,Sans-Serif"/>
              <a:buChar char="•"/>
            </a:pPr>
            <a:r>
              <a:rPr lang="en-US" dirty="0"/>
              <a:t>Providing disclosure of the sources, and analysis processes of data </a:t>
            </a:r>
          </a:p>
          <a:p>
            <a:pPr marL="285750" indent="-285750">
              <a:buFont typeface="Wingdings,Sans-Serif"/>
              <a:buChar char="§"/>
            </a:pPr>
            <a:r>
              <a:rPr lang="en-US" dirty="0">
                <a:latin typeface="Arial"/>
                <a:cs typeface="Arial"/>
              </a:rPr>
              <a:t>Intersections of identity</a:t>
            </a:r>
          </a:p>
          <a:p>
            <a:pPr marL="742950" lvl="1" indent="-285750">
              <a:buFont typeface="Wingdings,Sans-Serif"/>
              <a:buChar char="•"/>
            </a:pPr>
            <a:r>
              <a:rPr lang="en-US" dirty="0"/>
              <a:t>Consideration of the multiple aspects of each person’s identity</a:t>
            </a:r>
          </a:p>
          <a:p>
            <a:pPr marL="285750" indent="-285750">
              <a:buFont typeface="Wingdings,Sans-Serif"/>
              <a:buChar char="§"/>
            </a:pPr>
            <a:r>
              <a:rPr lang="en-US" dirty="0">
                <a:latin typeface="Arial"/>
                <a:cs typeface="Arial"/>
              </a:rPr>
              <a:t>Member Privacy </a:t>
            </a:r>
          </a:p>
          <a:p>
            <a:pPr marL="742950" lvl="1" indent="-285750">
              <a:buFont typeface="Wingdings,Sans-Serif"/>
              <a:buChar char="•"/>
            </a:pPr>
            <a:r>
              <a:rPr lang="en-US" dirty="0"/>
              <a:t>Ensuring individual’s health information is protected</a:t>
            </a:r>
          </a:p>
          <a:p>
            <a:pPr marL="285750" indent="-285750">
              <a:buFont typeface="Wingdings,Sans-Serif"/>
              <a:buChar char="§"/>
            </a:pPr>
            <a:r>
              <a:rPr lang="en-US" dirty="0">
                <a:latin typeface="Arial"/>
                <a:cs typeface="Arial"/>
              </a:rPr>
              <a:t>and sensitivity to reduce unintended harm</a:t>
            </a:r>
          </a:p>
          <a:p>
            <a:pPr marL="742950" lvl="1" indent="-285750">
              <a:buFont typeface="Wingdings,Sans-Serif"/>
              <a:buChar char="•"/>
            </a:pPr>
            <a:r>
              <a:rPr lang="en-US" dirty="0"/>
              <a:t>Consideration of the potential harms inherent in reducing a person identity within a defined group. </a:t>
            </a:r>
          </a:p>
        </p:txBody>
      </p:sp>
      <p:sp>
        <p:nvSpPr>
          <p:cNvPr id="4" name="Slide Number Placeholder 3"/>
          <p:cNvSpPr>
            <a:spLocks noGrp="1"/>
          </p:cNvSpPr>
          <p:nvPr>
            <p:ph type="sldNum" sz="quarter" idx="5"/>
          </p:nvPr>
        </p:nvSpPr>
        <p:spPr/>
        <p:txBody>
          <a:bodyPr/>
          <a:lstStyle/>
          <a:p>
            <a:fld id="{CF151EA3-896B-2140-8941-46E47C8C8529}" type="slidenum">
              <a:rPr lang="en-US" smtClean="0"/>
              <a:pPr/>
              <a:t>16</a:t>
            </a:fld>
            <a:endParaRPr lang="en-US" dirty="0"/>
          </a:p>
        </p:txBody>
      </p:sp>
    </p:spTree>
    <p:extLst>
      <p:ext uri="{BB962C8B-B14F-4D97-AF65-F5344CB8AC3E}">
        <p14:creationId xmlns:p14="http://schemas.microsoft.com/office/powerpoint/2010/main" val="1475959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a:cs typeface="Arial"/>
            </a:endParaRPr>
          </a:p>
        </p:txBody>
      </p:sp>
      <p:sp>
        <p:nvSpPr>
          <p:cNvPr id="4" name="Slide Number Placeholder 3"/>
          <p:cNvSpPr>
            <a:spLocks noGrp="1"/>
          </p:cNvSpPr>
          <p:nvPr>
            <p:ph type="sldNum" sz="quarter" idx="5"/>
          </p:nvPr>
        </p:nvSpPr>
        <p:spPr/>
        <p:txBody>
          <a:bodyPr/>
          <a:lstStyle/>
          <a:p>
            <a:fld id="{CF151EA3-896B-2140-8941-46E47C8C8529}" type="slidenum">
              <a:rPr lang="en-US" smtClean="0"/>
              <a:pPr/>
              <a:t>3</a:t>
            </a:fld>
            <a:endParaRPr lang="en-US" dirty="0"/>
          </a:p>
        </p:txBody>
      </p:sp>
    </p:spTree>
    <p:extLst>
      <p:ext uri="{BB962C8B-B14F-4D97-AF65-F5344CB8AC3E}">
        <p14:creationId xmlns:p14="http://schemas.microsoft.com/office/powerpoint/2010/main" val="3492230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cs typeface="Arial"/>
            </a:endParaRPr>
          </a:p>
        </p:txBody>
      </p:sp>
      <p:sp>
        <p:nvSpPr>
          <p:cNvPr id="4" name="Slide Number Placeholder 3"/>
          <p:cNvSpPr>
            <a:spLocks noGrp="1"/>
          </p:cNvSpPr>
          <p:nvPr>
            <p:ph type="sldNum" sz="quarter" idx="10"/>
          </p:nvPr>
        </p:nvSpPr>
        <p:spPr/>
        <p:txBody>
          <a:bodyPr/>
          <a:lstStyle/>
          <a:p>
            <a:fld id="{CF151EA3-896B-2140-8941-46E47C8C8529}" type="slidenum">
              <a:rPr lang="en-US" smtClean="0"/>
              <a:t>5</a:t>
            </a:fld>
            <a:endParaRPr lang="en-US" dirty="0"/>
          </a:p>
        </p:txBody>
      </p:sp>
    </p:spTree>
    <p:extLst>
      <p:ext uri="{BB962C8B-B14F-4D97-AF65-F5344CB8AC3E}">
        <p14:creationId xmlns:p14="http://schemas.microsoft.com/office/powerpoint/2010/main" val="4116330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CF151EA3-896B-2140-8941-46E47C8C8529}" type="slidenum">
              <a:rPr lang="en-US" smtClean="0"/>
              <a:pPr/>
              <a:t>6</a:t>
            </a:fld>
            <a:endParaRPr lang="en-US" dirty="0"/>
          </a:p>
        </p:txBody>
      </p:sp>
    </p:spTree>
    <p:extLst>
      <p:ext uri="{BB962C8B-B14F-4D97-AF65-F5344CB8AC3E}">
        <p14:creationId xmlns:p14="http://schemas.microsoft.com/office/powerpoint/2010/main" val="3473655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latin typeface="Calibri"/>
                <a:cs typeface="Calibri"/>
              </a:rPr>
              <a:t>198 Fields!!! Robust novel demographic information</a:t>
            </a:r>
            <a:endParaRPr lang="en-US" dirty="0">
              <a:cs typeface="Arial" charset="0"/>
            </a:endParaRPr>
          </a:p>
          <a:p>
            <a:r>
              <a:rPr lang="en-US" dirty="0">
                <a:latin typeface="Calibri"/>
                <a:cs typeface="Calibri"/>
              </a:rPr>
              <a:t>2. Codes are only helpful when there are descriptions that go along with them – 68 reference tables for all variables without binary format –</a:t>
            </a:r>
            <a:endParaRPr lang="en-US" dirty="0"/>
          </a:p>
          <a:p>
            <a:r>
              <a:rPr lang="en-US" dirty="0">
                <a:latin typeface="Calibri"/>
                <a:cs typeface="Calibri"/>
              </a:rPr>
              <a:t>3. Table includes all fields PLUS descriptions for all fields that are not in binary format – reference tables from step 1 – over 250 fields in final table!</a:t>
            </a:r>
          </a:p>
          <a:p>
            <a:r>
              <a:rPr lang="en-US" dirty="0">
                <a:latin typeface="Calibri"/>
                <a:cs typeface="Calibri"/>
              </a:rPr>
              <a:t>*Steps 1-3 done BEFORE data sent by OHA</a:t>
            </a:r>
          </a:p>
          <a:p>
            <a:r>
              <a:rPr lang="en-US" dirty="0">
                <a:latin typeface="Calibri"/>
                <a:cs typeface="Calibri"/>
              </a:rPr>
              <a:t>4. Add *chosen* fields into existing demographic table</a:t>
            </a:r>
          </a:p>
          <a:p>
            <a:r>
              <a:rPr lang="en-US" dirty="0">
                <a:latin typeface="Calibri"/>
                <a:cs typeface="Calibri"/>
              </a:rPr>
              <a:t>5. Replace existing fields for chosen demographics in internal and external reports – ongoing process, will take a LONG time</a:t>
            </a:r>
          </a:p>
        </p:txBody>
      </p:sp>
      <p:sp>
        <p:nvSpPr>
          <p:cNvPr id="4" name="Slide Number Placeholder 3"/>
          <p:cNvSpPr>
            <a:spLocks noGrp="1"/>
          </p:cNvSpPr>
          <p:nvPr>
            <p:ph type="sldNum" sz="quarter" idx="5"/>
          </p:nvPr>
        </p:nvSpPr>
        <p:spPr/>
        <p:txBody>
          <a:bodyPr/>
          <a:lstStyle/>
          <a:p>
            <a:fld id="{CF151EA3-896B-2140-8941-46E47C8C8529}" type="slidenum">
              <a:rPr lang="en-US" smtClean="0"/>
              <a:pPr/>
              <a:t>8</a:t>
            </a:fld>
            <a:endParaRPr lang="en-US" dirty="0"/>
          </a:p>
        </p:txBody>
      </p:sp>
    </p:spTree>
    <p:extLst>
      <p:ext uri="{BB962C8B-B14F-4D97-AF65-F5344CB8AC3E}">
        <p14:creationId xmlns:p14="http://schemas.microsoft.com/office/powerpoint/2010/main" val="2878510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Anthony then pass to Stephani </a:t>
            </a:r>
          </a:p>
        </p:txBody>
      </p:sp>
      <p:sp>
        <p:nvSpPr>
          <p:cNvPr id="4" name="Slide Number Placeholder 3"/>
          <p:cNvSpPr>
            <a:spLocks noGrp="1"/>
          </p:cNvSpPr>
          <p:nvPr>
            <p:ph type="sldNum" sz="quarter" idx="5"/>
          </p:nvPr>
        </p:nvSpPr>
        <p:spPr/>
        <p:txBody>
          <a:bodyPr/>
          <a:lstStyle/>
          <a:p>
            <a:fld id="{CF151EA3-896B-2140-8941-46E47C8C8529}" type="slidenum">
              <a:rPr lang="en-US" smtClean="0"/>
              <a:pPr/>
              <a:t>9</a:t>
            </a:fld>
            <a:endParaRPr lang="en-US" dirty="0"/>
          </a:p>
        </p:txBody>
      </p:sp>
    </p:spTree>
    <p:extLst>
      <p:ext uri="{BB962C8B-B14F-4D97-AF65-F5344CB8AC3E}">
        <p14:creationId xmlns:p14="http://schemas.microsoft.com/office/powerpoint/2010/main" val="289906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Demographic information in the file is so vast and detailed that there was an obvious need to pare down which fields analysts across departments use for data analysis/reporting purposes</a:t>
            </a:r>
          </a:p>
          <a:p>
            <a:endParaRPr lang="en-US" dirty="0"/>
          </a:p>
          <a:p>
            <a:r>
              <a:rPr lang="en-US" dirty="0">
                <a:latin typeface="Arial"/>
                <a:cs typeface="Arial"/>
              </a:rPr>
              <a:t>Because the new information from this file was so much more detailed than our current demographic information, we wanted to select fields to replace current/legacy information</a:t>
            </a:r>
          </a:p>
          <a:p>
            <a:endParaRPr lang="en-US" dirty="0"/>
          </a:p>
          <a:p>
            <a:r>
              <a:rPr lang="en-US" dirty="0">
                <a:latin typeface="Arial"/>
                <a:cs typeface="Arial"/>
              </a:rPr>
              <a:t>Many variables included the option of imputation as well as the option to include unknown/not understand/decline</a:t>
            </a:r>
          </a:p>
          <a:p>
            <a:endParaRPr lang="en-US" dirty="0"/>
          </a:p>
          <a:p>
            <a:r>
              <a:rPr lang="en-US" dirty="0">
                <a:latin typeface="Arial"/>
                <a:cs typeface="Arial"/>
              </a:rPr>
              <a:t>Walked through each element of REALD SOGI over the course of mult meetings etc. </a:t>
            </a:r>
          </a:p>
          <a:p>
            <a:endParaRPr lang="en-US" dirty="0"/>
          </a:p>
          <a:p>
            <a:r>
              <a:rPr lang="en-US" dirty="0">
                <a:latin typeface="Arial"/>
                <a:cs typeface="Arial"/>
              </a:rPr>
              <a:t>Demonstration – look at all these fields!!! (e.g.: 1,400 languages!!)</a:t>
            </a:r>
          </a:p>
          <a:p>
            <a:endParaRPr lang="en-US" dirty="0"/>
          </a:p>
          <a:p>
            <a:r>
              <a:rPr lang="en-US" dirty="0">
                <a:latin typeface="Arial"/>
                <a:cs typeface="Arial"/>
              </a:rPr>
              <a:t>How much detail vs redundancy for dashboard reporting</a:t>
            </a:r>
          </a:p>
          <a:p>
            <a:endParaRPr lang="en-US" dirty="0"/>
          </a:p>
          <a:p>
            <a:r>
              <a:rPr lang="en-US" dirty="0">
                <a:latin typeface="Arial"/>
                <a:cs typeface="Arial"/>
              </a:rPr>
              <a:t>Offering more granular data on request (space issues with dashboards)</a:t>
            </a:r>
          </a:p>
          <a:p>
            <a:endParaRPr lang="en-US" dirty="0"/>
          </a:p>
          <a:p>
            <a:r>
              <a:rPr lang="en-US" dirty="0">
                <a:latin typeface="Arial"/>
                <a:cs typeface="Arial"/>
              </a:rPr>
              <a:t>Data viz: Not comparing to white / alphabetize vs. prevalence</a:t>
            </a:r>
          </a:p>
          <a:p>
            <a:endParaRPr lang="en-US" dirty="0"/>
          </a:p>
          <a:p>
            <a:r>
              <a:rPr lang="en-US" dirty="0">
                <a:latin typeface="Arial"/>
                <a:cs typeface="Arial"/>
              </a:rPr>
              <a:t>Practical imitations of dashboard display vs. desire to fully de-aggregate</a:t>
            </a:r>
          </a:p>
          <a:p>
            <a:pPr marL="285750" indent="-285750">
              <a:buFont typeface="Arial,Sans-Serif"/>
              <a:buChar char="•"/>
            </a:pPr>
            <a:r>
              <a:rPr lang="en-US" dirty="0">
                <a:latin typeface="Arial"/>
                <a:cs typeface="Arial"/>
              </a:rPr>
              <a:t>What level of agg is going to allow actionable </a:t>
            </a:r>
          </a:p>
          <a:p>
            <a:pPr marL="742950" lvl="1" indent="-285750">
              <a:buFont typeface="Arial,Sans-Serif"/>
              <a:buChar char="•"/>
            </a:pPr>
            <a:r>
              <a:rPr lang="en-US" dirty="0">
                <a:latin typeface="Arial"/>
                <a:cs typeface="Arial"/>
              </a:rPr>
              <a:t>Key questions we used to help make these decisions</a:t>
            </a:r>
          </a:p>
        </p:txBody>
      </p:sp>
      <p:sp>
        <p:nvSpPr>
          <p:cNvPr id="4" name="Slide Number Placeholder 3"/>
          <p:cNvSpPr>
            <a:spLocks noGrp="1"/>
          </p:cNvSpPr>
          <p:nvPr>
            <p:ph type="sldNum" sz="quarter" idx="5"/>
          </p:nvPr>
        </p:nvSpPr>
        <p:spPr/>
        <p:txBody>
          <a:bodyPr/>
          <a:lstStyle/>
          <a:p>
            <a:fld id="{CF151EA3-896B-2140-8941-46E47C8C8529}" type="slidenum">
              <a:rPr lang="en-US" smtClean="0"/>
              <a:pPr/>
              <a:t>11</a:t>
            </a:fld>
            <a:endParaRPr lang="en-US" dirty="0"/>
          </a:p>
        </p:txBody>
      </p:sp>
    </p:spTree>
    <p:extLst>
      <p:ext uri="{BB962C8B-B14F-4D97-AF65-F5344CB8AC3E}">
        <p14:creationId xmlns:p14="http://schemas.microsoft.com/office/powerpoint/2010/main" val="89517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51EA3-896B-2140-8941-46E47C8C8529}" type="slidenum">
              <a:rPr lang="en-US" smtClean="0"/>
              <a:t>12</a:t>
            </a:fld>
            <a:endParaRPr lang="en-US" dirty="0"/>
          </a:p>
        </p:txBody>
      </p:sp>
    </p:spTree>
    <p:extLst>
      <p:ext uri="{BB962C8B-B14F-4D97-AF65-F5344CB8AC3E}">
        <p14:creationId xmlns:p14="http://schemas.microsoft.com/office/powerpoint/2010/main" val="3135833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Current now vs. Aspirational </a:t>
            </a:r>
          </a:p>
          <a:p>
            <a:endParaRPr lang="en-US" dirty="0">
              <a:latin typeface="Calibri"/>
              <a:cs typeface="Calibri"/>
            </a:endParaRPr>
          </a:p>
          <a:p>
            <a:r>
              <a:rPr lang="en-US" dirty="0">
                <a:latin typeface="Calibri"/>
                <a:cs typeface="Calibri"/>
              </a:rPr>
              <a:t>Policy as invitation vs. Oversight </a:t>
            </a:r>
          </a:p>
          <a:p>
            <a:endParaRPr lang="en-US" dirty="0">
              <a:latin typeface="Calibri"/>
              <a:cs typeface="Calibri"/>
            </a:endParaRPr>
          </a:p>
          <a:p>
            <a:r>
              <a:rPr lang="en-US" dirty="0">
                <a:latin typeface="Calibri"/>
                <a:cs typeface="Calibri"/>
              </a:rPr>
              <a:t>Why a policy?</a:t>
            </a:r>
          </a:p>
        </p:txBody>
      </p:sp>
      <p:sp>
        <p:nvSpPr>
          <p:cNvPr id="4" name="Slide Number Placeholder 3"/>
          <p:cNvSpPr>
            <a:spLocks noGrp="1"/>
          </p:cNvSpPr>
          <p:nvPr>
            <p:ph type="sldNum" sz="quarter" idx="5"/>
          </p:nvPr>
        </p:nvSpPr>
        <p:spPr/>
        <p:txBody>
          <a:bodyPr/>
          <a:lstStyle/>
          <a:p>
            <a:fld id="{CF151EA3-896B-2140-8941-46E47C8C8529}" type="slidenum">
              <a:rPr lang="en-US" smtClean="0"/>
              <a:pPr/>
              <a:t>14</a:t>
            </a:fld>
            <a:endParaRPr lang="en-US" dirty="0"/>
          </a:p>
        </p:txBody>
      </p:sp>
    </p:spTree>
    <p:extLst>
      <p:ext uri="{BB962C8B-B14F-4D97-AF65-F5344CB8AC3E}">
        <p14:creationId xmlns:p14="http://schemas.microsoft.com/office/powerpoint/2010/main" val="25396499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12" Type="http://schemas.openxmlformats.org/officeDocument/2006/relationships/image" Target="../media/image14.emf"/><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8.emf"/><Relationship Id="rId11" Type="http://schemas.openxmlformats.org/officeDocument/2006/relationships/image" Target="../media/image13.emf"/><Relationship Id="rId5" Type="http://schemas.openxmlformats.org/officeDocument/2006/relationships/image" Target="../media/image7.emf"/><Relationship Id="rId10" Type="http://schemas.openxmlformats.org/officeDocument/2006/relationships/image" Target="../media/image12.emf"/><Relationship Id="rId4" Type="http://schemas.openxmlformats.org/officeDocument/2006/relationships/image" Target="../media/image6.emf"/><Relationship Id="rId9"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id="{3E8DE2D2-A66C-5649-8563-73326EE9B8F2}"/>
              </a:ext>
            </a:extLst>
          </p:cNvPr>
          <p:cNvSpPr/>
          <p:nvPr userDrawn="1"/>
        </p:nvSpPr>
        <p:spPr>
          <a:xfrm rot="10800000">
            <a:off x="438462" y="688160"/>
            <a:ext cx="3286374" cy="413093"/>
          </a:xfrm>
          <a:custGeom>
            <a:avLst/>
            <a:gdLst>
              <a:gd name="connsiteX0" fmla="*/ 0 w 4273176"/>
              <a:gd name="connsiteY0" fmla="*/ 0 h 431581"/>
              <a:gd name="connsiteX1" fmla="*/ 4273176 w 4273176"/>
              <a:gd name="connsiteY1" fmla="*/ 0 h 431581"/>
              <a:gd name="connsiteX2" fmla="*/ 4273176 w 4273176"/>
              <a:gd name="connsiteY2" fmla="*/ 431581 h 431581"/>
              <a:gd name="connsiteX3" fmla="*/ 0 w 4273176"/>
              <a:gd name="connsiteY3" fmla="*/ 431581 h 431581"/>
              <a:gd name="connsiteX4" fmla="*/ 0 w 4273176"/>
              <a:gd name="connsiteY4" fmla="*/ 0 h 431581"/>
              <a:gd name="connsiteX0" fmla="*/ 67734 w 4273176"/>
              <a:gd name="connsiteY0" fmla="*/ 0 h 473914"/>
              <a:gd name="connsiteX1" fmla="*/ 4273176 w 4273176"/>
              <a:gd name="connsiteY1" fmla="*/ 42333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35466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64710 w 4273176"/>
              <a:gd name="connsiteY2" fmla="*/ 431580 h 473914"/>
              <a:gd name="connsiteX3" fmla="*/ 0 w 4273176"/>
              <a:gd name="connsiteY3" fmla="*/ 473914 h 473914"/>
              <a:gd name="connsiteX4" fmla="*/ 67734 w 4273176"/>
              <a:gd name="connsiteY4" fmla="*/ 0 h 473914"/>
              <a:gd name="connsiteX0" fmla="*/ 67734 w 4273176"/>
              <a:gd name="connsiteY0" fmla="*/ 0 h 440047"/>
              <a:gd name="connsiteX1" fmla="*/ 4273176 w 4273176"/>
              <a:gd name="connsiteY1" fmla="*/ 67733 h 440047"/>
              <a:gd name="connsiteX2" fmla="*/ 4264710 w 4273176"/>
              <a:gd name="connsiteY2" fmla="*/ 397713 h 440047"/>
              <a:gd name="connsiteX3" fmla="*/ 0 w 4273176"/>
              <a:gd name="connsiteY3" fmla="*/ 440047 h 440047"/>
              <a:gd name="connsiteX4" fmla="*/ 67734 w 4273176"/>
              <a:gd name="connsiteY4" fmla="*/ 0 h 440047"/>
              <a:gd name="connsiteX0" fmla="*/ 67734 w 4264710"/>
              <a:gd name="connsiteY0" fmla="*/ 0 h 440047"/>
              <a:gd name="connsiteX1" fmla="*/ 4223652 w 4264710"/>
              <a:gd name="connsiteY1" fmla="*/ 42333 h 440047"/>
              <a:gd name="connsiteX2" fmla="*/ 4264710 w 4264710"/>
              <a:gd name="connsiteY2" fmla="*/ 397713 h 440047"/>
              <a:gd name="connsiteX3" fmla="*/ 0 w 4264710"/>
              <a:gd name="connsiteY3" fmla="*/ 440047 h 440047"/>
              <a:gd name="connsiteX4" fmla="*/ 67734 w 4264710"/>
              <a:gd name="connsiteY4" fmla="*/ 0 h 440047"/>
              <a:gd name="connsiteX0" fmla="*/ 0 w 4196976"/>
              <a:gd name="connsiteY0" fmla="*/ 0 h 419574"/>
              <a:gd name="connsiteX1" fmla="*/ 4155918 w 4196976"/>
              <a:gd name="connsiteY1" fmla="*/ 42333 h 419574"/>
              <a:gd name="connsiteX2" fmla="*/ 4196976 w 4196976"/>
              <a:gd name="connsiteY2" fmla="*/ 397713 h 419574"/>
              <a:gd name="connsiteX3" fmla="*/ 97040 w 4196976"/>
              <a:gd name="connsiteY3" fmla="*/ 419574 h 419574"/>
              <a:gd name="connsiteX4" fmla="*/ 0 w 4196976"/>
              <a:gd name="connsiteY4" fmla="*/ 0 h 419574"/>
              <a:gd name="connsiteX0" fmla="*/ 47137 w 4244113"/>
              <a:gd name="connsiteY0" fmla="*/ 0 h 397713"/>
              <a:gd name="connsiteX1" fmla="*/ 4203055 w 4244113"/>
              <a:gd name="connsiteY1" fmla="*/ 42333 h 397713"/>
              <a:gd name="connsiteX2" fmla="*/ 4244113 w 4244113"/>
              <a:gd name="connsiteY2" fmla="*/ 397713 h 397713"/>
              <a:gd name="connsiteX3" fmla="*/ 0 w 4244113"/>
              <a:gd name="connsiteY3" fmla="*/ 378626 h 397713"/>
              <a:gd name="connsiteX4" fmla="*/ 47137 w 4244113"/>
              <a:gd name="connsiteY4" fmla="*/ 0 h 397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4113" h="397713">
                <a:moveTo>
                  <a:pt x="47137" y="0"/>
                </a:moveTo>
                <a:lnTo>
                  <a:pt x="4203055" y="42333"/>
                </a:lnTo>
                <a:lnTo>
                  <a:pt x="4244113" y="397713"/>
                </a:lnTo>
                <a:lnTo>
                  <a:pt x="0" y="378626"/>
                </a:lnTo>
                <a:lnTo>
                  <a:pt x="47137" y="0"/>
                </a:lnTo>
                <a:close/>
              </a:path>
            </a:pathLst>
          </a:custGeom>
          <a:solidFill>
            <a:srgbClr val="FFDC3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Arial" charset="0"/>
              <a:ea typeface="+mn-ea"/>
              <a:cs typeface="+mn-cs"/>
            </a:endParaRPr>
          </a:p>
        </p:txBody>
      </p:sp>
      <p:sp>
        <p:nvSpPr>
          <p:cNvPr id="8" name="Rectangle 8"/>
          <p:cNvSpPr/>
          <p:nvPr userDrawn="1"/>
        </p:nvSpPr>
        <p:spPr>
          <a:xfrm>
            <a:off x="197604" y="521161"/>
            <a:ext cx="3305566" cy="490480"/>
          </a:xfrm>
          <a:custGeom>
            <a:avLst/>
            <a:gdLst>
              <a:gd name="connsiteX0" fmla="*/ 0 w 4273176"/>
              <a:gd name="connsiteY0" fmla="*/ 0 h 431581"/>
              <a:gd name="connsiteX1" fmla="*/ 4273176 w 4273176"/>
              <a:gd name="connsiteY1" fmla="*/ 0 h 431581"/>
              <a:gd name="connsiteX2" fmla="*/ 4273176 w 4273176"/>
              <a:gd name="connsiteY2" fmla="*/ 431581 h 431581"/>
              <a:gd name="connsiteX3" fmla="*/ 0 w 4273176"/>
              <a:gd name="connsiteY3" fmla="*/ 431581 h 431581"/>
              <a:gd name="connsiteX4" fmla="*/ 0 w 4273176"/>
              <a:gd name="connsiteY4" fmla="*/ 0 h 431581"/>
              <a:gd name="connsiteX0" fmla="*/ 67734 w 4273176"/>
              <a:gd name="connsiteY0" fmla="*/ 0 h 473914"/>
              <a:gd name="connsiteX1" fmla="*/ 4273176 w 4273176"/>
              <a:gd name="connsiteY1" fmla="*/ 42333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35466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64710 w 4273176"/>
              <a:gd name="connsiteY2" fmla="*/ 431580 h 473914"/>
              <a:gd name="connsiteX3" fmla="*/ 0 w 4273176"/>
              <a:gd name="connsiteY3" fmla="*/ 473914 h 473914"/>
              <a:gd name="connsiteX4" fmla="*/ 67734 w 4273176"/>
              <a:gd name="connsiteY4" fmla="*/ 0 h 473914"/>
              <a:gd name="connsiteX0" fmla="*/ 67734 w 4273176"/>
              <a:gd name="connsiteY0" fmla="*/ 0 h 440047"/>
              <a:gd name="connsiteX1" fmla="*/ 4273176 w 4273176"/>
              <a:gd name="connsiteY1" fmla="*/ 67733 h 440047"/>
              <a:gd name="connsiteX2" fmla="*/ 4264710 w 4273176"/>
              <a:gd name="connsiteY2" fmla="*/ 397713 h 440047"/>
              <a:gd name="connsiteX3" fmla="*/ 0 w 4273176"/>
              <a:gd name="connsiteY3" fmla="*/ 440047 h 440047"/>
              <a:gd name="connsiteX4" fmla="*/ 67734 w 4273176"/>
              <a:gd name="connsiteY4" fmla="*/ 0 h 440047"/>
              <a:gd name="connsiteX0" fmla="*/ 67734 w 4264710"/>
              <a:gd name="connsiteY0" fmla="*/ 0 h 440047"/>
              <a:gd name="connsiteX1" fmla="*/ 4223652 w 4264710"/>
              <a:gd name="connsiteY1" fmla="*/ 42333 h 440047"/>
              <a:gd name="connsiteX2" fmla="*/ 4264710 w 4264710"/>
              <a:gd name="connsiteY2" fmla="*/ 397713 h 440047"/>
              <a:gd name="connsiteX3" fmla="*/ 0 w 4264710"/>
              <a:gd name="connsiteY3" fmla="*/ 440047 h 440047"/>
              <a:gd name="connsiteX4" fmla="*/ 67734 w 4264710"/>
              <a:gd name="connsiteY4" fmla="*/ 0 h 440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710" h="440047">
                <a:moveTo>
                  <a:pt x="67734" y="0"/>
                </a:moveTo>
                <a:lnTo>
                  <a:pt x="4223652" y="42333"/>
                </a:lnTo>
                <a:lnTo>
                  <a:pt x="4264710" y="397713"/>
                </a:lnTo>
                <a:lnTo>
                  <a:pt x="0" y="440047"/>
                </a:lnTo>
                <a:lnTo>
                  <a:pt x="67734" y="0"/>
                </a:lnTo>
                <a:close/>
              </a:path>
            </a:pathLst>
          </a:custGeom>
          <a:solidFill>
            <a:srgbClr val="379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charset="0"/>
            </a:endParaRPr>
          </a:p>
        </p:txBody>
      </p:sp>
      <p:sp>
        <p:nvSpPr>
          <p:cNvPr id="9" name="Text Placeholder 10"/>
          <p:cNvSpPr>
            <a:spLocks noGrp="1"/>
          </p:cNvSpPr>
          <p:nvPr>
            <p:ph type="body" sz="quarter" idx="10" hasCustomPrompt="1"/>
          </p:nvPr>
        </p:nvSpPr>
        <p:spPr>
          <a:xfrm>
            <a:off x="304806" y="576889"/>
            <a:ext cx="2980267" cy="357953"/>
          </a:xfrm>
        </p:spPr>
        <p:txBody>
          <a:bodyPr>
            <a:normAutofit/>
          </a:bodyPr>
          <a:lstStyle>
            <a:lvl1pPr>
              <a:defRPr sz="1600" b="1" i="0">
                <a:solidFill>
                  <a:schemeClr val="bg1"/>
                </a:solidFill>
                <a:latin typeface="Arial" charset="0"/>
                <a:ea typeface="Arial" charset="0"/>
                <a:cs typeface="Arial" charset="0"/>
              </a:defRPr>
            </a:lvl1pPr>
            <a:lvl4pPr marL="1028598" indent="0">
              <a:buNone/>
              <a:defRPr/>
            </a:lvl4pPr>
          </a:lstStyle>
          <a:p>
            <a:pPr lvl="0"/>
            <a:r>
              <a:rPr lang="en-AU"/>
              <a:t>CLICK TO EDIT</a:t>
            </a:r>
          </a:p>
        </p:txBody>
      </p:sp>
      <p:sp>
        <p:nvSpPr>
          <p:cNvPr id="12" name="Title 1"/>
          <p:cNvSpPr>
            <a:spLocks noGrp="1"/>
          </p:cNvSpPr>
          <p:nvPr>
            <p:ph type="ctrTitle"/>
          </p:nvPr>
        </p:nvSpPr>
        <p:spPr>
          <a:xfrm>
            <a:off x="304799" y="1412773"/>
            <a:ext cx="7761028" cy="2772515"/>
          </a:xfrm>
        </p:spPr>
        <p:txBody>
          <a:bodyPr anchor="t" anchorCtr="0">
            <a:normAutofit/>
          </a:bodyPr>
          <a:lstStyle>
            <a:lvl1pPr algn="l">
              <a:lnSpc>
                <a:spcPct val="80000"/>
              </a:lnSpc>
              <a:defRPr sz="7200">
                <a:solidFill>
                  <a:srgbClr val="3797B7"/>
                </a:solidFill>
              </a:defRPr>
            </a:lvl1pPr>
          </a:lstStyle>
          <a:p>
            <a:r>
              <a:rPr lang="en-AU"/>
              <a:t>Click to edit Master title style</a:t>
            </a:r>
            <a:endParaRPr lang="en-US"/>
          </a:p>
        </p:txBody>
      </p:sp>
      <p:sp>
        <p:nvSpPr>
          <p:cNvPr id="13" name="Subtitle 2"/>
          <p:cNvSpPr>
            <a:spLocks noGrp="1"/>
          </p:cNvSpPr>
          <p:nvPr>
            <p:ph type="subTitle" idx="1"/>
          </p:nvPr>
        </p:nvSpPr>
        <p:spPr>
          <a:xfrm>
            <a:off x="304802" y="4576672"/>
            <a:ext cx="5410198" cy="1858852"/>
          </a:xfrm>
        </p:spPr>
        <p:txBody>
          <a:bodyPr>
            <a:normAutofit/>
          </a:bodyPr>
          <a:lstStyle>
            <a:lvl1pPr marL="0" indent="0" algn="l">
              <a:lnSpc>
                <a:spcPct val="100000"/>
              </a:lnSpc>
              <a:buNone/>
              <a:defRPr sz="2400">
                <a:solidFill>
                  <a:srgbClr val="3797B7"/>
                </a:solidFill>
              </a:defRPr>
            </a:lvl1pPr>
            <a:lvl2pPr marL="342866" indent="0" algn="ctr">
              <a:buNone/>
              <a:defRPr sz="1500"/>
            </a:lvl2pPr>
            <a:lvl3pPr marL="685732" indent="0" algn="ctr">
              <a:buNone/>
              <a:defRPr sz="1350"/>
            </a:lvl3pPr>
            <a:lvl4pPr marL="1028598" indent="0" algn="ctr">
              <a:buNone/>
              <a:defRPr sz="1200"/>
            </a:lvl4pPr>
            <a:lvl5pPr marL="1371464" indent="0" algn="ctr">
              <a:buNone/>
              <a:defRPr sz="1200"/>
            </a:lvl5pPr>
            <a:lvl6pPr marL="1714331" indent="0" algn="ctr">
              <a:buNone/>
              <a:defRPr sz="1200"/>
            </a:lvl6pPr>
            <a:lvl7pPr marL="2057195" indent="0" algn="ctr">
              <a:buNone/>
              <a:defRPr sz="1200"/>
            </a:lvl7pPr>
            <a:lvl8pPr marL="2400060" indent="0" algn="ctr">
              <a:buNone/>
              <a:defRPr sz="1200"/>
            </a:lvl8pPr>
            <a:lvl9pPr marL="2742926" indent="0" algn="ctr">
              <a:buNone/>
              <a:defRPr sz="1200"/>
            </a:lvl9pPr>
          </a:lstStyle>
          <a:p>
            <a:r>
              <a:rPr lang="en-AU"/>
              <a:t>Click to edit Master subtitle style</a:t>
            </a:r>
            <a:endParaRPr lang="en-US"/>
          </a:p>
        </p:txBody>
      </p:sp>
      <p:cxnSp>
        <p:nvCxnSpPr>
          <p:cNvPr id="14" name="Straight Connector 13"/>
          <p:cNvCxnSpPr/>
          <p:nvPr userDrawn="1"/>
        </p:nvCxnSpPr>
        <p:spPr>
          <a:xfrm>
            <a:off x="304802" y="4374532"/>
            <a:ext cx="5410198" cy="0"/>
          </a:xfrm>
          <a:prstGeom prst="line">
            <a:avLst/>
          </a:prstGeom>
          <a:ln w="25400">
            <a:solidFill>
              <a:srgbClr val="3797B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D444324-DF30-8F41-8C08-E89CDFE8F6DA}"/>
              </a:ext>
            </a:extLst>
          </p:cNvPr>
          <p:cNvPicPr>
            <a:picLocks noChangeAspect="1"/>
          </p:cNvPicPr>
          <p:nvPr userDrawn="1"/>
        </p:nvPicPr>
        <p:blipFill>
          <a:blip r:embed="rId2"/>
          <a:stretch>
            <a:fillRect/>
          </a:stretch>
        </p:blipFill>
        <p:spPr>
          <a:xfrm>
            <a:off x="6978950" y="5005034"/>
            <a:ext cx="1554480" cy="1255880"/>
          </a:xfrm>
          <a:prstGeom prst="rect">
            <a:avLst/>
          </a:prstGeom>
        </p:spPr>
      </p:pic>
    </p:spTree>
    <p:extLst>
      <p:ext uri="{BB962C8B-B14F-4D97-AF65-F5344CB8AC3E}">
        <p14:creationId xmlns:p14="http://schemas.microsoft.com/office/powerpoint/2010/main" val="346137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 charts and caption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Footer details: View &gt; header &amp; footer &gt; Apply to all </a:t>
            </a:r>
          </a:p>
        </p:txBody>
      </p:sp>
      <p:sp>
        <p:nvSpPr>
          <p:cNvPr id="4" name="Slide Number Placeholder 3"/>
          <p:cNvSpPr>
            <a:spLocks noGrp="1"/>
          </p:cNvSpPr>
          <p:nvPr>
            <p:ph type="sldNum" sz="quarter" idx="11"/>
          </p:nvPr>
        </p:nvSpPr>
        <p:spPr/>
        <p:txBody>
          <a:bodyPr/>
          <a:lstStyle/>
          <a:p>
            <a:fld id="{3961B92D-A1F6-8C4F-A3B2-760EB100B16B}" type="slidenum">
              <a:rPr lang="en-US" smtClean="0"/>
              <a:pPr/>
              <a:t>‹#›</a:t>
            </a:fld>
            <a:endParaRPr lang="en-US" dirty="0"/>
          </a:p>
        </p:txBody>
      </p:sp>
      <p:sp>
        <p:nvSpPr>
          <p:cNvPr id="6" name="Title 1"/>
          <p:cNvSpPr>
            <a:spLocks noGrp="1"/>
          </p:cNvSpPr>
          <p:nvPr>
            <p:ph type="title"/>
          </p:nvPr>
        </p:nvSpPr>
        <p:spPr>
          <a:xfrm>
            <a:off x="298450" y="365126"/>
            <a:ext cx="8542376" cy="947402"/>
          </a:xfrm>
        </p:spPr>
        <p:txBody>
          <a:bodyPr anchor="t" anchorCtr="0"/>
          <a:lstStyle>
            <a:lvl1pPr>
              <a:defRPr sz="4400">
                <a:solidFill>
                  <a:srgbClr val="3797B7"/>
                </a:solidFill>
              </a:defRPr>
            </a:lvl1pPr>
          </a:lstStyle>
          <a:p>
            <a:r>
              <a:rPr lang="en-AU"/>
              <a:t>Click to edit Master title style</a:t>
            </a:r>
            <a:endParaRPr lang="en-US"/>
          </a:p>
        </p:txBody>
      </p:sp>
      <p:sp>
        <p:nvSpPr>
          <p:cNvPr id="7" name="Text Placeholder 15"/>
          <p:cNvSpPr>
            <a:spLocks noGrp="1"/>
          </p:cNvSpPr>
          <p:nvPr>
            <p:ph type="body" sz="quarter" idx="13"/>
          </p:nvPr>
        </p:nvSpPr>
        <p:spPr>
          <a:xfrm>
            <a:off x="298449" y="4016201"/>
            <a:ext cx="4073003" cy="1434353"/>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8" name="Text Placeholder 15"/>
          <p:cNvSpPr>
            <a:spLocks noGrp="1"/>
          </p:cNvSpPr>
          <p:nvPr>
            <p:ph type="body" sz="quarter" idx="14"/>
          </p:nvPr>
        </p:nvSpPr>
        <p:spPr>
          <a:xfrm>
            <a:off x="4767828" y="4016201"/>
            <a:ext cx="4073003" cy="1434353"/>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10" name="Chart Placeholder 9"/>
          <p:cNvSpPr>
            <a:spLocks noGrp="1"/>
          </p:cNvSpPr>
          <p:nvPr>
            <p:ph type="chart" sz="quarter" idx="15"/>
          </p:nvPr>
        </p:nvSpPr>
        <p:spPr>
          <a:xfrm>
            <a:off x="298848" y="1649426"/>
            <a:ext cx="4073128" cy="2079625"/>
          </a:xfrm>
        </p:spPr>
        <p:txBody>
          <a:bodyPr/>
          <a:lstStyle/>
          <a:p>
            <a:endParaRPr lang="en-US" dirty="0"/>
          </a:p>
        </p:txBody>
      </p:sp>
      <p:sp>
        <p:nvSpPr>
          <p:cNvPr id="11" name="Chart Placeholder 9"/>
          <p:cNvSpPr>
            <a:spLocks noGrp="1"/>
          </p:cNvSpPr>
          <p:nvPr>
            <p:ph type="chart" sz="quarter" idx="16"/>
          </p:nvPr>
        </p:nvSpPr>
        <p:spPr>
          <a:xfrm>
            <a:off x="4761591" y="1649426"/>
            <a:ext cx="4073128" cy="2079625"/>
          </a:xfrm>
        </p:spPr>
        <p:txBody>
          <a:bodyPr/>
          <a:lstStyle/>
          <a:p>
            <a:endParaRPr lang="en-US" dirty="0"/>
          </a:p>
        </p:txBody>
      </p:sp>
      <p:cxnSp>
        <p:nvCxnSpPr>
          <p:cNvPr id="12" name="Straight Connector 11"/>
          <p:cNvCxnSpPr/>
          <p:nvPr userDrawn="1"/>
        </p:nvCxnSpPr>
        <p:spPr>
          <a:xfrm>
            <a:off x="298449" y="3917195"/>
            <a:ext cx="4073003" cy="0"/>
          </a:xfrm>
          <a:prstGeom prst="line">
            <a:avLst/>
          </a:prstGeom>
          <a:ln w="25400">
            <a:solidFill>
              <a:srgbClr val="3797B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761595" y="3917195"/>
            <a:ext cx="4073003" cy="0"/>
          </a:xfrm>
          <a:prstGeom prst="line">
            <a:avLst/>
          </a:prstGeom>
          <a:ln w="25400">
            <a:solidFill>
              <a:srgbClr val="3797B7"/>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stretch>
            <a:fillRect/>
          </a:stretch>
        </p:blipFill>
        <p:spPr>
          <a:xfrm>
            <a:off x="315687" y="6040073"/>
            <a:ext cx="803728" cy="523778"/>
          </a:xfrm>
          <a:prstGeom prst="rect">
            <a:avLst/>
          </a:prstGeom>
        </p:spPr>
      </p:pic>
    </p:spTree>
    <p:extLst>
      <p:ext uri="{BB962C8B-B14F-4D97-AF65-F5344CB8AC3E}">
        <p14:creationId xmlns:p14="http://schemas.microsoft.com/office/powerpoint/2010/main" val="801518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 charts and caption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Footer details: View &gt; header &amp; footer &gt; Apply to all </a:t>
            </a:r>
          </a:p>
        </p:txBody>
      </p:sp>
      <p:sp>
        <p:nvSpPr>
          <p:cNvPr id="4" name="Slide Number Placeholder 3"/>
          <p:cNvSpPr>
            <a:spLocks noGrp="1"/>
          </p:cNvSpPr>
          <p:nvPr>
            <p:ph type="sldNum" sz="quarter" idx="11"/>
          </p:nvPr>
        </p:nvSpPr>
        <p:spPr/>
        <p:txBody>
          <a:bodyPr/>
          <a:lstStyle/>
          <a:p>
            <a:fld id="{3961B92D-A1F6-8C4F-A3B2-760EB100B16B}" type="slidenum">
              <a:rPr lang="en-US" smtClean="0"/>
              <a:pPr/>
              <a:t>‹#›</a:t>
            </a:fld>
            <a:endParaRPr lang="en-US" dirty="0"/>
          </a:p>
        </p:txBody>
      </p:sp>
      <p:sp>
        <p:nvSpPr>
          <p:cNvPr id="6" name="Title 1"/>
          <p:cNvSpPr>
            <a:spLocks noGrp="1"/>
          </p:cNvSpPr>
          <p:nvPr>
            <p:ph type="title"/>
          </p:nvPr>
        </p:nvSpPr>
        <p:spPr>
          <a:xfrm>
            <a:off x="298450" y="365126"/>
            <a:ext cx="8542376" cy="947402"/>
          </a:xfrm>
        </p:spPr>
        <p:txBody>
          <a:bodyPr anchor="t" anchorCtr="0"/>
          <a:lstStyle>
            <a:lvl1pPr>
              <a:defRPr sz="4400">
                <a:solidFill>
                  <a:srgbClr val="3797B7"/>
                </a:solidFill>
              </a:defRPr>
            </a:lvl1pPr>
          </a:lstStyle>
          <a:p>
            <a:r>
              <a:rPr lang="en-AU"/>
              <a:t>Click to edit Master title style</a:t>
            </a:r>
            <a:endParaRPr lang="en-US"/>
          </a:p>
        </p:txBody>
      </p:sp>
      <p:sp>
        <p:nvSpPr>
          <p:cNvPr id="7" name="Text Placeholder 15"/>
          <p:cNvSpPr>
            <a:spLocks noGrp="1"/>
          </p:cNvSpPr>
          <p:nvPr>
            <p:ph type="body" sz="quarter" idx="13"/>
          </p:nvPr>
        </p:nvSpPr>
        <p:spPr>
          <a:xfrm>
            <a:off x="298450" y="4016201"/>
            <a:ext cx="2585466" cy="1434353"/>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9" name="Chart Placeholder 9"/>
          <p:cNvSpPr>
            <a:spLocks noGrp="1"/>
          </p:cNvSpPr>
          <p:nvPr>
            <p:ph type="chart" sz="quarter" idx="15"/>
          </p:nvPr>
        </p:nvSpPr>
        <p:spPr>
          <a:xfrm>
            <a:off x="298849" y="1649426"/>
            <a:ext cx="2585546" cy="2079625"/>
          </a:xfrm>
        </p:spPr>
        <p:txBody>
          <a:bodyPr/>
          <a:lstStyle/>
          <a:p>
            <a:endParaRPr lang="en-US" dirty="0"/>
          </a:p>
        </p:txBody>
      </p:sp>
      <p:sp>
        <p:nvSpPr>
          <p:cNvPr id="16" name="Text Placeholder 15"/>
          <p:cNvSpPr>
            <a:spLocks noGrp="1"/>
          </p:cNvSpPr>
          <p:nvPr>
            <p:ph type="body" sz="quarter" idx="16"/>
          </p:nvPr>
        </p:nvSpPr>
        <p:spPr>
          <a:xfrm>
            <a:off x="3262630" y="4016201"/>
            <a:ext cx="2585466" cy="1434353"/>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17" name="Chart Placeholder 9"/>
          <p:cNvSpPr>
            <a:spLocks noGrp="1"/>
          </p:cNvSpPr>
          <p:nvPr>
            <p:ph type="chart" sz="quarter" idx="17"/>
          </p:nvPr>
        </p:nvSpPr>
        <p:spPr>
          <a:xfrm>
            <a:off x="3263029" y="1649426"/>
            <a:ext cx="2585546" cy="2079625"/>
          </a:xfrm>
        </p:spPr>
        <p:txBody>
          <a:bodyPr/>
          <a:lstStyle/>
          <a:p>
            <a:endParaRPr lang="en-US" dirty="0"/>
          </a:p>
        </p:txBody>
      </p:sp>
      <p:sp>
        <p:nvSpPr>
          <p:cNvPr id="22" name="Text Placeholder 15"/>
          <p:cNvSpPr>
            <a:spLocks noGrp="1"/>
          </p:cNvSpPr>
          <p:nvPr>
            <p:ph type="body" sz="quarter" idx="19"/>
          </p:nvPr>
        </p:nvSpPr>
        <p:spPr>
          <a:xfrm>
            <a:off x="6226412" y="4016201"/>
            <a:ext cx="2585466" cy="1434353"/>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23" name="Chart Placeholder 9"/>
          <p:cNvSpPr>
            <a:spLocks noGrp="1"/>
          </p:cNvSpPr>
          <p:nvPr>
            <p:ph type="chart" sz="quarter" idx="20"/>
          </p:nvPr>
        </p:nvSpPr>
        <p:spPr>
          <a:xfrm>
            <a:off x="6226810" y="1649426"/>
            <a:ext cx="2585546" cy="2079625"/>
          </a:xfrm>
        </p:spPr>
        <p:txBody>
          <a:bodyPr/>
          <a:lstStyle/>
          <a:p>
            <a:endParaRPr lang="en-US" dirty="0"/>
          </a:p>
        </p:txBody>
      </p:sp>
      <p:cxnSp>
        <p:nvCxnSpPr>
          <p:cNvPr id="24" name="Straight Connector 23"/>
          <p:cNvCxnSpPr/>
          <p:nvPr userDrawn="1"/>
        </p:nvCxnSpPr>
        <p:spPr>
          <a:xfrm>
            <a:off x="298455" y="3917195"/>
            <a:ext cx="2585467"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3262635" y="3917195"/>
            <a:ext cx="2585467"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6226417" y="3911747"/>
            <a:ext cx="2585467"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456" y="6148850"/>
            <a:ext cx="637732" cy="415001"/>
          </a:xfrm>
          <a:prstGeom prst="rect">
            <a:avLst/>
          </a:prstGeom>
        </p:spPr>
      </p:pic>
    </p:spTree>
    <p:extLst>
      <p:ext uri="{BB962C8B-B14F-4D97-AF65-F5344CB8AC3E}">
        <p14:creationId xmlns:p14="http://schemas.microsoft.com/office/powerpoint/2010/main" val="2109474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 icons and text s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Footer details: View &gt; header &amp; footer &gt; Apply to all </a:t>
            </a:r>
          </a:p>
        </p:txBody>
      </p:sp>
      <p:sp>
        <p:nvSpPr>
          <p:cNvPr id="4" name="Slide Number Placeholder 3"/>
          <p:cNvSpPr>
            <a:spLocks noGrp="1"/>
          </p:cNvSpPr>
          <p:nvPr>
            <p:ph type="sldNum" sz="quarter" idx="11"/>
          </p:nvPr>
        </p:nvSpPr>
        <p:spPr/>
        <p:txBody>
          <a:bodyPr/>
          <a:lstStyle/>
          <a:p>
            <a:fld id="{3961B92D-A1F6-8C4F-A3B2-760EB100B16B}" type="slidenum">
              <a:rPr lang="en-US" smtClean="0"/>
              <a:pPr/>
              <a:t>‹#›</a:t>
            </a:fld>
            <a:endParaRPr lang="en-US" dirty="0"/>
          </a:p>
        </p:txBody>
      </p:sp>
      <p:sp>
        <p:nvSpPr>
          <p:cNvPr id="5" name="Title 1"/>
          <p:cNvSpPr>
            <a:spLocks noGrp="1"/>
          </p:cNvSpPr>
          <p:nvPr>
            <p:ph type="title"/>
          </p:nvPr>
        </p:nvSpPr>
        <p:spPr>
          <a:xfrm>
            <a:off x="298450" y="365126"/>
            <a:ext cx="8536268" cy="947402"/>
          </a:xfrm>
        </p:spPr>
        <p:txBody>
          <a:bodyPr anchor="t" anchorCtr="0"/>
          <a:lstStyle>
            <a:lvl1pPr>
              <a:defRPr sz="4400">
                <a:solidFill>
                  <a:srgbClr val="3797B7"/>
                </a:solidFill>
              </a:defRPr>
            </a:lvl1pPr>
          </a:lstStyle>
          <a:p>
            <a:r>
              <a:rPr lang="en-AU"/>
              <a:t>Click to edit Master title style</a:t>
            </a:r>
            <a:endParaRPr lang="en-US"/>
          </a:p>
        </p:txBody>
      </p:sp>
      <p:sp>
        <p:nvSpPr>
          <p:cNvPr id="6" name="Text Placeholder 15"/>
          <p:cNvSpPr>
            <a:spLocks noGrp="1"/>
          </p:cNvSpPr>
          <p:nvPr>
            <p:ph type="body" sz="quarter" idx="13"/>
          </p:nvPr>
        </p:nvSpPr>
        <p:spPr>
          <a:xfrm>
            <a:off x="1751428" y="1588932"/>
            <a:ext cx="7083290" cy="1133961"/>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9" name="Text Placeholder 8"/>
          <p:cNvSpPr>
            <a:spLocks noGrp="1"/>
          </p:cNvSpPr>
          <p:nvPr>
            <p:ph type="body" sz="quarter" idx="14"/>
          </p:nvPr>
        </p:nvSpPr>
        <p:spPr>
          <a:xfrm>
            <a:off x="1751428" y="3052279"/>
            <a:ext cx="7083290" cy="1133961"/>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11" name="Text Placeholder 10"/>
          <p:cNvSpPr>
            <a:spLocks noGrp="1"/>
          </p:cNvSpPr>
          <p:nvPr>
            <p:ph type="body" sz="quarter" idx="15"/>
          </p:nvPr>
        </p:nvSpPr>
        <p:spPr>
          <a:xfrm>
            <a:off x="1751190" y="4515639"/>
            <a:ext cx="7083541" cy="1135062"/>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13" name="Picture Placeholder 12"/>
          <p:cNvSpPr>
            <a:spLocks noGrp="1"/>
          </p:cNvSpPr>
          <p:nvPr>
            <p:ph type="pic" sz="quarter" idx="16"/>
          </p:nvPr>
        </p:nvSpPr>
        <p:spPr>
          <a:xfrm>
            <a:off x="298451" y="1589101"/>
            <a:ext cx="1231926" cy="1133475"/>
          </a:xfrm>
        </p:spPr>
        <p:txBody>
          <a:bodyPr/>
          <a:lstStyle/>
          <a:p>
            <a:endParaRPr lang="en-US" dirty="0"/>
          </a:p>
        </p:txBody>
      </p:sp>
      <p:sp>
        <p:nvSpPr>
          <p:cNvPr id="14" name="Picture Placeholder 12"/>
          <p:cNvSpPr>
            <a:spLocks noGrp="1"/>
          </p:cNvSpPr>
          <p:nvPr>
            <p:ph type="pic" sz="quarter" idx="17"/>
          </p:nvPr>
        </p:nvSpPr>
        <p:spPr>
          <a:xfrm>
            <a:off x="298451" y="3052284"/>
            <a:ext cx="1231926" cy="1133475"/>
          </a:xfrm>
        </p:spPr>
        <p:txBody>
          <a:bodyPr/>
          <a:lstStyle/>
          <a:p>
            <a:endParaRPr lang="en-US" dirty="0"/>
          </a:p>
        </p:txBody>
      </p:sp>
      <p:sp>
        <p:nvSpPr>
          <p:cNvPr id="15" name="Picture Placeholder 12"/>
          <p:cNvSpPr>
            <a:spLocks noGrp="1"/>
          </p:cNvSpPr>
          <p:nvPr>
            <p:ph type="pic" sz="quarter" idx="18"/>
          </p:nvPr>
        </p:nvSpPr>
        <p:spPr>
          <a:xfrm>
            <a:off x="298450" y="4517239"/>
            <a:ext cx="1231926" cy="1133475"/>
          </a:xfrm>
        </p:spPr>
        <p:txBody>
          <a:bodyPr/>
          <a:lstStyle/>
          <a:p>
            <a:endParaRPr lang="en-US" dirty="0"/>
          </a:p>
        </p:txBody>
      </p:sp>
      <p:pic>
        <p:nvPicPr>
          <p:cNvPr id="12" name="Picture 11"/>
          <p:cNvPicPr>
            <a:picLocks noChangeAspect="1"/>
          </p:cNvPicPr>
          <p:nvPr userDrawn="1"/>
        </p:nvPicPr>
        <p:blipFill>
          <a:blip r:embed="rId2"/>
          <a:stretch>
            <a:fillRect/>
          </a:stretch>
        </p:blipFill>
        <p:spPr>
          <a:xfrm>
            <a:off x="315687" y="6040073"/>
            <a:ext cx="803728" cy="523778"/>
          </a:xfrm>
          <a:prstGeom prst="rect">
            <a:avLst/>
          </a:prstGeom>
        </p:spPr>
      </p:pic>
    </p:spTree>
    <p:extLst>
      <p:ext uri="{BB962C8B-B14F-4D97-AF65-F5344CB8AC3E}">
        <p14:creationId xmlns:p14="http://schemas.microsoft.com/office/powerpoint/2010/main" val="973917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 icons and text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Footer details: View &gt; header &amp; footer &gt; Apply to all </a:t>
            </a:r>
          </a:p>
        </p:txBody>
      </p:sp>
      <p:sp>
        <p:nvSpPr>
          <p:cNvPr id="4" name="Slide Number Placeholder 3"/>
          <p:cNvSpPr>
            <a:spLocks noGrp="1"/>
          </p:cNvSpPr>
          <p:nvPr>
            <p:ph type="sldNum" sz="quarter" idx="11"/>
          </p:nvPr>
        </p:nvSpPr>
        <p:spPr/>
        <p:txBody>
          <a:bodyPr/>
          <a:lstStyle/>
          <a:p>
            <a:fld id="{3961B92D-A1F6-8C4F-A3B2-760EB100B16B}" type="slidenum">
              <a:rPr lang="en-US" smtClean="0"/>
              <a:pPr/>
              <a:t>‹#›</a:t>
            </a:fld>
            <a:endParaRPr lang="en-US" dirty="0"/>
          </a:p>
        </p:txBody>
      </p:sp>
      <p:sp>
        <p:nvSpPr>
          <p:cNvPr id="5" name="Title 1"/>
          <p:cNvSpPr>
            <a:spLocks noGrp="1"/>
          </p:cNvSpPr>
          <p:nvPr>
            <p:ph type="title"/>
          </p:nvPr>
        </p:nvSpPr>
        <p:spPr>
          <a:xfrm>
            <a:off x="298450" y="365126"/>
            <a:ext cx="8536268" cy="947402"/>
          </a:xfrm>
        </p:spPr>
        <p:txBody>
          <a:bodyPr anchor="t" anchorCtr="0"/>
          <a:lstStyle>
            <a:lvl1pPr>
              <a:defRPr sz="4400">
                <a:solidFill>
                  <a:srgbClr val="3797B7"/>
                </a:solidFill>
              </a:defRPr>
            </a:lvl1pPr>
          </a:lstStyle>
          <a:p>
            <a:r>
              <a:rPr lang="en-AU"/>
              <a:t>Click to edit Master title style</a:t>
            </a:r>
            <a:endParaRPr lang="en-US"/>
          </a:p>
        </p:txBody>
      </p:sp>
      <p:sp>
        <p:nvSpPr>
          <p:cNvPr id="6" name="Text Placeholder 15"/>
          <p:cNvSpPr>
            <a:spLocks noGrp="1"/>
          </p:cNvSpPr>
          <p:nvPr>
            <p:ph type="body" sz="quarter" idx="13"/>
          </p:nvPr>
        </p:nvSpPr>
        <p:spPr>
          <a:xfrm>
            <a:off x="404868" y="3298025"/>
            <a:ext cx="1887956" cy="2427526"/>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10" name="Picture Placeholder 12"/>
          <p:cNvSpPr>
            <a:spLocks noGrp="1"/>
          </p:cNvSpPr>
          <p:nvPr>
            <p:ph type="pic" sz="quarter" idx="16"/>
          </p:nvPr>
        </p:nvSpPr>
        <p:spPr>
          <a:xfrm>
            <a:off x="404867" y="1617068"/>
            <a:ext cx="1887956" cy="1534109"/>
          </a:xfrm>
        </p:spPr>
        <p:txBody>
          <a:bodyPr/>
          <a:lstStyle/>
          <a:p>
            <a:endParaRPr lang="en-US" dirty="0"/>
          </a:p>
        </p:txBody>
      </p:sp>
      <p:sp>
        <p:nvSpPr>
          <p:cNvPr id="11" name="Picture Placeholder 12"/>
          <p:cNvSpPr>
            <a:spLocks noGrp="1"/>
          </p:cNvSpPr>
          <p:nvPr>
            <p:ph type="pic" sz="quarter" idx="17"/>
          </p:nvPr>
        </p:nvSpPr>
        <p:spPr>
          <a:xfrm>
            <a:off x="2555662" y="1617068"/>
            <a:ext cx="1940915" cy="1534109"/>
          </a:xfrm>
        </p:spPr>
        <p:txBody>
          <a:bodyPr/>
          <a:lstStyle/>
          <a:p>
            <a:endParaRPr lang="en-US" dirty="0"/>
          </a:p>
        </p:txBody>
      </p:sp>
      <p:sp>
        <p:nvSpPr>
          <p:cNvPr id="13" name="Picture Placeholder 12"/>
          <p:cNvSpPr>
            <a:spLocks noGrp="1"/>
          </p:cNvSpPr>
          <p:nvPr>
            <p:ph type="pic" sz="quarter" idx="18"/>
          </p:nvPr>
        </p:nvSpPr>
        <p:spPr>
          <a:xfrm>
            <a:off x="4761050" y="1617068"/>
            <a:ext cx="1911988" cy="1534109"/>
          </a:xfrm>
        </p:spPr>
        <p:txBody>
          <a:bodyPr/>
          <a:lstStyle/>
          <a:p>
            <a:endParaRPr lang="en-US" dirty="0"/>
          </a:p>
        </p:txBody>
      </p:sp>
      <p:sp>
        <p:nvSpPr>
          <p:cNvPr id="14" name="Picture Placeholder 12"/>
          <p:cNvSpPr>
            <a:spLocks noGrp="1"/>
          </p:cNvSpPr>
          <p:nvPr>
            <p:ph type="pic" sz="quarter" idx="19"/>
          </p:nvPr>
        </p:nvSpPr>
        <p:spPr>
          <a:xfrm>
            <a:off x="6939142" y="1617068"/>
            <a:ext cx="1876246" cy="1534109"/>
          </a:xfrm>
        </p:spPr>
        <p:txBody>
          <a:bodyPr/>
          <a:lstStyle/>
          <a:p>
            <a:endParaRPr lang="en-US" dirty="0"/>
          </a:p>
        </p:txBody>
      </p:sp>
      <p:sp>
        <p:nvSpPr>
          <p:cNvPr id="15" name="Text Placeholder 15"/>
          <p:cNvSpPr>
            <a:spLocks noGrp="1"/>
          </p:cNvSpPr>
          <p:nvPr>
            <p:ph type="body" sz="quarter" idx="20"/>
          </p:nvPr>
        </p:nvSpPr>
        <p:spPr>
          <a:xfrm>
            <a:off x="2555662" y="3298025"/>
            <a:ext cx="1940915" cy="2427526"/>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16" name="Text Placeholder 15"/>
          <p:cNvSpPr>
            <a:spLocks noGrp="1"/>
          </p:cNvSpPr>
          <p:nvPr>
            <p:ph type="body" sz="quarter" idx="21"/>
          </p:nvPr>
        </p:nvSpPr>
        <p:spPr>
          <a:xfrm>
            <a:off x="4761050" y="3298025"/>
            <a:ext cx="1911988" cy="2427526"/>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17" name="Text Placeholder 15"/>
          <p:cNvSpPr>
            <a:spLocks noGrp="1"/>
          </p:cNvSpPr>
          <p:nvPr>
            <p:ph type="body" sz="quarter" idx="22"/>
          </p:nvPr>
        </p:nvSpPr>
        <p:spPr>
          <a:xfrm>
            <a:off x="6939142" y="3298025"/>
            <a:ext cx="1876246" cy="2427526"/>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pic>
        <p:nvPicPr>
          <p:cNvPr id="18" name="Picture 17"/>
          <p:cNvPicPr>
            <a:picLocks noChangeAspect="1"/>
          </p:cNvPicPr>
          <p:nvPr userDrawn="1"/>
        </p:nvPicPr>
        <p:blipFill>
          <a:blip r:embed="rId2"/>
          <a:stretch>
            <a:fillRect/>
          </a:stretch>
        </p:blipFill>
        <p:spPr>
          <a:xfrm>
            <a:off x="315687" y="6040073"/>
            <a:ext cx="803728" cy="523778"/>
          </a:xfrm>
          <a:prstGeom prst="rect">
            <a:avLst/>
          </a:prstGeom>
        </p:spPr>
      </p:pic>
    </p:spTree>
    <p:extLst>
      <p:ext uri="{BB962C8B-B14F-4D97-AF65-F5344CB8AC3E}">
        <p14:creationId xmlns:p14="http://schemas.microsoft.com/office/powerpoint/2010/main" val="514107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artner Slide">
    <p:bg>
      <p:bgPr>
        <a:solidFill>
          <a:srgbClr val="3797B7"/>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298455" y="363686"/>
            <a:ext cx="8442595" cy="885391"/>
          </a:xfrm>
        </p:spPr>
        <p:txBody>
          <a:bodyPr anchor="t" anchorCtr="0">
            <a:normAutofit/>
          </a:bodyPr>
          <a:lstStyle>
            <a:lvl1pPr>
              <a:defRPr sz="4400">
                <a:solidFill>
                  <a:schemeClr val="accent1"/>
                </a:solidFill>
              </a:defRPr>
            </a:lvl1pPr>
          </a:lstStyle>
          <a:p>
            <a:r>
              <a:rPr lang="en-AU"/>
              <a:t>Click to edit Master title style</a:t>
            </a: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2042" y="2108120"/>
            <a:ext cx="1708879" cy="580657"/>
          </a:xfrm>
          <a:prstGeom prst="rect">
            <a:avLst/>
          </a:prstGeom>
          <a:effectLst/>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9012" y="1860268"/>
            <a:ext cx="1406850" cy="1076361"/>
          </a:xfrm>
          <a:prstGeom prst="rect">
            <a:avLst/>
          </a:prstGeom>
          <a:effectLst/>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83959" y="1859343"/>
            <a:ext cx="1660200" cy="1078211"/>
          </a:xfrm>
          <a:prstGeom prst="rect">
            <a:avLst/>
          </a:prstGeom>
          <a:effectLst/>
        </p:spPr>
      </p:pic>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872263" y="1995244"/>
            <a:ext cx="1708879" cy="806437"/>
          </a:xfrm>
          <a:prstGeom prst="rect">
            <a:avLst/>
          </a:prstGeom>
          <a:effec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2036" y="3971257"/>
            <a:ext cx="1811991" cy="203451"/>
          </a:xfrm>
          <a:prstGeom prst="rect">
            <a:avLst/>
          </a:prstGeom>
          <a:effectLst/>
        </p:spPr>
      </p:pic>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000153" y="3768165"/>
            <a:ext cx="1406850" cy="609635"/>
          </a:xfrm>
          <a:prstGeom prst="rect">
            <a:avLst/>
          </a:prstGeom>
          <a:effectLst/>
        </p:spPr>
      </p:pic>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240280" y="3816779"/>
            <a:ext cx="1660200" cy="512407"/>
          </a:xfrm>
          <a:prstGeom prst="rect">
            <a:avLst/>
          </a:prstGeom>
          <a:effectLst/>
        </p:spPr>
      </p:pic>
      <p:pic>
        <p:nvPicPr>
          <p:cNvPr id="15" name="Picture 14"/>
          <p:cNvPicPr>
            <a:picLocks noChangeAspect="1"/>
          </p:cNvPicPr>
          <p:nvPr userDrawn="1"/>
        </p:nvPicPr>
        <p:blipFill rotWithShape="1">
          <a:blip r:embed="rId9">
            <a:extLst>
              <a:ext uri="{28A0092B-C50C-407E-A947-70E740481C1C}">
                <a14:useLocalDpi xmlns:a14="http://schemas.microsoft.com/office/drawing/2010/main" val="0"/>
              </a:ext>
            </a:extLst>
          </a:blip>
          <a:srcRect l="-518" t="-518" r="1" b="-2"/>
          <a:stretch/>
        </p:blipFill>
        <p:spPr>
          <a:xfrm>
            <a:off x="7518246" y="3476066"/>
            <a:ext cx="696763" cy="1193833"/>
          </a:xfrm>
          <a:prstGeom prst="rect">
            <a:avLst/>
          </a:prstGeom>
          <a:effectLst/>
        </p:spPr>
      </p:pic>
      <p:pic>
        <p:nvPicPr>
          <p:cNvPr id="16" name="Picture 1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20856" y="5525023"/>
            <a:ext cx="1811991" cy="367511"/>
          </a:xfrm>
          <a:prstGeom prst="rect">
            <a:avLst/>
          </a:prstGeom>
          <a:effectLst/>
        </p:spPr>
      </p:pic>
      <p:pic>
        <p:nvPicPr>
          <p:cNvPr id="17" name="Picture 1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936512" y="5526673"/>
            <a:ext cx="1870277" cy="364211"/>
          </a:xfrm>
          <a:prstGeom prst="rect">
            <a:avLst/>
          </a:prstGeom>
          <a:effectLst/>
        </p:spPr>
      </p:pic>
      <p:pic>
        <p:nvPicPr>
          <p:cNvPr id="18" name="Picture 1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778294" y="5235921"/>
            <a:ext cx="948402" cy="945715"/>
          </a:xfrm>
          <a:prstGeom prst="rect">
            <a:avLst/>
          </a:prstGeom>
          <a:effectLst/>
        </p:spPr>
      </p:pic>
    </p:spTree>
    <p:extLst>
      <p:ext uri="{BB962C8B-B14F-4D97-AF65-F5344CB8AC3E}">
        <p14:creationId xmlns:p14="http://schemas.microsoft.com/office/powerpoint/2010/main" val="1132040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hank you closing slide">
    <p:bg>
      <p:bgPr>
        <a:solidFill>
          <a:schemeClr val="bg1"/>
        </a:solidFill>
        <a:effectLst/>
      </p:bgPr>
    </p:bg>
    <p:spTree>
      <p:nvGrpSpPr>
        <p:cNvPr id="1" name=""/>
        <p:cNvGrpSpPr/>
        <p:nvPr/>
      </p:nvGrpSpPr>
      <p:grpSpPr>
        <a:xfrm>
          <a:off x="0" y="0"/>
          <a:ext cx="0" cy="0"/>
          <a:chOff x="0" y="0"/>
          <a:chExt cx="0" cy="0"/>
        </a:xfrm>
      </p:grpSpPr>
      <p:sp>
        <p:nvSpPr>
          <p:cNvPr id="5" name="Rectangle 8"/>
          <p:cNvSpPr/>
          <p:nvPr userDrawn="1"/>
        </p:nvSpPr>
        <p:spPr>
          <a:xfrm rot="10800000">
            <a:off x="539049" y="3040306"/>
            <a:ext cx="4833623" cy="386514"/>
          </a:xfrm>
          <a:custGeom>
            <a:avLst/>
            <a:gdLst>
              <a:gd name="connsiteX0" fmla="*/ 0 w 4273176"/>
              <a:gd name="connsiteY0" fmla="*/ 0 h 431581"/>
              <a:gd name="connsiteX1" fmla="*/ 4273176 w 4273176"/>
              <a:gd name="connsiteY1" fmla="*/ 0 h 431581"/>
              <a:gd name="connsiteX2" fmla="*/ 4273176 w 4273176"/>
              <a:gd name="connsiteY2" fmla="*/ 431581 h 431581"/>
              <a:gd name="connsiteX3" fmla="*/ 0 w 4273176"/>
              <a:gd name="connsiteY3" fmla="*/ 431581 h 431581"/>
              <a:gd name="connsiteX4" fmla="*/ 0 w 4273176"/>
              <a:gd name="connsiteY4" fmla="*/ 0 h 431581"/>
              <a:gd name="connsiteX0" fmla="*/ 67734 w 4273176"/>
              <a:gd name="connsiteY0" fmla="*/ 0 h 473914"/>
              <a:gd name="connsiteX1" fmla="*/ 4273176 w 4273176"/>
              <a:gd name="connsiteY1" fmla="*/ 42333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35466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64710 w 4273176"/>
              <a:gd name="connsiteY2" fmla="*/ 431580 h 473914"/>
              <a:gd name="connsiteX3" fmla="*/ 0 w 4273176"/>
              <a:gd name="connsiteY3" fmla="*/ 473914 h 473914"/>
              <a:gd name="connsiteX4" fmla="*/ 67734 w 4273176"/>
              <a:gd name="connsiteY4" fmla="*/ 0 h 473914"/>
              <a:gd name="connsiteX0" fmla="*/ 67734 w 4273176"/>
              <a:gd name="connsiteY0" fmla="*/ 0 h 440047"/>
              <a:gd name="connsiteX1" fmla="*/ 4273176 w 4273176"/>
              <a:gd name="connsiteY1" fmla="*/ 67733 h 440047"/>
              <a:gd name="connsiteX2" fmla="*/ 4264710 w 4273176"/>
              <a:gd name="connsiteY2" fmla="*/ 397713 h 440047"/>
              <a:gd name="connsiteX3" fmla="*/ 0 w 4273176"/>
              <a:gd name="connsiteY3" fmla="*/ 440047 h 440047"/>
              <a:gd name="connsiteX4" fmla="*/ 67734 w 4273176"/>
              <a:gd name="connsiteY4" fmla="*/ 0 h 440047"/>
              <a:gd name="connsiteX0" fmla="*/ 67734 w 4264710"/>
              <a:gd name="connsiteY0" fmla="*/ 0 h 440047"/>
              <a:gd name="connsiteX1" fmla="*/ 4223652 w 4264710"/>
              <a:gd name="connsiteY1" fmla="*/ 42333 h 440047"/>
              <a:gd name="connsiteX2" fmla="*/ 4264710 w 4264710"/>
              <a:gd name="connsiteY2" fmla="*/ 397713 h 440047"/>
              <a:gd name="connsiteX3" fmla="*/ 0 w 4264710"/>
              <a:gd name="connsiteY3" fmla="*/ 440047 h 440047"/>
              <a:gd name="connsiteX4" fmla="*/ 67734 w 4264710"/>
              <a:gd name="connsiteY4" fmla="*/ 0 h 440047"/>
              <a:gd name="connsiteX0" fmla="*/ 0 w 4196976"/>
              <a:gd name="connsiteY0" fmla="*/ 0 h 419574"/>
              <a:gd name="connsiteX1" fmla="*/ 4155918 w 4196976"/>
              <a:gd name="connsiteY1" fmla="*/ 42333 h 419574"/>
              <a:gd name="connsiteX2" fmla="*/ 4196976 w 4196976"/>
              <a:gd name="connsiteY2" fmla="*/ 397713 h 419574"/>
              <a:gd name="connsiteX3" fmla="*/ 97040 w 4196976"/>
              <a:gd name="connsiteY3" fmla="*/ 419574 h 419574"/>
              <a:gd name="connsiteX4" fmla="*/ 0 w 4196976"/>
              <a:gd name="connsiteY4" fmla="*/ 0 h 419574"/>
              <a:gd name="connsiteX0" fmla="*/ 47137 w 4244113"/>
              <a:gd name="connsiteY0" fmla="*/ 0 h 397713"/>
              <a:gd name="connsiteX1" fmla="*/ 4203055 w 4244113"/>
              <a:gd name="connsiteY1" fmla="*/ 42333 h 397713"/>
              <a:gd name="connsiteX2" fmla="*/ 4244113 w 4244113"/>
              <a:gd name="connsiteY2" fmla="*/ 397713 h 397713"/>
              <a:gd name="connsiteX3" fmla="*/ 0 w 4244113"/>
              <a:gd name="connsiteY3" fmla="*/ 378626 h 397713"/>
              <a:gd name="connsiteX4" fmla="*/ 47137 w 4244113"/>
              <a:gd name="connsiteY4" fmla="*/ 0 h 397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4113" h="397713">
                <a:moveTo>
                  <a:pt x="47137" y="0"/>
                </a:moveTo>
                <a:lnTo>
                  <a:pt x="4203055" y="42333"/>
                </a:lnTo>
                <a:lnTo>
                  <a:pt x="4244113" y="397713"/>
                </a:lnTo>
                <a:lnTo>
                  <a:pt x="0" y="378626"/>
                </a:lnTo>
                <a:lnTo>
                  <a:pt x="47137" y="0"/>
                </a:lnTo>
                <a:close/>
              </a:path>
            </a:pathLst>
          </a:custGeom>
          <a:solidFill>
            <a:srgbClr val="FFD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charset="0"/>
            </a:endParaRPr>
          </a:p>
        </p:txBody>
      </p:sp>
      <p:sp>
        <p:nvSpPr>
          <p:cNvPr id="6" name="Title 1"/>
          <p:cNvSpPr>
            <a:spLocks noGrp="1"/>
          </p:cNvSpPr>
          <p:nvPr>
            <p:ph type="ctrTitle" hasCustomPrompt="1"/>
          </p:nvPr>
        </p:nvSpPr>
        <p:spPr>
          <a:xfrm>
            <a:off x="304806" y="1693333"/>
            <a:ext cx="5031581" cy="1127588"/>
          </a:xfrm>
        </p:spPr>
        <p:txBody>
          <a:bodyPr anchor="t" anchorCtr="0">
            <a:normAutofit/>
          </a:bodyPr>
          <a:lstStyle>
            <a:lvl1pPr algn="l">
              <a:lnSpc>
                <a:spcPct val="80000"/>
              </a:lnSpc>
              <a:defRPr sz="7200">
                <a:solidFill>
                  <a:srgbClr val="3797B7"/>
                </a:solidFill>
              </a:defRPr>
            </a:lvl1pPr>
          </a:lstStyle>
          <a:p>
            <a:r>
              <a:rPr lang="en-AU"/>
              <a:t>Thank you</a:t>
            </a:r>
            <a:endParaRPr lang="en-US"/>
          </a:p>
        </p:txBody>
      </p:sp>
      <p:sp>
        <p:nvSpPr>
          <p:cNvPr id="8" name="Rectangle 8"/>
          <p:cNvSpPr/>
          <p:nvPr userDrawn="1"/>
        </p:nvSpPr>
        <p:spPr>
          <a:xfrm>
            <a:off x="269029" y="2863843"/>
            <a:ext cx="4893899" cy="391528"/>
          </a:xfrm>
          <a:custGeom>
            <a:avLst/>
            <a:gdLst>
              <a:gd name="connsiteX0" fmla="*/ 0 w 4273176"/>
              <a:gd name="connsiteY0" fmla="*/ 0 h 431581"/>
              <a:gd name="connsiteX1" fmla="*/ 4273176 w 4273176"/>
              <a:gd name="connsiteY1" fmla="*/ 0 h 431581"/>
              <a:gd name="connsiteX2" fmla="*/ 4273176 w 4273176"/>
              <a:gd name="connsiteY2" fmla="*/ 431581 h 431581"/>
              <a:gd name="connsiteX3" fmla="*/ 0 w 4273176"/>
              <a:gd name="connsiteY3" fmla="*/ 431581 h 431581"/>
              <a:gd name="connsiteX4" fmla="*/ 0 w 4273176"/>
              <a:gd name="connsiteY4" fmla="*/ 0 h 431581"/>
              <a:gd name="connsiteX0" fmla="*/ 67734 w 4273176"/>
              <a:gd name="connsiteY0" fmla="*/ 0 h 473914"/>
              <a:gd name="connsiteX1" fmla="*/ 4273176 w 4273176"/>
              <a:gd name="connsiteY1" fmla="*/ 42333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35466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64710 w 4273176"/>
              <a:gd name="connsiteY2" fmla="*/ 431580 h 473914"/>
              <a:gd name="connsiteX3" fmla="*/ 0 w 4273176"/>
              <a:gd name="connsiteY3" fmla="*/ 473914 h 473914"/>
              <a:gd name="connsiteX4" fmla="*/ 67734 w 4273176"/>
              <a:gd name="connsiteY4" fmla="*/ 0 h 473914"/>
              <a:gd name="connsiteX0" fmla="*/ 67734 w 4273176"/>
              <a:gd name="connsiteY0" fmla="*/ 0 h 440047"/>
              <a:gd name="connsiteX1" fmla="*/ 4273176 w 4273176"/>
              <a:gd name="connsiteY1" fmla="*/ 67733 h 440047"/>
              <a:gd name="connsiteX2" fmla="*/ 4264710 w 4273176"/>
              <a:gd name="connsiteY2" fmla="*/ 397713 h 440047"/>
              <a:gd name="connsiteX3" fmla="*/ 0 w 4273176"/>
              <a:gd name="connsiteY3" fmla="*/ 440047 h 440047"/>
              <a:gd name="connsiteX4" fmla="*/ 67734 w 4273176"/>
              <a:gd name="connsiteY4" fmla="*/ 0 h 440047"/>
              <a:gd name="connsiteX0" fmla="*/ 67734 w 4264710"/>
              <a:gd name="connsiteY0" fmla="*/ 0 h 440047"/>
              <a:gd name="connsiteX1" fmla="*/ 4223652 w 4264710"/>
              <a:gd name="connsiteY1" fmla="*/ 42333 h 440047"/>
              <a:gd name="connsiteX2" fmla="*/ 4264710 w 4264710"/>
              <a:gd name="connsiteY2" fmla="*/ 397713 h 440047"/>
              <a:gd name="connsiteX3" fmla="*/ 0 w 4264710"/>
              <a:gd name="connsiteY3" fmla="*/ 440047 h 440047"/>
              <a:gd name="connsiteX4" fmla="*/ 67734 w 4264710"/>
              <a:gd name="connsiteY4" fmla="*/ 0 h 440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710" h="440047">
                <a:moveTo>
                  <a:pt x="67734" y="0"/>
                </a:moveTo>
                <a:lnTo>
                  <a:pt x="4223652" y="42333"/>
                </a:lnTo>
                <a:lnTo>
                  <a:pt x="4264710" y="397713"/>
                </a:lnTo>
                <a:lnTo>
                  <a:pt x="0" y="440047"/>
                </a:lnTo>
                <a:lnTo>
                  <a:pt x="67734" y="0"/>
                </a:lnTo>
                <a:close/>
              </a:path>
            </a:pathLst>
          </a:custGeom>
          <a:solidFill>
            <a:srgbClr val="379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charset="0"/>
            </a:endParaRPr>
          </a:p>
        </p:txBody>
      </p:sp>
      <p:pic>
        <p:nvPicPr>
          <p:cNvPr id="9" name="Picture 8">
            <a:extLst>
              <a:ext uri="{FF2B5EF4-FFF2-40B4-BE49-F238E27FC236}">
                <a16:creationId xmlns:a16="http://schemas.microsoft.com/office/drawing/2014/main" id="{4A277226-6334-524A-BCC8-3C54E770DDC8}"/>
              </a:ext>
            </a:extLst>
          </p:cNvPr>
          <p:cNvPicPr>
            <a:picLocks noChangeAspect="1"/>
          </p:cNvPicPr>
          <p:nvPr userDrawn="1"/>
        </p:nvPicPr>
        <p:blipFill>
          <a:blip r:embed="rId2"/>
          <a:stretch>
            <a:fillRect/>
          </a:stretch>
        </p:blipFill>
        <p:spPr>
          <a:xfrm>
            <a:off x="6978950" y="5005034"/>
            <a:ext cx="1554480" cy="1255880"/>
          </a:xfrm>
          <a:prstGeom prst="rect">
            <a:avLst/>
          </a:prstGeom>
        </p:spPr>
      </p:pic>
    </p:spTree>
    <p:extLst>
      <p:ext uri="{BB962C8B-B14F-4D97-AF65-F5344CB8AC3E}">
        <p14:creationId xmlns:p14="http://schemas.microsoft.com/office/powerpoint/2010/main" val="1643071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A6E6-075E-4828-AF88-09BD0A74259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F3800DB-487B-4E23-AC0B-90C9ED4E107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64DF5B1-3694-42A9-866E-9F1FF6CF0C01}"/>
              </a:ext>
            </a:extLst>
          </p:cNvPr>
          <p:cNvSpPr>
            <a:spLocks noGrp="1"/>
          </p:cNvSpPr>
          <p:nvPr>
            <p:ph type="dt" sz="half" idx="10"/>
          </p:nvPr>
        </p:nvSpPr>
        <p:spPr/>
        <p:txBody>
          <a:bodyPr/>
          <a:lstStyle/>
          <a:p>
            <a:fld id="{EED1C14C-A143-42F5-B247-D0E800131009}" type="datetimeFigureOut">
              <a:rPr lang="en-US" smtClean="0"/>
              <a:t>1/21/2025</a:t>
            </a:fld>
            <a:endParaRPr lang="en-US" dirty="0"/>
          </a:p>
        </p:txBody>
      </p:sp>
      <p:sp>
        <p:nvSpPr>
          <p:cNvPr id="5" name="Footer Placeholder 4">
            <a:extLst>
              <a:ext uri="{FF2B5EF4-FFF2-40B4-BE49-F238E27FC236}">
                <a16:creationId xmlns:a16="http://schemas.microsoft.com/office/drawing/2014/main" id="{54718E67-8162-4BE0-9B01-22B89A120A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568B9D-A8C9-40C5-85B0-14F435F39C81}"/>
              </a:ext>
            </a:extLst>
          </p:cNvPr>
          <p:cNvSpPr>
            <a:spLocks noGrp="1"/>
          </p:cNvSpPr>
          <p:nvPr>
            <p:ph type="sldNum" sz="quarter" idx="12"/>
          </p:nvPr>
        </p:nvSpPr>
        <p:spPr/>
        <p:txBody>
          <a:bodyPr/>
          <a:lstStyle/>
          <a:p>
            <a:fld id="{5B03D32D-F1BC-4E9C-97E1-36CFF5B22341}" type="slidenum">
              <a:rPr lang="en-US" smtClean="0"/>
              <a:t>‹#›</a:t>
            </a:fld>
            <a:endParaRPr lang="en-US" dirty="0"/>
          </a:p>
        </p:txBody>
      </p:sp>
    </p:spTree>
    <p:extLst>
      <p:ext uri="{BB962C8B-B14F-4D97-AF65-F5344CB8AC3E}">
        <p14:creationId xmlns:p14="http://schemas.microsoft.com/office/powerpoint/2010/main" val="1720722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A6E6-075E-4828-AF88-09BD0A74259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F3800DB-487B-4E23-AC0B-90C9ED4E107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64DF5B1-3694-42A9-866E-9F1FF6CF0C01}"/>
              </a:ext>
            </a:extLst>
          </p:cNvPr>
          <p:cNvSpPr>
            <a:spLocks noGrp="1"/>
          </p:cNvSpPr>
          <p:nvPr>
            <p:ph type="dt" sz="half" idx="10"/>
          </p:nvPr>
        </p:nvSpPr>
        <p:spPr/>
        <p:txBody>
          <a:bodyPr/>
          <a:lstStyle/>
          <a:p>
            <a:fld id="{EED1C14C-A143-42F5-B247-D0E800131009}" type="datetimeFigureOut">
              <a:rPr lang="en-US" smtClean="0"/>
              <a:t>1/21/2025</a:t>
            </a:fld>
            <a:endParaRPr lang="en-US" dirty="0"/>
          </a:p>
        </p:txBody>
      </p:sp>
      <p:sp>
        <p:nvSpPr>
          <p:cNvPr id="5" name="Footer Placeholder 4">
            <a:extLst>
              <a:ext uri="{FF2B5EF4-FFF2-40B4-BE49-F238E27FC236}">
                <a16:creationId xmlns:a16="http://schemas.microsoft.com/office/drawing/2014/main" id="{54718E67-8162-4BE0-9B01-22B89A120A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568B9D-A8C9-40C5-85B0-14F435F39C81}"/>
              </a:ext>
            </a:extLst>
          </p:cNvPr>
          <p:cNvSpPr>
            <a:spLocks noGrp="1"/>
          </p:cNvSpPr>
          <p:nvPr>
            <p:ph type="sldNum" sz="quarter" idx="12"/>
          </p:nvPr>
        </p:nvSpPr>
        <p:spPr/>
        <p:txBody>
          <a:bodyPr/>
          <a:lstStyle/>
          <a:p>
            <a:fld id="{5B03D32D-F1BC-4E9C-97E1-36CFF5B22341}" type="slidenum">
              <a:rPr lang="en-US" smtClean="0"/>
              <a:t>‹#›</a:t>
            </a:fld>
            <a:endParaRPr lang="en-US" dirty="0"/>
          </a:p>
        </p:txBody>
      </p:sp>
    </p:spTree>
    <p:extLst>
      <p:ext uri="{BB962C8B-B14F-4D97-AF65-F5344CB8AC3E}">
        <p14:creationId xmlns:p14="http://schemas.microsoft.com/office/powerpoint/2010/main" val="1720722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ransition/quote slide">
    <p:bg>
      <p:bgPr>
        <a:solidFill>
          <a:srgbClr val="3797B7"/>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Footer details: View &gt; header &amp; footer &gt; Apply to all </a:t>
            </a:r>
          </a:p>
        </p:txBody>
      </p:sp>
      <p:sp>
        <p:nvSpPr>
          <p:cNvPr id="4" name="Slide Number Placeholder 3"/>
          <p:cNvSpPr>
            <a:spLocks noGrp="1"/>
          </p:cNvSpPr>
          <p:nvPr>
            <p:ph type="sldNum" sz="quarter" idx="11"/>
          </p:nvPr>
        </p:nvSpPr>
        <p:spPr/>
        <p:txBody>
          <a:bodyPr/>
          <a:lstStyle/>
          <a:p>
            <a:fld id="{3961B92D-A1F6-8C4F-A3B2-760EB100B16B}" type="slidenum">
              <a:rPr lang="en-US" smtClean="0"/>
              <a:pPr/>
              <a:t>‹#›</a:t>
            </a:fld>
            <a:endParaRPr lang="en-US" dirty="0"/>
          </a:p>
        </p:txBody>
      </p:sp>
      <p:sp>
        <p:nvSpPr>
          <p:cNvPr id="5" name="Title 1"/>
          <p:cNvSpPr>
            <a:spLocks noGrp="1"/>
          </p:cNvSpPr>
          <p:nvPr>
            <p:ph type="ctrTitle"/>
          </p:nvPr>
        </p:nvSpPr>
        <p:spPr>
          <a:xfrm>
            <a:off x="304800" y="1412760"/>
            <a:ext cx="3474562" cy="4943590"/>
          </a:xfrm>
        </p:spPr>
        <p:txBody>
          <a:bodyPr anchor="t" anchorCtr="0">
            <a:normAutofit/>
          </a:bodyPr>
          <a:lstStyle>
            <a:lvl1pPr algn="l">
              <a:lnSpc>
                <a:spcPct val="80000"/>
              </a:lnSpc>
              <a:defRPr sz="4400">
                <a:solidFill>
                  <a:schemeClr val="bg1"/>
                </a:solidFill>
              </a:defRPr>
            </a:lvl1pPr>
          </a:lstStyle>
          <a:p>
            <a:r>
              <a:rPr lang="en-AU"/>
              <a:t>Click to edit Master title style</a:t>
            </a:r>
            <a:endParaRPr lang="en-US"/>
          </a:p>
        </p:txBody>
      </p:sp>
      <p:sp>
        <p:nvSpPr>
          <p:cNvPr id="6" name="Rectangle 8"/>
          <p:cNvSpPr/>
          <p:nvPr userDrawn="1"/>
        </p:nvSpPr>
        <p:spPr>
          <a:xfrm>
            <a:off x="197604" y="461140"/>
            <a:ext cx="3305566" cy="490480"/>
          </a:xfrm>
          <a:custGeom>
            <a:avLst/>
            <a:gdLst>
              <a:gd name="connsiteX0" fmla="*/ 0 w 4273176"/>
              <a:gd name="connsiteY0" fmla="*/ 0 h 431581"/>
              <a:gd name="connsiteX1" fmla="*/ 4273176 w 4273176"/>
              <a:gd name="connsiteY1" fmla="*/ 0 h 431581"/>
              <a:gd name="connsiteX2" fmla="*/ 4273176 w 4273176"/>
              <a:gd name="connsiteY2" fmla="*/ 431581 h 431581"/>
              <a:gd name="connsiteX3" fmla="*/ 0 w 4273176"/>
              <a:gd name="connsiteY3" fmla="*/ 431581 h 431581"/>
              <a:gd name="connsiteX4" fmla="*/ 0 w 4273176"/>
              <a:gd name="connsiteY4" fmla="*/ 0 h 431581"/>
              <a:gd name="connsiteX0" fmla="*/ 67734 w 4273176"/>
              <a:gd name="connsiteY0" fmla="*/ 0 h 473914"/>
              <a:gd name="connsiteX1" fmla="*/ 4273176 w 4273176"/>
              <a:gd name="connsiteY1" fmla="*/ 42333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35466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64710 w 4273176"/>
              <a:gd name="connsiteY2" fmla="*/ 431580 h 473914"/>
              <a:gd name="connsiteX3" fmla="*/ 0 w 4273176"/>
              <a:gd name="connsiteY3" fmla="*/ 473914 h 473914"/>
              <a:gd name="connsiteX4" fmla="*/ 67734 w 4273176"/>
              <a:gd name="connsiteY4" fmla="*/ 0 h 473914"/>
              <a:gd name="connsiteX0" fmla="*/ 67734 w 4273176"/>
              <a:gd name="connsiteY0" fmla="*/ 0 h 440047"/>
              <a:gd name="connsiteX1" fmla="*/ 4273176 w 4273176"/>
              <a:gd name="connsiteY1" fmla="*/ 67733 h 440047"/>
              <a:gd name="connsiteX2" fmla="*/ 4264710 w 4273176"/>
              <a:gd name="connsiteY2" fmla="*/ 397713 h 440047"/>
              <a:gd name="connsiteX3" fmla="*/ 0 w 4273176"/>
              <a:gd name="connsiteY3" fmla="*/ 440047 h 440047"/>
              <a:gd name="connsiteX4" fmla="*/ 67734 w 4273176"/>
              <a:gd name="connsiteY4" fmla="*/ 0 h 440047"/>
              <a:gd name="connsiteX0" fmla="*/ 67734 w 4264710"/>
              <a:gd name="connsiteY0" fmla="*/ 0 h 440047"/>
              <a:gd name="connsiteX1" fmla="*/ 4223652 w 4264710"/>
              <a:gd name="connsiteY1" fmla="*/ 42333 h 440047"/>
              <a:gd name="connsiteX2" fmla="*/ 4264710 w 4264710"/>
              <a:gd name="connsiteY2" fmla="*/ 397713 h 440047"/>
              <a:gd name="connsiteX3" fmla="*/ 0 w 4264710"/>
              <a:gd name="connsiteY3" fmla="*/ 440047 h 440047"/>
              <a:gd name="connsiteX4" fmla="*/ 67734 w 4264710"/>
              <a:gd name="connsiteY4" fmla="*/ 0 h 440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710" h="440047">
                <a:moveTo>
                  <a:pt x="67734" y="0"/>
                </a:moveTo>
                <a:lnTo>
                  <a:pt x="4223652" y="42333"/>
                </a:lnTo>
                <a:lnTo>
                  <a:pt x="4264710" y="397713"/>
                </a:lnTo>
                <a:lnTo>
                  <a:pt x="0" y="440047"/>
                </a:lnTo>
                <a:lnTo>
                  <a:pt x="6773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charset="0"/>
            </a:endParaRPr>
          </a:p>
        </p:txBody>
      </p:sp>
      <p:sp>
        <p:nvSpPr>
          <p:cNvPr id="7" name="Text Placeholder 10"/>
          <p:cNvSpPr>
            <a:spLocks noGrp="1"/>
          </p:cNvSpPr>
          <p:nvPr>
            <p:ph type="body" sz="quarter" idx="12" hasCustomPrompt="1"/>
          </p:nvPr>
        </p:nvSpPr>
        <p:spPr>
          <a:xfrm>
            <a:off x="304806" y="525530"/>
            <a:ext cx="2980267" cy="357953"/>
          </a:xfrm>
        </p:spPr>
        <p:txBody>
          <a:bodyPr>
            <a:noAutofit/>
          </a:bodyPr>
          <a:lstStyle>
            <a:lvl1pPr>
              <a:defRPr sz="1600" b="1" i="0">
                <a:solidFill>
                  <a:srgbClr val="3797B7"/>
                </a:solidFill>
                <a:latin typeface="Arial" charset="0"/>
                <a:ea typeface="Arial" charset="0"/>
                <a:cs typeface="Arial" charset="0"/>
              </a:defRPr>
            </a:lvl1pPr>
            <a:lvl4pPr marL="1028598" indent="0">
              <a:buNone/>
              <a:defRPr/>
            </a:lvl4pPr>
          </a:lstStyle>
          <a:p>
            <a:pPr lvl="0"/>
            <a:r>
              <a:rPr lang="en-AU"/>
              <a:t>FOURTH LEVEL</a:t>
            </a:r>
          </a:p>
        </p:txBody>
      </p:sp>
      <p:sp>
        <p:nvSpPr>
          <p:cNvPr id="8" name="Picture Placeholder 9"/>
          <p:cNvSpPr>
            <a:spLocks noGrp="1"/>
          </p:cNvSpPr>
          <p:nvPr>
            <p:ph type="pic" sz="quarter" idx="13"/>
          </p:nvPr>
        </p:nvSpPr>
        <p:spPr>
          <a:xfrm>
            <a:off x="4107976" y="0"/>
            <a:ext cx="5036026" cy="6858000"/>
          </a:xfrm>
        </p:spPr>
        <p:txBody>
          <a:bodyPr/>
          <a:lstStyle/>
          <a:p>
            <a:endParaRPr lang="en-US" dirty="0"/>
          </a:p>
        </p:txBody>
      </p:sp>
    </p:spTree>
    <p:extLst>
      <p:ext uri="{BB962C8B-B14F-4D97-AF65-F5344CB8AC3E}">
        <p14:creationId xmlns:p14="http://schemas.microsoft.com/office/powerpoint/2010/main" val="213988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ext and icon slide">
    <p:spTree>
      <p:nvGrpSpPr>
        <p:cNvPr id="1" name=""/>
        <p:cNvGrpSpPr/>
        <p:nvPr/>
      </p:nvGrpSpPr>
      <p:grpSpPr>
        <a:xfrm>
          <a:off x="0" y="0"/>
          <a:ext cx="0" cy="0"/>
          <a:chOff x="0" y="0"/>
          <a:chExt cx="0" cy="0"/>
        </a:xfrm>
      </p:grpSpPr>
      <p:sp>
        <p:nvSpPr>
          <p:cNvPr id="2" name="Title 1"/>
          <p:cNvSpPr>
            <a:spLocks noGrp="1"/>
          </p:cNvSpPr>
          <p:nvPr>
            <p:ph type="title"/>
          </p:nvPr>
        </p:nvSpPr>
        <p:spPr>
          <a:xfrm>
            <a:off x="298456" y="365137"/>
            <a:ext cx="6126413" cy="1325555"/>
          </a:xfrm>
        </p:spPr>
        <p:txBody>
          <a:bodyPr anchor="t" anchorCtr="0"/>
          <a:lstStyle>
            <a:lvl1pPr>
              <a:defRPr sz="4400">
                <a:solidFill>
                  <a:srgbClr val="3797B7"/>
                </a:solidFill>
              </a:defRPr>
            </a:lvl1pPr>
          </a:lstStyle>
          <a:p>
            <a:r>
              <a:rPr lang="en-AU"/>
              <a:t>Click to edit Master title style</a:t>
            </a:r>
            <a:endParaRPr lang="en-US"/>
          </a:p>
        </p:txBody>
      </p:sp>
      <p:sp>
        <p:nvSpPr>
          <p:cNvPr id="3" name="Footer Placeholder 2"/>
          <p:cNvSpPr>
            <a:spLocks noGrp="1"/>
          </p:cNvSpPr>
          <p:nvPr>
            <p:ph type="ftr" sz="quarter" idx="10"/>
          </p:nvPr>
        </p:nvSpPr>
        <p:spPr/>
        <p:txBody>
          <a:bodyPr/>
          <a:lstStyle/>
          <a:p>
            <a:r>
              <a:rPr lang="en-US" dirty="0"/>
              <a:t>Footer details: View &gt; header &amp; footer &gt; Apply to all </a:t>
            </a:r>
          </a:p>
        </p:txBody>
      </p:sp>
      <p:sp>
        <p:nvSpPr>
          <p:cNvPr id="4" name="Slide Number Placeholder 3"/>
          <p:cNvSpPr>
            <a:spLocks noGrp="1"/>
          </p:cNvSpPr>
          <p:nvPr>
            <p:ph type="sldNum" sz="quarter" idx="11"/>
          </p:nvPr>
        </p:nvSpPr>
        <p:spPr/>
        <p:txBody>
          <a:bodyPr/>
          <a:lstStyle/>
          <a:p>
            <a:fld id="{3961B92D-A1F6-8C4F-A3B2-760EB100B16B}" type="slidenum">
              <a:rPr lang="en-US" smtClean="0"/>
              <a:pPr/>
              <a:t>‹#›</a:t>
            </a:fld>
            <a:endParaRPr lang="en-US" dirty="0"/>
          </a:p>
        </p:txBody>
      </p:sp>
      <p:sp>
        <p:nvSpPr>
          <p:cNvPr id="9" name="Text Placeholder 15"/>
          <p:cNvSpPr>
            <a:spLocks noGrp="1"/>
          </p:cNvSpPr>
          <p:nvPr>
            <p:ph type="body" sz="quarter" idx="13"/>
          </p:nvPr>
        </p:nvSpPr>
        <p:spPr>
          <a:xfrm>
            <a:off x="298456" y="1909763"/>
            <a:ext cx="6126413" cy="3849353"/>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11" name="Picture Placeholder 10"/>
          <p:cNvSpPr>
            <a:spLocks noGrp="1"/>
          </p:cNvSpPr>
          <p:nvPr>
            <p:ph type="pic" sz="quarter" idx="14"/>
          </p:nvPr>
        </p:nvSpPr>
        <p:spPr>
          <a:xfrm>
            <a:off x="6954727" y="827679"/>
            <a:ext cx="1879997" cy="1778343"/>
          </a:xfrm>
        </p:spPr>
        <p:txBody>
          <a:bodyPr/>
          <a:lstStyle/>
          <a:p>
            <a:endParaRPr lang="en-US" dirty="0"/>
          </a:p>
        </p:txBody>
      </p:sp>
      <p:cxnSp>
        <p:nvCxnSpPr>
          <p:cNvPr id="13" name="Straight Connector 12"/>
          <p:cNvCxnSpPr/>
          <p:nvPr userDrawn="1"/>
        </p:nvCxnSpPr>
        <p:spPr>
          <a:xfrm>
            <a:off x="6954727" y="2878474"/>
            <a:ext cx="1879997"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0"/>
          <p:cNvSpPr>
            <a:spLocks noGrp="1"/>
          </p:cNvSpPr>
          <p:nvPr>
            <p:ph type="body" sz="quarter" idx="15" hasCustomPrompt="1"/>
          </p:nvPr>
        </p:nvSpPr>
        <p:spPr>
          <a:xfrm>
            <a:off x="6954727" y="3150940"/>
            <a:ext cx="1879997" cy="2608175"/>
          </a:xfrm>
        </p:spPr>
        <p:txBody>
          <a:bodyPr>
            <a:normAutofit/>
          </a:bodyPr>
          <a:lstStyle>
            <a:lvl1pPr>
              <a:defRPr sz="1200" b="1" i="0" baseline="0">
                <a:solidFill>
                  <a:schemeClr val="tx1"/>
                </a:solidFill>
                <a:latin typeface="Arial" charset="0"/>
                <a:ea typeface="Arial" charset="0"/>
                <a:cs typeface="Arial" charset="0"/>
              </a:defRPr>
            </a:lvl1pPr>
            <a:lvl4pPr marL="1028598" indent="0">
              <a:buNone/>
              <a:defRPr/>
            </a:lvl4pPr>
          </a:lstStyle>
          <a:p>
            <a:pPr lvl="0"/>
            <a:r>
              <a:rPr lang="en-AU"/>
              <a:t>CLICK TO EDIT</a:t>
            </a:r>
          </a:p>
        </p:txBody>
      </p:sp>
      <p:pic>
        <p:nvPicPr>
          <p:cNvPr id="5" name="Picture 4"/>
          <p:cNvPicPr>
            <a:picLocks noChangeAspect="1"/>
          </p:cNvPicPr>
          <p:nvPr userDrawn="1"/>
        </p:nvPicPr>
        <p:blipFill>
          <a:blip r:embed="rId2"/>
          <a:stretch>
            <a:fillRect/>
          </a:stretch>
        </p:blipFill>
        <p:spPr>
          <a:xfrm>
            <a:off x="315687" y="6040073"/>
            <a:ext cx="803728" cy="523778"/>
          </a:xfrm>
          <a:prstGeom prst="rect">
            <a:avLst/>
          </a:prstGeom>
        </p:spPr>
      </p:pic>
    </p:spTree>
    <p:extLst>
      <p:ext uri="{BB962C8B-B14F-4D97-AF65-F5344CB8AC3E}">
        <p14:creationId xmlns:p14="http://schemas.microsoft.com/office/powerpoint/2010/main" val="1137852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and question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Footer details: View &gt; header &amp; footer &gt; Apply to all </a:t>
            </a:r>
          </a:p>
        </p:txBody>
      </p:sp>
      <p:sp>
        <p:nvSpPr>
          <p:cNvPr id="4" name="Slide Number Placeholder 3"/>
          <p:cNvSpPr>
            <a:spLocks noGrp="1"/>
          </p:cNvSpPr>
          <p:nvPr>
            <p:ph type="sldNum" sz="quarter" idx="11"/>
          </p:nvPr>
        </p:nvSpPr>
        <p:spPr/>
        <p:txBody>
          <a:bodyPr/>
          <a:lstStyle/>
          <a:p>
            <a:fld id="{3961B92D-A1F6-8C4F-A3B2-760EB100B16B}" type="slidenum">
              <a:rPr lang="en-US" smtClean="0"/>
              <a:pPr/>
              <a:t>‹#›</a:t>
            </a:fld>
            <a:endParaRPr lang="en-US" dirty="0"/>
          </a:p>
        </p:txBody>
      </p:sp>
      <p:sp>
        <p:nvSpPr>
          <p:cNvPr id="5" name="Title 1"/>
          <p:cNvSpPr>
            <a:spLocks noGrp="1"/>
          </p:cNvSpPr>
          <p:nvPr>
            <p:ph type="title"/>
          </p:nvPr>
        </p:nvSpPr>
        <p:spPr>
          <a:xfrm>
            <a:off x="298455" y="365126"/>
            <a:ext cx="8328193" cy="947402"/>
          </a:xfrm>
        </p:spPr>
        <p:txBody>
          <a:bodyPr anchor="t" anchorCtr="0"/>
          <a:lstStyle>
            <a:lvl1pPr>
              <a:defRPr sz="4400">
                <a:solidFill>
                  <a:srgbClr val="3797B7"/>
                </a:solidFill>
              </a:defRPr>
            </a:lvl1pPr>
          </a:lstStyle>
          <a:p>
            <a:r>
              <a:rPr lang="en-AU"/>
              <a:t>Click to edit Master title style</a:t>
            </a:r>
            <a:endParaRPr lang="en-US"/>
          </a:p>
        </p:txBody>
      </p:sp>
      <p:sp>
        <p:nvSpPr>
          <p:cNvPr id="6" name="Text Placeholder 15"/>
          <p:cNvSpPr>
            <a:spLocks noGrp="1"/>
          </p:cNvSpPr>
          <p:nvPr>
            <p:ph type="body" sz="quarter" idx="13"/>
          </p:nvPr>
        </p:nvSpPr>
        <p:spPr>
          <a:xfrm>
            <a:off x="298455" y="1588932"/>
            <a:ext cx="8328193" cy="3047249"/>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9" name="Rectangle 8"/>
          <p:cNvSpPr/>
          <p:nvPr userDrawn="1"/>
        </p:nvSpPr>
        <p:spPr>
          <a:xfrm>
            <a:off x="197609" y="4855420"/>
            <a:ext cx="8645009" cy="626775"/>
          </a:xfrm>
          <a:custGeom>
            <a:avLst/>
            <a:gdLst>
              <a:gd name="connsiteX0" fmla="*/ 0 w 4273176"/>
              <a:gd name="connsiteY0" fmla="*/ 0 h 431581"/>
              <a:gd name="connsiteX1" fmla="*/ 4273176 w 4273176"/>
              <a:gd name="connsiteY1" fmla="*/ 0 h 431581"/>
              <a:gd name="connsiteX2" fmla="*/ 4273176 w 4273176"/>
              <a:gd name="connsiteY2" fmla="*/ 431581 h 431581"/>
              <a:gd name="connsiteX3" fmla="*/ 0 w 4273176"/>
              <a:gd name="connsiteY3" fmla="*/ 431581 h 431581"/>
              <a:gd name="connsiteX4" fmla="*/ 0 w 4273176"/>
              <a:gd name="connsiteY4" fmla="*/ 0 h 431581"/>
              <a:gd name="connsiteX0" fmla="*/ 67734 w 4273176"/>
              <a:gd name="connsiteY0" fmla="*/ 0 h 473914"/>
              <a:gd name="connsiteX1" fmla="*/ 4273176 w 4273176"/>
              <a:gd name="connsiteY1" fmla="*/ 42333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35466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64710 w 4273176"/>
              <a:gd name="connsiteY2" fmla="*/ 431580 h 473914"/>
              <a:gd name="connsiteX3" fmla="*/ 0 w 4273176"/>
              <a:gd name="connsiteY3" fmla="*/ 473914 h 473914"/>
              <a:gd name="connsiteX4" fmla="*/ 67734 w 4273176"/>
              <a:gd name="connsiteY4" fmla="*/ 0 h 473914"/>
              <a:gd name="connsiteX0" fmla="*/ 67734 w 4273176"/>
              <a:gd name="connsiteY0" fmla="*/ 0 h 440047"/>
              <a:gd name="connsiteX1" fmla="*/ 4273176 w 4273176"/>
              <a:gd name="connsiteY1" fmla="*/ 67733 h 440047"/>
              <a:gd name="connsiteX2" fmla="*/ 4264710 w 4273176"/>
              <a:gd name="connsiteY2" fmla="*/ 397713 h 440047"/>
              <a:gd name="connsiteX3" fmla="*/ 0 w 4273176"/>
              <a:gd name="connsiteY3" fmla="*/ 440047 h 440047"/>
              <a:gd name="connsiteX4" fmla="*/ 67734 w 4273176"/>
              <a:gd name="connsiteY4" fmla="*/ 0 h 440047"/>
              <a:gd name="connsiteX0" fmla="*/ 67734 w 4264710"/>
              <a:gd name="connsiteY0" fmla="*/ 0 h 440047"/>
              <a:gd name="connsiteX1" fmla="*/ 4223652 w 4264710"/>
              <a:gd name="connsiteY1" fmla="*/ 42333 h 440047"/>
              <a:gd name="connsiteX2" fmla="*/ 4264710 w 4264710"/>
              <a:gd name="connsiteY2" fmla="*/ 397713 h 440047"/>
              <a:gd name="connsiteX3" fmla="*/ 0 w 4264710"/>
              <a:gd name="connsiteY3" fmla="*/ 440047 h 440047"/>
              <a:gd name="connsiteX4" fmla="*/ 67734 w 4264710"/>
              <a:gd name="connsiteY4" fmla="*/ 0 h 440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710" h="440047">
                <a:moveTo>
                  <a:pt x="67734" y="0"/>
                </a:moveTo>
                <a:lnTo>
                  <a:pt x="4223652" y="42333"/>
                </a:lnTo>
                <a:lnTo>
                  <a:pt x="4264710" y="397713"/>
                </a:lnTo>
                <a:lnTo>
                  <a:pt x="0" y="440047"/>
                </a:lnTo>
                <a:lnTo>
                  <a:pt x="67734"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charset="0"/>
            </a:endParaRPr>
          </a:p>
        </p:txBody>
      </p:sp>
      <p:sp>
        <p:nvSpPr>
          <p:cNvPr id="10" name="Text Placeholder 10"/>
          <p:cNvSpPr>
            <a:spLocks noGrp="1"/>
          </p:cNvSpPr>
          <p:nvPr>
            <p:ph type="body" sz="quarter" idx="14" hasCustomPrompt="1"/>
          </p:nvPr>
        </p:nvSpPr>
        <p:spPr>
          <a:xfrm>
            <a:off x="304800" y="4986547"/>
            <a:ext cx="8321842" cy="357953"/>
          </a:xfrm>
        </p:spPr>
        <p:txBody>
          <a:bodyPr>
            <a:noAutofit/>
          </a:bodyPr>
          <a:lstStyle>
            <a:lvl1pPr>
              <a:defRPr sz="1600" b="1" i="0">
                <a:solidFill>
                  <a:schemeClr val="bg1"/>
                </a:solidFill>
                <a:latin typeface="Arial" charset="0"/>
                <a:ea typeface="Arial" charset="0"/>
                <a:cs typeface="Arial" charset="0"/>
              </a:defRPr>
            </a:lvl1pPr>
            <a:lvl4pPr marL="1028598" indent="0">
              <a:buNone/>
              <a:defRPr/>
            </a:lvl4pPr>
          </a:lstStyle>
          <a:p>
            <a:pPr lvl="0"/>
            <a:r>
              <a:rPr lang="en-AU"/>
              <a:t>CLICK TO EDIT</a:t>
            </a:r>
          </a:p>
        </p:txBody>
      </p:sp>
      <p:pic>
        <p:nvPicPr>
          <p:cNvPr id="12" name="Picture 11"/>
          <p:cNvPicPr>
            <a:picLocks noChangeAspect="1"/>
          </p:cNvPicPr>
          <p:nvPr userDrawn="1"/>
        </p:nvPicPr>
        <p:blipFill>
          <a:blip r:embed="rId2"/>
          <a:stretch>
            <a:fillRect/>
          </a:stretch>
        </p:blipFill>
        <p:spPr>
          <a:xfrm>
            <a:off x="315687" y="6040073"/>
            <a:ext cx="803728" cy="523778"/>
          </a:xfrm>
          <a:prstGeom prst="rect">
            <a:avLst/>
          </a:prstGeom>
        </p:spPr>
      </p:pic>
    </p:spTree>
    <p:extLst>
      <p:ext uri="{BB962C8B-B14F-4D97-AF65-F5344CB8AC3E}">
        <p14:creationId xmlns:p14="http://schemas.microsoft.com/office/powerpoint/2010/main" val="550082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and image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584034" y="6356363"/>
            <a:ext cx="3709682" cy="365125"/>
          </a:xfrm>
        </p:spPr>
        <p:txBody>
          <a:bodyPr/>
          <a:lstStyle>
            <a:lvl1pPr>
              <a:defRPr>
                <a:solidFill>
                  <a:schemeClr val="bg1"/>
                </a:solidFill>
              </a:defRPr>
            </a:lvl1pPr>
          </a:lstStyle>
          <a:p>
            <a:r>
              <a:rPr lang="en-US" dirty="0"/>
              <a:t>Footer details: View &gt; header &amp; footer &gt; Apply to all </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3961B92D-A1F6-8C4F-A3B2-760EB100B16B}" type="slidenum">
              <a:rPr lang="en-US" smtClean="0"/>
              <a:pPr/>
              <a:t>‹#›</a:t>
            </a:fld>
            <a:endParaRPr lang="en-US" dirty="0"/>
          </a:p>
        </p:txBody>
      </p:sp>
      <p:sp>
        <p:nvSpPr>
          <p:cNvPr id="5" name="Title 1"/>
          <p:cNvSpPr>
            <a:spLocks noGrp="1"/>
          </p:cNvSpPr>
          <p:nvPr>
            <p:ph type="title"/>
          </p:nvPr>
        </p:nvSpPr>
        <p:spPr>
          <a:xfrm>
            <a:off x="298449" y="365138"/>
            <a:ext cx="3959651" cy="2313907"/>
          </a:xfrm>
        </p:spPr>
        <p:txBody>
          <a:bodyPr anchor="t" anchorCtr="0"/>
          <a:lstStyle>
            <a:lvl1pPr>
              <a:defRPr sz="4400">
                <a:solidFill>
                  <a:srgbClr val="3797B7"/>
                </a:solidFill>
              </a:defRPr>
            </a:lvl1pPr>
          </a:lstStyle>
          <a:p>
            <a:r>
              <a:rPr lang="en-AU"/>
              <a:t>Click to edit Master title style</a:t>
            </a:r>
            <a:endParaRPr lang="en-US"/>
          </a:p>
        </p:txBody>
      </p:sp>
      <p:sp>
        <p:nvSpPr>
          <p:cNvPr id="7" name="Text Placeholder 15"/>
          <p:cNvSpPr>
            <a:spLocks noGrp="1"/>
          </p:cNvSpPr>
          <p:nvPr>
            <p:ph type="body" sz="quarter" idx="13"/>
          </p:nvPr>
        </p:nvSpPr>
        <p:spPr>
          <a:xfrm>
            <a:off x="298449" y="3080097"/>
            <a:ext cx="3959651" cy="2679031"/>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9" name="Picture Placeholder 8"/>
          <p:cNvSpPr>
            <a:spLocks noGrp="1"/>
          </p:cNvSpPr>
          <p:nvPr>
            <p:ph type="pic" sz="quarter" idx="14"/>
          </p:nvPr>
        </p:nvSpPr>
        <p:spPr>
          <a:xfrm>
            <a:off x="4584034" y="0"/>
            <a:ext cx="4559966" cy="6858000"/>
          </a:xfrm>
        </p:spPr>
        <p:txBody>
          <a:bodyPr/>
          <a:lstStyle/>
          <a:p>
            <a:endParaRPr lang="en-US" dirty="0"/>
          </a:p>
        </p:txBody>
      </p:sp>
      <p:pic>
        <p:nvPicPr>
          <p:cNvPr id="10" name="Picture 9"/>
          <p:cNvPicPr>
            <a:picLocks noChangeAspect="1"/>
          </p:cNvPicPr>
          <p:nvPr userDrawn="1"/>
        </p:nvPicPr>
        <p:blipFill>
          <a:blip r:embed="rId2"/>
          <a:stretch>
            <a:fillRect/>
          </a:stretch>
        </p:blipFill>
        <p:spPr>
          <a:xfrm>
            <a:off x="315687" y="6040073"/>
            <a:ext cx="803728" cy="523778"/>
          </a:xfrm>
          <a:prstGeom prst="rect">
            <a:avLst/>
          </a:prstGeom>
        </p:spPr>
      </p:pic>
    </p:spTree>
    <p:extLst>
      <p:ext uri="{BB962C8B-B14F-4D97-AF65-F5344CB8AC3E}">
        <p14:creationId xmlns:p14="http://schemas.microsoft.com/office/powerpoint/2010/main" val="321897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 and large icon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Footer details: View &gt; header &amp; footer &gt; Apply to all </a:t>
            </a:r>
          </a:p>
        </p:txBody>
      </p:sp>
      <p:sp>
        <p:nvSpPr>
          <p:cNvPr id="4" name="Slide Number Placeholder 3"/>
          <p:cNvSpPr>
            <a:spLocks noGrp="1"/>
          </p:cNvSpPr>
          <p:nvPr>
            <p:ph type="sldNum" sz="quarter" idx="11"/>
          </p:nvPr>
        </p:nvSpPr>
        <p:spPr/>
        <p:txBody>
          <a:bodyPr/>
          <a:lstStyle/>
          <a:p>
            <a:fld id="{3961B92D-A1F6-8C4F-A3B2-760EB100B16B}" type="slidenum">
              <a:rPr lang="en-US" smtClean="0"/>
              <a:pPr/>
              <a:t>‹#›</a:t>
            </a:fld>
            <a:endParaRPr lang="en-US" dirty="0"/>
          </a:p>
        </p:txBody>
      </p:sp>
      <p:sp>
        <p:nvSpPr>
          <p:cNvPr id="5" name="Title 1"/>
          <p:cNvSpPr>
            <a:spLocks noGrp="1"/>
          </p:cNvSpPr>
          <p:nvPr>
            <p:ph type="title"/>
          </p:nvPr>
        </p:nvSpPr>
        <p:spPr>
          <a:xfrm>
            <a:off x="298448" y="365129"/>
            <a:ext cx="8395175" cy="1365201"/>
          </a:xfrm>
        </p:spPr>
        <p:txBody>
          <a:bodyPr anchor="t" anchorCtr="0"/>
          <a:lstStyle>
            <a:lvl1pPr>
              <a:defRPr sz="4400">
                <a:solidFill>
                  <a:srgbClr val="3797B7"/>
                </a:solidFill>
              </a:defRPr>
            </a:lvl1pPr>
          </a:lstStyle>
          <a:p>
            <a:r>
              <a:rPr lang="en-AU"/>
              <a:t>Click to edit Master title style</a:t>
            </a:r>
            <a:endParaRPr lang="en-US"/>
          </a:p>
        </p:txBody>
      </p:sp>
      <p:sp>
        <p:nvSpPr>
          <p:cNvPr id="6" name="Text Placeholder 15"/>
          <p:cNvSpPr>
            <a:spLocks noGrp="1"/>
          </p:cNvSpPr>
          <p:nvPr>
            <p:ph type="body" sz="quarter" idx="13"/>
          </p:nvPr>
        </p:nvSpPr>
        <p:spPr>
          <a:xfrm>
            <a:off x="298455" y="2141814"/>
            <a:ext cx="4901342" cy="3597804"/>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Picture Placeholder 8"/>
          <p:cNvSpPr>
            <a:spLocks noGrp="1"/>
          </p:cNvSpPr>
          <p:nvPr>
            <p:ph type="pic" sz="quarter" idx="14"/>
          </p:nvPr>
        </p:nvSpPr>
        <p:spPr>
          <a:xfrm>
            <a:off x="5654192" y="2141814"/>
            <a:ext cx="3039431" cy="3597804"/>
          </a:xfrm>
        </p:spPr>
        <p:txBody>
          <a:bodyPr/>
          <a:lstStyle/>
          <a:p>
            <a:endParaRPr lang="en-US" dirty="0"/>
          </a:p>
        </p:txBody>
      </p:sp>
      <p:pic>
        <p:nvPicPr>
          <p:cNvPr id="9" name="Picture 8"/>
          <p:cNvPicPr>
            <a:picLocks noChangeAspect="1"/>
          </p:cNvPicPr>
          <p:nvPr userDrawn="1"/>
        </p:nvPicPr>
        <p:blipFill>
          <a:blip r:embed="rId2"/>
          <a:stretch>
            <a:fillRect/>
          </a:stretch>
        </p:blipFill>
        <p:spPr>
          <a:xfrm>
            <a:off x="315687" y="6040073"/>
            <a:ext cx="803728" cy="523778"/>
          </a:xfrm>
          <a:prstGeom prst="rect">
            <a:avLst/>
          </a:prstGeom>
        </p:spPr>
      </p:pic>
    </p:spTree>
    <p:extLst>
      <p:ext uri="{BB962C8B-B14F-4D97-AF65-F5344CB8AC3E}">
        <p14:creationId xmlns:p14="http://schemas.microsoft.com/office/powerpoint/2010/main" val="617841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ullets and table slide">
    <p:spTree>
      <p:nvGrpSpPr>
        <p:cNvPr id="1" name=""/>
        <p:cNvGrpSpPr/>
        <p:nvPr/>
      </p:nvGrpSpPr>
      <p:grpSpPr>
        <a:xfrm>
          <a:off x="0" y="0"/>
          <a:ext cx="0" cy="0"/>
          <a:chOff x="0" y="0"/>
          <a:chExt cx="0" cy="0"/>
        </a:xfrm>
      </p:grpSpPr>
      <p:sp>
        <p:nvSpPr>
          <p:cNvPr id="10" name="Rectangle 8"/>
          <p:cNvSpPr/>
          <p:nvPr userDrawn="1"/>
        </p:nvSpPr>
        <p:spPr>
          <a:xfrm rot="10800000">
            <a:off x="381032" y="1716549"/>
            <a:ext cx="2839662" cy="356942"/>
          </a:xfrm>
          <a:custGeom>
            <a:avLst/>
            <a:gdLst>
              <a:gd name="connsiteX0" fmla="*/ 0 w 4273176"/>
              <a:gd name="connsiteY0" fmla="*/ 0 h 431581"/>
              <a:gd name="connsiteX1" fmla="*/ 4273176 w 4273176"/>
              <a:gd name="connsiteY1" fmla="*/ 0 h 431581"/>
              <a:gd name="connsiteX2" fmla="*/ 4273176 w 4273176"/>
              <a:gd name="connsiteY2" fmla="*/ 431581 h 431581"/>
              <a:gd name="connsiteX3" fmla="*/ 0 w 4273176"/>
              <a:gd name="connsiteY3" fmla="*/ 431581 h 431581"/>
              <a:gd name="connsiteX4" fmla="*/ 0 w 4273176"/>
              <a:gd name="connsiteY4" fmla="*/ 0 h 431581"/>
              <a:gd name="connsiteX0" fmla="*/ 67734 w 4273176"/>
              <a:gd name="connsiteY0" fmla="*/ 0 h 473914"/>
              <a:gd name="connsiteX1" fmla="*/ 4273176 w 4273176"/>
              <a:gd name="connsiteY1" fmla="*/ 42333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35466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64710 w 4273176"/>
              <a:gd name="connsiteY2" fmla="*/ 431580 h 473914"/>
              <a:gd name="connsiteX3" fmla="*/ 0 w 4273176"/>
              <a:gd name="connsiteY3" fmla="*/ 473914 h 473914"/>
              <a:gd name="connsiteX4" fmla="*/ 67734 w 4273176"/>
              <a:gd name="connsiteY4" fmla="*/ 0 h 473914"/>
              <a:gd name="connsiteX0" fmla="*/ 67734 w 4273176"/>
              <a:gd name="connsiteY0" fmla="*/ 0 h 440047"/>
              <a:gd name="connsiteX1" fmla="*/ 4273176 w 4273176"/>
              <a:gd name="connsiteY1" fmla="*/ 67733 h 440047"/>
              <a:gd name="connsiteX2" fmla="*/ 4264710 w 4273176"/>
              <a:gd name="connsiteY2" fmla="*/ 397713 h 440047"/>
              <a:gd name="connsiteX3" fmla="*/ 0 w 4273176"/>
              <a:gd name="connsiteY3" fmla="*/ 440047 h 440047"/>
              <a:gd name="connsiteX4" fmla="*/ 67734 w 4273176"/>
              <a:gd name="connsiteY4" fmla="*/ 0 h 440047"/>
              <a:gd name="connsiteX0" fmla="*/ 67734 w 4264710"/>
              <a:gd name="connsiteY0" fmla="*/ 0 h 440047"/>
              <a:gd name="connsiteX1" fmla="*/ 4223652 w 4264710"/>
              <a:gd name="connsiteY1" fmla="*/ 42333 h 440047"/>
              <a:gd name="connsiteX2" fmla="*/ 4264710 w 4264710"/>
              <a:gd name="connsiteY2" fmla="*/ 397713 h 440047"/>
              <a:gd name="connsiteX3" fmla="*/ 0 w 4264710"/>
              <a:gd name="connsiteY3" fmla="*/ 440047 h 440047"/>
              <a:gd name="connsiteX4" fmla="*/ 67734 w 4264710"/>
              <a:gd name="connsiteY4" fmla="*/ 0 h 440047"/>
              <a:gd name="connsiteX0" fmla="*/ 0 w 4196976"/>
              <a:gd name="connsiteY0" fmla="*/ 0 h 419574"/>
              <a:gd name="connsiteX1" fmla="*/ 4155918 w 4196976"/>
              <a:gd name="connsiteY1" fmla="*/ 42333 h 419574"/>
              <a:gd name="connsiteX2" fmla="*/ 4196976 w 4196976"/>
              <a:gd name="connsiteY2" fmla="*/ 397713 h 419574"/>
              <a:gd name="connsiteX3" fmla="*/ 97040 w 4196976"/>
              <a:gd name="connsiteY3" fmla="*/ 419574 h 419574"/>
              <a:gd name="connsiteX4" fmla="*/ 0 w 4196976"/>
              <a:gd name="connsiteY4" fmla="*/ 0 h 419574"/>
              <a:gd name="connsiteX0" fmla="*/ 47137 w 4244113"/>
              <a:gd name="connsiteY0" fmla="*/ 0 h 397713"/>
              <a:gd name="connsiteX1" fmla="*/ 4203055 w 4244113"/>
              <a:gd name="connsiteY1" fmla="*/ 42333 h 397713"/>
              <a:gd name="connsiteX2" fmla="*/ 4244113 w 4244113"/>
              <a:gd name="connsiteY2" fmla="*/ 397713 h 397713"/>
              <a:gd name="connsiteX3" fmla="*/ 0 w 4244113"/>
              <a:gd name="connsiteY3" fmla="*/ 378626 h 397713"/>
              <a:gd name="connsiteX4" fmla="*/ 47137 w 4244113"/>
              <a:gd name="connsiteY4" fmla="*/ 0 h 397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4113" h="397713">
                <a:moveTo>
                  <a:pt x="47137" y="0"/>
                </a:moveTo>
                <a:lnTo>
                  <a:pt x="4203055" y="42333"/>
                </a:lnTo>
                <a:lnTo>
                  <a:pt x="4244113" y="397713"/>
                </a:lnTo>
                <a:lnTo>
                  <a:pt x="0" y="378626"/>
                </a:lnTo>
                <a:lnTo>
                  <a:pt x="47137" y="0"/>
                </a:lnTo>
                <a:close/>
              </a:path>
            </a:pathLst>
          </a:custGeom>
          <a:solidFill>
            <a:srgbClr val="FFD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charset="0"/>
            </a:endParaRPr>
          </a:p>
        </p:txBody>
      </p:sp>
      <p:sp>
        <p:nvSpPr>
          <p:cNvPr id="3" name="Footer Placeholder 2"/>
          <p:cNvSpPr>
            <a:spLocks noGrp="1"/>
          </p:cNvSpPr>
          <p:nvPr>
            <p:ph type="ftr" sz="quarter" idx="10"/>
          </p:nvPr>
        </p:nvSpPr>
        <p:spPr/>
        <p:txBody>
          <a:bodyPr/>
          <a:lstStyle/>
          <a:p>
            <a:r>
              <a:rPr lang="en-US" dirty="0"/>
              <a:t>Footer details: View &gt; header &amp; footer &gt; Apply to all </a:t>
            </a:r>
          </a:p>
        </p:txBody>
      </p:sp>
      <p:sp>
        <p:nvSpPr>
          <p:cNvPr id="4" name="Slide Number Placeholder 3"/>
          <p:cNvSpPr>
            <a:spLocks noGrp="1"/>
          </p:cNvSpPr>
          <p:nvPr>
            <p:ph type="sldNum" sz="quarter" idx="11"/>
          </p:nvPr>
        </p:nvSpPr>
        <p:spPr/>
        <p:txBody>
          <a:bodyPr/>
          <a:lstStyle/>
          <a:p>
            <a:fld id="{3961B92D-A1F6-8C4F-A3B2-760EB100B16B}" type="slidenum">
              <a:rPr lang="en-US" smtClean="0"/>
              <a:pPr/>
              <a:t>‹#›</a:t>
            </a:fld>
            <a:endParaRPr lang="en-US" dirty="0"/>
          </a:p>
        </p:txBody>
      </p:sp>
      <p:sp>
        <p:nvSpPr>
          <p:cNvPr id="11" name="Table Placeholder 10"/>
          <p:cNvSpPr>
            <a:spLocks noGrp="1"/>
          </p:cNvSpPr>
          <p:nvPr>
            <p:ph type="tbl" sz="quarter" idx="14"/>
          </p:nvPr>
        </p:nvSpPr>
        <p:spPr>
          <a:xfrm>
            <a:off x="3562066" y="1588919"/>
            <a:ext cx="5278765" cy="4197732"/>
          </a:xfrm>
        </p:spPr>
        <p:txBody>
          <a:bodyPr/>
          <a:lstStyle/>
          <a:p>
            <a:endParaRPr lang="en-US" dirty="0"/>
          </a:p>
        </p:txBody>
      </p:sp>
      <p:sp>
        <p:nvSpPr>
          <p:cNvPr id="14" name="Title 1"/>
          <p:cNvSpPr>
            <a:spLocks noGrp="1"/>
          </p:cNvSpPr>
          <p:nvPr>
            <p:ph type="title"/>
          </p:nvPr>
        </p:nvSpPr>
        <p:spPr>
          <a:xfrm>
            <a:off x="298450" y="365126"/>
            <a:ext cx="8542376" cy="947402"/>
          </a:xfrm>
        </p:spPr>
        <p:txBody>
          <a:bodyPr anchor="t" anchorCtr="0"/>
          <a:lstStyle>
            <a:lvl1pPr>
              <a:defRPr sz="4400">
                <a:solidFill>
                  <a:srgbClr val="3797B7"/>
                </a:solidFill>
              </a:defRPr>
            </a:lvl1pPr>
          </a:lstStyle>
          <a:p>
            <a:r>
              <a:rPr lang="en-AU"/>
              <a:t>Click to edit Master title style</a:t>
            </a:r>
            <a:endParaRPr lang="en-US"/>
          </a:p>
        </p:txBody>
      </p:sp>
      <p:sp>
        <p:nvSpPr>
          <p:cNvPr id="16" name="Rectangle 8"/>
          <p:cNvSpPr/>
          <p:nvPr userDrawn="1"/>
        </p:nvSpPr>
        <p:spPr>
          <a:xfrm>
            <a:off x="197604" y="1579775"/>
            <a:ext cx="2957076" cy="434765"/>
          </a:xfrm>
          <a:custGeom>
            <a:avLst/>
            <a:gdLst>
              <a:gd name="connsiteX0" fmla="*/ 0 w 4273176"/>
              <a:gd name="connsiteY0" fmla="*/ 0 h 431581"/>
              <a:gd name="connsiteX1" fmla="*/ 4273176 w 4273176"/>
              <a:gd name="connsiteY1" fmla="*/ 0 h 431581"/>
              <a:gd name="connsiteX2" fmla="*/ 4273176 w 4273176"/>
              <a:gd name="connsiteY2" fmla="*/ 431581 h 431581"/>
              <a:gd name="connsiteX3" fmla="*/ 0 w 4273176"/>
              <a:gd name="connsiteY3" fmla="*/ 431581 h 431581"/>
              <a:gd name="connsiteX4" fmla="*/ 0 w 4273176"/>
              <a:gd name="connsiteY4" fmla="*/ 0 h 431581"/>
              <a:gd name="connsiteX0" fmla="*/ 67734 w 4273176"/>
              <a:gd name="connsiteY0" fmla="*/ 0 h 473914"/>
              <a:gd name="connsiteX1" fmla="*/ 4273176 w 4273176"/>
              <a:gd name="connsiteY1" fmla="*/ 42333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35466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64710 w 4273176"/>
              <a:gd name="connsiteY2" fmla="*/ 431580 h 473914"/>
              <a:gd name="connsiteX3" fmla="*/ 0 w 4273176"/>
              <a:gd name="connsiteY3" fmla="*/ 473914 h 473914"/>
              <a:gd name="connsiteX4" fmla="*/ 67734 w 4273176"/>
              <a:gd name="connsiteY4" fmla="*/ 0 h 473914"/>
              <a:gd name="connsiteX0" fmla="*/ 67734 w 4273176"/>
              <a:gd name="connsiteY0" fmla="*/ 0 h 440047"/>
              <a:gd name="connsiteX1" fmla="*/ 4273176 w 4273176"/>
              <a:gd name="connsiteY1" fmla="*/ 67733 h 440047"/>
              <a:gd name="connsiteX2" fmla="*/ 4264710 w 4273176"/>
              <a:gd name="connsiteY2" fmla="*/ 397713 h 440047"/>
              <a:gd name="connsiteX3" fmla="*/ 0 w 4273176"/>
              <a:gd name="connsiteY3" fmla="*/ 440047 h 440047"/>
              <a:gd name="connsiteX4" fmla="*/ 67734 w 4273176"/>
              <a:gd name="connsiteY4" fmla="*/ 0 h 440047"/>
              <a:gd name="connsiteX0" fmla="*/ 67734 w 4264710"/>
              <a:gd name="connsiteY0" fmla="*/ 0 h 440047"/>
              <a:gd name="connsiteX1" fmla="*/ 4223652 w 4264710"/>
              <a:gd name="connsiteY1" fmla="*/ 42333 h 440047"/>
              <a:gd name="connsiteX2" fmla="*/ 4264710 w 4264710"/>
              <a:gd name="connsiteY2" fmla="*/ 397713 h 440047"/>
              <a:gd name="connsiteX3" fmla="*/ 0 w 4264710"/>
              <a:gd name="connsiteY3" fmla="*/ 440047 h 440047"/>
              <a:gd name="connsiteX4" fmla="*/ 67734 w 4264710"/>
              <a:gd name="connsiteY4" fmla="*/ 0 h 440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710" h="440047">
                <a:moveTo>
                  <a:pt x="67734" y="0"/>
                </a:moveTo>
                <a:lnTo>
                  <a:pt x="4223652" y="42333"/>
                </a:lnTo>
                <a:lnTo>
                  <a:pt x="4264710" y="397713"/>
                </a:lnTo>
                <a:lnTo>
                  <a:pt x="0" y="440047"/>
                </a:lnTo>
                <a:lnTo>
                  <a:pt x="67734" y="0"/>
                </a:lnTo>
                <a:close/>
              </a:path>
            </a:pathLst>
          </a:custGeom>
          <a:solidFill>
            <a:srgbClr val="379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charset="0"/>
            </a:endParaRPr>
          </a:p>
        </p:txBody>
      </p:sp>
      <p:sp>
        <p:nvSpPr>
          <p:cNvPr id="17" name="Text Placeholder 10"/>
          <p:cNvSpPr>
            <a:spLocks noGrp="1"/>
          </p:cNvSpPr>
          <p:nvPr>
            <p:ph type="body" sz="quarter" idx="15" hasCustomPrompt="1"/>
          </p:nvPr>
        </p:nvSpPr>
        <p:spPr>
          <a:xfrm>
            <a:off x="304806" y="1604421"/>
            <a:ext cx="2691619" cy="357953"/>
          </a:xfrm>
        </p:spPr>
        <p:txBody>
          <a:bodyPr>
            <a:noAutofit/>
          </a:bodyPr>
          <a:lstStyle>
            <a:lvl1pPr>
              <a:defRPr sz="1600" b="1" i="0">
                <a:solidFill>
                  <a:schemeClr val="bg1"/>
                </a:solidFill>
                <a:latin typeface="Arial" charset="0"/>
                <a:ea typeface="Arial" charset="0"/>
                <a:cs typeface="Arial" charset="0"/>
              </a:defRPr>
            </a:lvl1pPr>
            <a:lvl4pPr marL="1028598" indent="0">
              <a:buNone/>
              <a:defRPr/>
            </a:lvl4pPr>
          </a:lstStyle>
          <a:p>
            <a:pPr lvl="0"/>
            <a:r>
              <a:rPr lang="en-AU"/>
              <a:t>CLICK TO EDIT</a:t>
            </a:r>
          </a:p>
        </p:txBody>
      </p:sp>
      <p:sp>
        <p:nvSpPr>
          <p:cNvPr id="19" name="Text Placeholder 18"/>
          <p:cNvSpPr>
            <a:spLocks noGrp="1"/>
          </p:cNvSpPr>
          <p:nvPr>
            <p:ph type="body" sz="quarter" idx="16"/>
          </p:nvPr>
        </p:nvSpPr>
        <p:spPr>
          <a:xfrm>
            <a:off x="298848" y="2244364"/>
            <a:ext cx="2921845" cy="3494661"/>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pic>
        <p:nvPicPr>
          <p:cNvPr id="12" name="Picture 11"/>
          <p:cNvPicPr>
            <a:picLocks noChangeAspect="1"/>
          </p:cNvPicPr>
          <p:nvPr userDrawn="1"/>
        </p:nvPicPr>
        <p:blipFill>
          <a:blip r:embed="rId2"/>
          <a:stretch>
            <a:fillRect/>
          </a:stretch>
        </p:blipFill>
        <p:spPr>
          <a:xfrm>
            <a:off x="315687" y="6040073"/>
            <a:ext cx="803728" cy="523778"/>
          </a:xfrm>
          <a:prstGeom prst="rect">
            <a:avLst/>
          </a:prstGeom>
        </p:spPr>
      </p:pic>
    </p:spTree>
    <p:extLst>
      <p:ext uri="{BB962C8B-B14F-4D97-AF65-F5344CB8AC3E}">
        <p14:creationId xmlns:p14="http://schemas.microsoft.com/office/powerpoint/2010/main" val="1271872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ullets and 2 charts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Footer details: View &gt; header &amp; footer &gt; Apply to all </a:t>
            </a:r>
          </a:p>
        </p:txBody>
      </p:sp>
      <p:sp>
        <p:nvSpPr>
          <p:cNvPr id="4" name="Slide Number Placeholder 3"/>
          <p:cNvSpPr>
            <a:spLocks noGrp="1"/>
          </p:cNvSpPr>
          <p:nvPr>
            <p:ph type="sldNum" sz="quarter" idx="11"/>
          </p:nvPr>
        </p:nvSpPr>
        <p:spPr/>
        <p:txBody>
          <a:bodyPr/>
          <a:lstStyle/>
          <a:p>
            <a:fld id="{3961B92D-A1F6-8C4F-A3B2-760EB100B16B}" type="slidenum">
              <a:rPr lang="en-US" smtClean="0"/>
              <a:pPr/>
              <a:t>‹#›</a:t>
            </a:fld>
            <a:endParaRPr lang="en-US" dirty="0"/>
          </a:p>
        </p:txBody>
      </p:sp>
      <p:sp>
        <p:nvSpPr>
          <p:cNvPr id="10" name="Text Placeholder 18"/>
          <p:cNvSpPr>
            <a:spLocks noGrp="1"/>
          </p:cNvSpPr>
          <p:nvPr>
            <p:ph type="body" sz="quarter" idx="16"/>
          </p:nvPr>
        </p:nvSpPr>
        <p:spPr>
          <a:xfrm>
            <a:off x="298849" y="1412760"/>
            <a:ext cx="2986220" cy="42429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13" name="Chart Placeholder 12"/>
          <p:cNvSpPr>
            <a:spLocks noGrp="1"/>
          </p:cNvSpPr>
          <p:nvPr>
            <p:ph type="chart" sz="quarter" idx="17"/>
          </p:nvPr>
        </p:nvSpPr>
        <p:spPr>
          <a:xfrm>
            <a:off x="3843598" y="1412760"/>
            <a:ext cx="4991125" cy="2015026"/>
          </a:xfrm>
        </p:spPr>
        <p:txBody>
          <a:bodyPr/>
          <a:lstStyle/>
          <a:p>
            <a:endParaRPr lang="en-US" dirty="0"/>
          </a:p>
        </p:txBody>
      </p:sp>
      <p:sp>
        <p:nvSpPr>
          <p:cNvPr id="14" name="Chart Placeholder 12"/>
          <p:cNvSpPr>
            <a:spLocks noGrp="1"/>
          </p:cNvSpPr>
          <p:nvPr>
            <p:ph type="chart" sz="quarter" idx="18"/>
          </p:nvPr>
        </p:nvSpPr>
        <p:spPr>
          <a:xfrm>
            <a:off x="3843597" y="3765940"/>
            <a:ext cx="4991125" cy="1889793"/>
          </a:xfrm>
        </p:spPr>
        <p:txBody>
          <a:bodyPr/>
          <a:lstStyle/>
          <a:p>
            <a:endParaRPr lang="en-US" dirty="0"/>
          </a:p>
        </p:txBody>
      </p:sp>
      <p:sp>
        <p:nvSpPr>
          <p:cNvPr id="18" name="Title 1"/>
          <p:cNvSpPr>
            <a:spLocks noGrp="1"/>
          </p:cNvSpPr>
          <p:nvPr>
            <p:ph type="title"/>
          </p:nvPr>
        </p:nvSpPr>
        <p:spPr>
          <a:xfrm>
            <a:off x="298450" y="365126"/>
            <a:ext cx="8542376" cy="947402"/>
          </a:xfrm>
        </p:spPr>
        <p:txBody>
          <a:bodyPr anchor="t" anchorCtr="0"/>
          <a:lstStyle>
            <a:lvl1pPr>
              <a:defRPr sz="4400">
                <a:solidFill>
                  <a:srgbClr val="3797B7"/>
                </a:solidFill>
              </a:defRPr>
            </a:lvl1pPr>
          </a:lstStyle>
          <a:p>
            <a:r>
              <a:rPr lang="en-AU"/>
              <a:t>Click to edit Master title style</a:t>
            </a:r>
            <a:endParaRPr lang="en-US"/>
          </a:p>
        </p:txBody>
      </p:sp>
      <p:pic>
        <p:nvPicPr>
          <p:cNvPr id="9" name="Picture 8"/>
          <p:cNvPicPr>
            <a:picLocks noChangeAspect="1"/>
          </p:cNvPicPr>
          <p:nvPr userDrawn="1"/>
        </p:nvPicPr>
        <p:blipFill>
          <a:blip r:embed="rId2"/>
          <a:stretch>
            <a:fillRect/>
          </a:stretch>
        </p:blipFill>
        <p:spPr>
          <a:xfrm>
            <a:off x="315687" y="6040073"/>
            <a:ext cx="803728" cy="523778"/>
          </a:xfrm>
          <a:prstGeom prst="rect">
            <a:avLst/>
          </a:prstGeom>
        </p:spPr>
      </p:pic>
    </p:spTree>
    <p:extLst>
      <p:ext uri="{BB962C8B-B14F-4D97-AF65-F5344CB8AC3E}">
        <p14:creationId xmlns:p14="http://schemas.microsoft.com/office/powerpoint/2010/main" val="308044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 chart and caption slide">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5DD0B4DC-31F0-1543-A61D-AA34C2F3AE3A}"/>
              </a:ext>
            </a:extLst>
          </p:cNvPr>
          <p:cNvSpPr/>
          <p:nvPr userDrawn="1"/>
        </p:nvSpPr>
        <p:spPr>
          <a:xfrm rot="10800000">
            <a:off x="381034" y="686912"/>
            <a:ext cx="3005360" cy="377770"/>
          </a:xfrm>
          <a:custGeom>
            <a:avLst/>
            <a:gdLst>
              <a:gd name="connsiteX0" fmla="*/ 0 w 4273176"/>
              <a:gd name="connsiteY0" fmla="*/ 0 h 431581"/>
              <a:gd name="connsiteX1" fmla="*/ 4273176 w 4273176"/>
              <a:gd name="connsiteY1" fmla="*/ 0 h 431581"/>
              <a:gd name="connsiteX2" fmla="*/ 4273176 w 4273176"/>
              <a:gd name="connsiteY2" fmla="*/ 431581 h 431581"/>
              <a:gd name="connsiteX3" fmla="*/ 0 w 4273176"/>
              <a:gd name="connsiteY3" fmla="*/ 431581 h 431581"/>
              <a:gd name="connsiteX4" fmla="*/ 0 w 4273176"/>
              <a:gd name="connsiteY4" fmla="*/ 0 h 431581"/>
              <a:gd name="connsiteX0" fmla="*/ 67734 w 4273176"/>
              <a:gd name="connsiteY0" fmla="*/ 0 h 473914"/>
              <a:gd name="connsiteX1" fmla="*/ 4273176 w 4273176"/>
              <a:gd name="connsiteY1" fmla="*/ 42333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35466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64710 w 4273176"/>
              <a:gd name="connsiteY2" fmla="*/ 431580 h 473914"/>
              <a:gd name="connsiteX3" fmla="*/ 0 w 4273176"/>
              <a:gd name="connsiteY3" fmla="*/ 473914 h 473914"/>
              <a:gd name="connsiteX4" fmla="*/ 67734 w 4273176"/>
              <a:gd name="connsiteY4" fmla="*/ 0 h 473914"/>
              <a:gd name="connsiteX0" fmla="*/ 67734 w 4273176"/>
              <a:gd name="connsiteY0" fmla="*/ 0 h 440047"/>
              <a:gd name="connsiteX1" fmla="*/ 4273176 w 4273176"/>
              <a:gd name="connsiteY1" fmla="*/ 67733 h 440047"/>
              <a:gd name="connsiteX2" fmla="*/ 4264710 w 4273176"/>
              <a:gd name="connsiteY2" fmla="*/ 397713 h 440047"/>
              <a:gd name="connsiteX3" fmla="*/ 0 w 4273176"/>
              <a:gd name="connsiteY3" fmla="*/ 440047 h 440047"/>
              <a:gd name="connsiteX4" fmla="*/ 67734 w 4273176"/>
              <a:gd name="connsiteY4" fmla="*/ 0 h 440047"/>
              <a:gd name="connsiteX0" fmla="*/ 67734 w 4264710"/>
              <a:gd name="connsiteY0" fmla="*/ 0 h 440047"/>
              <a:gd name="connsiteX1" fmla="*/ 4223652 w 4264710"/>
              <a:gd name="connsiteY1" fmla="*/ 42333 h 440047"/>
              <a:gd name="connsiteX2" fmla="*/ 4264710 w 4264710"/>
              <a:gd name="connsiteY2" fmla="*/ 397713 h 440047"/>
              <a:gd name="connsiteX3" fmla="*/ 0 w 4264710"/>
              <a:gd name="connsiteY3" fmla="*/ 440047 h 440047"/>
              <a:gd name="connsiteX4" fmla="*/ 67734 w 4264710"/>
              <a:gd name="connsiteY4" fmla="*/ 0 h 440047"/>
              <a:gd name="connsiteX0" fmla="*/ 0 w 4196976"/>
              <a:gd name="connsiteY0" fmla="*/ 0 h 419574"/>
              <a:gd name="connsiteX1" fmla="*/ 4155918 w 4196976"/>
              <a:gd name="connsiteY1" fmla="*/ 42333 h 419574"/>
              <a:gd name="connsiteX2" fmla="*/ 4196976 w 4196976"/>
              <a:gd name="connsiteY2" fmla="*/ 397713 h 419574"/>
              <a:gd name="connsiteX3" fmla="*/ 97040 w 4196976"/>
              <a:gd name="connsiteY3" fmla="*/ 419574 h 419574"/>
              <a:gd name="connsiteX4" fmla="*/ 0 w 4196976"/>
              <a:gd name="connsiteY4" fmla="*/ 0 h 419574"/>
              <a:gd name="connsiteX0" fmla="*/ 47137 w 4244113"/>
              <a:gd name="connsiteY0" fmla="*/ 0 h 397713"/>
              <a:gd name="connsiteX1" fmla="*/ 4203055 w 4244113"/>
              <a:gd name="connsiteY1" fmla="*/ 42333 h 397713"/>
              <a:gd name="connsiteX2" fmla="*/ 4244113 w 4244113"/>
              <a:gd name="connsiteY2" fmla="*/ 397713 h 397713"/>
              <a:gd name="connsiteX3" fmla="*/ 0 w 4244113"/>
              <a:gd name="connsiteY3" fmla="*/ 378626 h 397713"/>
              <a:gd name="connsiteX4" fmla="*/ 47137 w 4244113"/>
              <a:gd name="connsiteY4" fmla="*/ 0 h 397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4113" h="397713">
                <a:moveTo>
                  <a:pt x="47137" y="0"/>
                </a:moveTo>
                <a:lnTo>
                  <a:pt x="4203055" y="42333"/>
                </a:lnTo>
                <a:lnTo>
                  <a:pt x="4244113" y="397713"/>
                </a:lnTo>
                <a:lnTo>
                  <a:pt x="0" y="378626"/>
                </a:lnTo>
                <a:lnTo>
                  <a:pt x="47137" y="0"/>
                </a:lnTo>
                <a:close/>
              </a:path>
            </a:pathLst>
          </a:custGeom>
          <a:solidFill>
            <a:srgbClr val="FFDC3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Arial" charset="0"/>
              <a:ea typeface="+mn-ea"/>
              <a:cs typeface="+mn-cs"/>
            </a:endParaRPr>
          </a:p>
        </p:txBody>
      </p:sp>
      <p:sp>
        <p:nvSpPr>
          <p:cNvPr id="3" name="Footer Placeholder 2"/>
          <p:cNvSpPr>
            <a:spLocks noGrp="1"/>
          </p:cNvSpPr>
          <p:nvPr>
            <p:ph type="ftr" sz="quarter" idx="10"/>
          </p:nvPr>
        </p:nvSpPr>
        <p:spPr/>
        <p:txBody>
          <a:bodyPr/>
          <a:lstStyle/>
          <a:p>
            <a:r>
              <a:rPr lang="en-US" dirty="0"/>
              <a:t>Footer details: View &gt; header &amp; footer &gt; Apply to all </a:t>
            </a:r>
          </a:p>
        </p:txBody>
      </p:sp>
      <p:sp>
        <p:nvSpPr>
          <p:cNvPr id="4" name="Slide Number Placeholder 3"/>
          <p:cNvSpPr>
            <a:spLocks noGrp="1"/>
          </p:cNvSpPr>
          <p:nvPr>
            <p:ph type="sldNum" sz="quarter" idx="11"/>
          </p:nvPr>
        </p:nvSpPr>
        <p:spPr/>
        <p:txBody>
          <a:bodyPr/>
          <a:lstStyle/>
          <a:p>
            <a:fld id="{3961B92D-A1F6-8C4F-A3B2-760EB100B16B}" type="slidenum">
              <a:rPr lang="en-US" smtClean="0"/>
              <a:pPr/>
              <a:t>‹#›</a:t>
            </a:fld>
            <a:endParaRPr lang="en-US" dirty="0"/>
          </a:p>
        </p:txBody>
      </p:sp>
      <p:sp>
        <p:nvSpPr>
          <p:cNvPr id="7" name="Rectangle 8"/>
          <p:cNvSpPr/>
          <p:nvPr userDrawn="1"/>
        </p:nvSpPr>
        <p:spPr>
          <a:xfrm>
            <a:off x="197605" y="493692"/>
            <a:ext cx="3129626" cy="460134"/>
          </a:xfrm>
          <a:custGeom>
            <a:avLst/>
            <a:gdLst>
              <a:gd name="connsiteX0" fmla="*/ 0 w 4273176"/>
              <a:gd name="connsiteY0" fmla="*/ 0 h 431581"/>
              <a:gd name="connsiteX1" fmla="*/ 4273176 w 4273176"/>
              <a:gd name="connsiteY1" fmla="*/ 0 h 431581"/>
              <a:gd name="connsiteX2" fmla="*/ 4273176 w 4273176"/>
              <a:gd name="connsiteY2" fmla="*/ 431581 h 431581"/>
              <a:gd name="connsiteX3" fmla="*/ 0 w 4273176"/>
              <a:gd name="connsiteY3" fmla="*/ 431581 h 431581"/>
              <a:gd name="connsiteX4" fmla="*/ 0 w 4273176"/>
              <a:gd name="connsiteY4" fmla="*/ 0 h 431581"/>
              <a:gd name="connsiteX0" fmla="*/ 67734 w 4273176"/>
              <a:gd name="connsiteY0" fmla="*/ 0 h 473914"/>
              <a:gd name="connsiteX1" fmla="*/ 4273176 w 4273176"/>
              <a:gd name="connsiteY1" fmla="*/ 42333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35466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64710 w 4273176"/>
              <a:gd name="connsiteY2" fmla="*/ 431580 h 473914"/>
              <a:gd name="connsiteX3" fmla="*/ 0 w 4273176"/>
              <a:gd name="connsiteY3" fmla="*/ 473914 h 473914"/>
              <a:gd name="connsiteX4" fmla="*/ 67734 w 4273176"/>
              <a:gd name="connsiteY4" fmla="*/ 0 h 473914"/>
              <a:gd name="connsiteX0" fmla="*/ 67734 w 4273176"/>
              <a:gd name="connsiteY0" fmla="*/ 0 h 440047"/>
              <a:gd name="connsiteX1" fmla="*/ 4273176 w 4273176"/>
              <a:gd name="connsiteY1" fmla="*/ 67733 h 440047"/>
              <a:gd name="connsiteX2" fmla="*/ 4264710 w 4273176"/>
              <a:gd name="connsiteY2" fmla="*/ 397713 h 440047"/>
              <a:gd name="connsiteX3" fmla="*/ 0 w 4273176"/>
              <a:gd name="connsiteY3" fmla="*/ 440047 h 440047"/>
              <a:gd name="connsiteX4" fmla="*/ 67734 w 4273176"/>
              <a:gd name="connsiteY4" fmla="*/ 0 h 440047"/>
              <a:gd name="connsiteX0" fmla="*/ 67734 w 4264710"/>
              <a:gd name="connsiteY0" fmla="*/ 0 h 440047"/>
              <a:gd name="connsiteX1" fmla="*/ 4223652 w 4264710"/>
              <a:gd name="connsiteY1" fmla="*/ 42333 h 440047"/>
              <a:gd name="connsiteX2" fmla="*/ 4264710 w 4264710"/>
              <a:gd name="connsiteY2" fmla="*/ 397713 h 440047"/>
              <a:gd name="connsiteX3" fmla="*/ 0 w 4264710"/>
              <a:gd name="connsiteY3" fmla="*/ 440047 h 440047"/>
              <a:gd name="connsiteX4" fmla="*/ 67734 w 4264710"/>
              <a:gd name="connsiteY4" fmla="*/ 0 h 440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710" h="440047">
                <a:moveTo>
                  <a:pt x="67734" y="0"/>
                </a:moveTo>
                <a:lnTo>
                  <a:pt x="4223652" y="42333"/>
                </a:lnTo>
                <a:lnTo>
                  <a:pt x="4264710" y="397713"/>
                </a:lnTo>
                <a:lnTo>
                  <a:pt x="0" y="440047"/>
                </a:lnTo>
                <a:lnTo>
                  <a:pt x="67734" y="0"/>
                </a:lnTo>
                <a:close/>
              </a:path>
            </a:pathLst>
          </a:custGeom>
          <a:solidFill>
            <a:srgbClr val="379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charset="0"/>
            </a:endParaRPr>
          </a:p>
        </p:txBody>
      </p:sp>
      <p:sp>
        <p:nvSpPr>
          <p:cNvPr id="8" name="Text Placeholder 10"/>
          <p:cNvSpPr>
            <a:spLocks noGrp="1"/>
          </p:cNvSpPr>
          <p:nvPr>
            <p:ph type="body" sz="quarter" idx="12" hasCustomPrompt="1"/>
          </p:nvPr>
        </p:nvSpPr>
        <p:spPr>
          <a:xfrm>
            <a:off x="304801" y="536084"/>
            <a:ext cx="3022430" cy="389032"/>
          </a:xfrm>
        </p:spPr>
        <p:txBody>
          <a:bodyPr>
            <a:normAutofit/>
          </a:bodyPr>
          <a:lstStyle>
            <a:lvl1pPr>
              <a:defRPr sz="1600" b="1" i="0">
                <a:solidFill>
                  <a:schemeClr val="bg1"/>
                </a:solidFill>
                <a:latin typeface="Arial" charset="0"/>
                <a:ea typeface="Arial" charset="0"/>
                <a:cs typeface="Arial" charset="0"/>
              </a:defRPr>
            </a:lvl1pPr>
            <a:lvl4pPr marL="1028598" indent="0">
              <a:buNone/>
              <a:defRPr/>
            </a:lvl4pPr>
          </a:lstStyle>
          <a:p>
            <a:pPr lvl="0"/>
            <a:r>
              <a:rPr lang="en-AU"/>
              <a:t>CLICK TO EDIT</a:t>
            </a:r>
          </a:p>
        </p:txBody>
      </p:sp>
      <p:sp>
        <p:nvSpPr>
          <p:cNvPr id="11" name="Chart Placeholder 12"/>
          <p:cNvSpPr>
            <a:spLocks noGrp="1"/>
          </p:cNvSpPr>
          <p:nvPr>
            <p:ph type="chart" sz="quarter" idx="17"/>
          </p:nvPr>
        </p:nvSpPr>
        <p:spPr>
          <a:xfrm>
            <a:off x="4029815" y="460387"/>
            <a:ext cx="4618691" cy="3706501"/>
          </a:xfrm>
        </p:spPr>
        <p:txBody>
          <a:bodyPr/>
          <a:lstStyle/>
          <a:p>
            <a:endParaRPr lang="en-US" dirty="0"/>
          </a:p>
        </p:txBody>
      </p:sp>
      <p:sp>
        <p:nvSpPr>
          <p:cNvPr id="12" name="Text Placeholder 15"/>
          <p:cNvSpPr>
            <a:spLocks noGrp="1"/>
          </p:cNvSpPr>
          <p:nvPr>
            <p:ph type="body" sz="quarter" idx="13"/>
          </p:nvPr>
        </p:nvSpPr>
        <p:spPr>
          <a:xfrm>
            <a:off x="4029815" y="4511040"/>
            <a:ext cx="4618691" cy="132080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13" name="Title 1"/>
          <p:cNvSpPr>
            <a:spLocks noGrp="1"/>
          </p:cNvSpPr>
          <p:nvPr>
            <p:ph type="title"/>
          </p:nvPr>
        </p:nvSpPr>
        <p:spPr>
          <a:xfrm>
            <a:off x="298455" y="1298846"/>
            <a:ext cx="3028781" cy="4397831"/>
          </a:xfrm>
        </p:spPr>
        <p:txBody>
          <a:bodyPr anchor="t" anchorCtr="0"/>
          <a:lstStyle>
            <a:lvl1pPr>
              <a:defRPr sz="4400">
                <a:solidFill>
                  <a:srgbClr val="3797B7"/>
                </a:solidFill>
              </a:defRPr>
            </a:lvl1pPr>
          </a:lstStyle>
          <a:p>
            <a:r>
              <a:rPr lang="en-AU"/>
              <a:t>Click to edit Master title style</a:t>
            </a:r>
            <a:endParaRPr lang="en-US"/>
          </a:p>
        </p:txBody>
      </p:sp>
      <p:cxnSp>
        <p:nvCxnSpPr>
          <p:cNvPr id="14" name="Straight Connector 13"/>
          <p:cNvCxnSpPr/>
          <p:nvPr userDrawn="1"/>
        </p:nvCxnSpPr>
        <p:spPr>
          <a:xfrm>
            <a:off x="4029815" y="4351087"/>
            <a:ext cx="4618691" cy="0"/>
          </a:xfrm>
          <a:prstGeom prst="line">
            <a:avLst/>
          </a:prstGeom>
          <a:ln w="25400">
            <a:solidFill>
              <a:srgbClr val="3797B7"/>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stretch>
            <a:fillRect/>
          </a:stretch>
        </p:blipFill>
        <p:spPr>
          <a:xfrm>
            <a:off x="315687" y="6040073"/>
            <a:ext cx="803728" cy="523778"/>
          </a:xfrm>
          <a:prstGeom prst="rect">
            <a:avLst/>
          </a:prstGeom>
        </p:spPr>
      </p:pic>
    </p:spTree>
    <p:extLst>
      <p:ext uri="{BB962C8B-B14F-4D97-AF65-F5344CB8AC3E}">
        <p14:creationId xmlns:p14="http://schemas.microsoft.com/office/powerpoint/2010/main" val="1875246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0050" y="365126"/>
            <a:ext cx="8415338"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00050" y="1825625"/>
            <a:ext cx="841533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205611" y="6356351"/>
            <a:ext cx="3922040" cy="365125"/>
          </a:xfrm>
          <a:prstGeom prst="rect">
            <a:avLst/>
          </a:prstGeom>
        </p:spPr>
        <p:txBody>
          <a:bodyPr vert="horz" lIns="91440" tIns="45720" rIns="91440" bIns="45720" rtlCol="0" anchor="ctr"/>
          <a:lstStyle>
            <a:lvl1pPr algn="ctr">
              <a:defRPr sz="1200" b="1">
                <a:solidFill>
                  <a:schemeClr val="accent2"/>
                </a:solidFill>
                <a:latin typeface="Arial" charset="0"/>
                <a:ea typeface="Arial" charset="0"/>
                <a:cs typeface="Arial" charset="0"/>
              </a:defRPr>
            </a:lvl1pPr>
          </a:lstStyle>
          <a:p>
            <a:r>
              <a:rPr lang="en-US" dirty="0"/>
              <a:t>Footer details: View &gt; header &amp; footer &gt; Apply to all </a:t>
            </a:r>
          </a:p>
        </p:txBody>
      </p:sp>
      <p:sp>
        <p:nvSpPr>
          <p:cNvPr id="6" name="Slide Number Placeholder 5"/>
          <p:cNvSpPr>
            <a:spLocks noGrp="1"/>
          </p:cNvSpPr>
          <p:nvPr>
            <p:ph type="sldNum" sz="quarter" idx="4"/>
          </p:nvPr>
        </p:nvSpPr>
        <p:spPr>
          <a:xfrm>
            <a:off x="8312662" y="6356351"/>
            <a:ext cx="502726" cy="365125"/>
          </a:xfrm>
          <a:prstGeom prst="rect">
            <a:avLst/>
          </a:prstGeom>
        </p:spPr>
        <p:txBody>
          <a:bodyPr vert="horz" lIns="91440" tIns="45720" rIns="91440" bIns="45720" rtlCol="0" anchor="ctr"/>
          <a:lstStyle>
            <a:lvl1pPr algn="r">
              <a:defRPr sz="1200" b="1">
                <a:solidFill>
                  <a:schemeClr val="accent2"/>
                </a:solidFill>
                <a:latin typeface="Arial" charset="0"/>
                <a:ea typeface="Arial" charset="0"/>
                <a:cs typeface="Arial" charset="0"/>
              </a:defRPr>
            </a:lvl1pPr>
          </a:lstStyle>
          <a:p>
            <a:fld id="{3961B92D-A1F6-8C4F-A3B2-760EB100B16B}" type="slidenum">
              <a:rPr lang="en-US" smtClean="0"/>
              <a:pPr/>
              <a:t>‹#›</a:t>
            </a:fld>
            <a:endParaRPr lang="en-US" dirty="0"/>
          </a:p>
        </p:txBody>
      </p:sp>
    </p:spTree>
    <p:extLst>
      <p:ext uri="{BB962C8B-B14F-4D97-AF65-F5344CB8AC3E}">
        <p14:creationId xmlns:p14="http://schemas.microsoft.com/office/powerpoint/2010/main" val="210751124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2" r:id="rId7"/>
    <p:sldLayoutId id="2147483703" r:id="rId8"/>
    <p:sldLayoutId id="2147483704" r:id="rId9"/>
    <p:sldLayoutId id="2147483705" r:id="rId10"/>
    <p:sldLayoutId id="2147483706" r:id="rId11"/>
    <p:sldLayoutId id="2147483700" r:id="rId12"/>
    <p:sldLayoutId id="2147483701" r:id="rId13"/>
    <p:sldLayoutId id="2147483707" r:id="rId14"/>
    <p:sldLayoutId id="2147483708" r:id="rId15"/>
    <p:sldLayoutId id="2147483709" r:id="rId16"/>
    <p:sldLayoutId id="2147483711" r:id="rId17"/>
  </p:sldLayoutIdLst>
  <p:hf hdr="0" dt="0"/>
  <p:txStyles>
    <p:titleStyle>
      <a:lvl1pPr algn="l" defTabSz="914400" rtl="0" eaLnBrk="1" latinLnBrk="0" hangingPunct="1">
        <a:lnSpc>
          <a:spcPct val="90000"/>
        </a:lnSpc>
        <a:spcBef>
          <a:spcPct val="0"/>
        </a:spcBef>
        <a:buNone/>
        <a:defRPr sz="4800" b="1" kern="1200">
          <a:solidFill>
            <a:schemeClr val="tx1"/>
          </a:solidFill>
          <a:latin typeface="Arial" charset="0"/>
          <a:ea typeface="Arial" charset="0"/>
          <a:cs typeface="Arial" charset="0"/>
        </a:defRPr>
      </a:lvl1pPr>
    </p:titleStyle>
    <p:body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8.svg"/><Relationship Id="rId11" Type="http://schemas.openxmlformats.org/officeDocument/2006/relationships/image" Target="../media/image15.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26.sv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6.sv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hyperlink" Target="https://www.google.com/url?sa=i&amp;url=https%3A%2F%2Fsites.psu.edu%2Faspsy%2F2024%2F10%2F04%2Fthe-power-of-belonging-understanding-social-identity%2F&amp;psig=AOvVaw2aZyMLDNbMLX01QFemAsXk&amp;ust=1731772646334000&amp;source=images&amp;cd=vfe&amp;opi=89978449&amp;ved=0CBcQjhxqFwoTCID6z_3Z3okDFQAAAAAdAAAAABAZ" TargetMode="Externa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2" y="1570148"/>
            <a:ext cx="8568423" cy="2016227"/>
          </a:xfrm>
        </p:spPr>
        <p:txBody>
          <a:bodyPr vert="horz" lIns="91440" tIns="45720" rIns="91440" bIns="45720" rtlCol="0" anchor="t" anchorCtr="0">
            <a:noAutofit/>
          </a:bodyPr>
          <a:lstStyle/>
          <a:p>
            <a:pPr algn="ctr"/>
            <a:r>
              <a:rPr lang="en-US" sz="5400" dirty="0">
                <a:latin typeface="Arial"/>
                <a:cs typeface="Arial"/>
              </a:rPr>
              <a:t>REALD SOGI at </a:t>
            </a:r>
            <a:br>
              <a:rPr lang="en-US" sz="5400" dirty="0">
                <a:latin typeface="Arial"/>
                <a:cs typeface="Arial"/>
              </a:rPr>
            </a:br>
            <a:r>
              <a:rPr lang="en-US" sz="5400" dirty="0">
                <a:latin typeface="Arial"/>
                <a:cs typeface="Arial"/>
              </a:rPr>
              <a:t>Health Share of Oregon: </a:t>
            </a:r>
            <a:br>
              <a:rPr lang="en-US" sz="6000" dirty="0">
                <a:latin typeface="Arial"/>
                <a:cs typeface="Arial"/>
              </a:rPr>
            </a:br>
            <a:r>
              <a:rPr lang="en-US" sz="4800" i="1" dirty="0">
                <a:latin typeface="Arial"/>
                <a:cs typeface="Arial"/>
              </a:rPr>
              <a:t>Process &amp; Reflections</a:t>
            </a:r>
            <a:endParaRPr lang="en-US" sz="6000" i="1" dirty="0"/>
          </a:p>
        </p:txBody>
      </p:sp>
      <p:sp>
        <p:nvSpPr>
          <p:cNvPr id="6" name="Subtitle 5"/>
          <p:cNvSpPr>
            <a:spLocks noGrp="1"/>
          </p:cNvSpPr>
          <p:nvPr>
            <p:ph type="subTitle" idx="1"/>
          </p:nvPr>
        </p:nvSpPr>
        <p:spPr>
          <a:xfrm>
            <a:off x="304802" y="4576672"/>
            <a:ext cx="6363508" cy="1858852"/>
          </a:xfrm>
        </p:spPr>
        <p:txBody>
          <a:bodyPr vert="horz" lIns="91440" tIns="45720" rIns="91440" bIns="45720" rtlCol="0" anchor="t">
            <a:normAutofit/>
          </a:bodyPr>
          <a:lstStyle/>
          <a:p>
            <a:r>
              <a:rPr lang="en-US" b="1" dirty="0"/>
              <a:t>State of Oregon 2024 Data Equity Summit</a:t>
            </a:r>
            <a:endParaRPr lang="en-US" b="1" dirty="0">
              <a:cs typeface="Calibri"/>
            </a:endParaRPr>
          </a:p>
          <a:p>
            <a:r>
              <a:rPr lang="en-US" dirty="0"/>
              <a:t>Anthony Fox, PMP - Health Share of Oregon</a:t>
            </a:r>
            <a:endParaRPr lang="en-US" dirty="0">
              <a:ea typeface="Calibri"/>
              <a:cs typeface="Calibri"/>
            </a:endParaRPr>
          </a:p>
          <a:p>
            <a:r>
              <a:rPr lang="en-US" dirty="0"/>
              <a:t>Stephani Tyrance, MPH - Human Impact Partners</a:t>
            </a:r>
            <a:br>
              <a:rPr lang="en-US" dirty="0"/>
            </a:br>
            <a:endParaRPr lang="en-US" dirty="0">
              <a:ea typeface="Calibri"/>
              <a:cs typeface="Calibri"/>
            </a:endParaRPr>
          </a:p>
        </p:txBody>
      </p:sp>
      <p:pic>
        <p:nvPicPr>
          <p:cNvPr id="3" name="Picture 2" descr="Human Impact Partners logo">
            <a:extLst>
              <a:ext uri="{FF2B5EF4-FFF2-40B4-BE49-F238E27FC236}">
                <a16:creationId xmlns:a16="http://schemas.microsoft.com/office/drawing/2014/main" id="{F66F5FD3-6946-46BD-C794-92AE2E7A9B10}"/>
              </a:ext>
            </a:extLst>
          </p:cNvPr>
          <p:cNvPicPr>
            <a:picLocks noChangeAspect="1"/>
          </p:cNvPicPr>
          <p:nvPr/>
        </p:nvPicPr>
        <p:blipFill>
          <a:blip r:embed="rId2"/>
          <a:stretch>
            <a:fillRect/>
          </a:stretch>
        </p:blipFill>
        <p:spPr>
          <a:xfrm>
            <a:off x="7038164" y="3971520"/>
            <a:ext cx="1390650" cy="704850"/>
          </a:xfrm>
          <a:prstGeom prst="rect">
            <a:avLst/>
          </a:prstGeom>
        </p:spPr>
      </p:pic>
    </p:spTree>
    <p:extLst>
      <p:ext uri="{BB962C8B-B14F-4D97-AF65-F5344CB8AC3E}">
        <p14:creationId xmlns:p14="http://schemas.microsoft.com/office/powerpoint/2010/main" val="1581501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AE9D993-AD06-A78E-3146-150995F8AD20}"/>
              </a:ext>
            </a:extLst>
          </p:cNvPr>
          <p:cNvSpPr>
            <a:spLocks noGrp="1"/>
          </p:cNvSpPr>
          <p:nvPr>
            <p:ph type="ftr" sz="quarter" idx="10"/>
          </p:nvPr>
        </p:nvSpPr>
        <p:spPr/>
        <p:txBody>
          <a:bodyPr/>
          <a:lstStyle/>
          <a:p>
            <a:r>
              <a:rPr lang="en-US" dirty="0"/>
              <a:t>Footer details: View &gt; header &amp; footer &gt; Apply to all </a:t>
            </a:r>
          </a:p>
        </p:txBody>
      </p:sp>
      <p:sp>
        <p:nvSpPr>
          <p:cNvPr id="3" name="Slide Number Placeholder 2">
            <a:extLst>
              <a:ext uri="{FF2B5EF4-FFF2-40B4-BE49-F238E27FC236}">
                <a16:creationId xmlns:a16="http://schemas.microsoft.com/office/drawing/2014/main" id="{F227227E-9761-BD95-25FC-C232A183FF0C}"/>
              </a:ext>
            </a:extLst>
          </p:cNvPr>
          <p:cNvSpPr>
            <a:spLocks noGrp="1"/>
          </p:cNvSpPr>
          <p:nvPr>
            <p:ph type="sldNum" sz="quarter" idx="11"/>
          </p:nvPr>
        </p:nvSpPr>
        <p:spPr/>
        <p:txBody>
          <a:bodyPr/>
          <a:lstStyle/>
          <a:p>
            <a:fld id="{3961B92D-A1F6-8C4F-A3B2-760EB100B16B}" type="slidenum">
              <a:rPr lang="en-US" smtClean="0"/>
              <a:pPr/>
              <a:t>10</a:t>
            </a:fld>
            <a:endParaRPr lang="en-US" dirty="0"/>
          </a:p>
        </p:txBody>
      </p:sp>
      <p:sp>
        <p:nvSpPr>
          <p:cNvPr id="7" name="Title 4">
            <a:extLst>
              <a:ext uri="{FF2B5EF4-FFF2-40B4-BE49-F238E27FC236}">
                <a16:creationId xmlns:a16="http://schemas.microsoft.com/office/drawing/2014/main" id="{737AF1FE-5E13-9CCE-263E-7FE7C95ACE4C}"/>
              </a:ext>
            </a:extLst>
          </p:cNvPr>
          <p:cNvSpPr txBox="1">
            <a:spLocks noGrp="1"/>
          </p:cNvSpPr>
          <p:nvPr>
            <p:ph type="title" idx="4294967295"/>
          </p:nvPr>
        </p:nvSpPr>
        <p:spPr>
          <a:xfrm>
            <a:off x="115737" y="17329"/>
            <a:ext cx="8912526" cy="5274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rgbClr val="3797B7"/>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500" b="1" i="0" u="none" strike="noStrike" kern="1200" cap="none" spc="0" normalizeH="0" baseline="0" noProof="0" dirty="0">
                <a:ln>
                  <a:noFill/>
                </a:ln>
                <a:solidFill>
                  <a:srgbClr val="3797B7"/>
                </a:solidFill>
                <a:effectLst/>
                <a:uLnTx/>
                <a:uFillTx/>
                <a:latin typeface="Arial"/>
                <a:ea typeface="Arial" charset="0"/>
                <a:cs typeface="Arial"/>
              </a:rPr>
              <a:t>Improvements in Data Completeness</a:t>
            </a:r>
            <a:endParaRPr kumimoji="0" lang="en-US" sz="3500" b="1" i="0" u="none" strike="noStrike" kern="1200" cap="none" spc="0" normalizeH="0" baseline="0" noProof="0" dirty="0">
              <a:ln>
                <a:noFill/>
              </a:ln>
              <a:solidFill>
                <a:srgbClr val="3797B7"/>
              </a:solidFill>
              <a:effectLst/>
              <a:uLnTx/>
              <a:uFillTx/>
              <a:ea typeface="Arial" charset="0"/>
            </a:endParaRPr>
          </a:p>
        </p:txBody>
      </p:sp>
      <p:pic>
        <p:nvPicPr>
          <p:cNvPr id="4" name="Picture 3" descr="Bar charts showing improvements in data completeness in four fields: legacy race/ethnicity, new race ethnicity, legacy language group, and new language group">
            <a:extLst>
              <a:ext uri="{FF2B5EF4-FFF2-40B4-BE49-F238E27FC236}">
                <a16:creationId xmlns:a16="http://schemas.microsoft.com/office/drawing/2014/main" id="{D79497C5-DA5B-8910-923A-8A7AF496FAB5}"/>
              </a:ext>
            </a:extLst>
          </p:cNvPr>
          <p:cNvPicPr>
            <a:picLocks noChangeAspect="1"/>
          </p:cNvPicPr>
          <p:nvPr/>
        </p:nvPicPr>
        <p:blipFill>
          <a:blip r:embed="rId2"/>
          <a:stretch>
            <a:fillRect/>
          </a:stretch>
        </p:blipFill>
        <p:spPr>
          <a:xfrm>
            <a:off x="282102" y="504622"/>
            <a:ext cx="8521431" cy="6354593"/>
          </a:xfrm>
          <a:prstGeom prst="rect">
            <a:avLst/>
          </a:prstGeom>
        </p:spPr>
      </p:pic>
    </p:spTree>
    <p:extLst>
      <p:ext uri="{BB962C8B-B14F-4D97-AF65-F5344CB8AC3E}">
        <p14:creationId xmlns:p14="http://schemas.microsoft.com/office/powerpoint/2010/main" val="4054528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7C293D-BB00-DE29-1442-766095143DB6}"/>
              </a:ext>
            </a:extLst>
          </p:cNvPr>
          <p:cNvSpPr>
            <a:spLocks noGrp="1"/>
          </p:cNvSpPr>
          <p:nvPr>
            <p:ph type="sldNum" sz="quarter" idx="11"/>
          </p:nvPr>
        </p:nvSpPr>
        <p:spPr/>
        <p:txBody>
          <a:bodyPr/>
          <a:lstStyle/>
          <a:p>
            <a:fld id="{3961B92D-A1F6-8C4F-A3B2-760EB100B16B}" type="slidenum">
              <a:rPr lang="en-US" smtClean="0"/>
              <a:pPr/>
              <a:t>11</a:t>
            </a:fld>
            <a:endParaRPr lang="en-US" dirty="0"/>
          </a:p>
        </p:txBody>
      </p:sp>
      <p:sp>
        <p:nvSpPr>
          <p:cNvPr id="8" name="Title 3">
            <a:extLst>
              <a:ext uri="{FF2B5EF4-FFF2-40B4-BE49-F238E27FC236}">
                <a16:creationId xmlns:a16="http://schemas.microsoft.com/office/drawing/2014/main" id="{67593446-0A88-3D2B-66B6-52C2611F53E4}"/>
              </a:ext>
            </a:extLst>
          </p:cNvPr>
          <p:cNvSpPr>
            <a:spLocks noGrp="1"/>
          </p:cNvSpPr>
          <p:nvPr>
            <p:ph type="title"/>
          </p:nvPr>
        </p:nvSpPr>
        <p:spPr>
          <a:xfrm>
            <a:off x="298455" y="365126"/>
            <a:ext cx="8328193" cy="947402"/>
          </a:xfrm>
        </p:spPr>
        <p:txBody>
          <a:bodyPr>
            <a:normAutofit fontScale="90000"/>
          </a:bodyPr>
          <a:lstStyle/>
          <a:p>
            <a:pPr algn="ctr"/>
            <a:r>
              <a:rPr lang="en-US" dirty="0">
                <a:latin typeface="Arial"/>
                <a:cs typeface="Arial"/>
              </a:rPr>
              <a:t>Development of Dashboard Aggregation Standards</a:t>
            </a:r>
            <a:endParaRPr lang="en-US" dirty="0"/>
          </a:p>
        </p:txBody>
      </p:sp>
      <p:sp>
        <p:nvSpPr>
          <p:cNvPr id="10" name="Text Placeholder 4">
            <a:extLst>
              <a:ext uri="{FF2B5EF4-FFF2-40B4-BE49-F238E27FC236}">
                <a16:creationId xmlns:a16="http://schemas.microsoft.com/office/drawing/2014/main" id="{4D44FCBD-8BD8-38F4-31C1-B5EBC767C0DB}"/>
              </a:ext>
            </a:extLst>
          </p:cNvPr>
          <p:cNvSpPr>
            <a:spLocks noGrp="1"/>
          </p:cNvSpPr>
          <p:nvPr>
            <p:ph type="body" sz="quarter" idx="13"/>
          </p:nvPr>
        </p:nvSpPr>
        <p:spPr>
          <a:xfrm>
            <a:off x="298455" y="1822396"/>
            <a:ext cx="8279555" cy="3717510"/>
          </a:xfrm>
        </p:spPr>
        <p:txBody>
          <a:bodyPr vert="horz" lIns="91440" tIns="45720" rIns="91440" bIns="45720" rtlCol="0" anchor="t">
            <a:normAutofit fontScale="77500" lnSpcReduction="20000"/>
          </a:bodyPr>
          <a:lstStyle/>
          <a:p>
            <a:pPr>
              <a:lnSpc>
                <a:spcPct val="140000"/>
              </a:lnSpc>
            </a:pPr>
            <a:r>
              <a:rPr lang="en-US" b="1" dirty="0">
                <a:ea typeface="Calibri"/>
                <a:cs typeface="Calibri"/>
              </a:rPr>
              <a:t>Over the course of multiple meetings, Project Team reviewed and discussed an array of aggregation options to determine:</a:t>
            </a:r>
          </a:p>
          <a:p>
            <a:pPr marL="342900" indent="-342900">
              <a:buChar char="•"/>
            </a:pPr>
            <a:r>
              <a:rPr lang="en-US" b="1" dirty="0"/>
              <a:t>For our dashboards, what should our standard level of aggregation be for each element of REALD SOGI?</a:t>
            </a:r>
            <a:endParaRPr lang="en-US" b="1" dirty="0">
              <a:ea typeface="Calibri"/>
              <a:cs typeface="Calibri"/>
            </a:endParaRPr>
          </a:p>
          <a:p>
            <a:pPr marL="1028700" lvl="1" indent="-342900">
              <a:buFont typeface="Courier New" panose="020B0604020202020204" pitchFamily="34" charset="0"/>
              <a:buChar char="o"/>
            </a:pPr>
            <a:r>
              <a:rPr lang="en-US" dirty="0">
                <a:cs typeface="Calibri"/>
              </a:rPr>
              <a:t>What level of aggregation strikes the balance between actionable vs. manageable?</a:t>
            </a:r>
            <a:endParaRPr lang="en-US" dirty="0">
              <a:ea typeface="Calibri"/>
              <a:cs typeface="Calibri"/>
            </a:endParaRPr>
          </a:p>
          <a:p>
            <a:pPr marL="1485900" lvl="2" indent="-342900">
              <a:buFont typeface="Wingdings" panose="020B0604020202020204" pitchFamily="34" charset="0"/>
              <a:buChar char="§"/>
            </a:pPr>
            <a:r>
              <a:rPr lang="en-US" dirty="0">
                <a:ea typeface="Calibri"/>
                <a:cs typeface="Calibri"/>
              </a:rPr>
              <a:t>Practical limitations of dashboard display vs. desire to fully aggregate</a:t>
            </a:r>
          </a:p>
          <a:p>
            <a:pPr marL="1028700" lvl="1" indent="-342900">
              <a:buFont typeface="Courier New" panose="020B0604020202020204" pitchFamily="34" charset="0"/>
              <a:buChar char="o"/>
            </a:pPr>
            <a:r>
              <a:rPr lang="en-US" dirty="0"/>
              <a:t>Do we want to use fields with imputation?</a:t>
            </a:r>
            <a:endParaRPr lang="en-US" dirty="0">
              <a:cs typeface="Calibri"/>
            </a:endParaRPr>
          </a:p>
          <a:p>
            <a:pPr marL="1028700" lvl="1" indent="-342900">
              <a:buFont typeface="Courier New" panose="020B0604020202020204" pitchFamily="34" charset="0"/>
              <a:buChar char="o"/>
            </a:pPr>
            <a:r>
              <a:rPr lang="en-US" dirty="0"/>
              <a:t>Do we want to use missing/unknown/decline/not understand/don't know responses?</a:t>
            </a:r>
            <a:endParaRPr lang="en-US" dirty="0">
              <a:cs typeface="Calibri"/>
            </a:endParaRPr>
          </a:p>
          <a:p>
            <a:pPr marL="342900" indent="-342900">
              <a:lnSpc>
                <a:spcPct val="140000"/>
              </a:lnSpc>
              <a:buChar char="•"/>
            </a:pPr>
            <a:r>
              <a:rPr lang="en-US" dirty="0"/>
              <a:t>How do we display demographic information? </a:t>
            </a:r>
            <a:endParaRPr lang="en-US" dirty="0">
              <a:ea typeface="Calibri"/>
              <a:cs typeface="Calibri"/>
            </a:endParaRPr>
          </a:p>
          <a:p>
            <a:pPr marL="342900" indent="-342900">
              <a:lnSpc>
                <a:spcPct val="140000"/>
              </a:lnSpc>
              <a:buChar char="•"/>
            </a:pPr>
            <a:r>
              <a:rPr lang="en-US" sz="2100" b="1" dirty="0">
                <a:ea typeface="Calibri"/>
                <a:cs typeface="Calibri"/>
              </a:rPr>
              <a:t>How can we apply standards as a form of protection against misinformation and reduce potential for harm?</a:t>
            </a:r>
            <a:endParaRPr lang="en-US" dirty="0">
              <a:ea typeface="Calibri"/>
              <a:cs typeface="Calibri"/>
            </a:endParaRPr>
          </a:p>
          <a:p>
            <a:pPr marL="342900" indent="-342900">
              <a:lnSpc>
                <a:spcPct val="140000"/>
              </a:lnSpc>
              <a:buChar char="•"/>
            </a:pPr>
            <a:endParaRPr lang="en-US" dirty="0">
              <a:ea typeface="Calibri"/>
              <a:cs typeface="Calibri"/>
            </a:endParaRPr>
          </a:p>
        </p:txBody>
      </p:sp>
      <p:pic>
        <p:nvPicPr>
          <p:cNvPr id="12" name="Picture 11">
            <a:extLst>
              <a:ext uri="{FF2B5EF4-FFF2-40B4-BE49-F238E27FC236}">
                <a16:creationId xmlns:a16="http://schemas.microsoft.com/office/drawing/2014/main" id="{C3975925-5683-7BB2-DB7F-195D27261FA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049840" y="6082420"/>
            <a:ext cx="982089" cy="549208"/>
          </a:xfrm>
          <a:prstGeom prst="rect">
            <a:avLst/>
          </a:prstGeom>
        </p:spPr>
      </p:pic>
    </p:spTree>
    <p:extLst>
      <p:ext uri="{BB962C8B-B14F-4D97-AF65-F5344CB8AC3E}">
        <p14:creationId xmlns:p14="http://schemas.microsoft.com/office/powerpoint/2010/main" val="56068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2" y="200537"/>
            <a:ext cx="9372018" cy="709061"/>
          </a:xfrm>
        </p:spPr>
        <p:txBody>
          <a:bodyPr/>
          <a:lstStyle/>
          <a:p>
            <a:pPr algn="ctr"/>
            <a:r>
              <a:rPr lang="en-US" sz="3200" dirty="0">
                <a:latin typeface="Arial"/>
                <a:cs typeface="Arial"/>
              </a:rPr>
              <a:t>Where does the aggregation standard apply? </a:t>
            </a:r>
            <a:r>
              <a:rPr lang="en-US" sz="3600" dirty="0">
                <a:latin typeface="Arial"/>
                <a:cs typeface="Arial"/>
              </a:rPr>
              <a:t> </a:t>
            </a:r>
            <a:endParaRPr lang="en-US" dirty="0"/>
          </a:p>
        </p:txBody>
      </p:sp>
      <p:pic>
        <p:nvPicPr>
          <p:cNvPr id="9" name="Picture 8">
            <a:extLst>
              <a:ext uri="{FF2B5EF4-FFF2-40B4-BE49-F238E27FC236}">
                <a16:creationId xmlns:a16="http://schemas.microsoft.com/office/drawing/2014/main" id="{9F786B4F-ABE3-B587-EC85-E43684BBFE8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35906" y="1071261"/>
            <a:ext cx="1944793" cy="1536325"/>
          </a:xfrm>
          <a:prstGeom prst="rect">
            <a:avLst/>
          </a:prstGeom>
        </p:spPr>
      </p:pic>
      <p:sp>
        <p:nvSpPr>
          <p:cNvPr id="13" name="Text Placeholder 4">
            <a:extLst>
              <a:ext uri="{FF2B5EF4-FFF2-40B4-BE49-F238E27FC236}">
                <a16:creationId xmlns:a16="http://schemas.microsoft.com/office/drawing/2014/main" id="{FED5E8C0-BE1E-A33B-FA84-ED240A1FE9BC}"/>
              </a:ext>
            </a:extLst>
          </p:cNvPr>
          <p:cNvSpPr txBox="1">
            <a:spLocks/>
          </p:cNvSpPr>
          <p:nvPr/>
        </p:nvSpPr>
        <p:spPr>
          <a:xfrm>
            <a:off x="372574" y="1069111"/>
            <a:ext cx="6789568" cy="1539246"/>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Health Share Dashboards</a:t>
            </a:r>
          </a:p>
          <a:p>
            <a:pPr marL="342900" indent="-342900">
              <a:buFont typeface="Arial" panose="020B0604020202020204" pitchFamily="34" charset="0"/>
              <a:buChar char="•"/>
            </a:pPr>
            <a:r>
              <a:rPr lang="en-US" dirty="0"/>
              <a:t>All dashboards will comply with established standards unless a use case warrants more/less granular data </a:t>
            </a:r>
            <a:endParaRPr lang="en-US" dirty="0">
              <a:ea typeface="Calibri"/>
              <a:cs typeface="Calibri"/>
            </a:endParaRPr>
          </a:p>
        </p:txBody>
      </p:sp>
      <p:sp>
        <p:nvSpPr>
          <p:cNvPr id="17" name="TextBox 16">
            <a:extLst>
              <a:ext uri="{FF2B5EF4-FFF2-40B4-BE49-F238E27FC236}">
                <a16:creationId xmlns:a16="http://schemas.microsoft.com/office/drawing/2014/main" id="{D90A36DA-7917-C048-8AD2-79EF4E9F3D58}"/>
              </a:ext>
            </a:extLst>
          </p:cNvPr>
          <p:cNvSpPr txBox="1"/>
          <p:nvPr/>
        </p:nvSpPr>
        <p:spPr>
          <a:xfrm>
            <a:off x="376276" y="2759688"/>
            <a:ext cx="6559544" cy="584775"/>
          </a:xfrm>
          <a:prstGeom prst="rect">
            <a:avLst/>
          </a:prstGeom>
          <a:noFill/>
        </p:spPr>
        <p:txBody>
          <a:bodyPr wrap="square">
            <a:spAutoFit/>
          </a:bodyPr>
          <a:lstStyle/>
          <a:p>
            <a:r>
              <a:rPr kumimoji="0" lang="en-US" sz="3200" b="1" i="0" u="none" strike="noStrike" kern="1200" cap="none" spc="0" normalizeH="0" baseline="0" noProof="0" dirty="0">
                <a:ln>
                  <a:noFill/>
                </a:ln>
                <a:solidFill>
                  <a:srgbClr val="3797B7"/>
                </a:solidFill>
                <a:effectLst/>
                <a:uLnTx/>
                <a:uFillTx/>
                <a:latin typeface="Arial" charset="0"/>
                <a:cs typeface="Arial" charset="0"/>
              </a:rPr>
              <a:t>Where does it not apply? </a:t>
            </a:r>
            <a:endParaRPr lang="en-US" dirty="0"/>
          </a:p>
        </p:txBody>
      </p:sp>
      <p:sp>
        <p:nvSpPr>
          <p:cNvPr id="18" name="Text Placeholder 4">
            <a:extLst>
              <a:ext uri="{FF2B5EF4-FFF2-40B4-BE49-F238E27FC236}">
                <a16:creationId xmlns:a16="http://schemas.microsoft.com/office/drawing/2014/main" id="{F8F3CA44-D48E-E54B-736F-A3FD5DD4FFFF}"/>
              </a:ext>
            </a:extLst>
          </p:cNvPr>
          <p:cNvSpPr txBox="1">
            <a:spLocks/>
          </p:cNvSpPr>
          <p:nvPr/>
        </p:nvSpPr>
        <p:spPr>
          <a:xfrm>
            <a:off x="327594" y="3344463"/>
            <a:ext cx="8454426" cy="3074784"/>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Analyses, data requests and other applications</a:t>
            </a:r>
          </a:p>
          <a:p>
            <a:pPr marL="342900" indent="-342900">
              <a:buFont typeface="Arial" panose="020B0604020202020204" pitchFamily="34" charset="0"/>
              <a:buChar char="•"/>
            </a:pPr>
            <a:r>
              <a:rPr lang="en-US" dirty="0"/>
              <a:t>Full disaggregation allows for highly nuanced intersectional analyses not previously possible. </a:t>
            </a:r>
            <a:endParaRPr lang="en-US" b="1" i="1" dirty="0"/>
          </a:p>
          <a:p>
            <a:pPr marL="342900" indent="-342900">
              <a:buFont typeface="Arial" panose="020B0604020202020204" pitchFamily="34" charset="0"/>
              <a:buChar char="•"/>
            </a:pPr>
            <a:r>
              <a:rPr lang="en-US" dirty="0"/>
              <a:t>Dashboard viewers can request disaggregated (population level) data.  </a:t>
            </a:r>
            <a:endParaRPr lang="en-US" dirty="0">
              <a:cs typeface="Calibri"/>
            </a:endParaRPr>
          </a:p>
          <a:p>
            <a:pPr marL="342900" indent="-34290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28679F6F-030B-3CEA-8965-7EBC8C99066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049840" y="6082420"/>
            <a:ext cx="982089" cy="549208"/>
          </a:xfrm>
          <a:prstGeom prst="rect">
            <a:avLst/>
          </a:prstGeom>
        </p:spPr>
      </p:pic>
    </p:spTree>
    <p:extLst>
      <p:ext uri="{BB962C8B-B14F-4D97-AF65-F5344CB8AC3E}">
        <p14:creationId xmlns:p14="http://schemas.microsoft.com/office/powerpoint/2010/main" val="2035814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of REAL data dashboard">
            <a:extLst>
              <a:ext uri="{FF2B5EF4-FFF2-40B4-BE49-F238E27FC236}">
                <a16:creationId xmlns:a16="http://schemas.microsoft.com/office/drawing/2014/main" id="{702766AF-9156-7224-F8FD-B99080392576}"/>
              </a:ext>
            </a:extLst>
          </p:cNvPr>
          <p:cNvPicPr>
            <a:picLocks noChangeAspect="1"/>
          </p:cNvPicPr>
          <p:nvPr/>
        </p:nvPicPr>
        <p:blipFill>
          <a:blip r:embed="rId2"/>
          <a:stretch>
            <a:fillRect/>
          </a:stretch>
        </p:blipFill>
        <p:spPr>
          <a:xfrm>
            <a:off x="0" y="1400257"/>
            <a:ext cx="9144000" cy="5205351"/>
          </a:xfrm>
          <a:prstGeom prst="rect">
            <a:avLst/>
          </a:prstGeom>
        </p:spPr>
      </p:pic>
      <p:sp>
        <p:nvSpPr>
          <p:cNvPr id="5" name="Title 3">
            <a:extLst>
              <a:ext uri="{FF2B5EF4-FFF2-40B4-BE49-F238E27FC236}">
                <a16:creationId xmlns:a16="http://schemas.microsoft.com/office/drawing/2014/main" id="{E8C1C2C1-7FA5-EB59-B4D7-2A438F5AFB6C}"/>
              </a:ext>
            </a:extLst>
          </p:cNvPr>
          <p:cNvSpPr txBox="1">
            <a:spLocks noGrp="1"/>
          </p:cNvSpPr>
          <p:nvPr>
            <p:ph type="title" idx="4294967295"/>
          </p:nvPr>
        </p:nvSpPr>
        <p:spPr>
          <a:xfrm>
            <a:off x="2495549" y="365126"/>
            <a:ext cx="4531002" cy="9474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4500" b="1" kern="1200">
                <a:solidFill>
                  <a:schemeClr val="tx1"/>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3797B7"/>
                </a:solidFill>
                <a:effectLst/>
                <a:uLnTx/>
                <a:uFillTx/>
                <a:latin typeface="Arial"/>
                <a:ea typeface="Arial" charset="0"/>
                <a:cs typeface="Arial"/>
              </a:rPr>
              <a:t>Dashboard Example with REAL Data</a:t>
            </a:r>
            <a:endParaRPr kumimoji="0" lang="en-US" sz="3000" b="1" i="0" u="none" strike="noStrike" kern="1200" cap="none" spc="0" normalizeH="0" baseline="0" noProof="0" dirty="0">
              <a:ln>
                <a:noFill/>
              </a:ln>
              <a:solidFill>
                <a:srgbClr val="3797B7"/>
              </a:solidFill>
              <a:effectLst/>
              <a:uLnTx/>
              <a:uFillTx/>
              <a:ea typeface="Arial" charset="0"/>
            </a:endParaRPr>
          </a:p>
        </p:txBody>
      </p:sp>
    </p:spTree>
    <p:extLst>
      <p:ext uri="{BB962C8B-B14F-4D97-AF65-F5344CB8AC3E}">
        <p14:creationId xmlns:p14="http://schemas.microsoft.com/office/powerpoint/2010/main" val="95992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924" y="205902"/>
            <a:ext cx="8795925" cy="947402"/>
          </a:xfrm>
        </p:spPr>
        <p:txBody>
          <a:bodyPr>
            <a:normAutofit fontScale="90000"/>
          </a:bodyPr>
          <a:lstStyle/>
          <a:p>
            <a:pPr algn="ctr"/>
            <a:r>
              <a:rPr lang="en-US" dirty="0">
                <a:latin typeface="Arial"/>
                <a:cs typeface="Arial"/>
              </a:rPr>
              <a:t>Data Equity &amp; REALD SOGI Use Policy Elements</a:t>
            </a:r>
            <a:endParaRPr lang="en-US" dirty="0"/>
          </a:p>
        </p:txBody>
      </p:sp>
      <p:sp>
        <p:nvSpPr>
          <p:cNvPr id="5" name="Text Placeholder 4"/>
          <p:cNvSpPr>
            <a:spLocks noGrp="1"/>
          </p:cNvSpPr>
          <p:nvPr>
            <p:ph type="body" sz="quarter" idx="13"/>
          </p:nvPr>
        </p:nvSpPr>
        <p:spPr>
          <a:xfrm>
            <a:off x="143208" y="2624869"/>
            <a:ext cx="2016338" cy="2427526"/>
          </a:xfrm>
        </p:spPr>
        <p:txBody>
          <a:bodyPr>
            <a:noAutofit/>
          </a:bodyPr>
          <a:lstStyle/>
          <a:p>
            <a:pPr algn="ctr"/>
            <a:r>
              <a:rPr lang="en-US" sz="1700" b="1" dirty="0"/>
              <a:t>Data Analysis</a:t>
            </a:r>
          </a:p>
          <a:p>
            <a:pPr marL="342900" indent="-342900">
              <a:lnSpc>
                <a:spcPct val="100000"/>
              </a:lnSpc>
              <a:spcBef>
                <a:spcPts val="600"/>
              </a:spcBef>
              <a:buFont typeface="Arial" panose="020B0604020202020204" pitchFamily="34" charset="0"/>
              <a:buChar char="•"/>
            </a:pPr>
            <a:r>
              <a:rPr lang="en-US" sz="1700" dirty="0"/>
              <a:t>Intersectionality</a:t>
            </a:r>
          </a:p>
          <a:p>
            <a:pPr marL="342900" indent="-342900">
              <a:lnSpc>
                <a:spcPct val="100000"/>
              </a:lnSpc>
              <a:spcBef>
                <a:spcPts val="600"/>
              </a:spcBef>
              <a:buFont typeface="Arial" panose="020B0604020202020204" pitchFamily="34" charset="0"/>
              <a:buChar char="•"/>
            </a:pPr>
            <a:r>
              <a:rPr lang="en-US" sz="1700" dirty="0"/>
              <a:t>Disaggregation</a:t>
            </a:r>
          </a:p>
          <a:p>
            <a:pPr marL="342900" indent="-342900">
              <a:lnSpc>
                <a:spcPct val="100000"/>
              </a:lnSpc>
              <a:spcBef>
                <a:spcPts val="600"/>
              </a:spcBef>
              <a:buFont typeface="Arial" panose="020B0604020202020204" pitchFamily="34" charset="0"/>
              <a:buChar char="•"/>
            </a:pPr>
            <a:r>
              <a:rPr lang="en-US" sz="1700" dirty="0"/>
              <a:t>Equity Lens Toolkit</a:t>
            </a:r>
          </a:p>
          <a:p>
            <a:pPr marL="342900" indent="-342900">
              <a:lnSpc>
                <a:spcPct val="100000"/>
              </a:lnSpc>
              <a:spcBef>
                <a:spcPts val="600"/>
              </a:spcBef>
              <a:buFont typeface="Arial" panose="020B0604020202020204" pitchFamily="34" charset="0"/>
              <a:buChar char="•"/>
            </a:pPr>
            <a:r>
              <a:rPr lang="en-US" sz="1700" dirty="0"/>
              <a:t>Analysis guide in development</a:t>
            </a:r>
            <a:br>
              <a:rPr lang="en-US" sz="1700" dirty="0"/>
            </a:br>
            <a:endParaRPr lang="en-US" sz="1700" dirty="0"/>
          </a:p>
        </p:txBody>
      </p:sp>
      <p:sp>
        <p:nvSpPr>
          <p:cNvPr id="11" name="Text Placeholder 10"/>
          <p:cNvSpPr>
            <a:spLocks noGrp="1"/>
          </p:cNvSpPr>
          <p:nvPr>
            <p:ph type="body" sz="quarter" idx="20"/>
          </p:nvPr>
        </p:nvSpPr>
        <p:spPr>
          <a:xfrm>
            <a:off x="2288664" y="2611583"/>
            <a:ext cx="2016338" cy="2976999"/>
          </a:xfrm>
        </p:spPr>
        <p:txBody>
          <a:bodyPr>
            <a:normAutofit fontScale="85000" lnSpcReduction="20000"/>
          </a:bodyPr>
          <a:lstStyle/>
          <a:p>
            <a:pPr algn="ctr"/>
            <a:r>
              <a:rPr lang="en-US" b="1" dirty="0"/>
              <a:t>Data Display &amp; Sharing:</a:t>
            </a:r>
          </a:p>
          <a:p>
            <a:pPr marL="342900" indent="-342900">
              <a:buFont typeface="Arial" panose="020B0604020202020204" pitchFamily="34" charset="0"/>
              <a:buChar char="•"/>
            </a:pPr>
            <a:r>
              <a:rPr lang="en-US" dirty="0"/>
              <a:t>Dashboard aggregation standards</a:t>
            </a:r>
          </a:p>
          <a:p>
            <a:pPr marL="342900" indent="-342900">
              <a:buFont typeface="Arial" panose="020B0604020202020204" pitchFamily="34" charset="0"/>
              <a:buChar char="•"/>
            </a:pPr>
            <a:r>
              <a:rPr lang="en-US" dirty="0"/>
              <a:t>Sensitive Data protocols</a:t>
            </a:r>
          </a:p>
          <a:p>
            <a:pPr marL="342900" indent="-342900">
              <a:buFont typeface="Arial" panose="020B0604020202020204" pitchFamily="34" charset="0"/>
              <a:buChar char="•"/>
            </a:pPr>
            <a:r>
              <a:rPr lang="en-US" dirty="0"/>
              <a:t>Intersectionality</a:t>
            </a:r>
            <a:br>
              <a:rPr lang="en-US" dirty="0"/>
            </a:br>
            <a:endParaRPr lang="en-US" dirty="0"/>
          </a:p>
        </p:txBody>
      </p:sp>
      <p:sp>
        <p:nvSpPr>
          <p:cNvPr id="8" name="Text Placeholder 7"/>
          <p:cNvSpPr>
            <a:spLocks noGrp="1"/>
          </p:cNvSpPr>
          <p:nvPr>
            <p:ph type="body" sz="quarter" idx="22"/>
          </p:nvPr>
        </p:nvSpPr>
        <p:spPr>
          <a:xfrm>
            <a:off x="6950515" y="2629278"/>
            <a:ext cx="1876246" cy="2427526"/>
          </a:xfrm>
        </p:spPr>
        <p:txBody>
          <a:bodyPr>
            <a:normAutofit lnSpcReduction="10000"/>
          </a:bodyPr>
          <a:lstStyle/>
          <a:p>
            <a:pPr algn="ctr"/>
            <a:r>
              <a:rPr lang="en-US" sz="1700" b="1" dirty="0"/>
              <a:t>Training: </a:t>
            </a:r>
            <a:endParaRPr lang="en-US" sz="1700" dirty="0"/>
          </a:p>
          <a:p>
            <a:pPr marL="342900" indent="-342900">
              <a:buFont typeface="Arial" panose="020B0604020202020204" pitchFamily="34" charset="0"/>
              <a:buChar char="•"/>
            </a:pPr>
            <a:r>
              <a:rPr lang="en-US" sz="1700" dirty="0"/>
              <a:t>Data equity training for analysts</a:t>
            </a:r>
          </a:p>
          <a:p>
            <a:pPr marL="342900" indent="-342900">
              <a:buFont typeface="Arial" panose="020B0604020202020204" pitchFamily="34" charset="0"/>
              <a:buChar char="•"/>
            </a:pPr>
            <a:r>
              <a:rPr lang="en-US" sz="1700" dirty="0"/>
              <a:t>Resources, workgroups, consulting</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US" dirty="0"/>
          </a:p>
        </p:txBody>
      </p:sp>
      <p:pic>
        <p:nvPicPr>
          <p:cNvPr id="7" name="Graphic 6">
            <a:extLst>
              <a:ext uri="{FF2B5EF4-FFF2-40B4-BE49-F238E27FC236}">
                <a16:creationId xmlns:a16="http://schemas.microsoft.com/office/drawing/2014/main" id="{B94A60EF-4B58-12F0-ACC0-036BACC8821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68" y="1372142"/>
            <a:ext cx="1371456" cy="1371456"/>
          </a:xfrm>
          <a:prstGeom prst="rect">
            <a:avLst/>
          </a:prstGeom>
        </p:spPr>
      </p:pic>
      <p:pic>
        <p:nvPicPr>
          <p:cNvPr id="15" name="Graphic 14">
            <a:extLst>
              <a:ext uri="{FF2B5EF4-FFF2-40B4-BE49-F238E27FC236}">
                <a16:creationId xmlns:a16="http://schemas.microsoft.com/office/drawing/2014/main" id="{0C18B7BD-E635-988D-ACD5-5C410E3C674E}"/>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27784" y="1529185"/>
            <a:ext cx="1142928" cy="1142928"/>
          </a:xfrm>
          <a:prstGeom prst="rect">
            <a:avLst/>
          </a:prstGeom>
        </p:spPr>
      </p:pic>
      <p:pic>
        <p:nvPicPr>
          <p:cNvPr id="20" name="Graphic 19">
            <a:extLst>
              <a:ext uri="{FF2B5EF4-FFF2-40B4-BE49-F238E27FC236}">
                <a16:creationId xmlns:a16="http://schemas.microsoft.com/office/drawing/2014/main" id="{6407CC65-87E8-791F-C043-4DEDB7C0A22F}"/>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6849" y="1480360"/>
            <a:ext cx="1142928" cy="1142928"/>
          </a:xfrm>
          <a:prstGeom prst="rect">
            <a:avLst/>
          </a:prstGeom>
        </p:spPr>
      </p:pic>
      <p:pic>
        <p:nvPicPr>
          <p:cNvPr id="32" name="Graphic 31">
            <a:extLst>
              <a:ext uri="{FF2B5EF4-FFF2-40B4-BE49-F238E27FC236}">
                <a16:creationId xmlns:a16="http://schemas.microsoft.com/office/drawing/2014/main" id="{414523A3-0FAE-E3EC-51A6-A0E95EC5D1A5}"/>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056295" y="1486351"/>
            <a:ext cx="1142927" cy="1142927"/>
          </a:xfrm>
          <a:prstGeom prst="rect">
            <a:avLst/>
          </a:prstGeom>
        </p:spPr>
      </p:pic>
      <p:sp>
        <p:nvSpPr>
          <p:cNvPr id="35" name="Text Placeholder 10">
            <a:extLst>
              <a:ext uri="{FF2B5EF4-FFF2-40B4-BE49-F238E27FC236}">
                <a16:creationId xmlns:a16="http://schemas.microsoft.com/office/drawing/2014/main" id="{C2C79709-E912-79A8-2E19-D58A95700C1B}"/>
              </a:ext>
            </a:extLst>
          </p:cNvPr>
          <p:cNvSpPr txBox="1">
            <a:spLocks/>
          </p:cNvSpPr>
          <p:nvPr/>
        </p:nvSpPr>
        <p:spPr>
          <a:xfrm>
            <a:off x="4397570" y="2623288"/>
            <a:ext cx="2367143" cy="3510713"/>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700" b="1" dirty="0"/>
              <a:t>Equity &amp; Critical Thinking</a:t>
            </a:r>
          </a:p>
          <a:p>
            <a:pPr marL="342900" indent="-342900">
              <a:buFont typeface="Arial" panose="020B0604020202020204" pitchFamily="34" charset="0"/>
              <a:buChar char="•"/>
            </a:pPr>
            <a:r>
              <a:rPr lang="en-US" sz="2700" dirty="0"/>
              <a:t>Acknowledging potential harms and limits of data</a:t>
            </a:r>
          </a:p>
          <a:p>
            <a:pPr marL="342900" indent="-342900">
              <a:buFont typeface="Arial" panose="020B0604020202020204" pitchFamily="34" charset="0"/>
              <a:buChar char="•"/>
            </a:pPr>
            <a:r>
              <a:rPr lang="en-US" sz="2700" dirty="0"/>
              <a:t>Engaging community</a:t>
            </a:r>
          </a:p>
          <a:p>
            <a:pPr marL="342900" indent="-342900">
              <a:buFont typeface="Arial" panose="020B0604020202020204" pitchFamily="34" charset="0"/>
              <a:buChar char="•"/>
            </a:pPr>
            <a:r>
              <a:rPr lang="en-US" sz="2700" dirty="0"/>
              <a:t>Cultural sensitivity &amp; interrogating biases</a:t>
            </a:r>
          </a:p>
          <a:p>
            <a:pPr marL="342900" indent="-342900">
              <a:buFont typeface="Arial" panose="020B0604020202020204" pitchFamily="34" charset="0"/>
              <a:buChar char="•"/>
            </a:pPr>
            <a:r>
              <a:rPr lang="en-US" sz="2700" dirty="0"/>
              <a:t>Transparent communication</a:t>
            </a:r>
            <a:br>
              <a:rPr lang="en-US" dirty="0"/>
            </a:br>
            <a:endParaRPr lang="en-US" dirty="0"/>
          </a:p>
        </p:txBody>
      </p:sp>
      <p:pic>
        <p:nvPicPr>
          <p:cNvPr id="6" name="Picture 5">
            <a:extLst>
              <a:ext uri="{FF2B5EF4-FFF2-40B4-BE49-F238E27FC236}">
                <a16:creationId xmlns:a16="http://schemas.microsoft.com/office/drawing/2014/main" id="{71A43A6D-1BC1-2EDF-D9FF-C873128DE597}"/>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8049840" y="6082420"/>
            <a:ext cx="982089" cy="549208"/>
          </a:xfrm>
          <a:prstGeom prst="rect">
            <a:avLst/>
          </a:prstGeom>
        </p:spPr>
      </p:pic>
    </p:spTree>
    <p:extLst>
      <p:ext uri="{BB962C8B-B14F-4D97-AF65-F5344CB8AC3E}">
        <p14:creationId xmlns:p14="http://schemas.microsoft.com/office/powerpoint/2010/main" val="3659165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F2F513-26DA-CFED-5EDF-9C3A3BD7BC6D}"/>
              </a:ext>
            </a:extLst>
          </p:cNvPr>
          <p:cNvSpPr>
            <a:spLocks noGrp="1"/>
          </p:cNvSpPr>
          <p:nvPr>
            <p:ph type="title"/>
          </p:nvPr>
        </p:nvSpPr>
        <p:spPr>
          <a:xfrm>
            <a:off x="3258765" y="279243"/>
            <a:ext cx="2601768" cy="947402"/>
          </a:xfrm>
        </p:spPr>
        <p:txBody>
          <a:bodyPr/>
          <a:lstStyle/>
          <a:p>
            <a:r>
              <a:rPr lang="en-US" dirty="0"/>
              <a:t>Training</a:t>
            </a:r>
          </a:p>
        </p:txBody>
      </p:sp>
      <p:sp>
        <p:nvSpPr>
          <p:cNvPr id="5" name="TextBox 4">
            <a:extLst>
              <a:ext uri="{FF2B5EF4-FFF2-40B4-BE49-F238E27FC236}">
                <a16:creationId xmlns:a16="http://schemas.microsoft.com/office/drawing/2014/main" id="{CF886380-D379-1F5B-E091-B4DC5B7840BA}"/>
              </a:ext>
            </a:extLst>
          </p:cNvPr>
          <p:cNvSpPr txBox="1"/>
          <p:nvPr/>
        </p:nvSpPr>
        <p:spPr>
          <a:xfrm>
            <a:off x="527692" y="1140761"/>
            <a:ext cx="8088615" cy="4725018"/>
          </a:xfrm>
          <a:prstGeom prst="rect">
            <a:avLst/>
          </a:prstGeom>
          <a:noFill/>
        </p:spPr>
        <p:txBody>
          <a:bodyPr wrap="square" rtlCol="0">
            <a:noAutofit/>
          </a:bodyPr>
          <a:lstStyle/>
          <a:p>
            <a:r>
              <a:rPr lang="en-US" sz="2000" dirty="0"/>
              <a:t>In recognition of the importance of common understanding and alignment in equity, fairness, and ethical data practices in data analysis and sharing of information Health Share Oregon Policy requires all analysts who create and share data to take part in Data Equity training within 90 days of hire.</a:t>
            </a:r>
          </a:p>
          <a:p>
            <a:endParaRPr lang="en-US" sz="2000" dirty="0"/>
          </a:p>
          <a:p>
            <a:r>
              <a:rPr lang="en-US" sz="2000" dirty="0"/>
              <a:t>Trainings</a:t>
            </a:r>
          </a:p>
          <a:p>
            <a:pPr marL="285750" indent="-285750">
              <a:buFont typeface="Wingdings" panose="05000000000000000000" pitchFamily="2" charset="2"/>
              <a:buChar char="§"/>
            </a:pPr>
            <a:r>
              <a:rPr lang="en-US" sz="2000" dirty="0"/>
              <a:t>Blue Cross Blue Shield of Massachusetts Methods to Advance Health Equity</a:t>
            </a:r>
          </a:p>
          <a:p>
            <a:pPr marL="285750" indent="-285750">
              <a:buFont typeface="Wingdings" panose="05000000000000000000" pitchFamily="2" charset="2"/>
              <a:buChar char="§"/>
            </a:pPr>
            <a:r>
              <a:rPr lang="en-US" sz="2000" dirty="0"/>
              <a:t>CareOregon Equity In Data Analysis</a:t>
            </a:r>
          </a:p>
          <a:p>
            <a:pPr marL="285750" indent="-285750">
              <a:buFont typeface="Wingdings" panose="05000000000000000000" pitchFamily="2" charset="2"/>
              <a:buChar char="§"/>
            </a:pPr>
            <a:r>
              <a:rPr lang="en-US" sz="2000" dirty="0"/>
              <a:t>Oregon Health Authority </a:t>
            </a:r>
            <a:r>
              <a:rPr lang="nn-NO" sz="2000" dirty="0"/>
              <a:t>REALD &amp; SOGI Data Analytic Institute</a:t>
            </a:r>
          </a:p>
          <a:p>
            <a:pPr marL="285750" indent="-285750">
              <a:buFont typeface="Wingdings" panose="05000000000000000000" pitchFamily="2" charset="2"/>
              <a:buChar char="§"/>
            </a:pPr>
            <a:r>
              <a:rPr lang="nn-NO" sz="2000" dirty="0"/>
              <a:t>We All Count: Data Equity Primer, Foundations of Data Equity, Advancing Data Equity Framework</a:t>
            </a:r>
          </a:p>
          <a:p>
            <a:pPr marL="285750" indent="-285750">
              <a:buFont typeface="Wingdings" panose="05000000000000000000" pitchFamily="2" charset="2"/>
              <a:buChar char="§"/>
            </a:pPr>
            <a:endParaRPr lang="en-US" dirty="0"/>
          </a:p>
          <a:p>
            <a:endParaRPr lang="en-US" dirty="0"/>
          </a:p>
        </p:txBody>
      </p:sp>
      <p:pic>
        <p:nvPicPr>
          <p:cNvPr id="6" name="Picture 5">
            <a:extLst>
              <a:ext uri="{FF2B5EF4-FFF2-40B4-BE49-F238E27FC236}">
                <a16:creationId xmlns:a16="http://schemas.microsoft.com/office/drawing/2014/main" id="{65193671-D120-7881-D7BE-BD0613FA5D3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049840" y="6082420"/>
            <a:ext cx="982089" cy="549208"/>
          </a:xfrm>
          <a:prstGeom prst="rect">
            <a:avLst/>
          </a:prstGeom>
        </p:spPr>
      </p:pic>
      <p:pic>
        <p:nvPicPr>
          <p:cNvPr id="3" name="Graphic 2">
            <a:extLst>
              <a:ext uri="{FF2B5EF4-FFF2-40B4-BE49-F238E27FC236}">
                <a16:creationId xmlns:a16="http://schemas.microsoft.com/office/drawing/2014/main" id="{C91EE883-D7CB-817D-51B4-DABCF412629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48236" y="542"/>
            <a:ext cx="996143" cy="939277"/>
          </a:xfrm>
          <a:prstGeom prst="rect">
            <a:avLst/>
          </a:prstGeom>
        </p:spPr>
      </p:pic>
    </p:spTree>
    <p:extLst>
      <p:ext uri="{BB962C8B-B14F-4D97-AF65-F5344CB8AC3E}">
        <p14:creationId xmlns:p14="http://schemas.microsoft.com/office/powerpoint/2010/main" val="3981183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F2F513-26DA-CFED-5EDF-9C3A3BD7BC6D}"/>
              </a:ext>
            </a:extLst>
          </p:cNvPr>
          <p:cNvSpPr>
            <a:spLocks noGrp="1"/>
          </p:cNvSpPr>
          <p:nvPr>
            <p:ph type="title"/>
          </p:nvPr>
        </p:nvSpPr>
        <p:spPr>
          <a:xfrm>
            <a:off x="1802153" y="161151"/>
            <a:ext cx="5539692" cy="947402"/>
          </a:xfrm>
        </p:spPr>
        <p:txBody>
          <a:bodyPr/>
          <a:lstStyle/>
          <a:p>
            <a:r>
              <a:rPr lang="en-US" dirty="0"/>
              <a:t>Training Elements </a:t>
            </a:r>
          </a:p>
        </p:txBody>
      </p:sp>
      <p:sp>
        <p:nvSpPr>
          <p:cNvPr id="5" name="TextBox 4">
            <a:extLst>
              <a:ext uri="{FF2B5EF4-FFF2-40B4-BE49-F238E27FC236}">
                <a16:creationId xmlns:a16="http://schemas.microsoft.com/office/drawing/2014/main" id="{CF886380-D379-1F5B-E091-B4DC5B7840BA}"/>
              </a:ext>
            </a:extLst>
          </p:cNvPr>
          <p:cNvSpPr txBox="1"/>
          <p:nvPr/>
        </p:nvSpPr>
        <p:spPr>
          <a:xfrm>
            <a:off x="527691" y="878601"/>
            <a:ext cx="8088615" cy="5100798"/>
          </a:xfrm>
          <a:prstGeom prst="rect">
            <a:avLst/>
          </a:prstGeom>
          <a:noFill/>
        </p:spPr>
        <p:txBody>
          <a:bodyPr wrap="square" lIns="91440" tIns="45720" rIns="91440" bIns="45720" rtlCol="0" anchor="t">
            <a:noAutofit/>
          </a:bodyPr>
          <a:lstStyle/>
          <a:p>
            <a:r>
              <a:rPr lang="en-US" dirty="0"/>
              <a:t>Health Share Data Equity training gives analysts a common and approved set of principles on:</a:t>
            </a:r>
          </a:p>
          <a:p>
            <a:endParaRPr lang="en-US" dirty="0"/>
          </a:p>
          <a:p>
            <a:pPr marL="285750" indent="-285750">
              <a:buFont typeface="Wingdings" panose="05000000000000000000" pitchFamily="2" charset="2"/>
              <a:buChar char="§"/>
            </a:pPr>
            <a:r>
              <a:rPr lang="en-US" sz="2400" dirty="0"/>
              <a:t>Data Aggregation and disaggregation</a:t>
            </a:r>
            <a:r>
              <a:rPr lang="en-US" sz="2000" dirty="0"/>
              <a:t> </a:t>
            </a:r>
            <a:endParaRPr lang="en-US" sz="2000" dirty="0">
              <a:ea typeface="Calibri"/>
              <a:cs typeface="Calibri"/>
            </a:endParaRPr>
          </a:p>
          <a:p>
            <a:pPr marL="285750" indent="-285750">
              <a:buFont typeface="Wingdings" panose="05000000000000000000" pitchFamily="2" charset="2"/>
              <a:buChar char="§"/>
            </a:pPr>
            <a:r>
              <a:rPr lang="en-US" sz="2400" dirty="0"/>
              <a:t>Avoiding over-simplification </a:t>
            </a:r>
            <a:endParaRPr lang="en-US" sz="2400" dirty="0">
              <a:ea typeface="Calibri"/>
              <a:cs typeface="Calibri"/>
            </a:endParaRPr>
          </a:p>
          <a:p>
            <a:pPr marL="285750" indent="-285750">
              <a:buFont typeface="Wingdings" panose="05000000000000000000" pitchFamily="2" charset="2"/>
              <a:buChar char="§"/>
            </a:pPr>
            <a:r>
              <a:rPr lang="en-US" sz="2400" dirty="0"/>
              <a:t>Cultural Sensitivity</a:t>
            </a:r>
            <a:endParaRPr lang="en-US" sz="2400" dirty="0">
              <a:ea typeface="Calibri"/>
              <a:cs typeface="Calibri"/>
            </a:endParaRPr>
          </a:p>
          <a:p>
            <a:pPr marL="285750" indent="-285750">
              <a:buFont typeface="Wingdings" panose="05000000000000000000" pitchFamily="2" charset="2"/>
              <a:buChar char="§"/>
            </a:pPr>
            <a:r>
              <a:rPr lang="en-US" sz="2400" dirty="0"/>
              <a:t>Community Engagement</a:t>
            </a:r>
            <a:endParaRPr lang="en-US" sz="2400" dirty="0">
              <a:ea typeface="Calibri"/>
              <a:cs typeface="Calibri"/>
            </a:endParaRPr>
          </a:p>
          <a:p>
            <a:pPr marL="285750" indent="-285750">
              <a:buFont typeface="Wingdings" panose="05000000000000000000" pitchFamily="2" charset="2"/>
              <a:buChar char="§"/>
            </a:pPr>
            <a:r>
              <a:rPr lang="en-US" sz="2400" dirty="0"/>
              <a:t>Transparent Communication</a:t>
            </a:r>
            <a:endParaRPr lang="en-US" sz="2400" dirty="0">
              <a:ea typeface="Calibri"/>
              <a:cs typeface="Calibri"/>
            </a:endParaRPr>
          </a:p>
          <a:p>
            <a:pPr marL="285750" indent="-285750">
              <a:buFont typeface="Wingdings" panose="05000000000000000000" pitchFamily="2" charset="2"/>
              <a:buChar char="§"/>
            </a:pPr>
            <a:r>
              <a:rPr lang="en-US" sz="2400" dirty="0"/>
              <a:t>Intersections of identity</a:t>
            </a:r>
            <a:endParaRPr lang="en-US" sz="2400" dirty="0">
              <a:ea typeface="Calibri"/>
              <a:cs typeface="Calibri"/>
            </a:endParaRPr>
          </a:p>
          <a:p>
            <a:pPr marL="285750" indent="-285750">
              <a:buFont typeface="Wingdings" panose="05000000000000000000" pitchFamily="2" charset="2"/>
              <a:buChar char="§"/>
            </a:pPr>
            <a:r>
              <a:rPr lang="en-US" sz="2400" dirty="0"/>
              <a:t>Member Privacy </a:t>
            </a:r>
            <a:endParaRPr lang="en-US" sz="2400" dirty="0">
              <a:ea typeface="Calibri"/>
              <a:cs typeface="Calibri"/>
            </a:endParaRPr>
          </a:p>
          <a:p>
            <a:pPr marL="285750" indent="-285750">
              <a:buFont typeface="Wingdings" panose="05000000000000000000" pitchFamily="2" charset="2"/>
              <a:buChar char="§"/>
            </a:pPr>
            <a:r>
              <a:rPr lang="en-US" sz="2400" dirty="0"/>
              <a:t>Sensitivity to reduce unintended harm</a:t>
            </a:r>
            <a:endParaRPr lang="en-US" sz="2400" dirty="0">
              <a:ea typeface="Calibri"/>
              <a:cs typeface="Calibri"/>
            </a:endParaRPr>
          </a:p>
          <a:p>
            <a:pPr marL="742950" lvl="1" indent="-285750">
              <a:buFont typeface="Wingdings" panose="05000000000000000000" pitchFamily="2" charset="2"/>
              <a:buChar char="§"/>
            </a:pPr>
            <a:endParaRPr lang="en-US" sz="1600" dirty="0">
              <a:ea typeface="Calibri"/>
              <a:cs typeface="Calibri"/>
            </a:endParaRPr>
          </a:p>
        </p:txBody>
      </p:sp>
      <p:pic>
        <p:nvPicPr>
          <p:cNvPr id="6" name="Picture 5">
            <a:extLst>
              <a:ext uri="{FF2B5EF4-FFF2-40B4-BE49-F238E27FC236}">
                <a16:creationId xmlns:a16="http://schemas.microsoft.com/office/drawing/2014/main" id="{F9F8E946-15FB-8FBF-8880-CA903FF700F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049840" y="6082420"/>
            <a:ext cx="982089" cy="549208"/>
          </a:xfrm>
          <a:prstGeom prst="rect">
            <a:avLst/>
          </a:prstGeom>
        </p:spPr>
      </p:pic>
      <p:pic>
        <p:nvPicPr>
          <p:cNvPr id="3" name="Graphic 2">
            <a:extLst>
              <a:ext uri="{FF2B5EF4-FFF2-40B4-BE49-F238E27FC236}">
                <a16:creationId xmlns:a16="http://schemas.microsoft.com/office/drawing/2014/main" id="{36F96265-DCB6-5BA3-3882-18394DE47E7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48236" y="542"/>
            <a:ext cx="996143" cy="939277"/>
          </a:xfrm>
          <a:prstGeom prst="rect">
            <a:avLst/>
          </a:prstGeom>
        </p:spPr>
      </p:pic>
    </p:spTree>
    <p:extLst>
      <p:ext uri="{BB962C8B-B14F-4D97-AF65-F5344CB8AC3E}">
        <p14:creationId xmlns:p14="http://schemas.microsoft.com/office/powerpoint/2010/main" val="3037011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F2F513-26DA-CFED-5EDF-9C3A3BD7BC6D}"/>
              </a:ext>
            </a:extLst>
          </p:cNvPr>
          <p:cNvSpPr>
            <a:spLocks noGrp="1"/>
          </p:cNvSpPr>
          <p:nvPr>
            <p:ph type="title"/>
          </p:nvPr>
        </p:nvSpPr>
        <p:spPr>
          <a:xfrm>
            <a:off x="320489" y="81966"/>
            <a:ext cx="8714696" cy="947402"/>
          </a:xfrm>
        </p:spPr>
        <p:txBody>
          <a:bodyPr/>
          <a:lstStyle/>
          <a:p>
            <a:r>
              <a:rPr lang="en-US" dirty="0">
                <a:latin typeface="Arial"/>
                <a:cs typeface="Arial"/>
              </a:rPr>
              <a:t>Complex Challenges &amp; Barriers </a:t>
            </a:r>
          </a:p>
        </p:txBody>
      </p:sp>
      <p:graphicFrame>
        <p:nvGraphicFramePr>
          <p:cNvPr id="2" name="Table 1" descr="Table of topics and barriers with possible solutions for each">
            <a:extLst>
              <a:ext uri="{FF2B5EF4-FFF2-40B4-BE49-F238E27FC236}">
                <a16:creationId xmlns:a16="http://schemas.microsoft.com/office/drawing/2014/main" id="{EB31808F-EAAB-A1EA-68F6-F1341B222605}"/>
              </a:ext>
            </a:extLst>
          </p:cNvPr>
          <p:cNvGraphicFramePr>
            <a:graphicFrameLocks noGrp="1"/>
          </p:cNvGraphicFramePr>
          <p:nvPr>
            <p:extLst>
              <p:ext uri="{D42A27DB-BD31-4B8C-83A1-F6EECF244321}">
                <p14:modId xmlns:p14="http://schemas.microsoft.com/office/powerpoint/2010/main" val="2217928880"/>
              </p:ext>
            </p:extLst>
          </p:nvPr>
        </p:nvGraphicFramePr>
        <p:xfrm>
          <a:off x="640080" y="829380"/>
          <a:ext cx="8094800" cy="5132980"/>
        </p:xfrm>
        <a:graphic>
          <a:graphicData uri="http://schemas.openxmlformats.org/drawingml/2006/table">
            <a:tbl>
              <a:tblPr firstRow="1" bandRow="1">
                <a:tableStyleId>{F5AB1C69-6EDB-4FF4-983F-18BD219EF322}</a:tableStyleId>
              </a:tblPr>
              <a:tblGrid>
                <a:gridCol w="1778663">
                  <a:extLst>
                    <a:ext uri="{9D8B030D-6E8A-4147-A177-3AD203B41FA5}">
                      <a16:colId xmlns:a16="http://schemas.microsoft.com/office/drawing/2014/main" val="333874557"/>
                    </a:ext>
                  </a:extLst>
                </a:gridCol>
                <a:gridCol w="3067275">
                  <a:extLst>
                    <a:ext uri="{9D8B030D-6E8A-4147-A177-3AD203B41FA5}">
                      <a16:colId xmlns:a16="http://schemas.microsoft.com/office/drawing/2014/main" val="3742096192"/>
                    </a:ext>
                  </a:extLst>
                </a:gridCol>
                <a:gridCol w="3248862">
                  <a:extLst>
                    <a:ext uri="{9D8B030D-6E8A-4147-A177-3AD203B41FA5}">
                      <a16:colId xmlns:a16="http://schemas.microsoft.com/office/drawing/2014/main" val="2834607816"/>
                    </a:ext>
                  </a:extLst>
                </a:gridCol>
              </a:tblGrid>
              <a:tr h="376967">
                <a:tc>
                  <a:txBody>
                    <a:bodyPr/>
                    <a:lstStyle/>
                    <a:p>
                      <a:pPr algn="ctr"/>
                      <a:r>
                        <a:rPr lang="en-US" dirty="0"/>
                        <a:t>Topic </a:t>
                      </a:r>
                    </a:p>
                  </a:txBody>
                  <a:tcPr/>
                </a:tc>
                <a:tc>
                  <a:txBody>
                    <a:bodyPr/>
                    <a:lstStyle/>
                    <a:p>
                      <a:pPr algn="ctr"/>
                      <a:r>
                        <a:rPr lang="en-US" dirty="0"/>
                        <a:t>Challenge / Barrier</a:t>
                      </a:r>
                    </a:p>
                  </a:txBody>
                  <a:tcPr/>
                </a:tc>
                <a:tc>
                  <a:txBody>
                    <a:bodyPr/>
                    <a:lstStyle/>
                    <a:p>
                      <a:pPr algn="ctr"/>
                      <a:r>
                        <a:rPr lang="en-US" dirty="0"/>
                        <a:t>Possible solutions</a:t>
                      </a:r>
                    </a:p>
                  </a:txBody>
                  <a:tcPr/>
                </a:tc>
                <a:extLst>
                  <a:ext uri="{0D108BD9-81ED-4DB2-BD59-A6C34878D82A}">
                    <a16:rowId xmlns:a16="http://schemas.microsoft.com/office/drawing/2014/main" val="2309943317"/>
                  </a:ext>
                </a:extLst>
              </a:tr>
              <a:tr h="1079492">
                <a:tc>
                  <a:txBody>
                    <a:bodyPr/>
                    <a:lstStyle/>
                    <a:p>
                      <a:r>
                        <a:rPr lang="en-US" sz="1700" dirty="0"/>
                        <a:t>(REAL)Disability Data</a:t>
                      </a:r>
                    </a:p>
                  </a:txBody>
                  <a:tcPr/>
                </a:tc>
                <a:tc>
                  <a:txBody>
                    <a:bodyPr/>
                    <a:lstStyle/>
                    <a:p>
                      <a:pPr marL="285750" indent="-285750">
                        <a:buFont typeface="Arial"/>
                        <a:buChar char="•"/>
                      </a:pPr>
                      <a:r>
                        <a:rPr lang="en-US" sz="1700" dirty="0"/>
                        <a:t>Limited insight into granularity / severity</a:t>
                      </a:r>
                    </a:p>
                    <a:p>
                      <a:pPr marL="285750" lvl="0" indent="-285750">
                        <a:buFont typeface="Arial"/>
                        <a:buChar char="•"/>
                      </a:pPr>
                      <a:r>
                        <a:rPr lang="en-US" sz="1700" dirty="0"/>
                        <a:t>limitations of child/youth data </a:t>
                      </a:r>
                    </a:p>
                  </a:txBody>
                  <a:tcPr/>
                </a:tc>
                <a:tc>
                  <a:txBody>
                    <a:bodyPr/>
                    <a:lstStyle/>
                    <a:p>
                      <a:pPr marL="285750" indent="-285750">
                        <a:buFont typeface="Arial"/>
                        <a:buChar char="•"/>
                      </a:pPr>
                      <a:r>
                        <a:rPr lang="en-US" sz="1700" dirty="0"/>
                        <a:t>Building strategies to combine with claims data; childhood health complexity data </a:t>
                      </a:r>
                    </a:p>
                  </a:txBody>
                  <a:tcPr/>
                </a:tc>
                <a:extLst>
                  <a:ext uri="{0D108BD9-81ED-4DB2-BD59-A6C34878D82A}">
                    <a16:rowId xmlns:a16="http://schemas.microsoft.com/office/drawing/2014/main" val="4204062305"/>
                  </a:ext>
                </a:extLst>
              </a:tr>
              <a:tr h="1464173">
                <a:tc>
                  <a:txBody>
                    <a:bodyPr/>
                    <a:lstStyle/>
                    <a:p>
                      <a:r>
                        <a:rPr lang="en-US" sz="1700" dirty="0"/>
                        <a:t>SOGI Data</a:t>
                      </a:r>
                    </a:p>
                  </a:txBody>
                  <a:tcPr/>
                </a:tc>
                <a:tc>
                  <a:txBody>
                    <a:bodyPr/>
                    <a:lstStyle/>
                    <a:p>
                      <a:pPr marL="285750" indent="-285750">
                        <a:buFont typeface="Arial"/>
                        <a:buChar char="•"/>
                      </a:pPr>
                      <a:r>
                        <a:rPr lang="en-US" sz="1700" dirty="0"/>
                        <a:t>Novel data collection prohibits robust response</a:t>
                      </a:r>
                    </a:p>
                    <a:p>
                      <a:pPr marL="285750" lvl="0" indent="-285750">
                        <a:buFont typeface="Arial"/>
                        <a:buChar char="•"/>
                      </a:pPr>
                      <a:r>
                        <a:rPr lang="en-US" sz="1700" dirty="0"/>
                        <a:t>Sensitive data</a:t>
                      </a:r>
                    </a:p>
                    <a:p>
                      <a:pPr marL="285750" lvl="0" indent="-285750">
                        <a:buFont typeface="Arial"/>
                        <a:buChar char="•"/>
                      </a:pPr>
                      <a:r>
                        <a:rPr lang="en-US" sz="1700" dirty="0"/>
                        <a:t>Issues with cisgender imputation</a:t>
                      </a:r>
                    </a:p>
                  </a:txBody>
                  <a:tcPr/>
                </a:tc>
                <a:tc>
                  <a:txBody>
                    <a:bodyPr/>
                    <a:lstStyle/>
                    <a:p>
                      <a:pPr marL="285750" indent="-285750">
                        <a:buFont typeface="Arial"/>
                        <a:buChar char="•"/>
                      </a:pPr>
                      <a:r>
                        <a:rPr lang="en-US" sz="1700" dirty="0"/>
                        <a:t>Protections around data visualization</a:t>
                      </a:r>
                    </a:p>
                    <a:p>
                      <a:pPr marL="285750" lvl="0" indent="-285750">
                        <a:buFont typeface="Arial"/>
                        <a:buChar char="•"/>
                      </a:pPr>
                      <a:r>
                        <a:rPr lang="en-US" sz="1700" dirty="0"/>
                        <a:t>Combining with other data sources – always with context</a:t>
                      </a:r>
                    </a:p>
                    <a:p>
                      <a:pPr marL="285750" lvl="0" indent="-285750">
                        <a:buFont typeface="Arial"/>
                        <a:buChar char="•"/>
                      </a:pPr>
                      <a:endParaRPr lang="en-US" sz="1700" dirty="0"/>
                    </a:p>
                  </a:txBody>
                  <a:tcPr/>
                </a:tc>
                <a:extLst>
                  <a:ext uri="{0D108BD9-81ED-4DB2-BD59-A6C34878D82A}">
                    <a16:rowId xmlns:a16="http://schemas.microsoft.com/office/drawing/2014/main" val="638334766"/>
                  </a:ext>
                </a:extLst>
              </a:tr>
              <a:tr h="1824860">
                <a:tc>
                  <a:txBody>
                    <a:bodyPr/>
                    <a:lstStyle/>
                    <a:p>
                      <a:r>
                        <a:rPr lang="en-US" sz="1700" dirty="0"/>
                        <a:t>Reporting Requirements</a:t>
                      </a:r>
                    </a:p>
                  </a:txBody>
                  <a:tcPr/>
                </a:tc>
                <a:tc>
                  <a:txBody>
                    <a:bodyPr/>
                    <a:lstStyle/>
                    <a:p>
                      <a:pPr marL="285750" indent="-285750">
                        <a:buFont typeface="Arial"/>
                        <a:buChar char="•"/>
                      </a:pPr>
                      <a:r>
                        <a:rPr lang="en-US" sz="1700" dirty="0"/>
                        <a:t>Requirement of REALD data inclusion in established reports</a:t>
                      </a:r>
                    </a:p>
                    <a:p>
                      <a:pPr marL="285750" indent="-285750">
                        <a:buFont typeface="Arial"/>
                        <a:buChar char="•"/>
                      </a:pPr>
                      <a:r>
                        <a:rPr lang="en-US" sz="1700" dirty="0"/>
                        <a:t>Considerable front-end work for CCOs</a:t>
                      </a:r>
                    </a:p>
                    <a:p>
                      <a:pPr marL="285750" lvl="0" indent="-285750">
                        <a:buFont typeface="Arial"/>
                        <a:buChar char="•"/>
                      </a:pPr>
                      <a:r>
                        <a:rPr lang="en-US" sz="1700" dirty="0"/>
                        <a:t>Data missingness issues</a:t>
                      </a:r>
                    </a:p>
                    <a:p>
                      <a:pPr marL="285750" lvl="0" indent="-285750">
                        <a:buFont typeface="Arial"/>
                        <a:buChar char="•"/>
                      </a:pPr>
                      <a:r>
                        <a:rPr lang="en-US" sz="1700" dirty="0"/>
                        <a:t>High bar for reporting REALD SOGI to OHA</a:t>
                      </a:r>
                    </a:p>
                  </a:txBody>
                  <a:tcPr/>
                </a:tc>
                <a:tc>
                  <a:txBody>
                    <a:bodyPr/>
                    <a:lstStyle/>
                    <a:p>
                      <a:pPr marL="285750" indent="-285750">
                        <a:buFont typeface="Arial"/>
                        <a:buChar char="•"/>
                      </a:pPr>
                      <a:r>
                        <a:rPr lang="en-US" sz="1700" dirty="0"/>
                        <a:t>Transparent sharing to OHA about challenges </a:t>
                      </a:r>
                    </a:p>
                  </a:txBody>
                  <a:tcPr/>
                </a:tc>
                <a:extLst>
                  <a:ext uri="{0D108BD9-81ED-4DB2-BD59-A6C34878D82A}">
                    <a16:rowId xmlns:a16="http://schemas.microsoft.com/office/drawing/2014/main" val="3430715990"/>
                  </a:ext>
                </a:extLst>
              </a:tr>
            </a:tbl>
          </a:graphicData>
        </a:graphic>
      </p:graphicFrame>
      <p:pic>
        <p:nvPicPr>
          <p:cNvPr id="7" name="Picture 6">
            <a:extLst>
              <a:ext uri="{FF2B5EF4-FFF2-40B4-BE49-F238E27FC236}">
                <a16:creationId xmlns:a16="http://schemas.microsoft.com/office/drawing/2014/main" id="{487A2974-4F70-F4C3-BE9E-AA3009CA86B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049840" y="6082420"/>
            <a:ext cx="982089" cy="549208"/>
          </a:xfrm>
          <a:prstGeom prst="rect">
            <a:avLst/>
          </a:prstGeom>
        </p:spPr>
      </p:pic>
    </p:spTree>
    <p:extLst>
      <p:ext uri="{BB962C8B-B14F-4D97-AF65-F5344CB8AC3E}">
        <p14:creationId xmlns:p14="http://schemas.microsoft.com/office/powerpoint/2010/main" val="407717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6CE47A-2C16-D147-EB34-9B283574BD48}"/>
              </a:ext>
            </a:extLst>
          </p:cNvPr>
          <p:cNvSpPr>
            <a:spLocks noGrp="1"/>
          </p:cNvSpPr>
          <p:nvPr>
            <p:ph type="title"/>
          </p:nvPr>
        </p:nvSpPr>
        <p:spPr>
          <a:xfrm>
            <a:off x="1718689" y="277577"/>
            <a:ext cx="5442873" cy="947402"/>
          </a:xfrm>
        </p:spPr>
        <p:txBody>
          <a:bodyPr/>
          <a:lstStyle/>
          <a:p>
            <a:r>
              <a:rPr lang="en-US" dirty="0">
                <a:latin typeface="Arial"/>
                <a:cs typeface="Arial"/>
              </a:rPr>
              <a:t>Concerns from Pediatric Clinicians  </a:t>
            </a:r>
            <a:endParaRPr lang="en-US" dirty="0"/>
          </a:p>
        </p:txBody>
      </p:sp>
      <p:pic>
        <p:nvPicPr>
          <p:cNvPr id="5" name="Picture 4">
            <a:extLst>
              <a:ext uri="{FF2B5EF4-FFF2-40B4-BE49-F238E27FC236}">
                <a16:creationId xmlns:a16="http://schemas.microsoft.com/office/drawing/2014/main" id="{BE672AFE-F6A6-8CA6-69ED-DDA5E9D4F2F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049840" y="6121331"/>
            <a:ext cx="982089" cy="549208"/>
          </a:xfrm>
          <a:prstGeom prst="rect">
            <a:avLst/>
          </a:prstGeom>
        </p:spPr>
      </p:pic>
      <p:pic>
        <p:nvPicPr>
          <p:cNvPr id="2" name="Picture 1">
            <a:extLst>
              <a:ext uri="{FF2B5EF4-FFF2-40B4-BE49-F238E27FC236}">
                <a16:creationId xmlns:a16="http://schemas.microsoft.com/office/drawing/2014/main" id="{5BEE684D-6185-FB18-8F2F-3B5A314294D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152059" y="98492"/>
            <a:ext cx="1989712" cy="1612360"/>
          </a:xfrm>
          <a:prstGeom prst="rect">
            <a:avLst/>
          </a:prstGeom>
        </p:spPr>
      </p:pic>
      <p:sp>
        <p:nvSpPr>
          <p:cNvPr id="3" name="TextBox 2">
            <a:extLst>
              <a:ext uri="{FF2B5EF4-FFF2-40B4-BE49-F238E27FC236}">
                <a16:creationId xmlns:a16="http://schemas.microsoft.com/office/drawing/2014/main" id="{DD7E3817-283B-B612-40FA-DFB5AD557EBB}"/>
              </a:ext>
            </a:extLst>
          </p:cNvPr>
          <p:cNvSpPr txBox="1"/>
          <p:nvPr/>
        </p:nvSpPr>
        <p:spPr>
          <a:xfrm>
            <a:off x="486383" y="1712069"/>
            <a:ext cx="7665395"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t>Youth SOGI data collection</a:t>
            </a:r>
            <a:endParaRPr lang="en-US" dirty="0">
              <a:ea typeface="Calibri"/>
              <a:cs typeface="Calibri"/>
            </a:endParaRPr>
          </a:p>
          <a:p>
            <a:pPr marL="1033145" indent="-347345">
              <a:buFont typeface="Arial"/>
              <a:buChar char="•"/>
            </a:pPr>
            <a:r>
              <a:rPr lang="en-US" sz="2000" dirty="0"/>
              <a:t>Confidentiality not protected against potentially non-affirming parents/guardians.</a:t>
            </a:r>
          </a:p>
          <a:p>
            <a:pPr marL="1490345" lvl="1" indent="-347345">
              <a:buFont typeface="Courier New"/>
              <a:buChar char="o"/>
            </a:pPr>
            <a:r>
              <a:rPr lang="en-US" sz="2000" dirty="0">
                <a:ea typeface="Calibri"/>
                <a:cs typeface="Calibri"/>
              </a:rPr>
              <a:t>Presents threat of harm to some young people</a:t>
            </a:r>
          </a:p>
          <a:p>
            <a:pPr marL="1033145" indent="-347345">
              <a:buFont typeface="Arial"/>
              <a:buChar char="•"/>
            </a:pPr>
            <a:r>
              <a:rPr lang="en-US" sz="2000" dirty="0">
                <a:ea typeface="Calibri"/>
                <a:cs typeface="Calibri"/>
              </a:rPr>
              <a:t>Discussed at length during the REALD SOGI Rules Advisory Committee (2023/2024)</a:t>
            </a:r>
          </a:p>
          <a:p>
            <a:pPr marL="1033145" indent="-347345">
              <a:buFont typeface="Arial"/>
              <a:buChar char="•"/>
            </a:pPr>
            <a:endParaRPr lang="en-US" sz="2000" dirty="0">
              <a:ea typeface="Calibri"/>
              <a:cs typeface="Calibri"/>
            </a:endParaRPr>
          </a:p>
          <a:p>
            <a:pPr marL="1033145" indent="-347345">
              <a:buFont typeface="Arial"/>
              <a:buChar char="•"/>
            </a:pPr>
            <a:endParaRPr lang="en-US" sz="2000" dirty="0">
              <a:ea typeface="Calibri"/>
              <a:cs typeface="Calibri"/>
            </a:endParaRPr>
          </a:p>
          <a:p>
            <a:pPr marL="685800"/>
            <a:r>
              <a:rPr lang="en-US" sz="2000" b="1" dirty="0">
                <a:ea typeface="Calibri"/>
                <a:cs typeface="Calibri"/>
              </a:rPr>
              <a:t>Central question: how do we balance the critical importance of diverse SOGI representation in data with safety for vulnerable populations? </a:t>
            </a:r>
          </a:p>
        </p:txBody>
      </p:sp>
    </p:spTree>
    <p:extLst>
      <p:ext uri="{BB962C8B-B14F-4D97-AF65-F5344CB8AC3E}">
        <p14:creationId xmlns:p14="http://schemas.microsoft.com/office/powerpoint/2010/main" val="2514418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F2F513-26DA-CFED-5EDF-9C3A3BD7BC6D}"/>
              </a:ext>
            </a:extLst>
          </p:cNvPr>
          <p:cNvSpPr>
            <a:spLocks noGrp="1"/>
          </p:cNvSpPr>
          <p:nvPr>
            <p:ph type="title"/>
          </p:nvPr>
        </p:nvSpPr>
        <p:spPr>
          <a:xfrm>
            <a:off x="505838" y="365126"/>
            <a:ext cx="7947498" cy="1569660"/>
          </a:xfrm>
        </p:spPr>
        <p:txBody>
          <a:bodyPr/>
          <a:lstStyle/>
          <a:p>
            <a:r>
              <a:rPr lang="en-US" dirty="0">
                <a:latin typeface="Arial"/>
                <a:cs typeface="Arial"/>
              </a:rPr>
              <a:t>Next steps – </a:t>
            </a:r>
            <a:br>
              <a:rPr lang="en-US" dirty="0"/>
            </a:br>
            <a:r>
              <a:rPr lang="en-US" sz="2400" dirty="0">
                <a:latin typeface="Arial"/>
                <a:cs typeface="Arial"/>
              </a:rPr>
              <a:t>Moving toward the vision of Health Equity and the best health for individuals and communities </a:t>
            </a:r>
          </a:p>
        </p:txBody>
      </p:sp>
      <p:sp>
        <p:nvSpPr>
          <p:cNvPr id="2" name="TextBox 1">
            <a:extLst>
              <a:ext uri="{FF2B5EF4-FFF2-40B4-BE49-F238E27FC236}">
                <a16:creationId xmlns:a16="http://schemas.microsoft.com/office/drawing/2014/main" id="{AD69836C-0875-22DB-A55F-36858A6AA2F7}"/>
              </a:ext>
            </a:extLst>
          </p:cNvPr>
          <p:cNvSpPr txBox="1"/>
          <p:nvPr/>
        </p:nvSpPr>
        <p:spPr>
          <a:xfrm>
            <a:off x="564204" y="2139067"/>
            <a:ext cx="7487546" cy="2923877"/>
          </a:xfrm>
          <a:prstGeom prst="rect">
            <a:avLst/>
          </a:prstGeom>
          <a:noFill/>
        </p:spPr>
        <p:txBody>
          <a:bodyPr wrap="square" lIns="91440" tIns="45720" rIns="91440" bIns="45720" rtlCol="0" anchor="t">
            <a:spAutoFit/>
          </a:bodyPr>
          <a:lstStyle/>
          <a:p>
            <a:r>
              <a:rPr lang="en-US" sz="2400" dirty="0"/>
              <a:t>Future development </a:t>
            </a:r>
          </a:p>
          <a:p>
            <a:pPr marL="342900" indent="-342900">
              <a:buFont typeface="Wingdings" panose="05000000000000000000" pitchFamily="2" charset="2"/>
              <a:buChar char="§"/>
            </a:pPr>
            <a:r>
              <a:rPr lang="en-US" sz="2000" dirty="0"/>
              <a:t>Tiered Demonstration of data equity acumen – Foundational, Intermediate, Advanced (</a:t>
            </a:r>
            <a:r>
              <a:rPr lang="en-US" sz="2000" i="1" dirty="0"/>
              <a:t>Health Share Data Analyst Guide</a:t>
            </a:r>
            <a:r>
              <a:rPr lang="en-US" sz="2000" dirty="0"/>
              <a:t>) </a:t>
            </a:r>
            <a:endParaRPr lang="en-US" sz="2000" dirty="0">
              <a:ea typeface="Calibri"/>
              <a:cs typeface="Calibri"/>
            </a:endParaRPr>
          </a:p>
          <a:p>
            <a:pPr marL="342900" indent="-342900">
              <a:buFont typeface="Wingdings" panose="05000000000000000000" pitchFamily="2" charset="2"/>
              <a:buChar char="§"/>
            </a:pPr>
            <a:r>
              <a:rPr lang="en-US" sz="2000" dirty="0"/>
              <a:t>Measuring disparities in access, treatment, and health outcomes</a:t>
            </a:r>
            <a:endParaRPr lang="en-US" sz="2000" dirty="0">
              <a:ea typeface="Calibri"/>
              <a:cs typeface="Calibri"/>
            </a:endParaRPr>
          </a:p>
          <a:p>
            <a:pPr marL="342900" indent="-342900">
              <a:buFont typeface="Wingdings" panose="05000000000000000000" pitchFamily="2" charset="2"/>
              <a:buChar char="§"/>
            </a:pPr>
            <a:r>
              <a:rPr lang="en-US" sz="2000" dirty="0"/>
              <a:t>Engaging Providers in equity framework: Individual, Interpersonal, Institutional, Structural, and History inequity  </a:t>
            </a:r>
            <a:endParaRPr lang="en-US" sz="2000" dirty="0">
              <a:ea typeface="Calibri"/>
              <a:cs typeface="Calibri"/>
            </a:endParaRPr>
          </a:p>
          <a:p>
            <a:pPr marL="342900" indent="-342900">
              <a:buFont typeface="Wingdings" panose="05000000000000000000" pitchFamily="2" charset="2"/>
              <a:buChar char="§"/>
            </a:pPr>
            <a:r>
              <a:rPr lang="en-US" sz="2000" dirty="0"/>
              <a:t>Pay for Equity incentives</a:t>
            </a:r>
            <a:endParaRPr lang="en-US" sz="2000" dirty="0">
              <a:ea typeface="Calibri"/>
              <a:cs typeface="Calibri"/>
            </a:endParaRPr>
          </a:p>
          <a:p>
            <a:pPr marL="342900" indent="-342900">
              <a:buFont typeface="Wingdings" panose="05000000000000000000" pitchFamily="2" charset="2"/>
              <a:buChar char="§"/>
            </a:pPr>
            <a:r>
              <a:rPr lang="en-US" sz="2000" dirty="0"/>
              <a:t>Addressing Health Inequities systematically </a:t>
            </a:r>
            <a:endParaRPr lang="en-US" sz="2000" dirty="0">
              <a:ea typeface="Calibri"/>
              <a:cs typeface="Calibri"/>
            </a:endParaRPr>
          </a:p>
          <a:p>
            <a:endParaRPr lang="en-US" sz="2000" dirty="0">
              <a:ea typeface="Calibri"/>
              <a:cs typeface="Calibri"/>
            </a:endParaRPr>
          </a:p>
        </p:txBody>
      </p:sp>
      <p:pic>
        <p:nvPicPr>
          <p:cNvPr id="6" name="Picture 5">
            <a:extLst>
              <a:ext uri="{FF2B5EF4-FFF2-40B4-BE49-F238E27FC236}">
                <a16:creationId xmlns:a16="http://schemas.microsoft.com/office/drawing/2014/main" id="{2DBA0C4A-B7EE-CB4A-6C53-8C4519EF0A2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049840" y="6082420"/>
            <a:ext cx="982089" cy="549208"/>
          </a:xfrm>
          <a:prstGeom prst="rect">
            <a:avLst/>
          </a:prstGeom>
        </p:spPr>
      </p:pic>
    </p:spTree>
    <p:extLst>
      <p:ext uri="{BB962C8B-B14F-4D97-AF65-F5344CB8AC3E}">
        <p14:creationId xmlns:p14="http://schemas.microsoft.com/office/powerpoint/2010/main" val="2450242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759" y="3752849"/>
            <a:ext cx="2468166" cy="2452687"/>
          </a:xfrm>
        </p:spPr>
        <p:txBody>
          <a:bodyPr vert="horz" lIns="91440" tIns="45720" rIns="91440" bIns="45720" rtlCol="0" anchor="ctr">
            <a:normAutofit/>
          </a:bodyPr>
          <a:lstStyle/>
          <a:p>
            <a:r>
              <a:rPr lang="en-US" sz="3100" dirty="0">
                <a:solidFill>
                  <a:schemeClr val="tx1"/>
                </a:solidFill>
                <a:latin typeface="+mj-lt"/>
                <a:ea typeface="+mj-ea"/>
                <a:cs typeface="+mj-cs"/>
              </a:rPr>
              <a:t>Project Team</a:t>
            </a:r>
          </a:p>
        </p:txBody>
      </p:sp>
      <p:pic>
        <p:nvPicPr>
          <p:cNvPr id="1026" name="Picture 2">
            <a:extLst>
              <a:ext uri="{FF2B5EF4-FFF2-40B4-BE49-F238E27FC236}">
                <a16:creationId xmlns:a16="http://schemas.microsoft.com/office/drawing/2014/main" id="{147AE96B-7011-459B-A178-D7CDB7F540A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9901" b="19306"/>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0256EC1-79B3-76E8-C2E8-F9AF1C41F998}"/>
              </a:ext>
            </a:extLst>
          </p:cNvPr>
          <p:cNvSpPr txBox="1"/>
          <p:nvPr/>
        </p:nvSpPr>
        <p:spPr>
          <a:xfrm>
            <a:off x="3276497" y="4003222"/>
            <a:ext cx="5614060" cy="3010862"/>
          </a:xfrm>
          <a:prstGeom prst="rect">
            <a:avLst/>
          </a:prstGeom>
        </p:spPr>
        <p:txBody>
          <a:bodyPr vert="horz" lIns="91440" tIns="45720" rIns="91440" bIns="45720" rtlCol="0" anchor="ctr">
            <a:normAutofit fontScale="92500" lnSpcReduction="10000"/>
          </a:bodyPr>
          <a:lstStyle/>
          <a:p>
            <a:pPr>
              <a:lnSpc>
                <a:spcPct val="90000"/>
              </a:lnSpc>
              <a:spcAft>
                <a:spcPts val="600"/>
              </a:spcAft>
            </a:pPr>
            <a:r>
              <a:rPr lang="en-US" sz="2400" b="1" i="1" dirty="0"/>
              <a:t>Health Share</a:t>
            </a:r>
          </a:p>
          <a:p>
            <a:pPr marL="342900" indent="-285750">
              <a:lnSpc>
                <a:spcPct val="90000"/>
              </a:lnSpc>
              <a:spcAft>
                <a:spcPts val="600"/>
              </a:spcAft>
              <a:buFont typeface="Wingdings" panose="05000000000000000000" pitchFamily="2" charset="2"/>
              <a:buChar char="v"/>
            </a:pPr>
            <a:r>
              <a:rPr lang="en-US" sz="2100" b="1" i="1" dirty="0"/>
              <a:t>Cat Livingston MD, MPH </a:t>
            </a:r>
          </a:p>
          <a:p>
            <a:pPr marL="342900" indent="-285750">
              <a:lnSpc>
                <a:spcPct val="90000"/>
              </a:lnSpc>
              <a:spcAft>
                <a:spcPts val="600"/>
              </a:spcAft>
              <a:buFont typeface="Wingdings" panose="05000000000000000000" pitchFamily="2" charset="2"/>
              <a:buChar char="v"/>
            </a:pPr>
            <a:r>
              <a:rPr lang="en-US" sz="2100" b="1" i="1" dirty="0"/>
              <a:t>Bijoux Harrison-Doherty</a:t>
            </a:r>
          </a:p>
          <a:p>
            <a:pPr marL="342900" indent="-285750">
              <a:lnSpc>
                <a:spcPct val="90000"/>
              </a:lnSpc>
              <a:spcAft>
                <a:spcPts val="600"/>
              </a:spcAft>
              <a:buFont typeface="Wingdings" panose="05000000000000000000" pitchFamily="2" charset="2"/>
              <a:buChar char="v"/>
            </a:pPr>
            <a:r>
              <a:rPr lang="en-US" sz="2100" b="1" i="1" dirty="0"/>
              <a:t>James Wilson</a:t>
            </a:r>
          </a:p>
          <a:p>
            <a:pPr marL="342900" indent="-285750">
              <a:lnSpc>
                <a:spcPct val="90000"/>
              </a:lnSpc>
              <a:spcAft>
                <a:spcPts val="600"/>
              </a:spcAft>
              <a:buFont typeface="Wingdings" panose="05000000000000000000" pitchFamily="2" charset="2"/>
              <a:buChar char="v"/>
            </a:pPr>
            <a:r>
              <a:rPr lang="en-US" sz="2100" b="1" i="1" dirty="0"/>
              <a:t>Anthony Fox</a:t>
            </a:r>
          </a:p>
          <a:p>
            <a:pPr marL="285750" indent="-228600">
              <a:lnSpc>
                <a:spcPct val="90000"/>
              </a:lnSpc>
              <a:spcAft>
                <a:spcPts val="600"/>
              </a:spcAft>
              <a:buFont typeface="Arial" panose="020B0604020202020204" pitchFamily="34" charset="0"/>
              <a:buChar char="•"/>
            </a:pPr>
            <a:endParaRPr lang="en-US" sz="1600" b="1" i="1" dirty="0"/>
          </a:p>
          <a:p>
            <a:pPr>
              <a:lnSpc>
                <a:spcPct val="90000"/>
              </a:lnSpc>
              <a:spcAft>
                <a:spcPts val="600"/>
              </a:spcAft>
            </a:pPr>
            <a:r>
              <a:rPr lang="en-US" sz="2400" b="1" i="1" dirty="0"/>
              <a:t>Human Impact Partners</a:t>
            </a:r>
          </a:p>
          <a:p>
            <a:pPr marL="285750" indent="-285750">
              <a:lnSpc>
                <a:spcPct val="90000"/>
              </a:lnSpc>
              <a:spcAft>
                <a:spcPts val="600"/>
              </a:spcAft>
              <a:buFont typeface="Wingdings" panose="05000000000000000000" pitchFamily="2" charset="2"/>
              <a:buChar char="v"/>
            </a:pPr>
            <a:r>
              <a:rPr lang="en-US" sz="2100" b="1" i="1" dirty="0"/>
              <a:t>Stephani Tyrance MPH</a:t>
            </a:r>
          </a:p>
          <a:p>
            <a:pPr marL="285750" indent="-285750">
              <a:lnSpc>
                <a:spcPct val="90000"/>
              </a:lnSpc>
              <a:spcAft>
                <a:spcPts val="600"/>
              </a:spcAft>
              <a:buFont typeface="Wingdings" panose="05000000000000000000" pitchFamily="2" charset="2"/>
              <a:buChar char="v"/>
            </a:pPr>
            <a:r>
              <a:rPr lang="en-US" sz="2100" b="1" i="1" dirty="0"/>
              <a:t>Rebekah Gowler MSW, MPH</a:t>
            </a:r>
            <a:endParaRPr lang="en-US" sz="2100" dirty="0"/>
          </a:p>
          <a:p>
            <a:pPr marL="742950" lvl="1" indent="-228600">
              <a:lnSpc>
                <a:spcPct val="90000"/>
              </a:lnSpc>
              <a:spcAft>
                <a:spcPts val="600"/>
              </a:spcAft>
              <a:buFont typeface="Arial" panose="020B0604020202020204" pitchFamily="34" charset="0"/>
              <a:buChar char="•"/>
            </a:pPr>
            <a:endParaRPr lang="en-US" sz="1200" dirty="0"/>
          </a:p>
          <a:p>
            <a:pPr indent="-228600">
              <a:lnSpc>
                <a:spcPct val="90000"/>
              </a:lnSpc>
              <a:spcAft>
                <a:spcPts val="600"/>
              </a:spcAft>
              <a:buFont typeface="Arial" panose="020B0604020202020204" pitchFamily="34" charset="0"/>
              <a:buChar char="•"/>
            </a:pPr>
            <a:endParaRPr lang="en-US" sz="1200" dirty="0"/>
          </a:p>
          <a:p>
            <a:pPr marL="285750" indent="-228600">
              <a:lnSpc>
                <a:spcPct val="90000"/>
              </a:lnSpc>
              <a:spcAft>
                <a:spcPts val="600"/>
              </a:spcAft>
              <a:buFont typeface="Arial" panose="020B0604020202020204" pitchFamily="34" charset="0"/>
              <a:buChar char="•"/>
            </a:pPr>
            <a:endParaRPr lang="en-US" sz="1200" dirty="0"/>
          </a:p>
        </p:txBody>
      </p:sp>
      <p:sp>
        <p:nvSpPr>
          <p:cNvPr id="4" name="Slide Number Placeholder 3"/>
          <p:cNvSpPr>
            <a:spLocks noGrp="1"/>
          </p:cNvSpPr>
          <p:nvPr>
            <p:ph type="sldNum" sz="quarter" idx="17"/>
          </p:nvPr>
        </p:nvSpPr>
        <p:spPr>
          <a:xfrm>
            <a:off x="10770576" y="6356350"/>
            <a:ext cx="583223" cy="365125"/>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rgbClr val="75973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3961B92D-A1F6-8C4F-A3B2-760EB100B16B}" type="slidenum">
              <a:rPr lang="en-US" smtClean="0"/>
              <a:pPr>
                <a:spcAft>
                  <a:spcPts val="600"/>
                </a:spcAft>
              </a:pPr>
              <a:t>2</a:t>
            </a:fld>
            <a:endParaRPr lang="en-US" dirty="0"/>
          </a:p>
        </p:txBody>
      </p:sp>
      <p:pic>
        <p:nvPicPr>
          <p:cNvPr id="5" name="Picture 4">
            <a:extLst>
              <a:ext uri="{FF2B5EF4-FFF2-40B4-BE49-F238E27FC236}">
                <a16:creationId xmlns:a16="http://schemas.microsoft.com/office/drawing/2014/main" id="{90FDFD69-7D2E-92F9-13A7-6D5CFD6488B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612096" y="6004600"/>
            <a:ext cx="1283646" cy="714577"/>
          </a:xfrm>
          <a:prstGeom prst="rect">
            <a:avLst/>
          </a:prstGeom>
        </p:spPr>
      </p:pic>
    </p:spTree>
    <p:extLst>
      <p:ext uri="{BB962C8B-B14F-4D97-AF65-F5344CB8AC3E}">
        <p14:creationId xmlns:p14="http://schemas.microsoft.com/office/powerpoint/2010/main" val="3574415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878CCFE-B852-19FA-F7C9-EE81D7111D82}"/>
              </a:ext>
            </a:extLst>
          </p:cNvPr>
          <p:cNvSpPr>
            <a:spLocks noGrp="1"/>
          </p:cNvSpPr>
          <p:nvPr>
            <p:ph type="ftr" sz="quarter" idx="10"/>
          </p:nvPr>
        </p:nvSpPr>
        <p:spPr/>
        <p:txBody>
          <a:bodyPr/>
          <a:lstStyle/>
          <a:p>
            <a:r>
              <a:rPr lang="en-US" dirty="0"/>
              <a:t>Footer details: View &gt; header &amp; footer &gt; Apply to all </a:t>
            </a:r>
          </a:p>
        </p:txBody>
      </p:sp>
      <p:sp>
        <p:nvSpPr>
          <p:cNvPr id="3" name="Slide Number Placeholder 2">
            <a:extLst>
              <a:ext uri="{FF2B5EF4-FFF2-40B4-BE49-F238E27FC236}">
                <a16:creationId xmlns:a16="http://schemas.microsoft.com/office/drawing/2014/main" id="{2E613530-6FD9-2914-8E19-87AD342A7759}"/>
              </a:ext>
            </a:extLst>
          </p:cNvPr>
          <p:cNvSpPr>
            <a:spLocks noGrp="1"/>
          </p:cNvSpPr>
          <p:nvPr>
            <p:ph type="sldNum" sz="quarter" idx="11"/>
          </p:nvPr>
        </p:nvSpPr>
        <p:spPr/>
        <p:txBody>
          <a:bodyPr/>
          <a:lstStyle/>
          <a:p>
            <a:fld id="{3961B92D-A1F6-8C4F-A3B2-760EB100B16B}" type="slidenum">
              <a:rPr lang="en-US" smtClean="0"/>
              <a:pPr/>
              <a:t>20</a:t>
            </a:fld>
            <a:endParaRPr lang="en-US" dirty="0"/>
          </a:p>
        </p:txBody>
      </p:sp>
      <p:pic>
        <p:nvPicPr>
          <p:cNvPr id="6" name="Picture 5">
            <a:extLst>
              <a:ext uri="{FF2B5EF4-FFF2-40B4-BE49-F238E27FC236}">
                <a16:creationId xmlns:a16="http://schemas.microsoft.com/office/drawing/2014/main" id="{E43D909B-7A72-6C6E-5208-3416A6E8A40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049840" y="6082420"/>
            <a:ext cx="982089" cy="549208"/>
          </a:xfrm>
          <a:prstGeom prst="rect">
            <a:avLst/>
          </a:prstGeom>
        </p:spPr>
      </p:pic>
      <p:sp>
        <p:nvSpPr>
          <p:cNvPr id="5" name="Title 3">
            <a:extLst>
              <a:ext uri="{FF2B5EF4-FFF2-40B4-BE49-F238E27FC236}">
                <a16:creationId xmlns:a16="http://schemas.microsoft.com/office/drawing/2014/main" id="{3EF02958-0590-4285-E245-FDDF247846FA}"/>
              </a:ext>
            </a:extLst>
          </p:cNvPr>
          <p:cNvSpPr>
            <a:spLocks noGrp="1"/>
          </p:cNvSpPr>
          <p:nvPr>
            <p:ph type="title"/>
          </p:nvPr>
        </p:nvSpPr>
        <p:spPr>
          <a:xfrm>
            <a:off x="2895736" y="2719220"/>
            <a:ext cx="3380610" cy="811215"/>
          </a:xfrm>
        </p:spPr>
        <p:txBody>
          <a:bodyPr/>
          <a:lstStyle/>
          <a:p>
            <a:r>
              <a:rPr lang="en-US" dirty="0">
                <a:latin typeface="Arial"/>
                <a:cs typeface="Arial"/>
              </a:rPr>
              <a:t>Questions?</a:t>
            </a:r>
            <a:endParaRPr lang="en-US" dirty="0"/>
          </a:p>
        </p:txBody>
      </p:sp>
    </p:spTree>
    <p:extLst>
      <p:ext uri="{BB962C8B-B14F-4D97-AF65-F5344CB8AC3E}">
        <p14:creationId xmlns:p14="http://schemas.microsoft.com/office/powerpoint/2010/main" val="4049155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 Together, All for You.</a:t>
            </a:r>
          </a:p>
        </p:txBody>
      </p:sp>
    </p:spTree>
    <p:extLst>
      <p:ext uri="{BB962C8B-B14F-4D97-AF65-F5344CB8AC3E}">
        <p14:creationId xmlns:p14="http://schemas.microsoft.com/office/powerpoint/2010/main" val="1851677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1579344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F705637-D7A2-8314-6641-13F4A21A9E3A}"/>
              </a:ext>
            </a:extLst>
          </p:cNvPr>
          <p:cNvSpPr>
            <a:spLocks noGrp="1"/>
          </p:cNvSpPr>
          <p:nvPr>
            <p:ph type="ftr" sz="quarter" idx="10"/>
          </p:nvPr>
        </p:nvSpPr>
        <p:spPr/>
        <p:txBody>
          <a:bodyPr/>
          <a:lstStyle/>
          <a:p>
            <a:r>
              <a:rPr lang="en-US" dirty="0"/>
              <a:t>Footer details: View &gt; header &amp; footer &gt; Apply to all </a:t>
            </a:r>
          </a:p>
        </p:txBody>
      </p:sp>
      <p:sp>
        <p:nvSpPr>
          <p:cNvPr id="3" name="Slide Number Placeholder 2">
            <a:extLst>
              <a:ext uri="{FF2B5EF4-FFF2-40B4-BE49-F238E27FC236}">
                <a16:creationId xmlns:a16="http://schemas.microsoft.com/office/drawing/2014/main" id="{D873A141-3030-52C6-7CE1-15C652D33507}"/>
              </a:ext>
            </a:extLst>
          </p:cNvPr>
          <p:cNvSpPr>
            <a:spLocks noGrp="1"/>
          </p:cNvSpPr>
          <p:nvPr>
            <p:ph type="sldNum" sz="quarter" idx="11"/>
          </p:nvPr>
        </p:nvSpPr>
        <p:spPr/>
        <p:txBody>
          <a:bodyPr/>
          <a:lstStyle/>
          <a:p>
            <a:fld id="{3961B92D-A1F6-8C4F-A3B2-760EB100B16B}" type="slidenum">
              <a:rPr lang="en-US" smtClean="0"/>
              <a:pPr/>
              <a:t>3</a:t>
            </a:fld>
            <a:endParaRPr lang="en-US" dirty="0"/>
          </a:p>
        </p:txBody>
      </p:sp>
      <p:sp>
        <p:nvSpPr>
          <p:cNvPr id="8" name="Title 7">
            <a:extLst>
              <a:ext uri="{FF2B5EF4-FFF2-40B4-BE49-F238E27FC236}">
                <a16:creationId xmlns:a16="http://schemas.microsoft.com/office/drawing/2014/main" id="{45BB78D6-818E-5147-F24E-47EC2DC1901E}"/>
              </a:ext>
            </a:extLst>
          </p:cNvPr>
          <p:cNvSpPr txBox="1">
            <a:spLocks noGrp="1"/>
          </p:cNvSpPr>
          <p:nvPr>
            <p:ph type="title" idx="4294967295"/>
          </p:nvPr>
        </p:nvSpPr>
        <p:spPr>
          <a:xfrm>
            <a:off x="2395013" y="276646"/>
            <a:ext cx="6168390"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797B7"/>
                </a:solidFill>
                <a:effectLst/>
                <a:uLnTx/>
                <a:uFillTx/>
                <a:latin typeface="Arial"/>
                <a:ea typeface="+mn-ea"/>
                <a:cs typeface="Arial"/>
              </a:rPr>
              <a:t>Containers for Equity Work...</a:t>
            </a:r>
            <a:endParaRPr kumimoji="0" lang="en-US" sz="2800" b="1" i="0" u="none" strike="noStrike" kern="1200" cap="none" spc="0" normalizeH="0" baseline="0" noProof="0" dirty="0">
              <a:ln>
                <a:noFill/>
              </a:ln>
              <a:solidFill>
                <a:srgbClr val="3797B7"/>
              </a:solidFill>
              <a:effectLst/>
              <a:highlight>
                <a:srgbClr val="00FF00"/>
              </a:highlight>
              <a:uLnTx/>
              <a:uFillTx/>
              <a:latin typeface="Arial"/>
              <a:ea typeface="+mn-ea"/>
              <a:cs typeface="Arial"/>
            </a:endParaRPr>
          </a:p>
        </p:txBody>
      </p:sp>
      <p:pic>
        <p:nvPicPr>
          <p:cNvPr id="6" name="Picture 5">
            <a:extLst>
              <a:ext uri="{FF2B5EF4-FFF2-40B4-BE49-F238E27FC236}">
                <a16:creationId xmlns:a16="http://schemas.microsoft.com/office/drawing/2014/main" id="{BAC1E69E-0EA5-ABE4-C379-8DEF1684B10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049840" y="6082420"/>
            <a:ext cx="982089" cy="549208"/>
          </a:xfrm>
          <a:prstGeom prst="rect">
            <a:avLst/>
          </a:prstGeom>
        </p:spPr>
      </p:pic>
      <p:sp>
        <p:nvSpPr>
          <p:cNvPr id="5" name="TextBox 4">
            <a:extLst>
              <a:ext uri="{FF2B5EF4-FFF2-40B4-BE49-F238E27FC236}">
                <a16:creationId xmlns:a16="http://schemas.microsoft.com/office/drawing/2014/main" id="{1D1DF851-7B3D-416B-CCA3-4CCAB6202622}"/>
              </a:ext>
            </a:extLst>
          </p:cNvPr>
          <p:cNvSpPr txBox="1"/>
          <p:nvPr/>
        </p:nvSpPr>
        <p:spPr>
          <a:xfrm>
            <a:off x="2412224" y="799365"/>
            <a:ext cx="6149739" cy="19082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600"/>
              </a:spcAft>
              <a:buFont typeface="Wingdings"/>
              <a:buChar char="Ø"/>
            </a:pPr>
            <a:r>
              <a:rPr lang="en-US" dirty="0">
                <a:cs typeface="Calibri"/>
              </a:rPr>
              <a:t>Create the shape (practices, norms, values) that guide collective work</a:t>
            </a:r>
          </a:p>
          <a:p>
            <a:pPr marL="285750" indent="-285750">
              <a:spcAft>
                <a:spcPts val="600"/>
              </a:spcAft>
              <a:buFont typeface="Wingdings"/>
              <a:buChar char="Ø"/>
            </a:pPr>
            <a:r>
              <a:rPr lang="en-US" dirty="0">
                <a:cs typeface="Calibri"/>
              </a:rPr>
              <a:t>Reflect the values and principles of equity, justice, and belonging that are core to health and racial equity</a:t>
            </a:r>
          </a:p>
          <a:p>
            <a:pPr marL="285750" indent="-285750">
              <a:spcAft>
                <a:spcPts val="600"/>
              </a:spcAft>
              <a:buFont typeface="Wingdings"/>
              <a:buChar char="Ø"/>
            </a:pPr>
            <a:r>
              <a:rPr lang="en-US" dirty="0">
                <a:cs typeface="Calibri"/>
              </a:rPr>
              <a:t>Model on the small scale, what we want to see at the large scale</a:t>
            </a:r>
          </a:p>
        </p:txBody>
      </p:sp>
      <p:sp>
        <p:nvSpPr>
          <p:cNvPr id="7" name="TextBox 6">
            <a:extLst>
              <a:ext uri="{FF2B5EF4-FFF2-40B4-BE49-F238E27FC236}">
                <a16:creationId xmlns:a16="http://schemas.microsoft.com/office/drawing/2014/main" id="{A1C07085-E3A6-39A2-2FD7-D8C4E50D2481}"/>
              </a:ext>
            </a:extLst>
          </p:cNvPr>
          <p:cNvSpPr txBox="1"/>
          <p:nvPr/>
        </p:nvSpPr>
        <p:spPr>
          <a:xfrm>
            <a:off x="295461" y="3051279"/>
            <a:ext cx="3977537" cy="24038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3797B7"/>
                </a:solidFill>
                <a:latin typeface="Arial"/>
                <a:cs typeface="Calibri"/>
              </a:rPr>
              <a:t>Principles of Container Building</a:t>
            </a:r>
          </a:p>
          <a:p>
            <a:pPr marL="285750" indent="-285750">
              <a:lnSpc>
                <a:spcPct val="150000"/>
              </a:lnSpc>
              <a:buFont typeface="Wingdings"/>
              <a:buChar char="v"/>
            </a:pPr>
            <a:r>
              <a:rPr lang="en-US" dirty="0">
                <a:cs typeface="Calibri"/>
              </a:rPr>
              <a:t>Center everyone's full humanity</a:t>
            </a:r>
            <a:endParaRPr lang="en-US" dirty="0">
              <a:ea typeface="Calibri"/>
              <a:cs typeface="Calibri"/>
            </a:endParaRPr>
          </a:p>
          <a:p>
            <a:pPr marL="285750" indent="-285750">
              <a:lnSpc>
                <a:spcPct val="150000"/>
              </a:lnSpc>
              <a:buFont typeface="Wingdings"/>
              <a:buChar char="v"/>
            </a:pPr>
            <a:r>
              <a:rPr lang="en-US" dirty="0">
                <a:cs typeface="Calibri"/>
              </a:rPr>
              <a:t>Integrate the head and the heart</a:t>
            </a:r>
            <a:endParaRPr lang="en-US" dirty="0">
              <a:ea typeface="Calibri"/>
              <a:cs typeface="Calibri"/>
            </a:endParaRPr>
          </a:p>
          <a:p>
            <a:pPr marL="285750" indent="-285750">
              <a:lnSpc>
                <a:spcPct val="150000"/>
              </a:lnSpc>
              <a:buFont typeface="Wingdings"/>
              <a:buChar char="v"/>
            </a:pPr>
            <a:r>
              <a:rPr lang="en-US" dirty="0">
                <a:cs typeface="Calibri"/>
              </a:rPr>
              <a:t>Make the implicit, explicit</a:t>
            </a:r>
            <a:endParaRPr lang="en-US" dirty="0">
              <a:ea typeface="Calibri"/>
              <a:cs typeface="Calibri"/>
            </a:endParaRPr>
          </a:p>
          <a:p>
            <a:pPr marL="285750" indent="-285750">
              <a:lnSpc>
                <a:spcPct val="150000"/>
              </a:lnSpc>
              <a:buFont typeface="Wingdings"/>
              <a:buChar char="v"/>
            </a:pPr>
            <a:r>
              <a:rPr lang="en-US" dirty="0">
                <a:cs typeface="Calibri"/>
              </a:rPr>
              <a:t>Make space for joy</a:t>
            </a:r>
            <a:endParaRPr lang="en-US" dirty="0">
              <a:ea typeface="Calibri"/>
              <a:cs typeface="Calibri"/>
            </a:endParaRPr>
          </a:p>
          <a:p>
            <a:pPr marL="285750" indent="-285750">
              <a:lnSpc>
                <a:spcPct val="150000"/>
              </a:lnSpc>
              <a:buFont typeface="Wingdings"/>
              <a:buChar char="v"/>
            </a:pPr>
            <a:r>
              <a:rPr lang="en-US" dirty="0">
                <a:cs typeface="Calibri"/>
              </a:rPr>
              <a:t>Be emergent, flexible</a:t>
            </a:r>
            <a:endParaRPr lang="en-US" dirty="0">
              <a:ea typeface="Calibri"/>
              <a:cs typeface="Calibri"/>
            </a:endParaRPr>
          </a:p>
        </p:txBody>
      </p:sp>
      <p:sp>
        <p:nvSpPr>
          <p:cNvPr id="10" name="TextBox 9">
            <a:extLst>
              <a:ext uri="{FF2B5EF4-FFF2-40B4-BE49-F238E27FC236}">
                <a16:creationId xmlns:a16="http://schemas.microsoft.com/office/drawing/2014/main" id="{4AFD20D7-24D0-FC99-E57D-DE768B4FBB8F}"/>
              </a:ext>
            </a:extLst>
          </p:cNvPr>
          <p:cNvSpPr txBox="1"/>
          <p:nvPr/>
        </p:nvSpPr>
        <p:spPr>
          <a:xfrm>
            <a:off x="4576003" y="3052321"/>
            <a:ext cx="4314064" cy="23852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3797B7"/>
                </a:solidFill>
                <a:latin typeface="Arial"/>
                <a:cs typeface="Calibri"/>
              </a:rPr>
              <a:t>We build containers for collective work so we can... </a:t>
            </a:r>
          </a:p>
          <a:p>
            <a:pPr marL="285750" indent="-285750">
              <a:spcAft>
                <a:spcPts val="600"/>
              </a:spcAft>
              <a:buFont typeface="Arial"/>
              <a:buChar char="•"/>
            </a:pPr>
            <a:r>
              <a:rPr lang="en-US" dirty="0">
                <a:cs typeface="Calibri"/>
              </a:rPr>
              <a:t>Effectively engage in difficult conversations about power, privilege, racism, and other systems of oppression.</a:t>
            </a:r>
          </a:p>
          <a:p>
            <a:pPr marL="285750" indent="-285750">
              <a:spcAft>
                <a:spcPts val="600"/>
              </a:spcAft>
              <a:buFont typeface="Arial"/>
              <a:buChar char="•"/>
            </a:pPr>
            <a:r>
              <a:rPr lang="en-US" dirty="0">
                <a:cs typeface="Calibri"/>
              </a:rPr>
              <a:t>Model and experience human-centered, healing spaces for ourselves, our colleagues, and our communities.</a:t>
            </a:r>
          </a:p>
        </p:txBody>
      </p:sp>
      <p:pic>
        <p:nvPicPr>
          <p:cNvPr id="4" name="Picture 3">
            <a:extLst>
              <a:ext uri="{FF2B5EF4-FFF2-40B4-BE49-F238E27FC236}">
                <a16:creationId xmlns:a16="http://schemas.microsoft.com/office/drawing/2014/main" id="{DF9F27F6-30B3-C688-0B86-42ABDF66E0D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75240" y="287299"/>
            <a:ext cx="1626441" cy="2421004"/>
          </a:xfrm>
          <a:prstGeom prst="rect">
            <a:avLst/>
          </a:prstGeom>
        </p:spPr>
      </p:pic>
    </p:spTree>
    <p:extLst>
      <p:ext uri="{BB962C8B-B14F-4D97-AF65-F5344CB8AC3E}">
        <p14:creationId xmlns:p14="http://schemas.microsoft.com/office/powerpoint/2010/main" val="3845571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E04AABD-BBFD-0159-3198-3CCAC400F14F}"/>
              </a:ext>
            </a:extLst>
          </p:cNvPr>
          <p:cNvSpPr>
            <a:spLocks noGrp="1"/>
          </p:cNvSpPr>
          <p:nvPr>
            <p:ph type="ftr" sz="quarter" idx="10"/>
          </p:nvPr>
        </p:nvSpPr>
        <p:spPr/>
        <p:txBody>
          <a:bodyPr/>
          <a:lstStyle/>
          <a:p>
            <a:r>
              <a:rPr lang="en-US" dirty="0"/>
              <a:t>Footer details: View &gt; header &amp; footer &gt; Apply to all </a:t>
            </a:r>
          </a:p>
        </p:txBody>
      </p:sp>
      <p:sp>
        <p:nvSpPr>
          <p:cNvPr id="3" name="Slide Number Placeholder 2">
            <a:extLst>
              <a:ext uri="{FF2B5EF4-FFF2-40B4-BE49-F238E27FC236}">
                <a16:creationId xmlns:a16="http://schemas.microsoft.com/office/drawing/2014/main" id="{FE9613D1-C592-C5F8-9310-D94F14751D07}"/>
              </a:ext>
            </a:extLst>
          </p:cNvPr>
          <p:cNvSpPr>
            <a:spLocks noGrp="1"/>
          </p:cNvSpPr>
          <p:nvPr>
            <p:ph type="sldNum" sz="quarter" idx="11"/>
          </p:nvPr>
        </p:nvSpPr>
        <p:spPr/>
        <p:txBody>
          <a:bodyPr/>
          <a:lstStyle/>
          <a:p>
            <a:fld id="{3961B92D-A1F6-8C4F-A3B2-760EB100B16B}" type="slidenum">
              <a:rPr lang="en-US" smtClean="0"/>
              <a:pPr/>
              <a:t>4</a:t>
            </a:fld>
            <a:endParaRPr lang="en-US" dirty="0"/>
          </a:p>
        </p:txBody>
      </p:sp>
      <p:sp>
        <p:nvSpPr>
          <p:cNvPr id="4" name="Title 4">
            <a:extLst>
              <a:ext uri="{FF2B5EF4-FFF2-40B4-BE49-F238E27FC236}">
                <a16:creationId xmlns:a16="http://schemas.microsoft.com/office/drawing/2014/main" id="{4A91FF87-539B-D503-13EF-D4A8132FDF92}"/>
              </a:ext>
            </a:extLst>
          </p:cNvPr>
          <p:cNvSpPr txBox="1">
            <a:spLocks noGrp="1"/>
          </p:cNvSpPr>
          <p:nvPr>
            <p:ph type="title" idx="4294967295"/>
          </p:nvPr>
        </p:nvSpPr>
        <p:spPr>
          <a:xfrm>
            <a:off x="1812339" y="4369"/>
            <a:ext cx="5556595" cy="7485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b="1" kern="1200">
                <a:solidFill>
                  <a:srgbClr val="3797B7"/>
                </a:solidFill>
                <a:latin typeface="Arial" charset="0"/>
                <a:ea typeface="Arial" charset="0"/>
                <a:cs typeface="Arial"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100" b="1" i="0" u="none" strike="noStrike" kern="1200" cap="none" spc="0" normalizeH="0" baseline="0" noProof="0" dirty="0">
                <a:ln>
                  <a:noFill/>
                </a:ln>
                <a:solidFill>
                  <a:srgbClr val="3797B7"/>
                </a:solidFill>
                <a:effectLst/>
                <a:uLnTx/>
                <a:uFillTx/>
                <a:latin typeface="Arial"/>
                <a:ea typeface="Arial" charset="0"/>
                <a:cs typeface="Arial"/>
              </a:rPr>
              <a:t>Health Share Values</a:t>
            </a:r>
            <a:endParaRPr kumimoji="0" lang="en-US" sz="4100" b="1" i="0" u="none" strike="noStrike" kern="1200" cap="none" spc="0" normalizeH="0" baseline="0" noProof="0" dirty="0">
              <a:ln>
                <a:noFill/>
              </a:ln>
              <a:solidFill>
                <a:srgbClr val="3797B7"/>
              </a:solidFill>
              <a:effectLst/>
              <a:uLnTx/>
              <a:uFillTx/>
              <a:latin typeface="Arial" charset="0"/>
              <a:ea typeface="Arial" charset="0"/>
              <a:cs typeface="Arial" charset="0"/>
            </a:endParaRPr>
          </a:p>
        </p:txBody>
      </p:sp>
      <p:graphicFrame>
        <p:nvGraphicFramePr>
          <p:cNvPr id="8" name="Table 7">
            <a:extLst>
              <a:ext uri="{FF2B5EF4-FFF2-40B4-BE49-F238E27FC236}">
                <a16:creationId xmlns:a16="http://schemas.microsoft.com/office/drawing/2014/main" id="{8B02F915-46E6-78AA-A374-809F467377C3}"/>
              </a:ext>
            </a:extLst>
          </p:cNvPr>
          <p:cNvGraphicFramePr>
            <a:graphicFrameLocks noGrp="1"/>
          </p:cNvGraphicFramePr>
          <p:nvPr>
            <p:extLst>
              <p:ext uri="{D42A27DB-BD31-4B8C-83A1-F6EECF244321}">
                <p14:modId xmlns:p14="http://schemas.microsoft.com/office/powerpoint/2010/main" val="149693686"/>
              </p:ext>
            </p:extLst>
          </p:nvPr>
        </p:nvGraphicFramePr>
        <p:xfrm>
          <a:off x="340468" y="622569"/>
          <a:ext cx="8682874" cy="5359868"/>
        </p:xfrm>
        <a:graphic>
          <a:graphicData uri="http://schemas.openxmlformats.org/drawingml/2006/table">
            <a:tbl>
              <a:tblPr firstRow="1" bandRow="1">
                <a:tableStyleId>{F5AB1C69-6EDB-4FF4-983F-18BD219EF322}</a:tableStyleId>
              </a:tblPr>
              <a:tblGrid>
                <a:gridCol w="3963228">
                  <a:extLst>
                    <a:ext uri="{9D8B030D-6E8A-4147-A177-3AD203B41FA5}">
                      <a16:colId xmlns:a16="http://schemas.microsoft.com/office/drawing/2014/main" val="3667644583"/>
                    </a:ext>
                  </a:extLst>
                </a:gridCol>
                <a:gridCol w="4719646">
                  <a:extLst>
                    <a:ext uri="{9D8B030D-6E8A-4147-A177-3AD203B41FA5}">
                      <a16:colId xmlns:a16="http://schemas.microsoft.com/office/drawing/2014/main" val="2727360154"/>
                    </a:ext>
                  </a:extLst>
                </a:gridCol>
              </a:tblGrid>
              <a:tr h="447260">
                <a:tc>
                  <a:txBody>
                    <a:bodyPr/>
                    <a:lstStyle/>
                    <a:p>
                      <a:pPr algn="ctr"/>
                      <a:r>
                        <a:rPr lang="en-US" dirty="0"/>
                        <a:t>Health Share Value</a:t>
                      </a:r>
                    </a:p>
                  </a:txBody>
                  <a:tcPr/>
                </a:tc>
                <a:tc>
                  <a:txBody>
                    <a:bodyPr/>
                    <a:lstStyle/>
                    <a:p>
                      <a:pPr algn="ctr"/>
                      <a:r>
                        <a:rPr lang="en-US" dirty="0"/>
                        <a:t>Application to our work with REALD SOGI</a:t>
                      </a:r>
                    </a:p>
                  </a:txBody>
                  <a:tcPr/>
                </a:tc>
                <a:extLst>
                  <a:ext uri="{0D108BD9-81ED-4DB2-BD59-A6C34878D82A}">
                    <a16:rowId xmlns:a16="http://schemas.microsoft.com/office/drawing/2014/main" val="3172252584"/>
                  </a:ext>
                </a:extLst>
              </a:tr>
              <a:tr h="723136">
                <a:tc>
                  <a:txBody>
                    <a:bodyPr/>
                    <a:lstStyle/>
                    <a:p>
                      <a:pPr marL="0" lvl="0" indent="0" algn="l">
                        <a:buNone/>
                      </a:pPr>
                      <a:r>
                        <a:rPr lang="en-US" sz="1600" b="1" i="0" u="none" strike="noStrike" noProof="0" dirty="0">
                          <a:solidFill>
                            <a:srgbClr val="646569"/>
                          </a:solidFill>
                          <a:latin typeface="Sailec"/>
                        </a:rPr>
                        <a:t>Member voice and experience are at the center of what we do.</a:t>
                      </a:r>
                      <a:endParaRPr lang="en-US" sz="1600" dirty="0"/>
                    </a:p>
                  </a:txBody>
                  <a:tcPr/>
                </a:tc>
                <a:tc>
                  <a:txBody>
                    <a:bodyPr/>
                    <a:lstStyle/>
                    <a:p>
                      <a:pPr marL="285750" indent="-285750">
                        <a:buFont typeface="Arial"/>
                        <a:buChar char="•"/>
                      </a:pPr>
                      <a:r>
                        <a:rPr lang="en-US" dirty="0"/>
                        <a:t>Centering member experience and benefit in all decisions around REALD SOGI practice.</a:t>
                      </a:r>
                    </a:p>
                  </a:txBody>
                  <a:tcPr/>
                </a:tc>
                <a:extLst>
                  <a:ext uri="{0D108BD9-81ED-4DB2-BD59-A6C34878D82A}">
                    <a16:rowId xmlns:a16="http://schemas.microsoft.com/office/drawing/2014/main" val="796445690"/>
                  </a:ext>
                </a:extLst>
              </a:tr>
              <a:tr h="723136">
                <a:tc>
                  <a:txBody>
                    <a:bodyPr/>
                    <a:lstStyle/>
                    <a:p>
                      <a:pPr marL="0" lvl="0" indent="0" algn="l">
                        <a:buNone/>
                      </a:pPr>
                      <a:r>
                        <a:rPr lang="en-US" sz="1600" b="1" i="0" u="none" strike="noStrike" noProof="0" dirty="0">
                          <a:solidFill>
                            <a:srgbClr val="646569"/>
                          </a:solidFill>
                          <a:latin typeface="Sailec"/>
                        </a:rPr>
                        <a:t>Health equity is achievable and   requires deliberate action on our part.</a:t>
                      </a:r>
                      <a:endParaRPr lang="en-US" sz="1600" dirty="0"/>
                    </a:p>
                  </a:txBody>
                  <a:tcPr/>
                </a:tc>
                <a:tc>
                  <a:txBody>
                    <a:bodyPr/>
                    <a:lstStyle/>
                    <a:p>
                      <a:pPr marL="285750" indent="-285750">
                        <a:buFont typeface="Arial"/>
                        <a:buChar char="•"/>
                      </a:pPr>
                      <a:r>
                        <a:rPr lang="en-US" dirty="0"/>
                        <a:t>Slowing down &amp; challenging urgency</a:t>
                      </a:r>
                    </a:p>
                    <a:p>
                      <a:pPr marL="285750" lvl="0" indent="-285750">
                        <a:buFont typeface="Arial"/>
                        <a:buChar char="•"/>
                      </a:pPr>
                      <a:r>
                        <a:rPr lang="en-US" dirty="0"/>
                        <a:t>Deliberate engagement with each aspect of REALD SOGI </a:t>
                      </a:r>
                    </a:p>
                  </a:txBody>
                  <a:tcPr/>
                </a:tc>
                <a:extLst>
                  <a:ext uri="{0D108BD9-81ED-4DB2-BD59-A6C34878D82A}">
                    <a16:rowId xmlns:a16="http://schemas.microsoft.com/office/drawing/2014/main" val="3771042897"/>
                  </a:ext>
                </a:extLst>
              </a:tr>
              <a:tr h="723136">
                <a:tc>
                  <a:txBody>
                    <a:bodyPr/>
                    <a:lstStyle/>
                    <a:p>
                      <a:pPr marL="0" lvl="0" indent="0" algn="l">
                        <a:buNone/>
                      </a:pPr>
                      <a:r>
                        <a:rPr lang="en-US" sz="1600" b="1" i="0" u="none" strike="noStrike" noProof="0" dirty="0">
                          <a:solidFill>
                            <a:srgbClr val="646569"/>
                          </a:solidFill>
                          <a:latin typeface="Sailec"/>
                        </a:rPr>
                        <a:t>Honoring our commitments.</a:t>
                      </a:r>
                      <a:endParaRPr lang="en-US" sz="1600" dirty="0"/>
                    </a:p>
                  </a:txBody>
                  <a:tcPr/>
                </a:tc>
                <a:tc>
                  <a:txBody>
                    <a:bodyPr/>
                    <a:lstStyle/>
                    <a:p>
                      <a:pPr marL="285750" indent="-285750">
                        <a:buFont typeface="Arial"/>
                        <a:buChar char="•"/>
                      </a:pPr>
                      <a:r>
                        <a:rPr lang="en-US" dirty="0"/>
                        <a:t>Building frameworks that allow for deeper insights into inequities while working to minimize harm. </a:t>
                      </a:r>
                    </a:p>
                  </a:txBody>
                  <a:tcPr/>
                </a:tc>
                <a:extLst>
                  <a:ext uri="{0D108BD9-81ED-4DB2-BD59-A6C34878D82A}">
                    <a16:rowId xmlns:a16="http://schemas.microsoft.com/office/drawing/2014/main" val="3103471760"/>
                  </a:ext>
                </a:extLst>
              </a:tr>
              <a:tr h="723136">
                <a:tc>
                  <a:txBody>
                    <a:bodyPr/>
                    <a:lstStyle/>
                    <a:p>
                      <a:pPr marL="0" lvl="0" indent="0" algn="l">
                        <a:buNone/>
                      </a:pPr>
                      <a:r>
                        <a:rPr lang="en-US" sz="1600" b="1" i="0" u="none" strike="noStrike" noProof="0" dirty="0">
                          <a:solidFill>
                            <a:srgbClr val="646569"/>
                          </a:solidFill>
                          <a:latin typeface="Sailec"/>
                        </a:rPr>
                        <a:t>Using continuous improvement is vital to our effort.</a:t>
                      </a:r>
                      <a:endParaRPr lang="en-US" sz="1600" b="1" dirty="0"/>
                    </a:p>
                  </a:txBody>
                  <a:tcPr/>
                </a:tc>
                <a:tc>
                  <a:txBody>
                    <a:bodyPr/>
                    <a:lstStyle/>
                    <a:p>
                      <a:pPr marL="285750" indent="-285750">
                        <a:buFont typeface="Arial"/>
                        <a:buChar char="•"/>
                      </a:pPr>
                      <a:r>
                        <a:rPr lang="en-US" dirty="0"/>
                        <a:t>Equity work as an iterative process – this work is always evolving and never "done." </a:t>
                      </a:r>
                    </a:p>
                  </a:txBody>
                  <a:tcPr/>
                </a:tc>
                <a:extLst>
                  <a:ext uri="{0D108BD9-81ED-4DB2-BD59-A6C34878D82A}">
                    <a16:rowId xmlns:a16="http://schemas.microsoft.com/office/drawing/2014/main" val="2200284268"/>
                  </a:ext>
                </a:extLst>
              </a:tr>
              <a:tr h="723136">
                <a:tc>
                  <a:txBody>
                    <a:bodyPr/>
                    <a:lstStyle/>
                    <a:p>
                      <a:pPr marL="0" lvl="0" indent="0" algn="l">
                        <a:buNone/>
                      </a:pPr>
                      <a:r>
                        <a:rPr lang="en-US" sz="1600" b="1" i="0" u="none" strike="noStrike" noProof="0" dirty="0">
                          <a:solidFill>
                            <a:srgbClr val="646569"/>
                          </a:solidFill>
                          <a:latin typeface="Sailec"/>
                        </a:rPr>
                        <a:t>Operating transparently and using data to guide our work.</a:t>
                      </a:r>
                      <a:endParaRPr lang="en-US" sz="1600" b="1" dirty="0"/>
                    </a:p>
                  </a:txBody>
                  <a:tcPr/>
                </a:tc>
                <a:tc>
                  <a:txBody>
                    <a:bodyPr/>
                    <a:lstStyle/>
                    <a:p>
                      <a:pPr marL="285750" indent="-285750">
                        <a:buFont typeface="Arial"/>
                        <a:buChar char="•"/>
                      </a:pPr>
                      <a:r>
                        <a:rPr lang="en-US" dirty="0"/>
                        <a:t>Wrestling with challenges and sharing concerns and feedback. </a:t>
                      </a:r>
                    </a:p>
                    <a:p>
                      <a:pPr marL="285750" lvl="0" indent="-285750">
                        <a:buFont typeface="Arial"/>
                        <a:buChar char="•"/>
                      </a:pPr>
                      <a:r>
                        <a:rPr lang="en-US" dirty="0"/>
                        <a:t>Building capacity for intersectional analyses</a:t>
                      </a:r>
                    </a:p>
                  </a:txBody>
                  <a:tcPr/>
                </a:tc>
                <a:extLst>
                  <a:ext uri="{0D108BD9-81ED-4DB2-BD59-A6C34878D82A}">
                    <a16:rowId xmlns:a16="http://schemas.microsoft.com/office/drawing/2014/main" val="3140042881"/>
                  </a:ext>
                </a:extLst>
              </a:tr>
              <a:tr h="723136">
                <a:tc>
                  <a:txBody>
                    <a:bodyPr/>
                    <a:lstStyle/>
                    <a:p>
                      <a:pPr marL="0" lvl="0" indent="0" algn="l">
                        <a:buNone/>
                      </a:pPr>
                      <a:r>
                        <a:rPr lang="en-US" sz="1600" b="1" i="0" u="none" strike="noStrike" noProof="0" dirty="0">
                          <a:solidFill>
                            <a:srgbClr val="646569"/>
                          </a:solidFill>
                          <a:latin typeface="Sailec"/>
                        </a:rPr>
                        <a:t>Working in partnership to maximize our resources.</a:t>
                      </a:r>
                      <a:endParaRPr lang="en-US" sz="1600" b="1" dirty="0"/>
                    </a:p>
                  </a:txBody>
                  <a:tcPr/>
                </a:tc>
                <a:tc>
                  <a:txBody>
                    <a:bodyPr/>
                    <a:lstStyle/>
                    <a:p>
                      <a:pPr marL="285750" indent="-285750">
                        <a:buFont typeface="Arial"/>
                        <a:buChar char="•"/>
                      </a:pPr>
                      <a:r>
                        <a:rPr lang="en-US" dirty="0"/>
                        <a:t>Engagement with our Health Equity team, CAC &amp; Human Impact Partners</a:t>
                      </a:r>
                    </a:p>
                  </a:txBody>
                  <a:tcPr/>
                </a:tc>
                <a:extLst>
                  <a:ext uri="{0D108BD9-81ED-4DB2-BD59-A6C34878D82A}">
                    <a16:rowId xmlns:a16="http://schemas.microsoft.com/office/drawing/2014/main" val="1826654216"/>
                  </a:ext>
                </a:extLst>
              </a:tr>
            </a:tbl>
          </a:graphicData>
        </a:graphic>
      </p:graphicFrame>
      <p:pic>
        <p:nvPicPr>
          <p:cNvPr id="7" name="Picture 6">
            <a:extLst>
              <a:ext uri="{FF2B5EF4-FFF2-40B4-BE49-F238E27FC236}">
                <a16:creationId xmlns:a16="http://schemas.microsoft.com/office/drawing/2014/main" id="{DA348260-F923-3C5E-D300-672A9B4999E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049840" y="6082420"/>
            <a:ext cx="982089" cy="549208"/>
          </a:xfrm>
          <a:prstGeom prst="rect">
            <a:avLst/>
          </a:prstGeom>
        </p:spPr>
      </p:pic>
    </p:spTree>
    <p:extLst>
      <p:ext uri="{BB962C8B-B14F-4D97-AF65-F5344CB8AC3E}">
        <p14:creationId xmlns:p14="http://schemas.microsoft.com/office/powerpoint/2010/main" val="3558741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457" y="171430"/>
            <a:ext cx="8637114" cy="994166"/>
          </a:xfrm>
        </p:spPr>
        <p:txBody>
          <a:bodyPr/>
          <a:lstStyle/>
          <a:p>
            <a:pPr algn="ctr"/>
            <a:r>
              <a:rPr lang="en-US" dirty="0"/>
              <a:t>REALD SOGI Overview</a:t>
            </a:r>
          </a:p>
        </p:txBody>
      </p:sp>
      <p:sp>
        <p:nvSpPr>
          <p:cNvPr id="4" name="Slide Number Placeholder 3"/>
          <p:cNvSpPr>
            <a:spLocks noGrp="1"/>
          </p:cNvSpPr>
          <p:nvPr>
            <p:ph type="sldNum" sz="quarter" idx="17"/>
          </p:nvPr>
        </p:nvSpPr>
        <p:spPr>
          <a:xfrm>
            <a:off x="10770576" y="6356350"/>
            <a:ext cx="583223" cy="365125"/>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rgbClr val="75973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961B92D-A1F6-8C4F-A3B2-760EB100B16B}" type="slidenum">
              <a:rPr lang="en-US" smtClean="0"/>
              <a:pPr/>
              <a:t>5</a:t>
            </a:fld>
            <a:endParaRPr lang="en-US" dirty="0"/>
          </a:p>
        </p:txBody>
      </p:sp>
      <p:sp>
        <p:nvSpPr>
          <p:cNvPr id="5" name="Text Placeholder 4"/>
          <p:cNvSpPr>
            <a:spLocks noGrp="1"/>
          </p:cNvSpPr>
          <p:nvPr>
            <p:ph type="body" sz="quarter" idx="13"/>
          </p:nvPr>
        </p:nvSpPr>
        <p:spPr>
          <a:xfrm>
            <a:off x="1097993" y="937825"/>
            <a:ext cx="7045235" cy="1207699"/>
          </a:xfrm>
        </p:spPr>
        <p:txBody>
          <a:bodyPr vert="horz" lIns="91440" tIns="45720" rIns="91440" bIns="45720" rtlCol="0" anchor="t">
            <a:noAutofit/>
          </a:bodyPr>
          <a:lstStyle/>
          <a:p>
            <a:pPr algn="ctr"/>
            <a:r>
              <a:rPr lang="en-US" sz="2400" b="1" dirty="0"/>
              <a:t>REALD</a:t>
            </a:r>
            <a:r>
              <a:rPr lang="en-US" sz="2400" dirty="0"/>
              <a:t>: </a:t>
            </a:r>
            <a:r>
              <a:rPr lang="en-US" sz="2400" b="1" dirty="0"/>
              <a:t>R</a:t>
            </a:r>
            <a:r>
              <a:rPr lang="en-US" sz="2400" dirty="0"/>
              <a:t>ace, </a:t>
            </a:r>
            <a:r>
              <a:rPr lang="en-US" sz="2400" b="1" dirty="0"/>
              <a:t>E</a:t>
            </a:r>
            <a:r>
              <a:rPr lang="en-US" sz="2400" dirty="0"/>
              <a:t>thnicity, </a:t>
            </a:r>
            <a:r>
              <a:rPr lang="en-US" sz="2400" b="1" dirty="0"/>
              <a:t>L</a:t>
            </a:r>
            <a:r>
              <a:rPr lang="en-US" sz="2400" dirty="0"/>
              <a:t>anguage &amp; </a:t>
            </a:r>
            <a:r>
              <a:rPr lang="en-US" sz="2400" b="1" dirty="0"/>
              <a:t>D</a:t>
            </a:r>
            <a:r>
              <a:rPr lang="en-US" sz="2400" dirty="0"/>
              <a:t>isability Data</a:t>
            </a:r>
          </a:p>
          <a:p>
            <a:pPr algn="ctr"/>
            <a:r>
              <a:rPr lang="en-US" sz="2400" b="1" dirty="0"/>
              <a:t>SOGI</a:t>
            </a:r>
            <a:r>
              <a:rPr lang="en-US" sz="2400" dirty="0"/>
              <a:t>: </a:t>
            </a:r>
            <a:r>
              <a:rPr lang="en-US" sz="2400" b="1" dirty="0"/>
              <a:t>S</a:t>
            </a:r>
            <a:r>
              <a:rPr lang="en-US" sz="2400" dirty="0"/>
              <a:t>exual </a:t>
            </a:r>
            <a:r>
              <a:rPr lang="en-US" sz="2400" b="1" dirty="0"/>
              <a:t>O</a:t>
            </a:r>
            <a:r>
              <a:rPr lang="en-US" sz="2400" dirty="0"/>
              <a:t>rientation &amp; </a:t>
            </a:r>
            <a:r>
              <a:rPr lang="en-US" sz="2400" b="1" dirty="0"/>
              <a:t>G</a:t>
            </a:r>
            <a:r>
              <a:rPr lang="en-US" sz="2400" dirty="0"/>
              <a:t>ender </a:t>
            </a:r>
            <a:r>
              <a:rPr lang="en-US" sz="2400" b="1" dirty="0"/>
              <a:t>I</a:t>
            </a:r>
            <a:r>
              <a:rPr lang="en-US" sz="2400" dirty="0"/>
              <a:t>dentity Data</a:t>
            </a:r>
            <a:endParaRPr lang="en-US" sz="1800" b="1" i="1" dirty="0">
              <a:cs typeface="Calibri"/>
            </a:endParaRPr>
          </a:p>
          <a:p>
            <a:endParaRPr lang="en-US" sz="1800" b="1" i="1" dirty="0">
              <a:cs typeface="Calibri"/>
            </a:endParaRPr>
          </a:p>
          <a:p>
            <a:pPr marL="257175" indent="-257175">
              <a:buChar char="•"/>
            </a:pPr>
            <a:endParaRPr lang="en-US" sz="1600" i="1" dirty="0">
              <a:ea typeface="Calibri"/>
              <a:cs typeface="Calibri"/>
            </a:endParaRPr>
          </a:p>
        </p:txBody>
      </p:sp>
      <p:sp>
        <p:nvSpPr>
          <p:cNvPr id="9" name="TextBox 8">
            <a:extLst>
              <a:ext uri="{FF2B5EF4-FFF2-40B4-BE49-F238E27FC236}">
                <a16:creationId xmlns:a16="http://schemas.microsoft.com/office/drawing/2014/main" id="{E85929FC-1D5B-ABF9-AF4C-B9ECAA922E1C}"/>
              </a:ext>
              <a:ext uri="{C183D7F6-B498-43B3-948B-1728B52AA6E4}">
                <adec:decorative xmlns:adec="http://schemas.microsoft.com/office/drawing/2017/decorative" val="1"/>
              </a:ext>
            </a:extLst>
          </p:cNvPr>
          <p:cNvSpPr txBox="1"/>
          <p:nvPr/>
        </p:nvSpPr>
        <p:spPr>
          <a:xfrm>
            <a:off x="6898341" y="2697672"/>
            <a:ext cx="2037230" cy="300082"/>
          </a:xfrm>
          <a:prstGeom prst="rect">
            <a:avLst/>
          </a:prstGeom>
          <a:solidFill>
            <a:schemeClr val="bg1"/>
          </a:solidFill>
        </p:spPr>
        <p:txBody>
          <a:bodyPr wrap="square" rtlCol="0">
            <a:spAutoFit/>
          </a:bodyPr>
          <a:lstStyle/>
          <a:p>
            <a:endParaRPr lang="en-US" sz="1350" dirty="0"/>
          </a:p>
        </p:txBody>
      </p:sp>
      <p:pic>
        <p:nvPicPr>
          <p:cNvPr id="7" name="Picture 6">
            <a:extLst>
              <a:ext uri="{FF2B5EF4-FFF2-40B4-BE49-F238E27FC236}">
                <a16:creationId xmlns:a16="http://schemas.microsoft.com/office/drawing/2014/main" id="{02C4DDD6-9044-76FF-B367-F195B094C9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899271" y="3937000"/>
            <a:ext cx="2606870" cy="2604699"/>
          </a:xfrm>
          <a:prstGeom prst="rect">
            <a:avLst/>
          </a:prstGeom>
        </p:spPr>
      </p:pic>
      <p:pic>
        <p:nvPicPr>
          <p:cNvPr id="8" name="Picture 7">
            <a:extLst>
              <a:ext uri="{FF2B5EF4-FFF2-40B4-BE49-F238E27FC236}">
                <a16:creationId xmlns:a16="http://schemas.microsoft.com/office/drawing/2014/main" id="{A8B95584-D210-4C07-8510-984CA7BA597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049840" y="6082420"/>
            <a:ext cx="982089" cy="549208"/>
          </a:xfrm>
          <a:prstGeom prst="rect">
            <a:avLst/>
          </a:prstGeom>
        </p:spPr>
      </p:pic>
      <p:sp>
        <p:nvSpPr>
          <p:cNvPr id="3" name="TextBox 2">
            <a:extLst>
              <a:ext uri="{FF2B5EF4-FFF2-40B4-BE49-F238E27FC236}">
                <a16:creationId xmlns:a16="http://schemas.microsoft.com/office/drawing/2014/main" id="{45815B68-7A8B-FC44-0B75-8AB8404A7837}"/>
              </a:ext>
            </a:extLst>
          </p:cNvPr>
          <p:cNvSpPr txBox="1"/>
          <p:nvPr/>
        </p:nvSpPr>
        <p:spPr>
          <a:xfrm>
            <a:off x="298450" y="2381250"/>
            <a:ext cx="2743200"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u="sng" dirty="0">
                <a:cs typeface="Segoe UI"/>
              </a:rPr>
              <a:t>Specificity matters! </a:t>
            </a:r>
            <a:r>
              <a:rPr lang="en-US" u="sng" dirty="0">
                <a:cs typeface="Segoe UI"/>
              </a:rPr>
              <a:t>​</a:t>
            </a:r>
          </a:p>
          <a:p>
            <a:r>
              <a:rPr lang="en-US" sz="1600" dirty="0">
                <a:cs typeface="Segoe UI"/>
              </a:rPr>
              <a:t>Disaggregated data can help identify inequities and gaps otherwise hidden in aggregated data and enhance understanding of specific communities. Explicitly to improve health care outcomes</a:t>
            </a:r>
          </a:p>
        </p:txBody>
      </p:sp>
      <p:sp>
        <p:nvSpPr>
          <p:cNvPr id="6" name="TextBox 5">
            <a:extLst>
              <a:ext uri="{FF2B5EF4-FFF2-40B4-BE49-F238E27FC236}">
                <a16:creationId xmlns:a16="http://schemas.microsoft.com/office/drawing/2014/main" id="{47C5B60E-92FA-72FD-EE08-EEBDFF2A509C}"/>
              </a:ext>
            </a:extLst>
          </p:cNvPr>
          <p:cNvSpPr txBox="1"/>
          <p:nvPr/>
        </p:nvSpPr>
        <p:spPr>
          <a:xfrm>
            <a:off x="3200400" y="2381250"/>
            <a:ext cx="56134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Segoe UI"/>
              </a:rPr>
              <a:t>​</a:t>
            </a:r>
            <a:r>
              <a:rPr lang="en-US" b="1" i="1" dirty="0">
                <a:cs typeface="Segoe UI"/>
              </a:rPr>
              <a:t>How is it an improvement over other demographic data?</a:t>
            </a:r>
            <a:r>
              <a:rPr lang="en-US" dirty="0">
                <a:cs typeface="Segoe UI"/>
              </a:rPr>
              <a:t>​</a:t>
            </a:r>
            <a:endParaRPr lang="en-US" dirty="0"/>
          </a:p>
          <a:p>
            <a:pPr marL="257175" indent="-257175">
              <a:buFont typeface="Arial,Sans-Serif"/>
              <a:buChar char="•"/>
            </a:pPr>
            <a:r>
              <a:rPr lang="en-US" i="1" dirty="0">
                <a:cs typeface="Arial"/>
              </a:rPr>
              <a:t>Expansion of existing fields and development of entirely new data (SOGI)</a:t>
            </a:r>
            <a:r>
              <a:rPr lang="en-US" dirty="0">
                <a:cs typeface="Arial"/>
              </a:rPr>
              <a:t>​</a:t>
            </a:r>
          </a:p>
          <a:p>
            <a:pPr marL="257175" indent="-257175">
              <a:buFont typeface="Arial,Sans-Serif"/>
              <a:buChar char="•"/>
            </a:pPr>
            <a:r>
              <a:rPr lang="en-US" i="1" dirty="0">
                <a:cs typeface="Arial"/>
              </a:rPr>
              <a:t>New types of demographic questions; fully self-reported</a:t>
            </a:r>
            <a:r>
              <a:rPr lang="en-US" dirty="0">
                <a:cs typeface="Arial"/>
              </a:rPr>
              <a:t>​</a:t>
            </a:r>
          </a:p>
          <a:p>
            <a:pPr marL="257175" indent="-257175">
              <a:buFont typeface="Arial,Sans-Serif"/>
              <a:buChar char="•"/>
            </a:pPr>
            <a:r>
              <a:rPr lang="en-US" i="1" dirty="0">
                <a:cs typeface="Arial"/>
              </a:rPr>
              <a:t>Allows for intersectional analysis on an entirely new level</a:t>
            </a:r>
            <a:r>
              <a:rPr lang="en-US" dirty="0">
                <a:cs typeface="Arial"/>
              </a:rPr>
              <a:t>​</a:t>
            </a:r>
          </a:p>
          <a:p>
            <a:pPr marL="257175" indent="-257175">
              <a:buFont typeface="Arial,Sans-Serif"/>
              <a:buChar char="•"/>
            </a:pPr>
            <a:r>
              <a:rPr lang="en-US" i="1" dirty="0">
                <a:cs typeface="Arial"/>
              </a:rPr>
              <a:t>Greater response rate for R/E/L compared with legacy data (decreased missingness) </a:t>
            </a:r>
          </a:p>
        </p:txBody>
      </p:sp>
    </p:spTree>
    <p:extLst>
      <p:ext uri="{BB962C8B-B14F-4D97-AF65-F5344CB8AC3E}">
        <p14:creationId xmlns:p14="http://schemas.microsoft.com/office/powerpoint/2010/main" val="1792698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AE9D993-AD06-A78E-3146-150995F8AD20}"/>
              </a:ext>
            </a:extLst>
          </p:cNvPr>
          <p:cNvSpPr>
            <a:spLocks noGrp="1"/>
          </p:cNvSpPr>
          <p:nvPr>
            <p:ph type="ftr" sz="quarter" idx="10"/>
          </p:nvPr>
        </p:nvSpPr>
        <p:spPr/>
        <p:txBody>
          <a:bodyPr/>
          <a:lstStyle/>
          <a:p>
            <a:r>
              <a:rPr lang="en-US" dirty="0"/>
              <a:t>Footer details: View &gt; header &amp; footer &gt; Apply to all </a:t>
            </a:r>
          </a:p>
        </p:txBody>
      </p:sp>
      <p:sp>
        <p:nvSpPr>
          <p:cNvPr id="3" name="Slide Number Placeholder 2">
            <a:extLst>
              <a:ext uri="{FF2B5EF4-FFF2-40B4-BE49-F238E27FC236}">
                <a16:creationId xmlns:a16="http://schemas.microsoft.com/office/drawing/2014/main" id="{F227227E-9761-BD95-25FC-C232A183FF0C}"/>
              </a:ext>
            </a:extLst>
          </p:cNvPr>
          <p:cNvSpPr>
            <a:spLocks noGrp="1"/>
          </p:cNvSpPr>
          <p:nvPr>
            <p:ph type="sldNum" sz="quarter" idx="11"/>
          </p:nvPr>
        </p:nvSpPr>
        <p:spPr/>
        <p:txBody>
          <a:bodyPr/>
          <a:lstStyle/>
          <a:p>
            <a:fld id="{3961B92D-A1F6-8C4F-A3B2-760EB100B16B}" type="slidenum">
              <a:rPr lang="en-US" smtClean="0"/>
              <a:pPr/>
              <a:t>6</a:t>
            </a:fld>
            <a:endParaRPr lang="en-US" dirty="0"/>
          </a:p>
        </p:txBody>
      </p:sp>
      <p:sp>
        <p:nvSpPr>
          <p:cNvPr id="7" name="Title 4">
            <a:extLst>
              <a:ext uri="{FF2B5EF4-FFF2-40B4-BE49-F238E27FC236}">
                <a16:creationId xmlns:a16="http://schemas.microsoft.com/office/drawing/2014/main" id="{737AF1FE-5E13-9CCE-263E-7FE7C95ACE4C}"/>
              </a:ext>
            </a:extLst>
          </p:cNvPr>
          <p:cNvSpPr txBox="1">
            <a:spLocks noGrp="1"/>
          </p:cNvSpPr>
          <p:nvPr>
            <p:ph type="title" idx="4294967295"/>
          </p:nvPr>
        </p:nvSpPr>
        <p:spPr>
          <a:xfrm>
            <a:off x="1052945" y="526174"/>
            <a:ext cx="7253471" cy="13014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b="1" kern="1200">
                <a:solidFill>
                  <a:srgbClr val="3797B7"/>
                </a:solidFill>
                <a:latin typeface="Arial" charset="0"/>
                <a:ea typeface="Arial" charset="0"/>
                <a:cs typeface="Arial"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3797B7"/>
                </a:solidFill>
                <a:effectLst/>
                <a:uLnTx/>
                <a:uFillTx/>
                <a:latin typeface="Arial"/>
                <a:ea typeface="Arial" charset="0"/>
                <a:cs typeface="Arial"/>
              </a:rPr>
              <a:t>How we think about REALD SOGI data</a:t>
            </a:r>
          </a:p>
        </p:txBody>
      </p:sp>
      <p:pic>
        <p:nvPicPr>
          <p:cNvPr id="6" name="Picture 5">
            <a:extLst>
              <a:ext uri="{FF2B5EF4-FFF2-40B4-BE49-F238E27FC236}">
                <a16:creationId xmlns:a16="http://schemas.microsoft.com/office/drawing/2014/main" id="{7D9A41E8-C366-CBF8-0007-173406B519B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049840" y="6082420"/>
            <a:ext cx="982089" cy="549208"/>
          </a:xfrm>
          <a:prstGeom prst="rect">
            <a:avLst/>
          </a:prstGeom>
        </p:spPr>
      </p:pic>
      <p:grpSp>
        <p:nvGrpSpPr>
          <p:cNvPr id="8" name="Group 7" descr="Complexities">
            <a:extLst>
              <a:ext uri="{FF2B5EF4-FFF2-40B4-BE49-F238E27FC236}">
                <a16:creationId xmlns:a16="http://schemas.microsoft.com/office/drawing/2014/main" id="{000EF94B-7ABD-901A-49C2-AE4187BD65E3}"/>
              </a:ext>
            </a:extLst>
          </p:cNvPr>
          <p:cNvGrpSpPr/>
          <p:nvPr/>
        </p:nvGrpSpPr>
        <p:grpSpPr>
          <a:xfrm>
            <a:off x="254046" y="1830098"/>
            <a:ext cx="4826000" cy="2885628"/>
            <a:chOff x="609806" y="2386657"/>
            <a:chExt cx="4826000" cy="2885628"/>
          </a:xfrm>
        </p:grpSpPr>
        <p:sp>
          <p:nvSpPr>
            <p:cNvPr id="11" name="TextBox 10">
              <a:extLst>
                <a:ext uri="{FF2B5EF4-FFF2-40B4-BE49-F238E27FC236}">
                  <a16:creationId xmlns:a16="http://schemas.microsoft.com/office/drawing/2014/main" id="{D5045687-D119-14CF-AFAB-40E93410DD1E}"/>
                </a:ext>
              </a:extLst>
            </p:cNvPr>
            <p:cNvSpPr txBox="1"/>
            <p:nvPr/>
          </p:nvSpPr>
          <p:spPr>
            <a:xfrm>
              <a:off x="609806" y="2717740"/>
              <a:ext cx="4826000" cy="2554545"/>
            </a:xfrm>
            <a:prstGeom prst="rect">
              <a:avLst/>
            </a:prstGeom>
            <a:noFill/>
          </p:spPr>
          <p:txBody>
            <a:bodyPr wrap="square" lIns="91440" tIns="45720" rIns="91440" bIns="45720" anchor="t">
              <a:spAutoFit/>
            </a:bodyPr>
            <a:lstStyle/>
            <a:p>
              <a:pPr marL="742950" lvl="1" indent="-285750">
                <a:buFont typeface="Courier New"/>
                <a:buChar char="o"/>
              </a:pPr>
              <a:r>
                <a:rPr lang="en-US" dirty="0">
                  <a:latin typeface="Arial"/>
                  <a:cs typeface="Arial"/>
                </a:rPr>
                <a:t>Positive and generative elements</a:t>
              </a:r>
              <a:endParaRPr lang="en-US" dirty="0">
                <a:latin typeface="Calibri"/>
                <a:cs typeface="Calibri"/>
              </a:endParaRPr>
            </a:p>
            <a:p>
              <a:pPr marL="1200150" lvl="2" indent="-285750">
                <a:buFont typeface="Courier New,monospace" panose="02070309020205020404" pitchFamily="49" charset="0"/>
                <a:buChar char="o"/>
              </a:pPr>
              <a:r>
                <a:rPr lang="en-US" dirty="0">
                  <a:latin typeface="Arial"/>
                  <a:cs typeface="Arial"/>
                </a:rPr>
                <a:t>Intersectionality</a:t>
              </a:r>
              <a:endParaRPr lang="en-US" dirty="0"/>
            </a:p>
            <a:p>
              <a:pPr marL="742950" marR="0" lvl="1" indent="-285750">
                <a:spcBef>
                  <a:spcPts val="0"/>
                </a:spcBef>
                <a:spcAft>
                  <a:spcPts val="0"/>
                </a:spcAft>
                <a:buFont typeface="Courier New" panose="02070309020205020404" pitchFamily="49" charset="0"/>
                <a:buChar char="o"/>
              </a:pPr>
              <a:r>
                <a:rPr lang="en-US" dirty="0">
                  <a:effectLst/>
                  <a:latin typeface="Aptos"/>
                  <a:ea typeface="Times New Roman" panose="02020603050405020304" pitchFamily="18" charset="0"/>
                </a:rPr>
                <a:t>Naming demographics as social constructs &amp; proxies for discrimination vs. rigid/opaque categories</a:t>
              </a:r>
              <a:endParaRPr lang="en-US" dirty="0">
                <a:effectLst/>
                <a:latin typeface="Times New Roman"/>
                <a:ea typeface="Aptos" panose="020B0004020202020204" pitchFamily="34" charset="0"/>
                <a:cs typeface="Times New Roman"/>
              </a:endParaRPr>
            </a:p>
            <a:p>
              <a:pPr marL="742950" marR="0" lvl="1" indent="-285750">
                <a:spcBef>
                  <a:spcPts val="0"/>
                </a:spcBef>
                <a:spcAft>
                  <a:spcPts val="0"/>
                </a:spcAft>
                <a:buFont typeface="Courier New" panose="02070309020205020404" pitchFamily="49" charset="0"/>
                <a:buChar char="o"/>
              </a:pPr>
              <a:r>
                <a:rPr lang="en-US" dirty="0">
                  <a:effectLst/>
                  <a:latin typeface="Aptos"/>
                  <a:ea typeface="Times New Roman" panose="02020603050405020304" pitchFamily="18" charset="0"/>
                </a:rPr>
                <a:t>Naming and attempting to mitigate bias – creating frames for interpretation/display etc. </a:t>
              </a:r>
              <a:endParaRPr lang="en-US" dirty="0">
                <a:effectLst/>
                <a:latin typeface="Times New Roman"/>
                <a:ea typeface="Aptos" panose="020B0004020202020204" pitchFamily="34" charset="0"/>
              </a:endParaRPr>
            </a:p>
            <a:p>
              <a:pPr lvl="1"/>
              <a:endParaRPr lang="en-US" sz="1600" dirty="0">
                <a:effectLst/>
                <a:latin typeface="Calibri" panose="020F0502020204030204" pitchFamily="34" charset="0"/>
                <a:ea typeface="Aptos" panose="020B0004020202020204" pitchFamily="34" charset="0"/>
              </a:endParaRPr>
            </a:p>
          </p:txBody>
        </p:sp>
        <p:sp>
          <p:nvSpPr>
            <p:cNvPr id="5" name="TextBox 4">
              <a:extLst>
                <a:ext uri="{FF2B5EF4-FFF2-40B4-BE49-F238E27FC236}">
                  <a16:creationId xmlns:a16="http://schemas.microsoft.com/office/drawing/2014/main" id="{87798D40-47D9-E5E5-09D8-A0F1C0E8DCF3}"/>
                </a:ext>
              </a:extLst>
            </p:cNvPr>
            <p:cNvSpPr txBox="1"/>
            <p:nvPr/>
          </p:nvSpPr>
          <p:spPr>
            <a:xfrm rot="16200000">
              <a:off x="-215900" y="3325083"/>
              <a:ext cx="2292350"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100" b="1" dirty="0">
                  <a:solidFill>
                    <a:srgbClr val="3797B7"/>
                  </a:solidFill>
                  <a:latin typeface="Arial"/>
                </a:rPr>
                <a:t>Complexities</a:t>
              </a:r>
              <a:endParaRPr lang="en-US" sz="2100" dirty="0">
                <a:cs typeface="Calibri"/>
              </a:endParaRPr>
            </a:p>
          </p:txBody>
        </p:sp>
      </p:grpSp>
      <p:pic>
        <p:nvPicPr>
          <p:cNvPr id="9" name="Picture 8" descr="Social Identity Wheel (from The Power of Belonging: Understanding Social Identity | Applied Social  Psychology)">
            <a:extLst>
              <a:ext uri="{FF2B5EF4-FFF2-40B4-BE49-F238E27FC236}">
                <a16:creationId xmlns:a16="http://schemas.microsoft.com/office/drawing/2014/main" id="{FD82CBD8-7B77-920D-4FFC-9F36D7798A23}"/>
              </a:ext>
            </a:extLst>
          </p:cNvPr>
          <p:cNvPicPr>
            <a:picLocks noChangeAspect="1"/>
          </p:cNvPicPr>
          <p:nvPr/>
        </p:nvPicPr>
        <p:blipFill>
          <a:blip r:embed="rId4"/>
          <a:stretch>
            <a:fillRect/>
          </a:stretch>
        </p:blipFill>
        <p:spPr>
          <a:xfrm>
            <a:off x="5332773" y="1428003"/>
            <a:ext cx="3695700" cy="3695700"/>
          </a:xfrm>
          <a:prstGeom prst="rect">
            <a:avLst/>
          </a:prstGeom>
        </p:spPr>
      </p:pic>
      <p:sp>
        <p:nvSpPr>
          <p:cNvPr id="13" name="TextBox 12">
            <a:extLst>
              <a:ext uri="{FF2B5EF4-FFF2-40B4-BE49-F238E27FC236}">
                <a16:creationId xmlns:a16="http://schemas.microsoft.com/office/drawing/2014/main" id="{567ACA35-1837-7FEE-B358-7AC2D4987E92}"/>
              </a:ext>
            </a:extLst>
          </p:cNvPr>
          <p:cNvSpPr txBox="1"/>
          <p:nvPr/>
        </p:nvSpPr>
        <p:spPr>
          <a:xfrm>
            <a:off x="5949950" y="5346700"/>
            <a:ext cx="27432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latin typeface="Aptos"/>
                <a:hlinkClick r:id="rId5"/>
              </a:rPr>
              <a:t>The Power of Belonging: Understanding Social Identity | Applied Social Psychology (ASP)</a:t>
            </a:r>
            <a:endParaRPr lang="en-US" sz="1400" dirty="0">
              <a:latin typeface="Aptos"/>
            </a:endParaRPr>
          </a:p>
        </p:txBody>
      </p:sp>
    </p:spTree>
    <p:extLst>
      <p:ext uri="{BB962C8B-B14F-4D97-AF65-F5344CB8AC3E}">
        <p14:creationId xmlns:p14="http://schemas.microsoft.com/office/powerpoint/2010/main" val="1778445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3F1"/>
        </a:solidFill>
        <a:effectLst/>
      </p:bgPr>
    </p:bg>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4A91FF87-539B-D503-13EF-D4A8132FDF92}"/>
              </a:ext>
            </a:extLst>
          </p:cNvPr>
          <p:cNvSpPr txBox="1">
            <a:spLocks noGrp="1"/>
          </p:cNvSpPr>
          <p:nvPr>
            <p:ph type="title" idx="4294967295"/>
          </p:nvPr>
        </p:nvSpPr>
        <p:spPr>
          <a:xfrm>
            <a:off x="1048400" y="98157"/>
            <a:ext cx="7290391" cy="7485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b="1" kern="1200">
                <a:solidFill>
                  <a:srgbClr val="3797B7"/>
                </a:solidFill>
                <a:latin typeface="Arial" charset="0"/>
                <a:ea typeface="Arial" charset="0"/>
                <a:cs typeface="Arial"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3797B7"/>
                </a:solidFill>
                <a:effectLst/>
                <a:uLnTx/>
                <a:uFillTx/>
                <a:latin typeface="Arial"/>
                <a:ea typeface="Arial" charset="0"/>
                <a:cs typeface="Arial"/>
              </a:rPr>
              <a:t>Health Share's REALD SOGI Roadmap</a:t>
            </a:r>
            <a:endParaRPr kumimoji="0" lang="en-US" sz="4400" b="1" i="0" u="none" strike="noStrike" kern="1200" cap="none" spc="0" normalizeH="0" baseline="0" noProof="0" dirty="0">
              <a:ln>
                <a:noFill/>
              </a:ln>
              <a:solidFill>
                <a:srgbClr val="3797B7"/>
              </a:solidFill>
              <a:effectLst/>
              <a:uLnTx/>
              <a:uFillTx/>
              <a:latin typeface="Arial" charset="0"/>
              <a:ea typeface="Arial" charset="0"/>
              <a:cs typeface="Arial" charset="0"/>
            </a:endParaRPr>
          </a:p>
        </p:txBody>
      </p:sp>
      <p:pic>
        <p:nvPicPr>
          <p:cNvPr id="8" name="Picture 7">
            <a:extLst>
              <a:ext uri="{FF2B5EF4-FFF2-40B4-BE49-F238E27FC236}">
                <a16:creationId xmlns:a16="http://schemas.microsoft.com/office/drawing/2014/main" id="{DDCE450D-6721-0249-85AA-1FFB868E8A5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049840" y="6082420"/>
            <a:ext cx="982089" cy="549208"/>
          </a:xfrm>
          <a:prstGeom prst="rect">
            <a:avLst/>
          </a:prstGeom>
        </p:spPr>
      </p:pic>
      <p:pic>
        <p:nvPicPr>
          <p:cNvPr id="3" name="Picture 2" descr="Roadmap moving through the following steps: Data infrastructure build, receive and ingest data, further infrastructure build, initial cataloguing and analysis, development of policy and standards, iterative training and collaboration">
            <a:extLst>
              <a:ext uri="{FF2B5EF4-FFF2-40B4-BE49-F238E27FC236}">
                <a16:creationId xmlns:a16="http://schemas.microsoft.com/office/drawing/2014/main" id="{2DB19120-2D39-FC0D-1FD0-EEF2C22DBFB7}"/>
              </a:ext>
            </a:extLst>
          </p:cNvPr>
          <p:cNvPicPr>
            <a:picLocks noChangeAspect="1"/>
          </p:cNvPicPr>
          <p:nvPr/>
        </p:nvPicPr>
        <p:blipFill>
          <a:blip r:embed="rId3"/>
          <a:stretch>
            <a:fillRect/>
          </a:stretch>
        </p:blipFill>
        <p:spPr>
          <a:xfrm>
            <a:off x="1184647" y="712988"/>
            <a:ext cx="6784435" cy="6005006"/>
          </a:xfrm>
          <a:prstGeom prst="rect">
            <a:avLst/>
          </a:prstGeom>
        </p:spPr>
      </p:pic>
    </p:spTree>
    <p:extLst>
      <p:ext uri="{BB962C8B-B14F-4D97-AF65-F5344CB8AC3E}">
        <p14:creationId xmlns:p14="http://schemas.microsoft.com/office/powerpoint/2010/main" val="1923362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AE9D993-AD06-A78E-3146-150995F8AD20}"/>
              </a:ext>
            </a:extLst>
          </p:cNvPr>
          <p:cNvSpPr>
            <a:spLocks noGrp="1"/>
          </p:cNvSpPr>
          <p:nvPr>
            <p:ph type="ftr" sz="quarter" idx="10"/>
          </p:nvPr>
        </p:nvSpPr>
        <p:spPr/>
        <p:txBody>
          <a:bodyPr/>
          <a:lstStyle/>
          <a:p>
            <a:r>
              <a:rPr lang="en-US" dirty="0"/>
              <a:t>Footer details: View &gt; header &amp; footer &gt; Apply to all </a:t>
            </a:r>
          </a:p>
        </p:txBody>
      </p:sp>
      <p:sp>
        <p:nvSpPr>
          <p:cNvPr id="3" name="Slide Number Placeholder 2">
            <a:extLst>
              <a:ext uri="{FF2B5EF4-FFF2-40B4-BE49-F238E27FC236}">
                <a16:creationId xmlns:a16="http://schemas.microsoft.com/office/drawing/2014/main" id="{F227227E-9761-BD95-25FC-C232A183FF0C}"/>
              </a:ext>
            </a:extLst>
          </p:cNvPr>
          <p:cNvSpPr>
            <a:spLocks noGrp="1"/>
          </p:cNvSpPr>
          <p:nvPr>
            <p:ph type="sldNum" sz="quarter" idx="11"/>
          </p:nvPr>
        </p:nvSpPr>
        <p:spPr/>
        <p:txBody>
          <a:bodyPr/>
          <a:lstStyle/>
          <a:p>
            <a:fld id="{3961B92D-A1F6-8C4F-A3B2-760EB100B16B}" type="slidenum">
              <a:rPr lang="en-US" smtClean="0"/>
              <a:pPr/>
              <a:t>8</a:t>
            </a:fld>
            <a:endParaRPr lang="en-US" dirty="0"/>
          </a:p>
        </p:txBody>
      </p:sp>
      <p:sp>
        <p:nvSpPr>
          <p:cNvPr id="7" name="Title 4">
            <a:extLst>
              <a:ext uri="{FF2B5EF4-FFF2-40B4-BE49-F238E27FC236}">
                <a16:creationId xmlns:a16="http://schemas.microsoft.com/office/drawing/2014/main" id="{737AF1FE-5E13-9CCE-263E-7FE7C95ACE4C}"/>
              </a:ext>
            </a:extLst>
          </p:cNvPr>
          <p:cNvSpPr txBox="1">
            <a:spLocks noGrp="1"/>
          </p:cNvSpPr>
          <p:nvPr>
            <p:ph type="title" idx="4294967295"/>
          </p:nvPr>
        </p:nvSpPr>
        <p:spPr>
          <a:xfrm>
            <a:off x="1349958" y="244072"/>
            <a:ext cx="6463540" cy="14226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b="1" kern="1200">
                <a:solidFill>
                  <a:srgbClr val="3797B7"/>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3797B7"/>
                </a:solidFill>
                <a:effectLst/>
                <a:uLnTx/>
                <a:uFillTx/>
                <a:latin typeface="Arial"/>
                <a:ea typeface="Arial" charset="0"/>
                <a:cs typeface="Arial"/>
              </a:rPr>
              <a:t>Data Infrastructure Build &amp; Workload</a:t>
            </a:r>
            <a:endParaRPr kumimoji="0" lang="en-US" sz="4400" b="1" i="0" u="none" strike="noStrike" kern="1200" cap="none" spc="0" normalizeH="0" baseline="0" noProof="0" dirty="0">
              <a:ln>
                <a:noFill/>
              </a:ln>
              <a:solidFill>
                <a:srgbClr val="3797B7"/>
              </a:solidFill>
              <a:effectLst/>
              <a:uLnTx/>
              <a:uFillTx/>
              <a:latin typeface="Arial" charset="0"/>
              <a:ea typeface="Arial" charset="0"/>
              <a:cs typeface="Arial" charset="0"/>
            </a:endParaRPr>
          </a:p>
        </p:txBody>
      </p:sp>
      <p:sp>
        <p:nvSpPr>
          <p:cNvPr id="4" name="TextBox 3">
            <a:extLst>
              <a:ext uri="{FF2B5EF4-FFF2-40B4-BE49-F238E27FC236}">
                <a16:creationId xmlns:a16="http://schemas.microsoft.com/office/drawing/2014/main" id="{8B202D6F-467A-4301-F5E7-D9BA4079C004}"/>
              </a:ext>
            </a:extLst>
          </p:cNvPr>
          <p:cNvSpPr txBox="1"/>
          <p:nvPr/>
        </p:nvSpPr>
        <p:spPr>
          <a:xfrm>
            <a:off x="447855" y="2350286"/>
            <a:ext cx="5014350" cy="2862322"/>
          </a:xfrm>
          <a:prstGeom prst="rect">
            <a:avLst/>
          </a:prstGeom>
          <a:noFill/>
        </p:spPr>
        <p:txBody>
          <a:bodyPr wrap="square" lIns="91440" tIns="45720" rIns="91440" bIns="45720" rtlCol="0" anchor="t">
            <a:spAutoFit/>
          </a:bodyPr>
          <a:lstStyle/>
          <a:p>
            <a:r>
              <a:rPr lang="en-US" b="1" dirty="0">
                <a:ea typeface="Calibri"/>
                <a:cs typeface="Calibri"/>
              </a:rPr>
              <a:t>Prior to Receiving Data:</a:t>
            </a:r>
            <a:endParaRPr lang="en-US" b="1" dirty="0">
              <a:cs typeface="Calibri"/>
            </a:endParaRPr>
          </a:p>
          <a:p>
            <a:pPr marL="285750" indent="-285750">
              <a:buFont typeface="Arial"/>
              <a:buChar char="•"/>
            </a:pPr>
            <a:r>
              <a:rPr lang="en-US" dirty="0">
                <a:cs typeface="Calibri"/>
              </a:rPr>
              <a:t> Examine codebook &amp; data (4-6 weeks)</a:t>
            </a:r>
            <a:endParaRPr lang="en-US" dirty="0">
              <a:ea typeface="Calibri"/>
              <a:cs typeface="Calibri"/>
            </a:endParaRPr>
          </a:p>
          <a:p>
            <a:pPr marL="342900" indent="-342900">
              <a:buFont typeface="Arial"/>
              <a:buChar char="•"/>
            </a:pPr>
            <a:r>
              <a:rPr lang="en-US" dirty="0">
                <a:cs typeface="Calibri"/>
              </a:rPr>
              <a:t>Build reference tables (2-4 weeks)</a:t>
            </a:r>
            <a:endParaRPr lang="en-US" dirty="0">
              <a:ea typeface="Calibri"/>
              <a:cs typeface="Calibri"/>
            </a:endParaRPr>
          </a:p>
          <a:p>
            <a:pPr marL="342900" indent="-342900">
              <a:buFont typeface="Arial"/>
              <a:buChar char="•"/>
            </a:pPr>
            <a:r>
              <a:rPr lang="en-US" dirty="0">
                <a:cs typeface="Calibri"/>
              </a:rPr>
              <a:t>Build REALDSOGI table (2 weeks)</a:t>
            </a:r>
            <a:endParaRPr lang="en-US" dirty="0">
              <a:ea typeface="Calibri"/>
              <a:cs typeface="Calibri"/>
            </a:endParaRPr>
          </a:p>
          <a:p>
            <a:pPr marL="342900" indent="-342900">
              <a:buFont typeface="Arial"/>
              <a:buChar char="•"/>
            </a:pPr>
            <a:endParaRPr lang="en-US" dirty="0">
              <a:cs typeface="Calibri"/>
            </a:endParaRPr>
          </a:p>
          <a:p>
            <a:r>
              <a:rPr lang="en-US" b="1" dirty="0">
                <a:ea typeface="Calibri"/>
                <a:cs typeface="Calibri"/>
              </a:rPr>
              <a:t>After Receiving Data:</a:t>
            </a:r>
          </a:p>
          <a:p>
            <a:pPr marL="342900" indent="-342900">
              <a:buFont typeface="Arial"/>
              <a:buChar char="•"/>
            </a:pPr>
            <a:r>
              <a:rPr lang="en-US" dirty="0">
                <a:cs typeface="Calibri"/>
              </a:rPr>
              <a:t>Integrate new fields (2-4 weeks)</a:t>
            </a:r>
            <a:endParaRPr lang="en-US" dirty="0">
              <a:ea typeface="Calibri"/>
              <a:cs typeface="Calibri"/>
            </a:endParaRPr>
          </a:p>
          <a:p>
            <a:pPr marL="342900" indent="-342900">
              <a:buFont typeface="Arial"/>
              <a:buChar char="•"/>
            </a:pPr>
            <a:r>
              <a:rPr lang="en-US" dirty="0">
                <a:cs typeface="Calibri"/>
              </a:rPr>
              <a:t>Replace legacy fields (1 year+ - ongoing)</a:t>
            </a:r>
          </a:p>
          <a:p>
            <a:pPr marL="800100" lvl="1" indent="-342900">
              <a:buFont typeface="Courier New"/>
              <a:buChar char="o"/>
            </a:pPr>
            <a:r>
              <a:rPr lang="en-US" dirty="0">
                <a:ea typeface="Calibri"/>
                <a:cs typeface="Calibri"/>
              </a:rPr>
              <a:t>Updating dashboards, internal/external reports etc.</a:t>
            </a:r>
          </a:p>
        </p:txBody>
      </p:sp>
      <p:pic>
        <p:nvPicPr>
          <p:cNvPr id="8" name="Picture 7">
            <a:extLst>
              <a:ext uri="{FF2B5EF4-FFF2-40B4-BE49-F238E27FC236}">
                <a16:creationId xmlns:a16="http://schemas.microsoft.com/office/drawing/2014/main" id="{28F93A4A-660E-8A38-EEDE-F5B1729D045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115765" y="2352159"/>
            <a:ext cx="2562652" cy="1793582"/>
          </a:xfrm>
          <a:prstGeom prst="rect">
            <a:avLst/>
          </a:prstGeom>
        </p:spPr>
      </p:pic>
      <p:pic>
        <p:nvPicPr>
          <p:cNvPr id="9" name="Picture 8">
            <a:extLst>
              <a:ext uri="{FF2B5EF4-FFF2-40B4-BE49-F238E27FC236}">
                <a16:creationId xmlns:a16="http://schemas.microsoft.com/office/drawing/2014/main" id="{7BD5DEB4-004F-5426-01EA-104D9F7118B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049840" y="6082420"/>
            <a:ext cx="982089" cy="549208"/>
          </a:xfrm>
          <a:prstGeom prst="rect">
            <a:avLst/>
          </a:prstGeom>
        </p:spPr>
      </p:pic>
    </p:spTree>
    <p:extLst>
      <p:ext uri="{BB962C8B-B14F-4D97-AF65-F5344CB8AC3E}">
        <p14:creationId xmlns:p14="http://schemas.microsoft.com/office/powerpoint/2010/main" val="3396942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961B92D-A1F6-8C4F-A3B2-760EB100B16B}" type="slidenum">
              <a:rPr lang="en-US" smtClean="0"/>
              <a:pPr/>
              <a:t>9</a:t>
            </a:fld>
            <a:endParaRPr lang="en-US" dirty="0"/>
          </a:p>
        </p:txBody>
      </p:sp>
      <p:graphicFrame>
        <p:nvGraphicFramePr>
          <p:cNvPr id="16" name="Table Placeholder 15" descr="Table of legacy data types compared to REALD SOGI"/>
          <p:cNvGraphicFramePr>
            <a:graphicFrameLocks noGrp="1"/>
          </p:cNvGraphicFramePr>
          <p:nvPr>
            <p:ph type="tbl" sz="quarter" idx="14"/>
            <p:extLst>
              <p:ext uri="{D42A27DB-BD31-4B8C-83A1-F6EECF244321}">
                <p14:modId xmlns:p14="http://schemas.microsoft.com/office/powerpoint/2010/main" val="1716685567"/>
              </p:ext>
            </p:extLst>
          </p:nvPr>
        </p:nvGraphicFramePr>
        <p:xfrm>
          <a:off x="201442" y="2319993"/>
          <a:ext cx="8312243" cy="3172780"/>
        </p:xfrm>
        <a:graphic>
          <a:graphicData uri="http://schemas.openxmlformats.org/drawingml/2006/table">
            <a:tbl>
              <a:tblPr firstRow="1" bandRow="1">
                <a:tableStyleId>{7DF18680-E054-41AD-8BC1-D1AEF772440D}</a:tableStyleId>
              </a:tblPr>
              <a:tblGrid>
                <a:gridCol w="1636236">
                  <a:extLst>
                    <a:ext uri="{9D8B030D-6E8A-4147-A177-3AD203B41FA5}">
                      <a16:colId xmlns:a16="http://schemas.microsoft.com/office/drawing/2014/main" val="20000"/>
                    </a:ext>
                  </a:extLst>
                </a:gridCol>
                <a:gridCol w="834501">
                  <a:extLst>
                    <a:ext uri="{9D8B030D-6E8A-4147-A177-3AD203B41FA5}">
                      <a16:colId xmlns:a16="http://schemas.microsoft.com/office/drawing/2014/main" val="20001"/>
                    </a:ext>
                  </a:extLst>
                </a:gridCol>
                <a:gridCol w="1358283">
                  <a:extLst>
                    <a:ext uri="{9D8B030D-6E8A-4147-A177-3AD203B41FA5}">
                      <a16:colId xmlns:a16="http://schemas.microsoft.com/office/drawing/2014/main" val="337630869"/>
                    </a:ext>
                  </a:extLst>
                </a:gridCol>
                <a:gridCol w="4483223">
                  <a:extLst>
                    <a:ext uri="{9D8B030D-6E8A-4147-A177-3AD203B41FA5}">
                      <a16:colId xmlns:a16="http://schemas.microsoft.com/office/drawing/2014/main" val="999066759"/>
                    </a:ext>
                  </a:extLst>
                </a:gridCol>
              </a:tblGrid>
              <a:tr h="3538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dirty="0">
                          <a:latin typeface="Arial"/>
                        </a:rPr>
                        <a:t>Data Type</a:t>
                      </a:r>
                    </a:p>
                  </a:txBody>
                  <a:tcPr marL="66500" marR="66500" marT="34290" marB="34290">
                    <a:solidFill>
                      <a:srgbClr val="3797B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dirty="0">
                          <a:latin typeface="Arial"/>
                        </a:rPr>
                        <a:t>Legacy Data</a:t>
                      </a:r>
                    </a:p>
                  </a:txBody>
                  <a:tcPr marL="66500" marR="66500" marT="34290" marB="34290">
                    <a:solidFill>
                      <a:srgbClr val="3797B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dirty="0">
                          <a:latin typeface="Arial"/>
                        </a:rPr>
                        <a:t>REALD SOGI</a:t>
                      </a:r>
                    </a:p>
                  </a:txBody>
                  <a:tcPr marL="66500" marR="66500" marT="34290" marB="34290">
                    <a:solidFill>
                      <a:srgbClr val="3797B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dirty="0">
                          <a:latin typeface="Arial"/>
                        </a:rPr>
                        <a:t>Notes</a:t>
                      </a:r>
                    </a:p>
                  </a:txBody>
                  <a:tcPr marL="66500" marR="66500" marT="34290" marB="34290">
                    <a:solidFill>
                      <a:srgbClr val="3797B7"/>
                    </a:solidFill>
                  </a:tcPr>
                </a:tc>
                <a:extLst>
                  <a:ext uri="{0D108BD9-81ED-4DB2-BD59-A6C34878D82A}">
                    <a16:rowId xmlns:a16="http://schemas.microsoft.com/office/drawing/2014/main" val="10000"/>
                  </a:ext>
                </a:extLst>
              </a:tr>
              <a:tr h="519302">
                <a:tc>
                  <a:txBody>
                    <a:bodyPr/>
                    <a:lstStyle/>
                    <a:p>
                      <a:r>
                        <a:rPr lang="en-US" sz="1400" b="0" i="0" kern="1200" dirty="0">
                          <a:solidFill>
                            <a:schemeClr val="tx1"/>
                          </a:solidFill>
                          <a:effectLst/>
                          <a:latin typeface="Arial"/>
                        </a:rPr>
                        <a:t>Race / Ethnicity</a:t>
                      </a:r>
                      <a:endParaRPr lang="en-US" sz="1400" b="0" i="0" dirty="0">
                        <a:solidFill>
                          <a:schemeClr val="tx1"/>
                        </a:solidFill>
                        <a:latin typeface="Arial"/>
                      </a:endParaRPr>
                    </a:p>
                  </a:txBody>
                  <a:tcPr marL="66500" marR="66500" marT="34290" marB="34290">
                    <a:solidFill>
                      <a:schemeClr val="tx2">
                        <a:lumMod val="40000"/>
                        <a:lumOff val="60000"/>
                      </a:schemeClr>
                    </a:solidFill>
                  </a:tcPr>
                </a:tc>
                <a:tc>
                  <a:txBody>
                    <a:bodyPr/>
                    <a:lstStyle/>
                    <a:p>
                      <a:r>
                        <a:rPr lang="en-US" sz="1400" b="0" i="0" dirty="0">
                          <a:solidFill>
                            <a:schemeClr val="tx1"/>
                          </a:solidFill>
                          <a:latin typeface="Arial"/>
                        </a:rPr>
                        <a:t>8</a:t>
                      </a:r>
                    </a:p>
                  </a:txBody>
                  <a:tcPr marL="66500" marR="66500" marT="34290" marB="34290">
                    <a:solidFill>
                      <a:schemeClr val="tx2">
                        <a:lumMod val="40000"/>
                        <a:lumOff val="60000"/>
                      </a:schemeClr>
                    </a:solidFill>
                  </a:tcPr>
                </a:tc>
                <a:tc>
                  <a:txBody>
                    <a:bodyPr/>
                    <a:lstStyle/>
                    <a:p>
                      <a:r>
                        <a:rPr lang="en-US" sz="1400" b="0" i="0" dirty="0">
                          <a:solidFill>
                            <a:schemeClr val="tx1"/>
                          </a:solidFill>
                          <a:latin typeface="Arial"/>
                        </a:rPr>
                        <a:t>55</a:t>
                      </a:r>
                    </a:p>
                  </a:txBody>
                  <a:tcPr marL="66500" marR="66500" marT="34290" marB="34290">
                    <a:solidFill>
                      <a:schemeClr val="tx2">
                        <a:lumMod val="40000"/>
                        <a:lumOff val="60000"/>
                      </a:schemeClr>
                    </a:solidFill>
                  </a:tcPr>
                </a:tc>
                <a:tc>
                  <a:txBody>
                    <a:bodyPr/>
                    <a:lstStyle/>
                    <a:p>
                      <a:r>
                        <a:rPr lang="en-US" sz="1400" b="0" i="0" dirty="0">
                          <a:solidFill>
                            <a:schemeClr val="tx1"/>
                          </a:solidFill>
                          <a:latin typeface="Arial"/>
                        </a:rPr>
                        <a:t>Additional ethnic categories are under development/consideration</a:t>
                      </a:r>
                    </a:p>
                  </a:txBody>
                  <a:tcPr marL="66500" marR="66500" marT="34290" marB="34290">
                    <a:solidFill>
                      <a:schemeClr val="tx2">
                        <a:lumMod val="40000"/>
                        <a:lumOff val="60000"/>
                      </a:schemeClr>
                    </a:solidFill>
                  </a:tcPr>
                </a:tc>
                <a:extLst>
                  <a:ext uri="{0D108BD9-81ED-4DB2-BD59-A6C34878D82A}">
                    <a16:rowId xmlns:a16="http://schemas.microsoft.com/office/drawing/2014/main" val="10001"/>
                  </a:ext>
                </a:extLst>
              </a:tr>
              <a:tr h="4928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solidFill>
                          <a:effectLst/>
                          <a:latin typeface="Arial"/>
                        </a:rPr>
                        <a:t>Language</a:t>
                      </a:r>
                      <a:endParaRPr lang="en-US" sz="1400" b="0" i="0" dirty="0">
                        <a:solidFill>
                          <a:schemeClr val="tx1"/>
                        </a:solidFill>
                        <a:latin typeface="Arial"/>
                      </a:endParaRPr>
                    </a:p>
                  </a:txBody>
                  <a:tcPr marL="66500" marR="66500" marT="34290" marB="34290">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a:rPr>
                        <a:t>58</a:t>
                      </a:r>
                    </a:p>
                  </a:txBody>
                  <a:tcPr marL="66500" marR="66500" marT="34290" marB="34290">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a:rPr>
                        <a:t>1,400+</a:t>
                      </a:r>
                    </a:p>
                  </a:txBody>
                  <a:tcPr marL="66500" marR="66500" marT="34290" marB="34290">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a:rPr>
                        <a:t>Languages are added on an ongoing basis per member input</a:t>
                      </a:r>
                    </a:p>
                  </a:txBody>
                  <a:tcPr marL="66500" marR="66500" marT="34290" marB="34290">
                    <a:solidFill>
                      <a:schemeClr val="tx2">
                        <a:lumMod val="20000"/>
                        <a:lumOff val="80000"/>
                      </a:schemeClr>
                    </a:solidFill>
                  </a:tcPr>
                </a:tc>
                <a:extLst>
                  <a:ext uri="{0D108BD9-81ED-4DB2-BD59-A6C34878D82A}">
                    <a16:rowId xmlns:a16="http://schemas.microsoft.com/office/drawing/2014/main" val="10002"/>
                  </a:ext>
                </a:extLst>
              </a:tr>
              <a:tr h="5166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solidFill>
                          <a:effectLst/>
                          <a:latin typeface="Arial"/>
                        </a:rPr>
                        <a:t>Disability</a:t>
                      </a:r>
                      <a:endParaRPr lang="en-US" sz="1400" b="0" i="0" dirty="0">
                        <a:solidFill>
                          <a:schemeClr val="tx1"/>
                        </a:solidFill>
                        <a:latin typeface="Arial"/>
                      </a:endParaRPr>
                    </a:p>
                  </a:txBody>
                  <a:tcPr marL="66500" marR="66500" marT="34290" marB="34290">
                    <a:solidFill>
                      <a:schemeClr val="tx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a:rPr>
                        <a:t>11</a:t>
                      </a:r>
                    </a:p>
                  </a:txBody>
                  <a:tcPr marL="66500" marR="66500" marT="34290" marB="34290">
                    <a:solidFill>
                      <a:schemeClr val="tx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a:rPr>
                        <a:t>14</a:t>
                      </a:r>
                    </a:p>
                  </a:txBody>
                  <a:tcPr marL="66500" marR="66500" marT="34290" marB="34290">
                    <a:solidFill>
                      <a:schemeClr val="tx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a:rPr>
                        <a:t>Additional fields include “Age Disability Acquired” and “Current Age v Age Disability Acquired”</a:t>
                      </a:r>
                    </a:p>
                  </a:txBody>
                  <a:tcPr marL="66500" marR="66500" marT="34290" marB="34290">
                    <a:solidFill>
                      <a:schemeClr val="tx2">
                        <a:lumMod val="40000"/>
                        <a:lumOff val="60000"/>
                      </a:schemeClr>
                    </a:solidFill>
                  </a:tcPr>
                </a:tc>
                <a:extLst>
                  <a:ext uri="{0D108BD9-81ED-4DB2-BD59-A6C34878D82A}">
                    <a16:rowId xmlns:a16="http://schemas.microsoft.com/office/drawing/2014/main" val="10003"/>
                  </a:ext>
                </a:extLst>
              </a:tr>
              <a:tr h="5354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solidFill>
                          <a:effectLst/>
                          <a:latin typeface="Arial"/>
                        </a:rPr>
                        <a:t>Sexual Orientation</a:t>
                      </a:r>
                      <a:endParaRPr lang="en-US" sz="1400" b="0" i="0" dirty="0">
                        <a:solidFill>
                          <a:schemeClr val="tx1"/>
                        </a:solidFill>
                        <a:latin typeface="Arial"/>
                      </a:endParaRPr>
                    </a:p>
                  </a:txBody>
                  <a:tcPr marL="66500" marR="66500" marT="34290" marB="34290">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a:rPr>
                        <a:t>0</a:t>
                      </a:r>
                    </a:p>
                  </a:txBody>
                  <a:tcPr marL="66500" marR="66500" marT="34290" marB="34290">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a:rPr>
                        <a:t>In development</a:t>
                      </a:r>
                    </a:p>
                  </a:txBody>
                  <a:tcPr marL="66500" marR="66500" marT="34290" marB="34290">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a:rPr>
                        <a:t>OHA has not yet released this data. </a:t>
                      </a:r>
                    </a:p>
                  </a:txBody>
                  <a:tcPr marL="66500" marR="66500" marT="34290" marB="34290">
                    <a:solidFill>
                      <a:schemeClr val="tx2">
                        <a:lumMod val="20000"/>
                        <a:lumOff val="80000"/>
                      </a:schemeClr>
                    </a:solidFill>
                  </a:tcPr>
                </a:tc>
                <a:extLst>
                  <a:ext uri="{0D108BD9-81ED-4DB2-BD59-A6C34878D82A}">
                    <a16:rowId xmlns:a16="http://schemas.microsoft.com/office/drawing/2014/main" val="10004"/>
                  </a:ext>
                </a:extLst>
              </a:tr>
              <a:tr h="6107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solidFill>
                          <a:effectLst/>
                          <a:latin typeface="Arial"/>
                        </a:rPr>
                        <a:t>Gender Identity</a:t>
                      </a:r>
                      <a:endParaRPr lang="en-US" sz="1400" b="0" i="0" dirty="0">
                        <a:solidFill>
                          <a:schemeClr val="tx1"/>
                        </a:solidFill>
                        <a:latin typeface="Arial"/>
                      </a:endParaRPr>
                    </a:p>
                  </a:txBody>
                  <a:tcPr marL="66500" marR="66500" marT="34290" marB="34290">
                    <a:solidFill>
                      <a:schemeClr val="tx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a:rPr>
                        <a:t>0</a:t>
                      </a:r>
                    </a:p>
                  </a:txBody>
                  <a:tcPr marL="66500" marR="66500" marT="34290" marB="34290">
                    <a:solidFill>
                      <a:schemeClr val="tx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a:rPr>
                        <a:t>13</a:t>
                      </a:r>
                    </a:p>
                  </a:txBody>
                  <a:tcPr marL="66500" marR="66500" marT="34290" marB="34290">
                    <a:solidFill>
                      <a:schemeClr val="tx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a:rPr>
                        <a:t>Additional fields include Gender Modality (Transgender, Cisgender etc.) </a:t>
                      </a:r>
                    </a:p>
                  </a:txBody>
                  <a:tcPr marL="66500" marR="66500" marT="34290" marB="34290">
                    <a:solidFill>
                      <a:schemeClr val="tx2">
                        <a:lumMod val="40000"/>
                        <a:lumOff val="60000"/>
                      </a:schemeClr>
                    </a:solidFill>
                  </a:tcPr>
                </a:tc>
                <a:extLst>
                  <a:ext uri="{0D108BD9-81ED-4DB2-BD59-A6C34878D82A}">
                    <a16:rowId xmlns:a16="http://schemas.microsoft.com/office/drawing/2014/main" val="10005"/>
                  </a:ext>
                </a:extLst>
              </a:tr>
            </a:tbl>
          </a:graphicData>
        </a:graphic>
      </p:graphicFrame>
      <p:sp>
        <p:nvSpPr>
          <p:cNvPr id="10" name="Title 9"/>
          <p:cNvSpPr>
            <a:spLocks noGrp="1"/>
          </p:cNvSpPr>
          <p:nvPr>
            <p:ph type="title"/>
          </p:nvPr>
        </p:nvSpPr>
        <p:spPr/>
        <p:txBody>
          <a:bodyPr/>
          <a:lstStyle/>
          <a:p>
            <a:pPr algn="ctr"/>
            <a:r>
              <a:rPr lang="en-US" sz="4000" dirty="0"/>
              <a:t>REALD SOGI vs. Legacy Demographics</a:t>
            </a:r>
          </a:p>
        </p:txBody>
      </p:sp>
      <p:sp>
        <p:nvSpPr>
          <p:cNvPr id="12" name="Text Placeholder 11"/>
          <p:cNvSpPr>
            <a:spLocks noGrp="1"/>
          </p:cNvSpPr>
          <p:nvPr>
            <p:ph type="body" sz="quarter" idx="15"/>
          </p:nvPr>
        </p:nvSpPr>
        <p:spPr>
          <a:xfrm>
            <a:off x="201442" y="1604421"/>
            <a:ext cx="3114255" cy="357953"/>
          </a:xfrm>
        </p:spPr>
        <p:txBody>
          <a:bodyPr vert="horz" lIns="91440" tIns="45720" rIns="91440" bIns="45720" rtlCol="0" anchor="t">
            <a:noAutofit/>
          </a:bodyPr>
          <a:lstStyle/>
          <a:p>
            <a:pPr algn="ctr"/>
            <a:r>
              <a:rPr lang="en-US" dirty="0">
                <a:latin typeface="Arial"/>
                <a:cs typeface="Arial"/>
              </a:rPr>
              <a:t># of Values </a:t>
            </a:r>
          </a:p>
        </p:txBody>
      </p:sp>
    </p:spTree>
    <p:extLst>
      <p:ext uri="{BB962C8B-B14F-4D97-AF65-F5344CB8AC3E}">
        <p14:creationId xmlns:p14="http://schemas.microsoft.com/office/powerpoint/2010/main" val="60720779"/>
      </p:ext>
    </p:extLst>
  </p:cSld>
  <p:clrMapOvr>
    <a:masterClrMapping/>
  </p:clrMapOvr>
</p:sld>
</file>

<file path=ppt/theme/theme1.xml><?xml version="1.0" encoding="utf-8"?>
<a:theme xmlns:a="http://schemas.openxmlformats.org/drawingml/2006/main" name="Office Theme">
  <a:themeElements>
    <a:clrScheme name="Health Share Custom">
      <a:dk1>
        <a:srgbClr val="404140"/>
      </a:dk1>
      <a:lt1>
        <a:srgbClr val="FFFFFF"/>
      </a:lt1>
      <a:dk2>
        <a:srgbClr val="3696B6"/>
      </a:dk2>
      <a:lt2>
        <a:srgbClr val="A2559B"/>
      </a:lt2>
      <a:accent1>
        <a:srgbClr val="FEDB2F"/>
      </a:accent1>
      <a:accent2>
        <a:srgbClr val="74953E"/>
      </a:accent2>
      <a:accent3>
        <a:srgbClr val="3696B7"/>
      </a:accent3>
      <a:accent4>
        <a:srgbClr val="91BDCE"/>
      </a:accent4>
      <a:accent5>
        <a:srgbClr val="2E86A7"/>
      </a:accent5>
      <a:accent6>
        <a:srgbClr val="90AD4F"/>
      </a:accent6>
      <a:hlink>
        <a:srgbClr val="AA5393"/>
      </a:hlink>
      <a:folHlink>
        <a:srgbClr val="3696B7"/>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B93CDFC2EB1E4888D307CD508EE683" ma:contentTypeVersion="9" ma:contentTypeDescription="Create a new document." ma:contentTypeScope="" ma:versionID="c2c8cdf79be8c213421109c851f26139">
  <xsd:schema xmlns:xsd="http://www.w3.org/2001/XMLSchema" xmlns:xs="http://www.w3.org/2001/XMLSchema" xmlns:p="http://schemas.microsoft.com/office/2006/metadata/properties" xmlns:ns1="http://schemas.microsoft.com/sharepoint/v3" xmlns:ns2="49e1b1f5-4598-4f10-9cb7-32cc96214367" xmlns:ns3="f2e5ac6d-9c30-4457-9a8a-3bd73e3b1af1" targetNamespace="http://schemas.microsoft.com/office/2006/metadata/properties" ma:root="true" ma:fieldsID="cfd2837aceaf989a620e929c2f297fd3" ns1:_="" ns2:_="" ns3:_="">
    <xsd:import namespace="http://schemas.microsoft.com/sharepoint/v3"/>
    <xsd:import namespace="49e1b1f5-4598-4f10-9cb7-32cc96214367"/>
    <xsd:import namespace="f2e5ac6d-9c30-4457-9a8a-3bd73e3b1af1"/>
    <xsd:element name="properties">
      <xsd:complexType>
        <xsd:sequence>
          <xsd:element name="documentManagement">
            <xsd:complexType>
              <xsd:all>
                <xsd:element ref="ns1:PublishingStartDate" minOccurs="0"/>
                <xsd:element ref="ns1:PublishingExpirationDate" minOccurs="0"/>
                <xsd:element ref="ns2:SharedWithUsers" minOccurs="0"/>
                <xsd:element ref="ns3:Program" minOccurs="0"/>
                <xsd:element ref="ns3: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9e1b1f5-4598-4f10-9cb7-32cc9621436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2e5ac6d-9c30-4457-9a8a-3bd73e3b1af1" elementFormDefault="qualified">
    <xsd:import namespace="http://schemas.microsoft.com/office/2006/documentManagement/types"/>
    <xsd:import namespace="http://schemas.microsoft.com/office/infopath/2007/PartnerControls"/>
    <xsd:element name="Program" ma:index="12" nillable="true" ma:displayName="Program" ma:description="If applicable, choose the program area" ma:internalName="Program">
      <xsd:complexType>
        <xsd:complexContent>
          <xsd:extension base="dms:MultiChoice">
            <xsd:sequence>
              <xsd:element name="Value" maxOccurs="unbounded" minOccurs="0" nillable="true">
                <xsd:simpleType>
                  <xsd:restriction base="dms:Choice">
                    <xsd:enumeration value="APD"/>
                    <xsd:enumeration value="CW"/>
                    <xsd:enumeration value="ODDS"/>
                    <xsd:enumeration value="ODHS"/>
                    <xsd:enumeration value="OEP"/>
                    <xsd:enumeration value="OTIS"/>
                    <xsd:enumeration value="SSP"/>
                    <xsd:enumeration value="VR"/>
                  </xsd:restriction>
                </xsd:simpleType>
              </xsd:element>
            </xsd:sequence>
          </xsd:extension>
        </xsd:complexContent>
      </xsd:complexType>
    </xsd:element>
    <xsd:element name="Date" ma:index="13" nillable="true" ma:displayName="Year" ma:internalName="Dat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rogram xmlns="f2e5ac6d-9c30-4457-9a8a-3bd73e3b1af1"/>
    <Date xmlns="f2e5ac6d-9c30-4457-9a8a-3bd73e3b1af1" xsi:nil="true"/>
    <PublishingStartDate xmlns="http://schemas.microsoft.com/sharepoint/v3" xsi:nil="true"/>
  </documentManagement>
</p:properties>
</file>

<file path=customXml/itemProps1.xml><?xml version="1.0" encoding="utf-8"?>
<ds:datastoreItem xmlns:ds="http://schemas.openxmlformats.org/officeDocument/2006/customXml" ds:itemID="{D8EAF113-1B12-41F7-94F8-9AA7F4FDD399}"/>
</file>

<file path=customXml/itemProps2.xml><?xml version="1.0" encoding="utf-8"?>
<ds:datastoreItem xmlns:ds="http://schemas.openxmlformats.org/officeDocument/2006/customXml" ds:itemID="{3C6CC20C-2324-49F1-9E20-89FCF6CD33B9}">
  <ds:schemaRefs>
    <ds:schemaRef ds:uri="http://schemas.microsoft.com/sharepoint/v3/contenttype/forms"/>
  </ds:schemaRefs>
</ds:datastoreItem>
</file>

<file path=customXml/itemProps3.xml><?xml version="1.0" encoding="utf-8"?>
<ds:datastoreItem xmlns:ds="http://schemas.openxmlformats.org/officeDocument/2006/customXml" ds:itemID="{2FD7F341-D0D4-4FCE-ADA3-FCC57EEAA1BE}">
  <ds:schemaRefs>
    <ds:schemaRef ds:uri="http://www.w3.org/XML/1998/namespace"/>
    <ds:schemaRef ds:uri="7137f970-cc2a-4058-b253-3237e3a2ae9e"/>
    <ds:schemaRef ds:uri="http://schemas.microsoft.com/office/2006/metadata/properties"/>
    <ds:schemaRef ds:uri="ff1a0111-b4c4-4249-b713-80a6ce4b0831"/>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8</TotalTime>
  <Words>1810</Words>
  <Application>Microsoft Office PowerPoint</Application>
  <PresentationFormat>On-screen Show (4:3)</PresentationFormat>
  <Paragraphs>266</Paragraphs>
  <Slides>22</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Aptos</vt:lpstr>
      <vt:lpstr>Arial</vt:lpstr>
      <vt:lpstr>Arial,Sans-Serif</vt:lpstr>
      <vt:lpstr>Calibri</vt:lpstr>
      <vt:lpstr>Courier New</vt:lpstr>
      <vt:lpstr>Courier New,monospace</vt:lpstr>
      <vt:lpstr>Sailec</vt:lpstr>
      <vt:lpstr>Segoe UI</vt:lpstr>
      <vt:lpstr>Times New Roman</vt:lpstr>
      <vt:lpstr>Wingdings</vt:lpstr>
      <vt:lpstr>Wingdings,Sans-Serif</vt:lpstr>
      <vt:lpstr>Office Theme</vt:lpstr>
      <vt:lpstr>REALD SOGI at  Health Share of Oregon:  Process &amp; Reflections</vt:lpstr>
      <vt:lpstr>Project Team</vt:lpstr>
      <vt:lpstr>Containers for Equity Work...</vt:lpstr>
      <vt:lpstr>Health Share Values</vt:lpstr>
      <vt:lpstr>REALD SOGI Overview</vt:lpstr>
      <vt:lpstr>How we think about REALD SOGI data</vt:lpstr>
      <vt:lpstr>Health Share's REALD SOGI Roadmap</vt:lpstr>
      <vt:lpstr>Data Infrastructure Build &amp; Workload</vt:lpstr>
      <vt:lpstr>REALD SOGI vs. Legacy Demographics</vt:lpstr>
      <vt:lpstr>Improvements in Data Completeness</vt:lpstr>
      <vt:lpstr>Development of Dashboard Aggregation Standards</vt:lpstr>
      <vt:lpstr>Where does the aggregation standard apply?  </vt:lpstr>
      <vt:lpstr>Dashboard Example with REAL Data</vt:lpstr>
      <vt:lpstr>Data Equity &amp; REALD SOGI Use Policy Elements</vt:lpstr>
      <vt:lpstr>Training</vt:lpstr>
      <vt:lpstr>Training Elements </vt:lpstr>
      <vt:lpstr>Complex Challenges &amp; Barriers </vt:lpstr>
      <vt:lpstr>Concerns from Pediatric Clinicians  </vt:lpstr>
      <vt:lpstr>Next steps –  Moving toward the vision of Health Equity and the best health for individuals and communities </vt:lpstr>
      <vt:lpstr>Questions?</vt:lpstr>
      <vt:lpstr>All Together, All for You.</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REALD SOGI at Health Share of Oregon</dc:title>
  <dc:creator>Pip Sweikert</dc:creator>
  <cp:lastModifiedBy>Sarah Tinker (she/her)</cp:lastModifiedBy>
  <cp:revision>34</cp:revision>
  <cp:lastPrinted>2018-04-12T07:27:41Z</cp:lastPrinted>
  <dcterms:created xsi:type="dcterms:W3CDTF">2018-03-16T02:39:45Z</dcterms:created>
  <dcterms:modified xsi:type="dcterms:W3CDTF">2025-01-22T01:15:09Z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0x010100E4B93CDFC2EB1E4888D307CD508EE683</vt:lpwstr>
  </property>
  <property fmtid="{D5CDD505-2E9C-101B-9397-08002B2CF9AE}" pid="3" name="_dlc_DocIdItemGuid">
    <vt:lpwstr>04a8eb8d-82ea-402c-93a0-5dd64be866a1</vt:lpwstr>
  </property>
  <property fmtid="{D5CDD505-2E9C-101B-9397-08002B2CF9AE}" pid="4" name="MediaServiceImageTags">
    <vt:lpwstr/>
  </property>
  <property fmtid="{D5CDD505-2E9C-101B-9397-08002B2CF9AE}" pid="5" name="MSIP_Label_8ef9299b-312e-4445-afc5-b109232070a6_Enabled">
    <vt:lpwstr>true</vt:lpwstr>
  </property>
  <property fmtid="{D5CDD505-2E9C-101B-9397-08002B2CF9AE}" pid="6" name="MSIP_Label_8ef9299b-312e-4445-afc5-b109232070a6_SetDate">
    <vt:lpwstr>2024-08-20T19:35:19Z</vt:lpwstr>
  </property>
  <property fmtid="{D5CDD505-2E9C-101B-9397-08002B2CF9AE}" pid="7" name="MSIP_Label_8ef9299b-312e-4445-afc5-b109232070a6_Method">
    <vt:lpwstr>Standard</vt:lpwstr>
  </property>
  <property fmtid="{D5CDD505-2E9C-101B-9397-08002B2CF9AE}" pid="8" name="MSIP_Label_8ef9299b-312e-4445-afc5-b109232070a6_Name">
    <vt:lpwstr>defa4170-0d19-0005-0004-bc88714345d2</vt:lpwstr>
  </property>
  <property fmtid="{D5CDD505-2E9C-101B-9397-08002B2CF9AE}" pid="9" name="MSIP_Label_8ef9299b-312e-4445-afc5-b109232070a6_SiteId">
    <vt:lpwstr>aeea4fc9-53e5-4cb0-8446-b2da3ff39ab4</vt:lpwstr>
  </property>
  <property fmtid="{D5CDD505-2E9C-101B-9397-08002B2CF9AE}" pid="10" name="MSIP_Label_8ef9299b-312e-4445-afc5-b109232070a6_ActionId">
    <vt:lpwstr>25ca01f5-6157-4d76-90a5-e3a54e86cc56</vt:lpwstr>
  </property>
  <property fmtid="{D5CDD505-2E9C-101B-9397-08002B2CF9AE}" pid="11" name="MSIP_Label_8ef9299b-312e-4445-afc5-b109232070a6_ContentBits">
    <vt:lpwstr>0</vt:lpwstr>
  </property>
  <property fmtid="{D5CDD505-2E9C-101B-9397-08002B2CF9AE}" pid="12" name="MSIP_Label_ebdd6eeb-0dd0-4927-947e-a759f08fcf55_Enabled">
    <vt:lpwstr>true</vt:lpwstr>
  </property>
  <property fmtid="{D5CDD505-2E9C-101B-9397-08002B2CF9AE}" pid="13" name="MSIP_Label_ebdd6eeb-0dd0-4927-947e-a759f08fcf55_SetDate">
    <vt:lpwstr>2025-01-22T01:02:08Z</vt:lpwstr>
  </property>
  <property fmtid="{D5CDD505-2E9C-101B-9397-08002B2CF9AE}" pid="14" name="MSIP_Label_ebdd6eeb-0dd0-4927-947e-a759f08fcf55_Method">
    <vt:lpwstr>Privileged</vt:lpwstr>
  </property>
  <property fmtid="{D5CDD505-2E9C-101B-9397-08002B2CF9AE}" pid="15" name="MSIP_Label_ebdd6eeb-0dd0-4927-947e-a759f08fcf55_Name">
    <vt:lpwstr>Level 1 - Published (Items)</vt:lpwstr>
  </property>
  <property fmtid="{D5CDD505-2E9C-101B-9397-08002B2CF9AE}" pid="16" name="MSIP_Label_ebdd6eeb-0dd0-4927-947e-a759f08fcf55_SiteId">
    <vt:lpwstr>658e63e8-8d39-499c-8f48-13adc9452f4c</vt:lpwstr>
  </property>
  <property fmtid="{D5CDD505-2E9C-101B-9397-08002B2CF9AE}" pid="17" name="MSIP_Label_ebdd6eeb-0dd0-4927-947e-a759f08fcf55_ActionId">
    <vt:lpwstr>6ba647c1-4bc2-47de-8234-fb9aa48184ac</vt:lpwstr>
  </property>
  <property fmtid="{D5CDD505-2E9C-101B-9397-08002B2CF9AE}" pid="18" name="MSIP_Label_ebdd6eeb-0dd0-4927-947e-a759f08fcf55_ContentBits">
    <vt:lpwstr>0</vt:lpwstr>
  </property>
</Properties>
</file>