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25"/>
  </p:notesMasterIdLst>
  <p:handoutMasterIdLst>
    <p:handoutMasterId r:id="rId26"/>
  </p:handoutMasterIdLst>
  <p:sldIdLst>
    <p:sldId id="527" r:id="rId5"/>
    <p:sldId id="529" r:id="rId6"/>
    <p:sldId id="528" r:id="rId7"/>
    <p:sldId id="517" r:id="rId8"/>
    <p:sldId id="518" r:id="rId9"/>
    <p:sldId id="543" r:id="rId10"/>
    <p:sldId id="519" r:id="rId11"/>
    <p:sldId id="532" r:id="rId12"/>
    <p:sldId id="549" r:id="rId13"/>
    <p:sldId id="530" r:id="rId14"/>
    <p:sldId id="550" r:id="rId15"/>
    <p:sldId id="552" r:id="rId16"/>
    <p:sldId id="531" r:id="rId17"/>
    <p:sldId id="537" r:id="rId18"/>
    <p:sldId id="539" r:id="rId19"/>
    <p:sldId id="540" r:id="rId20"/>
    <p:sldId id="541" r:id="rId21"/>
    <p:sldId id="526" r:id="rId22"/>
    <p:sldId id="551" r:id="rId23"/>
    <p:sldId id="536" r:id="rId24"/>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28" userDrawn="1">
          <p15:clr>
            <a:srgbClr val="A4A3A4"/>
          </p15:clr>
        </p15:guide>
        <p15:guide id="2" pos="3840" userDrawn="1">
          <p15:clr>
            <a:srgbClr val="A4A3A4"/>
          </p15:clr>
        </p15:guide>
        <p15:guide id="3" orient="horz" pos="16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L" initials="EDL" lastIdx="2" clrIdx="0"/>
  <p:cmAuthor id="2" name="Toews (Selk), Kaylene" initials="T(K" lastIdx="2" clrIdx="1"/>
  <p:cmAuthor id="3" name="SMITH Jyll E" initials="JES" lastIdx="2" clrIdx="2"/>
  <p:cmAuthor id="4" name="Karen Jones Jackley" initials="KJ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8F"/>
    <a:srgbClr val="2E94D2"/>
    <a:srgbClr val="80BEE4"/>
    <a:srgbClr val="429ED6"/>
    <a:srgbClr val="FFC1C1"/>
    <a:srgbClr val="DCFED6"/>
    <a:srgbClr val="00FFCC"/>
    <a:srgbClr val="FFFFFF"/>
    <a:srgbClr val="8C3FC5"/>
    <a:srgbClr val="535C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1406F-BAE9-4D04-8B93-F7D2F9CF0426}" v="193" dt="2025-01-22T01:00:46.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p:cViewPr varScale="1">
        <p:scale>
          <a:sx n="81" d="100"/>
          <a:sy n="81" d="100"/>
        </p:scale>
        <p:origin x="126" y="474"/>
      </p:cViewPr>
      <p:guideLst>
        <p:guide orient="horz" pos="1728"/>
        <p:guide pos="3840"/>
        <p:guide orient="horz" pos="16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132" d="100"/>
          <a:sy n="132" d="100"/>
        </p:scale>
        <p:origin x="1932" y="11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inker (she/her)" userId="0e7663e2-365b-43ee-95b9-b01c66bd14e3" providerId="ADAL" clId="{5AF1406F-BAE9-4D04-8B93-F7D2F9CF0426}"/>
    <pc:docChg chg="undo redo custSel modSld">
      <pc:chgData name="Sarah Tinker (she/her)" userId="0e7663e2-365b-43ee-95b9-b01c66bd14e3" providerId="ADAL" clId="{5AF1406F-BAE9-4D04-8B93-F7D2F9CF0426}" dt="2025-01-22T01:00:46.005" v="4708" actId="962"/>
      <pc:docMkLst>
        <pc:docMk/>
      </pc:docMkLst>
      <pc:sldChg chg="addSp modSp mod">
        <pc:chgData name="Sarah Tinker (she/her)" userId="0e7663e2-365b-43ee-95b9-b01c66bd14e3" providerId="ADAL" clId="{5AF1406F-BAE9-4D04-8B93-F7D2F9CF0426}" dt="2025-01-22T00:57:51.182" v="4679" actId="13244"/>
        <pc:sldMkLst>
          <pc:docMk/>
          <pc:sldMk cId="2531098550" sldId="517"/>
        </pc:sldMkLst>
        <pc:spChg chg="mod">
          <ac:chgData name="Sarah Tinker (she/her)" userId="0e7663e2-365b-43ee-95b9-b01c66bd14e3" providerId="ADAL" clId="{5AF1406F-BAE9-4D04-8B93-F7D2F9CF0426}" dt="2025-01-22T00:57:51.182" v="4679" actId="13244"/>
          <ac:spMkLst>
            <pc:docMk/>
            <pc:sldMk cId="2531098550" sldId="517"/>
            <ac:spMk id="2" creationId="{00000000-0000-0000-0000-000000000000}"/>
          </ac:spMkLst>
        </pc:spChg>
        <pc:spChg chg="mod">
          <ac:chgData name="Sarah Tinker (she/her)" userId="0e7663e2-365b-43ee-95b9-b01c66bd14e3" providerId="ADAL" clId="{5AF1406F-BAE9-4D04-8B93-F7D2F9CF0426}" dt="2025-01-22T00:53:51.734" v="4092" actId="164"/>
          <ac:spMkLst>
            <pc:docMk/>
            <pc:sldMk cId="2531098550" sldId="517"/>
            <ac:spMk id="21" creationId="{00000000-0000-0000-0000-000000000000}"/>
          </ac:spMkLst>
        </pc:spChg>
        <pc:spChg chg="mod">
          <ac:chgData name="Sarah Tinker (she/her)" userId="0e7663e2-365b-43ee-95b9-b01c66bd14e3" providerId="ADAL" clId="{5AF1406F-BAE9-4D04-8B93-F7D2F9CF0426}" dt="2025-01-22T00:53:51.734" v="4092" actId="164"/>
          <ac:spMkLst>
            <pc:docMk/>
            <pc:sldMk cId="2531098550" sldId="517"/>
            <ac:spMk id="22" creationId="{00000000-0000-0000-0000-000000000000}"/>
          </ac:spMkLst>
        </pc:spChg>
        <pc:spChg chg="mod">
          <ac:chgData name="Sarah Tinker (she/her)" userId="0e7663e2-365b-43ee-95b9-b01c66bd14e3" providerId="ADAL" clId="{5AF1406F-BAE9-4D04-8B93-F7D2F9CF0426}" dt="2025-01-22T00:53:51.734" v="4092" actId="164"/>
          <ac:spMkLst>
            <pc:docMk/>
            <pc:sldMk cId="2531098550" sldId="517"/>
            <ac:spMk id="23" creationId="{00000000-0000-0000-0000-000000000000}"/>
          </ac:spMkLst>
        </pc:spChg>
        <pc:spChg chg="mod">
          <ac:chgData name="Sarah Tinker (she/her)" userId="0e7663e2-365b-43ee-95b9-b01c66bd14e3" providerId="ADAL" clId="{5AF1406F-BAE9-4D04-8B93-F7D2F9CF0426}" dt="2025-01-22T00:57:49.620" v="4678" actId="13244"/>
          <ac:spMkLst>
            <pc:docMk/>
            <pc:sldMk cId="2531098550" sldId="517"/>
            <ac:spMk id="24" creationId="{00000000-0000-0000-0000-000000000000}"/>
          </ac:spMkLst>
        </pc:spChg>
        <pc:grpChg chg="add mod">
          <ac:chgData name="Sarah Tinker (she/her)" userId="0e7663e2-365b-43ee-95b9-b01c66bd14e3" providerId="ADAL" clId="{5AF1406F-BAE9-4D04-8B93-F7D2F9CF0426}" dt="2025-01-22T00:54:56.250" v="4487" actId="164"/>
          <ac:grpSpMkLst>
            <pc:docMk/>
            <pc:sldMk cId="2531098550" sldId="517"/>
            <ac:grpSpMk id="4" creationId="{A668B2D6-6602-FDD9-4791-8363D23315CA}"/>
          </ac:grpSpMkLst>
        </pc:grpChg>
        <pc:grpChg chg="add mod">
          <ac:chgData name="Sarah Tinker (she/her)" userId="0e7663e2-365b-43ee-95b9-b01c66bd14e3" providerId="ADAL" clId="{5AF1406F-BAE9-4D04-8B93-F7D2F9CF0426}" dt="2025-01-22T00:54:58.480" v="4489" actId="962"/>
          <ac:grpSpMkLst>
            <pc:docMk/>
            <pc:sldMk cId="2531098550" sldId="517"/>
            <ac:grpSpMk id="5" creationId="{58F2283E-9D95-AFFE-2BEA-52485103E64E}"/>
          </ac:grpSpMkLst>
        </pc:grpChg>
        <pc:picChg chg="mod">
          <ac:chgData name="Sarah Tinker (she/her)" userId="0e7663e2-365b-43ee-95b9-b01c66bd14e3" providerId="ADAL" clId="{5AF1406F-BAE9-4D04-8B93-F7D2F9CF0426}" dt="2025-01-22T00:54:56.250" v="4487" actId="164"/>
          <ac:picMkLst>
            <pc:docMk/>
            <pc:sldMk cId="2531098550" sldId="517"/>
            <ac:picMk id="3" creationId="{00000000-0000-0000-0000-000000000000}"/>
          </ac:picMkLst>
        </pc:picChg>
        <pc:picChg chg="mod">
          <ac:chgData name="Sarah Tinker (she/her)" userId="0e7663e2-365b-43ee-95b9-b01c66bd14e3" providerId="ADAL" clId="{5AF1406F-BAE9-4D04-8B93-F7D2F9CF0426}" dt="2025-01-22T00:53:51.734" v="4092" actId="164"/>
          <ac:picMkLst>
            <pc:docMk/>
            <pc:sldMk cId="2531098550" sldId="517"/>
            <ac:picMk id="14" creationId="{00000000-0000-0000-0000-000000000000}"/>
          </ac:picMkLst>
        </pc:picChg>
        <pc:picChg chg="mod">
          <ac:chgData name="Sarah Tinker (she/her)" userId="0e7663e2-365b-43ee-95b9-b01c66bd14e3" providerId="ADAL" clId="{5AF1406F-BAE9-4D04-8B93-F7D2F9CF0426}" dt="2025-01-22T00:53:51.734" v="4092" actId="164"/>
          <ac:picMkLst>
            <pc:docMk/>
            <pc:sldMk cId="2531098550" sldId="517"/>
            <ac:picMk id="26" creationId="{00000000-0000-0000-0000-000000000000}"/>
          </ac:picMkLst>
        </pc:picChg>
        <pc:picChg chg="mod">
          <ac:chgData name="Sarah Tinker (she/her)" userId="0e7663e2-365b-43ee-95b9-b01c66bd14e3" providerId="ADAL" clId="{5AF1406F-BAE9-4D04-8B93-F7D2F9CF0426}" dt="2025-01-22T00:53:51.734" v="4092" actId="164"/>
          <ac:picMkLst>
            <pc:docMk/>
            <pc:sldMk cId="2531098550" sldId="517"/>
            <ac:picMk id="28" creationId="{00000000-0000-0000-0000-000000000000}"/>
          </ac:picMkLst>
        </pc:picChg>
        <pc:picChg chg="mod">
          <ac:chgData name="Sarah Tinker (she/her)" userId="0e7663e2-365b-43ee-95b9-b01c66bd14e3" providerId="ADAL" clId="{5AF1406F-BAE9-4D04-8B93-F7D2F9CF0426}" dt="2025-01-22T00:53:51.734" v="4092" actId="164"/>
          <ac:picMkLst>
            <pc:docMk/>
            <pc:sldMk cId="2531098550" sldId="517"/>
            <ac:picMk id="29" creationId="{00000000-0000-0000-0000-000000000000}"/>
          </ac:picMkLst>
        </pc:picChg>
        <pc:picChg chg="mod">
          <ac:chgData name="Sarah Tinker (she/her)" userId="0e7663e2-365b-43ee-95b9-b01c66bd14e3" providerId="ADAL" clId="{5AF1406F-BAE9-4D04-8B93-F7D2F9CF0426}" dt="2025-01-22T00:53:51.734" v="4092" actId="164"/>
          <ac:picMkLst>
            <pc:docMk/>
            <pc:sldMk cId="2531098550" sldId="517"/>
            <ac:picMk id="30" creationId="{00000000-0000-0000-0000-000000000000}"/>
          </ac:picMkLst>
        </pc:picChg>
      </pc:sldChg>
      <pc:sldChg chg="modSp mod">
        <pc:chgData name="Sarah Tinker (she/her)" userId="0e7663e2-365b-43ee-95b9-b01c66bd14e3" providerId="ADAL" clId="{5AF1406F-BAE9-4D04-8B93-F7D2F9CF0426}" dt="2025-01-22T00:58:17.364" v="4684" actId="13244"/>
        <pc:sldMkLst>
          <pc:docMk/>
          <pc:sldMk cId="3952227800" sldId="518"/>
        </pc:sldMkLst>
        <pc:spChg chg="mod">
          <ac:chgData name="Sarah Tinker (she/her)" userId="0e7663e2-365b-43ee-95b9-b01c66bd14e3" providerId="ADAL" clId="{5AF1406F-BAE9-4D04-8B93-F7D2F9CF0426}" dt="2025-01-22T00:58:15.273" v="4683" actId="13244"/>
          <ac:spMkLst>
            <pc:docMk/>
            <pc:sldMk cId="3952227800" sldId="518"/>
            <ac:spMk id="4" creationId="{00000000-0000-0000-0000-000000000000}"/>
          </ac:spMkLst>
        </pc:spChg>
        <pc:spChg chg="mod">
          <ac:chgData name="Sarah Tinker (she/her)" userId="0e7663e2-365b-43ee-95b9-b01c66bd14e3" providerId="ADAL" clId="{5AF1406F-BAE9-4D04-8B93-F7D2F9CF0426}" dt="2025-01-22T00:57:58.374" v="4681" actId="13244"/>
          <ac:spMkLst>
            <pc:docMk/>
            <pc:sldMk cId="3952227800" sldId="518"/>
            <ac:spMk id="11" creationId="{00000000-0000-0000-0000-000000000000}"/>
          </ac:spMkLst>
        </pc:spChg>
        <pc:spChg chg="mod">
          <ac:chgData name="Sarah Tinker (she/her)" userId="0e7663e2-365b-43ee-95b9-b01c66bd14e3" providerId="ADAL" clId="{5AF1406F-BAE9-4D04-8B93-F7D2F9CF0426}" dt="2025-01-22T00:57:56.395" v="4680" actId="13244"/>
          <ac:spMkLst>
            <pc:docMk/>
            <pc:sldMk cId="3952227800" sldId="518"/>
            <ac:spMk id="12" creationId="{00000000-0000-0000-0000-000000000000}"/>
          </ac:spMkLst>
        </pc:spChg>
        <pc:spChg chg="mod">
          <ac:chgData name="Sarah Tinker (she/her)" userId="0e7663e2-365b-43ee-95b9-b01c66bd14e3" providerId="ADAL" clId="{5AF1406F-BAE9-4D04-8B93-F7D2F9CF0426}" dt="2025-01-22T00:58:17.364" v="4684" actId="13244"/>
          <ac:spMkLst>
            <pc:docMk/>
            <pc:sldMk cId="3952227800" sldId="518"/>
            <ac:spMk id="18" creationId="{00000000-0000-0000-0000-000000000000}"/>
          </ac:spMkLst>
        </pc:spChg>
        <pc:picChg chg="mod">
          <ac:chgData name="Sarah Tinker (she/her)" userId="0e7663e2-365b-43ee-95b9-b01c66bd14e3" providerId="ADAL" clId="{5AF1406F-BAE9-4D04-8B93-F7D2F9CF0426}" dt="2025-01-22T00:39:36.023" v="386" actId="962"/>
          <ac:picMkLst>
            <pc:docMk/>
            <pc:sldMk cId="3952227800" sldId="518"/>
            <ac:picMk id="2" creationId="{00000000-0000-0000-0000-000000000000}"/>
          </ac:picMkLst>
        </pc:picChg>
        <pc:picChg chg="mod">
          <ac:chgData name="Sarah Tinker (she/her)" userId="0e7663e2-365b-43ee-95b9-b01c66bd14e3" providerId="ADAL" clId="{5AF1406F-BAE9-4D04-8B93-F7D2F9CF0426}" dt="2025-01-22T00:39:52.265" v="444" actId="962"/>
          <ac:picMkLst>
            <pc:docMk/>
            <pc:sldMk cId="3952227800" sldId="518"/>
            <ac:picMk id="3" creationId="{00000000-0000-0000-0000-000000000000}"/>
          </ac:picMkLst>
        </pc:picChg>
        <pc:picChg chg="mod">
          <ac:chgData name="Sarah Tinker (she/her)" userId="0e7663e2-365b-43ee-95b9-b01c66bd14e3" providerId="ADAL" clId="{5AF1406F-BAE9-4D04-8B93-F7D2F9CF0426}" dt="2025-01-22T00:58:03.247" v="4682" actId="13244"/>
          <ac:picMkLst>
            <pc:docMk/>
            <pc:sldMk cId="3952227800" sldId="518"/>
            <ac:picMk id="15" creationId="{00000000-0000-0000-0000-000000000000}"/>
          </ac:picMkLst>
        </pc:picChg>
        <pc:picChg chg="mod">
          <ac:chgData name="Sarah Tinker (she/her)" userId="0e7663e2-365b-43ee-95b9-b01c66bd14e3" providerId="ADAL" clId="{5AF1406F-BAE9-4D04-8B93-F7D2F9CF0426}" dt="2025-01-22T00:38:58.268" v="212" actId="962"/>
          <ac:picMkLst>
            <pc:docMk/>
            <pc:sldMk cId="3952227800" sldId="518"/>
            <ac:picMk id="19" creationId="{00000000-0000-0000-0000-000000000000}"/>
          </ac:picMkLst>
        </pc:picChg>
      </pc:sldChg>
      <pc:sldChg chg="modSp mod">
        <pc:chgData name="Sarah Tinker (she/her)" userId="0e7663e2-365b-43ee-95b9-b01c66bd14e3" providerId="ADAL" clId="{5AF1406F-BAE9-4D04-8B93-F7D2F9CF0426}" dt="2025-01-22T00:58:33.237" v="4686" actId="13244"/>
        <pc:sldMkLst>
          <pc:docMk/>
          <pc:sldMk cId="934884841" sldId="519"/>
        </pc:sldMkLst>
        <pc:spChg chg="mod">
          <ac:chgData name="Sarah Tinker (she/her)" userId="0e7663e2-365b-43ee-95b9-b01c66bd14e3" providerId="ADAL" clId="{5AF1406F-BAE9-4D04-8B93-F7D2F9CF0426}" dt="2025-01-22T00:58:33.237" v="4686" actId="13244"/>
          <ac:spMkLst>
            <pc:docMk/>
            <pc:sldMk cId="934884841" sldId="519"/>
            <ac:spMk id="2" creationId="{00000000-0000-0000-0000-000000000000}"/>
          </ac:spMkLst>
        </pc:spChg>
        <pc:picChg chg="mod">
          <ac:chgData name="Sarah Tinker (she/her)" userId="0e7663e2-365b-43ee-95b9-b01c66bd14e3" providerId="ADAL" clId="{5AF1406F-BAE9-4D04-8B93-F7D2F9CF0426}" dt="2025-01-22T00:47:47.372" v="2944" actId="962"/>
          <ac:picMkLst>
            <pc:docMk/>
            <pc:sldMk cId="934884841" sldId="519"/>
            <ac:picMk id="6" creationId="{00000000-0000-0000-0000-000000000000}"/>
          </ac:picMkLst>
        </pc:picChg>
      </pc:sldChg>
      <pc:sldChg chg="modSp mod">
        <pc:chgData name="Sarah Tinker (she/her)" userId="0e7663e2-365b-43ee-95b9-b01c66bd14e3" providerId="ADAL" clId="{5AF1406F-BAE9-4D04-8B93-F7D2F9CF0426}" dt="2025-01-22T00:52:59.060" v="3998" actId="962"/>
        <pc:sldMkLst>
          <pc:docMk/>
          <pc:sldMk cId="3812098930" sldId="526"/>
        </pc:sldMkLst>
        <pc:picChg chg="mod">
          <ac:chgData name="Sarah Tinker (she/her)" userId="0e7663e2-365b-43ee-95b9-b01c66bd14e3" providerId="ADAL" clId="{5AF1406F-BAE9-4D04-8B93-F7D2F9CF0426}" dt="2025-01-22T00:52:59.060" v="3998" actId="962"/>
          <ac:picMkLst>
            <pc:docMk/>
            <pc:sldMk cId="3812098930" sldId="526"/>
            <ac:picMk id="2" creationId="{00000000-0000-0000-0000-000000000000}"/>
          </ac:picMkLst>
        </pc:picChg>
      </pc:sldChg>
      <pc:sldChg chg="modSp">
        <pc:chgData name="Sarah Tinker (she/her)" userId="0e7663e2-365b-43ee-95b9-b01c66bd14e3" providerId="ADAL" clId="{5AF1406F-BAE9-4D04-8B93-F7D2F9CF0426}" dt="2025-01-22T00:57:28.434" v="4674" actId="13244"/>
        <pc:sldMkLst>
          <pc:docMk/>
          <pc:sldMk cId="1233738953" sldId="527"/>
        </pc:sldMkLst>
        <pc:picChg chg="mod">
          <ac:chgData name="Sarah Tinker (she/her)" userId="0e7663e2-365b-43ee-95b9-b01c66bd14e3" providerId="ADAL" clId="{5AF1406F-BAE9-4D04-8B93-F7D2F9CF0426}" dt="2025-01-22T00:38:25.685" v="109" actId="962"/>
          <ac:picMkLst>
            <pc:docMk/>
            <pc:sldMk cId="1233738953" sldId="527"/>
            <ac:picMk id="6" creationId="{00000000-0000-0000-0000-000000000000}"/>
          </ac:picMkLst>
        </pc:picChg>
        <pc:picChg chg="mod">
          <ac:chgData name="Sarah Tinker (she/her)" userId="0e7663e2-365b-43ee-95b9-b01c66bd14e3" providerId="ADAL" clId="{5AF1406F-BAE9-4D04-8B93-F7D2F9CF0426}" dt="2025-01-22T00:57:28.434" v="4674" actId="13244"/>
          <ac:picMkLst>
            <pc:docMk/>
            <pc:sldMk cId="1233738953" sldId="527"/>
            <ac:picMk id="1026" creationId="{C1822538-1647-4590-1B5F-3BE1C61FA10A}"/>
          </ac:picMkLst>
        </pc:picChg>
      </pc:sldChg>
      <pc:sldChg chg="modSp mod">
        <pc:chgData name="Sarah Tinker (she/her)" userId="0e7663e2-365b-43ee-95b9-b01c66bd14e3" providerId="ADAL" clId="{5AF1406F-BAE9-4D04-8B93-F7D2F9CF0426}" dt="2025-01-22T00:57:42.067" v="4677" actId="13244"/>
        <pc:sldMkLst>
          <pc:docMk/>
          <pc:sldMk cId="3496807509" sldId="528"/>
        </pc:sldMkLst>
        <pc:spChg chg="mod">
          <ac:chgData name="Sarah Tinker (she/her)" userId="0e7663e2-365b-43ee-95b9-b01c66bd14e3" providerId="ADAL" clId="{5AF1406F-BAE9-4D04-8B93-F7D2F9CF0426}" dt="2025-01-22T00:57:42.067" v="4677" actId="13244"/>
          <ac:spMkLst>
            <pc:docMk/>
            <pc:sldMk cId="3496807509" sldId="528"/>
            <ac:spMk id="2" creationId="{00000000-0000-0000-0000-000000000000}"/>
          </ac:spMkLst>
        </pc:spChg>
        <pc:picChg chg="mod">
          <ac:chgData name="Sarah Tinker (she/her)" userId="0e7663e2-365b-43ee-95b9-b01c66bd14e3" providerId="ADAL" clId="{5AF1406F-BAE9-4D04-8B93-F7D2F9CF0426}" dt="2025-01-22T00:38:48.659" v="210" actId="962"/>
          <ac:picMkLst>
            <pc:docMk/>
            <pc:sldMk cId="3496807509" sldId="528"/>
            <ac:picMk id="8" creationId="{00000000-0000-0000-0000-000000000000}"/>
          </ac:picMkLst>
        </pc:picChg>
      </pc:sldChg>
      <pc:sldChg chg="modSp mod">
        <pc:chgData name="Sarah Tinker (she/her)" userId="0e7663e2-365b-43ee-95b9-b01c66bd14e3" providerId="ADAL" clId="{5AF1406F-BAE9-4D04-8B93-F7D2F9CF0426}" dt="2025-01-22T00:57:36.751" v="4676" actId="13244"/>
        <pc:sldMkLst>
          <pc:docMk/>
          <pc:sldMk cId="2120451162" sldId="529"/>
        </pc:sldMkLst>
        <pc:spChg chg="mod">
          <ac:chgData name="Sarah Tinker (she/her)" userId="0e7663e2-365b-43ee-95b9-b01c66bd14e3" providerId="ADAL" clId="{5AF1406F-BAE9-4D04-8B93-F7D2F9CF0426}" dt="2025-01-22T00:57:36.751" v="4676" actId="13244"/>
          <ac:spMkLst>
            <pc:docMk/>
            <pc:sldMk cId="2120451162" sldId="529"/>
            <ac:spMk id="11" creationId="{00000000-0000-0000-0000-000000000000}"/>
          </ac:spMkLst>
        </pc:spChg>
        <pc:spChg chg="mod">
          <ac:chgData name="Sarah Tinker (she/her)" userId="0e7663e2-365b-43ee-95b9-b01c66bd14e3" providerId="ADAL" clId="{5AF1406F-BAE9-4D04-8B93-F7D2F9CF0426}" dt="2025-01-22T00:57:33.945" v="4675" actId="13244"/>
          <ac:spMkLst>
            <pc:docMk/>
            <pc:sldMk cId="2120451162" sldId="529"/>
            <ac:spMk id="12" creationId="{00000000-0000-0000-0000-000000000000}"/>
          </ac:spMkLst>
        </pc:spChg>
        <pc:picChg chg="mod">
          <ac:chgData name="Sarah Tinker (she/her)" userId="0e7663e2-365b-43ee-95b9-b01c66bd14e3" providerId="ADAL" clId="{5AF1406F-BAE9-4D04-8B93-F7D2F9CF0426}" dt="2025-01-22T00:38:33.459" v="110" actId="962"/>
          <ac:picMkLst>
            <pc:docMk/>
            <pc:sldMk cId="2120451162" sldId="529"/>
            <ac:picMk id="6" creationId="{00000000-0000-0000-0000-000000000000}"/>
          </ac:picMkLst>
        </pc:picChg>
      </pc:sldChg>
      <pc:sldChg chg="modSp mod">
        <pc:chgData name="Sarah Tinker (she/her)" userId="0e7663e2-365b-43ee-95b9-b01c66bd14e3" providerId="ADAL" clId="{5AF1406F-BAE9-4D04-8B93-F7D2F9CF0426}" dt="2025-01-22T00:58:59.156" v="4693" actId="13244"/>
        <pc:sldMkLst>
          <pc:docMk/>
          <pc:sldMk cId="2606476695" sldId="530"/>
        </pc:sldMkLst>
        <pc:spChg chg="mod">
          <ac:chgData name="Sarah Tinker (she/her)" userId="0e7663e2-365b-43ee-95b9-b01c66bd14e3" providerId="ADAL" clId="{5AF1406F-BAE9-4D04-8B93-F7D2F9CF0426}" dt="2025-01-22T00:58:59.156" v="4693" actId="13244"/>
          <ac:spMkLst>
            <pc:docMk/>
            <pc:sldMk cId="2606476695" sldId="530"/>
            <ac:spMk id="4" creationId="{00000000-0000-0000-0000-000000000000}"/>
          </ac:spMkLst>
        </pc:spChg>
        <pc:spChg chg="mod">
          <ac:chgData name="Sarah Tinker (she/her)" userId="0e7663e2-365b-43ee-95b9-b01c66bd14e3" providerId="ADAL" clId="{5AF1406F-BAE9-4D04-8B93-F7D2F9CF0426}" dt="2025-01-22T00:58:57.789" v="4692" actId="13244"/>
          <ac:spMkLst>
            <pc:docMk/>
            <pc:sldMk cId="2606476695" sldId="530"/>
            <ac:spMk id="7" creationId="{F11642DA-D627-9064-E58E-E103259E568B}"/>
          </ac:spMkLst>
        </pc:spChg>
        <pc:picChg chg="mod">
          <ac:chgData name="Sarah Tinker (she/her)" userId="0e7663e2-365b-43ee-95b9-b01c66bd14e3" providerId="ADAL" clId="{5AF1406F-BAE9-4D04-8B93-F7D2F9CF0426}" dt="2025-01-22T00:47:47.372" v="2944" actId="962"/>
          <ac:picMkLst>
            <pc:docMk/>
            <pc:sldMk cId="2606476695" sldId="530"/>
            <ac:picMk id="3" creationId="{D01DA4B7-1D6A-4E3B-5B16-F82DCF19E398}"/>
          </ac:picMkLst>
        </pc:picChg>
        <pc:cxnChg chg="mod">
          <ac:chgData name="Sarah Tinker (she/her)" userId="0e7663e2-365b-43ee-95b9-b01c66bd14e3" providerId="ADAL" clId="{5AF1406F-BAE9-4D04-8B93-F7D2F9CF0426}" dt="2025-01-22T00:55:30.834" v="4494" actId="962"/>
          <ac:cxnSpMkLst>
            <pc:docMk/>
            <pc:sldMk cId="2606476695" sldId="530"/>
            <ac:cxnSpMk id="5" creationId="{00000000-0000-0000-0000-000000000000}"/>
          </ac:cxnSpMkLst>
        </pc:cxnChg>
        <pc:cxnChg chg="mod">
          <ac:chgData name="Sarah Tinker (she/her)" userId="0e7663e2-365b-43ee-95b9-b01c66bd14e3" providerId="ADAL" clId="{5AF1406F-BAE9-4D04-8B93-F7D2F9CF0426}" dt="2025-01-22T00:55:33.165" v="4495" actId="962"/>
          <ac:cxnSpMkLst>
            <pc:docMk/>
            <pc:sldMk cId="2606476695" sldId="530"/>
            <ac:cxnSpMk id="12" creationId="{00000000-0000-0000-0000-000000000000}"/>
          </ac:cxnSpMkLst>
        </pc:cxnChg>
      </pc:sldChg>
      <pc:sldChg chg="modSp mod">
        <pc:chgData name="Sarah Tinker (she/her)" userId="0e7663e2-365b-43ee-95b9-b01c66bd14e3" providerId="ADAL" clId="{5AF1406F-BAE9-4D04-8B93-F7D2F9CF0426}" dt="2025-01-22T00:59:28.206" v="4696" actId="13244"/>
        <pc:sldMkLst>
          <pc:docMk/>
          <pc:sldMk cId="1723400192" sldId="531"/>
        </pc:sldMkLst>
        <pc:spChg chg="mod">
          <ac:chgData name="Sarah Tinker (she/her)" userId="0e7663e2-365b-43ee-95b9-b01c66bd14e3" providerId="ADAL" clId="{5AF1406F-BAE9-4D04-8B93-F7D2F9CF0426}" dt="2025-01-22T00:59:28.206" v="4696" actId="13244"/>
          <ac:spMkLst>
            <pc:docMk/>
            <pc:sldMk cId="1723400192" sldId="531"/>
            <ac:spMk id="4" creationId="{00000000-0000-0000-0000-000000000000}"/>
          </ac:spMkLst>
        </pc:spChg>
        <pc:spChg chg="mod">
          <ac:chgData name="Sarah Tinker (she/her)" userId="0e7663e2-365b-43ee-95b9-b01c66bd14e3" providerId="ADAL" clId="{5AF1406F-BAE9-4D04-8B93-F7D2F9CF0426}" dt="2025-01-22T00:59:26.313" v="4695" actId="13244"/>
          <ac:spMkLst>
            <pc:docMk/>
            <pc:sldMk cId="1723400192" sldId="531"/>
            <ac:spMk id="11" creationId="{00000000-0000-0000-0000-000000000000}"/>
          </ac:spMkLst>
        </pc:spChg>
        <pc:picChg chg="mod">
          <ac:chgData name="Sarah Tinker (she/her)" userId="0e7663e2-365b-43ee-95b9-b01c66bd14e3" providerId="ADAL" clId="{5AF1406F-BAE9-4D04-8B93-F7D2F9CF0426}" dt="2025-01-22T00:51:47.702" v="3686" actId="1076"/>
          <ac:picMkLst>
            <pc:docMk/>
            <pc:sldMk cId="1723400192" sldId="531"/>
            <ac:picMk id="2" creationId="{00000000-0000-0000-0000-000000000000}"/>
          </ac:picMkLst>
        </pc:picChg>
      </pc:sldChg>
      <pc:sldChg chg="modSp mod">
        <pc:chgData name="Sarah Tinker (she/her)" userId="0e7663e2-365b-43ee-95b9-b01c66bd14e3" providerId="ADAL" clId="{5AF1406F-BAE9-4D04-8B93-F7D2F9CF0426}" dt="2025-01-22T00:58:45.011" v="4690" actId="13244"/>
        <pc:sldMkLst>
          <pc:docMk/>
          <pc:sldMk cId="3162477761" sldId="532"/>
        </pc:sldMkLst>
        <pc:spChg chg="mod">
          <ac:chgData name="Sarah Tinker (she/her)" userId="0e7663e2-365b-43ee-95b9-b01c66bd14e3" providerId="ADAL" clId="{5AF1406F-BAE9-4D04-8B93-F7D2F9CF0426}" dt="2025-01-22T00:58:45.011" v="4690" actId="13244"/>
          <ac:spMkLst>
            <pc:docMk/>
            <pc:sldMk cId="3162477761" sldId="532"/>
            <ac:spMk id="4" creationId="{00000000-0000-0000-0000-000000000000}"/>
          </ac:spMkLst>
        </pc:spChg>
        <pc:spChg chg="mod">
          <ac:chgData name="Sarah Tinker (she/her)" userId="0e7663e2-365b-43ee-95b9-b01c66bd14e3" providerId="ADAL" clId="{5AF1406F-BAE9-4D04-8B93-F7D2F9CF0426}" dt="2025-01-22T00:58:43.797" v="4689" actId="13244"/>
          <ac:spMkLst>
            <pc:docMk/>
            <pc:sldMk cId="3162477761" sldId="532"/>
            <ac:spMk id="8" creationId="{00000000-0000-0000-0000-000000000000}"/>
          </ac:spMkLst>
        </pc:spChg>
        <pc:picChg chg="mod">
          <ac:chgData name="Sarah Tinker (she/her)" userId="0e7663e2-365b-43ee-95b9-b01c66bd14e3" providerId="ADAL" clId="{5AF1406F-BAE9-4D04-8B93-F7D2F9CF0426}" dt="2025-01-22T00:47:47.372" v="2944" actId="962"/>
          <ac:picMkLst>
            <pc:docMk/>
            <pc:sldMk cId="3162477761" sldId="532"/>
            <ac:picMk id="9" creationId="{88038B92-66D5-0EA0-5133-379105145FC7}"/>
          </ac:picMkLst>
        </pc:picChg>
      </pc:sldChg>
      <pc:sldChg chg="modSp mod">
        <pc:chgData name="Sarah Tinker (she/her)" userId="0e7663e2-365b-43ee-95b9-b01c66bd14e3" providerId="ADAL" clId="{5AF1406F-BAE9-4D04-8B93-F7D2F9CF0426}" dt="2025-01-22T01:00:46.005" v="4708" actId="962"/>
        <pc:sldMkLst>
          <pc:docMk/>
          <pc:sldMk cId="330462093" sldId="536"/>
        </pc:sldMkLst>
        <pc:spChg chg="mod">
          <ac:chgData name="Sarah Tinker (she/her)" userId="0e7663e2-365b-43ee-95b9-b01c66bd14e3" providerId="ADAL" clId="{5AF1406F-BAE9-4D04-8B93-F7D2F9CF0426}" dt="2025-01-22T01:00:45.493" v="4706" actId="962"/>
          <ac:spMkLst>
            <pc:docMk/>
            <pc:sldMk cId="330462093" sldId="536"/>
            <ac:spMk id="8" creationId="{00000000-0000-0000-0000-000000000000}"/>
          </ac:spMkLst>
        </pc:spChg>
        <pc:spChg chg="mod">
          <ac:chgData name="Sarah Tinker (she/her)" userId="0e7663e2-365b-43ee-95b9-b01c66bd14e3" providerId="ADAL" clId="{5AF1406F-BAE9-4D04-8B93-F7D2F9CF0426}" dt="2025-01-22T01:00:46.005" v="4708" actId="962"/>
          <ac:spMkLst>
            <pc:docMk/>
            <pc:sldMk cId="330462093" sldId="536"/>
            <ac:spMk id="9" creationId="{00000000-0000-0000-0000-000000000000}"/>
          </ac:spMkLst>
        </pc:spChg>
        <pc:picChg chg="mod">
          <ac:chgData name="Sarah Tinker (she/her)" userId="0e7663e2-365b-43ee-95b9-b01c66bd14e3" providerId="ADAL" clId="{5AF1406F-BAE9-4D04-8B93-F7D2F9CF0426}" dt="2025-01-22T00:53:05.152" v="4014" actId="962"/>
          <ac:picMkLst>
            <pc:docMk/>
            <pc:sldMk cId="330462093" sldId="536"/>
            <ac:picMk id="3" creationId="{00000000-0000-0000-0000-000000000000}"/>
          </ac:picMkLst>
        </pc:picChg>
        <pc:picChg chg="mod">
          <ac:chgData name="Sarah Tinker (she/her)" userId="0e7663e2-365b-43ee-95b9-b01c66bd14e3" providerId="ADAL" clId="{5AF1406F-BAE9-4D04-8B93-F7D2F9CF0426}" dt="2025-01-22T00:53:10.077" v="4050" actId="962"/>
          <ac:picMkLst>
            <pc:docMk/>
            <pc:sldMk cId="330462093" sldId="536"/>
            <ac:picMk id="5122" creationId="{00000000-0000-0000-0000-000000000000}"/>
          </ac:picMkLst>
        </pc:picChg>
      </pc:sldChg>
      <pc:sldChg chg="addSp modSp mod">
        <pc:chgData name="Sarah Tinker (she/her)" userId="0e7663e2-365b-43ee-95b9-b01c66bd14e3" providerId="ADAL" clId="{5AF1406F-BAE9-4D04-8B93-F7D2F9CF0426}" dt="2025-01-22T00:59:45.566" v="4698" actId="13244"/>
        <pc:sldMkLst>
          <pc:docMk/>
          <pc:sldMk cId="286545126" sldId="537"/>
        </pc:sldMkLst>
        <pc:spChg chg="mod">
          <ac:chgData name="Sarah Tinker (she/her)" userId="0e7663e2-365b-43ee-95b9-b01c66bd14e3" providerId="ADAL" clId="{5AF1406F-BAE9-4D04-8B93-F7D2F9CF0426}" dt="2025-01-22T00:59:45.566" v="4698" actId="13244"/>
          <ac:spMkLst>
            <pc:docMk/>
            <pc:sldMk cId="286545126" sldId="537"/>
            <ac:spMk id="4" creationId="{00000000-0000-0000-0000-000000000000}"/>
          </ac:spMkLst>
        </pc:spChg>
        <pc:spChg chg="mod">
          <ac:chgData name="Sarah Tinker (she/her)" userId="0e7663e2-365b-43ee-95b9-b01c66bd14e3" providerId="ADAL" clId="{5AF1406F-BAE9-4D04-8B93-F7D2F9CF0426}" dt="2025-01-22T00:51:42.699" v="3683" actId="164"/>
          <ac:spMkLst>
            <pc:docMk/>
            <pc:sldMk cId="286545126" sldId="537"/>
            <ac:spMk id="6" creationId="{00000000-0000-0000-0000-000000000000}"/>
          </ac:spMkLst>
        </pc:spChg>
        <pc:spChg chg="mod">
          <ac:chgData name="Sarah Tinker (she/her)" userId="0e7663e2-365b-43ee-95b9-b01c66bd14e3" providerId="ADAL" clId="{5AF1406F-BAE9-4D04-8B93-F7D2F9CF0426}" dt="2025-01-22T00:59:43.974" v="4697" actId="13244"/>
          <ac:spMkLst>
            <pc:docMk/>
            <pc:sldMk cId="286545126" sldId="537"/>
            <ac:spMk id="11" creationId="{00000000-0000-0000-0000-000000000000}"/>
          </ac:spMkLst>
        </pc:spChg>
        <pc:grpChg chg="add mod">
          <ac:chgData name="Sarah Tinker (she/her)" userId="0e7663e2-365b-43ee-95b9-b01c66bd14e3" providerId="ADAL" clId="{5AF1406F-BAE9-4D04-8B93-F7D2F9CF0426}" dt="2025-01-22T00:51:44.357" v="3684" actId="962"/>
          <ac:grpSpMkLst>
            <pc:docMk/>
            <pc:sldMk cId="286545126" sldId="537"/>
            <ac:grpSpMk id="2" creationId="{1F4FCF99-C39B-5606-D74B-D547EE51D3A1}"/>
          </ac:grpSpMkLst>
        </pc:grpChg>
        <pc:picChg chg="mod">
          <ac:chgData name="Sarah Tinker (she/her)" userId="0e7663e2-365b-43ee-95b9-b01c66bd14e3" providerId="ADAL" clId="{5AF1406F-BAE9-4D04-8B93-F7D2F9CF0426}" dt="2025-01-22T00:51:24.663" v="3678" actId="962"/>
          <ac:picMkLst>
            <pc:docMk/>
            <pc:sldMk cId="286545126" sldId="537"/>
            <ac:picMk id="5" creationId="{00000000-0000-0000-0000-000000000000}"/>
          </ac:picMkLst>
        </pc:picChg>
        <pc:picChg chg="mod">
          <ac:chgData name="Sarah Tinker (she/her)" userId="0e7663e2-365b-43ee-95b9-b01c66bd14e3" providerId="ADAL" clId="{5AF1406F-BAE9-4D04-8B93-F7D2F9CF0426}" dt="2025-01-22T00:51:42.699" v="3683" actId="164"/>
          <ac:picMkLst>
            <pc:docMk/>
            <pc:sldMk cId="286545126" sldId="537"/>
            <ac:picMk id="7" creationId="{00000000-0000-0000-0000-000000000000}"/>
          </ac:picMkLst>
        </pc:picChg>
        <pc:picChg chg="mod">
          <ac:chgData name="Sarah Tinker (she/her)" userId="0e7663e2-365b-43ee-95b9-b01c66bd14e3" providerId="ADAL" clId="{5AF1406F-BAE9-4D04-8B93-F7D2F9CF0426}" dt="2025-01-22T00:51:42.699" v="3683" actId="164"/>
          <ac:picMkLst>
            <pc:docMk/>
            <pc:sldMk cId="286545126" sldId="537"/>
            <ac:picMk id="8" creationId="{00000000-0000-0000-0000-000000000000}"/>
          </ac:picMkLst>
        </pc:picChg>
        <pc:picChg chg="mod">
          <ac:chgData name="Sarah Tinker (she/her)" userId="0e7663e2-365b-43ee-95b9-b01c66bd14e3" providerId="ADAL" clId="{5AF1406F-BAE9-4D04-8B93-F7D2F9CF0426}" dt="2025-01-22T00:51:42.699" v="3683" actId="164"/>
          <ac:picMkLst>
            <pc:docMk/>
            <pc:sldMk cId="286545126" sldId="537"/>
            <ac:picMk id="9" creationId="{00000000-0000-0000-0000-000000000000}"/>
          </ac:picMkLst>
        </pc:picChg>
      </pc:sldChg>
      <pc:sldChg chg="addSp modSp mod">
        <pc:chgData name="Sarah Tinker (she/her)" userId="0e7663e2-365b-43ee-95b9-b01c66bd14e3" providerId="ADAL" clId="{5AF1406F-BAE9-4D04-8B93-F7D2F9CF0426}" dt="2025-01-22T00:59:55.207" v="4700" actId="13244"/>
        <pc:sldMkLst>
          <pc:docMk/>
          <pc:sldMk cId="1830346445" sldId="539"/>
        </pc:sldMkLst>
        <pc:spChg chg="mod">
          <ac:chgData name="Sarah Tinker (she/her)" userId="0e7663e2-365b-43ee-95b9-b01c66bd14e3" providerId="ADAL" clId="{5AF1406F-BAE9-4D04-8B93-F7D2F9CF0426}" dt="2025-01-22T00:59:55.207" v="4700" actId="13244"/>
          <ac:spMkLst>
            <pc:docMk/>
            <pc:sldMk cId="1830346445" sldId="539"/>
            <ac:spMk id="4" creationId="{00000000-0000-0000-0000-000000000000}"/>
          </ac:spMkLst>
        </pc:spChg>
        <pc:spChg chg="mod">
          <ac:chgData name="Sarah Tinker (she/her)" userId="0e7663e2-365b-43ee-95b9-b01c66bd14e3" providerId="ADAL" clId="{5AF1406F-BAE9-4D04-8B93-F7D2F9CF0426}" dt="2025-01-22T00:59:53.396" v="4699" actId="13244"/>
          <ac:spMkLst>
            <pc:docMk/>
            <pc:sldMk cId="1830346445" sldId="539"/>
            <ac:spMk id="11" creationId="{00000000-0000-0000-0000-000000000000}"/>
          </ac:spMkLst>
        </pc:spChg>
        <pc:spChg chg="mod">
          <ac:chgData name="Sarah Tinker (she/her)" userId="0e7663e2-365b-43ee-95b9-b01c66bd14e3" providerId="ADAL" clId="{5AF1406F-BAE9-4D04-8B93-F7D2F9CF0426}" dt="2025-01-22T00:51:51.471" v="3687" actId="164"/>
          <ac:spMkLst>
            <pc:docMk/>
            <pc:sldMk cId="1830346445" sldId="539"/>
            <ac:spMk id="12" creationId="{00000000-0000-0000-0000-000000000000}"/>
          </ac:spMkLst>
        </pc:spChg>
        <pc:grpChg chg="add mod">
          <ac:chgData name="Sarah Tinker (she/her)" userId="0e7663e2-365b-43ee-95b9-b01c66bd14e3" providerId="ADAL" clId="{5AF1406F-BAE9-4D04-8B93-F7D2F9CF0426}" dt="2025-01-22T00:51:52.680" v="3688" actId="962"/>
          <ac:grpSpMkLst>
            <pc:docMk/>
            <pc:sldMk cId="1830346445" sldId="539"/>
            <ac:grpSpMk id="2" creationId="{AACBEE1B-FEB2-2291-745C-6DD94DF472E3}"/>
          </ac:grpSpMkLst>
        </pc:grpChg>
        <pc:picChg chg="mod">
          <ac:chgData name="Sarah Tinker (she/her)" userId="0e7663e2-365b-43ee-95b9-b01c66bd14e3" providerId="ADAL" clId="{5AF1406F-BAE9-4D04-8B93-F7D2F9CF0426}" dt="2025-01-22T00:51:51.471" v="3687" actId="164"/>
          <ac:picMkLst>
            <pc:docMk/>
            <pc:sldMk cId="1830346445" sldId="539"/>
            <ac:picMk id="13" creationId="{00000000-0000-0000-0000-000000000000}"/>
          </ac:picMkLst>
        </pc:picChg>
        <pc:picChg chg="mod">
          <ac:chgData name="Sarah Tinker (she/her)" userId="0e7663e2-365b-43ee-95b9-b01c66bd14e3" providerId="ADAL" clId="{5AF1406F-BAE9-4D04-8B93-F7D2F9CF0426}" dt="2025-01-22T00:51:51.471" v="3687" actId="164"/>
          <ac:picMkLst>
            <pc:docMk/>
            <pc:sldMk cId="1830346445" sldId="539"/>
            <ac:picMk id="15" creationId="{00000000-0000-0000-0000-000000000000}"/>
          </ac:picMkLst>
        </pc:picChg>
        <pc:picChg chg="mod">
          <ac:chgData name="Sarah Tinker (she/her)" userId="0e7663e2-365b-43ee-95b9-b01c66bd14e3" providerId="ADAL" clId="{5AF1406F-BAE9-4D04-8B93-F7D2F9CF0426}" dt="2025-01-22T00:51:31.762" v="3680" actId="962"/>
          <ac:picMkLst>
            <pc:docMk/>
            <pc:sldMk cId="1830346445" sldId="539"/>
            <ac:picMk id="16" creationId="{00000000-0000-0000-0000-000000000000}"/>
          </ac:picMkLst>
        </pc:picChg>
      </pc:sldChg>
      <pc:sldChg chg="modSp mod">
        <pc:chgData name="Sarah Tinker (she/her)" userId="0e7663e2-365b-43ee-95b9-b01c66bd14e3" providerId="ADAL" clId="{5AF1406F-BAE9-4D04-8B93-F7D2F9CF0426}" dt="2025-01-22T01:00:07.857" v="4701" actId="13244"/>
        <pc:sldMkLst>
          <pc:docMk/>
          <pc:sldMk cId="2342860738" sldId="540"/>
        </pc:sldMkLst>
        <pc:spChg chg="mod">
          <ac:chgData name="Sarah Tinker (she/her)" userId="0e7663e2-365b-43ee-95b9-b01c66bd14e3" providerId="ADAL" clId="{5AF1406F-BAE9-4D04-8B93-F7D2F9CF0426}" dt="2025-01-22T01:00:07.857" v="4701" actId="13244"/>
          <ac:spMkLst>
            <pc:docMk/>
            <pc:sldMk cId="2342860738" sldId="540"/>
            <ac:spMk id="4" creationId="{00000000-0000-0000-0000-000000000000}"/>
          </ac:spMkLst>
        </pc:spChg>
        <pc:spChg chg="mod">
          <ac:chgData name="Sarah Tinker (she/her)" userId="0e7663e2-365b-43ee-95b9-b01c66bd14e3" providerId="ADAL" clId="{5AF1406F-BAE9-4D04-8B93-F7D2F9CF0426}" dt="2025-01-22T00:57:09.559" v="4670" actId="33553"/>
          <ac:spMkLst>
            <pc:docMk/>
            <pc:sldMk cId="2342860738" sldId="540"/>
            <ac:spMk id="11" creationId="{00000000-0000-0000-0000-000000000000}"/>
          </ac:spMkLst>
        </pc:spChg>
        <pc:picChg chg="mod">
          <ac:chgData name="Sarah Tinker (she/her)" userId="0e7663e2-365b-43ee-95b9-b01c66bd14e3" providerId="ADAL" clId="{5AF1406F-BAE9-4D04-8B93-F7D2F9CF0426}" dt="2025-01-22T00:52:28.750" v="3886" actId="962"/>
          <ac:picMkLst>
            <pc:docMk/>
            <pc:sldMk cId="2342860738" sldId="540"/>
            <ac:picMk id="5" creationId="{00000000-0000-0000-0000-000000000000}"/>
          </ac:picMkLst>
        </pc:picChg>
      </pc:sldChg>
      <pc:sldChg chg="modSp mod">
        <pc:chgData name="Sarah Tinker (she/her)" userId="0e7663e2-365b-43ee-95b9-b01c66bd14e3" providerId="ADAL" clId="{5AF1406F-BAE9-4D04-8B93-F7D2F9CF0426}" dt="2025-01-22T01:00:29.557" v="4704" actId="13244"/>
        <pc:sldMkLst>
          <pc:docMk/>
          <pc:sldMk cId="897141176" sldId="541"/>
        </pc:sldMkLst>
        <pc:spChg chg="mod">
          <ac:chgData name="Sarah Tinker (she/her)" userId="0e7663e2-365b-43ee-95b9-b01c66bd14e3" providerId="ADAL" clId="{5AF1406F-BAE9-4D04-8B93-F7D2F9CF0426}" dt="2025-01-22T00:52:49.239" v="3941" actId="962"/>
          <ac:spMkLst>
            <pc:docMk/>
            <pc:sldMk cId="897141176" sldId="541"/>
            <ac:spMk id="2" creationId="{00000000-0000-0000-0000-000000000000}"/>
          </ac:spMkLst>
        </pc:spChg>
        <pc:spChg chg="mod">
          <ac:chgData name="Sarah Tinker (she/her)" userId="0e7663e2-365b-43ee-95b9-b01c66bd14e3" providerId="ADAL" clId="{5AF1406F-BAE9-4D04-8B93-F7D2F9CF0426}" dt="2025-01-22T01:00:20.058" v="4703" actId="13244"/>
          <ac:spMkLst>
            <pc:docMk/>
            <pc:sldMk cId="897141176" sldId="541"/>
            <ac:spMk id="4" creationId="{00000000-0000-0000-0000-000000000000}"/>
          </ac:spMkLst>
        </pc:spChg>
        <pc:spChg chg="mod">
          <ac:chgData name="Sarah Tinker (she/her)" userId="0e7663e2-365b-43ee-95b9-b01c66bd14e3" providerId="ADAL" clId="{5AF1406F-BAE9-4D04-8B93-F7D2F9CF0426}" dt="2025-01-22T00:52:43.399" v="3917" actId="962"/>
          <ac:spMkLst>
            <pc:docMk/>
            <pc:sldMk cId="897141176" sldId="541"/>
            <ac:spMk id="9" creationId="{00000000-0000-0000-0000-000000000000}"/>
          </ac:spMkLst>
        </pc:spChg>
        <pc:spChg chg="mod">
          <ac:chgData name="Sarah Tinker (she/her)" userId="0e7663e2-365b-43ee-95b9-b01c66bd14e3" providerId="ADAL" clId="{5AF1406F-BAE9-4D04-8B93-F7D2F9CF0426}" dt="2025-01-22T00:52:55.016" v="3997" actId="962"/>
          <ac:spMkLst>
            <pc:docMk/>
            <pc:sldMk cId="897141176" sldId="541"/>
            <ac:spMk id="10" creationId="{00000000-0000-0000-0000-000000000000}"/>
          </ac:spMkLst>
        </pc:spChg>
        <pc:spChg chg="mod">
          <ac:chgData name="Sarah Tinker (she/her)" userId="0e7663e2-365b-43ee-95b9-b01c66bd14e3" providerId="ADAL" clId="{5AF1406F-BAE9-4D04-8B93-F7D2F9CF0426}" dt="2025-01-22T01:00:17.357" v="4702" actId="13244"/>
          <ac:spMkLst>
            <pc:docMk/>
            <pc:sldMk cId="897141176" sldId="541"/>
            <ac:spMk id="11" creationId="{00000000-0000-0000-0000-000000000000}"/>
          </ac:spMkLst>
        </pc:spChg>
        <pc:spChg chg="mod">
          <ac:chgData name="Sarah Tinker (she/her)" userId="0e7663e2-365b-43ee-95b9-b01c66bd14e3" providerId="ADAL" clId="{5AF1406F-BAE9-4D04-8B93-F7D2F9CF0426}" dt="2025-01-22T01:00:29.557" v="4704" actId="13244"/>
          <ac:spMkLst>
            <pc:docMk/>
            <pc:sldMk cId="897141176" sldId="541"/>
            <ac:spMk id="12" creationId="{00000000-0000-0000-0000-000000000000}"/>
          </ac:spMkLst>
        </pc:spChg>
        <pc:spChg chg="mod">
          <ac:chgData name="Sarah Tinker (she/her)" userId="0e7663e2-365b-43ee-95b9-b01c66bd14e3" providerId="ADAL" clId="{5AF1406F-BAE9-4D04-8B93-F7D2F9CF0426}" dt="2025-01-22T00:56:21.909" v="4658" actId="962"/>
          <ac:spMkLst>
            <pc:docMk/>
            <pc:sldMk cId="897141176" sldId="541"/>
            <ac:spMk id="14" creationId="{00000000-0000-0000-0000-000000000000}"/>
          </ac:spMkLst>
        </pc:spChg>
        <pc:picChg chg="mod">
          <ac:chgData name="Sarah Tinker (she/her)" userId="0e7663e2-365b-43ee-95b9-b01c66bd14e3" providerId="ADAL" clId="{5AF1406F-BAE9-4D04-8B93-F7D2F9CF0426}" dt="2025-01-22T00:52:34.126" v="3887" actId="962"/>
          <ac:picMkLst>
            <pc:docMk/>
            <pc:sldMk cId="897141176" sldId="541"/>
            <ac:picMk id="13" creationId="{00000000-0000-0000-0000-000000000000}"/>
          </ac:picMkLst>
        </pc:picChg>
        <pc:cxnChg chg="mod">
          <ac:chgData name="Sarah Tinker (she/her)" userId="0e7663e2-365b-43ee-95b9-b01c66bd14e3" providerId="ADAL" clId="{5AF1406F-BAE9-4D04-8B93-F7D2F9CF0426}" dt="2025-01-22T00:56:24.218" v="4659" actId="962"/>
          <ac:cxnSpMkLst>
            <pc:docMk/>
            <pc:sldMk cId="897141176" sldId="541"/>
            <ac:cxnSpMk id="17" creationId="{00000000-0000-0000-0000-000000000000}"/>
          </ac:cxnSpMkLst>
        </pc:cxnChg>
        <pc:cxnChg chg="mod">
          <ac:chgData name="Sarah Tinker (she/her)" userId="0e7663e2-365b-43ee-95b9-b01c66bd14e3" providerId="ADAL" clId="{5AF1406F-BAE9-4D04-8B93-F7D2F9CF0426}" dt="2025-01-22T00:56:25.877" v="4660" actId="962"/>
          <ac:cxnSpMkLst>
            <pc:docMk/>
            <pc:sldMk cId="897141176" sldId="541"/>
            <ac:cxnSpMk id="18" creationId="{00000000-0000-0000-0000-000000000000}"/>
          </ac:cxnSpMkLst>
        </pc:cxnChg>
      </pc:sldChg>
      <pc:sldChg chg="modSp mod">
        <pc:chgData name="Sarah Tinker (she/her)" userId="0e7663e2-365b-43ee-95b9-b01c66bd14e3" providerId="ADAL" clId="{5AF1406F-BAE9-4D04-8B93-F7D2F9CF0426}" dt="2025-01-22T00:58:24.962" v="4685" actId="13244"/>
        <pc:sldMkLst>
          <pc:docMk/>
          <pc:sldMk cId="20528160" sldId="543"/>
        </pc:sldMkLst>
        <pc:spChg chg="mod">
          <ac:chgData name="Sarah Tinker (she/her)" userId="0e7663e2-365b-43ee-95b9-b01c66bd14e3" providerId="ADAL" clId="{5AF1406F-BAE9-4D04-8B93-F7D2F9CF0426}" dt="2025-01-22T00:58:24.962" v="4685" actId="13244"/>
          <ac:spMkLst>
            <pc:docMk/>
            <pc:sldMk cId="20528160" sldId="543"/>
            <ac:spMk id="2" creationId="{00000000-0000-0000-0000-000000000000}"/>
          </ac:spMkLst>
        </pc:spChg>
        <pc:picChg chg="mod">
          <ac:chgData name="Sarah Tinker (she/her)" userId="0e7663e2-365b-43ee-95b9-b01c66bd14e3" providerId="ADAL" clId="{5AF1406F-BAE9-4D04-8B93-F7D2F9CF0426}" dt="2025-01-22T00:47:47.372" v="2944" actId="962"/>
          <ac:picMkLst>
            <pc:docMk/>
            <pc:sldMk cId="20528160" sldId="543"/>
            <ac:picMk id="11" creationId="{C2F613FD-D58D-08DB-5F02-429EFBC9382E}"/>
          </ac:picMkLst>
        </pc:picChg>
      </pc:sldChg>
      <pc:sldChg chg="addSp delSp modSp mod">
        <pc:chgData name="Sarah Tinker (she/her)" userId="0e7663e2-365b-43ee-95b9-b01c66bd14e3" providerId="ADAL" clId="{5AF1406F-BAE9-4D04-8B93-F7D2F9CF0426}" dt="2025-01-22T00:58:50.616" v="4691" actId="13244"/>
        <pc:sldMkLst>
          <pc:docMk/>
          <pc:sldMk cId="911227353" sldId="549"/>
        </pc:sldMkLst>
        <pc:spChg chg="mod">
          <ac:chgData name="Sarah Tinker (she/her)" userId="0e7663e2-365b-43ee-95b9-b01c66bd14e3" providerId="ADAL" clId="{5AF1406F-BAE9-4D04-8B93-F7D2F9CF0426}" dt="2025-01-22T00:58:50.616" v="4691" actId="13244"/>
          <ac:spMkLst>
            <pc:docMk/>
            <pc:sldMk cId="911227353" sldId="549"/>
            <ac:spMk id="8" creationId="{00000000-0000-0000-0000-000000000000}"/>
          </ac:spMkLst>
        </pc:spChg>
        <pc:picChg chg="add del mod ord">
          <ac:chgData name="Sarah Tinker (she/her)" userId="0e7663e2-365b-43ee-95b9-b01c66bd14e3" providerId="ADAL" clId="{5AF1406F-BAE9-4D04-8B93-F7D2F9CF0426}" dt="2025-01-22T00:55:20.513" v="4492" actId="167"/>
          <ac:picMkLst>
            <pc:docMk/>
            <pc:sldMk cId="911227353" sldId="549"/>
            <ac:picMk id="3" creationId="{B078A624-E0A2-F697-C1E2-B3D2017173F5}"/>
          </ac:picMkLst>
        </pc:picChg>
        <pc:cxnChg chg="del">
          <ac:chgData name="Sarah Tinker (she/her)" userId="0e7663e2-365b-43ee-95b9-b01c66bd14e3" providerId="ADAL" clId="{5AF1406F-BAE9-4D04-8B93-F7D2F9CF0426}" dt="2025-01-22T00:55:25.797" v="4493" actId="478"/>
          <ac:cxnSpMkLst>
            <pc:docMk/>
            <pc:sldMk cId="911227353" sldId="549"/>
            <ac:cxnSpMk id="17" creationId="{00000000-0000-0000-0000-000000000000}"/>
          </ac:cxnSpMkLst>
        </pc:cxnChg>
      </pc:sldChg>
      <pc:sldChg chg="addSp delSp modSp mod modAnim">
        <pc:chgData name="Sarah Tinker (she/her)" userId="0e7663e2-365b-43ee-95b9-b01c66bd14e3" providerId="ADAL" clId="{5AF1406F-BAE9-4D04-8B93-F7D2F9CF0426}" dt="2025-01-22T00:59:12.329" v="4694" actId="13244"/>
        <pc:sldMkLst>
          <pc:docMk/>
          <pc:sldMk cId="1933095941" sldId="550"/>
        </pc:sldMkLst>
        <pc:spChg chg="mod">
          <ac:chgData name="Sarah Tinker (she/her)" userId="0e7663e2-365b-43ee-95b9-b01c66bd14e3" providerId="ADAL" clId="{5AF1406F-BAE9-4D04-8B93-F7D2F9CF0426}" dt="2025-01-22T00:59:12.329" v="4694" actId="13244"/>
          <ac:spMkLst>
            <pc:docMk/>
            <pc:sldMk cId="1933095941" sldId="550"/>
            <ac:spMk id="2" creationId="{00000000-0000-0000-0000-000000000000}"/>
          </ac:spMkLst>
        </pc:spChg>
        <pc:spChg chg="add del mod topLvl">
          <ac:chgData name="Sarah Tinker (she/her)" userId="0e7663e2-365b-43ee-95b9-b01c66bd14e3" providerId="ADAL" clId="{5AF1406F-BAE9-4D04-8B93-F7D2F9CF0426}" dt="2025-01-22T00:56:15.976" v="4655" actId="962"/>
          <ac:spMkLst>
            <pc:docMk/>
            <pc:sldMk cId="1933095941" sldId="550"/>
            <ac:spMk id="14" creationId="{A75F1C18-B2C2-809B-0EE8-F6280D36B36F}"/>
          </ac:spMkLst>
        </pc:spChg>
        <pc:spChg chg="add del mod topLvl">
          <ac:chgData name="Sarah Tinker (she/her)" userId="0e7663e2-365b-43ee-95b9-b01c66bd14e3" providerId="ADAL" clId="{5AF1406F-BAE9-4D04-8B93-F7D2F9CF0426}" dt="2025-01-22T00:48:28.881" v="2950" actId="478"/>
          <ac:spMkLst>
            <pc:docMk/>
            <pc:sldMk cId="1933095941" sldId="550"/>
            <ac:spMk id="37" creationId="{213596E5-157B-8FFE-575F-A15F28277979}"/>
          </ac:spMkLst>
        </pc:spChg>
        <pc:grpChg chg="add mod">
          <ac:chgData name="Sarah Tinker (she/her)" userId="0e7663e2-365b-43ee-95b9-b01c66bd14e3" providerId="ADAL" clId="{5AF1406F-BAE9-4D04-8B93-F7D2F9CF0426}" dt="2025-01-22T00:47:42.266" v="2942" actId="164"/>
          <ac:grpSpMkLst>
            <pc:docMk/>
            <pc:sldMk cId="1933095941" sldId="550"/>
            <ac:grpSpMk id="3" creationId="{24483C84-7F98-BAF8-296A-8060E46A3588}"/>
          </ac:grpSpMkLst>
        </pc:grpChg>
        <pc:grpChg chg="add del mod">
          <ac:chgData name="Sarah Tinker (she/her)" userId="0e7663e2-365b-43ee-95b9-b01c66bd14e3" providerId="ADAL" clId="{5AF1406F-BAE9-4D04-8B93-F7D2F9CF0426}" dt="2025-01-22T00:48:24.684" v="2948" actId="165"/>
          <ac:grpSpMkLst>
            <pc:docMk/>
            <pc:sldMk cId="1933095941" sldId="550"/>
            <ac:grpSpMk id="7" creationId="{1C1F3DF2-C901-F308-641A-FB03845ECA7C}"/>
          </ac:grpSpMkLst>
        </pc:grpChg>
        <pc:picChg chg="add del mod topLvl">
          <ac:chgData name="Sarah Tinker (she/her)" userId="0e7663e2-365b-43ee-95b9-b01c66bd14e3" providerId="ADAL" clId="{5AF1406F-BAE9-4D04-8B93-F7D2F9CF0426}" dt="2025-01-22T00:55:44.761" v="4500" actId="962"/>
          <ac:picMkLst>
            <pc:docMk/>
            <pc:sldMk cId="1933095941" sldId="550"/>
            <ac:picMk id="5" creationId="{954D587F-6EC3-8A69-FAF6-A5A446C4AB06}"/>
          </ac:picMkLst>
        </pc:picChg>
        <pc:picChg chg="add del mod topLvl">
          <ac:chgData name="Sarah Tinker (she/her)" userId="0e7663e2-365b-43ee-95b9-b01c66bd14e3" providerId="ADAL" clId="{5AF1406F-BAE9-4D04-8B93-F7D2F9CF0426}" dt="2025-01-22T00:56:06.968" v="4654" actId="962"/>
          <ac:picMkLst>
            <pc:docMk/>
            <pc:sldMk cId="1933095941" sldId="550"/>
            <ac:picMk id="6" creationId="{DC3E81BC-9912-B819-9D5E-8D777FC8C235}"/>
          </ac:picMkLst>
        </pc:picChg>
        <pc:picChg chg="add del mod topLvl">
          <ac:chgData name="Sarah Tinker (she/her)" userId="0e7663e2-365b-43ee-95b9-b01c66bd14e3" providerId="ADAL" clId="{5AF1406F-BAE9-4D04-8B93-F7D2F9CF0426}" dt="2025-01-22T00:49:35.846" v="3256" actId="962"/>
          <ac:picMkLst>
            <pc:docMk/>
            <pc:sldMk cId="1933095941" sldId="550"/>
            <ac:picMk id="10" creationId="{D480A3A8-EC32-5EF4-9BDA-7488ED9A7EDE}"/>
          </ac:picMkLst>
        </pc:picChg>
        <pc:cxnChg chg="mod">
          <ac:chgData name="Sarah Tinker (she/her)" userId="0e7663e2-365b-43ee-95b9-b01c66bd14e3" providerId="ADAL" clId="{5AF1406F-BAE9-4D04-8B93-F7D2F9CF0426}" dt="2025-01-22T00:55:35.596" v="4496" actId="962"/>
          <ac:cxnSpMkLst>
            <pc:docMk/>
            <pc:sldMk cId="1933095941" sldId="550"/>
            <ac:cxnSpMk id="15" creationId="{7FFFE859-6175-14CA-ECDB-82CEBF3D7D64}"/>
          </ac:cxnSpMkLst>
        </pc:cxnChg>
        <pc:cxnChg chg="mod">
          <ac:chgData name="Sarah Tinker (she/her)" userId="0e7663e2-365b-43ee-95b9-b01c66bd14e3" providerId="ADAL" clId="{5AF1406F-BAE9-4D04-8B93-F7D2F9CF0426}" dt="2025-01-22T00:55:36.889" v="4497" actId="962"/>
          <ac:cxnSpMkLst>
            <pc:docMk/>
            <pc:sldMk cId="1933095941" sldId="550"/>
            <ac:cxnSpMk id="22" creationId="{8AAC7CA5-C497-B7A2-7183-15A29DB33318}"/>
          </ac:cxnSpMkLst>
        </pc:cxnChg>
        <pc:cxnChg chg="mod">
          <ac:chgData name="Sarah Tinker (she/her)" userId="0e7663e2-365b-43ee-95b9-b01c66bd14e3" providerId="ADAL" clId="{5AF1406F-BAE9-4D04-8B93-F7D2F9CF0426}" dt="2025-01-22T00:55:38.350" v="4498" actId="962"/>
          <ac:cxnSpMkLst>
            <pc:docMk/>
            <pc:sldMk cId="1933095941" sldId="550"/>
            <ac:cxnSpMk id="25" creationId="{8DA2FDC8-628B-A6FC-CA38-75734F9DF23B}"/>
          </ac:cxnSpMkLst>
        </pc:cxnChg>
        <pc:cxnChg chg="mod">
          <ac:chgData name="Sarah Tinker (she/her)" userId="0e7663e2-365b-43ee-95b9-b01c66bd14e3" providerId="ADAL" clId="{5AF1406F-BAE9-4D04-8B93-F7D2F9CF0426}" dt="2025-01-22T00:55:39.867" v="4499" actId="962"/>
          <ac:cxnSpMkLst>
            <pc:docMk/>
            <pc:sldMk cId="1933095941" sldId="550"/>
            <ac:cxnSpMk id="27" creationId="{F23F856C-C92D-B24A-FDB9-A95A0369D40E}"/>
          </ac:cxnSpMkLst>
        </pc:cxnChg>
        <pc:cxnChg chg="add del mod topLvl">
          <ac:chgData name="Sarah Tinker (she/her)" userId="0e7663e2-365b-43ee-95b9-b01c66bd14e3" providerId="ADAL" clId="{5AF1406F-BAE9-4D04-8B93-F7D2F9CF0426}" dt="2025-01-22T00:56:17.479" v="4656" actId="962"/>
          <ac:cxnSpMkLst>
            <pc:docMk/>
            <pc:sldMk cId="1933095941" sldId="550"/>
            <ac:cxnSpMk id="31" creationId="{C5BF4BDF-1177-7BE6-F7C5-46125BE0FDDB}"/>
          </ac:cxnSpMkLst>
        </pc:cxnChg>
        <pc:cxnChg chg="add del mod topLvl">
          <ac:chgData name="Sarah Tinker (she/her)" userId="0e7663e2-365b-43ee-95b9-b01c66bd14e3" providerId="ADAL" clId="{5AF1406F-BAE9-4D04-8B93-F7D2F9CF0426}" dt="2025-01-22T00:56:18.819" v="4657" actId="962"/>
          <ac:cxnSpMkLst>
            <pc:docMk/>
            <pc:sldMk cId="1933095941" sldId="550"/>
            <ac:cxnSpMk id="33" creationId="{2EE91272-FD66-17BF-06A2-FEF9ED2521F4}"/>
          </ac:cxnSpMkLst>
        </pc:cxnChg>
      </pc:sldChg>
      <pc:sldChg chg="modSp mod">
        <pc:chgData name="Sarah Tinker (she/her)" userId="0e7663e2-365b-43ee-95b9-b01c66bd14e3" providerId="ADAL" clId="{5AF1406F-BAE9-4D04-8B93-F7D2F9CF0426}" dt="2025-01-22T00:57:13.191" v="4673" actId="27636"/>
        <pc:sldMkLst>
          <pc:docMk/>
          <pc:sldMk cId="2943746911" sldId="551"/>
        </pc:sldMkLst>
        <pc:spChg chg="mod">
          <ac:chgData name="Sarah Tinker (she/her)" userId="0e7663e2-365b-43ee-95b9-b01c66bd14e3" providerId="ADAL" clId="{5AF1406F-BAE9-4D04-8B93-F7D2F9CF0426}" dt="2025-01-22T00:57:13.191" v="4673" actId="27636"/>
          <ac:spMkLst>
            <pc:docMk/>
            <pc:sldMk cId="2943746911" sldId="551"/>
            <ac:spMk id="9" creationId="{5E88BC2A-1B8C-4F7D-D580-A503D4BA397D}"/>
          </ac:spMkLst>
        </pc:spChg>
      </pc:sldChg>
      <pc:sldChg chg="modSp mod">
        <pc:chgData name="Sarah Tinker (she/her)" userId="0e7663e2-365b-43ee-95b9-b01c66bd14e3" providerId="ADAL" clId="{5AF1406F-BAE9-4D04-8B93-F7D2F9CF0426}" dt="2025-01-22T00:49:57.982" v="3388" actId="962"/>
        <pc:sldMkLst>
          <pc:docMk/>
          <pc:sldMk cId="328331657" sldId="552"/>
        </pc:sldMkLst>
        <pc:picChg chg="mod">
          <ac:chgData name="Sarah Tinker (she/her)" userId="0e7663e2-365b-43ee-95b9-b01c66bd14e3" providerId="ADAL" clId="{5AF1406F-BAE9-4D04-8B93-F7D2F9CF0426}" dt="2025-01-22T00:49:57.982" v="3388" actId="962"/>
          <ac:picMkLst>
            <pc:docMk/>
            <pc:sldMk cId="328331657" sldId="552"/>
            <ac:picMk id="7" creationId="{0585DD8C-7D1D-D642-3BA5-C61529BB47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157E3DD-707B-4094-9E46-5BFE09D0F57A}" type="datetimeFigureOut">
              <a:rPr lang="en-US" smtClean="0"/>
              <a:t>1/21/2025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52376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8800" y="0"/>
            <a:ext cx="4470400" cy="2514600"/>
          </a:xfrm>
          <a:prstGeom prst="rect">
            <a:avLst/>
          </a:prstGeom>
          <a:noFill/>
          <a:ln w="12700">
            <a:no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numCol="3" spcCol="2743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1960A5-8209-406D-9FF4-30FB2A2FF490}" type="slidenum">
              <a:rPr lang="en-US"/>
              <a:pPr/>
              <a:t>‹#›</a:t>
            </a:fld>
            <a:endParaRPr lang="en-US"/>
          </a:p>
        </p:txBody>
      </p:sp>
      <p:sp>
        <p:nvSpPr>
          <p:cNvPr id="8" name="Rectangle 7"/>
          <p:cNvSpPr/>
          <p:nvPr/>
        </p:nvSpPr>
        <p:spPr>
          <a:xfrm>
            <a:off x="3352800" y="0"/>
            <a:ext cx="5791200" cy="2514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9036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r>
              <a:rPr lang="en-US" dirty="0"/>
              <a:t>Title slide option 1</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These photos</a:t>
            </a:r>
            <a:r>
              <a:rPr lang="en-US" baseline="0" dirty="0"/>
              <a:t> are just examples. </a:t>
            </a:r>
            <a:r>
              <a:rPr lang="en-US" dirty="0"/>
              <a:t>Please replace photos with your own.</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a:t>
            </a:fld>
            <a:endParaRPr lang="en-US"/>
          </a:p>
        </p:txBody>
      </p:sp>
    </p:spTree>
    <p:extLst>
      <p:ext uri="{BB962C8B-B14F-4D97-AF65-F5344CB8AC3E}">
        <p14:creationId xmlns:p14="http://schemas.microsoft.com/office/powerpoint/2010/main" val="221494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Its not just about being BIPOC and its more about being poor.</a:t>
            </a:r>
          </a:p>
          <a:p>
            <a:pPr marL="171450" indent="-171450">
              <a:buFontTx/>
              <a:buChar char="-"/>
            </a:pPr>
            <a:r>
              <a:rPr lang="en-US" baseline="0" dirty="0"/>
              <a:t>We took another approach at assessing the </a:t>
            </a:r>
            <a:r>
              <a:rPr lang="en-US" baseline="0" dirty="0" err="1"/>
              <a:t>ped</a:t>
            </a:r>
            <a:r>
              <a:rPr lang="en-US" baseline="0" dirty="0"/>
              <a:t> injury disparity by looking at the count of </a:t>
            </a:r>
            <a:r>
              <a:rPr lang="en-US" baseline="0" dirty="0" err="1"/>
              <a:t>ped</a:t>
            </a:r>
            <a:r>
              <a:rPr lang="en-US" baseline="0" dirty="0"/>
              <a:t> injuries by census tract.  </a:t>
            </a:r>
          </a:p>
          <a:p>
            <a:pPr marL="171450" indent="-171450">
              <a:buFontTx/>
              <a:buChar char="-"/>
            </a:pPr>
            <a:r>
              <a:rPr lang="en-US" baseline="0" dirty="0"/>
              <a:t>Tracts with more poor people and more people of color exhibited much higher rates of pedestrian injury</a:t>
            </a:r>
          </a:p>
          <a:p>
            <a:pPr marL="171450" indent="-171450">
              <a:buFontTx/>
              <a:buChar char="-"/>
            </a:pPr>
            <a:r>
              <a:rPr lang="en-US" baseline="0" dirty="0"/>
              <a:t>Explain chart</a:t>
            </a:r>
            <a:endParaRPr lang="en-US" dirty="0"/>
          </a:p>
          <a:p>
            <a:r>
              <a:rPr lang="en-US" dirty="0"/>
              <a:t>Arterial VMT concentration</a:t>
            </a:r>
            <a:r>
              <a:rPr lang="en-US" baseline="0" dirty="0"/>
              <a:t> 3X higher than lowest tracts and nearly 2X the state average</a:t>
            </a:r>
          </a:p>
          <a:p>
            <a:r>
              <a:rPr lang="en-US" baseline="0" dirty="0"/>
              <a:t>Concentration of high speed roadways, 2X that of lowest level and 30% higher than state average</a:t>
            </a:r>
          </a:p>
          <a:p>
            <a:r>
              <a:rPr lang="en-US" baseline="0" dirty="0"/>
              <a:t>16% of people take transit, walk or bike in High tracts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 of people take transit, walk or bike in low tracts </a:t>
            </a:r>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225023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pPr marL="171450" indent="-171450">
              <a:buFontTx/>
              <a:buChar char="-"/>
            </a:pPr>
            <a:r>
              <a:rPr lang="en-US" baseline="0" dirty="0"/>
              <a:t>Can see spatially how the categorization works – next slide for method details</a:t>
            </a:r>
            <a:endParaRPr lang="en-US"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11</a:t>
            </a:fld>
            <a:endParaRPr lang="en-US"/>
          </a:p>
        </p:txBody>
      </p:sp>
    </p:spTree>
    <p:extLst>
      <p:ext uri="{BB962C8B-B14F-4D97-AF65-F5344CB8AC3E}">
        <p14:creationId xmlns:p14="http://schemas.microsoft.com/office/powerpoint/2010/main" val="1213752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pPr marL="171450" indent="-171450">
              <a:buFontTx/>
              <a:buChar char="-"/>
            </a:pPr>
            <a:r>
              <a:rPr lang="en-US" baseline="0" dirty="0"/>
              <a:t>Can see spatially how the categorization works – next slide for method details</a:t>
            </a:r>
            <a:endParaRPr lang="en-US"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12</a:t>
            </a:fld>
            <a:endParaRPr lang="en-US"/>
          </a:p>
        </p:txBody>
      </p:sp>
    </p:spTree>
    <p:extLst>
      <p:ext uri="{BB962C8B-B14F-4D97-AF65-F5344CB8AC3E}">
        <p14:creationId xmlns:p14="http://schemas.microsoft.com/office/powerpoint/2010/main" val="245403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a:t>
            </a:r>
            <a:r>
              <a:rPr lang="en-US" b="1" baseline="0" dirty="0"/>
              <a:t> walking/transit</a:t>
            </a:r>
            <a:endParaRPr lang="en-US" b="1" dirty="0"/>
          </a:p>
          <a:p>
            <a:r>
              <a:rPr lang="en-US" dirty="0"/>
              <a:t>-  People living at</a:t>
            </a:r>
            <a:r>
              <a:rPr lang="en-US" baseline="0" dirty="0"/>
              <a:t>/below poverty walk 40% more miles per capita</a:t>
            </a:r>
          </a:p>
          <a:p>
            <a:pPr marL="171450" indent="-171450">
              <a:buFontTx/>
              <a:buChar char="-"/>
            </a:pPr>
            <a:r>
              <a:rPr lang="en-US" baseline="0" dirty="0"/>
              <a:t>Take transit and walk to work at higher rate</a:t>
            </a:r>
          </a:p>
          <a:p>
            <a:pPr marL="0" indent="0">
              <a:buFontTx/>
              <a:buNone/>
            </a:pPr>
            <a:r>
              <a:rPr lang="en-US" baseline="0" dirty="0"/>
              <a:t>Less hospitable environment</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13</a:t>
            </a:fld>
            <a:endParaRPr lang="en-US" noProof="0"/>
          </a:p>
        </p:txBody>
      </p:sp>
    </p:spTree>
    <p:extLst>
      <p:ext uri="{BB962C8B-B14F-4D97-AF65-F5344CB8AC3E}">
        <p14:creationId xmlns:p14="http://schemas.microsoft.com/office/powerpoint/2010/main" val="194601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a:t>
            </a:r>
            <a:r>
              <a:rPr lang="en-US" b="1" baseline="0" dirty="0"/>
              <a:t> walking/transit</a:t>
            </a:r>
            <a:endParaRPr lang="en-US" b="1" dirty="0"/>
          </a:p>
          <a:p>
            <a:r>
              <a:rPr lang="en-US" dirty="0"/>
              <a:t>-  People living at</a:t>
            </a:r>
            <a:r>
              <a:rPr lang="en-US" baseline="0" dirty="0"/>
              <a:t>/below poverty walk 40% more miles per capita</a:t>
            </a:r>
          </a:p>
          <a:p>
            <a:pPr marL="171450" indent="-171450">
              <a:buFontTx/>
              <a:buChar char="-"/>
            </a:pPr>
            <a:r>
              <a:rPr lang="en-US" baseline="0" dirty="0"/>
              <a:t>Take transit and walk to work at higher rate</a:t>
            </a:r>
          </a:p>
          <a:p>
            <a:pPr marL="0" indent="0">
              <a:buFontTx/>
              <a:buNone/>
            </a:pPr>
            <a:r>
              <a:rPr lang="en-US" baseline="0" dirty="0"/>
              <a:t>Less hospitable environment</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14</a:t>
            </a:fld>
            <a:endParaRPr lang="en-US" noProof="0"/>
          </a:p>
        </p:txBody>
      </p:sp>
    </p:spTree>
    <p:extLst>
      <p:ext uri="{BB962C8B-B14F-4D97-AF65-F5344CB8AC3E}">
        <p14:creationId xmlns:p14="http://schemas.microsoft.com/office/powerpoint/2010/main" val="188291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a:t>
            </a:r>
            <a:r>
              <a:rPr lang="en-US" b="1" baseline="0" dirty="0"/>
              <a:t> walking/transit</a:t>
            </a:r>
            <a:endParaRPr lang="en-US" b="1" dirty="0"/>
          </a:p>
          <a:p>
            <a:r>
              <a:rPr lang="en-US" dirty="0"/>
              <a:t>-  People living at</a:t>
            </a:r>
            <a:r>
              <a:rPr lang="en-US" baseline="0" dirty="0"/>
              <a:t>/below poverty walk 40% more miles per capita</a:t>
            </a:r>
          </a:p>
          <a:p>
            <a:pPr marL="171450" indent="-171450">
              <a:buFontTx/>
              <a:buChar char="-"/>
            </a:pPr>
            <a:r>
              <a:rPr lang="en-US" baseline="0" dirty="0"/>
              <a:t>Take transit and walk to work at higher rate</a:t>
            </a:r>
          </a:p>
          <a:p>
            <a:pPr marL="0" indent="0">
              <a:buFontTx/>
              <a:buNone/>
            </a:pPr>
            <a:r>
              <a:rPr lang="en-US" baseline="0" dirty="0"/>
              <a:t>Less hospitable environment</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15</a:t>
            </a:fld>
            <a:endParaRPr lang="en-US" noProof="0"/>
          </a:p>
        </p:txBody>
      </p:sp>
    </p:spTree>
    <p:extLst>
      <p:ext uri="{BB962C8B-B14F-4D97-AF65-F5344CB8AC3E}">
        <p14:creationId xmlns:p14="http://schemas.microsoft.com/office/powerpoint/2010/main" val="316298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a:t>
            </a:r>
          </a:p>
          <a:p>
            <a:r>
              <a:rPr lang="en-US" b="0" baseline="0" dirty="0"/>
              <a:t>- Some contention about the very existence of disparities so important to look at this from multiple angles</a:t>
            </a:r>
          </a:p>
          <a:p>
            <a:pPr marL="171450" indent="-171450">
              <a:buFontTx/>
              <a:buChar char="-"/>
            </a:pPr>
            <a:endParaRPr lang="en-US" baseline="0" dirty="0"/>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16</a:t>
            </a:fld>
            <a:endParaRPr lang="en-US" noProof="0"/>
          </a:p>
        </p:txBody>
      </p:sp>
    </p:spTree>
    <p:extLst>
      <p:ext uri="{BB962C8B-B14F-4D97-AF65-F5344CB8AC3E}">
        <p14:creationId xmlns:p14="http://schemas.microsoft.com/office/powerpoint/2010/main" val="50961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Methods</a:t>
            </a:r>
          </a:p>
          <a:p>
            <a:pPr marL="285750" indent="-285750">
              <a:spcBef>
                <a:spcPts val="0"/>
              </a:spcBef>
              <a:spcAft>
                <a:spcPts val="0"/>
              </a:spcAft>
              <a:buFont typeface="Arial" panose="020B0604020202020204" pitchFamily="34" charset="0"/>
              <a:buChar char="•"/>
            </a:pPr>
            <a:r>
              <a:rPr lang="en-US" sz="1200" dirty="0">
                <a:ea typeface="Times New Roman" panose="02020603050405020304" pitchFamily="18" charset="0"/>
              </a:rPr>
              <a:t>Multiple ways to measure and assess </a:t>
            </a:r>
          </a:p>
          <a:p>
            <a:pPr marL="285750" indent="-285750">
              <a:spcBef>
                <a:spcPts val="0"/>
              </a:spcBef>
              <a:spcAft>
                <a:spcPts val="0"/>
              </a:spcAft>
              <a:buFont typeface="Arial" panose="020B0604020202020204" pitchFamily="34" charset="0"/>
              <a:buChar char="•"/>
            </a:pPr>
            <a:endParaRPr lang="en-US" sz="1200"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1200" dirty="0">
                <a:ea typeface="Times New Roman" panose="02020603050405020304" pitchFamily="18" charset="0"/>
              </a:rPr>
              <a:t>From simple to more sophisticated</a:t>
            </a:r>
          </a:p>
          <a:p>
            <a:endParaRPr lang="en-US" b="0" baseline="0" dirty="0"/>
          </a:p>
          <a:p>
            <a:pPr marL="171450" indent="-171450">
              <a:buFontTx/>
              <a:buChar char="-"/>
            </a:pPr>
            <a:endParaRPr lang="en-US" baseline="0" dirty="0"/>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17</a:t>
            </a:fld>
            <a:endParaRPr lang="en-US" noProof="0"/>
          </a:p>
        </p:txBody>
      </p:sp>
    </p:spTree>
    <p:extLst>
      <p:ext uri="{BB962C8B-B14F-4D97-AF65-F5344CB8AC3E}">
        <p14:creationId xmlns:p14="http://schemas.microsoft.com/office/powerpoint/2010/main" val="3194712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r>
              <a:rPr lang="en-US" b="1" dirty="0"/>
              <a:t>Roadway Data Collection</a:t>
            </a:r>
          </a:p>
          <a:p>
            <a:pPr marL="171450" indent="-171450">
              <a:buFontTx/>
              <a:buChar char="-"/>
            </a:pPr>
            <a:r>
              <a:rPr lang="en-US" baseline="0" dirty="0"/>
              <a:t>Multiple needs</a:t>
            </a:r>
          </a:p>
          <a:p>
            <a:pPr marL="171450" indent="-171450">
              <a:buFontTx/>
              <a:buChar char="-"/>
            </a:pPr>
            <a:r>
              <a:rPr lang="en-US" baseline="0" dirty="0"/>
              <a:t>Transportation Planning Rule update is going to require local agencies to report on bike </a:t>
            </a:r>
            <a:r>
              <a:rPr lang="en-US" baseline="0" dirty="0" err="1"/>
              <a:t>ped</a:t>
            </a:r>
            <a:r>
              <a:rPr lang="en-US" baseline="0" dirty="0"/>
              <a:t> projects and progress</a:t>
            </a:r>
          </a:p>
          <a:p>
            <a:pPr marL="171450" indent="-171450">
              <a:buFontTx/>
              <a:buChar char="-"/>
            </a:pPr>
            <a:r>
              <a:rPr lang="en-US" baseline="0" dirty="0"/>
              <a:t>LiDAR project aims to support this need</a:t>
            </a:r>
          </a:p>
          <a:p>
            <a:pPr marL="0" indent="0">
              <a:buFontTx/>
              <a:buNone/>
            </a:pPr>
            <a:r>
              <a:rPr lang="en-US" b="1" dirty="0"/>
              <a:t>Travel Activity Data Collection</a:t>
            </a:r>
          </a:p>
          <a:p>
            <a:pPr marL="171450" indent="-171450">
              <a:buFontTx/>
              <a:buChar char="-"/>
            </a:pPr>
            <a:r>
              <a:rPr lang="en-US" b="0" baseline="0" dirty="0"/>
              <a:t>Multiple needs </a:t>
            </a:r>
          </a:p>
          <a:p>
            <a:pPr marL="171450" indent="-171450">
              <a:buFontTx/>
              <a:buChar char="-"/>
            </a:pPr>
            <a:r>
              <a:rPr lang="en-US" b="0" baseline="0" dirty="0"/>
              <a:t>AT selected a new KPM that will require these data</a:t>
            </a:r>
          </a:p>
          <a:p>
            <a:pPr marL="171450" indent="-171450">
              <a:buFontTx/>
              <a:buChar char="-"/>
            </a:pPr>
            <a:r>
              <a:rPr lang="en-US" b="0" baseline="0" dirty="0"/>
              <a:t>Travel survey should aim to represent average weekly travel, not average daily</a:t>
            </a:r>
          </a:p>
          <a:p>
            <a:pPr marL="171450" indent="-171450">
              <a:buFontTx/>
              <a:buChar char="-"/>
            </a:pPr>
            <a:r>
              <a:rPr lang="en-US" b="0" baseline="0" dirty="0"/>
              <a:t>Push button project aims to support this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Crash Data Elements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b="0" dirty="0"/>
              <a:t>Oregon Health Authority</a:t>
            </a:r>
            <a:r>
              <a:rPr lang="en-US" b="0" baseline="0" dirty="0"/>
              <a:t>  - REALD – Race, Ethnicity, Language and Disability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b="0" baseline="0" dirty="0"/>
              <a:t>Add elements like weight, class, horsepower and design features to better understand vehicle characteristics and relationship to injury severity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b="0" baseline="0" dirty="0"/>
              <a:t>Personal vehicle weight has increased by 26% between 1988 and 2018</a:t>
            </a:r>
            <a:endParaRPr lang="en-US" b="0" dirty="0"/>
          </a:p>
          <a:p>
            <a:pPr marL="0" indent="0">
              <a:buFontTx/>
              <a:buNone/>
            </a:pPr>
            <a:endParaRPr lang="en-US" b="0" baseline="0" dirty="0"/>
          </a:p>
          <a:p>
            <a:pPr marL="171450" indent="-171450">
              <a:buFontTx/>
              <a:buChar char="-"/>
            </a:pPr>
            <a:endParaRPr lang="en-US" b="0" baseline="0" dirty="0"/>
          </a:p>
          <a:p>
            <a:pPr marL="171450" indent="-171450">
              <a:buFontTx/>
              <a:buChar char="-"/>
            </a:pPr>
            <a:endParaRPr lang="en-US" b="0"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18</a:t>
            </a:fld>
            <a:endParaRPr lang="en-US"/>
          </a:p>
        </p:txBody>
      </p:sp>
    </p:spTree>
    <p:extLst>
      <p:ext uri="{BB962C8B-B14F-4D97-AF65-F5344CB8AC3E}">
        <p14:creationId xmlns:p14="http://schemas.microsoft.com/office/powerpoint/2010/main" val="2504910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19</a:t>
            </a:fld>
            <a:endParaRPr lang="en-US"/>
          </a:p>
        </p:txBody>
      </p:sp>
    </p:spTree>
    <p:extLst>
      <p:ext uri="{BB962C8B-B14F-4D97-AF65-F5344CB8AC3E}">
        <p14:creationId xmlns:p14="http://schemas.microsoft.com/office/powerpoint/2010/main" val="103786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r>
              <a:rPr lang="en-US" dirty="0"/>
              <a:t>Further evidence of roadway</a:t>
            </a:r>
            <a:r>
              <a:rPr lang="en-US" baseline="0" dirty="0"/>
              <a:t> design include FHWA Crash Modification Database and Methods in Highway Safety Manual including methods on predicting using SPFs</a:t>
            </a:r>
          </a:p>
          <a:p>
            <a:endParaRPr lang="en-US"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2</a:t>
            </a:fld>
            <a:endParaRPr lang="en-US"/>
          </a:p>
        </p:txBody>
      </p:sp>
    </p:spTree>
    <p:extLst>
      <p:ext uri="{BB962C8B-B14F-4D97-AF65-F5344CB8AC3E}">
        <p14:creationId xmlns:p14="http://schemas.microsoft.com/office/powerpoint/2010/main" val="375771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photos</a:t>
            </a:r>
            <a:r>
              <a:rPr lang="en-US" baseline="0" dirty="0"/>
              <a:t> are just examples. </a:t>
            </a:r>
            <a:r>
              <a:rPr lang="en-US" dirty="0"/>
              <a:t>Please replace photos with your own.</a:t>
            </a:r>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20</a:t>
            </a:fld>
            <a:endParaRPr lang="en-US"/>
          </a:p>
        </p:txBody>
      </p:sp>
    </p:spTree>
    <p:extLst>
      <p:ext uri="{BB962C8B-B14F-4D97-AF65-F5344CB8AC3E}">
        <p14:creationId xmlns:p14="http://schemas.microsoft.com/office/powerpoint/2010/main" val="165884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EASIE</a:t>
            </a:r>
          </a:p>
          <a:p>
            <a:r>
              <a:rPr lang="en-US" sz="1200" b="0" i="0" kern="1200" dirty="0">
                <a:solidFill>
                  <a:schemeClr val="tx1"/>
                </a:solidFill>
                <a:effectLst/>
                <a:latin typeface="+mn-lt"/>
                <a:ea typeface="+mn-ea"/>
                <a:cs typeface="+mn-cs"/>
              </a:rPr>
              <a:t>- EASIE to develop recommendations which should focus on items  that can be implemented quickly on the ODOT system, including but not limited to speed limit changes, signal improvements, signing, markings, illuminations, and other infrastructure solutions that benefit pedestrian and bicycle safety.  </a:t>
            </a:r>
          </a:p>
          <a:p>
            <a:r>
              <a:rPr lang="en-US" sz="1200" b="0" i="0" kern="1200" dirty="0">
                <a:solidFill>
                  <a:schemeClr val="tx1"/>
                </a:solidFill>
                <a:effectLst/>
                <a:latin typeface="+mn-lt"/>
                <a:ea typeface="+mn-ea"/>
                <a:cs typeface="+mn-cs"/>
              </a:rPr>
              <a:t>- The prioritization method should be data driven, consider social equity and work from the ODOT Office of Equity, and fill an existing gap within ODOT safety and active transportation programs.  </a:t>
            </a:r>
            <a:endParaRPr lang="en-US"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3</a:t>
            </a:fld>
            <a:endParaRPr lang="en-US"/>
          </a:p>
        </p:txBody>
      </p:sp>
    </p:spTree>
    <p:extLst>
      <p:ext uri="{BB962C8B-B14F-4D97-AF65-F5344CB8AC3E}">
        <p14:creationId xmlns:p14="http://schemas.microsoft.com/office/powerpoint/2010/main" val="180699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r>
              <a:rPr lang="en-US" dirty="0"/>
              <a:t>Interaction between these elements</a:t>
            </a:r>
          </a:p>
          <a:p>
            <a:pPr marL="171450" indent="-171450">
              <a:buFontTx/>
              <a:buChar char="-"/>
            </a:pPr>
            <a:r>
              <a:rPr lang="en-US" dirty="0"/>
              <a:t>Example: Vehicle</a:t>
            </a:r>
            <a:r>
              <a:rPr lang="en-US" baseline="0" dirty="0"/>
              <a:t> HP influencing a drivers probability of speeding</a:t>
            </a:r>
          </a:p>
          <a:p>
            <a:pPr marL="171450" indent="-171450">
              <a:buFontTx/>
              <a:buChar char="-"/>
            </a:pPr>
            <a:r>
              <a:rPr lang="en-US" baseline="0" dirty="0"/>
              <a:t>Example: A 16 year old with undeveloped brain having higher probability of making poor decisions while driving </a:t>
            </a:r>
          </a:p>
          <a:p>
            <a:pPr marL="171450" indent="-171450">
              <a:buFontTx/>
              <a:buChar char="-"/>
            </a:pPr>
            <a:r>
              <a:rPr lang="en-US" baseline="0" dirty="0"/>
              <a:t>A roadway design influencing a persons decision to drive faster</a:t>
            </a:r>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4</a:t>
            </a:fld>
            <a:endParaRPr lang="en-US"/>
          </a:p>
        </p:txBody>
      </p:sp>
    </p:spTree>
    <p:extLst>
      <p:ext uri="{BB962C8B-B14F-4D97-AF65-F5344CB8AC3E}">
        <p14:creationId xmlns:p14="http://schemas.microsoft.com/office/powerpoint/2010/main" val="329201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r>
              <a:rPr lang="en-US" dirty="0"/>
              <a:t>Further evidence of roadway</a:t>
            </a:r>
            <a:r>
              <a:rPr lang="en-US" baseline="0" dirty="0"/>
              <a:t> design include FHWA Crash Modification Database and Methods in Highway Safety Manual including methods on predicting using SPFs</a:t>
            </a:r>
          </a:p>
          <a:p>
            <a:endParaRPr lang="en-US"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5</a:t>
            </a:fld>
            <a:endParaRPr lang="en-US"/>
          </a:p>
        </p:txBody>
      </p:sp>
    </p:spTree>
    <p:extLst>
      <p:ext uri="{BB962C8B-B14F-4D97-AF65-F5344CB8AC3E}">
        <p14:creationId xmlns:p14="http://schemas.microsoft.com/office/powerpoint/2010/main" val="94029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6</a:t>
            </a:fld>
            <a:endParaRPr lang="en-US"/>
          </a:p>
        </p:txBody>
      </p:sp>
    </p:spTree>
    <p:extLst>
      <p:ext uri="{BB962C8B-B14F-4D97-AF65-F5344CB8AC3E}">
        <p14:creationId xmlns:p14="http://schemas.microsoft.com/office/powerpoint/2010/main" val="35607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0"/>
            <a:ext cx="4470400" cy="2514600"/>
          </a:xfrm>
        </p:spPr>
      </p:sp>
      <p:sp>
        <p:nvSpPr>
          <p:cNvPr id="3" name="Notes Placeholder 2"/>
          <p:cNvSpPr>
            <a:spLocks noGrp="1"/>
          </p:cNvSpPr>
          <p:nvPr>
            <p:ph type="body" idx="1"/>
          </p:nvPr>
        </p:nvSpPr>
        <p:spPr/>
        <p:txBody>
          <a:bodyPr/>
          <a:lstStyle/>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7</a:t>
            </a:fld>
            <a:endParaRPr lang="en-US"/>
          </a:p>
        </p:txBody>
      </p:sp>
    </p:spTree>
    <p:extLst>
      <p:ext uri="{BB962C8B-B14F-4D97-AF65-F5344CB8AC3E}">
        <p14:creationId xmlns:p14="http://schemas.microsoft.com/office/powerpoint/2010/main" val="385564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Use the</a:t>
            </a:r>
            <a:r>
              <a:rPr lang="en-US" baseline="0" dirty="0"/>
              <a:t> systemic approach to help answer the question: Why are there disparities by race? </a:t>
            </a:r>
          </a:p>
          <a:p>
            <a:pPr marL="171450" indent="-171450">
              <a:buFontTx/>
              <a:buChar char="-"/>
            </a:pPr>
            <a:r>
              <a:rPr lang="en-US" baseline="0" dirty="0"/>
              <a:t>Explain chart….</a:t>
            </a:r>
          </a:p>
          <a:p>
            <a:pPr marL="0" indent="0">
              <a:buFontTx/>
              <a:buNone/>
            </a:pPr>
            <a:r>
              <a:rPr lang="en-US" baseline="0" dirty="0"/>
              <a:t>- We find that BIPOC people tend to be lower income and more likely to walk and take transit and live in neighborhoods with more traffic.  </a:t>
            </a:r>
          </a:p>
          <a:p>
            <a:pPr marL="171450" indent="-171450">
              <a:buFontTx/>
              <a:buChar char="-"/>
            </a:pPr>
            <a:endParaRPr lang="en-US" dirty="0"/>
          </a:p>
          <a:p>
            <a:r>
              <a:rPr lang="en-US" dirty="0"/>
              <a:t>NHPI removed from chart because of small numbers</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200170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Use the</a:t>
            </a:r>
            <a:r>
              <a:rPr lang="en-US" baseline="0" dirty="0"/>
              <a:t> systemic approach to help answer the question: Why are there disparities by race? </a:t>
            </a:r>
          </a:p>
          <a:p>
            <a:pPr marL="171450" indent="-171450">
              <a:buFontTx/>
              <a:buChar char="-"/>
            </a:pPr>
            <a:r>
              <a:rPr lang="en-US" baseline="0" dirty="0"/>
              <a:t>Explain chart….</a:t>
            </a:r>
          </a:p>
          <a:p>
            <a:pPr marL="0" indent="0">
              <a:buFontTx/>
              <a:buNone/>
            </a:pPr>
            <a:r>
              <a:rPr lang="en-US" baseline="0" dirty="0"/>
              <a:t>- We find that BIPOC people tend to be lower income and more likely to walk and take transit and live in neighborhoods with more traffic.  </a:t>
            </a:r>
          </a:p>
          <a:p>
            <a:pPr marL="171450" indent="-171450">
              <a:buFontTx/>
              <a:buChar char="-"/>
            </a:pPr>
            <a:endParaRPr lang="en-US" dirty="0"/>
          </a:p>
          <a:p>
            <a:r>
              <a:rPr lang="en-US" dirty="0"/>
              <a:t>NHPI removed from chart because of small numbers</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166228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752600"/>
            <a:ext cx="12192000" cy="3581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hasCustomPrompt="1"/>
          </p:nvPr>
        </p:nvSpPr>
        <p:spPr>
          <a:xfrm>
            <a:off x="5181600" y="2130426"/>
            <a:ext cx="6502400" cy="1470025"/>
          </a:xfrm>
        </p:spPr>
        <p:txBody>
          <a:bodyPr>
            <a:noAutofit/>
          </a:bodyPr>
          <a:lstStyle>
            <a:lvl1pPr algn="l">
              <a:defRPr sz="28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5181600" y="3581400"/>
            <a:ext cx="6502400" cy="1676400"/>
          </a:xfrm>
        </p:spPr>
        <p:txBody>
          <a:bodyPr/>
          <a:lstStyle>
            <a:lvl1pPr marL="0" indent="0" algn="l">
              <a:spcBef>
                <a:spcPct val="20000"/>
              </a:spcBef>
              <a:buFont typeface="Arial" charset="0"/>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Picture Placeholder 8"/>
          <p:cNvSpPr>
            <a:spLocks noGrp="1"/>
          </p:cNvSpPr>
          <p:nvPr>
            <p:ph type="pic" sz="quarter" idx="10"/>
          </p:nvPr>
        </p:nvSpPr>
        <p:spPr>
          <a:xfrm>
            <a:off x="0" y="1752600"/>
            <a:ext cx="4978400" cy="3581400"/>
          </a:xfrm>
        </p:spPr>
        <p:txBody>
          <a:bodyPr rtlCol="0">
            <a:normAutofit/>
          </a:bodyPr>
          <a:lstStyle>
            <a:lvl1pPr>
              <a:defRPr>
                <a:solidFill>
                  <a:schemeClr val="bg1"/>
                </a:solidFill>
              </a:defRPr>
            </a:lvl1pPr>
          </a:lstStyle>
          <a:p>
            <a:pPr lvl="0"/>
            <a:endParaRPr lang="en-US" noProof="0" dirty="0"/>
          </a:p>
        </p:txBody>
      </p:sp>
      <p:sp>
        <p:nvSpPr>
          <p:cNvPr id="12" name="Content Placeholder 2"/>
          <p:cNvSpPr>
            <a:spLocks noGrp="1"/>
          </p:cNvSpPr>
          <p:nvPr>
            <p:ph idx="11"/>
          </p:nvPr>
        </p:nvSpPr>
        <p:spPr>
          <a:xfrm>
            <a:off x="0" y="5410200"/>
            <a:ext cx="12192000" cy="1447800"/>
          </a:xfrm>
        </p:spPr>
        <p:txBody>
          <a:bodyPr/>
          <a:lstStyle>
            <a:lvl1pPr algn="ctr">
              <a:spcBef>
                <a:spcPct val="20000"/>
              </a:spcBef>
              <a:buFont typeface="Arial" charset="0"/>
              <a:buNone/>
              <a:defRPr sz="1900"/>
            </a:lvl1pPr>
            <a:lvl2pPr>
              <a:defRPr baseline="0"/>
            </a:lvl2pPr>
          </a:lstStyle>
          <a:p>
            <a:pPr algn="ctr">
              <a:spcBef>
                <a:spcPct val="20000"/>
              </a:spcBef>
              <a:buFont typeface="Arial" charset="0"/>
              <a:buNone/>
              <a:defRPr/>
            </a:pPr>
            <a:endParaRPr lang="en-US" sz="1400" b="0" dirty="0">
              <a:solidFill>
                <a:schemeClr val="tx1"/>
              </a:solidFill>
              <a:effectLst/>
              <a:latin typeface="Century Gothic" panose="020B0502020202020204" pitchFamily="34" charset="0"/>
              <a:ea typeface="Verdana" pitchFamily="34" charset="0"/>
              <a:cs typeface="Verdana" pitchFamily="34" charset="0"/>
            </a:endParaRPr>
          </a:p>
        </p:txBody>
      </p:sp>
      <p:sp>
        <p:nvSpPr>
          <p:cNvPr id="7"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297438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8229600" y="2590800"/>
            <a:ext cx="33528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 name="Rectangle 7"/>
          <p:cNvSpPr/>
          <p:nvPr userDrawn="1"/>
        </p:nvSpPr>
        <p:spPr>
          <a:xfrm>
            <a:off x="4368800" y="2590800"/>
            <a:ext cx="33528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609600" y="2590800"/>
            <a:ext cx="33528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609600" y="274638"/>
            <a:ext cx="10972800" cy="563562"/>
          </a:xfrm>
        </p:spPr>
        <p:txBody>
          <a:bodyPr>
            <a:noAutofit/>
          </a:bodyPr>
          <a:lstStyle>
            <a:lvl1pPr algn="l">
              <a:defRPr sz="2800" b="1">
                <a:effectLst/>
              </a:defRPr>
            </a:lvl1pPr>
          </a:lstStyle>
          <a:p>
            <a:r>
              <a:rPr lang="en-US" dirty="0"/>
              <a:t>Click to edit master title style</a:t>
            </a:r>
          </a:p>
        </p:txBody>
      </p:sp>
      <p:sp>
        <p:nvSpPr>
          <p:cNvPr id="11" name="Text Placeholder 10"/>
          <p:cNvSpPr>
            <a:spLocks noGrp="1"/>
          </p:cNvSpPr>
          <p:nvPr>
            <p:ph type="body" sz="quarter" idx="10" hasCustomPrompt="1"/>
          </p:nvPr>
        </p:nvSpPr>
        <p:spPr>
          <a:xfrm>
            <a:off x="609600" y="762000"/>
            <a:ext cx="10972800" cy="457200"/>
          </a:xfrm>
        </p:spPr>
        <p:txBody>
          <a:bodyPr>
            <a:noAutofit/>
          </a:bodyPr>
          <a:lstStyle>
            <a:lvl1pPr marL="0" indent="0">
              <a:buNone/>
              <a:defRPr sz="2400" baseline="0"/>
            </a:lvl1pPr>
          </a:lstStyle>
          <a:p>
            <a:pPr lvl="0"/>
            <a:r>
              <a:rPr lang="en-US" dirty="0"/>
              <a:t>Click to edit master text styles</a:t>
            </a:r>
          </a:p>
        </p:txBody>
      </p:sp>
      <p:sp>
        <p:nvSpPr>
          <p:cNvPr id="4" name="Text Placeholder 3"/>
          <p:cNvSpPr>
            <a:spLocks noGrp="1"/>
          </p:cNvSpPr>
          <p:nvPr>
            <p:ph type="body" sz="quarter" idx="15"/>
          </p:nvPr>
        </p:nvSpPr>
        <p:spPr>
          <a:xfrm>
            <a:off x="711200" y="2667000"/>
            <a:ext cx="31496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10" name="Text Placeholder 3"/>
          <p:cNvSpPr>
            <a:spLocks noGrp="1"/>
          </p:cNvSpPr>
          <p:nvPr>
            <p:ph type="body" sz="quarter" idx="16"/>
          </p:nvPr>
        </p:nvSpPr>
        <p:spPr>
          <a:xfrm>
            <a:off x="4470400" y="2667000"/>
            <a:ext cx="31496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12" name="Text Placeholder 3"/>
          <p:cNvSpPr>
            <a:spLocks noGrp="1"/>
          </p:cNvSpPr>
          <p:nvPr>
            <p:ph type="body" sz="quarter" idx="17"/>
          </p:nvPr>
        </p:nvSpPr>
        <p:spPr>
          <a:xfrm>
            <a:off x="8331200" y="2667000"/>
            <a:ext cx="31496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13"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172339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2133600" cy="6858000"/>
          </a:xfrm>
        </p:spPr>
        <p:txBody>
          <a:bodyPr/>
          <a:lstStyle/>
          <a:p>
            <a:endParaRPr lang="en-US"/>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title" hasCustomPrompt="1"/>
          </p:nvPr>
        </p:nvSpPr>
        <p:spPr>
          <a:xfrm>
            <a:off x="2336801" y="383432"/>
            <a:ext cx="9652000" cy="329219"/>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a:t>Click to add title</a:t>
            </a:r>
          </a:p>
        </p:txBody>
      </p:sp>
      <p:sp>
        <p:nvSpPr>
          <p:cNvPr id="6" name="Text Placeholder 8"/>
          <p:cNvSpPr>
            <a:spLocks noGrp="1"/>
          </p:cNvSpPr>
          <p:nvPr>
            <p:ph type="body" sz="quarter" idx="13" hasCustomPrompt="1"/>
          </p:nvPr>
        </p:nvSpPr>
        <p:spPr>
          <a:xfrm>
            <a:off x="2336801" y="762001"/>
            <a:ext cx="9652000"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a:t>If necessary, enter secondary title </a:t>
            </a:r>
          </a:p>
        </p:txBody>
      </p:sp>
      <p:sp>
        <p:nvSpPr>
          <p:cNvPr id="7" name="Content Placeholder 2"/>
          <p:cNvSpPr>
            <a:spLocks noGrp="1"/>
          </p:cNvSpPr>
          <p:nvPr>
            <p:ph idx="14" hasCustomPrompt="1"/>
          </p:nvPr>
        </p:nvSpPr>
        <p:spPr>
          <a:xfrm>
            <a:off x="2336800" y="1447800"/>
            <a:ext cx="8636000" cy="5156203"/>
          </a:xfrm>
          <a:prstGeom prst="rect">
            <a:avLst/>
          </a:prstGeom>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lang="en-US" sz="2400" b="0" kern="1200" cap="none">
                <a:solidFill>
                  <a:schemeClr val="tx1"/>
                </a:solidFill>
                <a:latin typeface="Century Gothic" panose="020B0502020202020204" pitchFamily="34" charset="0"/>
                <a:ea typeface="+mn-ea"/>
                <a:cs typeface="Century Gothic" panose="020B0502020202020204" pitchFamily="34" charset="0"/>
              </a:defRPr>
            </a:lvl1pPr>
            <a:lvl2pPr marL="0" indent="0" algn="l" defTabSz="456758" rtl="0" eaLnBrk="1" latinLnBrk="0" hangingPunct="1">
              <a:spcBef>
                <a:spcPct val="20000"/>
              </a:spcBef>
              <a:buFont typeface="Arial"/>
              <a:buNone/>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2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dirty="0"/>
              <a:t>If necessary, enter case study secondary title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1175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and captions">
    <p:spTree>
      <p:nvGrpSpPr>
        <p:cNvPr id="1" name=""/>
        <p:cNvGrpSpPr/>
        <p:nvPr/>
      </p:nvGrpSpPr>
      <p:grpSpPr>
        <a:xfrm>
          <a:off x="0" y="0"/>
          <a:ext cx="0" cy="0"/>
          <a:chOff x="0" y="0"/>
          <a:chExt cx="0" cy="0"/>
        </a:xfrm>
      </p:grpSpPr>
      <p:sp>
        <p:nvSpPr>
          <p:cNvPr id="38" name="Picture Placeholder 14"/>
          <p:cNvSpPr>
            <a:spLocks noGrp="1"/>
          </p:cNvSpPr>
          <p:nvPr>
            <p:ph type="pic" sz="quarter" idx="15" hasCustomPrompt="1"/>
          </p:nvPr>
        </p:nvSpPr>
        <p:spPr>
          <a:xfrm>
            <a:off x="1406408" y="2185168"/>
            <a:ext cx="1778537"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a:t>photo</a:t>
            </a:r>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4" name="Content Placeholder 45"/>
          <p:cNvSpPr txBox="1">
            <a:spLocks/>
          </p:cNvSpPr>
          <p:nvPr userDrawn="1"/>
        </p:nvSpPr>
        <p:spPr>
          <a:xfrm>
            <a:off x="1400581" y="3648173"/>
            <a:ext cx="1784363" cy="1257300"/>
          </a:xfrm>
          <a:prstGeom prst="rect">
            <a:avLst/>
          </a:prstGeom>
        </p:spPr>
        <p:txBody>
          <a:bodyPr vert="horz" lIns="0" tIns="0" rIns="0" bIns="0" rtlCol="0">
            <a:noAutofit/>
          </a:bodyPr>
          <a:lstStyle>
            <a:lvl1pPr marL="0" indent="0" algn="l" defTabSz="456758" rtl="0" eaLnBrk="1" latinLnBrk="0" hangingPunct="1">
              <a:lnSpc>
                <a:spcPct val="100000"/>
              </a:lnSpc>
              <a:spcBef>
                <a:spcPts val="0"/>
              </a:spcBef>
              <a:spcAft>
                <a:spcPts val="800"/>
              </a:spcAft>
              <a:buFont typeface="Arial"/>
              <a:buNone/>
              <a:defRPr sz="1600" b="0" kern="1200">
                <a:solidFill>
                  <a:schemeClr val="tx1"/>
                </a:solidFill>
                <a:latin typeface="Franklin Gothic Book"/>
                <a:ea typeface="+mn-ea"/>
                <a:cs typeface="Franklin Gothic Book"/>
              </a:defRPr>
            </a:lvl1pPr>
            <a:lvl2pPr marL="403014" indent="-202063" algn="l" defTabSz="456758" rtl="0" eaLnBrk="1" latinLnBrk="0" hangingPunct="1">
              <a:lnSpc>
                <a:spcPct val="100000"/>
              </a:lnSpc>
              <a:spcBef>
                <a:spcPts val="0"/>
              </a:spcBef>
              <a:spcAft>
                <a:spcPts val="600"/>
              </a:spcAft>
              <a:buClr>
                <a:schemeClr val="accent2"/>
              </a:buClr>
              <a:buFont typeface="Arial"/>
              <a:buChar char="•"/>
              <a:defRPr sz="1400" kern="1200">
                <a:solidFill>
                  <a:schemeClr val="accent5"/>
                </a:solidFill>
                <a:latin typeface="Franklin Gothic Book"/>
                <a:ea typeface="+mn-ea"/>
                <a:cs typeface="Franklin Gothic Book"/>
              </a:defRPr>
            </a:lvl2pPr>
            <a:lvl3pPr marL="574675" indent="-173038" algn="l" defTabSz="456758" rtl="0" eaLnBrk="1" latinLnBrk="0" hangingPunct="1">
              <a:lnSpc>
                <a:spcPct val="100000"/>
              </a:lnSpc>
              <a:spcBef>
                <a:spcPts val="600"/>
              </a:spcBef>
              <a:spcAft>
                <a:spcPts val="600"/>
              </a:spcAft>
              <a:buClr>
                <a:schemeClr val="accent2"/>
              </a:buClr>
              <a:buSzPct val="100000"/>
              <a:buFont typeface="Lucida Grande"/>
              <a:buChar char="-"/>
              <a:defRPr sz="1400" kern="1200">
                <a:solidFill>
                  <a:schemeClr val="tx1"/>
                </a:solidFill>
                <a:latin typeface="Franklin Gothic Book"/>
                <a:ea typeface="+mn-ea"/>
                <a:cs typeface="Franklin Gothic Book"/>
              </a:defRPr>
            </a:lvl3pPr>
            <a:lvl4pPr marL="923925"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4pPr>
            <a:lvl5pPr marL="1362250"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758" rtl="0" eaLnBrk="1" fontAlgn="auto" latinLnBrk="0" hangingPunct="1">
              <a:lnSpc>
                <a:spcPct val="100000"/>
              </a:lnSpc>
              <a:spcBef>
                <a:spcPts val="0"/>
              </a:spcBef>
              <a:spcAft>
                <a:spcPts val="800"/>
              </a:spcAft>
              <a:buClrTx/>
              <a:buSzTx/>
              <a:buFont typeface="Arial"/>
              <a:buNone/>
              <a:tabLst/>
              <a:defRPr/>
            </a:pPr>
            <a:endParaRPr kumimoji="0" lang="en-US" sz="1600" b="0" i="0" u="none" strike="noStrike" kern="1200" cap="none" spc="0" normalizeH="0" baseline="0" noProof="0" dirty="0">
              <a:ln>
                <a:noFill/>
              </a:ln>
              <a:solidFill>
                <a:srgbClr val="3F3F3F"/>
              </a:solidFill>
              <a:effectLst/>
              <a:uLnTx/>
              <a:uFillTx/>
              <a:latin typeface="Franklin Gothic Book"/>
            </a:endParaRPr>
          </a:p>
        </p:txBody>
      </p:sp>
      <p:sp>
        <p:nvSpPr>
          <p:cNvPr id="34" name="Content Placeholder 46"/>
          <p:cNvSpPr txBox="1">
            <a:spLocks/>
          </p:cNvSpPr>
          <p:nvPr userDrawn="1"/>
        </p:nvSpPr>
        <p:spPr>
          <a:xfrm>
            <a:off x="3358332" y="3648173"/>
            <a:ext cx="1784363" cy="1257300"/>
          </a:xfrm>
          <a:prstGeom prst="rect">
            <a:avLst/>
          </a:prstGeom>
        </p:spPr>
        <p:txBody>
          <a:bodyPr vert="horz" lIns="0" tIns="0" rIns="0" bIns="0" rtlCol="0">
            <a:noAutofit/>
          </a:bodyPr>
          <a:lstStyle>
            <a:lvl1pPr marL="0" indent="0" algn="l" defTabSz="456758" rtl="0" eaLnBrk="1" latinLnBrk="0" hangingPunct="1">
              <a:lnSpc>
                <a:spcPct val="100000"/>
              </a:lnSpc>
              <a:spcBef>
                <a:spcPts val="0"/>
              </a:spcBef>
              <a:spcAft>
                <a:spcPts val="800"/>
              </a:spcAft>
              <a:buFont typeface="Arial"/>
              <a:buNone/>
              <a:defRPr sz="1600" b="0" kern="1200">
                <a:solidFill>
                  <a:schemeClr val="tx1"/>
                </a:solidFill>
                <a:latin typeface="Franklin Gothic Book"/>
                <a:ea typeface="+mn-ea"/>
                <a:cs typeface="Franklin Gothic Book"/>
              </a:defRPr>
            </a:lvl1pPr>
            <a:lvl2pPr marL="200951" indent="0" algn="l" defTabSz="456758" rtl="0" eaLnBrk="1" latinLnBrk="0" hangingPunct="1">
              <a:lnSpc>
                <a:spcPct val="100000"/>
              </a:lnSpc>
              <a:spcBef>
                <a:spcPts val="0"/>
              </a:spcBef>
              <a:spcAft>
                <a:spcPts val="600"/>
              </a:spcAft>
              <a:buClr>
                <a:schemeClr val="accent2"/>
              </a:buClr>
              <a:buFont typeface="Arial"/>
              <a:buNone/>
              <a:defRPr sz="1400" kern="1200">
                <a:solidFill>
                  <a:schemeClr val="accent5"/>
                </a:solidFill>
                <a:latin typeface="Franklin Gothic Book"/>
                <a:ea typeface="+mn-ea"/>
                <a:cs typeface="Franklin Gothic Book"/>
              </a:defRPr>
            </a:lvl2pPr>
            <a:lvl3pPr marL="574675" indent="-173038" algn="l" defTabSz="456758" rtl="0" eaLnBrk="1" latinLnBrk="0" hangingPunct="1">
              <a:lnSpc>
                <a:spcPct val="100000"/>
              </a:lnSpc>
              <a:spcBef>
                <a:spcPts val="600"/>
              </a:spcBef>
              <a:spcAft>
                <a:spcPts val="600"/>
              </a:spcAft>
              <a:buClr>
                <a:schemeClr val="accent2"/>
              </a:buClr>
              <a:buSzPct val="100000"/>
              <a:buFont typeface="Lucida Grande"/>
              <a:buChar char="-"/>
              <a:defRPr sz="1400" kern="1200">
                <a:solidFill>
                  <a:schemeClr val="tx1"/>
                </a:solidFill>
                <a:latin typeface="Franklin Gothic Book"/>
                <a:ea typeface="+mn-ea"/>
                <a:cs typeface="Franklin Gothic Book"/>
              </a:defRPr>
            </a:lvl3pPr>
            <a:lvl4pPr marL="923925"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4pPr>
            <a:lvl5pPr marL="1362250"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758" rtl="0" eaLnBrk="1" fontAlgn="auto" latinLnBrk="0" hangingPunct="1">
              <a:lnSpc>
                <a:spcPct val="100000"/>
              </a:lnSpc>
              <a:spcBef>
                <a:spcPts val="0"/>
              </a:spcBef>
              <a:spcAft>
                <a:spcPts val="800"/>
              </a:spcAft>
              <a:buClrTx/>
              <a:buSzTx/>
              <a:buFont typeface="Arial"/>
              <a:buNone/>
              <a:tabLst/>
              <a:defRPr/>
            </a:pPr>
            <a:endParaRPr kumimoji="0" lang="en-US" sz="1600" b="0" i="0" u="none" strike="noStrike" kern="1200" cap="none" spc="0" normalizeH="0" baseline="0" noProof="0" dirty="0">
              <a:ln>
                <a:noFill/>
              </a:ln>
              <a:solidFill>
                <a:srgbClr val="3F3F3F"/>
              </a:solidFill>
              <a:effectLst/>
              <a:uLnTx/>
              <a:uFillTx/>
              <a:latin typeface="Franklin Gothic Book"/>
            </a:endParaRPr>
          </a:p>
        </p:txBody>
      </p:sp>
      <p:sp>
        <p:nvSpPr>
          <p:cNvPr id="39" name="Picture Placeholder 14"/>
          <p:cNvSpPr>
            <a:spLocks noGrp="1"/>
          </p:cNvSpPr>
          <p:nvPr>
            <p:ph type="pic" sz="quarter" idx="16" hasCustomPrompt="1"/>
          </p:nvPr>
        </p:nvSpPr>
        <p:spPr>
          <a:xfrm>
            <a:off x="3364158" y="2193141"/>
            <a:ext cx="1778537"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a:t>photo</a:t>
            </a:r>
          </a:p>
        </p:txBody>
      </p:sp>
      <p:sp>
        <p:nvSpPr>
          <p:cNvPr id="40" name="Picture Placeholder 14"/>
          <p:cNvSpPr>
            <a:spLocks noGrp="1"/>
          </p:cNvSpPr>
          <p:nvPr>
            <p:ph type="pic" sz="quarter" idx="17" hasCustomPrompt="1"/>
          </p:nvPr>
        </p:nvSpPr>
        <p:spPr>
          <a:xfrm>
            <a:off x="5316083" y="2185168"/>
            <a:ext cx="1778537"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a:t>photo</a:t>
            </a:r>
          </a:p>
        </p:txBody>
      </p:sp>
      <p:sp>
        <p:nvSpPr>
          <p:cNvPr id="41" name="Picture Placeholder 14"/>
          <p:cNvSpPr>
            <a:spLocks noGrp="1"/>
          </p:cNvSpPr>
          <p:nvPr>
            <p:ph type="pic" sz="quarter" idx="18" hasCustomPrompt="1"/>
          </p:nvPr>
        </p:nvSpPr>
        <p:spPr>
          <a:xfrm>
            <a:off x="7279672" y="2182451"/>
            <a:ext cx="1778537"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a:t>photo</a:t>
            </a:r>
          </a:p>
        </p:txBody>
      </p:sp>
      <p:sp>
        <p:nvSpPr>
          <p:cNvPr id="42" name="Picture Placeholder 14"/>
          <p:cNvSpPr>
            <a:spLocks noGrp="1"/>
          </p:cNvSpPr>
          <p:nvPr>
            <p:ph type="pic" sz="quarter" idx="19" hasCustomPrompt="1"/>
          </p:nvPr>
        </p:nvSpPr>
        <p:spPr>
          <a:xfrm>
            <a:off x="9237422" y="2182259"/>
            <a:ext cx="1778537"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a:t>photo</a:t>
            </a:r>
          </a:p>
        </p:txBody>
      </p:sp>
      <p:sp>
        <p:nvSpPr>
          <p:cNvPr id="20" name="Content Placeholder 2"/>
          <p:cNvSpPr>
            <a:spLocks noGrp="1"/>
          </p:cNvSpPr>
          <p:nvPr>
            <p:ph sz="half" idx="1"/>
          </p:nvPr>
        </p:nvSpPr>
        <p:spPr>
          <a:xfrm>
            <a:off x="1400581" y="3674963"/>
            <a:ext cx="1784363"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8" name="Content Placeholder 2"/>
          <p:cNvSpPr>
            <a:spLocks noGrp="1"/>
          </p:cNvSpPr>
          <p:nvPr>
            <p:ph sz="half" idx="20"/>
          </p:nvPr>
        </p:nvSpPr>
        <p:spPr>
          <a:xfrm>
            <a:off x="3358332" y="3674963"/>
            <a:ext cx="1784363"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9" name="Content Placeholder 2"/>
          <p:cNvSpPr>
            <a:spLocks noGrp="1"/>
          </p:cNvSpPr>
          <p:nvPr>
            <p:ph sz="half" idx="21"/>
          </p:nvPr>
        </p:nvSpPr>
        <p:spPr>
          <a:xfrm>
            <a:off x="5310257" y="3674963"/>
            <a:ext cx="1784363"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30" name="Content Placeholder 2"/>
          <p:cNvSpPr>
            <a:spLocks noGrp="1"/>
          </p:cNvSpPr>
          <p:nvPr>
            <p:ph sz="half" idx="22"/>
          </p:nvPr>
        </p:nvSpPr>
        <p:spPr>
          <a:xfrm>
            <a:off x="7262183" y="3674963"/>
            <a:ext cx="1784363"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31" name="Content Placeholder 2"/>
          <p:cNvSpPr>
            <a:spLocks noGrp="1"/>
          </p:cNvSpPr>
          <p:nvPr>
            <p:ph sz="half" idx="23"/>
          </p:nvPr>
        </p:nvSpPr>
        <p:spPr>
          <a:xfrm>
            <a:off x="9231596" y="3674963"/>
            <a:ext cx="1784363"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32" name="Content Placeholder 2"/>
          <p:cNvSpPr>
            <a:spLocks noGrp="1"/>
          </p:cNvSpPr>
          <p:nvPr>
            <p:ph sz="half" idx="24"/>
          </p:nvPr>
        </p:nvSpPr>
        <p:spPr>
          <a:xfrm>
            <a:off x="3358332" y="1702861"/>
            <a:ext cx="1784363"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a:p>
        </p:txBody>
      </p:sp>
      <p:sp>
        <p:nvSpPr>
          <p:cNvPr id="43" name="Content Placeholder 2"/>
          <p:cNvSpPr>
            <a:spLocks noGrp="1"/>
          </p:cNvSpPr>
          <p:nvPr>
            <p:ph sz="half" idx="25"/>
          </p:nvPr>
        </p:nvSpPr>
        <p:spPr>
          <a:xfrm>
            <a:off x="5310257" y="1702861"/>
            <a:ext cx="1784363"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a:p>
        </p:txBody>
      </p:sp>
      <p:sp>
        <p:nvSpPr>
          <p:cNvPr id="44" name="Content Placeholder 2"/>
          <p:cNvSpPr>
            <a:spLocks noGrp="1"/>
          </p:cNvSpPr>
          <p:nvPr>
            <p:ph sz="half" idx="26"/>
          </p:nvPr>
        </p:nvSpPr>
        <p:spPr>
          <a:xfrm>
            <a:off x="1400581" y="1702861"/>
            <a:ext cx="1784363"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a:p>
        </p:txBody>
      </p:sp>
      <p:sp>
        <p:nvSpPr>
          <p:cNvPr id="45" name="Content Placeholder 2"/>
          <p:cNvSpPr>
            <a:spLocks noGrp="1"/>
          </p:cNvSpPr>
          <p:nvPr>
            <p:ph sz="half" idx="27"/>
          </p:nvPr>
        </p:nvSpPr>
        <p:spPr>
          <a:xfrm>
            <a:off x="7262183" y="1718363"/>
            <a:ext cx="1784363"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a:p>
        </p:txBody>
      </p:sp>
      <p:sp>
        <p:nvSpPr>
          <p:cNvPr id="46" name="Content Placeholder 2"/>
          <p:cNvSpPr>
            <a:spLocks noGrp="1"/>
          </p:cNvSpPr>
          <p:nvPr>
            <p:ph sz="half" idx="28"/>
          </p:nvPr>
        </p:nvSpPr>
        <p:spPr>
          <a:xfrm>
            <a:off x="9231596" y="1702861"/>
            <a:ext cx="1784363"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endParaRPr lang="en-US" dirty="0"/>
          </a:p>
        </p:txBody>
      </p:sp>
      <p:sp>
        <p:nvSpPr>
          <p:cNvPr id="48" name="Title 1"/>
          <p:cNvSpPr>
            <a:spLocks noGrp="1"/>
          </p:cNvSpPr>
          <p:nvPr>
            <p:ph type="title" hasCustomPrompt="1"/>
          </p:nvPr>
        </p:nvSpPr>
        <p:spPr>
          <a:xfrm>
            <a:off x="571511" y="457210"/>
            <a:ext cx="11048999" cy="631473"/>
          </a:xfrm>
          <a:prstGeom prst="rect">
            <a:avLst/>
          </a:prstGeom>
        </p:spPr>
        <p:txBody>
          <a:bodyPr/>
          <a:lstStyle>
            <a:lvl1pPr>
              <a:lnSpc>
                <a:spcPct val="90000"/>
              </a:lnSpc>
              <a:defRPr sz="2800" b="1">
                <a:solidFill>
                  <a:schemeClr val="tx1"/>
                </a:solidFill>
                <a:latin typeface="Century Gothic" panose="020B0502020202020204" pitchFamily="34" charset="0"/>
              </a:defRPr>
            </a:lvl1pPr>
          </a:lstStyle>
          <a:p>
            <a:r>
              <a:rPr lang="en-US" dirty="0"/>
              <a:t>Click to edit master title style</a:t>
            </a:r>
          </a:p>
        </p:txBody>
      </p:sp>
      <p:sp>
        <p:nvSpPr>
          <p:cNvPr id="50" name="Text Placeholder 8"/>
          <p:cNvSpPr>
            <a:spLocks noGrp="1"/>
          </p:cNvSpPr>
          <p:nvPr>
            <p:ph type="body" sz="quarter" idx="13" hasCustomPrompt="1"/>
          </p:nvPr>
        </p:nvSpPr>
        <p:spPr>
          <a:xfrm>
            <a:off x="582729" y="1066801"/>
            <a:ext cx="10941049"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a:t>If necessary, enter secondary title </a:t>
            </a:r>
          </a:p>
        </p:txBody>
      </p:sp>
      <p:pic>
        <p:nvPicPr>
          <p:cNvPr id="22"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6"/>
            <a:ext cx="123613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51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rtlCol="0">
            <a:normAutofit/>
          </a:bodyPr>
          <a:lstStyle/>
          <a:p>
            <a:pPr lvl="0"/>
            <a:endParaRPr lang="en-US" noProof="0" dirty="0"/>
          </a:p>
        </p:txBody>
      </p:sp>
      <p:sp>
        <p:nvSpPr>
          <p:cNvPr id="6" name="Text Placeholder 5"/>
          <p:cNvSpPr>
            <a:spLocks noGrp="1"/>
          </p:cNvSpPr>
          <p:nvPr>
            <p:ph type="body" sz="quarter" idx="10" hasCustomPrompt="1"/>
          </p:nvPr>
        </p:nvSpPr>
        <p:spPr>
          <a:xfrm>
            <a:off x="508000" y="990600"/>
            <a:ext cx="11176000" cy="914400"/>
          </a:xfrm>
        </p:spPr>
        <p:txBody>
          <a:bodyPr/>
          <a:lstStyle>
            <a:lvl1pPr marL="0" indent="0">
              <a:buNone/>
              <a:defRPr sz="2800" b="1" baseline="0"/>
            </a:lvl1pPr>
          </a:lstStyle>
          <a:p>
            <a:pPr lvl="0"/>
            <a:r>
              <a:rPr lang="en-US" dirty="0"/>
              <a:t>Click to edit master text styles</a:t>
            </a:r>
          </a:p>
        </p:txBody>
      </p:sp>
      <p:sp>
        <p:nvSpPr>
          <p:cNvPr id="4"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140111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hoto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4"/>
          <p:cNvSpPr>
            <a:spLocks noGrp="1"/>
          </p:cNvSpPr>
          <p:nvPr>
            <p:ph type="title" hasCustomPrompt="1"/>
          </p:nvPr>
        </p:nvSpPr>
        <p:spPr>
          <a:xfrm>
            <a:off x="609600" y="460683"/>
            <a:ext cx="10972800" cy="320040"/>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a:t>Click to add title</a:t>
            </a:r>
          </a:p>
        </p:txBody>
      </p:sp>
      <p:sp>
        <p:nvSpPr>
          <p:cNvPr id="13" name="Content Placeholder 2"/>
          <p:cNvSpPr>
            <a:spLocks noGrp="1"/>
          </p:cNvSpPr>
          <p:nvPr>
            <p:ph idx="1"/>
          </p:nvPr>
        </p:nvSpPr>
        <p:spPr>
          <a:xfrm>
            <a:off x="835880" y="1428664"/>
            <a:ext cx="3078349" cy="2816186"/>
          </a:xfrm>
          <a:prstGeom prst="round2DiagRect">
            <a:avLst/>
          </a:prstGeom>
          <a:noFill/>
          <a:ln>
            <a:noFill/>
          </a:ln>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lang="en-US" sz="1400" b="1" kern="1200" cap="all">
                <a:solidFill>
                  <a:schemeClr val="accent4"/>
                </a:solidFill>
                <a:latin typeface="Century Gothic" panose="020B0502020202020204" pitchFamily="34" charset="0"/>
                <a:ea typeface="+mn-ea"/>
                <a:cs typeface="Century Gothic" panose="020B0502020202020204" pitchFamily="34" charset="0"/>
              </a:defRPr>
            </a:lvl1pPr>
            <a:lvl2pPr marL="0" indent="0" algn="l" defTabSz="456758" rtl="0" eaLnBrk="1" latinLnBrk="0" hangingPunct="1">
              <a:spcBef>
                <a:spcPct val="20000"/>
              </a:spcBef>
              <a:buFont typeface="Arial"/>
              <a:buNone/>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1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4" name="Picture Placeholder 14"/>
          <p:cNvSpPr>
            <a:spLocks noGrp="1"/>
          </p:cNvSpPr>
          <p:nvPr>
            <p:ph type="pic" sz="quarter" idx="15" hasCustomPrompt="1"/>
          </p:nvPr>
        </p:nvSpPr>
        <p:spPr>
          <a:xfrm>
            <a:off x="0" y="4974662"/>
            <a:ext cx="12192000" cy="1883338"/>
          </a:xfrm>
          <a:prstGeom prst="rect">
            <a:avLst/>
          </a:prstGeom>
        </p:spPr>
        <p:txBody>
          <a:bodyPr/>
          <a:lstStyle>
            <a:lvl1pPr>
              <a:defRPr/>
            </a:lvl1pPr>
          </a:lstStyle>
          <a:p>
            <a:r>
              <a:rPr lang="en-US" dirty="0"/>
              <a:t>photo</a:t>
            </a:r>
          </a:p>
        </p:txBody>
      </p:sp>
      <p:sp>
        <p:nvSpPr>
          <p:cNvPr id="9" name="Content Placeholder 2"/>
          <p:cNvSpPr>
            <a:spLocks noGrp="1"/>
          </p:cNvSpPr>
          <p:nvPr>
            <p:ph idx="16" hasCustomPrompt="1"/>
          </p:nvPr>
        </p:nvSpPr>
        <p:spPr>
          <a:xfrm>
            <a:off x="4715938" y="1650610"/>
            <a:ext cx="6529913" cy="1510502"/>
          </a:xfrm>
          <a:prstGeom prst="rect">
            <a:avLst/>
          </a:prstGeom>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vl2pPr marL="0" indent="0" algn="l" defTabSz="456758" rtl="0" eaLnBrk="1" latinLnBrk="0" hangingPunct="1">
              <a:spcBef>
                <a:spcPct val="20000"/>
              </a:spcBef>
              <a:buFont typeface="Arial"/>
              <a:buNone/>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1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3600" dirty="0">
                <a:solidFill>
                  <a:srgbClr val="5F5F5F"/>
                </a:solidFill>
                <a:latin typeface="Georgia"/>
                <a:cs typeface="Georgia"/>
              </a:rPr>
              <a:t>“</a:t>
            </a:r>
          </a:p>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1600" dirty="0"/>
              <a:t>Insert quote here</a:t>
            </a:r>
          </a:p>
          <a:p>
            <a:pPr marL="0" marR="0" lvl="0" indent="0" algn="l" defTabSz="456758" rtl="0" eaLnBrk="1" fontAlgn="auto" latinLnBrk="0" hangingPunct="1">
              <a:lnSpc>
                <a:spcPct val="100000"/>
              </a:lnSpc>
              <a:spcBef>
                <a:spcPct val="20000"/>
              </a:spcBef>
              <a:spcAft>
                <a:spcPts val="0"/>
              </a:spcAft>
              <a:buClrTx/>
              <a:buSzTx/>
              <a:buFont typeface="Arial"/>
              <a:buNone/>
              <a:tabLst/>
              <a:defRPr/>
            </a:pPr>
            <a:endParaRPr lang="en-US" sz="1600" dirty="0"/>
          </a:p>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3600" dirty="0">
                <a:solidFill>
                  <a:srgbClr val="5F5F5F"/>
                </a:solidFill>
                <a:latin typeface="Georgia"/>
                <a:cs typeface="Georgia"/>
              </a:rPr>
              <a:t>										”</a:t>
            </a:r>
          </a:p>
        </p:txBody>
      </p:sp>
    </p:spTree>
    <p:extLst>
      <p:ext uri="{BB962C8B-B14F-4D97-AF65-F5344CB8AC3E}">
        <p14:creationId xmlns:p14="http://schemas.microsoft.com/office/powerpoint/2010/main" val="14429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 and stat coll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2" name="Picture Placeholder 13"/>
          <p:cNvSpPr>
            <a:spLocks noGrp="1"/>
          </p:cNvSpPr>
          <p:nvPr>
            <p:ph type="pic" sz="quarter" idx="13" hasCustomPrompt="1"/>
          </p:nvPr>
        </p:nvSpPr>
        <p:spPr>
          <a:xfrm>
            <a:off x="1601751" y="989544"/>
            <a:ext cx="1946403" cy="1629834"/>
          </a:xfrm>
          <a:prstGeom prst="rect">
            <a:avLst/>
          </a:prstGeom>
          <a:ln w="28575">
            <a:noFill/>
          </a:ln>
        </p:spPr>
        <p:txBody>
          <a:bodyPr/>
          <a:lstStyle>
            <a:lvl1pPr marL="0" indent="0">
              <a:buNone/>
              <a:defRPr>
                <a:solidFill>
                  <a:schemeClr val="tx1"/>
                </a:solidFill>
              </a:defRPr>
            </a:lvl1pPr>
          </a:lstStyle>
          <a:p>
            <a:r>
              <a:rPr lang="en-US" dirty="0"/>
              <a:t>picture</a:t>
            </a:r>
          </a:p>
        </p:txBody>
      </p:sp>
      <p:sp>
        <p:nvSpPr>
          <p:cNvPr id="21" name="Slide Number Placeholder 5"/>
          <p:cNvSpPr txBox="1">
            <a:spLocks/>
          </p:cNvSpPr>
          <p:nvPr userDrawn="1"/>
        </p:nvSpPr>
        <p:spPr>
          <a:xfrm>
            <a:off x="11553872" y="6094940"/>
            <a:ext cx="638129" cy="365125"/>
          </a:xfrm>
          <a:prstGeom prst="rect">
            <a:avLst/>
          </a:prstGeom>
        </p:spPr>
        <p:txBody>
          <a:bodyPr vert="horz" lIns="0" tIns="0" rIns="0" bIns="0" rtlCol="0" anchor="b"/>
          <a:lstStyle>
            <a:defPPr>
              <a:defRPr lang="en-US"/>
            </a:defPPr>
            <a:lvl1pPr algn="ctr" rtl="0" fontAlgn="base">
              <a:spcBef>
                <a:spcPct val="0"/>
              </a:spcBef>
              <a:spcAft>
                <a:spcPct val="0"/>
              </a:spcAft>
              <a:defRPr lang="en-US" sz="700" kern="1200" smtClean="0">
                <a:solidFill>
                  <a:prstClr val="black">
                    <a:tint val="75000"/>
                  </a:prstClr>
                </a:solidFill>
                <a:latin typeface="Franklin Gothic Book"/>
                <a:ea typeface="+mn-ea"/>
                <a:cs typeface="Franklin Gothic Book"/>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456758"/>
            <a:fld id="{F3C03C5D-6A7C-2442-8685-B16D7D0DC519}" type="slidenum">
              <a:rPr lang="en-US" sz="700" smtClean="0"/>
              <a:pPr defTabSz="456758"/>
              <a:t>‹#›</a:t>
            </a:fld>
            <a:endParaRPr lang="en-US" sz="700" dirty="0"/>
          </a:p>
        </p:txBody>
      </p:sp>
      <p:sp>
        <p:nvSpPr>
          <p:cNvPr id="23" name="Picture Placeholder 13"/>
          <p:cNvSpPr>
            <a:spLocks noGrp="1"/>
          </p:cNvSpPr>
          <p:nvPr>
            <p:ph type="pic" sz="quarter" idx="14" hasCustomPrompt="1"/>
          </p:nvPr>
        </p:nvSpPr>
        <p:spPr>
          <a:xfrm>
            <a:off x="1601751" y="2691345"/>
            <a:ext cx="1946403" cy="1629834"/>
          </a:xfrm>
          <a:prstGeom prst="rect">
            <a:avLst/>
          </a:prstGeom>
          <a:ln w="28575">
            <a:noFill/>
          </a:ln>
        </p:spPr>
        <p:txBody>
          <a:bodyPr/>
          <a:lstStyle>
            <a:lvl1pPr marL="0" indent="0">
              <a:buNone/>
              <a:defRPr>
                <a:solidFill>
                  <a:schemeClr val="bg1"/>
                </a:solidFill>
              </a:defRPr>
            </a:lvl1pPr>
          </a:lstStyle>
          <a:p>
            <a:r>
              <a:rPr lang="en-US" dirty="0"/>
              <a:t>INSERT PICTURE</a:t>
            </a:r>
          </a:p>
        </p:txBody>
      </p:sp>
      <p:sp>
        <p:nvSpPr>
          <p:cNvPr id="24" name="Picture Placeholder 13"/>
          <p:cNvSpPr>
            <a:spLocks noGrp="1"/>
          </p:cNvSpPr>
          <p:nvPr>
            <p:ph type="pic" sz="quarter" idx="15" hasCustomPrompt="1"/>
          </p:nvPr>
        </p:nvSpPr>
        <p:spPr>
          <a:xfrm>
            <a:off x="8655137" y="999072"/>
            <a:ext cx="1946403" cy="1629834"/>
          </a:xfrm>
          <a:prstGeom prst="rect">
            <a:avLst/>
          </a:prstGeom>
          <a:ln w="28575">
            <a:noFill/>
          </a:ln>
        </p:spPr>
        <p:txBody>
          <a:bodyPr/>
          <a:lstStyle>
            <a:lvl1pPr marL="0" indent="0">
              <a:buNone/>
              <a:defRPr>
                <a:solidFill>
                  <a:schemeClr val="bg1"/>
                </a:solidFill>
              </a:defRPr>
            </a:lvl1pPr>
          </a:lstStyle>
          <a:p>
            <a:r>
              <a:rPr lang="en-US" dirty="0"/>
              <a:t>INSERT PICTURE</a:t>
            </a:r>
          </a:p>
        </p:txBody>
      </p:sp>
      <p:sp>
        <p:nvSpPr>
          <p:cNvPr id="25" name="Picture Placeholder 13"/>
          <p:cNvSpPr>
            <a:spLocks noGrp="1"/>
          </p:cNvSpPr>
          <p:nvPr>
            <p:ph type="pic" sz="quarter" idx="16" hasCustomPrompt="1"/>
          </p:nvPr>
        </p:nvSpPr>
        <p:spPr>
          <a:xfrm>
            <a:off x="8655137" y="2696639"/>
            <a:ext cx="1946403" cy="1629834"/>
          </a:xfrm>
          <a:prstGeom prst="rect">
            <a:avLst/>
          </a:prstGeom>
          <a:ln w="28575">
            <a:noFill/>
          </a:ln>
        </p:spPr>
        <p:txBody>
          <a:bodyPr/>
          <a:lstStyle>
            <a:lvl1pPr marL="0" indent="0">
              <a:buNone/>
              <a:defRPr>
                <a:solidFill>
                  <a:schemeClr val="bg1"/>
                </a:solidFill>
              </a:defRPr>
            </a:lvl1pPr>
          </a:lstStyle>
          <a:p>
            <a:r>
              <a:rPr lang="en-US" dirty="0"/>
              <a:t>INSERT PICTURE</a:t>
            </a:r>
          </a:p>
        </p:txBody>
      </p:sp>
      <p:sp>
        <p:nvSpPr>
          <p:cNvPr id="26" name="Picture Placeholder 13"/>
          <p:cNvSpPr>
            <a:spLocks noGrp="1"/>
          </p:cNvSpPr>
          <p:nvPr>
            <p:ph type="pic" sz="quarter" idx="17" hasCustomPrompt="1"/>
          </p:nvPr>
        </p:nvSpPr>
        <p:spPr>
          <a:xfrm>
            <a:off x="1601751" y="4390159"/>
            <a:ext cx="1946403" cy="1629834"/>
          </a:xfrm>
          <a:prstGeom prst="rect">
            <a:avLst/>
          </a:prstGeom>
          <a:ln w="28575">
            <a:noFill/>
          </a:ln>
        </p:spPr>
        <p:txBody>
          <a:bodyPr/>
          <a:lstStyle>
            <a:lvl1pPr marL="0" indent="0">
              <a:buNone/>
              <a:defRPr>
                <a:solidFill>
                  <a:schemeClr val="bg1"/>
                </a:solidFill>
              </a:defRPr>
            </a:lvl1pPr>
          </a:lstStyle>
          <a:p>
            <a:r>
              <a:rPr lang="en-US" dirty="0"/>
              <a:t>INSERT PICTURE</a:t>
            </a:r>
          </a:p>
        </p:txBody>
      </p:sp>
      <p:sp>
        <p:nvSpPr>
          <p:cNvPr id="27" name="Picture Placeholder 13"/>
          <p:cNvSpPr>
            <a:spLocks noGrp="1"/>
          </p:cNvSpPr>
          <p:nvPr>
            <p:ph type="pic" sz="quarter" idx="18" hasCustomPrompt="1"/>
          </p:nvPr>
        </p:nvSpPr>
        <p:spPr>
          <a:xfrm>
            <a:off x="8655137" y="4387850"/>
            <a:ext cx="1946403" cy="1629834"/>
          </a:xfrm>
          <a:prstGeom prst="rect">
            <a:avLst/>
          </a:prstGeom>
          <a:ln w="28575">
            <a:noFill/>
          </a:ln>
        </p:spPr>
        <p:txBody>
          <a:bodyPr/>
          <a:lstStyle>
            <a:lvl1pPr marL="0" indent="0">
              <a:buNone/>
              <a:defRPr>
                <a:solidFill>
                  <a:schemeClr val="bg1"/>
                </a:solidFill>
              </a:defRPr>
            </a:lvl1pPr>
          </a:lstStyle>
          <a:p>
            <a:r>
              <a:rPr lang="en-US" dirty="0"/>
              <a:t>INSERT PICTURE</a:t>
            </a:r>
          </a:p>
        </p:txBody>
      </p:sp>
      <p:sp>
        <p:nvSpPr>
          <p:cNvPr id="11" name="Content Placeholder 2"/>
          <p:cNvSpPr>
            <a:spLocks noGrp="1"/>
          </p:cNvSpPr>
          <p:nvPr>
            <p:ph idx="19" hasCustomPrompt="1"/>
          </p:nvPr>
        </p:nvSpPr>
        <p:spPr>
          <a:xfrm>
            <a:off x="3631720" y="999072"/>
            <a:ext cx="4939853" cy="5018612"/>
          </a:xfrm>
          <a:prstGeom prst="rect">
            <a:avLst/>
          </a:prstGeom>
          <a:solidFill>
            <a:schemeClr val="bg1">
              <a:lumMod val="85000"/>
            </a:schemeClr>
          </a:solidFill>
        </p:spPr>
        <p:txBody>
          <a:bodyPr/>
          <a:lstStyle>
            <a:lvl1pPr marL="0" indent="0">
              <a:buNone/>
              <a:defRPr sz="2400">
                <a:latin typeface="Arial" panose="020B0604020202020204" pitchFamily="34" charset="0"/>
                <a:cs typeface="Arial" panose="020B0604020202020204" pitchFamily="34" charset="0"/>
              </a:defRPr>
            </a:lvl1pPr>
          </a:lstStyle>
          <a:p>
            <a:pPr>
              <a:defRPr/>
            </a:pPr>
            <a:r>
              <a:rPr lang="en-US" dirty="0"/>
              <a:t>photo/text/object</a:t>
            </a:r>
          </a:p>
        </p:txBody>
      </p:sp>
      <p:pic>
        <p:nvPicPr>
          <p:cNvPr id="12"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6"/>
            <a:ext cx="123613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5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Full Screen Image with White Text">
    <p:bg>
      <p:bgPr>
        <a:solidFill>
          <a:schemeClr val="tx2">
            <a:lumMod val="75000"/>
          </a:schemeClr>
        </a:solidFill>
        <a:effectLst/>
      </p:bgPr>
    </p:bg>
    <p:spTree>
      <p:nvGrpSpPr>
        <p:cNvPr id="1" name=""/>
        <p:cNvGrpSpPr/>
        <p:nvPr/>
      </p:nvGrpSpPr>
      <p:grpSpPr>
        <a:xfrm>
          <a:off x="0" y="0"/>
          <a:ext cx="0" cy="0"/>
          <a:chOff x="0" y="0"/>
          <a:chExt cx="0" cy="0"/>
        </a:xfrm>
      </p:grpSpPr>
      <p:sp>
        <p:nvSpPr>
          <p:cNvPr id="10" name="Picture Placeholder 14"/>
          <p:cNvSpPr>
            <a:spLocks noGrp="1"/>
          </p:cNvSpPr>
          <p:nvPr>
            <p:ph type="pic" sz="quarter" idx="14"/>
          </p:nvPr>
        </p:nvSpPr>
        <p:spPr>
          <a:xfrm>
            <a:off x="0" y="0"/>
            <a:ext cx="12192000" cy="6858000"/>
          </a:xfrm>
          <a:prstGeom prst="rect">
            <a:avLst/>
          </a:prstGeom>
          <a:solidFill>
            <a:schemeClr val="tx2"/>
          </a:solidFill>
          <a:ln>
            <a:noFill/>
          </a:ln>
        </p:spPr>
        <p:txBody>
          <a:bodyPr/>
          <a:lstStyle>
            <a:lvl1pPr marL="0" indent="0">
              <a:buNone/>
              <a:defRPr>
                <a:solidFill>
                  <a:schemeClr val="bg1"/>
                </a:solidFill>
              </a:defRPr>
            </a:lvl1pPr>
          </a:lstStyle>
          <a:p>
            <a:endParaRPr lang="en-US" dirty="0"/>
          </a:p>
        </p:txBody>
      </p:sp>
      <p:sp>
        <p:nvSpPr>
          <p:cNvPr id="11" name="Title 1"/>
          <p:cNvSpPr>
            <a:spLocks noGrp="1"/>
          </p:cNvSpPr>
          <p:nvPr>
            <p:ph type="title" hasCustomPrompt="1"/>
          </p:nvPr>
        </p:nvSpPr>
        <p:spPr>
          <a:xfrm>
            <a:off x="575734" y="4893647"/>
            <a:ext cx="11243733" cy="1502920"/>
          </a:xfrm>
          <a:prstGeom prst="rect">
            <a:avLst/>
          </a:prstGeom>
        </p:spPr>
        <p:txBody>
          <a:bodyPr vert="horz" lIns="0" tIns="0" rIns="0" bIns="0" rtlCol="0" anchor="b">
            <a:noAutofit/>
          </a:bodyPr>
          <a:lstStyle>
            <a:lvl1pPr algn="l" defTabSz="456758" rtl="0" eaLnBrk="1" latinLnBrk="0" hangingPunct="1">
              <a:lnSpc>
                <a:spcPct val="90000"/>
              </a:lnSpc>
              <a:spcBef>
                <a:spcPct val="0"/>
              </a:spcBef>
              <a:buNone/>
              <a:defRPr lang="en-US" sz="2800" b="0" kern="1200" dirty="0">
                <a:solidFill>
                  <a:schemeClr val="bg1"/>
                </a:solidFill>
                <a:effectLst/>
                <a:latin typeface="Century Gothic" panose="020B0502020202020204" pitchFamily="34" charset="0"/>
                <a:ea typeface="+mj-ea"/>
                <a:cs typeface="Century Gothic" panose="020B0502020202020204" pitchFamily="34" charset="0"/>
              </a:defRPr>
            </a:lvl1pPr>
          </a:lstStyle>
          <a:p>
            <a:pPr marL="0" marR="0" lvl="0" indent="0" algn="ctr" defTabSz="456758"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3" name="TextBox 12"/>
          <p:cNvSpPr txBox="1"/>
          <p:nvPr userDrawn="1"/>
        </p:nvSpPr>
        <p:spPr>
          <a:xfrm>
            <a:off x="-5367867" y="3425391"/>
            <a:ext cx="4650064" cy="1569660"/>
          </a:xfrm>
          <a:prstGeom prst="rect">
            <a:avLst/>
          </a:prstGeom>
          <a:noFill/>
        </p:spPr>
        <p:txBody>
          <a:bodyPr wrap="square" rtlCol="0">
            <a:spAutoFit/>
          </a:bodyPr>
          <a:lstStyle/>
          <a:p>
            <a:pPr algn="r"/>
            <a:r>
              <a:rPr lang="en-US" sz="4800" dirty="0">
                <a:solidFill>
                  <a:srgbClr val="FFFFFF"/>
                </a:solidFill>
                <a:latin typeface="Franklin Gothic Medium"/>
                <a:cs typeface="Franklin Gothic Medium"/>
              </a:rPr>
              <a:t>Slide</a:t>
            </a:r>
            <a:r>
              <a:rPr lang="en-US" sz="4800" baseline="0" dirty="0">
                <a:solidFill>
                  <a:srgbClr val="FFFFFF"/>
                </a:solidFill>
                <a:latin typeface="Franklin Gothic Medium"/>
                <a:cs typeface="Franklin Gothic Medium"/>
              </a:rPr>
              <a:t> divider with </a:t>
            </a:r>
          </a:p>
          <a:p>
            <a:pPr algn="r"/>
            <a:r>
              <a:rPr lang="en-US" sz="4800" baseline="0" dirty="0">
                <a:solidFill>
                  <a:srgbClr val="FFFFFF"/>
                </a:solidFill>
                <a:latin typeface="Franklin Gothic Medium"/>
                <a:cs typeface="Franklin Gothic Medium"/>
              </a:rPr>
              <a:t>white text</a:t>
            </a:r>
          </a:p>
        </p:txBody>
      </p:sp>
      <p:sp>
        <p:nvSpPr>
          <p:cNvPr id="14" name="TextBox 13"/>
          <p:cNvSpPr txBox="1"/>
          <p:nvPr userDrawn="1"/>
        </p:nvSpPr>
        <p:spPr>
          <a:xfrm>
            <a:off x="-8387799" y="6442502"/>
            <a:ext cx="7619197" cy="415498"/>
          </a:xfrm>
          <a:prstGeom prst="rect">
            <a:avLst/>
          </a:prstGeom>
          <a:noFill/>
        </p:spPr>
        <p:txBody>
          <a:bodyPr wrap="square" rtlCol="0">
            <a:spAutoFit/>
          </a:bodyPr>
          <a:lstStyle/>
          <a:p>
            <a:pPr algn="r"/>
            <a:r>
              <a:rPr lang="en-US" sz="2100" dirty="0">
                <a:solidFill>
                  <a:srgbClr val="FFFFFF"/>
                </a:solidFill>
                <a:latin typeface="Franklin Gothic Medium"/>
                <a:cs typeface="Franklin Gothic Medium"/>
              </a:rPr>
              <a:t>Image Size : 10 </a:t>
            </a:r>
            <a:r>
              <a:rPr lang="en-US" sz="2100" dirty="0" err="1">
                <a:solidFill>
                  <a:srgbClr val="FFFFFF"/>
                </a:solidFill>
                <a:latin typeface="Franklin Gothic Medium"/>
                <a:cs typeface="Franklin Gothic Medium"/>
              </a:rPr>
              <a:t>x</a:t>
            </a:r>
            <a:r>
              <a:rPr lang="en-US" sz="2100" dirty="0">
                <a:solidFill>
                  <a:srgbClr val="FFFFFF"/>
                </a:solidFill>
                <a:latin typeface="Franklin Gothic Medium"/>
                <a:cs typeface="Franklin Gothic Medium"/>
              </a:rPr>
              <a:t> 7.5</a:t>
            </a:r>
          </a:p>
        </p:txBody>
      </p:sp>
      <p:sp>
        <p:nvSpPr>
          <p:cNvPr id="7"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val="134314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563562"/>
          </a:xfrm>
        </p:spPr>
        <p:txBody>
          <a:bodyPr>
            <a:normAutofit/>
          </a:bodyPr>
          <a:lstStyle>
            <a:lvl1pPr algn="l">
              <a:defRPr sz="2800" b="1">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baseline="0">
                <a:latin typeface="Century Gothic" panose="020B0502020202020204" pitchFamily="34" charset="0"/>
              </a:defRPr>
            </a:lvl2pPr>
            <a:lvl3pPr>
              <a:defRPr sz="2400">
                <a:latin typeface="Century Gothic" panose="020B0502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0" hasCustomPrompt="1"/>
          </p:nvPr>
        </p:nvSpPr>
        <p:spPr>
          <a:xfrm>
            <a:off x="609600" y="762000"/>
            <a:ext cx="9753600" cy="457200"/>
          </a:xfrm>
        </p:spPr>
        <p:txBody>
          <a:bodyPr>
            <a:noAutofit/>
          </a:bodyPr>
          <a:lstStyle>
            <a:lvl1pPr marL="0" indent="0">
              <a:buNone/>
              <a:defRPr sz="2400" baseline="0"/>
            </a:lvl1pPr>
          </a:lstStyle>
          <a:p>
            <a:pPr lvl="0"/>
            <a:r>
              <a:rPr lang="en-US" dirty="0"/>
              <a:t>Click to edit master text styles</a:t>
            </a:r>
          </a:p>
        </p:txBody>
      </p:sp>
      <p:sp>
        <p:nvSpPr>
          <p:cNvPr id="5"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314716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274638"/>
            <a:ext cx="10972800" cy="563562"/>
          </a:xfrm>
        </p:spPr>
        <p:txBody>
          <a:bodyPr>
            <a:normAutofit/>
          </a:bodyPr>
          <a:lstStyle>
            <a:lvl1pPr algn="l">
              <a:defRPr sz="2800" b="1">
                <a:effectLst/>
              </a:defRPr>
            </a:lvl1pPr>
          </a:lstStyle>
          <a:p>
            <a:r>
              <a:rPr lang="en-US" dirty="0"/>
              <a:t>Click to edit master title style</a:t>
            </a:r>
          </a:p>
        </p:txBody>
      </p:sp>
      <p:sp>
        <p:nvSpPr>
          <p:cNvPr id="7" name="Text Placeholder 10"/>
          <p:cNvSpPr>
            <a:spLocks noGrp="1"/>
          </p:cNvSpPr>
          <p:nvPr>
            <p:ph type="body" sz="quarter" idx="10" hasCustomPrompt="1"/>
          </p:nvPr>
        </p:nvSpPr>
        <p:spPr>
          <a:xfrm>
            <a:off x="609600" y="762000"/>
            <a:ext cx="10972800" cy="457200"/>
          </a:xfrm>
        </p:spPr>
        <p:txBody>
          <a:bodyPr>
            <a:noAutofit/>
          </a:bodyPr>
          <a:lstStyle>
            <a:lvl1pPr marL="0" indent="0">
              <a:buNone/>
              <a:defRPr sz="2400" baseline="0"/>
            </a:lvl1pPr>
          </a:lstStyle>
          <a:p>
            <a:pPr lvl="0"/>
            <a:r>
              <a:rPr lang="en-US" dirty="0"/>
              <a:t>Click to edit master text styles</a:t>
            </a:r>
          </a:p>
        </p:txBody>
      </p:sp>
      <p:sp>
        <p:nvSpPr>
          <p:cNvPr id="4"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234024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4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600201"/>
            <a:ext cx="5384800" cy="4525963"/>
          </a:xfrm>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4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hasCustomPrompt="1"/>
          </p:nvPr>
        </p:nvSpPr>
        <p:spPr>
          <a:xfrm>
            <a:off x="609600" y="274638"/>
            <a:ext cx="10972800" cy="563562"/>
          </a:xfrm>
        </p:spPr>
        <p:txBody>
          <a:bodyPr>
            <a:normAutofit/>
          </a:bodyPr>
          <a:lstStyle>
            <a:lvl1pPr algn="l">
              <a:defRPr sz="2800" b="1">
                <a:effectLst/>
              </a:defRPr>
            </a:lvl1pPr>
          </a:lstStyle>
          <a:p>
            <a:r>
              <a:rPr lang="en-US" dirty="0"/>
              <a:t>Click to edit master title style</a:t>
            </a:r>
          </a:p>
        </p:txBody>
      </p:sp>
      <p:sp>
        <p:nvSpPr>
          <p:cNvPr id="9" name="Text Placeholder 10"/>
          <p:cNvSpPr>
            <a:spLocks noGrp="1"/>
          </p:cNvSpPr>
          <p:nvPr>
            <p:ph type="body" sz="quarter" idx="13" hasCustomPrompt="1"/>
          </p:nvPr>
        </p:nvSpPr>
        <p:spPr>
          <a:xfrm>
            <a:off x="609600" y="762000"/>
            <a:ext cx="10972800" cy="457200"/>
          </a:xfrm>
        </p:spPr>
        <p:txBody>
          <a:bodyPr>
            <a:noAutofit/>
          </a:bodyPr>
          <a:lstStyle>
            <a:lvl1pPr marL="0" indent="0">
              <a:buNone/>
              <a:defRPr sz="2400" baseline="0"/>
            </a:lvl1pPr>
          </a:lstStyle>
          <a:p>
            <a:pPr lvl="0"/>
            <a:r>
              <a:rPr lang="en-US" dirty="0"/>
              <a:t>Click to edit master text styles</a:t>
            </a:r>
          </a:p>
        </p:txBody>
      </p:sp>
      <p:sp>
        <p:nvSpPr>
          <p:cNvPr id="6"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290444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sp>
        <p:nvSpPr>
          <p:cNvPr id="5" name="Rectangle 4"/>
          <p:cNvSpPr/>
          <p:nvPr userDrawn="1"/>
        </p:nvSpPr>
        <p:spPr>
          <a:xfrm>
            <a:off x="0" y="1752600"/>
            <a:ext cx="12192000" cy="3581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quarter" idx="10"/>
          </p:nvPr>
        </p:nvSpPr>
        <p:spPr>
          <a:xfrm>
            <a:off x="7823200" y="1905000"/>
            <a:ext cx="4064000" cy="533400"/>
          </a:xfrm>
        </p:spPr>
        <p:txBody>
          <a:bodyPr/>
          <a:lstStyle>
            <a:lvl1pPr marL="0" indent="0">
              <a:buNone/>
              <a:defRPr sz="2800" b="1">
                <a:solidFill>
                  <a:schemeClr val="bg1"/>
                </a:solidFill>
              </a:defRPr>
            </a:lvl1pPr>
          </a:lstStyle>
          <a:p>
            <a:pPr lvl="0"/>
            <a:r>
              <a:rPr lang="en-US" dirty="0"/>
              <a:t>Click to edit</a:t>
            </a:r>
          </a:p>
        </p:txBody>
      </p:sp>
      <p:sp>
        <p:nvSpPr>
          <p:cNvPr id="6" name="Text Placeholder 5"/>
          <p:cNvSpPr>
            <a:spLocks noGrp="1"/>
          </p:cNvSpPr>
          <p:nvPr>
            <p:ph type="body" sz="quarter" idx="11"/>
          </p:nvPr>
        </p:nvSpPr>
        <p:spPr>
          <a:xfrm>
            <a:off x="7823200" y="2438400"/>
            <a:ext cx="4064000" cy="2819400"/>
          </a:xfrm>
        </p:spPr>
        <p:txBody>
          <a:bodyPr>
            <a:normAutofit/>
          </a:bodyPr>
          <a:lstStyle>
            <a:lvl1pPr marL="0" indent="0">
              <a:buNone/>
              <a:defRPr sz="2400">
                <a:solidFill>
                  <a:schemeClr val="bg1"/>
                </a:solidFill>
              </a:defRPr>
            </a:lvl1pPr>
          </a:lstStyle>
          <a:p>
            <a:pPr lvl="0"/>
            <a:r>
              <a:rPr lang="en-US" dirty="0"/>
              <a:t>Click to edit Master text styles</a:t>
            </a:r>
          </a:p>
        </p:txBody>
      </p:sp>
      <p:sp>
        <p:nvSpPr>
          <p:cNvPr id="7"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861550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5280100" cy="6060155"/>
          </a:xfrm>
          <a:solidFill>
            <a:schemeClr val="bg1">
              <a:lumMod val="95000"/>
            </a:schemeClr>
          </a:solidFill>
        </p:spPr>
        <p:txBody>
          <a:bodyPr lIns="0" tIns="144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6096000" y="3263899"/>
            <a:ext cx="5472000" cy="2442088"/>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31860">
                <a:schemeClr val="bg1">
                  <a:alpha val="90000"/>
                </a:schemeClr>
              </a:gs>
              <a:gs pos="0">
                <a:schemeClr val="accent1">
                  <a:lumMod val="20000"/>
                  <a:lumOff val="80000"/>
                  <a:alpha val="50000"/>
                </a:schemeClr>
              </a:gs>
              <a:gs pos="59000">
                <a:schemeClr val="bg1"/>
              </a:gs>
            </a:gsLst>
            <a:lin ang="3600000" scaled="0"/>
          </a:gradFill>
        </p:spPr>
        <p:txBody>
          <a:bodyPr lIns="72000" rIns="180000" bIns="180000" anchor="b"/>
          <a:lstStyle>
            <a:lvl1pPr algn="r">
              <a:lnSpc>
                <a:spcPts val="4700"/>
              </a:lnSpc>
              <a:defRPr sz="4500">
                <a:solidFill>
                  <a:schemeClr val="tx1"/>
                </a:solidFill>
              </a:defRPr>
            </a:lvl1pPr>
          </a:lstStyle>
          <a:p>
            <a:r>
              <a:rPr lang="en-US" noProof="0"/>
              <a:t>Click to edit presentation title</a:t>
            </a:r>
          </a:p>
        </p:txBody>
      </p:sp>
      <p:sp>
        <p:nvSpPr>
          <p:cNvPr id="11" name="Subtitle 2">
            <a:extLst>
              <a:ext uri="{FF2B5EF4-FFF2-40B4-BE49-F238E27FC236}">
                <a16:creationId xmlns:a16="http://schemas.microsoft.com/office/drawing/2014/main" id="{499E1708-B7A6-4D6F-9968-5398B335FA88}"/>
              </a:ext>
            </a:extLst>
          </p:cNvPr>
          <p:cNvSpPr>
            <a:spLocks noGrp="1"/>
          </p:cNvSpPr>
          <p:nvPr>
            <p:ph type="subTitle" idx="1"/>
          </p:nvPr>
        </p:nvSpPr>
        <p:spPr>
          <a:xfrm>
            <a:off x="355601" y="4889912"/>
            <a:ext cx="4840085" cy="816075"/>
          </a:xfrm>
          <a:solidFill>
            <a:schemeClr val="bg1">
              <a:alpha val="80000"/>
            </a:schemeClr>
          </a:solidFill>
          <a:ln w="3175">
            <a:gradFill>
              <a:gsLst>
                <a:gs pos="0">
                  <a:schemeClr val="bg1">
                    <a:lumMod val="95000"/>
                  </a:schemeClr>
                </a:gs>
                <a:gs pos="100000">
                  <a:schemeClr val="accent1"/>
                </a:gs>
              </a:gsLst>
              <a:lin ang="0" scaled="0"/>
            </a:gradFill>
          </a:ln>
        </p:spPr>
        <p:txBody>
          <a:bodyPr tIns="144000" rIns="180000"/>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custDataLst>
      <p:tags r:id="rId1"/>
    </p:custDataLst>
    <p:extLst>
      <p:ext uri="{BB962C8B-B14F-4D97-AF65-F5344CB8AC3E}">
        <p14:creationId xmlns:p14="http://schemas.microsoft.com/office/powerpoint/2010/main" val="42132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3949" tIns="31974" rIns="63949" bIns="31974" rtlCol="0" anchor="ctr"/>
          <a:lstStyle/>
          <a:p>
            <a:pPr algn="ctr" defTabSz="456758" fontAlgn="auto">
              <a:spcBef>
                <a:spcPts val="0"/>
              </a:spcBef>
              <a:spcAft>
                <a:spcPts val="0"/>
              </a:spcAft>
            </a:pPr>
            <a:endParaRPr lang="en-US" dirty="0">
              <a:solidFill>
                <a:prstClr val="white"/>
              </a:solidFill>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ctrTitle" hasCustomPrompt="1"/>
          </p:nvPr>
        </p:nvSpPr>
        <p:spPr>
          <a:xfrm>
            <a:off x="7924800" y="1828801"/>
            <a:ext cx="4089400" cy="435285"/>
          </a:xfrm>
          <a:prstGeom prst="rect">
            <a:avLst/>
          </a:prstGeom>
        </p:spPr>
        <p:txBody>
          <a:bodyPr>
            <a:noAutofit/>
          </a:bodyPr>
          <a:lstStyle>
            <a:lvl1pPr>
              <a:defRPr sz="2800" b="1">
                <a:solidFill>
                  <a:schemeClr val="bg1"/>
                </a:solidFill>
                <a:latin typeface="Century Gothic" panose="020B0502020202020204" pitchFamily="34" charset="0"/>
              </a:defRPr>
            </a:lvl1pPr>
          </a:lstStyle>
          <a:p>
            <a:pPr algn="l"/>
            <a:r>
              <a:rPr lang="en-US" dirty="0"/>
              <a:t>Agenda</a:t>
            </a:r>
          </a:p>
        </p:txBody>
      </p:sp>
      <p:sp>
        <p:nvSpPr>
          <p:cNvPr id="6" name="Subtitle 2"/>
          <p:cNvSpPr>
            <a:spLocks noGrp="1"/>
          </p:cNvSpPr>
          <p:nvPr>
            <p:ph type="subTitle" idx="1" hasCustomPrompt="1"/>
          </p:nvPr>
        </p:nvSpPr>
        <p:spPr>
          <a:xfrm>
            <a:off x="7924800" y="2306418"/>
            <a:ext cx="4089400" cy="416279"/>
          </a:xfrm>
          <a:prstGeom prst="rect">
            <a:avLst/>
          </a:prstGeom>
        </p:spPr>
        <p:txBody>
          <a:bodyPr/>
          <a:lstStyle>
            <a:lvl1pPr>
              <a:spcAft>
                <a:spcPts val="420"/>
              </a:spcAft>
              <a:defRPr sz="2400">
                <a:solidFill>
                  <a:schemeClr val="bg1"/>
                </a:solidFill>
                <a:latin typeface="Century Gothic" panose="020B0502020202020204" pitchFamily="34" charset="0"/>
              </a:defRPr>
            </a:lvl1pPr>
          </a:lstStyle>
          <a:p>
            <a:pPr>
              <a:spcAft>
                <a:spcPts val="420"/>
              </a:spcAft>
            </a:pPr>
            <a:r>
              <a:rPr lang="en-US" dirty="0"/>
              <a:t>Title for part one</a:t>
            </a:r>
          </a:p>
          <a:p>
            <a:pPr>
              <a:spcAft>
                <a:spcPts val="420"/>
              </a:spcAft>
            </a:pPr>
            <a:r>
              <a:rPr lang="en-US" dirty="0"/>
              <a:t>Title for part two</a:t>
            </a:r>
          </a:p>
          <a:p>
            <a:pPr>
              <a:spcAft>
                <a:spcPts val="420"/>
              </a:spcAft>
            </a:pPr>
            <a:r>
              <a:rPr lang="en-US" dirty="0"/>
              <a:t>Title for part three</a:t>
            </a:r>
          </a:p>
        </p:txBody>
      </p:sp>
    </p:spTree>
    <p:extLst>
      <p:ext uri="{BB962C8B-B14F-4D97-AF65-F5344CB8AC3E}">
        <p14:creationId xmlns:p14="http://schemas.microsoft.com/office/powerpoint/2010/main" val="247073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12192000" cy="2743200"/>
          </a:xfrm>
        </p:spPr>
        <p:txBody>
          <a:bodyPr/>
          <a:lstStyle/>
          <a:p>
            <a:endParaRPr lang="en-US"/>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title" hasCustomPrompt="1"/>
          </p:nvPr>
        </p:nvSpPr>
        <p:spPr>
          <a:xfrm>
            <a:off x="1219201" y="2971801"/>
            <a:ext cx="10769600" cy="329219"/>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a:t>Click to add title</a:t>
            </a:r>
          </a:p>
        </p:txBody>
      </p:sp>
      <p:sp>
        <p:nvSpPr>
          <p:cNvPr id="6" name="Text Placeholder 8"/>
          <p:cNvSpPr>
            <a:spLocks noGrp="1"/>
          </p:cNvSpPr>
          <p:nvPr>
            <p:ph type="body" sz="quarter" idx="13" hasCustomPrompt="1"/>
          </p:nvPr>
        </p:nvSpPr>
        <p:spPr>
          <a:xfrm>
            <a:off x="1219201" y="3350369"/>
            <a:ext cx="10664380"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a:t>If necessary, enter secondary title </a:t>
            </a:r>
          </a:p>
        </p:txBody>
      </p:sp>
    </p:spTree>
    <p:extLst>
      <p:ext uri="{BB962C8B-B14F-4D97-AF65-F5344CB8AC3E}">
        <p14:creationId xmlns:p14="http://schemas.microsoft.com/office/powerpoint/2010/main" val="141520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4114800"/>
            <a:ext cx="12192000" cy="2743200"/>
          </a:xfrm>
        </p:spPr>
        <p:txBody>
          <a:bodyPr/>
          <a:lstStyle/>
          <a:p>
            <a:endParaRPr lang="en-US"/>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7" name="Title 1"/>
          <p:cNvSpPr>
            <a:spLocks noGrp="1"/>
          </p:cNvSpPr>
          <p:nvPr>
            <p:ph type="title" hasCustomPrompt="1"/>
          </p:nvPr>
        </p:nvSpPr>
        <p:spPr>
          <a:xfrm>
            <a:off x="609600" y="274638"/>
            <a:ext cx="10972800" cy="563562"/>
          </a:xfrm>
        </p:spPr>
        <p:txBody>
          <a:bodyPr>
            <a:noAutofit/>
          </a:bodyPr>
          <a:lstStyle>
            <a:lvl1pPr algn="l">
              <a:defRPr sz="2800" b="1">
                <a:effectLst/>
              </a:defRPr>
            </a:lvl1pPr>
          </a:lstStyle>
          <a:p>
            <a:r>
              <a:rPr lang="en-US" dirty="0"/>
              <a:t>Click to edit master title style</a:t>
            </a:r>
          </a:p>
        </p:txBody>
      </p:sp>
      <p:sp>
        <p:nvSpPr>
          <p:cNvPr id="9" name="Text Placeholder 10"/>
          <p:cNvSpPr>
            <a:spLocks noGrp="1"/>
          </p:cNvSpPr>
          <p:nvPr>
            <p:ph type="body" sz="quarter" idx="16" hasCustomPrompt="1"/>
          </p:nvPr>
        </p:nvSpPr>
        <p:spPr>
          <a:xfrm>
            <a:off x="609600" y="762000"/>
            <a:ext cx="10972800" cy="457200"/>
          </a:xfrm>
        </p:spPr>
        <p:txBody>
          <a:bodyPr>
            <a:noAutofit/>
          </a:bodyPr>
          <a:lstStyle>
            <a:lvl1pPr marL="0" indent="0">
              <a:buNone/>
              <a:defRPr sz="2400" baseline="0"/>
            </a:lvl1pPr>
          </a:lstStyle>
          <a:p>
            <a:pPr lvl="0"/>
            <a:r>
              <a:rPr lang="en-US" dirty="0"/>
              <a:t>Click to edit master text styles</a:t>
            </a:r>
          </a:p>
        </p:txBody>
      </p:sp>
    </p:spTree>
    <p:extLst>
      <p:ext uri="{BB962C8B-B14F-4D97-AF65-F5344CB8AC3E}">
        <p14:creationId xmlns:p14="http://schemas.microsoft.com/office/powerpoint/2010/main" val="187263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objec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9" name="Content Placeholder 2"/>
          <p:cNvSpPr>
            <a:spLocks noGrp="1"/>
          </p:cNvSpPr>
          <p:nvPr>
            <p:ph idx="13" hasCustomPrompt="1"/>
          </p:nvPr>
        </p:nvSpPr>
        <p:spPr>
          <a:xfrm>
            <a:off x="6197602" y="3657600"/>
            <a:ext cx="5213157" cy="2291066"/>
          </a:xfrm>
          <a:prstGeom prst="rect">
            <a:avLst/>
          </a:prstGeom>
          <a:solidFill>
            <a:schemeClr val="tx2"/>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a:defRPr/>
            </a:pPr>
            <a:r>
              <a:rPr lang="en-US" dirty="0"/>
              <a:t>photo/text/object</a:t>
            </a:r>
          </a:p>
        </p:txBody>
      </p:sp>
      <p:sp>
        <p:nvSpPr>
          <p:cNvPr id="10" name="Content Placeholder 2"/>
          <p:cNvSpPr>
            <a:spLocks noGrp="1"/>
          </p:cNvSpPr>
          <p:nvPr>
            <p:ph idx="14" hasCustomPrompt="1"/>
          </p:nvPr>
        </p:nvSpPr>
        <p:spPr>
          <a:xfrm>
            <a:off x="793183" y="3657600"/>
            <a:ext cx="5188132" cy="2291066"/>
          </a:xfrm>
          <a:prstGeom prst="rect">
            <a:avLst/>
          </a:prstGeom>
          <a:solidFill>
            <a:srgbClr val="C19859"/>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a:defRPr/>
            </a:pPr>
            <a:r>
              <a:rPr lang="en-US" dirty="0"/>
              <a:t>photo/text/object</a:t>
            </a:r>
          </a:p>
        </p:txBody>
      </p:sp>
      <p:sp>
        <p:nvSpPr>
          <p:cNvPr id="8" name="Title 1"/>
          <p:cNvSpPr>
            <a:spLocks noGrp="1"/>
          </p:cNvSpPr>
          <p:nvPr>
            <p:ph type="title" hasCustomPrompt="1"/>
          </p:nvPr>
        </p:nvSpPr>
        <p:spPr>
          <a:xfrm>
            <a:off x="571511" y="457210"/>
            <a:ext cx="11048999" cy="631473"/>
          </a:xfrm>
          <a:prstGeom prst="rect">
            <a:avLst/>
          </a:prstGeom>
        </p:spPr>
        <p:txBody>
          <a:bodyPr/>
          <a:lstStyle>
            <a:lvl1pPr>
              <a:lnSpc>
                <a:spcPct val="90000"/>
              </a:lnSpc>
              <a:defRPr lang="en-US" dirty="0"/>
            </a:lvl1pPr>
          </a:lstStyle>
          <a:p>
            <a:r>
              <a:rPr lang="en-US" dirty="0"/>
              <a:t>Click to edit master title style</a:t>
            </a:r>
          </a:p>
        </p:txBody>
      </p:sp>
      <p:pic>
        <p:nvPicPr>
          <p:cNvPr id="11" name="Picture 3" descr="C:\Users\E021545\Desktop\ODO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6"/>
            <a:ext cx="123613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5"/>
          </p:nvPr>
        </p:nvSpPr>
        <p:spPr>
          <a:xfrm>
            <a:off x="793183" y="1143000"/>
            <a:ext cx="5181600" cy="2362200"/>
          </a:xfrm>
        </p:spPr>
        <p:txBody>
          <a:bodyPr/>
          <a:lstStyle/>
          <a:p>
            <a:endParaRPr lang="en-US"/>
          </a:p>
        </p:txBody>
      </p:sp>
      <p:sp>
        <p:nvSpPr>
          <p:cNvPr id="15" name="Picture Placeholder 13"/>
          <p:cNvSpPr>
            <a:spLocks noGrp="1"/>
          </p:cNvSpPr>
          <p:nvPr>
            <p:ph type="pic" sz="quarter" idx="16"/>
          </p:nvPr>
        </p:nvSpPr>
        <p:spPr>
          <a:xfrm>
            <a:off x="6197601" y="1143000"/>
            <a:ext cx="5213159" cy="2362200"/>
          </a:xfrm>
        </p:spPr>
        <p:txBody>
          <a:bodyPr/>
          <a:lstStyle/>
          <a:p>
            <a:endParaRPr lang="en-US"/>
          </a:p>
        </p:txBody>
      </p:sp>
    </p:spTree>
    <p:extLst>
      <p:ext uri="{BB962C8B-B14F-4D97-AF65-F5344CB8AC3E}">
        <p14:creationId xmlns:p14="http://schemas.microsoft.com/office/powerpoint/2010/main" val="161058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0" y="5867400"/>
            <a:ext cx="1524000"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963084" y="4406901"/>
            <a:ext cx="10363200" cy="1362075"/>
          </a:xfrm>
        </p:spPr>
        <p:txBody>
          <a:bodyPr anchor="t">
            <a:noAutofit/>
          </a:bodyPr>
          <a:lstStyle>
            <a:lvl1pPr algn="l">
              <a:defRPr sz="3600" b="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val="65355973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8128000" y="2286000"/>
            <a:ext cx="35560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 name="Rectangle 5"/>
          <p:cNvSpPr/>
          <p:nvPr userDrawn="1"/>
        </p:nvSpPr>
        <p:spPr>
          <a:xfrm>
            <a:off x="4267200" y="2286000"/>
            <a:ext cx="35560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508000" y="2286000"/>
            <a:ext cx="35560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quarter" idx="15" hasCustomPrompt="1"/>
          </p:nvPr>
        </p:nvSpPr>
        <p:spPr>
          <a:xfrm>
            <a:off x="609600" y="2362200"/>
            <a:ext cx="3352800" cy="2209800"/>
          </a:xfrm>
        </p:spPr>
        <p:txBody>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Text Placeholder 3"/>
          <p:cNvSpPr>
            <a:spLocks noGrp="1"/>
          </p:cNvSpPr>
          <p:nvPr>
            <p:ph type="body" sz="quarter" idx="16" hasCustomPrompt="1"/>
          </p:nvPr>
        </p:nvSpPr>
        <p:spPr>
          <a:xfrm>
            <a:off x="4368800" y="2362200"/>
            <a:ext cx="3352800" cy="2209800"/>
          </a:xfrm>
        </p:spPr>
        <p:txBody>
          <a:bodyPr/>
          <a:lstStyle>
            <a:lvl1pPr marL="0" indent="0" algn="ctr">
              <a:buNone/>
              <a:defRPr lang="en-US" sz="2400" kern="1200" baseline="0" dirty="0" smtClean="0">
                <a:solidFill>
                  <a:schemeClr val="bg1"/>
                </a:solidFill>
                <a:latin typeface="Arial" panose="020B0604020202020204" pitchFamily="34" charset="0"/>
                <a:ea typeface="Verdana" pitchFamily="34" charset="0"/>
                <a:cs typeface="Arial" panose="020B0604020202020204" pitchFamily="34" charset="0"/>
              </a:defRPr>
            </a:lvl1pPr>
          </a:lstStyle>
          <a:p>
            <a:pPr marL="0" lvl="0" indent="0" algn="ctr" rtl="0" eaLnBrk="0" fontAlgn="base" hangingPunct="0">
              <a:spcBef>
                <a:spcPct val="20000"/>
              </a:spcBef>
              <a:spcAft>
                <a:spcPct val="0"/>
              </a:spcAft>
              <a:buFont typeface="Arial" panose="020B0604020202020204" pitchFamily="34" charset="0"/>
              <a:buNone/>
            </a:pPr>
            <a:r>
              <a:rPr lang="en-US" dirty="0"/>
              <a:t>Click to edit master text styles</a:t>
            </a:r>
          </a:p>
        </p:txBody>
      </p:sp>
      <p:sp>
        <p:nvSpPr>
          <p:cNvPr id="12" name="Text Placeholder 3"/>
          <p:cNvSpPr>
            <a:spLocks noGrp="1"/>
          </p:cNvSpPr>
          <p:nvPr>
            <p:ph type="body" sz="quarter" idx="17" hasCustomPrompt="1"/>
          </p:nvPr>
        </p:nvSpPr>
        <p:spPr>
          <a:xfrm>
            <a:off x="8229600" y="2362200"/>
            <a:ext cx="3352800" cy="2209800"/>
          </a:xfrm>
        </p:spPr>
        <p:txBody>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extLst>
      <p:ext uri="{BB962C8B-B14F-4D97-AF65-F5344CB8AC3E}">
        <p14:creationId xmlns:p14="http://schemas.microsoft.com/office/powerpoint/2010/main" val="259246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Picture Placeholder 4"/>
          <p:cNvSpPr>
            <a:spLocks noGrp="1"/>
          </p:cNvSpPr>
          <p:nvPr>
            <p:ph type="pic" sz="quarter" idx="20"/>
          </p:nvPr>
        </p:nvSpPr>
        <p:spPr>
          <a:xfrm>
            <a:off x="8229600" y="1600200"/>
            <a:ext cx="3352800" cy="2438400"/>
          </a:xfrm>
        </p:spPr>
        <p:txBody>
          <a:bodyPr/>
          <a:lstStyle/>
          <a:p>
            <a:endParaRPr lang="en-US"/>
          </a:p>
        </p:txBody>
      </p:sp>
      <p:sp>
        <p:nvSpPr>
          <p:cNvPr id="5" name="Picture Placeholder 4"/>
          <p:cNvSpPr>
            <a:spLocks noGrp="1"/>
          </p:cNvSpPr>
          <p:nvPr>
            <p:ph type="pic" sz="quarter" idx="18"/>
          </p:nvPr>
        </p:nvSpPr>
        <p:spPr>
          <a:xfrm>
            <a:off x="609600" y="1600200"/>
            <a:ext cx="3352800" cy="2438400"/>
          </a:xfrm>
        </p:spPr>
        <p:txBody>
          <a:bodyPr/>
          <a:lstStyle/>
          <a:p>
            <a:endParaRPr lang="en-US"/>
          </a:p>
        </p:txBody>
      </p:sp>
      <p:sp>
        <p:nvSpPr>
          <p:cNvPr id="2" name="Title 1"/>
          <p:cNvSpPr>
            <a:spLocks noGrp="1"/>
          </p:cNvSpPr>
          <p:nvPr>
            <p:ph type="title" hasCustomPrompt="1"/>
          </p:nvPr>
        </p:nvSpPr>
        <p:spPr>
          <a:xfrm>
            <a:off x="609600" y="274638"/>
            <a:ext cx="10972800" cy="563562"/>
          </a:xfrm>
        </p:spPr>
        <p:txBody>
          <a:bodyPr>
            <a:normAutofit/>
          </a:bodyPr>
          <a:lstStyle>
            <a:lvl1pPr algn="l">
              <a:defRPr sz="2800" b="1">
                <a:effectLst/>
              </a:defRPr>
            </a:lvl1pPr>
          </a:lstStyle>
          <a:p>
            <a:r>
              <a:rPr lang="en-US" dirty="0"/>
              <a:t>Click to edit master title style</a:t>
            </a:r>
          </a:p>
        </p:txBody>
      </p:sp>
      <p:sp>
        <p:nvSpPr>
          <p:cNvPr id="11" name="Text Placeholder 10"/>
          <p:cNvSpPr>
            <a:spLocks noGrp="1"/>
          </p:cNvSpPr>
          <p:nvPr>
            <p:ph type="body" sz="quarter" idx="10" hasCustomPrompt="1"/>
          </p:nvPr>
        </p:nvSpPr>
        <p:spPr>
          <a:xfrm>
            <a:off x="609600" y="762000"/>
            <a:ext cx="10972800" cy="457200"/>
          </a:xfrm>
        </p:spPr>
        <p:txBody>
          <a:bodyPr>
            <a:noAutofit/>
          </a:bodyPr>
          <a:lstStyle>
            <a:lvl1pPr marL="0" indent="0">
              <a:buNone/>
              <a:defRPr sz="2400" b="0" baseline="0"/>
            </a:lvl1pPr>
          </a:lstStyle>
          <a:p>
            <a:pPr lvl="0"/>
            <a:r>
              <a:rPr lang="en-US" dirty="0"/>
              <a:t>Click to edit master text styles</a:t>
            </a:r>
          </a:p>
        </p:txBody>
      </p:sp>
      <p:sp>
        <p:nvSpPr>
          <p:cNvPr id="4" name="Text Placeholder 3"/>
          <p:cNvSpPr>
            <a:spLocks noGrp="1"/>
          </p:cNvSpPr>
          <p:nvPr>
            <p:ph type="body" sz="quarter" idx="15"/>
          </p:nvPr>
        </p:nvSpPr>
        <p:spPr>
          <a:xfrm>
            <a:off x="609600" y="4038600"/>
            <a:ext cx="3352800" cy="1752600"/>
          </a:xfrm>
        </p:spPr>
        <p:txBody>
          <a:bodyPr/>
          <a:lstStyle>
            <a:lvl1pPr marL="0" indent="0">
              <a:buNone/>
              <a:defRPr sz="2400"/>
            </a:lvl1pPr>
          </a:lstStyle>
          <a:p>
            <a:pPr lvl="0"/>
            <a:r>
              <a:rPr lang="en-US" dirty="0"/>
              <a:t>Click to edit</a:t>
            </a:r>
          </a:p>
        </p:txBody>
      </p:sp>
      <p:sp>
        <p:nvSpPr>
          <p:cNvPr id="10" name="Text Placeholder 3"/>
          <p:cNvSpPr>
            <a:spLocks noGrp="1"/>
          </p:cNvSpPr>
          <p:nvPr>
            <p:ph type="body" sz="quarter" idx="16"/>
          </p:nvPr>
        </p:nvSpPr>
        <p:spPr>
          <a:xfrm>
            <a:off x="4470400" y="4038600"/>
            <a:ext cx="3352800" cy="1752600"/>
          </a:xfrm>
        </p:spPr>
        <p:txBody>
          <a:bodyPr/>
          <a:lstStyle>
            <a:lvl1pPr marL="0" indent="0">
              <a:buNone/>
              <a:defRPr sz="2400"/>
            </a:lvl1pPr>
          </a:lstStyle>
          <a:p>
            <a:pPr lvl="0"/>
            <a:r>
              <a:rPr lang="en-US" dirty="0"/>
              <a:t>Click to edit</a:t>
            </a:r>
          </a:p>
        </p:txBody>
      </p:sp>
      <p:sp>
        <p:nvSpPr>
          <p:cNvPr id="12" name="Text Placeholder 3"/>
          <p:cNvSpPr>
            <a:spLocks noGrp="1"/>
          </p:cNvSpPr>
          <p:nvPr>
            <p:ph type="body" sz="quarter" idx="17"/>
          </p:nvPr>
        </p:nvSpPr>
        <p:spPr>
          <a:xfrm>
            <a:off x="8229600" y="4038600"/>
            <a:ext cx="3352800" cy="1752600"/>
          </a:xfrm>
        </p:spPr>
        <p:txBody>
          <a:bodyPr/>
          <a:lstStyle>
            <a:lvl1pPr marL="0" indent="0">
              <a:buNone/>
              <a:defRPr sz="2400"/>
            </a:lvl1pPr>
          </a:lstStyle>
          <a:p>
            <a:pPr lvl="0"/>
            <a:r>
              <a:rPr lang="en-US" dirty="0"/>
              <a:t>Click to edit</a:t>
            </a:r>
          </a:p>
        </p:txBody>
      </p:sp>
      <p:sp>
        <p:nvSpPr>
          <p:cNvPr id="13"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
        <p:nvSpPr>
          <p:cNvPr id="14" name="Picture Placeholder 4"/>
          <p:cNvSpPr>
            <a:spLocks noGrp="1"/>
          </p:cNvSpPr>
          <p:nvPr>
            <p:ph type="pic" sz="quarter" idx="19"/>
          </p:nvPr>
        </p:nvSpPr>
        <p:spPr>
          <a:xfrm>
            <a:off x="4470400" y="1600200"/>
            <a:ext cx="3352800" cy="2438400"/>
          </a:xfrm>
        </p:spPr>
        <p:txBody>
          <a:bodyPr/>
          <a:lstStyle/>
          <a:p>
            <a:endParaRPr lang="en-US" dirty="0"/>
          </a:p>
        </p:txBody>
      </p:sp>
    </p:spTree>
    <p:extLst>
      <p:ext uri="{BB962C8B-B14F-4D97-AF65-F5344CB8AC3E}">
        <p14:creationId xmlns:p14="http://schemas.microsoft.com/office/powerpoint/2010/main" val="315620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Avoid second level bullets.</a:t>
            </a:r>
          </a:p>
          <a:p>
            <a:pPr lvl="1"/>
            <a:r>
              <a:rPr lang="en-US" dirty="0"/>
              <a:t>Move to the notes instead.</a:t>
            </a:r>
          </a:p>
        </p:txBody>
      </p:sp>
      <p:pic>
        <p:nvPicPr>
          <p:cNvPr id="2052" name="Picture 3" descr="C:\Users\E021545\Desktop\ODOT.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6092826"/>
            <a:ext cx="123613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967" r:id="rId3"/>
    <p:sldLayoutId id="2147483968" r:id="rId4"/>
    <p:sldLayoutId id="2147483969" r:id="rId5"/>
    <p:sldLayoutId id="2147483964" r:id="rId6"/>
    <p:sldLayoutId id="2147483863" r:id="rId7"/>
    <p:sldLayoutId id="2147483864" r:id="rId8"/>
    <p:sldLayoutId id="2147483857" r:id="rId9"/>
    <p:sldLayoutId id="2147483865" r:id="rId10"/>
    <p:sldLayoutId id="2147483962" r:id="rId11"/>
    <p:sldLayoutId id="2147483965" r:id="rId12"/>
    <p:sldLayoutId id="2147483859" r:id="rId13"/>
    <p:sldLayoutId id="2147483963" r:id="rId14"/>
    <p:sldLayoutId id="2147483966" r:id="rId15"/>
    <p:sldLayoutId id="2147483960" r:id="rId16"/>
    <p:sldLayoutId id="2147483854" r:id="rId17"/>
    <p:sldLayoutId id="2147483855" r:id="rId18"/>
    <p:sldLayoutId id="2147483858" r:id="rId19"/>
    <p:sldLayoutId id="2147483970" r:id="rId20"/>
  </p:sldLayoutIdLst>
  <p:hf hdr="0" ftr="0" dt="0"/>
  <p:txStyles>
    <p:title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en-US" sz="2400" kern="1200" dirty="0">
          <a:solidFill>
            <a:schemeClr val="tx1"/>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4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hyperlink" Target="https://trec.pdx.edu/events/professional-development/friday-transportation-seminar-topic-10292021" TargetMode="External"/><Relationship Id="rId3" Type="http://schemas.openxmlformats.org/officeDocument/2006/relationships/hyperlink" Target="https://rpubs.com/ODOT_Research/ODOT_SEI_2023" TargetMode="External"/><Relationship Id="rId7" Type="http://schemas.openxmlformats.org/officeDocument/2006/relationships/hyperlink" Target="https://www.sciencedirect.com/science/article/pii/S1361920922003856?via%3Dihub#bb0045"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hyperlink" Target="https://www.oregon.gov/ODOT/Programs/ResearchDocuments/SPR841LiteratureReview.pdf" TargetMode="External"/><Relationship Id="rId5" Type="http://schemas.openxmlformats.org/officeDocument/2006/relationships/hyperlink" Target="https://www.oregon.gov/odot/Programs/ResearchDocuments/SPR%20841Injuries-Equity.pdf" TargetMode="External"/><Relationship Id="rId4" Type="http://schemas.openxmlformats.org/officeDocument/2006/relationships/hyperlink" Target="https://gis.odot.state.or.us/transgis/" TargetMode="External"/><Relationship Id="rId9" Type="http://schemas.openxmlformats.org/officeDocument/2006/relationships/hyperlink" Target="https://rpubs.com/ODOT_Research/Pedestrian_Injury_Severity_Analys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mailto:Josh.F.Roll@"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hyperlink" Target="mailto:nmcneil@pdx.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5481" y="1312698"/>
            <a:ext cx="5943600" cy="3792702"/>
          </a:xfrm>
        </p:spPr>
        <p:txBody>
          <a:bodyPr>
            <a:normAutofit/>
          </a:bodyPr>
          <a:lstStyle/>
          <a:p>
            <a:br>
              <a:rPr lang="en-US" sz="4000" dirty="0"/>
            </a:br>
            <a:r>
              <a:rPr lang="en-US" sz="4000" dirty="0"/>
              <a:t>Data Equity Summit</a:t>
            </a:r>
            <a:br>
              <a:rPr lang="en-US" sz="4000" dirty="0"/>
            </a:br>
            <a:br>
              <a:rPr lang="en-US" sz="4000" dirty="0"/>
            </a:br>
            <a:r>
              <a:rPr lang="en-US" sz="3100" dirty="0"/>
              <a:t>Social Inequity and Pedestrian Injuries in Oregon</a:t>
            </a:r>
            <a:endParaRPr lang="en-US" sz="2700" dirty="0"/>
          </a:p>
        </p:txBody>
      </p:sp>
      <p:pic>
        <p:nvPicPr>
          <p:cNvPr id="6" name="Picture 2" descr="ODOT Researc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13433"/>
            <a:ext cx="1905000" cy="160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Walk sign knocked over on the ground">
            <a:extLst>
              <a:ext uri="{FF2B5EF4-FFF2-40B4-BE49-F238E27FC236}">
                <a16:creationId xmlns:a16="http://schemas.microsoft.com/office/drawing/2014/main" id="{C1822538-1647-4590-1B5F-3BE1C61FA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5326880" cy="26717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0363200" y="6172200"/>
            <a:ext cx="1826741" cy="6858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lang="en-US" sz="2800" b="1" i="0" kern="1200">
                <a:solidFill>
                  <a:schemeClr val="bg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r>
              <a:rPr lang="en-US" sz="1600" dirty="0">
                <a:solidFill>
                  <a:schemeClr val="tx1"/>
                </a:solidFill>
              </a:rPr>
              <a:t>November 2024</a:t>
            </a:r>
            <a:r>
              <a:rPr lang="en-US" sz="3600" dirty="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123373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1642DA-D627-9064-E58E-E103259E568B}"/>
              </a:ext>
            </a:extLst>
          </p:cNvPr>
          <p:cNvSpPr txBox="1">
            <a:spLocks noGrp="1"/>
          </p:cNvSpPr>
          <p:nvPr>
            <p:ph type="title" idx="4294967295"/>
          </p:nvPr>
        </p:nvSpPr>
        <p:spPr>
          <a:xfrm>
            <a:off x="333375" y="114300"/>
            <a:ext cx="11714625" cy="971550"/>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Pedestrian Injury Disparities ODOT SEI</a:t>
            </a:r>
          </a:p>
        </p:txBody>
      </p:sp>
      <p:sp>
        <p:nvSpPr>
          <p:cNvPr id="8" name="Rectangle 7"/>
          <p:cNvSpPr/>
          <p:nvPr/>
        </p:nvSpPr>
        <p:spPr>
          <a:xfrm>
            <a:off x="174143" y="2200280"/>
            <a:ext cx="2754376" cy="1562100"/>
          </a:xfrm>
          <a:prstGeom prst="rect">
            <a:avLst/>
          </a:prstGeom>
          <a:solidFill>
            <a:srgbClr val="FF0000"/>
          </a:solidFill>
          <a:ln>
            <a:solidFill>
              <a:srgbClr val="FF0000"/>
            </a:solidFill>
          </a:ln>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870K Oregonians </a:t>
            </a: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21% of  population</a:t>
            </a: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35% of fatal and severe pedestrian injuries</a:t>
            </a: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20% live in poverty</a:t>
            </a: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42% BIPOC</a:t>
            </a:r>
          </a:p>
        </p:txBody>
      </p:sp>
      <p:sp>
        <p:nvSpPr>
          <p:cNvPr id="11" name="Rectangle 10"/>
          <p:cNvSpPr/>
          <p:nvPr/>
        </p:nvSpPr>
        <p:spPr>
          <a:xfrm>
            <a:off x="203625" y="4356142"/>
            <a:ext cx="2754376" cy="1536700"/>
          </a:xfrm>
          <a:prstGeom prst="rect">
            <a:avLst/>
          </a:prstGeom>
          <a:solidFill>
            <a:schemeClr val="bg2">
              <a:lumMod val="60000"/>
              <a:lumOff val="40000"/>
            </a:schemeClr>
          </a:solidFill>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p>
            <a:pPr marL="285750" indent="-285750">
              <a:spcBef>
                <a:spcPct val="0"/>
              </a:spcBef>
              <a:buFont typeface="Arial" panose="020B0604020202020204" pitchFamily="34" charset="0"/>
              <a:buChar char="•"/>
            </a:pPr>
            <a:endParaRPr lang="en-US" sz="1400" dirty="0">
              <a:latin typeface="Rockwell" panose="02060603020205020403" pitchFamily="18" charset="0"/>
              <a:ea typeface="+mj-ea"/>
              <a:cs typeface="+mj-cs"/>
            </a:endParaRP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1.2 million Oregonians </a:t>
            </a: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29% of  population</a:t>
            </a: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15% of fatal and severe pedestrian injuries</a:t>
            </a:r>
          </a:p>
          <a:p>
            <a:pPr marL="285750" indent="-285750">
              <a:spcBef>
                <a:spcPct val="0"/>
              </a:spcBef>
              <a:buFont typeface="Arial" panose="020B0604020202020204" pitchFamily="34" charset="0"/>
              <a:buChar char="•"/>
            </a:pPr>
            <a:r>
              <a:rPr lang="en-US" sz="1400" dirty="0">
                <a:latin typeface="Rockwell" panose="02060603020205020403" pitchFamily="18" charset="0"/>
                <a:ea typeface="+mj-ea"/>
                <a:cs typeface="+mj-cs"/>
              </a:rPr>
              <a:t>6% live in poverty</a:t>
            </a:r>
            <a:br>
              <a:rPr lang="en-US" sz="1400" dirty="0">
                <a:latin typeface="Rockwell" panose="02060603020205020403" pitchFamily="18" charset="0"/>
                <a:ea typeface="+mj-ea"/>
                <a:cs typeface="+mj-cs"/>
              </a:rPr>
            </a:br>
            <a:r>
              <a:rPr lang="en-US" sz="1400" dirty="0">
                <a:latin typeface="Rockwell" panose="02060603020205020403" pitchFamily="18" charset="0"/>
                <a:ea typeface="+mj-ea"/>
                <a:cs typeface="+mj-cs"/>
              </a:rPr>
              <a:t>15% BIPOC</a:t>
            </a:r>
          </a:p>
        </p:txBody>
      </p:sp>
      <p:pic>
        <p:nvPicPr>
          <p:cNvPr id="3" name="Picture 2" descr="Bar chart of pedestrian traffic injury rates by ODOT social equity index categories.  ">
            <a:extLst>
              <a:ext uri="{FF2B5EF4-FFF2-40B4-BE49-F238E27FC236}">
                <a16:creationId xmlns:a16="http://schemas.microsoft.com/office/drawing/2014/main" id="{D01DA4B7-1D6A-4E3B-5B16-F82DCF19E398}"/>
              </a:ext>
            </a:extLst>
          </p:cNvPr>
          <p:cNvPicPr>
            <a:picLocks noChangeAspect="1"/>
          </p:cNvPicPr>
          <p:nvPr/>
        </p:nvPicPr>
        <p:blipFill>
          <a:blip r:embed="rId3"/>
          <a:stretch>
            <a:fillRect/>
          </a:stretch>
        </p:blipFill>
        <p:spPr>
          <a:xfrm>
            <a:off x="3157765" y="1219200"/>
            <a:ext cx="8890235" cy="5172079"/>
          </a:xfrm>
          <a:prstGeom prst="rect">
            <a:avLst/>
          </a:prstGeom>
        </p:spPr>
      </p:pic>
      <p:cxnSp>
        <p:nvCxnSpPr>
          <p:cNvPr id="5" name="Straight Arrow Connector 4">
            <a:extLst>
              <a:ext uri="{C183D7F6-B498-43B3-948B-1728B52AA6E4}">
                <adec:decorative xmlns:adec="http://schemas.microsoft.com/office/drawing/2017/decorative" val="1"/>
              </a:ext>
            </a:extLst>
          </p:cNvPr>
          <p:cNvCxnSpPr>
            <a:cxnSpLocks/>
          </p:cNvCxnSpPr>
          <p:nvPr/>
        </p:nvCxnSpPr>
        <p:spPr>
          <a:xfrm>
            <a:off x="2958001" y="2828930"/>
            <a:ext cx="7024624" cy="9525"/>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a:off x="2958001" y="5124492"/>
            <a:ext cx="1529664" cy="9525"/>
          </a:xfrm>
          <a:prstGeom prst="straightConnector1">
            <a:avLst/>
          </a:prstGeom>
          <a:ln w="82550">
            <a:solidFill>
              <a:srgbClr val="2E94D2"/>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4"/>
          </p:nvPr>
        </p:nvSpPr>
        <p:spPr>
          <a:xfrm>
            <a:off x="9214984" y="6457524"/>
            <a:ext cx="2844800" cy="365125"/>
          </a:xfrm>
        </p:spPr>
        <p:txBody>
          <a:bodyPr/>
          <a:lstStyle/>
          <a:p>
            <a:fld id="{19B51A1E-902D-48AF-9020-955120F399B6}" type="slidenum">
              <a:rPr lang="en-US" noProof="0" smtClean="0"/>
              <a:pPr/>
              <a:t>10</a:t>
            </a:fld>
            <a:endParaRPr lang="en-US" noProof="0" dirty="0"/>
          </a:p>
        </p:txBody>
      </p:sp>
    </p:spTree>
    <p:extLst>
      <p:ext uri="{BB962C8B-B14F-4D97-AF65-F5344CB8AC3E}">
        <p14:creationId xmlns:p14="http://schemas.microsoft.com/office/powerpoint/2010/main" val="260647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306" y="190215"/>
            <a:ext cx="11582400" cy="563562"/>
          </a:xfrm>
        </p:spPr>
        <p:txBody>
          <a:bodyPr>
            <a:noAutofit/>
          </a:bodyPr>
          <a:lstStyle/>
          <a:p>
            <a:r>
              <a:rPr lang="en-US" sz="3600" b="0" dirty="0">
                <a:latin typeface="Rockwell" panose="02060603020205020403" pitchFamily="18" charset="0"/>
              </a:rPr>
              <a:t>Map of ODOT SEI and Pedestrian Injury Rates</a:t>
            </a:r>
          </a:p>
        </p:txBody>
      </p:sp>
      <p:cxnSp>
        <p:nvCxnSpPr>
          <p:cNvPr id="15" name="Straight Arrow Connector 14">
            <a:extLst>
              <a:ext uri="{FF2B5EF4-FFF2-40B4-BE49-F238E27FC236}">
                <a16:creationId xmlns:a16="http://schemas.microsoft.com/office/drawing/2014/main" id="{7FFFE859-6175-14CA-ECDB-82CEBF3D7D64}"/>
              </a:ext>
              <a:ext uri="{C183D7F6-B498-43B3-948B-1728B52AA6E4}">
                <adec:decorative xmlns:adec="http://schemas.microsoft.com/office/drawing/2017/decorative" val="1"/>
              </a:ext>
            </a:extLst>
          </p:cNvPr>
          <p:cNvCxnSpPr>
            <a:cxnSpLocks/>
          </p:cNvCxnSpPr>
          <p:nvPr/>
        </p:nvCxnSpPr>
        <p:spPr>
          <a:xfrm flipV="1">
            <a:off x="4724400" y="1752600"/>
            <a:ext cx="4419600" cy="669906"/>
          </a:xfrm>
          <a:prstGeom prst="straightConnector1">
            <a:avLst/>
          </a:prstGeom>
          <a:ln w="158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AAC7CA5-C497-B7A2-7183-15A29DB33318}"/>
              </a:ext>
              <a:ext uri="{C183D7F6-B498-43B3-948B-1728B52AA6E4}">
                <adec:decorative xmlns:adec="http://schemas.microsoft.com/office/drawing/2017/decorative" val="1"/>
              </a:ext>
            </a:extLst>
          </p:cNvPr>
          <p:cNvCxnSpPr>
            <a:cxnSpLocks/>
          </p:cNvCxnSpPr>
          <p:nvPr/>
        </p:nvCxnSpPr>
        <p:spPr>
          <a:xfrm>
            <a:off x="4724400" y="2432232"/>
            <a:ext cx="3657600" cy="345984"/>
          </a:xfrm>
          <a:prstGeom prst="straightConnector1">
            <a:avLst/>
          </a:prstGeom>
          <a:ln w="158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DA2FDC8-628B-A6FC-CA38-75734F9DF23B}"/>
              </a:ext>
              <a:ext uri="{C183D7F6-B498-43B3-948B-1728B52AA6E4}">
                <adec:decorative xmlns:adec="http://schemas.microsoft.com/office/drawing/2017/decorative" val="1"/>
              </a:ext>
            </a:extLst>
          </p:cNvPr>
          <p:cNvCxnSpPr>
            <a:cxnSpLocks/>
          </p:cNvCxnSpPr>
          <p:nvPr/>
        </p:nvCxnSpPr>
        <p:spPr>
          <a:xfrm>
            <a:off x="3709861" y="3566800"/>
            <a:ext cx="5129339" cy="0"/>
          </a:xfrm>
          <a:prstGeom prst="straightConnector1">
            <a:avLst/>
          </a:prstGeom>
          <a:ln w="158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23F856C-C92D-B24A-FDB9-A95A0369D40E}"/>
              </a:ext>
              <a:ext uri="{C183D7F6-B498-43B3-948B-1728B52AA6E4}">
                <adec:decorative xmlns:adec="http://schemas.microsoft.com/office/drawing/2017/decorative" val="1"/>
              </a:ext>
            </a:extLst>
          </p:cNvPr>
          <p:cNvCxnSpPr>
            <a:cxnSpLocks/>
          </p:cNvCxnSpPr>
          <p:nvPr/>
        </p:nvCxnSpPr>
        <p:spPr>
          <a:xfrm>
            <a:off x="3709861" y="3576527"/>
            <a:ext cx="4976939" cy="475658"/>
          </a:xfrm>
          <a:prstGeom prst="straightConnector1">
            <a:avLst/>
          </a:prstGeom>
          <a:ln w="158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54D587F-6EC3-8A69-FAF6-A5A446C4AB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91000" y="1066800"/>
            <a:ext cx="7534647" cy="5715000"/>
          </a:xfrm>
          <a:prstGeom prst="rect">
            <a:avLst/>
          </a:prstGeom>
        </p:spPr>
      </p:pic>
      <p:pic>
        <p:nvPicPr>
          <p:cNvPr id="6" name="Picture 5" descr="Bar chart of pedestrian traffic injury rates by SEI index">
            <a:extLst>
              <a:ext uri="{FF2B5EF4-FFF2-40B4-BE49-F238E27FC236}">
                <a16:creationId xmlns:a16="http://schemas.microsoft.com/office/drawing/2014/main" id="{DC3E81BC-9912-B819-9D5E-8D777FC8C235}"/>
              </a:ext>
            </a:extLst>
          </p:cNvPr>
          <p:cNvPicPr>
            <a:picLocks noChangeAspect="1"/>
          </p:cNvPicPr>
          <p:nvPr/>
        </p:nvPicPr>
        <p:blipFill>
          <a:blip r:embed="rId4"/>
          <a:stretch>
            <a:fillRect/>
          </a:stretch>
        </p:blipFill>
        <p:spPr>
          <a:xfrm>
            <a:off x="76200" y="1215088"/>
            <a:ext cx="5384290" cy="3132423"/>
          </a:xfrm>
          <a:prstGeom prst="rect">
            <a:avLst/>
          </a:prstGeom>
          <a:ln>
            <a:solidFill>
              <a:schemeClr val="tx1"/>
            </a:solidFill>
          </a:ln>
        </p:spPr>
      </p:pic>
      <p:pic>
        <p:nvPicPr>
          <p:cNvPr id="10" name="Picture 9" descr="Map of injury rates in the Salem-Keizer urbanized area by ODOT social equity index categories. ">
            <a:extLst>
              <a:ext uri="{FF2B5EF4-FFF2-40B4-BE49-F238E27FC236}">
                <a16:creationId xmlns:a16="http://schemas.microsoft.com/office/drawing/2014/main" id="{D480A3A8-EC32-5EF4-9BDA-7488ED9A7EDE}"/>
              </a:ext>
            </a:extLst>
          </p:cNvPr>
          <p:cNvPicPr>
            <a:picLocks noChangeAspect="1"/>
          </p:cNvPicPr>
          <p:nvPr/>
        </p:nvPicPr>
        <p:blipFill>
          <a:blip r:embed="rId5"/>
          <a:stretch>
            <a:fillRect/>
          </a:stretch>
        </p:blipFill>
        <p:spPr>
          <a:xfrm>
            <a:off x="7010400" y="906555"/>
            <a:ext cx="4241927" cy="33684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a:solidFill>
              <a:srgbClr val="FFFF00"/>
            </a:solidFill>
          </a:ln>
        </p:spPr>
      </p:pic>
      <p:sp>
        <p:nvSpPr>
          <p:cNvPr id="14" name="Rectangle 13">
            <a:extLst>
              <a:ext uri="{FF2B5EF4-FFF2-40B4-BE49-F238E27FC236}">
                <a16:creationId xmlns:a16="http://schemas.microsoft.com/office/drawing/2014/main" id="{A75F1C18-B2C2-809B-0EE8-F6280D36B36F}"/>
              </a:ext>
              <a:ext uri="{C183D7F6-B498-43B3-948B-1728B52AA6E4}">
                <adec:decorative xmlns:adec="http://schemas.microsoft.com/office/drawing/2017/decorative" val="1"/>
              </a:ext>
            </a:extLst>
          </p:cNvPr>
          <p:cNvSpPr/>
          <p:nvPr/>
        </p:nvSpPr>
        <p:spPr>
          <a:xfrm>
            <a:off x="5638800" y="2590800"/>
            <a:ext cx="381000" cy="3810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C5BF4BDF-1177-7BE6-F7C5-46125BE0FDDB}"/>
              </a:ext>
              <a:ext uri="{C183D7F6-B498-43B3-948B-1728B52AA6E4}">
                <adec:decorative xmlns:adec="http://schemas.microsoft.com/office/drawing/2017/decorative" val="1"/>
              </a:ext>
            </a:extLst>
          </p:cNvPr>
          <p:cNvCxnSpPr>
            <a:cxnSpLocks/>
          </p:cNvCxnSpPr>
          <p:nvPr/>
        </p:nvCxnSpPr>
        <p:spPr>
          <a:xfrm flipV="1">
            <a:off x="5993890" y="906555"/>
            <a:ext cx="1016510" cy="1698669"/>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E91272-FD66-17BF-06A2-FEF9ED2521F4}"/>
              </a:ext>
              <a:ext uri="{C183D7F6-B498-43B3-948B-1728B52AA6E4}">
                <adec:decorative xmlns:adec="http://schemas.microsoft.com/office/drawing/2017/decorative" val="1"/>
              </a:ext>
            </a:extLst>
          </p:cNvPr>
          <p:cNvCxnSpPr>
            <a:cxnSpLocks/>
          </p:cNvCxnSpPr>
          <p:nvPr/>
        </p:nvCxnSpPr>
        <p:spPr>
          <a:xfrm>
            <a:off x="5993890" y="2971800"/>
            <a:ext cx="1016510" cy="128097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13596E5-157B-8FFE-575F-A15F28277979}"/>
              </a:ext>
            </a:extLst>
          </p:cNvPr>
          <p:cNvSpPr/>
          <p:nvPr/>
        </p:nvSpPr>
        <p:spPr>
          <a:xfrm>
            <a:off x="7683563" y="4324905"/>
            <a:ext cx="2895600" cy="4386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Salem-Keizer Urbanized Area</a:t>
            </a:r>
          </a:p>
        </p:txBody>
      </p:sp>
      <p:sp>
        <p:nvSpPr>
          <p:cNvPr id="2" name="Slide Number Placeholder 1"/>
          <p:cNvSpPr>
            <a:spLocks noGrp="1"/>
          </p:cNvSpPr>
          <p:nvPr>
            <p:ph type="sldNum" sz="quarter" idx="4"/>
          </p:nvPr>
        </p:nvSpPr>
        <p:spPr>
          <a:xfrm>
            <a:off x="8382000" y="6324601"/>
            <a:ext cx="2133600" cy="365125"/>
          </a:xfrm>
        </p:spPr>
        <p:txBody>
          <a:bodyPr/>
          <a:lstStyle/>
          <a:p>
            <a:fld id="{E910D792-C0AE-4E50-A4F2-E451F87C23D1}" type="slidenum">
              <a:rPr lang="en-US" smtClean="0"/>
              <a:t>11</a:t>
            </a:fld>
            <a:endParaRPr lang="en-US" dirty="0"/>
          </a:p>
        </p:txBody>
      </p:sp>
    </p:spTree>
    <p:extLst>
      <p:ext uri="{BB962C8B-B14F-4D97-AF65-F5344CB8AC3E}">
        <p14:creationId xmlns:p14="http://schemas.microsoft.com/office/powerpoint/2010/main" val="19330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306" y="190215"/>
            <a:ext cx="11582400" cy="563562"/>
          </a:xfrm>
        </p:spPr>
        <p:txBody>
          <a:bodyPr>
            <a:noAutofit/>
          </a:bodyPr>
          <a:lstStyle/>
          <a:p>
            <a:r>
              <a:rPr lang="en-US" sz="3600" b="0" dirty="0">
                <a:latin typeface="Rockwell" panose="02060603020205020403" pitchFamily="18" charset="0"/>
              </a:rPr>
              <a:t>Pedestrian Injury Rates by SEI Over Time</a:t>
            </a:r>
          </a:p>
        </p:txBody>
      </p:sp>
      <p:pic>
        <p:nvPicPr>
          <p:cNvPr id="7" name="Picture 6" descr="Line graph of pedestrian injury rates by SIE index over time">
            <a:extLst>
              <a:ext uri="{FF2B5EF4-FFF2-40B4-BE49-F238E27FC236}">
                <a16:creationId xmlns:a16="http://schemas.microsoft.com/office/drawing/2014/main" id="{0585DD8C-7D1D-D642-3BA5-C61529BB472D}"/>
              </a:ext>
            </a:extLst>
          </p:cNvPr>
          <p:cNvPicPr>
            <a:picLocks noChangeAspect="1"/>
          </p:cNvPicPr>
          <p:nvPr/>
        </p:nvPicPr>
        <p:blipFill>
          <a:blip r:embed="rId3"/>
          <a:stretch>
            <a:fillRect/>
          </a:stretch>
        </p:blipFill>
        <p:spPr>
          <a:xfrm>
            <a:off x="1143000" y="857051"/>
            <a:ext cx="11049000" cy="5737423"/>
          </a:xfrm>
          <a:prstGeom prst="rect">
            <a:avLst/>
          </a:prstGeom>
        </p:spPr>
      </p:pic>
    </p:spTree>
    <p:extLst>
      <p:ext uri="{BB962C8B-B14F-4D97-AF65-F5344CB8AC3E}">
        <p14:creationId xmlns:p14="http://schemas.microsoft.com/office/powerpoint/2010/main" val="32833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noGrp="1"/>
          </p:cNvSpPr>
          <p:nvPr>
            <p:ph type="title" idx="4294967295"/>
          </p:nvPr>
        </p:nvSpPr>
        <p:spPr>
          <a:xfrm>
            <a:off x="311988" y="0"/>
            <a:ext cx="11340000" cy="977974"/>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Pathways to Pedestrian Injury Disparity </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6886" y="908267"/>
            <a:ext cx="3353091" cy="5310076"/>
          </a:xfrm>
          <a:prstGeom prst="rect">
            <a:avLst/>
          </a:prstGeom>
        </p:spPr>
      </p:pic>
      <p:sp>
        <p:nvSpPr>
          <p:cNvPr id="14" name="Content Placeholder 2"/>
          <p:cNvSpPr>
            <a:spLocks noGrp="1"/>
          </p:cNvSpPr>
          <p:nvPr>
            <p:ph sz="half" idx="15"/>
          </p:nvPr>
        </p:nvSpPr>
        <p:spPr>
          <a:xfrm>
            <a:off x="3790688" y="1286732"/>
            <a:ext cx="7861300" cy="5264373"/>
          </a:xfrm>
        </p:spPr>
        <p:txBody>
          <a:bodyPr/>
          <a:lstStyle/>
          <a:p>
            <a:r>
              <a:rPr lang="en-US" sz="3200" b="1" dirty="0">
                <a:latin typeface="Arial Narrow" panose="020B0606020202030204" pitchFamily="34" charset="0"/>
              </a:rPr>
              <a:t>Pathway 1: More walking and transit use</a:t>
            </a:r>
            <a:r>
              <a:rPr lang="en-US" sz="3200" dirty="0">
                <a:latin typeface="Arial Narrow" panose="020B0606020202030204" pitchFamily="34" charset="0"/>
              </a:rPr>
              <a:t> </a:t>
            </a:r>
            <a:r>
              <a:rPr lang="en-US" sz="3200" dirty="0">
                <a:solidFill>
                  <a:schemeClr val="bg1">
                    <a:lumMod val="50000"/>
                  </a:schemeClr>
                </a:solidFill>
                <a:latin typeface="Arial Narrow" panose="020B0606020202030204" pitchFamily="34" charset="0"/>
              </a:rPr>
              <a:t>in tracts with higher concentrations of low income people and Black, Indigenous, and People of Color</a:t>
            </a:r>
          </a:p>
          <a:p>
            <a:endParaRPr lang="en-US" sz="3200" dirty="0">
              <a:latin typeface="Arial Narrow" panose="020B0606020202030204" pitchFamily="34" charset="0"/>
            </a:endParaRPr>
          </a:p>
          <a:p>
            <a:r>
              <a:rPr lang="en-US" sz="3200" b="1" dirty="0">
                <a:latin typeface="Arial Narrow" panose="020B0606020202030204" pitchFamily="34" charset="0"/>
              </a:rPr>
              <a:t>Pathway 2: A less hospitable environment for walking and taking transit </a:t>
            </a:r>
            <a:r>
              <a:rPr lang="en-US" sz="3200" dirty="0">
                <a:solidFill>
                  <a:schemeClr val="bg1">
                    <a:lumMod val="50000"/>
                  </a:schemeClr>
                </a:solidFill>
                <a:latin typeface="Arial Narrow" panose="020B0606020202030204" pitchFamily="34" charset="0"/>
              </a:rPr>
              <a:t>in tracts with higher concentrations of low income people and Black, Indigenous, and People of Color</a:t>
            </a:r>
          </a:p>
          <a:p>
            <a:endParaRPr lang="en-US" sz="3200" dirty="0">
              <a:latin typeface="Arial Narrow" panose="020B0606020202030204" pitchFamily="34" charset="0"/>
            </a:endParaRPr>
          </a:p>
          <a:p>
            <a:pPr marL="0" indent="0">
              <a:buNone/>
            </a:pPr>
            <a:endParaRPr lang="en-US" dirty="0"/>
          </a:p>
        </p:txBody>
      </p:sp>
      <p:sp>
        <p:nvSpPr>
          <p:cNvPr id="4" name="Slide Number Placeholder 3"/>
          <p:cNvSpPr>
            <a:spLocks noGrp="1"/>
          </p:cNvSpPr>
          <p:nvPr>
            <p:ph type="sldNum" sz="quarter" idx="14"/>
          </p:nvPr>
        </p:nvSpPr>
        <p:spPr/>
        <p:txBody>
          <a:bodyPr/>
          <a:lstStyle/>
          <a:p>
            <a:fld id="{19B51A1E-902D-48AF-9020-955120F399B6}" type="slidenum">
              <a:rPr lang="en-US" noProof="0" smtClean="0"/>
              <a:pPr/>
              <a:t>13</a:t>
            </a:fld>
            <a:endParaRPr lang="en-US" noProof="0" dirty="0"/>
          </a:p>
        </p:txBody>
      </p:sp>
    </p:spTree>
    <p:extLst>
      <p:ext uri="{BB962C8B-B14F-4D97-AF65-F5344CB8AC3E}">
        <p14:creationId xmlns:p14="http://schemas.microsoft.com/office/powerpoint/2010/main" val="172340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noGrp="1"/>
          </p:cNvSpPr>
          <p:nvPr>
            <p:ph type="title" idx="4294967295"/>
          </p:nvPr>
        </p:nvSpPr>
        <p:spPr>
          <a:xfrm>
            <a:off x="381000" y="0"/>
            <a:ext cx="11340000" cy="2166760"/>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Narrow" panose="020B0606020202030204" pitchFamily="34" charset="0"/>
                <a:ea typeface="+mj-ea"/>
                <a:cs typeface="+mj-cs"/>
              </a:rPr>
              <a:t>Pathway 1: More walking and transit use</a:t>
            </a:r>
            <a:r>
              <a:rPr kumimoji="0" lang="en-US" sz="4800" b="0" i="0" u="none" strike="noStrike" kern="1200" cap="none" spc="0" normalizeH="0" baseline="0" noProof="0" dirty="0">
                <a:ln>
                  <a:noFill/>
                </a:ln>
                <a:solidFill>
                  <a:schemeClr val="tx1"/>
                </a:solidFill>
                <a:effectLst/>
                <a:uLnTx/>
                <a:uFillTx/>
                <a:latin typeface="Arial Narrow" panose="020B0606020202030204" pitchFamily="34" charset="0"/>
                <a:ea typeface="+mj-ea"/>
                <a:cs typeface="+mj-cs"/>
              </a:rPr>
              <a:t> </a:t>
            </a:r>
            <a:r>
              <a:rPr kumimoji="0" lang="en-US" sz="3600" b="0"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j-ea"/>
                <a:cs typeface="+mj-cs"/>
              </a:rPr>
              <a:t>in tracts with higher concentrations of low income people and Black, Indigenous, and People of Color</a:t>
            </a:r>
          </a:p>
        </p:txBody>
      </p:sp>
      <p:grpSp>
        <p:nvGrpSpPr>
          <p:cNvPr id="2" name="Group 1">
            <a:extLst>
              <a:ext uri="{FF2B5EF4-FFF2-40B4-BE49-F238E27FC236}">
                <a16:creationId xmlns:a16="http://schemas.microsoft.com/office/drawing/2014/main" id="{1F4FCF99-C39B-5606-D74B-D547EE51D3A1}"/>
              </a:ext>
              <a:ext uri="{C183D7F6-B498-43B3-948B-1728B52AA6E4}">
                <adec:decorative xmlns:adec="http://schemas.microsoft.com/office/drawing/2017/decorative" val="1"/>
              </a:ext>
            </a:extLst>
          </p:cNvPr>
          <p:cNvGrpSpPr/>
          <p:nvPr/>
        </p:nvGrpSpPr>
        <p:grpSpPr>
          <a:xfrm>
            <a:off x="311988" y="2691072"/>
            <a:ext cx="2819400" cy="2438400"/>
            <a:chOff x="311988" y="2691072"/>
            <a:chExt cx="2819400" cy="2438400"/>
          </a:xfrm>
        </p:grpSpPr>
        <p:sp>
          <p:nvSpPr>
            <p:cNvPr id="6" name="Rectangle 5"/>
            <p:cNvSpPr/>
            <p:nvPr/>
          </p:nvSpPr>
          <p:spPr>
            <a:xfrm>
              <a:off x="311988" y="2691072"/>
              <a:ext cx="2819400" cy="24384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07388" y="2810081"/>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588" y="2864020"/>
              <a:ext cx="1246631" cy="12466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446" y="3752932"/>
              <a:ext cx="1257300" cy="1257300"/>
            </a:xfrm>
            <a:prstGeom prst="rect">
              <a:avLst/>
            </a:prstGeom>
          </p:spPr>
        </p:pic>
      </p:grpSp>
      <p:pic>
        <p:nvPicPr>
          <p:cNvPr id="5" name="Picture 4" descr="Bar charts showing transportation data by level of concentration of low income and BIPOC populations"/>
          <p:cNvPicPr>
            <a:picLocks noChangeAspect="1"/>
          </p:cNvPicPr>
          <p:nvPr/>
        </p:nvPicPr>
        <p:blipFill>
          <a:blip r:embed="rId6"/>
          <a:stretch>
            <a:fillRect/>
          </a:stretch>
        </p:blipFill>
        <p:spPr>
          <a:xfrm>
            <a:off x="3638246" y="2285104"/>
            <a:ext cx="8179695" cy="3945553"/>
          </a:xfrm>
          <a:prstGeom prst="rect">
            <a:avLst/>
          </a:prstGeom>
        </p:spPr>
      </p:pic>
      <p:sp>
        <p:nvSpPr>
          <p:cNvPr id="4" name="Slide Number Placeholder 3"/>
          <p:cNvSpPr>
            <a:spLocks noGrp="1"/>
          </p:cNvSpPr>
          <p:nvPr>
            <p:ph type="sldNum" sz="quarter" idx="14"/>
          </p:nvPr>
        </p:nvSpPr>
        <p:spPr/>
        <p:txBody>
          <a:bodyPr/>
          <a:lstStyle/>
          <a:p>
            <a:fld id="{19B51A1E-902D-48AF-9020-955120F399B6}" type="slidenum">
              <a:rPr lang="en-US" noProof="0" smtClean="0"/>
              <a:pPr/>
              <a:t>14</a:t>
            </a:fld>
            <a:endParaRPr lang="en-US" noProof="0" dirty="0"/>
          </a:p>
        </p:txBody>
      </p:sp>
    </p:spTree>
    <p:extLst>
      <p:ext uri="{BB962C8B-B14F-4D97-AF65-F5344CB8AC3E}">
        <p14:creationId xmlns:p14="http://schemas.microsoft.com/office/powerpoint/2010/main" val="28654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noGrp="1"/>
          </p:cNvSpPr>
          <p:nvPr>
            <p:ph type="title" idx="4294967295"/>
          </p:nvPr>
        </p:nvSpPr>
        <p:spPr>
          <a:xfrm>
            <a:off x="311988" y="496091"/>
            <a:ext cx="11340000" cy="2166760"/>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rial Narrow" panose="020B0606020202030204" pitchFamily="34" charset="0"/>
                <a:ea typeface="+mj-ea"/>
                <a:cs typeface="+mj-cs"/>
              </a:rPr>
              <a:t>Pathway 2: A less hospitable environment for walking and taking transit </a:t>
            </a:r>
            <a:r>
              <a:rPr kumimoji="0" lang="en-US" sz="3600" b="0"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j-ea"/>
                <a:cs typeface="+mj-cs"/>
              </a:rPr>
              <a:t>in tracts with higher concentrations of low income people and Black, Indigenous, and People of Color</a:t>
            </a:r>
            <a:endParaRPr kumimoji="0" lang="en-US" sz="48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endParaRPr>
          </a:p>
        </p:txBody>
      </p:sp>
      <p:grpSp>
        <p:nvGrpSpPr>
          <p:cNvPr id="2" name="Group 1">
            <a:extLst>
              <a:ext uri="{FF2B5EF4-FFF2-40B4-BE49-F238E27FC236}">
                <a16:creationId xmlns:a16="http://schemas.microsoft.com/office/drawing/2014/main" id="{AACBEE1B-FEB2-2291-745C-6DD94DF472E3}"/>
              </a:ext>
              <a:ext uri="{C183D7F6-B498-43B3-948B-1728B52AA6E4}">
                <adec:decorative xmlns:adec="http://schemas.microsoft.com/office/drawing/2017/decorative" val="1"/>
              </a:ext>
            </a:extLst>
          </p:cNvPr>
          <p:cNvGrpSpPr/>
          <p:nvPr/>
        </p:nvGrpSpPr>
        <p:grpSpPr>
          <a:xfrm>
            <a:off x="442869" y="2699139"/>
            <a:ext cx="2819400" cy="2438400"/>
            <a:chOff x="442869" y="2699139"/>
            <a:chExt cx="2819400" cy="2438400"/>
          </a:xfrm>
        </p:grpSpPr>
        <p:sp>
          <p:nvSpPr>
            <p:cNvPr id="12" name="Rectangle 11">
              <a:extLst>
                <a:ext uri="{C183D7F6-B498-43B3-948B-1728B52AA6E4}">
                  <adec:decorative xmlns:adec="http://schemas.microsoft.com/office/drawing/2017/decorative" val="1"/>
                </a:ext>
              </a:extLst>
            </p:cNvPr>
            <p:cNvSpPr/>
            <p:nvPr/>
          </p:nvSpPr>
          <p:spPr>
            <a:xfrm>
              <a:off x="442869" y="2699139"/>
              <a:ext cx="2819400" cy="243840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530" y="3918339"/>
              <a:ext cx="1170914" cy="1170914"/>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2624" y="2824165"/>
              <a:ext cx="1190206" cy="1190206"/>
            </a:xfrm>
            <a:prstGeom prst="rect">
              <a:avLst/>
            </a:prstGeom>
          </p:spPr>
        </p:pic>
      </p:gr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2662851"/>
            <a:ext cx="2590800" cy="2590800"/>
          </a:xfrm>
          <a:prstGeom prst="rect">
            <a:avLst/>
          </a:prstGeom>
        </p:spPr>
      </p:pic>
      <p:sp>
        <p:nvSpPr>
          <p:cNvPr id="17" name="Content Placeholder 2"/>
          <p:cNvSpPr txBox="1">
            <a:spLocks/>
          </p:cNvSpPr>
          <p:nvPr/>
        </p:nvSpPr>
        <p:spPr bwMode="auto">
          <a:xfrm>
            <a:off x="3437807" y="2133600"/>
            <a:ext cx="8707850"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lang="en-US" sz="2400" kern="1200">
                <a:solidFill>
                  <a:schemeClr val="tx1">
                    <a:lumMod val="75000"/>
                    <a:lumOff val="25000"/>
                  </a:schemeClr>
                </a:solidFill>
                <a:latin typeface="Century Gothic" panose="020B0502020202020204"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400" kern="1200">
                <a:solidFill>
                  <a:schemeClr val="tx1">
                    <a:lumMod val="75000"/>
                    <a:lumOff val="25000"/>
                  </a:schemeClr>
                </a:solidFill>
                <a:latin typeface="Century Gothic" panose="020B0502020202020204"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800" kern="1200">
                <a:solidFill>
                  <a:schemeClr val="tx1">
                    <a:lumMod val="75000"/>
                    <a:lumOff val="25000"/>
                  </a:schemeClr>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2800" kern="1200">
                <a:solidFill>
                  <a:schemeClr val="tx1">
                    <a:lumMod val="75000"/>
                    <a:lumOff val="25000"/>
                  </a:schemeClr>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2800" kern="1200">
                <a:solidFill>
                  <a:schemeClr val="tx1">
                    <a:lumMod val="75000"/>
                    <a:lumOff val="25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latin typeface="Arial Narrow" panose="020B0606020202030204" pitchFamily="34" charset="0"/>
              </a:rPr>
              <a:t>Oregon</a:t>
            </a:r>
          </a:p>
          <a:p>
            <a:r>
              <a:rPr lang="en-US" sz="2000" dirty="0">
                <a:latin typeface="Arial Narrow" panose="020B0606020202030204" pitchFamily="34" charset="0"/>
              </a:rPr>
              <a:t>Arterial vehicle volume in High Poverty &amp; BIPOC tracts 68% higher than state average</a:t>
            </a:r>
          </a:p>
          <a:p>
            <a:r>
              <a:rPr lang="en-US" sz="2000" dirty="0">
                <a:latin typeface="Arial Narrow" panose="020B0606020202030204" pitchFamily="34" charset="0"/>
              </a:rPr>
              <a:t>Density of high speed roads in High poverty &amp; BIPOC tracts 49% than state average</a:t>
            </a:r>
          </a:p>
          <a:p>
            <a:pPr marL="0" indent="0">
              <a:buNone/>
            </a:pPr>
            <a:endParaRPr lang="en-US" b="1" dirty="0">
              <a:latin typeface="Arial Narrow" panose="020B0606020202030204" pitchFamily="34" charset="0"/>
            </a:endParaRPr>
          </a:p>
          <a:p>
            <a:pPr marL="0" indent="0">
              <a:buNone/>
            </a:pPr>
            <a:r>
              <a:rPr lang="en-US" b="1" dirty="0">
                <a:latin typeface="Arial Narrow" panose="020B0606020202030204" pitchFamily="34" charset="0"/>
              </a:rPr>
              <a:t>Past Research</a:t>
            </a:r>
          </a:p>
          <a:p>
            <a:r>
              <a:rPr lang="en-US" sz="2000" dirty="0">
                <a:latin typeface="Arial Narrow" panose="020B0606020202030204" pitchFamily="34" charset="0"/>
              </a:rPr>
              <a:t>89% of the streets in high-income areas had completed sidewalks while only 49% of streets had complete sidewalks in lower-income neighborhoods </a:t>
            </a:r>
          </a:p>
          <a:p>
            <a:r>
              <a:rPr lang="en-US" sz="2000" dirty="0">
                <a:latin typeface="Arial Narrow" panose="020B0606020202030204" pitchFamily="34" charset="0"/>
              </a:rPr>
              <a:t>75% of streets in high-income areas have street or sidewalk lighting compared to 54% in low income neighborhoods</a:t>
            </a:r>
          </a:p>
          <a:p>
            <a:r>
              <a:rPr lang="en-US" sz="2000" dirty="0">
                <a:latin typeface="Arial Narrow" panose="020B0606020202030204" pitchFamily="34" charset="0"/>
              </a:rPr>
              <a:t>13% of streets in high income areas have marked crosswalks whereas only 7% of streets had this feature in low income areas (Gibbs et al. 2012) </a:t>
            </a:r>
          </a:p>
          <a:p>
            <a:endParaRPr lang="en-US" sz="2000" dirty="0">
              <a:latin typeface="Arial Narrow" panose="020B0606020202030204" pitchFamily="34" charset="0"/>
            </a:endParaRPr>
          </a:p>
          <a:p>
            <a:endParaRPr lang="en-US" sz="2000" dirty="0"/>
          </a:p>
        </p:txBody>
      </p:sp>
      <p:sp>
        <p:nvSpPr>
          <p:cNvPr id="4" name="Slide Number Placeholder 3"/>
          <p:cNvSpPr>
            <a:spLocks noGrp="1"/>
          </p:cNvSpPr>
          <p:nvPr>
            <p:ph type="sldNum" sz="quarter" idx="14"/>
          </p:nvPr>
        </p:nvSpPr>
        <p:spPr/>
        <p:txBody>
          <a:bodyPr/>
          <a:lstStyle/>
          <a:p>
            <a:fld id="{19B51A1E-902D-48AF-9020-955120F399B6}" type="slidenum">
              <a:rPr lang="en-US" noProof="0" smtClean="0"/>
              <a:pPr/>
              <a:t>15</a:t>
            </a:fld>
            <a:endParaRPr lang="en-US" noProof="0" dirty="0"/>
          </a:p>
        </p:txBody>
      </p:sp>
    </p:spTree>
    <p:extLst>
      <p:ext uri="{BB962C8B-B14F-4D97-AF65-F5344CB8AC3E}">
        <p14:creationId xmlns:p14="http://schemas.microsoft.com/office/powerpoint/2010/main" val="183034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noGrp="1"/>
          </p:cNvSpPr>
          <p:nvPr>
            <p:ph type="title" idx="4294967295"/>
          </p:nvPr>
        </p:nvSpPr>
        <p:spPr>
          <a:xfrm>
            <a:off x="304800" y="-28575"/>
            <a:ext cx="11340000" cy="977974"/>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Data and Methods</a:t>
            </a:r>
          </a:p>
        </p:txBody>
      </p:sp>
      <p:sp>
        <p:nvSpPr>
          <p:cNvPr id="8" name="Rectangle 7"/>
          <p:cNvSpPr/>
          <p:nvPr/>
        </p:nvSpPr>
        <p:spPr>
          <a:xfrm>
            <a:off x="304800" y="1197114"/>
            <a:ext cx="2819400" cy="4678204"/>
          </a:xfrm>
          <a:prstGeom prst="rect">
            <a:avLst/>
          </a:prstGeom>
        </p:spPr>
        <p:txBody>
          <a:bodyPr wrap="square">
            <a:spAutoFit/>
          </a:bodyPr>
          <a:lstStyle/>
          <a:p>
            <a:r>
              <a:rPr lang="en-US" sz="2400" b="1" dirty="0"/>
              <a:t>Data</a:t>
            </a:r>
          </a:p>
          <a:p>
            <a:pPr marL="285750" indent="-285750">
              <a:spcBef>
                <a:spcPts val="0"/>
              </a:spcBef>
              <a:spcAft>
                <a:spcPts val="0"/>
              </a:spcAft>
              <a:buFont typeface="Arial" panose="020B0604020202020204" pitchFamily="34" charset="0"/>
              <a:buChar char="•"/>
            </a:pPr>
            <a:r>
              <a:rPr lang="en-US" sz="2000" dirty="0">
                <a:ea typeface="Times New Roman" panose="02020603050405020304" pitchFamily="18" charset="0"/>
              </a:rPr>
              <a:t>Data from multiple source</a:t>
            </a:r>
          </a:p>
          <a:p>
            <a:pPr marL="285750" indent="-285750">
              <a:spcBef>
                <a:spcPts val="0"/>
              </a:spcBef>
              <a:spcAft>
                <a:spcPts val="0"/>
              </a:spcAft>
              <a:buFont typeface="Arial" panose="020B0604020202020204" pitchFamily="34" charset="0"/>
              <a:buChar char="•"/>
            </a:pPr>
            <a:endParaRPr lang="en-US" sz="2000"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000" dirty="0">
                <a:ea typeface="Times New Roman" panose="02020603050405020304" pitchFamily="18" charset="0"/>
              </a:rPr>
              <a:t>No data source perfect</a:t>
            </a:r>
          </a:p>
          <a:p>
            <a:pPr marL="285750" indent="-285750">
              <a:spcBef>
                <a:spcPts val="0"/>
              </a:spcBef>
              <a:spcAft>
                <a:spcPts val="0"/>
              </a:spcAft>
              <a:buFont typeface="Arial" panose="020B0604020202020204" pitchFamily="34" charset="0"/>
              <a:buChar char="•"/>
            </a:pPr>
            <a:endParaRPr lang="en-US" sz="2000"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000" dirty="0">
                <a:ea typeface="Times New Roman" panose="02020603050405020304" pitchFamily="18" charset="0"/>
              </a:rPr>
              <a:t>All data off the shelf</a:t>
            </a:r>
          </a:p>
          <a:p>
            <a:pPr marL="285750" indent="-285750">
              <a:spcBef>
                <a:spcPts val="0"/>
              </a:spcBef>
              <a:spcAft>
                <a:spcPts val="0"/>
              </a:spcAft>
              <a:buFont typeface="Arial" panose="020B0604020202020204" pitchFamily="34" charset="0"/>
              <a:buChar char="•"/>
            </a:pPr>
            <a:endParaRPr lang="en-US" sz="2000"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000" dirty="0">
                <a:ea typeface="Times New Roman" panose="02020603050405020304" pitchFamily="18" charset="0"/>
              </a:rPr>
              <a:t>Some wrangling required</a:t>
            </a:r>
          </a:p>
          <a:p>
            <a:endParaRPr lang="en-US" sz="2000" b="1" dirty="0"/>
          </a:p>
          <a:p>
            <a:pPr marL="285750" indent="-285750">
              <a:spcBef>
                <a:spcPts val="0"/>
              </a:spcBef>
              <a:spcAft>
                <a:spcPts val="0"/>
              </a:spcAft>
              <a:buFont typeface="Arial" panose="020B0604020202020204" pitchFamily="34" charset="0"/>
              <a:buChar char="•"/>
            </a:pPr>
            <a:endParaRPr lang="en-US"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dirty="0">
              <a:ea typeface="Times New Roman" panose="02020603050405020304" pitchFamily="18" charset="0"/>
            </a:endParaRPr>
          </a:p>
          <a:p>
            <a:pPr>
              <a:spcBef>
                <a:spcPts val="0"/>
              </a:spcBef>
              <a:spcAft>
                <a:spcPts val="0"/>
              </a:spcAft>
            </a:pPr>
            <a:endParaRPr lang="en-US" dirty="0">
              <a:ea typeface="Times New Roman" panose="02020603050405020304" pitchFamily="18" charset="0"/>
            </a:endParaRPr>
          </a:p>
        </p:txBody>
      </p:sp>
      <p:pic>
        <p:nvPicPr>
          <p:cNvPr id="5" name="Picture 4" descr="Chart showing data purpose for different datasets"/>
          <p:cNvPicPr>
            <a:picLocks noChangeAspect="1"/>
          </p:cNvPicPr>
          <p:nvPr/>
        </p:nvPicPr>
        <p:blipFill>
          <a:blip r:embed="rId3"/>
          <a:stretch>
            <a:fillRect/>
          </a:stretch>
        </p:blipFill>
        <p:spPr>
          <a:xfrm>
            <a:off x="4120642" y="949399"/>
            <a:ext cx="9233916" cy="5792323"/>
          </a:xfrm>
          <a:prstGeom prst="rect">
            <a:avLst/>
          </a:prstGeom>
        </p:spPr>
      </p:pic>
      <p:sp>
        <p:nvSpPr>
          <p:cNvPr id="4" name="Slide Number Placeholder 3"/>
          <p:cNvSpPr>
            <a:spLocks noGrp="1"/>
          </p:cNvSpPr>
          <p:nvPr>
            <p:ph type="sldNum" sz="quarter" idx="14"/>
          </p:nvPr>
        </p:nvSpPr>
        <p:spPr/>
        <p:txBody>
          <a:bodyPr/>
          <a:lstStyle/>
          <a:p>
            <a:fld id="{19B51A1E-902D-48AF-9020-955120F399B6}" type="slidenum">
              <a:rPr lang="en-US" noProof="0" smtClean="0"/>
              <a:pPr/>
              <a:t>16</a:t>
            </a:fld>
            <a:endParaRPr lang="en-US" noProof="0" dirty="0"/>
          </a:p>
        </p:txBody>
      </p:sp>
    </p:spTree>
    <p:extLst>
      <p:ext uri="{BB962C8B-B14F-4D97-AF65-F5344CB8AC3E}">
        <p14:creationId xmlns:p14="http://schemas.microsoft.com/office/powerpoint/2010/main" val="234286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noGrp="1"/>
          </p:cNvSpPr>
          <p:nvPr>
            <p:ph type="title" idx="4294967295"/>
          </p:nvPr>
        </p:nvSpPr>
        <p:spPr>
          <a:xfrm>
            <a:off x="304800" y="-28575"/>
            <a:ext cx="11340000" cy="977974"/>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Methods</a:t>
            </a:r>
          </a:p>
        </p:txBody>
      </p:sp>
      <p:sp>
        <p:nvSpPr>
          <p:cNvPr id="12" name="Rectangle 11"/>
          <p:cNvSpPr/>
          <p:nvPr/>
        </p:nvSpPr>
        <p:spPr>
          <a:xfrm>
            <a:off x="304800" y="1197114"/>
            <a:ext cx="2819400" cy="2831544"/>
          </a:xfrm>
          <a:prstGeom prst="rect">
            <a:avLst/>
          </a:prstGeom>
        </p:spPr>
        <p:txBody>
          <a:bodyPr wrap="square">
            <a:spAutoFit/>
          </a:bodyPr>
          <a:lstStyle/>
          <a:p>
            <a:r>
              <a:rPr lang="en-US" sz="2400" b="1" dirty="0"/>
              <a:t>Methods</a:t>
            </a:r>
          </a:p>
          <a:p>
            <a:pPr marL="285750" indent="-285750">
              <a:spcBef>
                <a:spcPts val="0"/>
              </a:spcBef>
              <a:spcAft>
                <a:spcPts val="0"/>
              </a:spcAft>
              <a:buFont typeface="Arial" panose="020B0604020202020204" pitchFamily="34" charset="0"/>
              <a:buChar char="•"/>
            </a:pPr>
            <a:r>
              <a:rPr lang="en-US" sz="2000" dirty="0">
                <a:ea typeface="Times New Roman" panose="02020603050405020304" pitchFamily="18" charset="0"/>
              </a:rPr>
              <a:t>Multiple ways to measure and assess </a:t>
            </a:r>
          </a:p>
          <a:p>
            <a:pPr marL="285750" indent="-285750">
              <a:spcBef>
                <a:spcPts val="0"/>
              </a:spcBef>
              <a:spcAft>
                <a:spcPts val="0"/>
              </a:spcAft>
              <a:buFont typeface="Arial" panose="020B0604020202020204" pitchFamily="34" charset="0"/>
              <a:buChar char="•"/>
            </a:pPr>
            <a:endParaRPr lang="en-US" sz="2000"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000" dirty="0">
                <a:ea typeface="Times New Roman" panose="02020603050405020304" pitchFamily="18" charset="0"/>
              </a:rPr>
              <a:t>From simple to more sophisticated</a:t>
            </a:r>
          </a:p>
          <a:p>
            <a:pPr marL="285750" indent="-285750">
              <a:spcBef>
                <a:spcPts val="0"/>
              </a:spcBef>
              <a:spcAft>
                <a:spcPts val="0"/>
              </a:spcAft>
              <a:buFont typeface="Arial" panose="020B0604020202020204" pitchFamily="34" charset="0"/>
              <a:buChar char="•"/>
            </a:pPr>
            <a:endParaRPr lang="en-US"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dirty="0">
              <a:ea typeface="Times New Roman" panose="02020603050405020304" pitchFamily="18" charset="0"/>
            </a:endParaRPr>
          </a:p>
          <a:p>
            <a:pPr>
              <a:spcBef>
                <a:spcPts val="0"/>
              </a:spcBef>
              <a:spcAft>
                <a:spcPts val="0"/>
              </a:spcAft>
            </a:pPr>
            <a:endParaRPr lang="en-US" dirty="0">
              <a:ea typeface="Times New Roman" panose="02020603050405020304" pitchFamily="18" charset="0"/>
            </a:endParaRPr>
          </a:p>
        </p:txBody>
      </p:sp>
      <p:sp>
        <p:nvSpPr>
          <p:cNvPr id="2" name="Rectangle 1" descr="FARS rates"/>
          <p:cNvSpPr/>
          <p:nvPr/>
        </p:nvSpPr>
        <p:spPr>
          <a:xfrm>
            <a:off x="3237016" y="1046692"/>
            <a:ext cx="23622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u="sng" dirty="0"/>
              <a:t>FARS Rates</a:t>
            </a:r>
          </a:p>
          <a:p>
            <a:pPr marL="285750" indent="-285750">
              <a:spcBef>
                <a:spcPts val="0"/>
              </a:spcBef>
              <a:spcAft>
                <a:spcPts val="0"/>
              </a:spcAft>
              <a:buFont typeface="Arial" panose="020B0604020202020204" pitchFamily="34" charset="0"/>
              <a:buChar char="•"/>
            </a:pPr>
            <a:r>
              <a:rPr lang="en-US" sz="2300" dirty="0">
                <a:ea typeface="Times New Roman" panose="02020603050405020304" pitchFamily="18" charset="0"/>
              </a:rPr>
              <a:t>Simple</a:t>
            </a:r>
          </a:p>
          <a:p>
            <a:pPr marL="285750" indent="-285750">
              <a:spcBef>
                <a:spcPts val="0"/>
              </a:spcBef>
              <a:spcAft>
                <a:spcPts val="0"/>
              </a:spcAft>
              <a:buFont typeface="Arial" panose="020B0604020202020204" pitchFamily="34" charset="0"/>
              <a:buChar char="•"/>
            </a:pPr>
            <a:endParaRPr lang="en-US" sz="2300"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300" dirty="0">
                <a:ea typeface="Times New Roman" panose="02020603050405020304" pitchFamily="18" charset="0"/>
              </a:rPr>
              <a:t>Easy to interpret</a:t>
            </a:r>
          </a:p>
          <a:p>
            <a:pPr marL="285750" indent="-285750">
              <a:spcBef>
                <a:spcPts val="0"/>
              </a:spcBef>
              <a:spcAft>
                <a:spcPts val="0"/>
              </a:spcAft>
              <a:buFont typeface="Arial" panose="020B0604020202020204" pitchFamily="34" charset="0"/>
              <a:buChar char="•"/>
            </a:pPr>
            <a:endParaRPr lang="en-US" sz="2300"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300" dirty="0">
                <a:ea typeface="Times New Roman" panose="02020603050405020304" pitchFamily="18" charset="0"/>
              </a:rPr>
              <a:t>Employed an age-adjustment methodology common in public health</a:t>
            </a:r>
            <a:endParaRPr lang="en-US" sz="2000" dirty="0">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000" dirty="0">
              <a:ea typeface="Times New Roman" panose="02020603050405020304" pitchFamily="18" charset="0"/>
            </a:endParaRPr>
          </a:p>
        </p:txBody>
      </p:sp>
      <p:sp>
        <p:nvSpPr>
          <p:cNvPr id="9" name="Rectangle 8" descr="Z-scoring index"/>
          <p:cNvSpPr/>
          <p:nvPr/>
        </p:nvSpPr>
        <p:spPr>
          <a:xfrm>
            <a:off x="5867400" y="1046692"/>
            <a:ext cx="2667000" cy="4343400"/>
          </a:xfrm>
          <a:prstGeom prst="rect">
            <a:avLst/>
          </a:prstGeom>
          <a:solidFill>
            <a:srgbClr val="2E94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u="sng" dirty="0">
              <a:solidFill>
                <a:schemeClr val="tx1"/>
              </a:solidFill>
            </a:endParaRPr>
          </a:p>
          <a:p>
            <a:r>
              <a:rPr lang="en-US" sz="3000" b="1" u="sng" dirty="0">
                <a:solidFill>
                  <a:schemeClr val="tx1"/>
                </a:solidFill>
              </a:rPr>
              <a:t>Z-Scoring Index </a:t>
            </a:r>
          </a:p>
          <a:p>
            <a:pPr marL="342900" indent="-342900">
              <a:buFont typeface="Arial" panose="020B0604020202020204" pitchFamily="34" charset="0"/>
              <a:buChar char="•"/>
            </a:pPr>
            <a:r>
              <a:rPr lang="en-US" sz="2400" dirty="0">
                <a:solidFill>
                  <a:schemeClr val="tx1"/>
                </a:solidFill>
                <a:ea typeface="Times New Roman" panose="02020603050405020304" pitchFamily="18" charset="0"/>
              </a:rPr>
              <a:t>Simple</a:t>
            </a:r>
          </a:p>
          <a:p>
            <a:pPr marL="285750" indent="-285750">
              <a:spcBef>
                <a:spcPts val="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400" dirty="0">
                <a:solidFill>
                  <a:schemeClr val="tx1"/>
                </a:solidFill>
                <a:ea typeface="Times New Roman" panose="02020603050405020304" pitchFamily="18" charset="0"/>
              </a:rPr>
              <a:t>Easy to interpret</a:t>
            </a:r>
          </a:p>
          <a:p>
            <a:pPr marL="285750" indent="-285750">
              <a:spcBef>
                <a:spcPts val="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400" dirty="0">
                <a:solidFill>
                  <a:schemeClr val="tx1"/>
                </a:solidFill>
                <a:ea typeface="Times New Roman" panose="02020603050405020304" pitchFamily="18" charset="0"/>
              </a:rPr>
              <a:t>Used just two factors in index scoring</a:t>
            </a:r>
          </a:p>
          <a:p>
            <a:pPr marL="285750" indent="-285750">
              <a:spcBef>
                <a:spcPts val="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0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0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000" dirty="0">
              <a:solidFill>
                <a:schemeClr val="tx1"/>
              </a:solidFill>
              <a:ea typeface="Times New Roman" panose="02020603050405020304" pitchFamily="18" charset="0"/>
            </a:endParaRPr>
          </a:p>
        </p:txBody>
      </p:sp>
      <p:sp>
        <p:nvSpPr>
          <p:cNvPr id="10" name="Rectangle 9" descr="Statistical analysis"/>
          <p:cNvSpPr/>
          <p:nvPr/>
        </p:nvSpPr>
        <p:spPr>
          <a:xfrm>
            <a:off x="8802584" y="1066800"/>
            <a:ext cx="3160816" cy="4343400"/>
          </a:xfrm>
          <a:prstGeom prst="rect">
            <a:avLst/>
          </a:prstGeom>
          <a:solidFill>
            <a:srgbClr val="80BE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u="sng" dirty="0">
              <a:solidFill>
                <a:schemeClr val="tx1"/>
              </a:solidFill>
            </a:endParaRPr>
          </a:p>
          <a:p>
            <a:r>
              <a:rPr lang="en-US" sz="3000" b="1" u="sng" dirty="0">
                <a:solidFill>
                  <a:schemeClr val="tx1"/>
                </a:solidFill>
              </a:rPr>
              <a:t>Statistical Analysis</a:t>
            </a:r>
          </a:p>
          <a:p>
            <a:pPr marL="342900" indent="-342900">
              <a:buFont typeface="Arial" panose="020B0604020202020204" pitchFamily="34" charset="0"/>
              <a:buChar char="•"/>
            </a:pPr>
            <a:r>
              <a:rPr lang="en-US" sz="2400" dirty="0">
                <a:solidFill>
                  <a:schemeClr val="tx1"/>
                </a:solidFill>
                <a:ea typeface="Times New Roman" panose="02020603050405020304" pitchFamily="18" charset="0"/>
              </a:rPr>
              <a:t>More rigorous</a:t>
            </a:r>
          </a:p>
          <a:p>
            <a:pPr marL="285750" indent="-285750">
              <a:spcBef>
                <a:spcPts val="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400" dirty="0">
                <a:solidFill>
                  <a:schemeClr val="tx1"/>
                </a:solidFill>
                <a:ea typeface="Times New Roman" panose="02020603050405020304" pitchFamily="18" charset="0"/>
              </a:rPr>
              <a:t>Harder to interpret</a:t>
            </a:r>
          </a:p>
          <a:p>
            <a:pPr marL="285750" indent="-285750">
              <a:spcBef>
                <a:spcPts val="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r>
              <a:rPr lang="en-US" sz="2400" dirty="0">
                <a:solidFill>
                  <a:schemeClr val="tx1"/>
                </a:solidFill>
                <a:ea typeface="Times New Roman" panose="02020603050405020304" pitchFamily="18" charset="0"/>
              </a:rPr>
              <a:t>Can be used to inform intervention strategy</a:t>
            </a:r>
          </a:p>
          <a:p>
            <a:pPr marL="285750" indent="-285750">
              <a:spcBef>
                <a:spcPts val="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0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000" dirty="0">
              <a:solidFill>
                <a:schemeClr val="tx1"/>
              </a:solidFill>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2000" dirty="0">
              <a:solidFill>
                <a:schemeClr val="tx1"/>
              </a:solidFill>
              <a:ea typeface="Times New Roman" panose="02020603050405020304" pitchFamily="18" charset="0"/>
            </a:endParaRPr>
          </a:p>
        </p:txBody>
      </p:sp>
      <p:sp>
        <p:nvSpPr>
          <p:cNvPr id="3" name="Rectangle 2"/>
          <p:cNvSpPr/>
          <p:nvPr/>
        </p:nvSpPr>
        <p:spPr>
          <a:xfrm>
            <a:off x="3294001" y="5764143"/>
            <a:ext cx="2095500" cy="646331"/>
          </a:xfrm>
          <a:prstGeom prst="rect">
            <a:avLst/>
          </a:prstGeom>
        </p:spPr>
        <p:txBody>
          <a:bodyPr wrap="square">
            <a:spAutoFit/>
          </a:bodyPr>
          <a:lstStyle/>
          <a:p>
            <a:r>
              <a:rPr lang="en-US" sz="1200" dirty="0"/>
              <a:t>https://github.com/JoshRoll/Pedestrian-Fatal_Injury_Rate</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33943" y="5754564"/>
            <a:ext cx="882159" cy="665488"/>
          </a:xfrm>
          <a:prstGeom prst="rect">
            <a:avLst/>
          </a:prstGeom>
        </p:spPr>
      </p:pic>
      <p:sp>
        <p:nvSpPr>
          <p:cNvPr id="14" name="Rounded Rectangle 13">
            <a:extLst>
              <a:ext uri="{C183D7F6-B498-43B3-948B-1728B52AA6E4}">
                <adec:decorative xmlns:adec="http://schemas.microsoft.com/office/drawing/2017/decorative" val="1"/>
              </a:ext>
            </a:extLst>
          </p:cNvPr>
          <p:cNvSpPr/>
          <p:nvPr/>
        </p:nvSpPr>
        <p:spPr>
          <a:xfrm>
            <a:off x="1714500" y="5527600"/>
            <a:ext cx="10401300" cy="11938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84446" y="5764143"/>
            <a:ext cx="2079900" cy="646331"/>
          </a:xfrm>
          <a:prstGeom prst="rect">
            <a:avLst/>
          </a:prstGeom>
        </p:spPr>
        <p:txBody>
          <a:bodyPr wrap="square">
            <a:spAutoFit/>
          </a:bodyPr>
          <a:lstStyle/>
          <a:p>
            <a:r>
              <a:rPr lang="en-US" sz="1200" dirty="0"/>
              <a:t>https://github.com/JoshRoll/Pedestrian-Injury-Disparity-Index-Analysis</a:t>
            </a:r>
          </a:p>
        </p:txBody>
      </p:sp>
      <p:cxnSp>
        <p:nvCxnSpPr>
          <p:cNvPr id="17" name="Straight Connector 16">
            <a:extLst>
              <a:ext uri="{C183D7F6-B498-43B3-948B-1728B52AA6E4}">
                <adec:decorative xmlns:adec="http://schemas.microsoft.com/office/drawing/2017/decorative" val="1"/>
              </a:ext>
            </a:extLst>
          </p:cNvPr>
          <p:cNvCxnSpPr/>
          <p:nvPr/>
        </p:nvCxnSpPr>
        <p:spPr>
          <a:xfrm>
            <a:off x="5715000" y="5754564"/>
            <a:ext cx="0" cy="784349"/>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4"/>
          </p:nvPr>
        </p:nvSpPr>
        <p:spPr/>
        <p:txBody>
          <a:bodyPr/>
          <a:lstStyle/>
          <a:p>
            <a:fld id="{19B51A1E-902D-48AF-9020-955120F399B6}" type="slidenum">
              <a:rPr lang="en-US" noProof="0" smtClean="0"/>
              <a:pPr/>
              <a:t>17</a:t>
            </a:fld>
            <a:endParaRPr lang="en-US" noProof="0" dirty="0"/>
          </a:p>
        </p:txBody>
      </p:sp>
      <p:cxnSp>
        <p:nvCxnSpPr>
          <p:cNvPr id="18" name="Straight Connector 17">
            <a:extLst>
              <a:ext uri="{C183D7F6-B498-43B3-948B-1728B52AA6E4}">
                <adec:decorative xmlns:adec="http://schemas.microsoft.com/office/drawing/2017/decorative" val="1"/>
              </a:ext>
            </a:extLst>
          </p:cNvPr>
          <p:cNvCxnSpPr/>
          <p:nvPr/>
        </p:nvCxnSpPr>
        <p:spPr>
          <a:xfrm>
            <a:off x="8610600" y="5717328"/>
            <a:ext cx="0" cy="7843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14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500" dirty="0"/>
              <a:t>Recommendations for Data Practice</a:t>
            </a:r>
          </a:p>
        </p:txBody>
      </p:sp>
      <p:sp>
        <p:nvSpPr>
          <p:cNvPr id="6" name="Rectangle 5"/>
          <p:cNvSpPr/>
          <p:nvPr/>
        </p:nvSpPr>
        <p:spPr>
          <a:xfrm>
            <a:off x="295275" y="1066800"/>
            <a:ext cx="7010400" cy="4770537"/>
          </a:xfrm>
          <a:prstGeom prst="rect">
            <a:avLst/>
          </a:prstGeom>
        </p:spPr>
        <p:txBody>
          <a:bodyPr wrap="square">
            <a:spAutoFit/>
          </a:bodyPr>
          <a:lstStyle/>
          <a:p>
            <a:r>
              <a:rPr lang="en-US" sz="2000" b="1" dirty="0"/>
              <a:t>Roadway Data Collection</a:t>
            </a:r>
          </a:p>
          <a:p>
            <a:pPr marL="285750" indent="-285750">
              <a:spcBef>
                <a:spcPts val="0"/>
              </a:spcBef>
              <a:spcAft>
                <a:spcPts val="0"/>
              </a:spcAft>
              <a:buFont typeface="Arial" panose="020B0604020202020204" pitchFamily="34" charset="0"/>
              <a:buChar char="•"/>
            </a:pPr>
            <a:r>
              <a:rPr lang="en-US" dirty="0">
                <a:ea typeface="Times New Roman" panose="02020603050405020304" pitchFamily="18" charset="0"/>
              </a:rPr>
              <a:t>Implement a statewide database of pedestrian infrastructure (CFEC Multimodal Inventory may deliver this!)</a:t>
            </a:r>
            <a:endParaRPr lang="en-US" sz="2000" dirty="0">
              <a:ea typeface="Times New Roman" panose="02020603050405020304" pitchFamily="18" charset="0"/>
            </a:endParaRPr>
          </a:p>
          <a:p>
            <a:endParaRPr lang="en-US" sz="2000" b="1" dirty="0"/>
          </a:p>
          <a:p>
            <a:r>
              <a:rPr lang="en-US" sz="2000" b="1" dirty="0"/>
              <a:t>Travel Activity Data Collection</a:t>
            </a:r>
          </a:p>
          <a:p>
            <a:pPr marL="285750" indent="-285750">
              <a:spcBef>
                <a:spcPts val="0"/>
              </a:spcBef>
              <a:spcAft>
                <a:spcPts val="0"/>
              </a:spcAft>
              <a:buFont typeface="Arial" panose="020B0604020202020204" pitchFamily="34" charset="0"/>
              <a:buChar char="•"/>
            </a:pPr>
            <a:r>
              <a:rPr lang="en-US" dirty="0">
                <a:ea typeface="Times New Roman" panose="02020603050405020304" pitchFamily="18" charset="0"/>
              </a:rPr>
              <a:t>Pedestrian traffic counts program</a:t>
            </a:r>
          </a:p>
          <a:p>
            <a:pPr marL="285750" indent="-285750">
              <a:spcBef>
                <a:spcPts val="0"/>
              </a:spcBef>
              <a:spcAft>
                <a:spcPts val="0"/>
              </a:spcAft>
              <a:buFont typeface="Arial" panose="020B0604020202020204" pitchFamily="34" charset="0"/>
              <a:buChar char="•"/>
            </a:pPr>
            <a:r>
              <a:rPr lang="en-US" dirty="0">
                <a:ea typeface="Times New Roman" panose="02020603050405020304" pitchFamily="18" charset="0"/>
              </a:rPr>
              <a:t>Travel activity survey should ensure proper representation of nonmotorized travel (lates Travel Survey may deliver this!)</a:t>
            </a:r>
            <a:endParaRPr lang="en-US" sz="2000" dirty="0">
              <a:ea typeface="Times New Roman" panose="02020603050405020304" pitchFamily="18" charset="0"/>
            </a:endParaRPr>
          </a:p>
          <a:p>
            <a:pPr>
              <a:spcBef>
                <a:spcPts val="0"/>
              </a:spcBef>
              <a:spcAft>
                <a:spcPts val="0"/>
              </a:spcAft>
            </a:pPr>
            <a:endParaRPr lang="en-US" sz="2000" b="1" dirty="0">
              <a:ea typeface="Times New Roman" panose="02020603050405020304" pitchFamily="18" charset="0"/>
            </a:endParaRPr>
          </a:p>
          <a:p>
            <a:pPr>
              <a:spcBef>
                <a:spcPts val="0"/>
              </a:spcBef>
              <a:spcAft>
                <a:spcPts val="0"/>
              </a:spcAft>
            </a:pPr>
            <a:r>
              <a:rPr lang="en-US" sz="2000" b="1" dirty="0">
                <a:ea typeface="Times New Roman" panose="02020603050405020304" pitchFamily="18" charset="0"/>
              </a:rPr>
              <a:t>Crash Data Elements</a:t>
            </a:r>
          </a:p>
          <a:p>
            <a:pPr marL="285750" indent="-285750">
              <a:spcBef>
                <a:spcPts val="0"/>
              </a:spcBef>
              <a:spcAft>
                <a:spcPts val="0"/>
              </a:spcAft>
              <a:buFont typeface="Arial" panose="020B0604020202020204" pitchFamily="34" charset="0"/>
              <a:buChar char="•"/>
            </a:pPr>
            <a:r>
              <a:rPr lang="en-US" dirty="0">
                <a:ea typeface="Times New Roman" panose="02020603050405020304" pitchFamily="18" charset="0"/>
              </a:rPr>
              <a:t>Follow Oregon Health Authority’s practice on REALD for severe injuries or link with Medicaid </a:t>
            </a:r>
          </a:p>
          <a:p>
            <a:pPr marL="285750" indent="-285750">
              <a:spcBef>
                <a:spcPts val="0"/>
              </a:spcBef>
              <a:spcAft>
                <a:spcPts val="0"/>
              </a:spcAft>
              <a:buFont typeface="Arial" panose="020B0604020202020204" pitchFamily="34" charset="0"/>
              <a:buChar char="•"/>
            </a:pPr>
            <a:r>
              <a:rPr lang="en-US" dirty="0">
                <a:ea typeface="Times New Roman" panose="02020603050405020304" pitchFamily="18" charset="0"/>
              </a:rPr>
              <a:t>Add vehicle details to vehicle crash record</a:t>
            </a:r>
            <a:br>
              <a:rPr lang="en-US" sz="1400" dirty="0">
                <a:ea typeface="Times New Roman" panose="02020603050405020304" pitchFamily="18" charset="0"/>
              </a:rPr>
            </a:br>
            <a:endParaRPr lang="en-US" sz="1400" dirty="0">
              <a:ea typeface="Times New Roman" panose="02020603050405020304" pitchFamily="18" charset="0"/>
            </a:endParaRPr>
          </a:p>
          <a:p>
            <a:pPr>
              <a:spcBef>
                <a:spcPts val="0"/>
              </a:spcBef>
              <a:spcAft>
                <a:spcPts val="0"/>
              </a:spcAft>
            </a:pPr>
            <a:endParaRPr lang="en-US" sz="1400" dirty="0">
              <a:ea typeface="Times New Roman" panose="02020603050405020304" pitchFamily="18" charset="0"/>
            </a:endParaRPr>
          </a:p>
          <a:p>
            <a:endParaRPr lang="en-US" sz="1400" dirty="0"/>
          </a:p>
          <a:p>
            <a:endParaRPr lang="en-US" sz="140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duotone>
              <a:schemeClr val="accent4">
                <a:shade val="45000"/>
                <a:satMod val="135000"/>
              </a:schemeClr>
              <a:prstClr val="white"/>
            </a:duotone>
          </a:blip>
          <a:stretch>
            <a:fillRect/>
          </a:stretch>
        </p:blipFill>
        <p:spPr>
          <a:xfrm>
            <a:off x="7315200" y="990600"/>
            <a:ext cx="4678423" cy="4986620"/>
          </a:xfrm>
          <a:prstGeom prst="rect">
            <a:avLst/>
          </a:prstGeom>
          <a:ln>
            <a:noFill/>
          </a:ln>
        </p:spPr>
      </p:pic>
    </p:spTree>
    <p:extLst>
      <p:ext uri="{BB962C8B-B14F-4D97-AF65-F5344CB8AC3E}">
        <p14:creationId xmlns:p14="http://schemas.microsoft.com/office/powerpoint/2010/main" val="381209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E88BC2A-1B8C-4F7D-D580-A503D4BA397D}"/>
              </a:ext>
            </a:extLst>
          </p:cNvPr>
          <p:cNvSpPr>
            <a:spLocks noGrp="1"/>
          </p:cNvSpPr>
          <p:nvPr>
            <p:ph type="title" idx="4294967295"/>
          </p:nvPr>
        </p:nvSpPr>
        <p:spPr>
          <a:xfrm>
            <a:off x="228600" y="152400"/>
            <a:ext cx="10972800" cy="563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rtl="0" eaLnBrk="0" fontAlgn="base" hangingPunct="0">
              <a:spcBef>
                <a:spcPct val="0"/>
              </a:spcBef>
              <a:spcAft>
                <a:spcPct val="0"/>
              </a:spcAft>
              <a:defRPr lang="en-US" sz="2800" b="1" i="0" kern="120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Resources and Further Reading </a:t>
            </a:r>
          </a:p>
        </p:txBody>
      </p:sp>
      <p:sp>
        <p:nvSpPr>
          <p:cNvPr id="10" name="Rectangle 9">
            <a:extLst>
              <a:ext uri="{FF2B5EF4-FFF2-40B4-BE49-F238E27FC236}">
                <a16:creationId xmlns:a16="http://schemas.microsoft.com/office/drawing/2014/main" id="{C0E63A7B-BDCB-30CB-3DAC-FA75606F210D}"/>
              </a:ext>
            </a:extLst>
          </p:cNvPr>
          <p:cNvSpPr/>
          <p:nvPr/>
        </p:nvSpPr>
        <p:spPr>
          <a:xfrm>
            <a:off x="249810" y="905232"/>
            <a:ext cx="10799190" cy="5478423"/>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400" b="1" dirty="0"/>
              <a:t>ODOT Social Equity Index Documentation Page:</a:t>
            </a:r>
          </a:p>
          <a:p>
            <a:r>
              <a:rPr lang="en-US" sz="1400" dirty="0">
                <a:hlinkClick r:id="rId3"/>
              </a:rPr>
              <a:t>https://rpubs.com/ODOT_Research/ODOT_SEI_2023</a:t>
            </a:r>
            <a:endParaRPr lang="en-US" sz="1400" dirty="0"/>
          </a:p>
          <a:p>
            <a:endParaRPr lang="en-US" sz="1400" dirty="0"/>
          </a:p>
          <a:p>
            <a:r>
              <a:rPr lang="en-US" sz="1400" b="1" dirty="0" err="1"/>
              <a:t>TransGIS</a:t>
            </a:r>
            <a:r>
              <a:rPr lang="en-US" sz="1400" b="1" dirty="0"/>
              <a:t> Web Map (see Planning &amp; Climate Change Resilience):</a:t>
            </a:r>
          </a:p>
          <a:p>
            <a:r>
              <a:rPr lang="en-US" sz="1400" dirty="0">
                <a:hlinkClick r:id="rId4"/>
              </a:rPr>
              <a:t>https://gis.odot.state.or.us/transgis/</a:t>
            </a:r>
            <a:endParaRPr lang="en-US" sz="1400" dirty="0"/>
          </a:p>
          <a:p>
            <a:endParaRPr lang="en-US" sz="1400" b="1" dirty="0"/>
          </a:p>
          <a:p>
            <a:pPr algn="ctr"/>
            <a:r>
              <a:rPr lang="en-US" sz="1400" b="1" u="sng" dirty="0"/>
              <a:t>Work on Pedestrian Injury and Social Equity</a:t>
            </a:r>
          </a:p>
          <a:p>
            <a:r>
              <a:rPr lang="en-US" sz="1400" b="1" dirty="0"/>
              <a:t>Report Link:</a:t>
            </a:r>
          </a:p>
          <a:p>
            <a:r>
              <a:rPr lang="en-US" sz="1400" dirty="0">
                <a:hlinkClick r:id="rId5"/>
              </a:rPr>
              <a:t>https://www.oregon.gov/odot/Programs/ResearchDocuments/SPR%20841Injuries-Equity.pdf</a:t>
            </a:r>
            <a:endParaRPr lang="en-US" sz="1400" dirty="0"/>
          </a:p>
          <a:p>
            <a:endParaRPr lang="en-US" sz="1400" dirty="0"/>
          </a:p>
          <a:p>
            <a:r>
              <a:rPr lang="en-US" sz="1400" b="1" dirty="0"/>
              <a:t>Literature Review: </a:t>
            </a:r>
          </a:p>
          <a:p>
            <a:r>
              <a:rPr lang="en-US" sz="1400" dirty="0">
                <a:hlinkClick r:id="rId6"/>
              </a:rPr>
              <a:t>https://www.oregon.gov/ODOT/Programs/ResearchDocuments/SPR841LiteratureReview.pdf</a:t>
            </a:r>
            <a:endParaRPr lang="en-US" sz="1400" dirty="0"/>
          </a:p>
          <a:p>
            <a:endParaRPr lang="en-US" sz="1400" dirty="0"/>
          </a:p>
          <a:p>
            <a:r>
              <a:rPr lang="en-US" sz="1400" b="1" dirty="0"/>
              <a:t>Special Issue on Transportation &amp; Environmental Racism:</a:t>
            </a:r>
          </a:p>
          <a:p>
            <a:r>
              <a:rPr lang="en-US" sz="1400" dirty="0">
                <a:hlinkClick r:id="rId7"/>
              </a:rPr>
              <a:t>https://www.sciencedirect.com/science/article/pii/S1361920922003856?via%3Dihub#bb0045</a:t>
            </a:r>
            <a:endParaRPr lang="en-US" sz="1400" dirty="0"/>
          </a:p>
          <a:p>
            <a:endParaRPr lang="en-US" sz="1400" dirty="0"/>
          </a:p>
          <a:p>
            <a:r>
              <a:rPr lang="en-US" sz="1400" b="1" dirty="0"/>
              <a:t>Portland State University Transportation Seminar Video: </a:t>
            </a:r>
          </a:p>
          <a:p>
            <a:r>
              <a:rPr lang="en-US" sz="1400" dirty="0">
                <a:hlinkClick r:id="rId8"/>
              </a:rPr>
              <a:t>https://trec.pdx.edu/events/professional-development/friday-transportation-seminar-topic-10292021</a:t>
            </a:r>
            <a:endParaRPr lang="en-US" sz="1400" dirty="0"/>
          </a:p>
          <a:p>
            <a:endParaRPr lang="en-US" sz="1400" dirty="0"/>
          </a:p>
          <a:p>
            <a:pPr algn="ctr"/>
            <a:r>
              <a:rPr lang="en-US" sz="1400" b="1" u="sng" dirty="0"/>
              <a:t>Other Analysis on Pedestrian Injury</a:t>
            </a:r>
          </a:p>
          <a:p>
            <a:r>
              <a:rPr lang="en-US" sz="1400" b="1" dirty="0"/>
              <a:t>Vehicle Design and Pedestrian Injury</a:t>
            </a:r>
          </a:p>
          <a:p>
            <a:r>
              <a:rPr lang="en-US" sz="1400" dirty="0">
                <a:hlinkClick r:id="rId9"/>
              </a:rPr>
              <a:t>https://rpubs.com/ODOT_Research/Pedestrian_Injury_Severity_Analysis</a:t>
            </a:r>
            <a:endParaRPr lang="en-US" sz="1400" dirty="0"/>
          </a:p>
          <a:p>
            <a:endParaRPr lang="en-US" sz="1400" b="1" dirty="0"/>
          </a:p>
          <a:p>
            <a:endParaRPr lang="en-US" sz="1400" b="1" dirty="0"/>
          </a:p>
          <a:p>
            <a:endParaRPr lang="en-US" sz="1400" dirty="0"/>
          </a:p>
        </p:txBody>
      </p:sp>
    </p:spTree>
    <p:extLst>
      <p:ext uri="{BB962C8B-B14F-4D97-AF65-F5344CB8AC3E}">
        <p14:creationId xmlns:p14="http://schemas.microsoft.com/office/powerpoint/2010/main" val="294374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p:cNvSpPr txBox="1">
            <a:spLocks noGrp="1"/>
          </p:cNvSpPr>
          <p:nvPr>
            <p:ph type="title" idx="4294967295"/>
          </p:nvPr>
        </p:nvSpPr>
        <p:spPr>
          <a:xfrm>
            <a:off x="311988" y="0"/>
            <a:ext cx="11340000" cy="977974"/>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Agenda</a:t>
            </a:r>
          </a:p>
        </p:txBody>
      </p:sp>
      <p:sp>
        <p:nvSpPr>
          <p:cNvPr id="17" name="Rectangle 16"/>
          <p:cNvSpPr/>
          <p:nvPr/>
        </p:nvSpPr>
        <p:spPr>
          <a:xfrm>
            <a:off x="5564727" y="1178116"/>
            <a:ext cx="6473749" cy="4216539"/>
          </a:xfrm>
          <a:prstGeom prst="rect">
            <a:avLst/>
          </a:prstGeom>
          <a:ln>
            <a:solidFill>
              <a:schemeClr val="tx1"/>
            </a:solidFill>
          </a:ln>
        </p:spPr>
        <p:txBody>
          <a:bodyPr wrap="square">
            <a:spAutoFit/>
          </a:bodyPr>
          <a:lstStyle/>
          <a:p>
            <a:pPr marL="285750" indent="-285750">
              <a:buFont typeface="Arial" panose="020B0604020202020204" pitchFamily="34" charset="0"/>
              <a:buChar char="•"/>
            </a:pPr>
            <a:endParaRPr lang="en-US" sz="1600" dirty="0"/>
          </a:p>
          <a:p>
            <a:pPr marL="342900" indent="-342900">
              <a:buFont typeface="Arial" panose="020B0604020202020204" pitchFamily="34" charset="0"/>
              <a:buChar char="•"/>
            </a:pPr>
            <a:r>
              <a:rPr lang="en-US" sz="2800" b="1" dirty="0"/>
              <a:t>Research Project Objectives &amp; Background</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Overview of Inputs to Crash Injury</a:t>
            </a:r>
          </a:p>
          <a:p>
            <a:pPr marL="342900" indent="-34290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Research Project Findings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Recommendations</a:t>
            </a:r>
            <a:endParaRPr lang="en-US" sz="1400" dirty="0">
              <a:latin typeface="Times New Roman" panose="02020603050405020304" pitchFamily="18" charset="0"/>
              <a:ea typeface="Times New Roman" panose="02020603050405020304" pitchFamily="18" charset="0"/>
            </a:endParaRPr>
          </a:p>
          <a:p>
            <a:endParaRPr lang="en-US" sz="1400" dirty="0"/>
          </a:p>
          <a:p>
            <a:endParaRPr lang="en-US" sz="1400" dirty="0"/>
          </a:p>
        </p:txBody>
      </p:sp>
      <p:sp>
        <p:nvSpPr>
          <p:cNvPr id="11" name="Slide Number Placeholder 3"/>
          <p:cNvSpPr>
            <a:spLocks noGrp="1"/>
          </p:cNvSpPr>
          <p:nvPr>
            <p:ph type="sldNum" sz="quarter" idx="4294967295"/>
          </p:nvPr>
        </p:nvSpPr>
        <p:spPr>
          <a:xfrm>
            <a:off x="6128238" y="6297732"/>
            <a:ext cx="5919763" cy="496273"/>
          </a:xfrm>
          <a:prstGeom prst="rect">
            <a:avLst/>
          </a:prstGeom>
        </p:spPr>
        <p:txBody>
          <a:bodyPr/>
          <a:lstStyle/>
          <a:p>
            <a:pPr algn="r"/>
            <a:fld id="{19B51A1E-902D-48AF-9020-955120F399B6}" type="slidenum">
              <a:rPr lang="en-US" noProof="0" smtClean="0"/>
              <a:pPr algn="r"/>
              <a:t>2</a:t>
            </a:fld>
            <a:endParaRPr lang="en-US" noProof="0"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95400"/>
            <a:ext cx="4038600" cy="4038600"/>
          </a:xfrm>
          <a:prstGeom prst="rect">
            <a:avLst/>
          </a:prstGeom>
        </p:spPr>
      </p:pic>
    </p:spTree>
    <p:extLst>
      <p:ext uri="{BB962C8B-B14F-4D97-AF65-F5344CB8AC3E}">
        <p14:creationId xmlns:p14="http://schemas.microsoft.com/office/powerpoint/2010/main" val="212045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latin typeface="Rockwell" panose="02060603020205020403" pitchFamily="18" charset="0"/>
              </a:rPr>
              <a:t>Questions</a:t>
            </a:r>
          </a:p>
        </p:txBody>
      </p:sp>
      <p:sp>
        <p:nvSpPr>
          <p:cNvPr id="2" name="Slide Number Placeholder 1"/>
          <p:cNvSpPr>
            <a:spLocks noGrp="1"/>
          </p:cNvSpPr>
          <p:nvPr>
            <p:ph type="sldNum" sz="quarter" idx="4"/>
          </p:nvPr>
        </p:nvSpPr>
        <p:spPr/>
        <p:txBody>
          <a:bodyPr/>
          <a:lstStyle/>
          <a:p>
            <a:fld id="{E910D792-C0AE-4E50-A4F2-E451F87C23D1}" type="slidenum">
              <a:rPr lang="en-US" smtClean="0"/>
              <a:t>20</a:t>
            </a:fld>
            <a:endParaRPr lang="en-US"/>
          </a:p>
        </p:txBody>
      </p:sp>
      <p:sp>
        <p:nvSpPr>
          <p:cNvPr id="8" name="Rectangle 7">
            <a:extLst>
              <a:ext uri="{C183D7F6-B498-43B3-948B-1728B52AA6E4}">
                <adec:decorative xmlns:adec="http://schemas.microsoft.com/office/drawing/2017/decorative" val="0"/>
              </a:ext>
            </a:extLst>
          </p:cNvPr>
          <p:cNvSpPr/>
          <p:nvPr/>
        </p:nvSpPr>
        <p:spPr>
          <a:xfrm>
            <a:off x="7086600" y="1600200"/>
            <a:ext cx="4800600" cy="105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entury Gothic" panose="020B0502020202020204" pitchFamily="34" charset="0"/>
              </a:rPr>
              <a:t>Questions?</a:t>
            </a:r>
          </a:p>
        </p:txBody>
      </p:sp>
      <p:sp>
        <p:nvSpPr>
          <p:cNvPr id="9" name="Rectangle 8">
            <a:extLst>
              <a:ext uri="{C183D7F6-B498-43B3-948B-1728B52AA6E4}">
                <adec:decorative xmlns:adec="http://schemas.microsoft.com/office/drawing/2017/decorative" val="0"/>
              </a:ext>
            </a:extLst>
          </p:cNvPr>
          <p:cNvSpPr/>
          <p:nvPr/>
        </p:nvSpPr>
        <p:spPr>
          <a:xfrm>
            <a:off x="7086600" y="2659900"/>
            <a:ext cx="48006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a:p>
            <a:pPr algn="ctr"/>
            <a:r>
              <a:rPr lang="en-US" sz="2400" dirty="0">
                <a:solidFill>
                  <a:schemeClr val="tx1"/>
                </a:solidFill>
                <a:latin typeface="Century Gothic" panose="020B0502020202020204" pitchFamily="34" charset="0"/>
              </a:rPr>
              <a:t>Josh Roll Active and Sustainable Transportation Research Coordinator</a:t>
            </a:r>
          </a:p>
          <a:p>
            <a:pPr algn="ctr"/>
            <a:r>
              <a:rPr lang="en-US" sz="2400" u="sng" dirty="0">
                <a:solidFill>
                  <a:schemeClr val="tx1"/>
                </a:solidFill>
                <a:latin typeface="Century Gothic" panose="020B0502020202020204" pitchFamily="34" charset="0"/>
                <a:hlinkClick r:id="rId3"/>
              </a:rPr>
              <a:t>Josh.F.Roll@</a:t>
            </a:r>
            <a:r>
              <a:rPr lang="en-US" sz="2400" u="sng" dirty="0">
                <a:solidFill>
                  <a:schemeClr val="tx1"/>
                </a:solidFill>
                <a:latin typeface="Century Gothic" panose="020B0502020202020204" pitchFamily="34" charset="0"/>
              </a:rPr>
              <a:t>odot.oregon.gov</a:t>
            </a:r>
          </a:p>
          <a:p>
            <a:pPr algn="ctr"/>
            <a:r>
              <a:rPr lang="en-US" sz="2400" b="1" u="sng" dirty="0">
                <a:solidFill>
                  <a:schemeClr val="tx1"/>
                </a:solidFill>
                <a:latin typeface="Century Gothic" panose="020B0502020202020204" pitchFamily="34" charset="0"/>
              </a:rPr>
              <a:t>Acknowledgments</a:t>
            </a:r>
          </a:p>
          <a:p>
            <a:pPr algn="ctr"/>
            <a:r>
              <a:rPr lang="en-US" sz="2400" dirty="0">
                <a:solidFill>
                  <a:schemeClr val="tx1"/>
                </a:solidFill>
                <a:latin typeface="Century Gothic" panose="020B0502020202020204" pitchFamily="34" charset="0"/>
              </a:rPr>
              <a:t>Nathan McNeil</a:t>
            </a:r>
          </a:p>
          <a:p>
            <a:pPr algn="ctr"/>
            <a:r>
              <a:rPr lang="en-US" sz="2400" dirty="0">
                <a:solidFill>
                  <a:schemeClr val="tx1"/>
                </a:solidFill>
                <a:latin typeface="Century Gothic" panose="020B0502020202020204" pitchFamily="34" charset="0"/>
              </a:rPr>
              <a:t>Research Associate</a:t>
            </a:r>
          </a:p>
          <a:p>
            <a:pPr algn="ctr"/>
            <a:r>
              <a:rPr lang="en-US" sz="2400" dirty="0">
                <a:solidFill>
                  <a:schemeClr val="tx1"/>
                </a:solidFill>
                <a:latin typeface="Century Gothic" panose="020B0502020202020204" pitchFamily="34" charset="0"/>
              </a:rPr>
              <a:t>Portland State University</a:t>
            </a:r>
          </a:p>
          <a:p>
            <a:pPr algn="ctr"/>
            <a:r>
              <a:rPr lang="en-US" sz="2400" dirty="0">
                <a:solidFill>
                  <a:schemeClr val="tx1"/>
                </a:solidFill>
                <a:latin typeface="Century Gothic" panose="020B0502020202020204" pitchFamily="34" charset="0"/>
                <a:hlinkClick r:id="rId4"/>
              </a:rPr>
              <a:t>nmcneil@pdx.edu</a:t>
            </a:r>
            <a:endParaRPr lang="en-US" sz="2400" dirty="0">
              <a:solidFill>
                <a:schemeClr val="tx1"/>
              </a:solidFill>
              <a:latin typeface="Century Gothic" panose="020B0502020202020204" pitchFamily="34" charset="0"/>
            </a:endParaRPr>
          </a:p>
          <a:p>
            <a:pPr algn="ctr"/>
            <a:endParaRPr lang="en-US" sz="2400" u="sng" dirty="0">
              <a:solidFill>
                <a:schemeClr val="tx1"/>
              </a:solidFill>
              <a:latin typeface="Century Gothic" panose="020B0502020202020204" pitchFamily="34" charset="0"/>
            </a:endParaRPr>
          </a:p>
        </p:txBody>
      </p:sp>
      <p:pic>
        <p:nvPicPr>
          <p:cNvPr id="5122" name="Picture 2" descr="ODOT Researc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757" y="2888500"/>
            <a:ext cx="1584946" cy="13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PSU logo"/>
          <p:cNvPicPr>
            <a:picLocks noChangeAspect="1"/>
          </p:cNvPicPr>
          <p:nvPr/>
        </p:nvPicPr>
        <p:blipFill>
          <a:blip r:embed="rId6"/>
          <a:stretch>
            <a:fillRect/>
          </a:stretch>
        </p:blipFill>
        <p:spPr>
          <a:xfrm>
            <a:off x="3333557" y="4717301"/>
            <a:ext cx="3615147" cy="746543"/>
          </a:xfrm>
          <a:prstGeom prst="rect">
            <a:avLst/>
          </a:prstGeom>
        </p:spPr>
      </p:pic>
    </p:spTree>
    <p:extLst>
      <p:ext uri="{BB962C8B-B14F-4D97-AF65-F5344CB8AC3E}">
        <p14:creationId xmlns:p14="http://schemas.microsoft.com/office/powerpoint/2010/main" val="33046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1582400" cy="563562"/>
          </a:xfrm>
        </p:spPr>
        <p:txBody>
          <a:bodyPr>
            <a:normAutofit/>
          </a:bodyPr>
          <a:lstStyle/>
          <a:p>
            <a:r>
              <a:rPr lang="en-US" sz="2900" dirty="0"/>
              <a:t>Research Project Objectives</a:t>
            </a:r>
          </a:p>
        </p:txBody>
      </p:sp>
      <p:sp>
        <p:nvSpPr>
          <p:cNvPr id="10" name="Rectangle 9"/>
          <p:cNvSpPr/>
          <p:nvPr/>
        </p:nvSpPr>
        <p:spPr>
          <a:xfrm>
            <a:off x="228600" y="789443"/>
            <a:ext cx="5334000" cy="6032421"/>
          </a:xfrm>
          <a:prstGeom prst="rect">
            <a:avLst/>
          </a:prstGeom>
        </p:spPr>
        <p:txBody>
          <a:bodyPr wrap="square">
            <a:spAutoFit/>
          </a:bodyPr>
          <a:lstStyle/>
          <a:p>
            <a:r>
              <a:rPr lang="en-US" dirty="0"/>
              <a:t>Current Research Unit Project</a:t>
            </a:r>
          </a:p>
          <a:p>
            <a:pPr marL="285750" indent="-285750">
              <a:buFont typeface="Arial" panose="020B0604020202020204" pitchFamily="34" charset="0"/>
              <a:buChar char="•"/>
            </a:pPr>
            <a:r>
              <a:rPr lang="en-US" sz="1400" dirty="0"/>
              <a:t>Director’s office supported effort (&amp; OTSC Support)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Research Objective 1: Understand disparities in pedestrian injury outcomes across Oregon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Research Objective 2: Measure how these disparities have changed over time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Research Objective 3: Inform the ODOT Transportation System Action Plan (TSAP) update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r>
              <a:rPr lang="en-US" dirty="0"/>
              <a:t>Other ODOT Efforts</a:t>
            </a:r>
          </a:p>
          <a:p>
            <a:pPr marL="285750" indent="-285750">
              <a:buFont typeface="Arial" panose="020B0604020202020204" pitchFamily="34" charset="0"/>
              <a:buChar char="•"/>
            </a:pPr>
            <a:r>
              <a:rPr lang="en-US" sz="1400" dirty="0"/>
              <a:t>OTC Strategic Action Plan acknowledges disparity of pedestrian injury rates for low income &amp; communities of color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Active Transportation Unit implementing project selection process using measures of race and income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Equitable Active Safety Improvements Evaluation (EASIE)</a:t>
            </a:r>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400" dirty="0">
              <a:latin typeface="Times New Roman" panose="02020603050405020304" pitchFamily="18" charset="0"/>
              <a:ea typeface="Times New Roman" panose="02020603050405020304" pitchFamily="18" charset="0"/>
            </a:endParaRPr>
          </a:p>
          <a:p>
            <a:endParaRPr lang="en-US" sz="1400" dirty="0"/>
          </a:p>
          <a:p>
            <a:endParaRPr lang="en-US" sz="1400" dirty="0"/>
          </a:p>
        </p:txBody>
      </p:sp>
      <p:pic>
        <p:nvPicPr>
          <p:cNvPr id="8" name="Picture 7" descr="Cover of ODOT Strategic Action Plan for 2020"/>
          <p:cNvPicPr>
            <a:picLocks noChangeAspect="1"/>
          </p:cNvPicPr>
          <p:nvPr/>
        </p:nvPicPr>
        <p:blipFill>
          <a:blip r:embed="rId3"/>
          <a:stretch>
            <a:fillRect/>
          </a:stretch>
        </p:blipFill>
        <p:spPr>
          <a:xfrm>
            <a:off x="7467600" y="381000"/>
            <a:ext cx="4267200" cy="5595401"/>
          </a:xfrm>
          <a:prstGeom prst="rect">
            <a:avLst/>
          </a:prstGeom>
        </p:spPr>
      </p:pic>
      <p:sp>
        <p:nvSpPr>
          <p:cNvPr id="2" name="Slide Number Placeholder 1"/>
          <p:cNvSpPr>
            <a:spLocks noGrp="1"/>
          </p:cNvSpPr>
          <p:nvPr>
            <p:ph type="sldNum" sz="quarter" idx="4"/>
          </p:nvPr>
        </p:nvSpPr>
        <p:spPr>
          <a:xfrm>
            <a:off x="8382000" y="6420700"/>
            <a:ext cx="2133600" cy="365125"/>
          </a:xfrm>
        </p:spPr>
        <p:txBody>
          <a:bodyPr/>
          <a:lstStyle/>
          <a:p>
            <a:fld id="{E910D792-C0AE-4E50-A4F2-E451F87C23D1}" type="slidenum">
              <a:rPr lang="en-US" smtClean="0"/>
              <a:t>3</a:t>
            </a:fld>
            <a:endParaRPr lang="en-US" dirty="0"/>
          </a:p>
        </p:txBody>
      </p:sp>
    </p:spTree>
    <p:extLst>
      <p:ext uri="{BB962C8B-B14F-4D97-AF65-F5344CB8AC3E}">
        <p14:creationId xmlns:p14="http://schemas.microsoft.com/office/powerpoint/2010/main" val="349680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6"/>
          <p:cNvSpPr txBox="1">
            <a:spLocks noGrp="1"/>
          </p:cNvSpPr>
          <p:nvPr>
            <p:ph type="title" idx="4294967295"/>
          </p:nvPr>
        </p:nvSpPr>
        <p:spPr>
          <a:xfrm>
            <a:off x="311988" y="-56418"/>
            <a:ext cx="11340000" cy="1034392"/>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Inputs to Crash Injury</a:t>
            </a:r>
          </a:p>
        </p:txBody>
      </p:sp>
      <p:sp>
        <p:nvSpPr>
          <p:cNvPr id="31" name="Rectangle 30"/>
          <p:cNvSpPr/>
          <p:nvPr/>
        </p:nvSpPr>
        <p:spPr>
          <a:xfrm>
            <a:off x="7067417" y="761974"/>
            <a:ext cx="5124583" cy="6340197"/>
          </a:xfrm>
          <a:prstGeom prst="rect">
            <a:avLst/>
          </a:prstGeom>
        </p:spPr>
        <p:txBody>
          <a:bodyPr wrap="square">
            <a:spAutoFit/>
          </a:bodyPr>
          <a:lstStyle/>
          <a:p>
            <a:pPr marL="285750" indent="-285750">
              <a:buFont typeface="Arial" panose="020B0604020202020204" pitchFamily="34" charset="0"/>
              <a:buChar char="•"/>
            </a:pPr>
            <a:endParaRPr lang="en-US" sz="1400" dirty="0"/>
          </a:p>
          <a:p>
            <a:r>
              <a:rPr lang="en-US" sz="2400" b="1" u="sng" dirty="0"/>
              <a:t>Travel Activity &amp; Behavior</a:t>
            </a:r>
          </a:p>
          <a:p>
            <a:pPr marL="285750" indent="-285750">
              <a:buFont typeface="Arial" panose="020B0604020202020204" pitchFamily="34" charset="0"/>
              <a:buChar char="•"/>
            </a:pPr>
            <a:r>
              <a:rPr lang="en-US" sz="2000" dirty="0"/>
              <a:t>More travel increases probability of crash</a:t>
            </a:r>
          </a:p>
          <a:p>
            <a:pPr marL="285750" indent="-285750">
              <a:buFont typeface="Arial" panose="020B0604020202020204" pitchFamily="34" charset="0"/>
              <a:buChar char="•"/>
            </a:pPr>
            <a:r>
              <a:rPr lang="en-US" sz="2000" dirty="0"/>
              <a:t>Humans make mistakes</a:t>
            </a:r>
          </a:p>
          <a:p>
            <a:endParaRPr lang="en-US" sz="2400" b="1" u="sng" dirty="0"/>
          </a:p>
          <a:p>
            <a:r>
              <a:rPr lang="en-US" sz="2400" b="1" u="sng" dirty="0"/>
              <a:t>Vehicle Design</a:t>
            </a:r>
          </a:p>
          <a:p>
            <a:pPr marL="285750" indent="-285750">
              <a:buFont typeface="Arial" panose="020B0604020202020204" pitchFamily="34" charset="0"/>
              <a:buChar char="•"/>
            </a:pPr>
            <a:r>
              <a:rPr lang="en-US" sz="2000" dirty="0"/>
              <a:t>Significant improvements in standard/available safety features</a:t>
            </a:r>
          </a:p>
          <a:p>
            <a:pPr marL="285750" indent="-285750">
              <a:buFont typeface="Arial" panose="020B0604020202020204" pitchFamily="34" charset="0"/>
              <a:buChar char="•"/>
            </a:pPr>
            <a:r>
              <a:rPr lang="en-US" sz="2000" dirty="0"/>
              <a:t>Weight and design becoming a problem for vehicle non-occupant </a:t>
            </a:r>
          </a:p>
          <a:p>
            <a:endParaRPr lang="en-US" sz="2400" b="1" u="sng" dirty="0"/>
          </a:p>
          <a:p>
            <a:r>
              <a:rPr lang="en-US" sz="2400" b="1" u="sng" dirty="0"/>
              <a:t>Road Design and Operation</a:t>
            </a:r>
          </a:p>
          <a:p>
            <a:pPr marL="285750" indent="-285750">
              <a:buFont typeface="Arial" panose="020B0604020202020204" pitchFamily="34" charset="0"/>
              <a:buChar char="•"/>
            </a:pPr>
            <a:r>
              <a:rPr lang="en-US" sz="2000" dirty="0"/>
              <a:t>Influences human behavior</a:t>
            </a:r>
          </a:p>
          <a:p>
            <a:pPr marL="285750" indent="-285750">
              <a:buFont typeface="Arial" panose="020B0604020202020204" pitchFamily="34" charset="0"/>
              <a:buChar char="•"/>
            </a:pPr>
            <a:r>
              <a:rPr lang="en-US" sz="2000" dirty="0"/>
              <a:t>Design &amp; operation can alter crash risk</a:t>
            </a:r>
          </a:p>
          <a:p>
            <a:endParaRPr lang="en-US" sz="1400" dirty="0"/>
          </a:p>
          <a:p>
            <a:endParaRPr lang="en-US" sz="1400" dirty="0"/>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400" dirty="0">
              <a:latin typeface="Times New Roman" panose="02020603050405020304" pitchFamily="18" charset="0"/>
              <a:ea typeface="Times New Roman" panose="02020603050405020304" pitchFamily="18" charset="0"/>
            </a:endParaRPr>
          </a:p>
          <a:p>
            <a:endParaRPr lang="en-US" sz="1400" dirty="0"/>
          </a:p>
          <a:p>
            <a:endParaRPr lang="en-US" sz="1400" dirty="0"/>
          </a:p>
        </p:txBody>
      </p:sp>
      <p:grpSp>
        <p:nvGrpSpPr>
          <p:cNvPr id="5" name="Group 4" descr="Image showing the overlap of inputs to crash injury: travel activity and behavior, vehicle design, and road design and operation.">
            <a:extLst>
              <a:ext uri="{FF2B5EF4-FFF2-40B4-BE49-F238E27FC236}">
                <a16:creationId xmlns:a16="http://schemas.microsoft.com/office/drawing/2014/main" id="{58F2283E-9D95-AFFE-2BEA-52485103E64E}"/>
              </a:ext>
            </a:extLst>
          </p:cNvPr>
          <p:cNvGrpSpPr/>
          <p:nvPr/>
        </p:nvGrpSpPr>
        <p:grpSpPr>
          <a:xfrm>
            <a:off x="139700" y="656228"/>
            <a:ext cx="5892800" cy="6112237"/>
            <a:chOff x="139700" y="656228"/>
            <a:chExt cx="5892800" cy="6112237"/>
          </a:xfrm>
        </p:grpSpPr>
        <p:grpSp>
          <p:nvGrpSpPr>
            <p:cNvPr id="4" name="Group 3" descr="Image showing the overlap of inputs to crash injury: travel activity and behavior, vehicle design, and road design and operation.">
              <a:extLst>
                <a:ext uri="{FF2B5EF4-FFF2-40B4-BE49-F238E27FC236}">
                  <a16:creationId xmlns:a16="http://schemas.microsoft.com/office/drawing/2014/main" id="{A668B2D6-6602-FDD9-4791-8363D23315CA}"/>
                </a:ext>
              </a:extLst>
            </p:cNvPr>
            <p:cNvGrpSpPr/>
            <p:nvPr/>
          </p:nvGrpSpPr>
          <p:grpSpPr>
            <a:xfrm>
              <a:off x="139700" y="656228"/>
              <a:ext cx="5892800" cy="5492440"/>
              <a:chOff x="139700" y="656228"/>
              <a:chExt cx="5892800" cy="5492440"/>
            </a:xfrm>
          </p:grpSpPr>
          <p:sp>
            <p:nvSpPr>
              <p:cNvPr id="21" name="Oval 20"/>
              <p:cNvSpPr/>
              <p:nvPr/>
            </p:nvSpPr>
            <p:spPr>
              <a:xfrm>
                <a:off x="139700" y="977974"/>
                <a:ext cx="3232150" cy="3279864"/>
              </a:xfrm>
              <a:prstGeom prst="ellipse">
                <a:avLst/>
              </a:prstGeom>
              <a:solidFill>
                <a:srgbClr val="FFC1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Travel Activity &amp; Behavior</a:t>
                </a:r>
              </a:p>
            </p:txBody>
          </p:sp>
          <p:sp>
            <p:nvSpPr>
              <p:cNvPr id="22" name="Oval 21"/>
              <p:cNvSpPr/>
              <p:nvPr/>
            </p:nvSpPr>
            <p:spPr>
              <a:xfrm>
                <a:off x="2838450" y="977974"/>
                <a:ext cx="3194050" cy="3127464"/>
              </a:xfrm>
              <a:prstGeom prst="ellipse">
                <a:avLst/>
              </a:prstGeom>
              <a:solidFill>
                <a:srgbClr val="DCFED6">
                  <a:alpha val="2470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Vehicle Design</a:t>
                </a:r>
              </a:p>
            </p:txBody>
          </p:sp>
          <p:sp>
            <p:nvSpPr>
              <p:cNvPr id="23" name="Oval 22"/>
              <p:cNvSpPr/>
              <p:nvPr/>
            </p:nvSpPr>
            <p:spPr>
              <a:xfrm>
                <a:off x="1555750" y="2926207"/>
                <a:ext cx="3282950" cy="3222461"/>
              </a:xfrm>
              <a:prstGeom prst="ellipse">
                <a:avLst/>
              </a:prstGeom>
              <a:solidFill>
                <a:srgbClr val="FFC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Road Design &amp; Operation</a:t>
                </a:r>
              </a:p>
            </p:txBody>
          </p:sp>
          <p:pic>
            <p:nvPicPr>
              <p:cNvPr id="26" name="Picture 2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120" y="1133638"/>
                <a:ext cx="1355562" cy="1355562"/>
              </a:xfrm>
              <a:prstGeom prst="rect">
                <a:avLst/>
              </a:prstGeom>
            </p:spPr>
          </p:pic>
          <p:pic>
            <p:nvPicPr>
              <p:cNvPr id="28" name="Picture 27" descr="double headed arrow"/>
              <p:cNvPicPr>
                <a:picLocks noChangeAspect="1"/>
              </p:cNvPicPr>
              <p:nvPr/>
            </p:nvPicPr>
            <p:blipFill>
              <a:blip r:embed="rId4"/>
              <a:stretch>
                <a:fillRect/>
              </a:stretch>
            </p:blipFill>
            <p:spPr>
              <a:xfrm rot="7004966">
                <a:off x="2759598" y="518560"/>
                <a:ext cx="749279" cy="1024616"/>
              </a:xfrm>
              <a:prstGeom prst="rect">
                <a:avLst/>
              </a:prstGeom>
            </p:spPr>
          </p:pic>
          <p:pic>
            <p:nvPicPr>
              <p:cNvPr id="29" name="Picture 28"/>
              <p:cNvPicPr>
                <a:picLocks noChangeAspect="1"/>
              </p:cNvPicPr>
              <p:nvPr/>
            </p:nvPicPr>
            <p:blipFill>
              <a:blip r:embed="rId4"/>
              <a:stretch>
                <a:fillRect/>
              </a:stretch>
            </p:blipFill>
            <p:spPr>
              <a:xfrm rot="14141350">
                <a:off x="4934515" y="3967273"/>
                <a:ext cx="749279" cy="1024616"/>
              </a:xfrm>
              <a:prstGeom prst="rect">
                <a:avLst/>
              </a:prstGeom>
            </p:spPr>
          </p:pic>
          <p:pic>
            <p:nvPicPr>
              <p:cNvPr id="30" name="Picture 29"/>
              <p:cNvPicPr>
                <a:picLocks noChangeAspect="1"/>
              </p:cNvPicPr>
              <p:nvPr/>
            </p:nvPicPr>
            <p:blipFill>
              <a:blip r:embed="rId4"/>
              <a:stretch>
                <a:fillRect/>
              </a:stretch>
            </p:blipFill>
            <p:spPr>
              <a:xfrm rot="21267237">
                <a:off x="753906" y="4182537"/>
                <a:ext cx="749279" cy="10246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803" y="892634"/>
                <a:ext cx="1516377" cy="1516377"/>
              </a:xfrm>
              <a:prstGeom prst="rect">
                <a:avLst/>
              </a:prstGeom>
            </p:spPr>
          </p:pic>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0153" y="4251900"/>
              <a:ext cx="2516565" cy="2516565"/>
            </a:xfrm>
            <a:prstGeom prst="rect">
              <a:avLst/>
            </a:prstGeom>
          </p:spPr>
        </p:pic>
      </p:grpSp>
      <p:sp>
        <p:nvSpPr>
          <p:cNvPr id="2" name="Slide Number Placeholder 1"/>
          <p:cNvSpPr>
            <a:spLocks noGrp="1"/>
          </p:cNvSpPr>
          <p:nvPr>
            <p:ph type="sldNum" sz="quarter" idx="4"/>
          </p:nvPr>
        </p:nvSpPr>
        <p:spPr>
          <a:xfrm>
            <a:off x="8305800" y="6456590"/>
            <a:ext cx="2133600" cy="365125"/>
          </a:xfrm>
        </p:spPr>
        <p:txBody>
          <a:bodyPr/>
          <a:lstStyle/>
          <a:p>
            <a:fld id="{E910D792-C0AE-4E50-A4F2-E451F87C23D1}" type="slidenum">
              <a:rPr lang="en-US" smtClean="0"/>
              <a:t>4</a:t>
            </a:fld>
            <a:endParaRPr lang="en-US" dirty="0"/>
          </a:p>
        </p:txBody>
      </p:sp>
    </p:spTree>
    <p:extLst>
      <p:ext uri="{BB962C8B-B14F-4D97-AF65-F5344CB8AC3E}">
        <p14:creationId xmlns:p14="http://schemas.microsoft.com/office/powerpoint/2010/main" val="253109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p:cNvSpPr txBox="1">
            <a:spLocks noGrp="1"/>
          </p:cNvSpPr>
          <p:nvPr>
            <p:ph type="title" idx="4294967295"/>
          </p:nvPr>
        </p:nvSpPr>
        <p:spPr>
          <a:xfrm>
            <a:off x="311988" y="0"/>
            <a:ext cx="11340000" cy="977974"/>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Moving Toward Systemic Approach</a:t>
            </a:r>
          </a:p>
        </p:txBody>
      </p:sp>
      <p:sp>
        <p:nvSpPr>
          <p:cNvPr id="13" name="Oval 12"/>
          <p:cNvSpPr/>
          <p:nvPr/>
        </p:nvSpPr>
        <p:spPr>
          <a:xfrm>
            <a:off x="1921177" y="761974"/>
            <a:ext cx="2320613" cy="2119683"/>
          </a:xfrm>
          <a:prstGeom prst="ellipse">
            <a:avLst/>
          </a:prstGeom>
          <a:solidFill>
            <a:srgbClr val="FFC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Road Design &amp; Operation</a:t>
            </a:r>
          </a:p>
          <a:p>
            <a:pPr algn="ctr"/>
            <a:endParaRPr lang="en-US" sz="2400" b="1" dirty="0">
              <a:solidFill>
                <a:schemeClr val="tx1"/>
              </a:solidFill>
            </a:endParaRPr>
          </a:p>
        </p:txBody>
      </p:sp>
      <p:sp>
        <p:nvSpPr>
          <p:cNvPr id="17" name="Rectangle 16"/>
          <p:cNvSpPr/>
          <p:nvPr/>
        </p:nvSpPr>
        <p:spPr>
          <a:xfrm>
            <a:off x="7848600" y="870260"/>
            <a:ext cx="4263949" cy="6432530"/>
          </a:xfrm>
          <a:prstGeom prst="rect">
            <a:avLst/>
          </a:prstGeom>
        </p:spPr>
        <p:txBody>
          <a:bodyPr wrap="square">
            <a:spAutoFit/>
          </a:bodyPr>
          <a:lstStyle/>
          <a:p>
            <a:pPr marL="285750" indent="-285750">
              <a:buFont typeface="Arial" panose="020B0604020202020204" pitchFamily="34" charset="0"/>
              <a:buChar char="•"/>
            </a:pPr>
            <a:endParaRPr lang="en-US" sz="1400" dirty="0"/>
          </a:p>
          <a:p>
            <a:r>
              <a:rPr lang="en-US" sz="2400" b="1" u="sng" dirty="0"/>
              <a:t>Crash Modification Factors (CMFs)</a:t>
            </a:r>
          </a:p>
          <a:p>
            <a:pPr marL="285750" indent="-285750">
              <a:buFont typeface="Arial" panose="020B0604020202020204" pitchFamily="34" charset="0"/>
              <a:buChar char="•"/>
            </a:pPr>
            <a:r>
              <a:rPr lang="en-US" sz="2000" dirty="0"/>
              <a:t>Science based estimates of crash reduction potential</a:t>
            </a:r>
            <a:endParaRPr lang="en-US" sz="2400" b="1" u="sng" dirty="0"/>
          </a:p>
          <a:p>
            <a:endParaRPr lang="en-US" sz="2400" b="1" u="sng" dirty="0"/>
          </a:p>
          <a:p>
            <a:r>
              <a:rPr lang="en-US" sz="2400" b="1" u="sng" dirty="0"/>
              <a:t>Safety Performance Functions (SPFs)</a:t>
            </a:r>
          </a:p>
          <a:p>
            <a:pPr marL="285750" indent="-285750">
              <a:buFont typeface="Arial" panose="020B0604020202020204" pitchFamily="34" charset="0"/>
              <a:buChar char="•"/>
            </a:pPr>
            <a:r>
              <a:rPr lang="en-US" sz="2000" dirty="0"/>
              <a:t>Mathematical equations that relate the number of crashes of different types to site characteristics (operations and geometry)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1400" dirty="0"/>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400" dirty="0">
              <a:latin typeface="Times New Roman" panose="02020603050405020304" pitchFamily="18" charset="0"/>
              <a:ea typeface="Times New Roman" panose="02020603050405020304" pitchFamily="18" charset="0"/>
            </a:endParaRPr>
          </a:p>
          <a:p>
            <a:endParaRPr lang="en-US" sz="1400" dirty="0"/>
          </a:p>
          <a:p>
            <a:endParaRPr lang="en-US" sz="1400" dirty="0"/>
          </a:p>
        </p:txBody>
      </p:sp>
      <p:sp>
        <p:nvSpPr>
          <p:cNvPr id="4" name="TextBox 3"/>
          <p:cNvSpPr txBox="1"/>
          <p:nvPr/>
        </p:nvSpPr>
        <p:spPr>
          <a:xfrm>
            <a:off x="381000" y="2889574"/>
            <a:ext cx="1066800" cy="369332"/>
          </a:xfrm>
          <a:prstGeom prst="rect">
            <a:avLst/>
          </a:prstGeom>
          <a:noFill/>
        </p:spPr>
        <p:txBody>
          <a:bodyPr wrap="square" rtlCol="0">
            <a:spAutoFit/>
          </a:bodyPr>
          <a:lstStyle/>
          <a:p>
            <a:r>
              <a:rPr lang="en-US" dirty="0"/>
              <a:t>Before</a:t>
            </a:r>
          </a:p>
        </p:txBody>
      </p:sp>
      <p:pic>
        <p:nvPicPr>
          <p:cNvPr id="2" name="Picture 1" descr="Before view of street intersection without street markings or stopl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950628"/>
            <a:ext cx="3699813" cy="1892300"/>
          </a:xfrm>
          <a:prstGeom prst="rect">
            <a:avLst/>
          </a:prstGeom>
        </p:spPr>
      </p:pic>
      <p:sp>
        <p:nvSpPr>
          <p:cNvPr id="18" name="TextBox 17"/>
          <p:cNvSpPr txBox="1"/>
          <p:nvPr/>
        </p:nvSpPr>
        <p:spPr>
          <a:xfrm>
            <a:off x="381000" y="4801174"/>
            <a:ext cx="1066800" cy="369332"/>
          </a:xfrm>
          <a:prstGeom prst="rect">
            <a:avLst/>
          </a:prstGeom>
          <a:noFill/>
        </p:spPr>
        <p:txBody>
          <a:bodyPr wrap="square" rtlCol="0">
            <a:spAutoFit/>
          </a:bodyPr>
          <a:lstStyle/>
          <a:p>
            <a:r>
              <a:rPr lang="en-US" dirty="0"/>
              <a:t>After</a:t>
            </a:r>
          </a:p>
        </p:txBody>
      </p:sp>
      <p:pic>
        <p:nvPicPr>
          <p:cNvPr id="3" name="Picture 2" descr="After view of street intersection with street markings and stoplight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4885975"/>
            <a:ext cx="3699813" cy="1908030"/>
          </a:xfrm>
          <a:prstGeom prst="rect">
            <a:avLst/>
          </a:prstGeom>
        </p:spPr>
      </p:pic>
      <p:pic>
        <p:nvPicPr>
          <p:cNvPr id="15" name="Picture 14" descr="Cover of CMF report"/>
          <p:cNvPicPr>
            <a:picLocks noChangeAspect="1"/>
          </p:cNvPicPr>
          <p:nvPr/>
        </p:nvPicPr>
        <p:blipFill>
          <a:blip r:embed="rId5"/>
          <a:stretch>
            <a:fillRect/>
          </a:stretch>
        </p:blipFill>
        <p:spPr>
          <a:xfrm>
            <a:off x="5486400" y="3228188"/>
            <a:ext cx="2129974" cy="3145971"/>
          </a:xfrm>
          <a:prstGeom prst="rect">
            <a:avLst/>
          </a:prstGeom>
          <a:ln>
            <a:solidFill>
              <a:schemeClr val="tx1"/>
            </a:solidFill>
          </a:ln>
        </p:spPr>
      </p:pic>
      <p:pic>
        <p:nvPicPr>
          <p:cNvPr id="19" name="Picture 18">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0201" y="1739948"/>
            <a:ext cx="1377805" cy="1377805"/>
          </a:xfrm>
          <a:prstGeom prst="rect">
            <a:avLst/>
          </a:prstGeom>
        </p:spPr>
      </p:pic>
      <p:sp>
        <p:nvSpPr>
          <p:cNvPr id="11" name="Slide Number Placeholder 3"/>
          <p:cNvSpPr>
            <a:spLocks noGrp="1"/>
          </p:cNvSpPr>
          <p:nvPr>
            <p:ph type="sldNum" sz="quarter" idx="4294967295"/>
          </p:nvPr>
        </p:nvSpPr>
        <p:spPr>
          <a:xfrm>
            <a:off x="6128238" y="6297732"/>
            <a:ext cx="5919763" cy="496273"/>
          </a:xfrm>
          <a:prstGeom prst="rect">
            <a:avLst/>
          </a:prstGeom>
        </p:spPr>
        <p:txBody>
          <a:bodyPr/>
          <a:lstStyle/>
          <a:p>
            <a:pPr algn="r"/>
            <a:fld id="{19B51A1E-902D-48AF-9020-955120F399B6}" type="slidenum">
              <a:rPr lang="en-US" noProof="0" smtClean="0"/>
              <a:pPr algn="r"/>
              <a:t>5</a:t>
            </a:fld>
            <a:endParaRPr lang="en-US" noProof="0" dirty="0"/>
          </a:p>
        </p:txBody>
      </p:sp>
    </p:spTree>
    <p:extLst>
      <p:ext uri="{BB962C8B-B14F-4D97-AF65-F5344CB8AC3E}">
        <p14:creationId xmlns:p14="http://schemas.microsoft.com/office/powerpoint/2010/main" val="395222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5881"/>
            <a:ext cx="11582400" cy="563562"/>
          </a:xfrm>
        </p:spPr>
        <p:txBody>
          <a:bodyPr>
            <a:noAutofit/>
          </a:bodyPr>
          <a:lstStyle/>
          <a:p>
            <a:r>
              <a:rPr lang="en-US" sz="4500" b="0" dirty="0">
                <a:latin typeface="Rockwell" panose="02060603020205020403" pitchFamily="18" charset="0"/>
              </a:rPr>
              <a:t>Pedestrian Injury In Context</a:t>
            </a:r>
          </a:p>
        </p:txBody>
      </p:sp>
      <p:sp>
        <p:nvSpPr>
          <p:cNvPr id="10" name="Rectangle 9"/>
          <p:cNvSpPr/>
          <p:nvPr/>
        </p:nvSpPr>
        <p:spPr>
          <a:xfrm>
            <a:off x="228600" y="789443"/>
            <a:ext cx="2674187" cy="6555641"/>
          </a:xfrm>
          <a:prstGeom prst="rect">
            <a:avLst/>
          </a:prstGeom>
        </p:spPr>
        <p:txBody>
          <a:bodyPr wrap="square">
            <a:spAutoFit/>
          </a:bodyPr>
          <a:lstStyle/>
          <a:p>
            <a:pPr marL="285750" indent="-285750">
              <a:buFont typeface="Arial" panose="020B0604020202020204" pitchFamily="34" charset="0"/>
              <a:buChar char="•"/>
            </a:pPr>
            <a:endParaRPr lang="en-US" sz="1400" dirty="0"/>
          </a:p>
          <a:p>
            <a:r>
              <a:rPr lang="en-US" sz="2400" u="sng" dirty="0"/>
              <a:t>Oregon</a:t>
            </a:r>
          </a:p>
          <a:p>
            <a:pPr marL="285750" indent="-285750">
              <a:buFont typeface="Arial" panose="020B0604020202020204" pitchFamily="34" charset="0"/>
              <a:buChar char="•"/>
            </a:pPr>
            <a:r>
              <a:rPr lang="en-US" sz="2000" dirty="0"/>
              <a:t>Pedestrian Injuries increasing overall (150 per year now 225 )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Increasing faster than motor vehicle injury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Pedestrian injuries up 45%  in 20 years</a:t>
            </a:r>
          </a:p>
          <a:p>
            <a:pPr marL="285750" indent="-285750">
              <a:buFont typeface="Arial" panose="020B0604020202020204" pitchFamily="34" charset="0"/>
              <a:buChar char="•"/>
            </a:pPr>
            <a:endParaRPr lang="en-US" sz="1400" dirty="0"/>
          </a:p>
          <a:p>
            <a:endParaRPr lang="en-US" sz="1600" dirty="0"/>
          </a:p>
          <a:p>
            <a:endParaRPr lang="en-US" sz="1400" dirty="0"/>
          </a:p>
          <a:p>
            <a:pPr marL="285750" indent="-285750">
              <a:buFont typeface="Arial" panose="020B0604020202020204" pitchFamily="34" charset="0"/>
              <a:buChar char="•"/>
            </a:pPr>
            <a:endParaRPr lang="en-US" sz="1400" dirty="0"/>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400" dirty="0">
              <a:latin typeface="Times New Roman" panose="02020603050405020304" pitchFamily="18" charset="0"/>
              <a:ea typeface="Times New Roman" panose="02020603050405020304" pitchFamily="18" charset="0"/>
            </a:endParaRPr>
          </a:p>
          <a:p>
            <a:endParaRPr lang="en-US" sz="1400" dirty="0"/>
          </a:p>
          <a:p>
            <a:endParaRPr lang="en-US" sz="1400" dirty="0"/>
          </a:p>
        </p:txBody>
      </p:sp>
      <p:pic>
        <p:nvPicPr>
          <p:cNvPr id="11" name="Picture 10" descr="Line graph showing fatal and serious pedestrian injuries in Oregon over time (2001-2023). The graph shows a general upward trend from fewer than 150 to a high of over 275, with a more recent slight decline starting after 2022">
            <a:extLst>
              <a:ext uri="{FF2B5EF4-FFF2-40B4-BE49-F238E27FC236}">
                <a16:creationId xmlns:a16="http://schemas.microsoft.com/office/drawing/2014/main" id="{C2F613FD-D58D-08DB-5F02-429EFBC9382E}"/>
              </a:ext>
            </a:extLst>
          </p:cNvPr>
          <p:cNvPicPr>
            <a:picLocks noChangeAspect="1"/>
          </p:cNvPicPr>
          <p:nvPr/>
        </p:nvPicPr>
        <p:blipFill>
          <a:blip r:embed="rId3"/>
          <a:stretch>
            <a:fillRect/>
          </a:stretch>
        </p:blipFill>
        <p:spPr>
          <a:xfrm>
            <a:off x="3048000" y="1162900"/>
            <a:ext cx="9037579" cy="5257800"/>
          </a:xfrm>
          <a:prstGeom prst="rect">
            <a:avLst/>
          </a:prstGeom>
        </p:spPr>
      </p:pic>
      <p:sp>
        <p:nvSpPr>
          <p:cNvPr id="2" name="Slide Number Placeholder 1"/>
          <p:cNvSpPr>
            <a:spLocks noGrp="1"/>
          </p:cNvSpPr>
          <p:nvPr>
            <p:ph type="sldNum" sz="quarter" idx="4"/>
          </p:nvPr>
        </p:nvSpPr>
        <p:spPr>
          <a:xfrm>
            <a:off x="8382000" y="6420700"/>
            <a:ext cx="2133600" cy="365125"/>
          </a:xfrm>
        </p:spPr>
        <p:txBody>
          <a:bodyPr/>
          <a:lstStyle/>
          <a:p>
            <a:fld id="{E910D792-C0AE-4E50-A4F2-E451F87C23D1}" type="slidenum">
              <a:rPr lang="en-US" smtClean="0"/>
              <a:t>6</a:t>
            </a:fld>
            <a:endParaRPr lang="en-US" dirty="0"/>
          </a:p>
        </p:txBody>
      </p:sp>
    </p:spTree>
    <p:extLst>
      <p:ext uri="{BB962C8B-B14F-4D97-AF65-F5344CB8AC3E}">
        <p14:creationId xmlns:p14="http://schemas.microsoft.com/office/powerpoint/2010/main" val="2052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5881"/>
            <a:ext cx="11582400" cy="563562"/>
          </a:xfrm>
        </p:spPr>
        <p:txBody>
          <a:bodyPr>
            <a:noAutofit/>
          </a:bodyPr>
          <a:lstStyle/>
          <a:p>
            <a:r>
              <a:rPr lang="en-US" sz="4500" b="0" dirty="0">
                <a:latin typeface="Rockwell" panose="02060603020205020403" pitchFamily="18" charset="0"/>
              </a:rPr>
              <a:t>Why Injury Disparity by Mode of Travel?</a:t>
            </a:r>
          </a:p>
        </p:txBody>
      </p:sp>
      <p:sp>
        <p:nvSpPr>
          <p:cNvPr id="10" name="Rectangle 9"/>
          <p:cNvSpPr/>
          <p:nvPr/>
        </p:nvSpPr>
        <p:spPr>
          <a:xfrm>
            <a:off x="228600" y="789443"/>
            <a:ext cx="2674187" cy="6247864"/>
          </a:xfrm>
          <a:prstGeom prst="rect">
            <a:avLst/>
          </a:prstGeom>
        </p:spPr>
        <p:txBody>
          <a:bodyPr wrap="square">
            <a:spAutoFit/>
          </a:bodyPr>
          <a:lstStyle/>
          <a:p>
            <a:pPr marL="285750" indent="-285750">
              <a:buFont typeface="Arial" panose="020B0604020202020204" pitchFamily="34" charset="0"/>
              <a:buChar char="•"/>
            </a:pPr>
            <a:endParaRPr lang="en-US" sz="1400" dirty="0"/>
          </a:p>
          <a:p>
            <a:r>
              <a:rPr lang="en-US" sz="2400" u="sng" dirty="0"/>
              <a:t>Oregon</a:t>
            </a:r>
          </a:p>
          <a:p>
            <a:pPr marL="285750" indent="-285750">
              <a:buFont typeface="Arial" panose="020B0604020202020204" pitchFamily="34" charset="0"/>
              <a:buChar char="•"/>
            </a:pPr>
            <a:r>
              <a:rPr lang="en-US" sz="2000" dirty="0"/>
              <a:t>Pedestrians 30 times more at risk</a:t>
            </a:r>
          </a:p>
          <a:p>
            <a:pPr marL="285750" indent="-285750">
              <a:buFont typeface="Arial" panose="020B0604020202020204" pitchFamily="34" charset="0"/>
              <a:buChar char="•"/>
            </a:pPr>
            <a:endParaRPr lang="en-US" sz="1400" dirty="0"/>
          </a:p>
          <a:p>
            <a:r>
              <a:rPr lang="en-US" sz="2400" u="sng" dirty="0"/>
              <a:t>Past Research</a:t>
            </a:r>
            <a:endParaRPr lang="en-US" sz="2400" dirty="0"/>
          </a:p>
          <a:p>
            <a:pPr marL="285750" indent="-285750">
              <a:buFont typeface="Arial" panose="020B0604020202020204" pitchFamily="34" charset="0"/>
              <a:buChar char="•"/>
            </a:pPr>
            <a:r>
              <a:rPr lang="en-US" sz="2000" dirty="0"/>
              <a:t>Studies in British Columbia, Wisconsin, and U.S. suggests pedestrians 1.5 to 12 times more at risk </a:t>
            </a:r>
          </a:p>
          <a:p>
            <a:endParaRPr lang="en-US" sz="1600" dirty="0"/>
          </a:p>
          <a:p>
            <a:endParaRPr lang="en-US" sz="1600" dirty="0"/>
          </a:p>
          <a:p>
            <a:endParaRPr lang="en-US" sz="1400" dirty="0"/>
          </a:p>
          <a:p>
            <a:pPr marL="285750" indent="-285750">
              <a:buFont typeface="Arial" panose="020B0604020202020204" pitchFamily="34" charset="0"/>
              <a:buChar char="•"/>
            </a:pPr>
            <a:endParaRPr lang="en-US" sz="1400" dirty="0"/>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400" dirty="0">
              <a:latin typeface="Times New Roman" panose="02020603050405020304" pitchFamily="18" charset="0"/>
              <a:ea typeface="Times New Roman" panose="02020603050405020304" pitchFamily="18" charset="0"/>
            </a:endParaRPr>
          </a:p>
          <a:p>
            <a:endParaRPr lang="en-US" sz="1400" dirty="0"/>
          </a:p>
          <a:p>
            <a:endParaRPr lang="en-US" sz="1400" dirty="0"/>
          </a:p>
        </p:txBody>
      </p:sp>
      <p:pic>
        <p:nvPicPr>
          <p:cNvPr id="6" name="Picture 5" descr="Bar graph of fatal and severe injury rates by mode in Oregon (2008-2012). From lowest to highest: motor vehicle (4.5/100 million miles of travel); bicyclist (38.4); pedestrian (79.9); motorcycle (394.4)"/>
          <p:cNvPicPr>
            <a:picLocks noChangeAspect="1"/>
          </p:cNvPicPr>
          <p:nvPr/>
        </p:nvPicPr>
        <p:blipFill>
          <a:blip r:embed="rId3"/>
          <a:stretch>
            <a:fillRect/>
          </a:stretch>
        </p:blipFill>
        <p:spPr>
          <a:xfrm>
            <a:off x="3505200" y="1126559"/>
            <a:ext cx="8520580" cy="4957025"/>
          </a:xfrm>
          <a:prstGeom prst="rect">
            <a:avLst/>
          </a:prstGeom>
        </p:spPr>
      </p:pic>
      <p:sp>
        <p:nvSpPr>
          <p:cNvPr id="2" name="Slide Number Placeholder 1"/>
          <p:cNvSpPr>
            <a:spLocks noGrp="1"/>
          </p:cNvSpPr>
          <p:nvPr>
            <p:ph type="sldNum" sz="quarter" idx="4"/>
          </p:nvPr>
        </p:nvSpPr>
        <p:spPr>
          <a:xfrm>
            <a:off x="8382000" y="6420700"/>
            <a:ext cx="2133600" cy="365125"/>
          </a:xfrm>
        </p:spPr>
        <p:txBody>
          <a:bodyPr/>
          <a:lstStyle/>
          <a:p>
            <a:fld id="{E910D792-C0AE-4E50-A4F2-E451F87C23D1}" type="slidenum">
              <a:rPr lang="en-US" smtClean="0"/>
              <a:t>7</a:t>
            </a:fld>
            <a:endParaRPr lang="en-US" dirty="0"/>
          </a:p>
        </p:txBody>
      </p:sp>
    </p:spTree>
    <p:extLst>
      <p:ext uri="{BB962C8B-B14F-4D97-AF65-F5344CB8AC3E}">
        <p14:creationId xmlns:p14="http://schemas.microsoft.com/office/powerpoint/2010/main" val="93488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noGrp="1"/>
          </p:cNvSpPr>
          <p:nvPr>
            <p:ph type="title" idx="4294967295"/>
          </p:nvPr>
        </p:nvSpPr>
        <p:spPr>
          <a:xfrm>
            <a:off x="333375" y="114300"/>
            <a:ext cx="11714625" cy="971550"/>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Pedestrian Injury Disparities by Race</a:t>
            </a:r>
          </a:p>
        </p:txBody>
      </p:sp>
      <p:pic>
        <p:nvPicPr>
          <p:cNvPr id="9" name="Picture 8" descr="Bar chart of pedestrian traffic injury death rates by race in Oregon (2018-2022). From lowest to highest: White (1.9 per 100,000); Asian (1.9); Native Hawaiian and Pacific Islander (2.7); Latinx (2.9); BIPOC (3); Black or African American (3.6); American Indian and Alaskan Native (8). The average rate is 2.5. ">
            <a:extLst>
              <a:ext uri="{FF2B5EF4-FFF2-40B4-BE49-F238E27FC236}">
                <a16:creationId xmlns:a16="http://schemas.microsoft.com/office/drawing/2014/main" id="{88038B92-66D5-0EA0-5133-379105145FC7}"/>
              </a:ext>
            </a:extLst>
          </p:cNvPr>
          <p:cNvPicPr>
            <a:picLocks noChangeAspect="1"/>
          </p:cNvPicPr>
          <p:nvPr/>
        </p:nvPicPr>
        <p:blipFill>
          <a:blip r:embed="rId3"/>
          <a:stretch>
            <a:fillRect/>
          </a:stretch>
        </p:blipFill>
        <p:spPr>
          <a:xfrm>
            <a:off x="178909" y="1600200"/>
            <a:ext cx="11834182" cy="4451351"/>
          </a:xfrm>
          <a:prstGeom prst="rect">
            <a:avLst/>
          </a:prstGeom>
        </p:spPr>
      </p:pic>
      <p:sp>
        <p:nvSpPr>
          <p:cNvPr id="4" name="Slide Number Placeholder 3"/>
          <p:cNvSpPr>
            <a:spLocks noGrp="1"/>
          </p:cNvSpPr>
          <p:nvPr>
            <p:ph type="sldNum" sz="quarter" idx="14"/>
          </p:nvPr>
        </p:nvSpPr>
        <p:spPr/>
        <p:txBody>
          <a:bodyPr/>
          <a:lstStyle/>
          <a:p>
            <a:fld id="{19B51A1E-902D-48AF-9020-955120F399B6}" type="slidenum">
              <a:rPr lang="en-US" noProof="0" smtClean="0"/>
              <a:pPr/>
              <a:t>8</a:t>
            </a:fld>
            <a:endParaRPr lang="en-US" noProof="0" dirty="0"/>
          </a:p>
        </p:txBody>
      </p:sp>
    </p:spTree>
    <p:extLst>
      <p:ext uri="{BB962C8B-B14F-4D97-AF65-F5344CB8AC3E}">
        <p14:creationId xmlns:p14="http://schemas.microsoft.com/office/powerpoint/2010/main" val="316247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noGrp="1"/>
          </p:cNvSpPr>
          <p:nvPr>
            <p:ph type="title" idx="4294967295"/>
          </p:nvPr>
        </p:nvSpPr>
        <p:spPr>
          <a:xfrm>
            <a:off x="333375" y="114300"/>
            <a:ext cx="11714625" cy="971550"/>
          </a:xfrm>
          <a:prstGeom prst="rect">
            <a:avLst/>
          </a:prstGeom>
          <a:noFill/>
          <a:ln>
            <a:noFill/>
            <a:prstDash/>
          </a:ln>
          <a:effectLst/>
        </p:spPr>
        <p:txBody>
          <a:bodyPr rot="0" spcFirstLastPara="0" vertOverflow="overflow" horzOverflow="overflow" vert="horz" wrap="square" lIns="72000" tIns="0" rIns="180000" bIns="180000" numCol="1" spcCol="0" rtlCol="0" fromWordArt="0" anchor="b" anchorCtr="0" forceAA="0" compatLnSpc="1">
            <a:prstTxWarp prst="textNoShape">
              <a:avLst/>
            </a:prstTxWarp>
            <a:noAutofit/>
          </a:bodyPr>
          <a:lstStyle>
            <a:lvl1pPr algn="r" defTabSz="914400" rtl="0" eaLnBrk="1" latinLnBrk="0" hangingPunct="1">
              <a:lnSpc>
                <a:spcPts val="4700"/>
              </a:lnSpc>
              <a:spcBef>
                <a:spcPct val="0"/>
              </a:spcBef>
              <a:buNone/>
              <a:defRPr sz="4500" kern="1200">
                <a:solidFill>
                  <a:schemeClr val="tx1"/>
                </a:solidFill>
                <a:latin typeface="Rockwell" panose="02060603020205020403" pitchFamily="18" charset="0"/>
                <a:ea typeface="+mj-ea"/>
                <a:cs typeface="+mj-cs"/>
              </a:defRPr>
            </a:lvl1pPr>
          </a:lstStyle>
          <a:p>
            <a:pPr marL="0" marR="0" lvl="0" indent="0" algn="l" defTabSz="914400" rtl="0" eaLnBrk="1" fontAlgn="base" latinLnBrk="0" hangingPunct="1">
              <a:lnSpc>
                <a:spcPts val="4700"/>
              </a:lnSpc>
              <a:spcBef>
                <a:spcPct val="0"/>
              </a:spcBef>
              <a:spcAft>
                <a:spcPct val="0"/>
              </a:spcAft>
              <a:buClrTx/>
              <a:buSzTx/>
              <a:buFontTx/>
              <a:buNone/>
              <a:tabLst/>
              <a:defRPr/>
            </a:pPr>
            <a:r>
              <a:rPr kumimoji="0" lang="en-US" sz="4500" b="0" i="0" u="none" strike="noStrike" kern="1200" cap="none" spc="0" normalizeH="0" baseline="0" noProof="0" dirty="0">
                <a:ln>
                  <a:noFill/>
                </a:ln>
                <a:solidFill>
                  <a:schemeClr val="tx1"/>
                </a:solidFill>
                <a:effectLst/>
                <a:uLnTx/>
                <a:uFillTx/>
                <a:latin typeface="Rockwell" panose="02060603020205020403" pitchFamily="18" charset="0"/>
                <a:ea typeface="+mj-ea"/>
                <a:cs typeface="+mj-cs"/>
              </a:rPr>
              <a:t>Pedestrian Injury Disparities by Race</a:t>
            </a:r>
          </a:p>
        </p:txBody>
      </p:sp>
      <p:pic>
        <p:nvPicPr>
          <p:cNvPr id="3" name="Picture 2" descr="Multiple line charts showing pedestrian traffic injury death rates by race in Oregon with change over time. A blue line shows the Oregon average. The red line shows the rates for different races. ">
            <a:extLst>
              <a:ext uri="{FF2B5EF4-FFF2-40B4-BE49-F238E27FC236}">
                <a16:creationId xmlns:a16="http://schemas.microsoft.com/office/drawing/2014/main" id="{B078A624-E0A2-F697-C1E2-B3D2017173F5}"/>
              </a:ext>
            </a:extLst>
          </p:cNvPr>
          <p:cNvPicPr>
            <a:picLocks noChangeAspect="1"/>
          </p:cNvPicPr>
          <p:nvPr/>
        </p:nvPicPr>
        <p:blipFill>
          <a:blip r:embed="rId3"/>
          <a:stretch>
            <a:fillRect/>
          </a:stretch>
        </p:blipFill>
        <p:spPr>
          <a:xfrm>
            <a:off x="2075207" y="990601"/>
            <a:ext cx="10005744" cy="5821050"/>
          </a:xfrm>
          <a:prstGeom prst="rect">
            <a:avLst/>
          </a:prstGeom>
        </p:spPr>
      </p:pic>
      <p:sp>
        <p:nvSpPr>
          <p:cNvPr id="4" name="Slide Number Placeholder 3"/>
          <p:cNvSpPr>
            <a:spLocks noGrp="1"/>
          </p:cNvSpPr>
          <p:nvPr>
            <p:ph type="sldNum" sz="quarter" idx="14"/>
          </p:nvPr>
        </p:nvSpPr>
        <p:spPr/>
        <p:txBody>
          <a:bodyPr/>
          <a:lstStyle/>
          <a:p>
            <a:fld id="{19B51A1E-902D-48AF-9020-955120F399B6}" type="slidenum">
              <a:rPr lang="en-US" noProof="0" smtClean="0"/>
              <a:pPr/>
              <a:t>9</a:t>
            </a:fld>
            <a:endParaRPr lang="en-US" noProof="0" dirty="0"/>
          </a:p>
        </p:txBody>
      </p:sp>
    </p:spTree>
    <p:extLst>
      <p:ext uri="{BB962C8B-B14F-4D97-AF65-F5344CB8AC3E}">
        <p14:creationId xmlns:p14="http://schemas.microsoft.com/office/powerpoint/2010/main" val="911227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005800"/>
      </a:dk2>
      <a:lt2>
        <a:srgbClr val="17375E"/>
      </a:lt2>
      <a:accent1>
        <a:srgbClr val="1B587C"/>
      </a:accent1>
      <a:accent2>
        <a:srgbClr val="B26B02"/>
      </a:accent2>
      <a:accent3>
        <a:srgbClr val="00C100"/>
      </a:accent3>
      <a:accent4>
        <a:srgbClr val="1B587C"/>
      </a:accent4>
      <a:accent5>
        <a:srgbClr val="B26B02"/>
      </a:accent5>
      <a:accent6>
        <a:srgbClr val="BCB092"/>
      </a:accent6>
      <a:hlink>
        <a:srgbClr val="1B587C"/>
      </a:hlink>
      <a:folHlink>
        <a:srgbClr val="BCB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B93CDFC2EB1E4888D307CD508EE683" ma:contentTypeVersion="9" ma:contentTypeDescription="Create a new document." ma:contentTypeScope="" ma:versionID="c2c8cdf79be8c213421109c851f26139">
  <xsd:schema xmlns:xsd="http://www.w3.org/2001/XMLSchema" xmlns:xs="http://www.w3.org/2001/XMLSchema" xmlns:p="http://schemas.microsoft.com/office/2006/metadata/properties" xmlns:ns1="http://schemas.microsoft.com/sharepoint/v3" xmlns:ns2="49e1b1f5-4598-4f10-9cb7-32cc96214367" xmlns:ns3="f2e5ac6d-9c30-4457-9a8a-3bd73e3b1af1" targetNamespace="http://schemas.microsoft.com/office/2006/metadata/properties" ma:root="true" ma:fieldsID="cfd2837aceaf989a620e929c2f297fd3" ns1:_="" ns2:_="" ns3:_="">
    <xsd:import namespace="http://schemas.microsoft.com/sharepoint/v3"/>
    <xsd:import namespace="49e1b1f5-4598-4f10-9cb7-32cc96214367"/>
    <xsd:import namespace="f2e5ac6d-9c30-4457-9a8a-3bd73e3b1af1"/>
    <xsd:element name="properties">
      <xsd:complexType>
        <xsd:sequence>
          <xsd:element name="documentManagement">
            <xsd:complexType>
              <xsd:all>
                <xsd:element ref="ns1:PublishingStartDate" minOccurs="0"/>
                <xsd:element ref="ns1:PublishingExpirationDate" minOccurs="0"/>
                <xsd:element ref="ns2:SharedWithUsers" minOccurs="0"/>
                <xsd:element ref="ns3:Program"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e1b1f5-4598-4f10-9cb7-32cc962143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e5ac6d-9c30-4457-9a8a-3bd73e3b1af1" elementFormDefault="qualified">
    <xsd:import namespace="http://schemas.microsoft.com/office/2006/documentManagement/types"/>
    <xsd:import namespace="http://schemas.microsoft.com/office/infopath/2007/PartnerControls"/>
    <xsd:element name="Program" ma:index="12" nillable="true" ma:displayName="Program" ma:description="If applicable, choose the program area" ma:internalName="Program">
      <xsd:complexType>
        <xsd:complexContent>
          <xsd:extension base="dms:MultiChoice">
            <xsd:sequence>
              <xsd:element name="Value" maxOccurs="unbounded" minOccurs="0" nillable="true">
                <xsd:simpleType>
                  <xsd:restriction base="dms:Choice">
                    <xsd:enumeration value="APD"/>
                    <xsd:enumeration value="CW"/>
                    <xsd:enumeration value="ODDS"/>
                    <xsd:enumeration value="ODHS"/>
                    <xsd:enumeration value="OEP"/>
                    <xsd:enumeration value="OTIS"/>
                    <xsd:enumeration value="SSP"/>
                    <xsd:enumeration value="VR"/>
                  </xsd:restriction>
                </xsd:simpleType>
              </xsd:element>
            </xsd:sequence>
          </xsd:extension>
        </xsd:complexContent>
      </xsd:complexType>
    </xsd:element>
    <xsd:element name="Date" ma:index="13" nillable="true" ma:displayName="Year" ma:internalName="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rogram xmlns="f2e5ac6d-9c30-4457-9a8a-3bd73e3b1af1"/>
    <Date xmlns="f2e5ac6d-9c30-4457-9a8a-3bd73e3b1af1" xsi:nil="true"/>
    <PublishingStartDate xmlns="http://schemas.microsoft.com/sharepoint/v3" xsi:nil="true"/>
  </documentManagement>
</p:properties>
</file>

<file path=customXml/itemProps1.xml><?xml version="1.0" encoding="utf-8"?>
<ds:datastoreItem xmlns:ds="http://schemas.openxmlformats.org/officeDocument/2006/customXml" ds:itemID="{AAA16C22-8C39-48A6-AB31-F0B9F543F932}">
  <ds:schemaRefs>
    <ds:schemaRef ds:uri="http://schemas.microsoft.com/sharepoint/v3/contenttype/forms"/>
  </ds:schemaRefs>
</ds:datastoreItem>
</file>

<file path=customXml/itemProps2.xml><?xml version="1.0" encoding="utf-8"?>
<ds:datastoreItem xmlns:ds="http://schemas.openxmlformats.org/officeDocument/2006/customXml" ds:itemID="{5677AA44-5838-4080-AEBA-718DD9F3FA16}"/>
</file>

<file path=customXml/itemProps3.xml><?xml version="1.0" encoding="utf-8"?>
<ds:datastoreItem xmlns:ds="http://schemas.openxmlformats.org/officeDocument/2006/customXml" ds:itemID="{26738765-A54A-4CA4-BDB3-6EDFD4E9E2A5}">
  <ds:schemaRefs>
    <ds:schemaRef ds:uri="7137f970-cc2a-4058-b253-3237e3a2ae9e"/>
    <ds:schemaRef ds:uri="http://purl.org/dc/elements/1.1/"/>
    <ds:schemaRef ds:uri="http://schemas.openxmlformats.org/package/2006/metadata/core-properties"/>
    <ds:schemaRef ds:uri="ff1a0111-b4c4-4249-b713-80a6ce4b0831"/>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141560</TotalTime>
  <Words>1707</Words>
  <Application>Microsoft Office PowerPoint</Application>
  <PresentationFormat>Widescreen</PresentationFormat>
  <Paragraphs>346</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Narrow</vt:lpstr>
      <vt:lpstr>Calibri</vt:lpstr>
      <vt:lpstr>Century Gothic</vt:lpstr>
      <vt:lpstr>Franklin Gothic Book</vt:lpstr>
      <vt:lpstr>Franklin Gothic Medium</vt:lpstr>
      <vt:lpstr>Georgia</vt:lpstr>
      <vt:lpstr>Rockwell</vt:lpstr>
      <vt:lpstr>Times New Roman</vt:lpstr>
      <vt:lpstr>Verdana</vt:lpstr>
      <vt:lpstr>Custom Design</vt:lpstr>
      <vt:lpstr> Data Equity Summit  Social Inequity and Pedestrian Injuries in Oregon</vt:lpstr>
      <vt:lpstr>Agenda</vt:lpstr>
      <vt:lpstr>Research Project Objectives</vt:lpstr>
      <vt:lpstr>Inputs to Crash Injury</vt:lpstr>
      <vt:lpstr>Moving Toward Systemic Approach</vt:lpstr>
      <vt:lpstr>Pedestrian Injury In Context</vt:lpstr>
      <vt:lpstr>Why Injury Disparity by Mode of Travel?</vt:lpstr>
      <vt:lpstr>Pedestrian Injury Disparities by Race</vt:lpstr>
      <vt:lpstr>Pedestrian Injury Disparities by Race</vt:lpstr>
      <vt:lpstr>Pedestrian Injury Disparities ODOT SEI</vt:lpstr>
      <vt:lpstr>Map of ODOT SEI and Pedestrian Injury Rates</vt:lpstr>
      <vt:lpstr>Pedestrian Injury Rates by SEI Over Time</vt:lpstr>
      <vt:lpstr>Pathways to Pedestrian Injury Disparity </vt:lpstr>
      <vt:lpstr>Pathway 1: More walking and transit use in tracts with higher concentrations of low income people and Black, Indigenous, and People of Color</vt:lpstr>
      <vt:lpstr>Pathway 2: A less hospitable environment for walking and taking transit in tracts with higher concentrations of low income people and Black, Indigenous, and People of Color</vt:lpstr>
      <vt:lpstr>Data and Methods</vt:lpstr>
      <vt:lpstr>Methods</vt:lpstr>
      <vt:lpstr>Recommendations for Data Practice</vt:lpstr>
      <vt:lpstr>Resources and Further Reading </vt:lpstr>
      <vt:lpstr>Questions</vt:lpstr>
    </vt:vector>
  </TitlesOfParts>
  <Company>Edelman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Inequity and Pedestrian Injuries in Oregon</dc:title>
  <dc:creator>Edelman</dc:creator>
  <cp:lastModifiedBy>Sarah Tinker (she/her)</cp:lastModifiedBy>
  <cp:revision>713</cp:revision>
  <dcterms:created xsi:type="dcterms:W3CDTF">2011-05-20T18:33:54Z</dcterms:created>
  <dcterms:modified xsi:type="dcterms:W3CDTF">2025-01-22T01:00:56Z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0x010100E4B93CDFC2EB1E4888D307CD508EE683</vt:lpwstr>
  </property>
  <property fmtid="{D5CDD505-2E9C-101B-9397-08002B2CF9AE}" pid="3" name="ClassificationWatermarkLocations">
    <vt:lpwstr>Custom Design:5</vt:lpwstr>
  </property>
  <property fmtid="{D5CDD505-2E9C-101B-9397-08002B2CF9AE}" pid="4" name="ClassificationWatermarkText">
    <vt:lpwstr>This asset must be properly classified Level 1, Level 2, Level 3 or Level 4.</vt:lpwstr>
  </property>
  <property fmtid="{D5CDD505-2E9C-101B-9397-08002B2CF9AE}" pid="5" name="MSIP_Label_c9cf6fe3-5bce-446b-ad70-bd306593eea0_Enabled">
    <vt:lpwstr>true</vt:lpwstr>
  </property>
  <property fmtid="{D5CDD505-2E9C-101B-9397-08002B2CF9AE}" pid="6" name="MSIP_Label_c9cf6fe3-5bce-446b-ad70-bd306593eea0_SetDate">
    <vt:lpwstr>2023-11-06T15:52:59Z</vt:lpwstr>
  </property>
  <property fmtid="{D5CDD505-2E9C-101B-9397-08002B2CF9AE}" pid="7" name="MSIP_Label_c9cf6fe3-5bce-446b-ad70-bd306593eea0_Method">
    <vt:lpwstr>Privileged</vt:lpwstr>
  </property>
  <property fmtid="{D5CDD505-2E9C-101B-9397-08002B2CF9AE}" pid="8" name="MSIP_Label_c9cf6fe3-5bce-446b-ad70-bd306593eea0_Name">
    <vt:lpwstr>Level 1 - Published (Items)</vt:lpwstr>
  </property>
  <property fmtid="{D5CDD505-2E9C-101B-9397-08002B2CF9AE}" pid="9" name="MSIP_Label_c9cf6fe3-5bce-446b-ad70-bd306593eea0_SiteId">
    <vt:lpwstr>28b0d013-46bc-4a64-8d86-1c8a31cf590d</vt:lpwstr>
  </property>
  <property fmtid="{D5CDD505-2E9C-101B-9397-08002B2CF9AE}" pid="10" name="MSIP_Label_c9cf6fe3-5bce-446b-ad70-bd306593eea0_ActionId">
    <vt:lpwstr>990afdc9-a013-49f5-80bd-c42c7bd37447</vt:lpwstr>
  </property>
  <property fmtid="{D5CDD505-2E9C-101B-9397-08002B2CF9AE}" pid="11" name="MSIP_Label_c9cf6fe3-5bce-446b-ad70-bd306593eea0_ContentBits">
    <vt:lpwstr>0</vt:lpwstr>
  </property>
  <property fmtid="{D5CDD505-2E9C-101B-9397-08002B2CF9AE}" pid="12" name="MSIP_Label_09b73270-2993-4076-be47-9c78f42a1e84_Enabled">
    <vt:lpwstr>true</vt:lpwstr>
  </property>
  <property fmtid="{D5CDD505-2E9C-101B-9397-08002B2CF9AE}" pid="13" name="MSIP_Label_09b73270-2993-4076-be47-9c78f42a1e84_SetDate">
    <vt:lpwstr>2024-12-31T23:12:41Z</vt:lpwstr>
  </property>
  <property fmtid="{D5CDD505-2E9C-101B-9397-08002B2CF9AE}" pid="14" name="MSIP_Label_09b73270-2993-4076-be47-9c78f42a1e84_Method">
    <vt:lpwstr>Privileged</vt:lpwstr>
  </property>
  <property fmtid="{D5CDD505-2E9C-101B-9397-08002B2CF9AE}" pid="15" name="MSIP_Label_09b73270-2993-4076-be47-9c78f42a1e84_Name">
    <vt:lpwstr>Level 1 - Published (Items)</vt:lpwstr>
  </property>
  <property fmtid="{D5CDD505-2E9C-101B-9397-08002B2CF9AE}" pid="16" name="MSIP_Label_09b73270-2993-4076-be47-9c78f42a1e84_SiteId">
    <vt:lpwstr>aa3f6932-fa7c-47b4-a0ce-a598cad161cf</vt:lpwstr>
  </property>
  <property fmtid="{D5CDD505-2E9C-101B-9397-08002B2CF9AE}" pid="17" name="MSIP_Label_09b73270-2993-4076-be47-9c78f42a1e84_ActionId">
    <vt:lpwstr>8d8d914e-de62-421a-97fd-fdd325b82c35</vt:lpwstr>
  </property>
  <property fmtid="{D5CDD505-2E9C-101B-9397-08002B2CF9AE}" pid="18" name="MSIP_Label_09b73270-2993-4076-be47-9c78f42a1e84_ContentBits">
    <vt:lpwstr>0</vt:lpwstr>
  </property>
  <property fmtid="{D5CDD505-2E9C-101B-9397-08002B2CF9AE}" pid="19" name="MSIP_Label_ebdd6eeb-0dd0-4927-947e-a759f08fcf55_Enabled">
    <vt:lpwstr>true</vt:lpwstr>
  </property>
  <property fmtid="{D5CDD505-2E9C-101B-9397-08002B2CF9AE}" pid="20" name="MSIP_Label_ebdd6eeb-0dd0-4927-947e-a759f08fcf55_SetDate">
    <vt:lpwstr>2025-01-22T00:37:33Z</vt:lpwstr>
  </property>
  <property fmtid="{D5CDD505-2E9C-101B-9397-08002B2CF9AE}" pid="21" name="MSIP_Label_ebdd6eeb-0dd0-4927-947e-a759f08fcf55_Method">
    <vt:lpwstr>Privileged</vt:lpwstr>
  </property>
  <property fmtid="{D5CDD505-2E9C-101B-9397-08002B2CF9AE}" pid="22" name="MSIP_Label_ebdd6eeb-0dd0-4927-947e-a759f08fcf55_Name">
    <vt:lpwstr>Level 1 - Published (Items)</vt:lpwstr>
  </property>
  <property fmtid="{D5CDD505-2E9C-101B-9397-08002B2CF9AE}" pid="23" name="MSIP_Label_ebdd6eeb-0dd0-4927-947e-a759f08fcf55_SiteId">
    <vt:lpwstr>658e63e8-8d39-499c-8f48-13adc9452f4c</vt:lpwstr>
  </property>
  <property fmtid="{D5CDD505-2E9C-101B-9397-08002B2CF9AE}" pid="24" name="MSIP_Label_ebdd6eeb-0dd0-4927-947e-a759f08fcf55_ActionId">
    <vt:lpwstr>43d5f7b5-b778-48a8-bab1-72de26dfd9b8</vt:lpwstr>
  </property>
  <property fmtid="{D5CDD505-2E9C-101B-9397-08002B2CF9AE}" pid="25" name="MSIP_Label_ebdd6eeb-0dd0-4927-947e-a759f08fcf55_ContentBits">
    <vt:lpwstr>0</vt:lpwstr>
  </property>
</Properties>
</file>