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handoutMasterIdLst>
    <p:handoutMasterId r:id="rId31"/>
  </p:handoutMasterIdLst>
  <p:sldIdLst>
    <p:sldId id="298" r:id="rId5"/>
    <p:sldId id="2147473941" r:id="rId6"/>
    <p:sldId id="301" r:id="rId7"/>
    <p:sldId id="2147473922" r:id="rId8"/>
    <p:sldId id="2147473923" r:id="rId9"/>
    <p:sldId id="2147473940" r:id="rId10"/>
    <p:sldId id="2147473925" r:id="rId11"/>
    <p:sldId id="2147473928" r:id="rId12"/>
    <p:sldId id="2147473929" r:id="rId13"/>
    <p:sldId id="2147473930" r:id="rId14"/>
    <p:sldId id="2147473906" r:id="rId15"/>
    <p:sldId id="2147473932" r:id="rId16"/>
    <p:sldId id="2147473933" r:id="rId17"/>
    <p:sldId id="2147473934" r:id="rId18"/>
    <p:sldId id="2147473938" r:id="rId19"/>
    <p:sldId id="2147473942" r:id="rId20"/>
    <p:sldId id="2147473943" r:id="rId21"/>
    <p:sldId id="2147473936" r:id="rId22"/>
    <p:sldId id="1831" r:id="rId23"/>
    <p:sldId id="2147473935" r:id="rId24"/>
    <p:sldId id="1838" r:id="rId25"/>
    <p:sldId id="2147473939" r:id="rId26"/>
    <p:sldId id="2147473931" r:id="rId27"/>
    <p:sldId id="311" r:id="rId28"/>
    <p:sldId id="2147473944" r:id="rId29"/>
  </p:sldIdLst>
  <p:sldSz cx="12192000" cy="6858000"/>
  <p:notesSz cx="9296400" cy="14782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Falkenberg Keith" initials="FK" lastIdx="1" clrIdx="6">
    <p:extLst>
      <p:ext uri="{19B8F6BF-5375-455C-9EA6-DF929625EA0E}">
        <p15:presenceInfo xmlns:p15="http://schemas.microsoft.com/office/powerpoint/2012/main" userId="S::keith.falkenberg@dhsoha.state.or.us::7a015d19-eafb-4237-a7b7-34dbed97ea20" providerId="AD"/>
      </p:ext>
    </p:extLst>
  </p:cmAuthor>
  <p:cmAuthor id="1" name="Kinshella Matthew" initials="KM" lastIdx="28" clrIdx="0">
    <p:extLst>
      <p:ext uri="{19B8F6BF-5375-455C-9EA6-DF929625EA0E}">
        <p15:presenceInfo xmlns:p15="http://schemas.microsoft.com/office/powerpoint/2012/main" userId="S::Matthew.Kinshella@dhsoha.state.or.us::8ec553a3-1064-4581-8dcd-bdb96824a01f" providerId="AD"/>
      </p:ext>
    </p:extLst>
  </p:cmAuthor>
  <p:cmAuthor id="8" name="Kimberly Osmani" initials="KO" lastIdx="1" clrIdx="7">
    <p:extLst>
      <p:ext uri="{19B8F6BF-5375-455C-9EA6-DF929625EA0E}">
        <p15:presenceInfo xmlns:p15="http://schemas.microsoft.com/office/powerpoint/2012/main" userId="S-1-5-21-1275210071-879983540-725345543-1267837" providerId="AD"/>
      </p:ext>
    </p:extLst>
  </p:cmAuthor>
  <p:cmAuthor id="2" name="Sinatra Christy" initials="SC" lastIdx="2" clrIdx="1">
    <p:extLst>
      <p:ext uri="{19B8F6BF-5375-455C-9EA6-DF929625EA0E}">
        <p15:presenceInfo xmlns:p15="http://schemas.microsoft.com/office/powerpoint/2012/main" userId="S::christy.sinatra@dhsoha.state.or.us::156a6d14-3225-44be-be35-537431eb7aa1" providerId="AD"/>
      </p:ext>
    </p:extLst>
  </p:cmAuthor>
  <p:cmAuthor id="9" name="Hassan Enayati" initials="HE" lastIdx="2" clrIdx="8">
    <p:extLst>
      <p:ext uri="{19B8F6BF-5375-455C-9EA6-DF929625EA0E}">
        <p15:presenceInfo xmlns:p15="http://schemas.microsoft.com/office/powerpoint/2012/main" userId="S-1-5-21-1275210071-879983540-725345543-890214" providerId="AD"/>
      </p:ext>
    </p:extLst>
  </p:cmAuthor>
  <p:cmAuthor id="3" name="Morawski Lisa" initials="ML" lastIdx="5" clrIdx="2">
    <p:extLst>
      <p:ext uri="{19B8F6BF-5375-455C-9EA6-DF929625EA0E}">
        <p15:presenceInfo xmlns:p15="http://schemas.microsoft.com/office/powerpoint/2012/main" userId="S::Lisa.Morawski@dhsoha.state.or.us::1305285e-821c-4fbc-b384-f4cf7153acec" providerId="AD"/>
      </p:ext>
    </p:extLst>
  </p:cmAuthor>
  <p:cmAuthor id="10" name="Lydia Mitchell Dempsey" initials="LMD" lastIdx="55" clrIdx="9">
    <p:extLst>
      <p:ext uri="{19B8F6BF-5375-455C-9EA6-DF929625EA0E}">
        <p15:presenceInfo xmlns:p15="http://schemas.microsoft.com/office/powerpoint/2012/main" userId="S-1-5-21-1275210071-879983540-725345543-1611473" providerId="AD"/>
      </p:ext>
    </p:extLst>
  </p:cmAuthor>
  <p:cmAuthor id="4" name="Sunderland Jake" initials="SJ" lastIdx="1" clrIdx="3">
    <p:extLst>
      <p:ext uri="{19B8F6BF-5375-455C-9EA6-DF929625EA0E}">
        <p15:presenceInfo xmlns:p15="http://schemas.microsoft.com/office/powerpoint/2012/main" userId="S::jake.sunderland@dhsoha.state.or.us::68902716-0584-45b8-95ee-525aebfe2eb4" providerId="AD"/>
      </p:ext>
    </p:extLst>
  </p:cmAuthor>
  <p:cmAuthor id="5" name="Wendt Liesl M" initials="WM" lastIdx="7" clrIdx="4">
    <p:extLst>
      <p:ext uri="{19B8F6BF-5375-455C-9EA6-DF929625EA0E}">
        <p15:presenceInfo xmlns:p15="http://schemas.microsoft.com/office/powerpoint/2012/main" userId="S::liesl.m.wendt@dhsoha.state.or.us::5fae414c-20b6-4908-b492-525940acba79" providerId="AD"/>
      </p:ext>
    </p:extLst>
  </p:cmAuthor>
  <p:cmAuthor id="6" name="Jordan Dion  C" initials="JC" lastIdx="2" clrIdx="5">
    <p:extLst>
      <p:ext uri="{19B8F6BF-5375-455C-9EA6-DF929625EA0E}">
        <p15:presenceInfo xmlns:p15="http://schemas.microsoft.com/office/powerpoint/2012/main" userId="S::dion.c.jordan@dhsoha.state.or.us::92a47379-37b9-4093-be2f-adea26f43f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5A24"/>
    <a:srgbClr val="064276"/>
    <a:srgbClr val="00AAA9"/>
    <a:srgbClr val="E7ECF2"/>
    <a:srgbClr val="FFF1DC"/>
    <a:srgbClr val="0065C6"/>
    <a:srgbClr val="007CC4"/>
    <a:srgbClr val="0B6364"/>
    <a:srgbClr val="F7944C"/>
    <a:srgbClr val="F05A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457BA2-DB48-4186-B858-511E67D618A0}" v="418" dt="2025-01-22T00:36:32.9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8" autoAdjust="0"/>
    <p:restoredTop sz="86385" autoAdjust="0"/>
  </p:normalViewPr>
  <p:slideViewPr>
    <p:cSldViewPr snapToGrid="0">
      <p:cViewPr varScale="1">
        <p:scale>
          <a:sx n="79" d="100"/>
          <a:sy n="79" d="100"/>
        </p:scale>
        <p:origin x="126" y="51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Tinker (she/her)" userId="0e7663e2-365b-43ee-95b9-b01c66bd14e3" providerId="ADAL" clId="{31457BA2-DB48-4186-B858-511E67D618A0}"/>
    <pc:docChg chg="modSld">
      <pc:chgData name="Sarah Tinker (she/her)" userId="0e7663e2-365b-43ee-95b9-b01c66bd14e3" providerId="ADAL" clId="{31457BA2-DB48-4186-B858-511E67D618A0}" dt="2025-01-22T00:36:12.202" v="828" actId="13244"/>
      <pc:docMkLst>
        <pc:docMk/>
      </pc:docMkLst>
      <pc:sldChg chg="modSp">
        <pc:chgData name="Sarah Tinker (she/her)" userId="0e7663e2-365b-43ee-95b9-b01c66bd14e3" providerId="ADAL" clId="{31457BA2-DB48-4186-B858-511E67D618A0}" dt="2025-01-22T00:35:58.567" v="825" actId="13244"/>
        <pc:sldMkLst>
          <pc:docMk/>
          <pc:sldMk cId="1620424414" sldId="311"/>
        </pc:sldMkLst>
        <pc:spChg chg="mod">
          <ac:chgData name="Sarah Tinker (she/her)" userId="0e7663e2-365b-43ee-95b9-b01c66bd14e3" providerId="ADAL" clId="{31457BA2-DB48-4186-B858-511E67D618A0}" dt="2025-01-22T00:35:58.567" v="825" actId="13244"/>
          <ac:spMkLst>
            <pc:docMk/>
            <pc:sldMk cId="1620424414" sldId="311"/>
            <ac:spMk id="2" creationId="{9CEFECE2-7CBC-4E6B-5913-17D765D8C5BA}"/>
          </ac:spMkLst>
        </pc:spChg>
      </pc:sldChg>
      <pc:sldChg chg="modSp">
        <pc:chgData name="Sarah Tinker (she/her)" userId="0e7663e2-365b-43ee-95b9-b01c66bd14e3" providerId="ADAL" clId="{31457BA2-DB48-4186-B858-511E67D618A0}" dt="2025-01-22T00:35:20.246" v="824" actId="13244"/>
        <pc:sldMkLst>
          <pc:docMk/>
          <pc:sldMk cId="3197358485" sldId="2147473906"/>
        </pc:sldMkLst>
        <pc:spChg chg="mod">
          <ac:chgData name="Sarah Tinker (she/her)" userId="0e7663e2-365b-43ee-95b9-b01c66bd14e3" providerId="ADAL" clId="{31457BA2-DB48-4186-B858-511E67D618A0}" dt="2025-01-22T00:35:20.246" v="824" actId="13244"/>
          <ac:spMkLst>
            <pc:docMk/>
            <pc:sldMk cId="3197358485" sldId="2147473906"/>
            <ac:spMk id="11" creationId="{0D5AA48A-48B7-356B-6714-E2696E0CE7EF}"/>
          </ac:spMkLst>
        </pc:spChg>
      </pc:sldChg>
      <pc:sldChg chg="modSp mod">
        <pc:chgData name="Sarah Tinker (she/her)" userId="0e7663e2-365b-43ee-95b9-b01c66bd14e3" providerId="ADAL" clId="{31457BA2-DB48-4186-B858-511E67D618A0}" dt="2025-01-22T00:35:00.913" v="823" actId="13244"/>
        <pc:sldMkLst>
          <pc:docMk/>
          <pc:sldMk cId="935421086" sldId="2147473923"/>
        </pc:sldMkLst>
        <pc:spChg chg="mod">
          <ac:chgData name="Sarah Tinker (she/her)" userId="0e7663e2-365b-43ee-95b9-b01c66bd14e3" providerId="ADAL" clId="{31457BA2-DB48-4186-B858-511E67D618A0}" dt="2025-01-22T00:34:57.946" v="822" actId="1035"/>
          <ac:spMkLst>
            <pc:docMk/>
            <pc:sldMk cId="935421086" sldId="2147473923"/>
            <ac:spMk id="3" creationId="{846CF682-8CA3-38F6-D039-D33B1FAAA814}"/>
          </ac:spMkLst>
        </pc:spChg>
        <pc:spChg chg="mod">
          <ac:chgData name="Sarah Tinker (she/her)" userId="0e7663e2-365b-43ee-95b9-b01c66bd14e3" providerId="ADAL" clId="{31457BA2-DB48-4186-B858-511E67D618A0}" dt="2025-01-22T00:35:00.913" v="823" actId="13244"/>
          <ac:spMkLst>
            <pc:docMk/>
            <pc:sldMk cId="935421086" sldId="2147473923"/>
            <ac:spMk id="4" creationId="{6290A45A-B48E-35BD-C4C2-64D80B44B95A}"/>
          </ac:spMkLst>
        </pc:spChg>
        <pc:spChg chg="mod">
          <ac:chgData name="Sarah Tinker (she/her)" userId="0e7663e2-365b-43ee-95b9-b01c66bd14e3" providerId="ADAL" clId="{31457BA2-DB48-4186-B858-511E67D618A0}" dt="2025-01-22T00:32:30.934" v="205" actId="962"/>
          <ac:spMkLst>
            <pc:docMk/>
            <pc:sldMk cId="935421086" sldId="2147473923"/>
            <ac:spMk id="5" creationId="{92AB1022-CB57-8E71-F790-2D0AE45C86FE}"/>
          </ac:spMkLst>
        </pc:spChg>
        <pc:spChg chg="mod">
          <ac:chgData name="Sarah Tinker (she/her)" userId="0e7663e2-365b-43ee-95b9-b01c66bd14e3" providerId="ADAL" clId="{31457BA2-DB48-4186-B858-511E67D618A0}" dt="2025-01-22T00:32:53.292" v="407" actId="962"/>
          <ac:spMkLst>
            <pc:docMk/>
            <pc:sldMk cId="935421086" sldId="2147473923"/>
            <ac:spMk id="7" creationId="{DBD9FDD2-6D63-9410-ECDA-9E6082B71E14}"/>
          </ac:spMkLst>
        </pc:spChg>
      </pc:sldChg>
      <pc:sldChg chg="modSp mod">
        <pc:chgData name="Sarah Tinker (she/her)" userId="0e7663e2-365b-43ee-95b9-b01c66bd14e3" providerId="ADAL" clId="{31457BA2-DB48-4186-B858-511E67D618A0}" dt="2025-01-22T00:33:14.579" v="412" actId="962"/>
        <pc:sldMkLst>
          <pc:docMk/>
          <pc:sldMk cId="4240214635" sldId="2147473932"/>
        </pc:sldMkLst>
        <pc:spChg chg="mod">
          <ac:chgData name="Sarah Tinker (she/her)" userId="0e7663e2-365b-43ee-95b9-b01c66bd14e3" providerId="ADAL" clId="{31457BA2-DB48-4186-B858-511E67D618A0}" dt="2025-01-22T00:33:08.168" v="409" actId="962"/>
          <ac:spMkLst>
            <pc:docMk/>
            <pc:sldMk cId="4240214635" sldId="2147473932"/>
            <ac:spMk id="3" creationId="{D0130CE2-9EB8-4B27-24FF-6DA2026045B5}"/>
          </ac:spMkLst>
        </pc:spChg>
        <pc:spChg chg="mod">
          <ac:chgData name="Sarah Tinker (she/her)" userId="0e7663e2-365b-43ee-95b9-b01c66bd14e3" providerId="ADAL" clId="{31457BA2-DB48-4186-B858-511E67D618A0}" dt="2025-01-22T00:33:10.207" v="410" actId="962"/>
          <ac:spMkLst>
            <pc:docMk/>
            <pc:sldMk cId="4240214635" sldId="2147473932"/>
            <ac:spMk id="4" creationId="{7C6691CF-CE75-A5C2-856A-40CF8749DC77}"/>
          </ac:spMkLst>
        </pc:spChg>
        <pc:spChg chg="mod">
          <ac:chgData name="Sarah Tinker (she/her)" userId="0e7663e2-365b-43ee-95b9-b01c66bd14e3" providerId="ADAL" clId="{31457BA2-DB48-4186-B858-511E67D618A0}" dt="2025-01-22T00:33:14.579" v="412" actId="962"/>
          <ac:spMkLst>
            <pc:docMk/>
            <pc:sldMk cId="4240214635" sldId="2147473932"/>
            <ac:spMk id="5" creationId="{BA96A50F-DF1E-028E-E2A8-EEBE9CD2AF3D}"/>
          </ac:spMkLst>
        </pc:spChg>
        <pc:spChg chg="mod">
          <ac:chgData name="Sarah Tinker (she/her)" userId="0e7663e2-365b-43ee-95b9-b01c66bd14e3" providerId="ADAL" clId="{31457BA2-DB48-4186-B858-511E67D618A0}" dt="2025-01-22T00:33:11.925" v="411" actId="962"/>
          <ac:spMkLst>
            <pc:docMk/>
            <pc:sldMk cId="4240214635" sldId="2147473932"/>
            <ac:spMk id="6" creationId="{93E4609A-85BB-A20C-348C-85320CE3DAF4}"/>
          </ac:spMkLst>
        </pc:spChg>
      </pc:sldChg>
      <pc:sldChg chg="modSp mod">
        <pc:chgData name="Sarah Tinker (she/her)" userId="0e7663e2-365b-43ee-95b9-b01c66bd14e3" providerId="ADAL" clId="{31457BA2-DB48-4186-B858-511E67D618A0}" dt="2025-01-22T00:33:01.471" v="408" actId="962"/>
        <pc:sldMkLst>
          <pc:docMk/>
          <pc:sldMk cId="2052573149" sldId="2147473940"/>
        </pc:sldMkLst>
        <pc:spChg chg="mod">
          <ac:chgData name="Sarah Tinker (she/her)" userId="0e7663e2-365b-43ee-95b9-b01c66bd14e3" providerId="ADAL" clId="{31457BA2-DB48-4186-B858-511E67D618A0}" dt="2025-01-22T00:33:01.471" v="408" actId="962"/>
          <ac:spMkLst>
            <pc:docMk/>
            <pc:sldMk cId="2052573149" sldId="2147473940"/>
            <ac:spMk id="3" creationId="{C7B2936B-227D-139E-5AA3-0EA7194A32AC}"/>
          </ac:spMkLst>
        </pc:spChg>
      </pc:sldChg>
      <pc:sldChg chg="addSp modSp mod">
        <pc:chgData name="Sarah Tinker (she/her)" userId="0e7663e2-365b-43ee-95b9-b01c66bd14e3" providerId="ADAL" clId="{31457BA2-DB48-4186-B858-511E67D618A0}" dt="2025-01-22T00:36:12.202" v="828" actId="13244"/>
        <pc:sldMkLst>
          <pc:docMk/>
          <pc:sldMk cId="2450155905" sldId="2147473944"/>
        </pc:sldMkLst>
        <pc:spChg chg="add mod">
          <ac:chgData name="Sarah Tinker (she/her)" userId="0e7663e2-365b-43ee-95b9-b01c66bd14e3" providerId="ADAL" clId="{31457BA2-DB48-4186-B858-511E67D618A0}" dt="2025-01-22T00:36:06.623" v="826" actId="13244"/>
          <ac:spMkLst>
            <pc:docMk/>
            <pc:sldMk cId="2450155905" sldId="2147473944"/>
            <ac:spMk id="2" creationId="{9739EC83-8DEF-6FB7-5144-EE42B68C2FD9}"/>
          </ac:spMkLst>
        </pc:spChg>
        <pc:spChg chg="mod">
          <ac:chgData name="Sarah Tinker (she/her)" userId="0e7663e2-365b-43ee-95b9-b01c66bd14e3" providerId="ADAL" clId="{31457BA2-DB48-4186-B858-511E67D618A0}" dt="2025-01-22T00:36:10.393" v="827" actId="13244"/>
          <ac:spMkLst>
            <pc:docMk/>
            <pc:sldMk cId="2450155905" sldId="2147473944"/>
            <ac:spMk id="4" creationId="{27C830EB-EA08-AB2F-A441-214A4D936D0C}"/>
          </ac:spMkLst>
        </pc:spChg>
        <pc:spChg chg="mod">
          <ac:chgData name="Sarah Tinker (she/her)" userId="0e7663e2-365b-43ee-95b9-b01c66bd14e3" providerId="ADAL" clId="{31457BA2-DB48-4186-B858-511E67D618A0}" dt="2025-01-22T00:36:12.202" v="828" actId="13244"/>
          <ac:spMkLst>
            <pc:docMk/>
            <pc:sldMk cId="2450155905" sldId="2147473944"/>
            <ac:spMk id="5" creationId="{9AA36AE4-B603-2523-97A9-0BAE312ED5AA}"/>
          </ac:spMkLst>
        </pc:spChg>
        <pc:picChg chg="mod">
          <ac:chgData name="Sarah Tinker (she/her)" userId="0e7663e2-365b-43ee-95b9-b01c66bd14e3" providerId="ADAL" clId="{31457BA2-DB48-4186-B858-511E67D618A0}" dt="2025-01-22T00:33:27.478" v="430" actId="962"/>
          <ac:picMkLst>
            <pc:docMk/>
            <pc:sldMk cId="2450155905" sldId="2147473944"/>
            <ac:picMk id="6" creationId="{B76E53F2-999C-937A-C621-D4FE0A6CEB3A}"/>
          </ac:picMkLst>
        </pc:picChg>
        <pc:picChg chg="mod">
          <ac:chgData name="Sarah Tinker (she/her)" userId="0e7663e2-365b-43ee-95b9-b01c66bd14e3" providerId="ADAL" clId="{31457BA2-DB48-4186-B858-511E67D618A0}" dt="2025-01-22T00:34:12.851" v="782" actId="962"/>
          <ac:picMkLst>
            <pc:docMk/>
            <pc:sldMk cId="2450155905" sldId="2147473944"/>
            <ac:picMk id="1026" creationId="{ACC1E02B-9C6A-96EF-EDBA-9D7BC6D940B8}"/>
          </ac:picMkLst>
        </pc:picChg>
      </pc:sldChg>
    </pc:docChg>
  </pc:docChgLst>
  <pc:docChgLst>
    <pc:chgData name="Kieran Chase (they/them)" userId="35ae9744-635c-44ad-8146-5ba97aa4da1b" providerId="ADAL" clId="{3E42CB5D-D2C9-4F88-9C99-854036B14C67}"/>
    <pc:docChg chg="custSel modSld modNotesMaster modHandout">
      <pc:chgData name="Kieran Chase (they/them)" userId="35ae9744-635c-44ad-8146-5ba97aa4da1b" providerId="ADAL" clId="{3E42CB5D-D2C9-4F88-9C99-854036B14C67}" dt="2024-10-03T22:44:16.772" v="568" actId="20577"/>
      <pc:docMkLst>
        <pc:docMk/>
      </pc:docMkLst>
      <pc:sldChg chg="modSp mod">
        <pc:chgData name="Kieran Chase (they/them)" userId="35ae9744-635c-44ad-8146-5ba97aa4da1b" providerId="ADAL" clId="{3E42CB5D-D2C9-4F88-9C99-854036B14C67}" dt="2024-10-03T22:44:16.772" v="568" actId="20577"/>
        <pc:sldMkLst>
          <pc:docMk/>
          <pc:sldMk cId="2822010397" sldId="296"/>
        </pc:sldMkLst>
        <pc:spChg chg="mod">
          <ac:chgData name="Kieran Chase (they/them)" userId="35ae9744-635c-44ad-8146-5ba97aa4da1b" providerId="ADAL" clId="{3E42CB5D-D2C9-4F88-9C99-854036B14C67}" dt="2024-10-03T22:44:14.443" v="567" actId="20577"/>
          <ac:spMkLst>
            <pc:docMk/>
            <pc:sldMk cId="2822010397" sldId="296"/>
            <ac:spMk id="6" creationId="{67E2312A-0F36-70E2-5E29-BC584D0785F6}"/>
          </ac:spMkLst>
        </pc:spChg>
        <pc:spChg chg="mod">
          <ac:chgData name="Kieran Chase (they/them)" userId="35ae9744-635c-44ad-8146-5ba97aa4da1b" providerId="ADAL" clId="{3E42CB5D-D2C9-4F88-9C99-854036B14C67}" dt="2024-10-03T22:44:16.772" v="568" actId="20577"/>
          <ac:spMkLst>
            <pc:docMk/>
            <pc:sldMk cId="2822010397" sldId="296"/>
            <ac:spMk id="7" creationId="{54BF2F72-81AD-D654-7FD5-77B4E17DBC1A}"/>
          </ac:spMkLst>
        </pc:spChg>
      </pc:sldChg>
      <pc:sldChg chg="modSp mod">
        <pc:chgData name="Kieran Chase (they/them)" userId="35ae9744-635c-44ad-8146-5ba97aa4da1b" providerId="ADAL" clId="{3E42CB5D-D2C9-4F88-9C99-854036B14C67}" dt="2024-10-03T22:38:23.513" v="74" actId="20577"/>
        <pc:sldMkLst>
          <pc:docMk/>
          <pc:sldMk cId="2146510176" sldId="299"/>
        </pc:sldMkLst>
        <pc:spChg chg="mod">
          <ac:chgData name="Kieran Chase (they/them)" userId="35ae9744-635c-44ad-8146-5ba97aa4da1b" providerId="ADAL" clId="{3E42CB5D-D2C9-4F88-9C99-854036B14C67}" dt="2024-10-03T22:38:23.513" v="74" actId="20577"/>
          <ac:spMkLst>
            <pc:docMk/>
            <pc:sldMk cId="2146510176" sldId="299"/>
            <ac:spMk id="2" creationId="{6002A1B6-AC4F-05ED-9D3D-7EC342CF96F6}"/>
          </ac:spMkLst>
        </pc:spChg>
      </pc:sldChg>
    </pc:docChg>
  </pc:docChgLst>
  <pc:docChgLst>
    <pc:chgData name="Kieran Chase (they/them)" userId="35ae9744-635c-44ad-8146-5ba97aa4da1b" providerId="ADAL" clId="{CB5DD775-B734-45CF-B14B-6EA212B2CCDA}"/>
    <pc:docChg chg="undo custSel addSld delSld modSld sldOrd">
      <pc:chgData name="Kieran Chase (they/them)" userId="35ae9744-635c-44ad-8146-5ba97aa4da1b" providerId="ADAL" clId="{CB5DD775-B734-45CF-B14B-6EA212B2CCDA}" dt="2024-11-18T22:52:08.777" v="14970" actId="20577"/>
      <pc:docMkLst>
        <pc:docMk/>
      </pc:docMkLst>
      <pc:sldChg chg="delSp modSp mod modNotesTx">
        <pc:chgData name="Kieran Chase (they/them)" userId="35ae9744-635c-44ad-8146-5ba97aa4da1b" providerId="ADAL" clId="{CB5DD775-B734-45CF-B14B-6EA212B2CCDA}" dt="2024-11-18T20:17:10.465" v="5268" actId="20577"/>
        <pc:sldMkLst>
          <pc:docMk/>
          <pc:sldMk cId="3566806720" sldId="298"/>
        </pc:sldMkLst>
        <pc:spChg chg="mod">
          <ac:chgData name="Kieran Chase (they/them)" userId="35ae9744-635c-44ad-8146-5ba97aa4da1b" providerId="ADAL" clId="{CB5DD775-B734-45CF-B14B-6EA212B2CCDA}" dt="2024-11-12T19:46:07.026" v="3627" actId="20577"/>
          <ac:spMkLst>
            <pc:docMk/>
            <pc:sldMk cId="3566806720" sldId="298"/>
            <ac:spMk id="5" creationId="{225B4698-03B9-F6D9-2B81-5B4EF257B325}"/>
          </ac:spMkLst>
        </pc:spChg>
        <pc:spChg chg="del">
          <ac:chgData name="Kieran Chase (they/them)" userId="35ae9744-635c-44ad-8146-5ba97aa4da1b" providerId="ADAL" clId="{CB5DD775-B734-45CF-B14B-6EA212B2CCDA}" dt="2024-11-12T19:45:19.806" v="3606" actId="478"/>
          <ac:spMkLst>
            <pc:docMk/>
            <pc:sldMk cId="3566806720" sldId="298"/>
            <ac:spMk id="6" creationId="{75793840-E43A-7CAF-617C-FBF7200E9D52}"/>
          </ac:spMkLst>
        </pc:spChg>
      </pc:sldChg>
      <pc:sldChg chg="modNotesTx">
        <pc:chgData name="Kieran Chase (they/them)" userId="35ae9744-635c-44ad-8146-5ba97aa4da1b" providerId="ADAL" clId="{CB5DD775-B734-45CF-B14B-6EA212B2CCDA}" dt="2024-11-18T20:25:36.137" v="5933" actId="20577"/>
        <pc:sldMkLst>
          <pc:docMk/>
          <pc:sldMk cId="648811105" sldId="301"/>
        </pc:sldMkLst>
      </pc:sldChg>
      <pc:sldChg chg="del">
        <pc:chgData name="Kieran Chase (they/them)" userId="35ae9744-635c-44ad-8146-5ba97aa4da1b" providerId="ADAL" clId="{CB5DD775-B734-45CF-B14B-6EA212B2CCDA}" dt="2024-11-12T19:11:17.453" v="1773" actId="47"/>
        <pc:sldMkLst>
          <pc:docMk/>
          <pc:sldMk cId="2096772411" sldId="1803"/>
        </pc:sldMkLst>
      </pc:sldChg>
      <pc:sldChg chg="del">
        <pc:chgData name="Kieran Chase (they/them)" userId="35ae9744-635c-44ad-8146-5ba97aa4da1b" providerId="ADAL" clId="{CB5DD775-B734-45CF-B14B-6EA212B2CCDA}" dt="2024-11-12T19:16:11.118" v="2241" actId="47"/>
        <pc:sldMkLst>
          <pc:docMk/>
          <pc:sldMk cId="4077407251" sldId="1819"/>
        </pc:sldMkLst>
      </pc:sldChg>
      <pc:sldChg chg="modNotesTx">
        <pc:chgData name="Kieran Chase (they/them)" userId="35ae9744-635c-44ad-8146-5ba97aa4da1b" providerId="ADAL" clId="{CB5DD775-B734-45CF-B14B-6EA212B2CCDA}" dt="2024-11-12T19:44:14.788" v="3599" actId="20577"/>
        <pc:sldMkLst>
          <pc:docMk/>
          <pc:sldMk cId="2588129245" sldId="1831"/>
        </pc:sldMkLst>
      </pc:sldChg>
      <pc:sldChg chg="modNotesTx">
        <pc:chgData name="Kieran Chase (they/them)" userId="35ae9744-635c-44ad-8146-5ba97aa4da1b" providerId="ADAL" clId="{CB5DD775-B734-45CF-B14B-6EA212B2CCDA}" dt="2024-11-12T19:44:20.300" v="3603" actId="20577"/>
        <pc:sldMkLst>
          <pc:docMk/>
          <pc:sldMk cId="2486042721" sldId="1838"/>
        </pc:sldMkLst>
      </pc:sldChg>
      <pc:sldChg chg="del">
        <pc:chgData name="Kieran Chase (they/them)" userId="35ae9744-635c-44ad-8146-5ba97aa4da1b" providerId="ADAL" clId="{CB5DD775-B734-45CF-B14B-6EA212B2CCDA}" dt="2024-11-12T19:16:24.628" v="2242" actId="47"/>
        <pc:sldMkLst>
          <pc:docMk/>
          <pc:sldMk cId="3403580829" sldId="1885"/>
        </pc:sldMkLst>
      </pc:sldChg>
      <pc:sldChg chg="addSp delSp modSp mod ord modNotesTx">
        <pc:chgData name="Kieran Chase (they/them)" userId="35ae9744-635c-44ad-8146-5ba97aa4da1b" providerId="ADAL" clId="{CB5DD775-B734-45CF-B14B-6EA212B2CCDA}" dt="2024-11-18T21:56:38.703" v="9273" actId="20577"/>
        <pc:sldMkLst>
          <pc:docMk/>
          <pc:sldMk cId="3197358485" sldId="2147473906"/>
        </pc:sldMkLst>
        <pc:spChg chg="add mod">
          <ac:chgData name="Kieran Chase (they/them)" userId="35ae9744-635c-44ad-8146-5ba97aa4da1b" providerId="ADAL" clId="{CB5DD775-B734-45CF-B14B-6EA212B2CCDA}" dt="2024-11-12T22:18:02.931" v="3779" actId="1076"/>
          <ac:spMkLst>
            <pc:docMk/>
            <pc:sldMk cId="3197358485" sldId="2147473906"/>
            <ac:spMk id="3" creationId="{084B277D-020F-1D21-3910-1E65D31F6A46}"/>
          </ac:spMkLst>
        </pc:spChg>
        <pc:spChg chg="add del mod">
          <ac:chgData name="Kieran Chase (they/them)" userId="35ae9744-635c-44ad-8146-5ba97aa4da1b" providerId="ADAL" clId="{CB5DD775-B734-45CF-B14B-6EA212B2CCDA}" dt="2024-11-12T22:17:08.190" v="3764" actId="478"/>
          <ac:spMkLst>
            <pc:docMk/>
            <pc:sldMk cId="3197358485" sldId="2147473906"/>
            <ac:spMk id="5" creationId="{6414D043-1407-FAC6-A865-2FFE517C0292}"/>
          </ac:spMkLst>
        </pc:spChg>
        <pc:spChg chg="add del mod">
          <ac:chgData name="Kieran Chase (they/them)" userId="35ae9744-635c-44ad-8146-5ba97aa4da1b" providerId="ADAL" clId="{CB5DD775-B734-45CF-B14B-6EA212B2CCDA}" dt="2024-11-12T22:17:10.976" v="3766" actId="478"/>
          <ac:spMkLst>
            <pc:docMk/>
            <pc:sldMk cId="3197358485" sldId="2147473906"/>
            <ac:spMk id="7" creationId="{23A870FE-DBB8-7927-5AB7-C26102FA8444}"/>
          </ac:spMkLst>
        </pc:spChg>
        <pc:spChg chg="add del mod">
          <ac:chgData name="Kieran Chase (they/them)" userId="35ae9744-635c-44ad-8146-5ba97aa4da1b" providerId="ADAL" clId="{CB5DD775-B734-45CF-B14B-6EA212B2CCDA}" dt="2024-11-12T22:17:09.230" v="3765" actId="478"/>
          <ac:spMkLst>
            <pc:docMk/>
            <pc:sldMk cId="3197358485" sldId="2147473906"/>
            <ac:spMk id="9" creationId="{B05EE729-FC00-5622-E910-04042F6A0792}"/>
          </ac:spMkLst>
        </pc:spChg>
        <pc:spChg chg="mod">
          <ac:chgData name="Kieran Chase (they/them)" userId="35ae9744-635c-44ad-8146-5ba97aa4da1b" providerId="ADAL" clId="{CB5DD775-B734-45CF-B14B-6EA212B2CCDA}" dt="2024-11-12T22:18:13.700" v="3814" actId="20577"/>
          <ac:spMkLst>
            <pc:docMk/>
            <pc:sldMk cId="3197358485" sldId="2147473906"/>
            <ac:spMk id="12" creationId="{3EF6A0CF-20F5-71B5-6A8D-B99F6A719A53}"/>
          </ac:spMkLst>
        </pc:spChg>
        <pc:spChg chg="del">
          <ac:chgData name="Kieran Chase (they/them)" userId="35ae9744-635c-44ad-8146-5ba97aa4da1b" providerId="ADAL" clId="{CB5DD775-B734-45CF-B14B-6EA212B2CCDA}" dt="2024-11-12T22:17:01.241" v="3760" actId="478"/>
          <ac:spMkLst>
            <pc:docMk/>
            <pc:sldMk cId="3197358485" sldId="2147473906"/>
            <ac:spMk id="13" creationId="{44361608-DEBF-ED45-0B90-7AFE5D55AE89}"/>
          </ac:spMkLst>
        </pc:spChg>
        <pc:spChg chg="del">
          <ac:chgData name="Kieran Chase (they/them)" userId="35ae9744-635c-44ad-8146-5ba97aa4da1b" providerId="ADAL" clId="{CB5DD775-B734-45CF-B14B-6EA212B2CCDA}" dt="2024-11-12T22:17:04.030" v="3761" actId="478"/>
          <ac:spMkLst>
            <pc:docMk/>
            <pc:sldMk cId="3197358485" sldId="2147473906"/>
            <ac:spMk id="14" creationId="{6B6C583F-6550-77DF-770A-8B3626E48516}"/>
          </ac:spMkLst>
        </pc:spChg>
        <pc:spChg chg="del">
          <ac:chgData name="Kieran Chase (they/them)" userId="35ae9744-635c-44ad-8146-5ba97aa4da1b" providerId="ADAL" clId="{CB5DD775-B734-45CF-B14B-6EA212B2CCDA}" dt="2024-11-12T22:17:05.356" v="3762" actId="478"/>
          <ac:spMkLst>
            <pc:docMk/>
            <pc:sldMk cId="3197358485" sldId="2147473906"/>
            <ac:spMk id="15" creationId="{46676F11-5718-0A48-028C-C0DD14A4169C}"/>
          </ac:spMkLst>
        </pc:spChg>
        <pc:spChg chg="del">
          <ac:chgData name="Kieran Chase (they/them)" userId="35ae9744-635c-44ad-8146-5ba97aa4da1b" providerId="ADAL" clId="{CB5DD775-B734-45CF-B14B-6EA212B2CCDA}" dt="2024-11-12T22:17:06.898" v="3763" actId="478"/>
          <ac:spMkLst>
            <pc:docMk/>
            <pc:sldMk cId="3197358485" sldId="2147473906"/>
            <ac:spMk id="16" creationId="{F1D774E2-9018-D245-319D-B43163369627}"/>
          </ac:spMkLst>
        </pc:spChg>
      </pc:sldChg>
      <pc:sldChg chg="del">
        <pc:chgData name="Kieran Chase (they/them)" userId="35ae9744-635c-44ad-8146-5ba97aa4da1b" providerId="ADAL" clId="{CB5DD775-B734-45CF-B14B-6EA212B2CCDA}" dt="2024-11-12T19:22:43.859" v="2917" actId="47"/>
        <pc:sldMkLst>
          <pc:docMk/>
          <pc:sldMk cId="195853089" sldId="2147473914"/>
        </pc:sldMkLst>
      </pc:sldChg>
      <pc:sldChg chg="modSp del mod">
        <pc:chgData name="Kieran Chase (they/them)" userId="35ae9744-635c-44ad-8146-5ba97aa4da1b" providerId="ADAL" clId="{CB5DD775-B734-45CF-B14B-6EA212B2CCDA}" dt="2024-11-12T19:22:39.725" v="2916" actId="47"/>
        <pc:sldMkLst>
          <pc:docMk/>
          <pc:sldMk cId="2335318064" sldId="2147473916"/>
        </pc:sldMkLst>
        <pc:spChg chg="mod">
          <ac:chgData name="Kieran Chase (they/them)" userId="35ae9744-635c-44ad-8146-5ba97aa4da1b" providerId="ADAL" clId="{CB5DD775-B734-45CF-B14B-6EA212B2CCDA}" dt="2024-11-08T22:45:55.563" v="28" actId="13926"/>
          <ac:spMkLst>
            <pc:docMk/>
            <pc:sldMk cId="2335318064" sldId="2147473916"/>
            <ac:spMk id="2" creationId="{4223CD63-A5B2-25A2-6BBB-5D42013B2BDE}"/>
          </ac:spMkLst>
        </pc:spChg>
        <pc:spChg chg="mod">
          <ac:chgData name="Kieran Chase (they/them)" userId="35ae9744-635c-44ad-8146-5ba97aa4da1b" providerId="ADAL" clId="{CB5DD775-B734-45CF-B14B-6EA212B2CCDA}" dt="2024-11-08T22:46:54.693" v="69" actId="20577"/>
          <ac:spMkLst>
            <pc:docMk/>
            <pc:sldMk cId="2335318064" sldId="2147473916"/>
            <ac:spMk id="6" creationId="{AFB6C1AC-E9B2-6F49-E9BC-326EE68CCF9D}"/>
          </ac:spMkLst>
        </pc:spChg>
      </pc:sldChg>
      <pc:sldChg chg="modSp mod modNotesTx">
        <pc:chgData name="Kieran Chase (they/them)" userId="35ae9744-635c-44ad-8146-5ba97aa4da1b" providerId="ADAL" clId="{CB5DD775-B734-45CF-B14B-6EA212B2CCDA}" dt="2024-11-18T21:56:20.042" v="9271" actId="20577"/>
        <pc:sldMkLst>
          <pc:docMk/>
          <pc:sldMk cId="1490989581" sldId="2147473922"/>
        </pc:sldMkLst>
        <pc:spChg chg="mod">
          <ac:chgData name="Kieran Chase (they/them)" userId="35ae9744-635c-44ad-8146-5ba97aa4da1b" providerId="ADAL" clId="{CB5DD775-B734-45CF-B14B-6EA212B2CCDA}" dt="2024-11-12T18:54:23.415" v="900" actId="20577"/>
          <ac:spMkLst>
            <pc:docMk/>
            <pc:sldMk cId="1490989581" sldId="2147473922"/>
            <ac:spMk id="4" creationId="{E6880BB6-700D-BD0E-8967-A90E2CC6317A}"/>
          </ac:spMkLst>
        </pc:spChg>
        <pc:spChg chg="mod">
          <ac:chgData name="Kieran Chase (they/them)" userId="35ae9744-635c-44ad-8146-5ba97aa4da1b" providerId="ADAL" clId="{CB5DD775-B734-45CF-B14B-6EA212B2CCDA}" dt="2024-11-12T18:54:49.647" v="904" actId="20577"/>
          <ac:spMkLst>
            <pc:docMk/>
            <pc:sldMk cId="1490989581" sldId="2147473922"/>
            <ac:spMk id="5" creationId="{9BB8FE6D-9D56-F957-B073-1E2D5F54352F}"/>
          </ac:spMkLst>
        </pc:spChg>
      </pc:sldChg>
      <pc:sldChg chg="modNotesTx">
        <pc:chgData name="Kieran Chase (they/them)" userId="35ae9744-635c-44ad-8146-5ba97aa4da1b" providerId="ADAL" clId="{CB5DD775-B734-45CF-B14B-6EA212B2CCDA}" dt="2024-11-18T21:29:22.074" v="7855" actId="20577"/>
        <pc:sldMkLst>
          <pc:docMk/>
          <pc:sldMk cId="935421086" sldId="2147473923"/>
        </pc:sldMkLst>
      </pc:sldChg>
      <pc:sldChg chg="del">
        <pc:chgData name="Kieran Chase (they/them)" userId="35ae9744-635c-44ad-8146-5ba97aa4da1b" providerId="ADAL" clId="{CB5DD775-B734-45CF-B14B-6EA212B2CCDA}" dt="2024-11-12T19:16:06.863" v="2240" actId="47"/>
        <pc:sldMkLst>
          <pc:docMk/>
          <pc:sldMk cId="1016903982" sldId="2147473924"/>
        </pc:sldMkLst>
      </pc:sldChg>
      <pc:sldChg chg="modNotesTx">
        <pc:chgData name="Kieran Chase (they/them)" userId="35ae9744-635c-44ad-8146-5ba97aa4da1b" providerId="ADAL" clId="{CB5DD775-B734-45CF-B14B-6EA212B2CCDA}" dt="2024-11-12T19:42:44.414" v="3576" actId="20577"/>
        <pc:sldMkLst>
          <pc:docMk/>
          <pc:sldMk cId="1418949019" sldId="2147473925"/>
        </pc:sldMkLst>
      </pc:sldChg>
      <pc:sldChg chg="del">
        <pc:chgData name="Kieran Chase (they/them)" userId="35ae9744-635c-44ad-8146-5ba97aa4da1b" providerId="ADAL" clId="{CB5DD775-B734-45CF-B14B-6EA212B2CCDA}" dt="2024-11-12T19:11:22.581" v="1774" actId="47"/>
        <pc:sldMkLst>
          <pc:docMk/>
          <pc:sldMk cId="1364742328" sldId="2147473927"/>
        </pc:sldMkLst>
      </pc:sldChg>
      <pc:sldChg chg="modSp mod ord modNotesTx">
        <pc:chgData name="Kieran Chase (they/them)" userId="35ae9744-635c-44ad-8146-5ba97aa4da1b" providerId="ADAL" clId="{CB5DD775-B734-45CF-B14B-6EA212B2CCDA}" dt="2024-11-18T21:55:33.041" v="9075" actId="20578"/>
        <pc:sldMkLst>
          <pc:docMk/>
          <pc:sldMk cId="4015170802" sldId="2147473928"/>
        </pc:sldMkLst>
        <pc:spChg chg="mod">
          <ac:chgData name="Kieran Chase (they/them)" userId="35ae9744-635c-44ad-8146-5ba97aa4da1b" providerId="ADAL" clId="{CB5DD775-B734-45CF-B14B-6EA212B2CCDA}" dt="2024-11-15T22:25:10.325" v="4485" actId="14100"/>
          <ac:spMkLst>
            <pc:docMk/>
            <pc:sldMk cId="4015170802" sldId="2147473928"/>
            <ac:spMk id="2" creationId="{D058CD3E-63C7-5285-FC96-ADFE77A58515}"/>
          </ac:spMkLst>
        </pc:spChg>
        <pc:spChg chg="mod">
          <ac:chgData name="Kieran Chase (they/them)" userId="35ae9744-635c-44ad-8146-5ba97aa4da1b" providerId="ADAL" clId="{CB5DD775-B734-45CF-B14B-6EA212B2CCDA}" dt="2024-11-12T18:43:36.221" v="579" actId="20577"/>
          <ac:spMkLst>
            <pc:docMk/>
            <pc:sldMk cId="4015170802" sldId="2147473928"/>
            <ac:spMk id="3" creationId="{28E19585-2966-B21C-6BE8-C312EE74AE5E}"/>
          </ac:spMkLst>
        </pc:spChg>
      </pc:sldChg>
      <pc:sldChg chg="modNotesTx">
        <pc:chgData name="Kieran Chase (they/them)" userId="35ae9744-635c-44ad-8146-5ba97aa4da1b" providerId="ADAL" clId="{CB5DD775-B734-45CF-B14B-6EA212B2CCDA}" dt="2024-11-15T17:58:42.527" v="4060" actId="20577"/>
        <pc:sldMkLst>
          <pc:docMk/>
          <pc:sldMk cId="158836269" sldId="2147473929"/>
        </pc:sldMkLst>
      </pc:sldChg>
      <pc:sldChg chg="addSp delSp modSp mod modNotesTx">
        <pc:chgData name="Kieran Chase (they/them)" userId="35ae9744-635c-44ad-8146-5ba97aa4da1b" providerId="ADAL" clId="{CB5DD775-B734-45CF-B14B-6EA212B2CCDA}" dt="2024-11-18T21:53:37.491" v="8535" actId="20577"/>
        <pc:sldMkLst>
          <pc:docMk/>
          <pc:sldMk cId="3199119719" sldId="2147473930"/>
        </pc:sldMkLst>
        <pc:spChg chg="mod">
          <ac:chgData name="Kieran Chase (they/them)" userId="35ae9744-635c-44ad-8146-5ba97aa4da1b" providerId="ADAL" clId="{CB5DD775-B734-45CF-B14B-6EA212B2CCDA}" dt="2024-11-12T19:01:33.850" v="1002" actId="404"/>
          <ac:spMkLst>
            <pc:docMk/>
            <pc:sldMk cId="3199119719" sldId="2147473930"/>
            <ac:spMk id="2" creationId="{4E441F71-4378-E3E8-6C22-8903C15DC0C8}"/>
          </ac:spMkLst>
        </pc:spChg>
        <pc:spChg chg="add del mod">
          <ac:chgData name="Kieran Chase (they/them)" userId="35ae9744-635c-44ad-8146-5ba97aa4da1b" providerId="ADAL" clId="{CB5DD775-B734-45CF-B14B-6EA212B2CCDA}" dt="2024-11-12T18:59:24.418" v="972"/>
          <ac:spMkLst>
            <pc:docMk/>
            <pc:sldMk cId="3199119719" sldId="2147473930"/>
            <ac:spMk id="4" creationId="{D6DD067E-FC11-EBF3-FDFA-EB24BBF9DAEC}"/>
          </ac:spMkLst>
        </pc:spChg>
      </pc:sldChg>
      <pc:sldChg chg="addSp delSp modSp new mod ord modNotesTx">
        <pc:chgData name="Kieran Chase (they/them)" userId="35ae9744-635c-44ad-8146-5ba97aa4da1b" providerId="ADAL" clId="{CB5DD775-B734-45CF-B14B-6EA212B2CCDA}" dt="2024-11-15T22:33:48.223" v="4529" actId="20577"/>
        <pc:sldMkLst>
          <pc:docMk/>
          <pc:sldMk cId="1481522860" sldId="2147473931"/>
        </pc:sldMkLst>
        <pc:spChg chg="mod">
          <ac:chgData name="Kieran Chase (they/them)" userId="35ae9744-635c-44ad-8146-5ba97aa4da1b" providerId="ADAL" clId="{CB5DD775-B734-45CF-B14B-6EA212B2CCDA}" dt="2024-11-15T22:33:48.223" v="4529" actId="20577"/>
          <ac:spMkLst>
            <pc:docMk/>
            <pc:sldMk cId="1481522860" sldId="2147473931"/>
            <ac:spMk id="2" creationId="{94DEF9A8-C27C-3FDA-13EC-04E86A103441}"/>
          </ac:spMkLst>
        </pc:spChg>
        <pc:spChg chg="del">
          <ac:chgData name="Kieran Chase (they/them)" userId="35ae9744-635c-44ad-8146-5ba97aa4da1b" providerId="ADAL" clId="{CB5DD775-B734-45CF-B14B-6EA212B2CCDA}" dt="2024-11-12T18:58:43.609" v="939"/>
          <ac:spMkLst>
            <pc:docMk/>
            <pc:sldMk cId="1481522860" sldId="2147473931"/>
            <ac:spMk id="3" creationId="{FC9E0B5F-9D41-FC17-C3BA-451806E73D1B}"/>
          </ac:spMkLst>
        </pc:spChg>
        <pc:spChg chg="add mod">
          <ac:chgData name="Kieran Chase (they/them)" userId="35ae9744-635c-44ad-8146-5ba97aa4da1b" providerId="ADAL" clId="{CB5DD775-B734-45CF-B14B-6EA212B2CCDA}" dt="2024-11-12T20:11:33.377" v="3719" actId="20577"/>
          <ac:spMkLst>
            <pc:docMk/>
            <pc:sldMk cId="1481522860" sldId="2147473931"/>
            <ac:spMk id="6" creationId="{600D7821-D170-9889-027D-909F76AC39F5}"/>
          </ac:spMkLst>
        </pc:spChg>
      </pc:sldChg>
      <pc:sldChg chg="modSp new del mod">
        <pc:chgData name="Kieran Chase (they/them)" userId="35ae9744-635c-44ad-8146-5ba97aa4da1b" providerId="ADAL" clId="{CB5DD775-B734-45CF-B14B-6EA212B2CCDA}" dt="2024-11-12T18:56:56.464" v="937" actId="2696"/>
        <pc:sldMkLst>
          <pc:docMk/>
          <pc:sldMk cId="3199950111" sldId="2147473931"/>
        </pc:sldMkLst>
        <pc:spChg chg="mod">
          <ac:chgData name="Kieran Chase (they/them)" userId="35ae9744-635c-44ad-8146-5ba97aa4da1b" providerId="ADAL" clId="{CB5DD775-B734-45CF-B14B-6EA212B2CCDA}" dt="2024-11-08T22:51:59.981" v="219" actId="20577"/>
          <ac:spMkLst>
            <pc:docMk/>
            <pc:sldMk cId="3199950111" sldId="2147473931"/>
            <ac:spMk id="2" creationId="{1F72E15E-6195-F2C0-C67C-0B1482EFB692}"/>
          </ac:spMkLst>
        </pc:spChg>
        <pc:spChg chg="mod">
          <ac:chgData name="Kieran Chase (they/them)" userId="35ae9744-635c-44ad-8146-5ba97aa4da1b" providerId="ADAL" clId="{CB5DD775-B734-45CF-B14B-6EA212B2CCDA}" dt="2024-11-08T22:53:21.214" v="396" actId="20577"/>
          <ac:spMkLst>
            <pc:docMk/>
            <pc:sldMk cId="3199950111" sldId="2147473931"/>
            <ac:spMk id="3" creationId="{9B0D6ED0-13C3-4F3F-0099-8A8025F6399E}"/>
          </ac:spMkLst>
        </pc:spChg>
      </pc:sldChg>
      <pc:sldChg chg="modSp new mod modNotesTx">
        <pc:chgData name="Kieran Chase (they/them)" userId="35ae9744-635c-44ad-8146-5ba97aa4da1b" providerId="ADAL" clId="{CB5DD775-B734-45CF-B14B-6EA212B2CCDA}" dt="2024-11-18T22:07:11.128" v="11018" actId="20577"/>
        <pc:sldMkLst>
          <pc:docMk/>
          <pc:sldMk cId="4240214635" sldId="2147473932"/>
        </pc:sldMkLst>
        <pc:spChg chg="mod">
          <ac:chgData name="Kieran Chase (they/them)" userId="35ae9744-635c-44ad-8146-5ba97aa4da1b" providerId="ADAL" clId="{CB5DD775-B734-45CF-B14B-6EA212B2CCDA}" dt="2024-11-12T19:02:04.166" v="1040" actId="20577"/>
          <ac:spMkLst>
            <pc:docMk/>
            <pc:sldMk cId="4240214635" sldId="2147473932"/>
            <ac:spMk id="2" creationId="{158E6EEF-436B-F2E1-7BED-6329796FFA39}"/>
          </ac:spMkLst>
        </pc:spChg>
        <pc:spChg chg="mod">
          <ac:chgData name="Kieran Chase (they/them)" userId="35ae9744-635c-44ad-8146-5ba97aa4da1b" providerId="ADAL" clId="{CB5DD775-B734-45CF-B14B-6EA212B2CCDA}" dt="2024-11-12T19:32:04.020" v="3080" actId="20577"/>
          <ac:spMkLst>
            <pc:docMk/>
            <pc:sldMk cId="4240214635" sldId="2147473932"/>
            <ac:spMk id="3" creationId="{D0130CE2-9EB8-4B27-24FF-6DA2026045B5}"/>
          </ac:spMkLst>
        </pc:spChg>
        <pc:spChg chg="mod">
          <ac:chgData name="Kieran Chase (they/them)" userId="35ae9744-635c-44ad-8146-5ba97aa4da1b" providerId="ADAL" clId="{CB5DD775-B734-45CF-B14B-6EA212B2CCDA}" dt="2024-11-12T19:30:49.983" v="3066" actId="208"/>
          <ac:spMkLst>
            <pc:docMk/>
            <pc:sldMk cId="4240214635" sldId="2147473932"/>
            <ac:spMk id="4" creationId="{7C6691CF-CE75-A5C2-856A-40CF8749DC77}"/>
          </ac:spMkLst>
        </pc:spChg>
        <pc:spChg chg="mod">
          <ac:chgData name="Kieran Chase (they/them)" userId="35ae9744-635c-44ad-8146-5ba97aa4da1b" providerId="ADAL" clId="{CB5DD775-B734-45CF-B14B-6EA212B2CCDA}" dt="2024-11-12T19:30:53.449" v="3067" actId="208"/>
          <ac:spMkLst>
            <pc:docMk/>
            <pc:sldMk cId="4240214635" sldId="2147473932"/>
            <ac:spMk id="5" creationId="{BA96A50F-DF1E-028E-E2A8-EEBE9CD2AF3D}"/>
          </ac:spMkLst>
        </pc:spChg>
        <pc:spChg chg="mod">
          <ac:chgData name="Kieran Chase (they/them)" userId="35ae9744-635c-44ad-8146-5ba97aa4da1b" providerId="ADAL" clId="{CB5DD775-B734-45CF-B14B-6EA212B2CCDA}" dt="2024-11-12T19:31:37.519" v="3078" actId="208"/>
          <ac:spMkLst>
            <pc:docMk/>
            <pc:sldMk cId="4240214635" sldId="2147473932"/>
            <ac:spMk id="6" creationId="{93E4609A-85BB-A20C-348C-85320CE3DAF4}"/>
          </ac:spMkLst>
        </pc:spChg>
      </pc:sldChg>
      <pc:sldChg chg="modSp new mod modNotesTx">
        <pc:chgData name="Kieran Chase (they/them)" userId="35ae9744-635c-44ad-8146-5ba97aa4da1b" providerId="ADAL" clId="{CB5DD775-B734-45CF-B14B-6EA212B2CCDA}" dt="2024-11-18T22:23:11.472" v="13488" actId="20577"/>
        <pc:sldMkLst>
          <pc:docMk/>
          <pc:sldMk cId="1952934195" sldId="2147473933"/>
        </pc:sldMkLst>
        <pc:spChg chg="mod">
          <ac:chgData name="Kieran Chase (they/them)" userId="35ae9744-635c-44ad-8146-5ba97aa4da1b" providerId="ADAL" clId="{CB5DD775-B734-45CF-B14B-6EA212B2CCDA}" dt="2024-11-12T19:07:37.203" v="1471" actId="20577"/>
          <ac:spMkLst>
            <pc:docMk/>
            <pc:sldMk cId="1952934195" sldId="2147473933"/>
            <ac:spMk id="2" creationId="{5BF7028F-828F-518B-923A-6DE7047AF07F}"/>
          </ac:spMkLst>
        </pc:spChg>
        <pc:spChg chg="mod">
          <ac:chgData name="Kieran Chase (they/them)" userId="35ae9744-635c-44ad-8146-5ba97aa4da1b" providerId="ADAL" clId="{CB5DD775-B734-45CF-B14B-6EA212B2CCDA}" dt="2024-11-12T20:19:06.846" v="3759" actId="13926"/>
          <ac:spMkLst>
            <pc:docMk/>
            <pc:sldMk cId="1952934195" sldId="2147473933"/>
            <ac:spMk id="3" creationId="{37E6853F-351A-9248-0DF7-BE4AA7F0D76A}"/>
          </ac:spMkLst>
        </pc:spChg>
      </pc:sldChg>
      <pc:sldChg chg="modSp new mod modAnim modNotesTx">
        <pc:chgData name="Kieran Chase (they/them)" userId="35ae9744-635c-44ad-8146-5ba97aa4da1b" providerId="ADAL" clId="{CB5DD775-B734-45CF-B14B-6EA212B2CCDA}" dt="2024-11-18T22:52:08.777" v="14970" actId="20577"/>
        <pc:sldMkLst>
          <pc:docMk/>
          <pc:sldMk cId="2987795491" sldId="2147473934"/>
        </pc:sldMkLst>
        <pc:spChg chg="mod">
          <ac:chgData name="Kieran Chase (they/them)" userId="35ae9744-635c-44ad-8146-5ba97aa4da1b" providerId="ADAL" clId="{CB5DD775-B734-45CF-B14B-6EA212B2CCDA}" dt="2024-11-12T19:40:43.176" v="3379" actId="20577"/>
          <ac:spMkLst>
            <pc:docMk/>
            <pc:sldMk cId="2987795491" sldId="2147473934"/>
            <ac:spMk id="2" creationId="{3FB800D0-D99F-C6D3-1232-736189E4CF72}"/>
          </ac:spMkLst>
        </pc:spChg>
        <pc:spChg chg="mod">
          <ac:chgData name="Kieran Chase (they/them)" userId="35ae9744-635c-44ad-8146-5ba97aa4da1b" providerId="ADAL" clId="{CB5DD775-B734-45CF-B14B-6EA212B2CCDA}" dt="2024-11-15T22:20:56.545" v="4376" actId="20577"/>
          <ac:spMkLst>
            <pc:docMk/>
            <pc:sldMk cId="2987795491" sldId="2147473934"/>
            <ac:spMk id="3" creationId="{A50D2FEB-F33C-937D-EB64-2AFC2A259F97}"/>
          </ac:spMkLst>
        </pc:spChg>
      </pc:sldChg>
      <pc:sldChg chg="modNotesTx">
        <pc:chgData name="Kieran Chase (they/them)" userId="35ae9744-635c-44ad-8146-5ba97aa4da1b" providerId="ADAL" clId="{CB5DD775-B734-45CF-B14B-6EA212B2CCDA}" dt="2024-11-12T19:44:17.093" v="3601" actId="20577"/>
        <pc:sldMkLst>
          <pc:docMk/>
          <pc:sldMk cId="1608258279" sldId="2147473935"/>
        </pc:sldMkLst>
      </pc:sldChg>
      <pc:sldChg chg="modNotesTx">
        <pc:chgData name="Kieran Chase (they/them)" userId="35ae9744-635c-44ad-8146-5ba97aa4da1b" providerId="ADAL" clId="{CB5DD775-B734-45CF-B14B-6EA212B2CCDA}" dt="2024-11-12T19:44:12.560" v="3597" actId="20577"/>
        <pc:sldMkLst>
          <pc:docMk/>
          <pc:sldMk cId="3113394022" sldId="2147473936"/>
        </pc:sldMkLst>
      </pc:sldChg>
      <pc:sldChg chg="modNotesTx">
        <pc:chgData name="Kieran Chase (they/them)" userId="35ae9744-635c-44ad-8146-5ba97aa4da1b" providerId="ADAL" clId="{CB5DD775-B734-45CF-B14B-6EA212B2CCDA}" dt="2024-11-15T17:59:04.956" v="4064" actId="20577"/>
        <pc:sldMkLst>
          <pc:docMk/>
          <pc:sldMk cId="1736578774" sldId="2147473937"/>
        </pc:sldMkLst>
      </pc:sldChg>
      <pc:sldChg chg="modSp new mod modAnim modNotesTx">
        <pc:chgData name="Kieran Chase (they/them)" userId="35ae9744-635c-44ad-8146-5ba97aa4da1b" providerId="ADAL" clId="{CB5DD775-B734-45CF-B14B-6EA212B2CCDA}" dt="2024-11-15T22:22:18.892" v="4436" actId="20577"/>
        <pc:sldMkLst>
          <pc:docMk/>
          <pc:sldMk cId="518391463" sldId="2147473938"/>
        </pc:sldMkLst>
        <pc:spChg chg="mod">
          <ac:chgData name="Kieran Chase (they/them)" userId="35ae9744-635c-44ad-8146-5ba97aa4da1b" providerId="ADAL" clId="{CB5DD775-B734-45CF-B14B-6EA212B2CCDA}" dt="2024-11-12T19:41:02.108" v="3423" actId="20577"/>
          <ac:spMkLst>
            <pc:docMk/>
            <pc:sldMk cId="518391463" sldId="2147473938"/>
            <ac:spMk id="2" creationId="{40AF51DA-67BB-D2C6-F858-A88726CEF5D5}"/>
          </ac:spMkLst>
        </pc:spChg>
        <pc:spChg chg="mod">
          <ac:chgData name="Kieran Chase (they/them)" userId="35ae9744-635c-44ad-8146-5ba97aa4da1b" providerId="ADAL" clId="{CB5DD775-B734-45CF-B14B-6EA212B2CCDA}" dt="2024-11-15T22:22:18.892" v="4436" actId="20577"/>
          <ac:spMkLst>
            <pc:docMk/>
            <pc:sldMk cId="518391463" sldId="2147473938"/>
            <ac:spMk id="3" creationId="{D0625436-ABD4-1328-460F-62553F39855A}"/>
          </ac:spMkLst>
        </pc:spChg>
      </pc:sldChg>
      <pc:sldChg chg="modSp add mod">
        <pc:chgData name="Kieran Chase (they/them)" userId="35ae9744-635c-44ad-8146-5ba97aa4da1b" providerId="ADAL" clId="{CB5DD775-B734-45CF-B14B-6EA212B2CCDA}" dt="2024-11-12T20:10:11.786" v="3633" actId="20577"/>
        <pc:sldMkLst>
          <pc:docMk/>
          <pc:sldMk cId="172651691" sldId="2147473939"/>
        </pc:sldMkLst>
        <pc:spChg chg="mod">
          <ac:chgData name="Kieran Chase (they/them)" userId="35ae9744-635c-44ad-8146-5ba97aa4da1b" providerId="ADAL" clId="{CB5DD775-B734-45CF-B14B-6EA212B2CCDA}" dt="2024-11-12T20:10:11.786" v="3633" actId="20577"/>
          <ac:spMkLst>
            <pc:docMk/>
            <pc:sldMk cId="172651691" sldId="2147473939"/>
            <ac:spMk id="2" creationId="{4E441F71-4378-E3E8-6C22-8903C15DC0C8}"/>
          </ac:spMkLst>
        </pc:spChg>
      </pc:sldChg>
      <pc:sldChg chg="modSp add mod modNotesTx">
        <pc:chgData name="Kieran Chase (they/them)" userId="35ae9744-635c-44ad-8146-5ba97aa4da1b" providerId="ADAL" clId="{CB5DD775-B734-45CF-B14B-6EA212B2CCDA}" dt="2024-11-18T21:39:18.322" v="8297" actId="20577"/>
        <pc:sldMkLst>
          <pc:docMk/>
          <pc:sldMk cId="2052573149" sldId="2147473940"/>
        </pc:sldMkLst>
        <pc:spChg chg="mod">
          <ac:chgData name="Kieran Chase (they/them)" userId="35ae9744-635c-44ad-8146-5ba97aa4da1b" providerId="ADAL" clId="{CB5DD775-B734-45CF-B14B-6EA212B2CCDA}" dt="2024-11-18T20:32:20.152" v="6392" actId="20577"/>
          <ac:spMkLst>
            <pc:docMk/>
            <pc:sldMk cId="2052573149" sldId="2147473940"/>
            <ac:spMk id="2" creationId="{29ABCD75-B0EB-2799-9618-E4544F7268DF}"/>
          </ac:spMkLst>
        </pc:spChg>
      </pc:sldChg>
      <pc:sldChg chg="modSp new del mod modNotesTx">
        <pc:chgData name="Kieran Chase (they/them)" userId="35ae9744-635c-44ad-8146-5ba97aa4da1b" providerId="ADAL" clId="{CB5DD775-B734-45CF-B14B-6EA212B2CCDA}" dt="2024-11-18T20:28:34.601" v="6248" actId="2696"/>
        <pc:sldMkLst>
          <pc:docMk/>
          <pc:sldMk cId="3015979879" sldId="2147473940"/>
        </pc:sldMkLst>
        <pc:spChg chg="mod">
          <ac:chgData name="Kieran Chase (they/them)" userId="35ae9744-635c-44ad-8146-5ba97aa4da1b" providerId="ADAL" clId="{CB5DD775-B734-45CF-B14B-6EA212B2CCDA}" dt="2024-11-12T20:10:48.192" v="3638" actId="20577"/>
          <ac:spMkLst>
            <pc:docMk/>
            <pc:sldMk cId="3015979879" sldId="2147473940"/>
            <ac:spMk id="2" creationId="{29ABCD75-B0EB-2799-9618-E4544F7268DF}"/>
          </ac:spMkLst>
        </pc:spChg>
        <pc:spChg chg="mod">
          <ac:chgData name="Kieran Chase (they/them)" userId="35ae9744-635c-44ad-8146-5ba97aa4da1b" providerId="ADAL" clId="{CB5DD775-B734-45CF-B14B-6EA212B2CCDA}" dt="2024-11-15T18:01:23.875" v="4262" actId="20577"/>
          <ac:spMkLst>
            <pc:docMk/>
            <pc:sldMk cId="3015979879" sldId="2147473940"/>
            <ac:spMk id="3" creationId="{C7B2936B-227D-139E-5AA3-0EA7194A32AC}"/>
          </ac:spMkLst>
        </pc:spChg>
      </pc:sldChg>
      <pc:sldChg chg="modSp mod ord modNotesTx">
        <pc:chgData name="Kieran Chase (they/them)" userId="35ae9744-635c-44ad-8146-5ba97aa4da1b" providerId="ADAL" clId="{CB5DD775-B734-45CF-B14B-6EA212B2CCDA}" dt="2024-11-18T20:25:22.356" v="5892" actId="20577"/>
        <pc:sldMkLst>
          <pc:docMk/>
          <pc:sldMk cId="1489963359" sldId="2147473941"/>
        </pc:sldMkLst>
        <pc:spChg chg="mod">
          <ac:chgData name="Kieran Chase (they/them)" userId="35ae9744-635c-44ad-8146-5ba97aa4da1b" providerId="ADAL" clId="{CB5DD775-B734-45CF-B14B-6EA212B2CCDA}" dt="2024-11-18T20:15:22.978" v="4887" actId="15"/>
          <ac:spMkLst>
            <pc:docMk/>
            <pc:sldMk cId="1489963359" sldId="2147473941"/>
            <ac:spMk id="5" creationId="{9BB8FE6D-9D56-F957-B073-1E2D5F54352F}"/>
          </ac:spMkLst>
        </pc:spChg>
      </pc:sldChg>
      <pc:sldChg chg="modSp mod">
        <pc:chgData name="Kieran Chase (they/them)" userId="35ae9744-635c-44ad-8146-5ba97aa4da1b" providerId="ADAL" clId="{CB5DD775-B734-45CF-B14B-6EA212B2CCDA}" dt="2024-11-15T22:26:53.571" v="4501" actId="20577"/>
        <pc:sldMkLst>
          <pc:docMk/>
          <pc:sldMk cId="2009895964" sldId="2147473942"/>
        </pc:sldMkLst>
        <pc:spChg chg="mod">
          <ac:chgData name="Kieran Chase (they/them)" userId="35ae9744-635c-44ad-8146-5ba97aa4da1b" providerId="ADAL" clId="{CB5DD775-B734-45CF-B14B-6EA212B2CCDA}" dt="2024-11-15T22:24:46.086" v="4471" actId="20577"/>
          <ac:spMkLst>
            <pc:docMk/>
            <pc:sldMk cId="2009895964" sldId="2147473942"/>
            <ac:spMk id="2" creationId="{F6B08A4B-AF79-8161-C2DF-B90572F52AF2}"/>
          </ac:spMkLst>
        </pc:spChg>
        <pc:spChg chg="mod">
          <ac:chgData name="Kieran Chase (they/them)" userId="35ae9744-635c-44ad-8146-5ba97aa4da1b" providerId="ADAL" clId="{CB5DD775-B734-45CF-B14B-6EA212B2CCDA}" dt="2024-11-15T22:26:53.571" v="4501" actId="20577"/>
          <ac:spMkLst>
            <pc:docMk/>
            <pc:sldMk cId="2009895964" sldId="2147473942"/>
            <ac:spMk id="3" creationId="{DBD3DBC3-5ED2-F005-B934-F57E4603B071}"/>
          </ac:spMkLst>
        </pc:spChg>
      </pc:sldChg>
      <pc:sldChg chg="modSp mod">
        <pc:chgData name="Kieran Chase (they/them)" userId="35ae9744-635c-44ad-8146-5ba97aa4da1b" providerId="ADAL" clId="{CB5DD775-B734-45CF-B14B-6EA212B2CCDA}" dt="2024-11-15T22:41:07.786" v="4598" actId="1037"/>
        <pc:sldMkLst>
          <pc:docMk/>
          <pc:sldMk cId="2450155905" sldId="2147473944"/>
        </pc:sldMkLst>
        <pc:spChg chg="mod">
          <ac:chgData name="Kieran Chase (they/them)" userId="35ae9744-635c-44ad-8146-5ba97aa4da1b" providerId="ADAL" clId="{CB5DD775-B734-45CF-B14B-6EA212B2CCDA}" dt="2024-11-15T22:41:07.786" v="4598" actId="1037"/>
          <ac:spMkLst>
            <pc:docMk/>
            <pc:sldMk cId="2450155905" sldId="2147473944"/>
            <ac:spMk id="7" creationId="{95BE4908-8E19-7332-296D-B5FC93BF36DB}"/>
          </ac:spMkLst>
        </pc:spChg>
        <pc:picChg chg="mod">
          <ac:chgData name="Kieran Chase (they/them)" userId="35ae9744-635c-44ad-8146-5ba97aa4da1b" providerId="ADAL" clId="{CB5DD775-B734-45CF-B14B-6EA212B2CCDA}" dt="2024-11-15T22:40:48.190" v="4572" actId="1038"/>
          <ac:picMkLst>
            <pc:docMk/>
            <pc:sldMk cId="2450155905" sldId="2147473944"/>
            <ac:picMk id="6" creationId="{B76E53F2-999C-937A-C621-D4FE0A6CEB3A}"/>
          </ac:picMkLst>
        </pc:picChg>
      </pc:sldChg>
    </pc:docChg>
  </pc:docChgLst>
  <pc:docChgLst>
    <pc:chgData name="Harriett Godoski (she/her/ella)" userId="b7465d68-512d-4982-97fb-df1012cd3ee4" providerId="ADAL" clId="{36D79230-FD2B-47CA-A040-44403D7BAFFD}"/>
    <pc:docChg chg="undo redo custSel modSld">
      <pc:chgData name="Harriett Godoski (she/her/ella)" userId="b7465d68-512d-4982-97fb-df1012cd3ee4" providerId="ADAL" clId="{36D79230-FD2B-47CA-A040-44403D7BAFFD}" dt="2024-11-18T20:44:23.085" v="366" actId="27636"/>
      <pc:docMkLst>
        <pc:docMk/>
      </pc:docMkLst>
      <pc:sldChg chg="modSp mod">
        <pc:chgData name="Harriett Godoski (she/her/ella)" userId="b7465d68-512d-4982-97fb-df1012cd3ee4" providerId="ADAL" clId="{36D79230-FD2B-47CA-A040-44403D7BAFFD}" dt="2024-11-18T20:44:23.085" v="366" actId="27636"/>
        <pc:sldMkLst>
          <pc:docMk/>
          <pc:sldMk cId="2782162786" sldId="2147473943"/>
        </pc:sldMkLst>
        <pc:spChg chg="mod">
          <ac:chgData name="Harriett Godoski (she/her/ella)" userId="b7465d68-512d-4982-97fb-df1012cd3ee4" providerId="ADAL" clId="{36D79230-FD2B-47CA-A040-44403D7BAFFD}" dt="2024-11-18T20:44:23.085" v="366" actId="27636"/>
          <ac:spMkLst>
            <pc:docMk/>
            <pc:sldMk cId="2782162786" sldId="2147473943"/>
            <ac:spMk id="3" creationId="{532762BD-6972-AC68-9AD0-FBECECF387BF}"/>
          </ac:spMkLst>
        </pc:spChg>
      </pc:sldChg>
    </pc:docChg>
  </pc:docChgLst>
  <pc:docChgLst>
    <pc:chgData name="Martin (Marty) Arrigotti (he/him)" userId="eeb93870-08c3-46dc-8cd6-2d02edab242f" providerId="ADAL" clId="{606C0542-ADA4-41C2-A5EF-6D723CA53408}"/>
    <pc:docChg chg="undo custSel addSld delSld modSld sldOrd">
      <pc:chgData name="Martin (Marty) Arrigotti (he/him)" userId="eeb93870-08c3-46dc-8cd6-2d02edab242f" providerId="ADAL" clId="{606C0542-ADA4-41C2-A5EF-6D723CA53408}" dt="2024-11-18T23:54:29.748" v="2606" actId="20577"/>
      <pc:docMkLst>
        <pc:docMk/>
      </pc:docMkLst>
      <pc:sldChg chg="modSp add del mod ord">
        <pc:chgData name="Martin (Marty) Arrigotti (he/him)" userId="eeb93870-08c3-46dc-8cd6-2d02edab242f" providerId="ADAL" clId="{606C0542-ADA4-41C2-A5EF-6D723CA53408}" dt="2024-11-08T19:38:32.442" v="163" actId="2696"/>
        <pc:sldMkLst>
          <pc:docMk/>
          <pc:sldMk cId="0" sldId="267"/>
        </pc:sldMkLst>
        <pc:spChg chg="mod">
          <ac:chgData name="Martin (Marty) Arrigotti (he/him)" userId="eeb93870-08c3-46dc-8cd6-2d02edab242f" providerId="ADAL" clId="{606C0542-ADA4-41C2-A5EF-6D723CA53408}" dt="2024-11-08T19:38:04.509" v="156" actId="27636"/>
          <ac:spMkLst>
            <pc:docMk/>
            <pc:sldMk cId="0" sldId="267"/>
            <ac:spMk id="175" creationId="{00000000-0000-0000-0000-000000000000}"/>
          </ac:spMkLst>
        </pc:spChg>
      </pc:sldChg>
      <pc:sldChg chg="add del">
        <pc:chgData name="Martin (Marty) Arrigotti (he/him)" userId="eeb93870-08c3-46dc-8cd6-2d02edab242f" providerId="ADAL" clId="{606C0542-ADA4-41C2-A5EF-6D723CA53408}" dt="2024-11-08T19:38:58.975" v="171" actId="47"/>
        <pc:sldMkLst>
          <pc:docMk/>
          <pc:sldMk cId="4174568379" sldId="267"/>
        </pc:sldMkLst>
      </pc:sldChg>
      <pc:sldChg chg="add del">
        <pc:chgData name="Martin (Marty) Arrigotti (he/him)" userId="eeb93870-08c3-46dc-8cd6-2d02edab242f" providerId="ADAL" clId="{606C0542-ADA4-41C2-A5EF-6D723CA53408}" dt="2024-11-08T19:36:34.108" v="62" actId="47"/>
        <pc:sldMkLst>
          <pc:docMk/>
          <pc:sldMk cId="1292958661" sldId="295"/>
        </pc:sldMkLst>
      </pc:sldChg>
      <pc:sldChg chg="del">
        <pc:chgData name="Martin (Marty) Arrigotti (he/him)" userId="eeb93870-08c3-46dc-8cd6-2d02edab242f" providerId="ADAL" clId="{606C0542-ADA4-41C2-A5EF-6D723CA53408}" dt="2024-11-08T19:36:49.525" v="94" actId="47"/>
        <pc:sldMkLst>
          <pc:docMk/>
          <pc:sldMk cId="2822010397" sldId="296"/>
        </pc:sldMkLst>
      </pc:sldChg>
      <pc:sldChg chg="del">
        <pc:chgData name="Martin (Marty) Arrigotti (he/him)" userId="eeb93870-08c3-46dc-8cd6-2d02edab242f" providerId="ADAL" clId="{606C0542-ADA4-41C2-A5EF-6D723CA53408}" dt="2024-11-08T19:35:50.724" v="54" actId="47"/>
        <pc:sldMkLst>
          <pc:docMk/>
          <pc:sldMk cId="592692443" sldId="297"/>
        </pc:sldMkLst>
      </pc:sldChg>
      <pc:sldChg chg="modSp mod">
        <pc:chgData name="Martin (Marty) Arrigotti (he/him)" userId="eeb93870-08c3-46dc-8cd6-2d02edab242f" providerId="ADAL" clId="{606C0542-ADA4-41C2-A5EF-6D723CA53408}" dt="2024-11-08T19:35:45.725" v="53" actId="20577"/>
        <pc:sldMkLst>
          <pc:docMk/>
          <pc:sldMk cId="3566806720" sldId="298"/>
        </pc:sldMkLst>
        <pc:spChg chg="mod">
          <ac:chgData name="Martin (Marty) Arrigotti (he/him)" userId="eeb93870-08c3-46dc-8cd6-2d02edab242f" providerId="ADAL" clId="{606C0542-ADA4-41C2-A5EF-6D723CA53408}" dt="2024-11-08T19:35:45.725" v="53" actId="20577"/>
          <ac:spMkLst>
            <pc:docMk/>
            <pc:sldMk cId="3566806720" sldId="298"/>
            <ac:spMk id="5" creationId="{225B4698-03B9-F6D9-2B81-5B4EF257B325}"/>
          </ac:spMkLst>
        </pc:spChg>
      </pc:sldChg>
      <pc:sldChg chg="del">
        <pc:chgData name="Martin (Marty) Arrigotti (he/him)" userId="eeb93870-08c3-46dc-8cd6-2d02edab242f" providerId="ADAL" clId="{606C0542-ADA4-41C2-A5EF-6D723CA53408}" dt="2024-11-08T19:35:53.892" v="55" actId="47"/>
        <pc:sldMkLst>
          <pc:docMk/>
          <pc:sldMk cId="2146510176" sldId="299"/>
        </pc:sldMkLst>
      </pc:sldChg>
      <pc:sldChg chg="add del ord">
        <pc:chgData name="Martin (Marty) Arrigotti (he/him)" userId="eeb93870-08c3-46dc-8cd6-2d02edab242f" providerId="ADAL" clId="{606C0542-ADA4-41C2-A5EF-6D723CA53408}" dt="2024-11-08T19:37:25.408" v="102" actId="47"/>
        <pc:sldMkLst>
          <pc:docMk/>
          <pc:sldMk cId="1976208885" sldId="300"/>
        </pc:sldMkLst>
      </pc:sldChg>
      <pc:sldChg chg="modSp mod ord">
        <pc:chgData name="Martin (Marty) Arrigotti (he/him)" userId="eeb93870-08c3-46dc-8cd6-2d02edab242f" providerId="ADAL" clId="{606C0542-ADA4-41C2-A5EF-6D723CA53408}" dt="2024-11-08T19:36:44.325" v="91" actId="20577"/>
        <pc:sldMkLst>
          <pc:docMk/>
          <pc:sldMk cId="648811105" sldId="301"/>
        </pc:sldMkLst>
        <pc:spChg chg="mod">
          <ac:chgData name="Martin (Marty) Arrigotti (he/him)" userId="eeb93870-08c3-46dc-8cd6-2d02edab242f" providerId="ADAL" clId="{606C0542-ADA4-41C2-A5EF-6D723CA53408}" dt="2024-11-08T19:36:44.325" v="91" actId="20577"/>
          <ac:spMkLst>
            <pc:docMk/>
            <pc:sldMk cId="648811105" sldId="301"/>
            <ac:spMk id="2" creationId="{4E441F71-4378-E3E8-6C22-8903C15DC0C8}"/>
          </ac:spMkLst>
        </pc:spChg>
      </pc:sldChg>
      <pc:sldChg chg="del ord">
        <pc:chgData name="Martin (Marty) Arrigotti (he/him)" userId="eeb93870-08c3-46dc-8cd6-2d02edab242f" providerId="ADAL" clId="{606C0542-ADA4-41C2-A5EF-6D723CA53408}" dt="2024-11-08T19:38:06.309" v="157" actId="47"/>
        <pc:sldMkLst>
          <pc:docMk/>
          <pc:sldMk cId="3575395732" sldId="302"/>
        </pc:sldMkLst>
      </pc:sldChg>
      <pc:sldChg chg="del">
        <pc:chgData name="Martin (Marty) Arrigotti (he/him)" userId="eeb93870-08c3-46dc-8cd6-2d02edab242f" providerId="ADAL" clId="{606C0542-ADA4-41C2-A5EF-6D723CA53408}" dt="2024-11-08T19:36:07.059" v="57" actId="47"/>
        <pc:sldMkLst>
          <pc:docMk/>
          <pc:sldMk cId="1745447068" sldId="303"/>
        </pc:sldMkLst>
      </pc:sldChg>
      <pc:sldChg chg="del">
        <pc:chgData name="Martin (Marty) Arrigotti (he/him)" userId="eeb93870-08c3-46dc-8cd6-2d02edab242f" providerId="ADAL" clId="{606C0542-ADA4-41C2-A5EF-6D723CA53408}" dt="2024-11-08T19:36:51.092" v="95" actId="47"/>
        <pc:sldMkLst>
          <pc:docMk/>
          <pc:sldMk cId="955057645" sldId="304"/>
        </pc:sldMkLst>
      </pc:sldChg>
      <pc:sldChg chg="del">
        <pc:chgData name="Martin (Marty) Arrigotti (he/him)" userId="eeb93870-08c3-46dc-8cd6-2d02edab242f" providerId="ADAL" clId="{606C0542-ADA4-41C2-A5EF-6D723CA53408}" dt="2024-11-08T19:36:57.492" v="96" actId="47"/>
        <pc:sldMkLst>
          <pc:docMk/>
          <pc:sldMk cId="1117061171" sldId="305"/>
        </pc:sldMkLst>
      </pc:sldChg>
      <pc:sldChg chg="addSp delSp modSp add mod">
        <pc:chgData name="Martin (Marty) Arrigotti (he/him)" userId="eeb93870-08c3-46dc-8cd6-2d02edab242f" providerId="ADAL" clId="{606C0542-ADA4-41C2-A5EF-6D723CA53408}" dt="2024-11-18T23:51:50.366" v="2596" actId="20577"/>
        <pc:sldMkLst>
          <pc:docMk/>
          <pc:sldMk cId="1620424414" sldId="311"/>
        </pc:sldMkLst>
        <pc:spChg chg="add mod">
          <ac:chgData name="Martin (Marty) Arrigotti (he/him)" userId="eeb93870-08c3-46dc-8cd6-2d02edab242f" providerId="ADAL" clId="{606C0542-ADA4-41C2-A5EF-6D723CA53408}" dt="2024-11-18T23:51:50.366" v="2596" actId="20577"/>
          <ac:spMkLst>
            <pc:docMk/>
            <pc:sldMk cId="1620424414" sldId="311"/>
            <ac:spMk id="2" creationId="{9CEFECE2-7CBC-4E6B-5913-17D765D8C5BA}"/>
          </ac:spMkLst>
        </pc:spChg>
        <pc:spChg chg="mod">
          <ac:chgData name="Martin (Marty) Arrigotti (he/him)" userId="eeb93870-08c3-46dc-8cd6-2d02edab242f" providerId="ADAL" clId="{606C0542-ADA4-41C2-A5EF-6D723CA53408}" dt="2024-11-18T23:51:47.074" v="2594" actId="1076"/>
          <ac:spMkLst>
            <pc:docMk/>
            <pc:sldMk cId="1620424414" sldId="311"/>
            <ac:spMk id="3" creationId="{E81CC23C-5A26-3E3A-F72B-10637E6B4BB3}"/>
          </ac:spMkLst>
        </pc:spChg>
        <pc:spChg chg="mod">
          <ac:chgData name="Martin (Marty) Arrigotti (he/him)" userId="eeb93870-08c3-46dc-8cd6-2d02edab242f" providerId="ADAL" clId="{606C0542-ADA4-41C2-A5EF-6D723CA53408}" dt="2024-11-12T19:44:57.859" v="1167" actId="20577"/>
          <ac:spMkLst>
            <pc:docMk/>
            <pc:sldMk cId="1620424414" sldId="311"/>
            <ac:spMk id="44" creationId="{129AE000-DEAF-164D-05C7-E5869DA7A319}"/>
          </ac:spMkLst>
        </pc:spChg>
        <pc:picChg chg="del">
          <ac:chgData name="Martin (Marty) Arrigotti (he/him)" userId="eeb93870-08c3-46dc-8cd6-2d02edab242f" providerId="ADAL" clId="{606C0542-ADA4-41C2-A5EF-6D723CA53408}" dt="2024-11-18T23:49:05.100" v="2545" actId="478"/>
          <ac:picMkLst>
            <pc:docMk/>
            <pc:sldMk cId="1620424414" sldId="311"/>
            <ac:picMk id="1030" creationId="{421269D8-AE96-E701-D704-53DE40663F55}"/>
          </ac:picMkLst>
        </pc:picChg>
      </pc:sldChg>
      <pc:sldChg chg="modSp add mod">
        <pc:chgData name="Martin (Marty) Arrigotti (he/him)" userId="eeb93870-08c3-46dc-8cd6-2d02edab242f" providerId="ADAL" clId="{606C0542-ADA4-41C2-A5EF-6D723CA53408}" dt="2024-11-08T19:39:43.492" v="216" actId="27636"/>
        <pc:sldMkLst>
          <pc:docMk/>
          <pc:sldMk cId="2096772411" sldId="1803"/>
        </pc:sldMkLst>
        <pc:spChg chg="mod">
          <ac:chgData name="Martin (Marty) Arrigotti (he/him)" userId="eeb93870-08c3-46dc-8cd6-2d02edab242f" providerId="ADAL" clId="{606C0542-ADA4-41C2-A5EF-6D723CA53408}" dt="2024-11-08T19:39:43.492" v="216" actId="27636"/>
          <ac:spMkLst>
            <pc:docMk/>
            <pc:sldMk cId="2096772411" sldId="1803"/>
            <ac:spMk id="3" creationId="{0F1732AA-E6E3-8372-BB78-2417A4F5D2C9}"/>
          </ac:spMkLst>
        </pc:spChg>
      </pc:sldChg>
      <pc:sldChg chg="add">
        <pc:chgData name="Martin (Marty) Arrigotti (he/him)" userId="eeb93870-08c3-46dc-8cd6-2d02edab242f" providerId="ADAL" clId="{606C0542-ADA4-41C2-A5EF-6D723CA53408}" dt="2024-11-08T19:39:43.408" v="213"/>
        <pc:sldMkLst>
          <pc:docMk/>
          <pc:sldMk cId="4077407251" sldId="1819"/>
        </pc:sldMkLst>
      </pc:sldChg>
      <pc:sldChg chg="add del ord">
        <pc:chgData name="Martin (Marty) Arrigotti (he/him)" userId="eeb93870-08c3-46dc-8cd6-2d02edab242f" providerId="ADAL" clId="{606C0542-ADA4-41C2-A5EF-6D723CA53408}" dt="2024-11-08T19:38:32.442" v="163" actId="2696"/>
        <pc:sldMkLst>
          <pc:docMk/>
          <pc:sldMk cId="3854032308" sldId="1830"/>
        </pc:sldMkLst>
      </pc:sldChg>
      <pc:sldChg chg="modSp add del mod">
        <pc:chgData name="Martin (Marty) Arrigotti (he/him)" userId="eeb93870-08c3-46dc-8cd6-2d02edab242f" providerId="ADAL" clId="{606C0542-ADA4-41C2-A5EF-6D723CA53408}" dt="2024-11-08T19:39:16.325" v="177" actId="47"/>
        <pc:sldMkLst>
          <pc:docMk/>
          <pc:sldMk cId="4188950126" sldId="1830"/>
        </pc:sldMkLst>
        <pc:spChg chg="mod">
          <ac:chgData name="Martin (Marty) Arrigotti (he/him)" userId="eeb93870-08c3-46dc-8cd6-2d02edab242f" providerId="ADAL" clId="{606C0542-ADA4-41C2-A5EF-6D723CA53408}" dt="2024-11-08T19:39:07.658" v="173" actId="21"/>
          <ac:spMkLst>
            <pc:docMk/>
            <pc:sldMk cId="4188950126" sldId="1830"/>
            <ac:spMk id="2" creationId="{25BF9320-52B6-9CCE-C73A-9503C9F509A0}"/>
          </ac:spMkLst>
        </pc:spChg>
        <pc:spChg chg="mod">
          <ac:chgData name="Martin (Marty) Arrigotti (he/him)" userId="eeb93870-08c3-46dc-8cd6-2d02edab242f" providerId="ADAL" clId="{606C0542-ADA4-41C2-A5EF-6D723CA53408}" dt="2024-11-08T19:39:13.108" v="175" actId="21"/>
          <ac:spMkLst>
            <pc:docMk/>
            <pc:sldMk cId="4188950126" sldId="1830"/>
            <ac:spMk id="3" creationId="{7CA0575F-81CC-1249-0964-04F89BABCA91}"/>
          </ac:spMkLst>
        </pc:spChg>
      </pc:sldChg>
      <pc:sldChg chg="modSp add mod">
        <pc:chgData name="Martin (Marty) Arrigotti (he/him)" userId="eeb93870-08c3-46dc-8cd6-2d02edab242f" providerId="ADAL" clId="{606C0542-ADA4-41C2-A5EF-6D723CA53408}" dt="2024-11-15T22:07:44.676" v="1183" actId="255"/>
        <pc:sldMkLst>
          <pc:docMk/>
          <pc:sldMk cId="2588129245" sldId="1831"/>
        </pc:sldMkLst>
        <pc:spChg chg="mod">
          <ac:chgData name="Martin (Marty) Arrigotti (he/him)" userId="eeb93870-08c3-46dc-8cd6-2d02edab242f" providerId="ADAL" clId="{606C0542-ADA4-41C2-A5EF-6D723CA53408}" dt="2024-11-12T19:37:34.034" v="1090" actId="20577"/>
          <ac:spMkLst>
            <pc:docMk/>
            <pc:sldMk cId="2588129245" sldId="1831"/>
            <ac:spMk id="2" creationId="{BC547F5C-F1F2-BC39-8CA7-B37C1797E5BB}"/>
          </ac:spMkLst>
        </pc:spChg>
        <pc:spChg chg="mod">
          <ac:chgData name="Martin (Marty) Arrigotti (he/him)" userId="eeb93870-08c3-46dc-8cd6-2d02edab242f" providerId="ADAL" clId="{606C0542-ADA4-41C2-A5EF-6D723CA53408}" dt="2024-11-15T22:07:44.676" v="1183" actId="255"/>
          <ac:spMkLst>
            <pc:docMk/>
            <pc:sldMk cId="2588129245" sldId="1831"/>
            <ac:spMk id="3" creationId="{9D165EF3-B9F0-997F-7EB0-0D8223097E3A}"/>
          </ac:spMkLst>
        </pc:spChg>
      </pc:sldChg>
      <pc:sldChg chg="modSp add mod">
        <pc:chgData name="Martin (Marty) Arrigotti (he/him)" userId="eeb93870-08c3-46dc-8cd6-2d02edab242f" providerId="ADAL" clId="{606C0542-ADA4-41C2-A5EF-6D723CA53408}" dt="2024-11-15T22:07:56.674" v="1185" actId="255"/>
        <pc:sldMkLst>
          <pc:docMk/>
          <pc:sldMk cId="2486042721" sldId="1838"/>
        </pc:sldMkLst>
        <pc:spChg chg="mod">
          <ac:chgData name="Martin (Marty) Arrigotti (he/him)" userId="eeb93870-08c3-46dc-8cd6-2d02edab242f" providerId="ADAL" clId="{606C0542-ADA4-41C2-A5EF-6D723CA53408}" dt="2024-11-12T19:38:01.837" v="1107" actId="20577"/>
          <ac:spMkLst>
            <pc:docMk/>
            <pc:sldMk cId="2486042721" sldId="1838"/>
            <ac:spMk id="2" creationId="{4BB31908-F4CD-7695-9882-35AF878BC558}"/>
          </ac:spMkLst>
        </pc:spChg>
        <pc:spChg chg="mod">
          <ac:chgData name="Martin (Marty) Arrigotti (he/him)" userId="eeb93870-08c3-46dc-8cd6-2d02edab242f" providerId="ADAL" clId="{606C0542-ADA4-41C2-A5EF-6D723CA53408}" dt="2024-11-15T22:07:56.674" v="1185" actId="255"/>
          <ac:spMkLst>
            <pc:docMk/>
            <pc:sldMk cId="2486042721" sldId="1838"/>
            <ac:spMk id="3" creationId="{354512DE-9FC8-56E1-6085-D0EAB6DE6F14}"/>
          </ac:spMkLst>
        </pc:spChg>
      </pc:sldChg>
      <pc:sldChg chg="addSp delSp modSp add mod">
        <pc:chgData name="Martin (Marty) Arrigotti (he/him)" userId="eeb93870-08c3-46dc-8cd6-2d02edab242f" providerId="ADAL" clId="{606C0542-ADA4-41C2-A5EF-6D723CA53408}" dt="2024-11-12T17:03:37.975" v="247" actId="1076"/>
        <pc:sldMkLst>
          <pc:docMk/>
          <pc:sldMk cId="3403580829" sldId="1885"/>
        </pc:sldMkLst>
        <pc:spChg chg="del">
          <ac:chgData name="Martin (Marty) Arrigotti (he/him)" userId="eeb93870-08c3-46dc-8cd6-2d02edab242f" providerId="ADAL" clId="{606C0542-ADA4-41C2-A5EF-6D723CA53408}" dt="2024-11-12T17:01:42.996" v="229" actId="478"/>
          <ac:spMkLst>
            <pc:docMk/>
            <pc:sldMk cId="3403580829" sldId="1885"/>
            <ac:spMk id="4" creationId="{91FB1E3A-0CC1-BAE3-9128-B47377D6A882}"/>
          </ac:spMkLst>
        </pc:spChg>
        <pc:spChg chg="mod">
          <ac:chgData name="Martin (Marty) Arrigotti (he/him)" userId="eeb93870-08c3-46dc-8cd6-2d02edab242f" providerId="ADAL" clId="{606C0542-ADA4-41C2-A5EF-6D723CA53408}" dt="2024-11-12T17:03:29.235" v="246" actId="1076"/>
          <ac:spMkLst>
            <pc:docMk/>
            <pc:sldMk cId="3403580829" sldId="1885"/>
            <ac:spMk id="7" creationId="{E0848B93-4DED-958D-FE68-EAC441A21F35}"/>
          </ac:spMkLst>
        </pc:spChg>
        <pc:spChg chg="mod">
          <ac:chgData name="Martin (Marty) Arrigotti (he/him)" userId="eeb93870-08c3-46dc-8cd6-2d02edab242f" providerId="ADAL" clId="{606C0542-ADA4-41C2-A5EF-6D723CA53408}" dt="2024-11-12T17:03:19.451" v="244" actId="14100"/>
          <ac:spMkLst>
            <pc:docMk/>
            <pc:sldMk cId="3403580829" sldId="1885"/>
            <ac:spMk id="8" creationId="{6CF1992B-484D-C791-425C-47DF7A99532C}"/>
          </ac:spMkLst>
        </pc:spChg>
        <pc:spChg chg="mod">
          <ac:chgData name="Martin (Marty) Arrigotti (he/him)" userId="eeb93870-08c3-46dc-8cd6-2d02edab242f" providerId="ADAL" clId="{606C0542-ADA4-41C2-A5EF-6D723CA53408}" dt="2024-11-12T17:02:25.527" v="236" actId="14100"/>
          <ac:spMkLst>
            <pc:docMk/>
            <pc:sldMk cId="3403580829" sldId="1885"/>
            <ac:spMk id="12" creationId="{D15DC569-230E-69D6-27A0-7ED4D07F2EEF}"/>
          </ac:spMkLst>
        </pc:spChg>
        <pc:spChg chg="mod">
          <ac:chgData name="Martin (Marty) Arrigotti (he/him)" userId="eeb93870-08c3-46dc-8cd6-2d02edab242f" providerId="ADAL" clId="{606C0542-ADA4-41C2-A5EF-6D723CA53408}" dt="2024-11-12T17:02:21.666" v="235" actId="1076"/>
          <ac:spMkLst>
            <pc:docMk/>
            <pc:sldMk cId="3403580829" sldId="1885"/>
            <ac:spMk id="504" creationId="{E55A5F28-099A-0F30-7757-C606112181A0}"/>
          </ac:spMkLst>
        </pc:spChg>
        <pc:picChg chg="add mod">
          <ac:chgData name="Martin (Marty) Arrigotti (he/him)" userId="eeb93870-08c3-46dc-8cd6-2d02edab242f" providerId="ADAL" clId="{606C0542-ADA4-41C2-A5EF-6D723CA53408}" dt="2024-11-12T17:03:37.975" v="247" actId="1076"/>
          <ac:picMkLst>
            <pc:docMk/>
            <pc:sldMk cId="3403580829" sldId="1885"/>
            <ac:picMk id="3" creationId="{AF81F416-37C3-2954-2BB9-48FB94819719}"/>
          </ac:picMkLst>
        </pc:picChg>
        <pc:picChg chg="del">
          <ac:chgData name="Martin (Marty) Arrigotti (he/him)" userId="eeb93870-08c3-46dc-8cd6-2d02edab242f" providerId="ADAL" clId="{606C0542-ADA4-41C2-A5EF-6D723CA53408}" dt="2024-11-12T17:01:36.923" v="225" actId="478"/>
          <ac:picMkLst>
            <pc:docMk/>
            <pc:sldMk cId="3403580829" sldId="1885"/>
            <ac:picMk id="10" creationId="{AB877327-A644-102E-74F3-79AE2999273F}"/>
          </ac:picMkLst>
        </pc:picChg>
        <pc:picChg chg="del">
          <ac:chgData name="Martin (Marty) Arrigotti (he/him)" userId="eeb93870-08c3-46dc-8cd6-2d02edab242f" providerId="ADAL" clId="{606C0542-ADA4-41C2-A5EF-6D723CA53408}" dt="2024-11-12T17:01:37.550" v="226" actId="478"/>
          <ac:picMkLst>
            <pc:docMk/>
            <pc:sldMk cId="3403580829" sldId="1885"/>
            <ac:picMk id="11" creationId="{373D92C4-AC2D-B531-CF0D-8FC7353A36D1}"/>
          </ac:picMkLst>
        </pc:picChg>
      </pc:sldChg>
      <pc:sldChg chg="add ord">
        <pc:chgData name="Martin (Marty) Arrigotti (he/him)" userId="eeb93870-08c3-46dc-8cd6-2d02edab242f" providerId="ADAL" clId="{606C0542-ADA4-41C2-A5EF-6D723CA53408}" dt="2024-11-08T19:40:08.409" v="223"/>
        <pc:sldMkLst>
          <pc:docMk/>
          <pc:sldMk cId="3197358485" sldId="2147473906"/>
        </pc:sldMkLst>
      </pc:sldChg>
      <pc:sldChg chg="add">
        <pc:chgData name="Martin (Marty) Arrigotti (he/him)" userId="eeb93870-08c3-46dc-8cd6-2d02edab242f" providerId="ADAL" clId="{606C0542-ADA4-41C2-A5EF-6D723CA53408}" dt="2024-11-08T19:39:43.408" v="213"/>
        <pc:sldMkLst>
          <pc:docMk/>
          <pc:sldMk cId="195853089" sldId="2147473914"/>
        </pc:sldMkLst>
      </pc:sldChg>
      <pc:sldChg chg="add">
        <pc:chgData name="Martin (Marty) Arrigotti (he/him)" userId="eeb93870-08c3-46dc-8cd6-2d02edab242f" providerId="ADAL" clId="{606C0542-ADA4-41C2-A5EF-6D723CA53408}" dt="2024-11-08T19:39:43.408" v="213"/>
        <pc:sldMkLst>
          <pc:docMk/>
          <pc:sldMk cId="2335318064" sldId="2147473916"/>
        </pc:sldMkLst>
      </pc:sldChg>
      <pc:sldChg chg="modSp add mod">
        <pc:chgData name="Martin (Marty) Arrigotti (he/him)" userId="eeb93870-08c3-46dc-8cd6-2d02edab242f" providerId="ADAL" clId="{606C0542-ADA4-41C2-A5EF-6D723CA53408}" dt="2024-11-15T22:24:57.922" v="2237" actId="20577"/>
        <pc:sldMkLst>
          <pc:docMk/>
          <pc:sldMk cId="1490989581" sldId="2147473922"/>
        </pc:sldMkLst>
        <pc:spChg chg="mod">
          <ac:chgData name="Martin (Marty) Arrigotti (he/him)" userId="eeb93870-08c3-46dc-8cd6-2d02edab242f" providerId="ADAL" clId="{606C0542-ADA4-41C2-A5EF-6D723CA53408}" dt="2024-11-15T22:24:57.922" v="2237" actId="20577"/>
          <ac:spMkLst>
            <pc:docMk/>
            <pc:sldMk cId="1490989581" sldId="2147473922"/>
            <ac:spMk id="4" creationId="{E6880BB6-700D-BD0E-8967-A90E2CC6317A}"/>
          </ac:spMkLst>
        </pc:spChg>
        <pc:spChg chg="mod">
          <ac:chgData name="Martin (Marty) Arrigotti (he/him)" userId="eeb93870-08c3-46dc-8cd6-2d02edab242f" providerId="ADAL" clId="{606C0542-ADA4-41C2-A5EF-6D723CA53408}" dt="2024-11-15T22:14:20.789" v="1734" actId="20577"/>
          <ac:spMkLst>
            <pc:docMk/>
            <pc:sldMk cId="1490989581" sldId="2147473922"/>
            <ac:spMk id="5" creationId="{9BB8FE6D-9D56-F957-B073-1E2D5F54352F}"/>
          </ac:spMkLst>
        </pc:spChg>
      </pc:sldChg>
      <pc:sldChg chg="modSp add mod">
        <pc:chgData name="Martin (Marty) Arrigotti (he/him)" userId="eeb93870-08c3-46dc-8cd6-2d02edab242f" providerId="ADAL" clId="{606C0542-ADA4-41C2-A5EF-6D723CA53408}" dt="2024-11-15T22:15:29.171" v="1755" actId="20577"/>
        <pc:sldMkLst>
          <pc:docMk/>
          <pc:sldMk cId="935421086" sldId="2147473923"/>
        </pc:sldMkLst>
        <pc:spChg chg="mod">
          <ac:chgData name="Martin (Marty) Arrigotti (he/him)" userId="eeb93870-08c3-46dc-8cd6-2d02edab242f" providerId="ADAL" clId="{606C0542-ADA4-41C2-A5EF-6D723CA53408}" dt="2024-11-15T22:15:29.171" v="1755" actId="20577"/>
          <ac:spMkLst>
            <pc:docMk/>
            <pc:sldMk cId="935421086" sldId="2147473923"/>
            <ac:spMk id="9" creationId="{C6269427-4EFC-2DBA-502F-BB25CF33C4B4}"/>
          </ac:spMkLst>
        </pc:spChg>
      </pc:sldChg>
      <pc:sldChg chg="modSp add mod">
        <pc:chgData name="Martin (Marty) Arrigotti (he/him)" userId="eeb93870-08c3-46dc-8cd6-2d02edab242f" providerId="ADAL" clId="{606C0542-ADA4-41C2-A5EF-6D723CA53408}" dt="2024-11-08T19:39:43.475" v="215" actId="27636"/>
        <pc:sldMkLst>
          <pc:docMk/>
          <pc:sldMk cId="1016903982" sldId="2147473924"/>
        </pc:sldMkLst>
        <pc:spChg chg="mod">
          <ac:chgData name="Martin (Marty) Arrigotti (he/him)" userId="eeb93870-08c3-46dc-8cd6-2d02edab242f" providerId="ADAL" clId="{606C0542-ADA4-41C2-A5EF-6D723CA53408}" dt="2024-11-08T19:39:43.475" v="215" actId="27636"/>
          <ac:spMkLst>
            <pc:docMk/>
            <pc:sldMk cId="1016903982" sldId="2147473924"/>
            <ac:spMk id="3" creationId="{F3C438FC-A116-DC69-935A-88B5A5859B43}"/>
          </ac:spMkLst>
        </pc:spChg>
      </pc:sldChg>
      <pc:sldChg chg="new del">
        <pc:chgData name="Martin (Marty) Arrigotti (he/him)" userId="eeb93870-08c3-46dc-8cd6-2d02edab242f" providerId="ADAL" clId="{606C0542-ADA4-41C2-A5EF-6D723CA53408}" dt="2024-11-08T19:37:27.892" v="103" actId="47"/>
        <pc:sldMkLst>
          <pc:docMk/>
          <pc:sldMk cId="1315692514" sldId="2147473924"/>
        </pc:sldMkLst>
      </pc:sldChg>
      <pc:sldChg chg="modSp add mod">
        <pc:chgData name="Martin (Marty) Arrigotti (he/him)" userId="eeb93870-08c3-46dc-8cd6-2d02edab242f" providerId="ADAL" clId="{606C0542-ADA4-41C2-A5EF-6D723CA53408}" dt="2024-11-08T19:37:38.674" v="153" actId="20577"/>
        <pc:sldMkLst>
          <pc:docMk/>
          <pc:sldMk cId="1418949019" sldId="2147473925"/>
        </pc:sldMkLst>
        <pc:spChg chg="mod">
          <ac:chgData name="Martin (Marty) Arrigotti (he/him)" userId="eeb93870-08c3-46dc-8cd6-2d02edab242f" providerId="ADAL" clId="{606C0542-ADA4-41C2-A5EF-6D723CA53408}" dt="2024-11-08T19:37:38.674" v="153" actId="20577"/>
          <ac:spMkLst>
            <pc:docMk/>
            <pc:sldMk cId="1418949019" sldId="2147473925"/>
            <ac:spMk id="2" creationId="{4E441F71-4378-E3E8-6C22-8903C15DC0C8}"/>
          </ac:spMkLst>
        </pc:spChg>
      </pc:sldChg>
      <pc:sldChg chg="new del ord">
        <pc:chgData name="Martin (Marty) Arrigotti (he/him)" userId="eeb93870-08c3-46dc-8cd6-2d02edab242f" providerId="ADAL" clId="{606C0542-ADA4-41C2-A5EF-6D723CA53408}" dt="2024-11-08T19:40:47.066" v="224" actId="47"/>
        <pc:sldMkLst>
          <pc:docMk/>
          <pc:sldMk cId="274377606" sldId="2147473926"/>
        </pc:sldMkLst>
      </pc:sldChg>
      <pc:sldChg chg="add del ord">
        <pc:chgData name="Martin (Marty) Arrigotti (he/him)" userId="eeb93870-08c3-46dc-8cd6-2d02edab242f" providerId="ADAL" clId="{606C0542-ADA4-41C2-A5EF-6D723CA53408}" dt="2024-11-08T19:38:42.192" v="166" actId="47"/>
        <pc:sldMkLst>
          <pc:docMk/>
          <pc:sldMk cId="1025488532" sldId="2147473927"/>
        </pc:sldMkLst>
      </pc:sldChg>
      <pc:sldChg chg="modSp add mod">
        <pc:chgData name="Martin (Marty) Arrigotti (he/him)" userId="eeb93870-08c3-46dc-8cd6-2d02edab242f" providerId="ADAL" clId="{606C0542-ADA4-41C2-A5EF-6D723CA53408}" dt="2024-11-08T19:39:43.464" v="214" actId="27636"/>
        <pc:sldMkLst>
          <pc:docMk/>
          <pc:sldMk cId="1364742328" sldId="2147473927"/>
        </pc:sldMkLst>
        <pc:spChg chg="mod">
          <ac:chgData name="Martin (Marty) Arrigotti (he/him)" userId="eeb93870-08c3-46dc-8cd6-2d02edab242f" providerId="ADAL" clId="{606C0542-ADA4-41C2-A5EF-6D723CA53408}" dt="2024-11-08T19:39:43.464" v="214" actId="27636"/>
          <ac:spMkLst>
            <pc:docMk/>
            <pc:sldMk cId="1364742328" sldId="2147473927"/>
            <ac:spMk id="3" creationId="{C815B696-20D8-4F5D-63B4-D8E59121BC96}"/>
          </ac:spMkLst>
        </pc:spChg>
      </pc:sldChg>
      <pc:sldChg chg="modSp new mod">
        <pc:chgData name="Martin (Marty) Arrigotti (he/him)" userId="eeb93870-08c3-46dc-8cd6-2d02edab242f" providerId="ADAL" clId="{606C0542-ADA4-41C2-A5EF-6D723CA53408}" dt="2024-11-08T19:38:56.342" v="170"/>
        <pc:sldMkLst>
          <pc:docMk/>
          <pc:sldMk cId="4015170802" sldId="2147473928"/>
        </pc:sldMkLst>
        <pc:spChg chg="mod">
          <ac:chgData name="Martin (Marty) Arrigotti (he/him)" userId="eeb93870-08c3-46dc-8cd6-2d02edab242f" providerId="ADAL" clId="{606C0542-ADA4-41C2-A5EF-6D723CA53408}" dt="2024-11-08T19:38:56.342" v="170"/>
          <ac:spMkLst>
            <pc:docMk/>
            <pc:sldMk cId="4015170802" sldId="2147473928"/>
            <ac:spMk id="2" creationId="{D058CD3E-63C7-5285-FC96-ADFE77A58515}"/>
          </ac:spMkLst>
        </pc:spChg>
        <pc:spChg chg="mod">
          <ac:chgData name="Martin (Marty) Arrigotti (he/him)" userId="eeb93870-08c3-46dc-8cd6-2d02edab242f" providerId="ADAL" clId="{606C0542-ADA4-41C2-A5EF-6D723CA53408}" dt="2024-11-08T19:38:52.792" v="169"/>
          <ac:spMkLst>
            <pc:docMk/>
            <pc:sldMk cId="4015170802" sldId="2147473928"/>
            <ac:spMk id="3" creationId="{28E19585-2966-B21C-6BE8-C312EE74AE5E}"/>
          </ac:spMkLst>
        </pc:spChg>
      </pc:sldChg>
      <pc:sldChg chg="modSp new mod modNotesTx">
        <pc:chgData name="Martin (Marty) Arrigotti (he/him)" userId="eeb93870-08c3-46dc-8cd6-2d02edab242f" providerId="ADAL" clId="{606C0542-ADA4-41C2-A5EF-6D723CA53408}" dt="2024-11-15T22:55:41.829" v="2510" actId="20577"/>
        <pc:sldMkLst>
          <pc:docMk/>
          <pc:sldMk cId="158836269" sldId="2147473929"/>
        </pc:sldMkLst>
        <pc:spChg chg="mod">
          <ac:chgData name="Martin (Marty) Arrigotti (he/him)" userId="eeb93870-08c3-46dc-8cd6-2d02edab242f" providerId="ADAL" clId="{606C0542-ADA4-41C2-A5EF-6D723CA53408}" dt="2024-11-08T19:39:08.808" v="174"/>
          <ac:spMkLst>
            <pc:docMk/>
            <pc:sldMk cId="158836269" sldId="2147473929"/>
            <ac:spMk id="2" creationId="{21F672B9-1505-50D6-585C-75C30BF81D89}"/>
          </ac:spMkLst>
        </pc:spChg>
        <pc:spChg chg="mod">
          <ac:chgData name="Martin (Marty) Arrigotti (he/him)" userId="eeb93870-08c3-46dc-8cd6-2d02edab242f" providerId="ADAL" clId="{606C0542-ADA4-41C2-A5EF-6D723CA53408}" dt="2024-11-08T19:39:14.208" v="176"/>
          <ac:spMkLst>
            <pc:docMk/>
            <pc:sldMk cId="158836269" sldId="2147473929"/>
            <ac:spMk id="3" creationId="{995AF24A-4F27-052F-F890-D8969FA7E6CD}"/>
          </ac:spMkLst>
        </pc:spChg>
      </pc:sldChg>
      <pc:sldChg chg="add del">
        <pc:chgData name="Martin (Marty) Arrigotti (he/him)" userId="eeb93870-08c3-46dc-8cd6-2d02edab242f" providerId="ADAL" clId="{606C0542-ADA4-41C2-A5EF-6D723CA53408}" dt="2024-11-08T19:38:48.892" v="168"/>
        <pc:sldMkLst>
          <pc:docMk/>
          <pc:sldMk cId="1993658309" sldId="2147473929"/>
        </pc:sldMkLst>
      </pc:sldChg>
      <pc:sldChg chg="modSp add mod">
        <pc:chgData name="Martin (Marty) Arrigotti (he/him)" userId="eeb93870-08c3-46dc-8cd6-2d02edab242f" providerId="ADAL" clId="{606C0542-ADA4-41C2-A5EF-6D723CA53408}" dt="2024-11-08T19:39:30.957" v="210" actId="20577"/>
        <pc:sldMkLst>
          <pc:docMk/>
          <pc:sldMk cId="3199119719" sldId="2147473930"/>
        </pc:sldMkLst>
        <pc:spChg chg="mod">
          <ac:chgData name="Martin (Marty) Arrigotti (he/him)" userId="eeb93870-08c3-46dc-8cd6-2d02edab242f" providerId="ADAL" clId="{606C0542-ADA4-41C2-A5EF-6D723CA53408}" dt="2024-11-08T19:39:30.957" v="210" actId="20577"/>
          <ac:spMkLst>
            <pc:docMk/>
            <pc:sldMk cId="3199119719" sldId="2147473930"/>
            <ac:spMk id="2" creationId="{4E441F71-4378-E3E8-6C22-8903C15DC0C8}"/>
          </ac:spMkLst>
        </pc:spChg>
      </pc:sldChg>
      <pc:sldChg chg="modSp mod ord">
        <pc:chgData name="Martin (Marty) Arrigotti (he/him)" userId="eeb93870-08c3-46dc-8cd6-2d02edab242f" providerId="ADAL" clId="{606C0542-ADA4-41C2-A5EF-6D723CA53408}" dt="2024-11-12T20:09:45.231" v="1169"/>
        <pc:sldMkLst>
          <pc:docMk/>
          <pc:sldMk cId="1481522860" sldId="2147473931"/>
        </pc:sldMkLst>
        <pc:spChg chg="mod">
          <ac:chgData name="Martin (Marty) Arrigotti (he/him)" userId="eeb93870-08c3-46dc-8cd6-2d02edab242f" providerId="ADAL" clId="{606C0542-ADA4-41C2-A5EF-6D723CA53408}" dt="2024-11-12T19:32:36.110" v="1002" actId="20577"/>
          <ac:spMkLst>
            <pc:docMk/>
            <pc:sldMk cId="1481522860" sldId="2147473931"/>
            <ac:spMk id="2" creationId="{94DEF9A8-C27C-3FDA-13EC-04E86A103441}"/>
          </ac:spMkLst>
        </pc:spChg>
        <pc:spChg chg="mod">
          <ac:chgData name="Martin (Marty) Arrigotti (he/him)" userId="eeb93870-08c3-46dc-8cd6-2d02edab242f" providerId="ADAL" clId="{606C0542-ADA4-41C2-A5EF-6D723CA53408}" dt="2024-11-12T19:36:17.156" v="1021" actId="20577"/>
          <ac:spMkLst>
            <pc:docMk/>
            <pc:sldMk cId="1481522860" sldId="2147473931"/>
            <ac:spMk id="6" creationId="{600D7821-D170-9889-027D-909F76AC39F5}"/>
          </ac:spMkLst>
        </pc:spChg>
      </pc:sldChg>
      <pc:sldChg chg="modSp mod">
        <pc:chgData name="Martin (Marty) Arrigotti (he/him)" userId="eeb93870-08c3-46dc-8cd6-2d02edab242f" providerId="ADAL" clId="{606C0542-ADA4-41C2-A5EF-6D723CA53408}" dt="2024-11-15T22:07:24.621" v="1181" actId="255"/>
        <pc:sldMkLst>
          <pc:docMk/>
          <pc:sldMk cId="4240214635" sldId="2147473932"/>
        </pc:sldMkLst>
        <pc:spChg chg="mod">
          <ac:chgData name="Martin (Marty) Arrigotti (he/him)" userId="eeb93870-08c3-46dc-8cd6-2d02edab242f" providerId="ADAL" clId="{606C0542-ADA4-41C2-A5EF-6D723CA53408}" dt="2024-11-15T22:07:11.517" v="1178" actId="255"/>
          <ac:spMkLst>
            <pc:docMk/>
            <pc:sldMk cId="4240214635" sldId="2147473932"/>
            <ac:spMk id="3" creationId="{D0130CE2-9EB8-4B27-24FF-6DA2026045B5}"/>
          </ac:spMkLst>
        </pc:spChg>
        <pc:spChg chg="mod">
          <ac:chgData name="Martin (Marty) Arrigotti (he/him)" userId="eeb93870-08c3-46dc-8cd6-2d02edab242f" providerId="ADAL" clId="{606C0542-ADA4-41C2-A5EF-6D723CA53408}" dt="2024-11-15T22:07:16.188" v="1179" actId="255"/>
          <ac:spMkLst>
            <pc:docMk/>
            <pc:sldMk cId="4240214635" sldId="2147473932"/>
            <ac:spMk id="4" creationId="{7C6691CF-CE75-A5C2-856A-40CF8749DC77}"/>
          </ac:spMkLst>
        </pc:spChg>
        <pc:spChg chg="mod">
          <ac:chgData name="Martin (Marty) Arrigotti (he/him)" userId="eeb93870-08c3-46dc-8cd6-2d02edab242f" providerId="ADAL" clId="{606C0542-ADA4-41C2-A5EF-6D723CA53408}" dt="2024-11-15T22:07:19.369" v="1180" actId="255"/>
          <ac:spMkLst>
            <pc:docMk/>
            <pc:sldMk cId="4240214635" sldId="2147473932"/>
            <ac:spMk id="5" creationId="{BA96A50F-DF1E-028E-E2A8-EEBE9CD2AF3D}"/>
          </ac:spMkLst>
        </pc:spChg>
        <pc:spChg chg="mod">
          <ac:chgData name="Martin (Marty) Arrigotti (he/him)" userId="eeb93870-08c3-46dc-8cd6-2d02edab242f" providerId="ADAL" clId="{606C0542-ADA4-41C2-A5EF-6D723CA53408}" dt="2024-11-15T22:07:24.621" v="1181" actId="255"/>
          <ac:spMkLst>
            <pc:docMk/>
            <pc:sldMk cId="4240214635" sldId="2147473932"/>
            <ac:spMk id="6" creationId="{93E4609A-85BB-A20C-348C-85320CE3DAF4}"/>
          </ac:spMkLst>
        </pc:spChg>
      </pc:sldChg>
      <pc:sldChg chg="modSp mod ord modNotesTx">
        <pc:chgData name="Martin (Marty) Arrigotti (he/him)" userId="eeb93870-08c3-46dc-8cd6-2d02edab242f" providerId="ADAL" clId="{606C0542-ADA4-41C2-A5EF-6D723CA53408}" dt="2024-11-15T22:55:29.654" v="2507" actId="20577"/>
        <pc:sldMkLst>
          <pc:docMk/>
          <pc:sldMk cId="1952934195" sldId="2147473933"/>
        </pc:sldMkLst>
        <pc:spChg chg="mod">
          <ac:chgData name="Martin (Marty) Arrigotti (he/him)" userId="eeb93870-08c3-46dc-8cd6-2d02edab242f" providerId="ADAL" clId="{606C0542-ADA4-41C2-A5EF-6D723CA53408}" dt="2024-11-15T22:18:52.256" v="1904" actId="20577"/>
          <ac:spMkLst>
            <pc:docMk/>
            <pc:sldMk cId="1952934195" sldId="2147473933"/>
            <ac:spMk id="3" creationId="{37E6853F-351A-9248-0DF7-BE4AA7F0D76A}"/>
          </ac:spMkLst>
        </pc:spChg>
      </pc:sldChg>
      <pc:sldChg chg="modSp modAnim modNotesTx">
        <pc:chgData name="Martin (Marty) Arrigotti (he/him)" userId="eeb93870-08c3-46dc-8cd6-2d02edab242f" providerId="ADAL" clId="{606C0542-ADA4-41C2-A5EF-6D723CA53408}" dt="2024-11-15T22:55:19.896" v="2505" actId="20577"/>
        <pc:sldMkLst>
          <pc:docMk/>
          <pc:sldMk cId="2987795491" sldId="2147473934"/>
        </pc:sldMkLst>
        <pc:spChg chg="mod">
          <ac:chgData name="Martin (Marty) Arrigotti (he/him)" userId="eeb93870-08c3-46dc-8cd6-2d02edab242f" providerId="ADAL" clId="{606C0542-ADA4-41C2-A5EF-6D723CA53408}" dt="2024-11-15T22:20:48.942" v="1929" actId="20577"/>
          <ac:spMkLst>
            <pc:docMk/>
            <pc:sldMk cId="2987795491" sldId="2147473934"/>
            <ac:spMk id="3" creationId="{A50D2FEB-F33C-937D-EB64-2AFC2A259F97}"/>
          </ac:spMkLst>
        </pc:spChg>
      </pc:sldChg>
      <pc:sldChg chg="modSp new mod">
        <pc:chgData name="Martin (Marty) Arrigotti (he/him)" userId="eeb93870-08c3-46dc-8cd6-2d02edab242f" providerId="ADAL" clId="{606C0542-ADA4-41C2-A5EF-6D723CA53408}" dt="2024-11-15T22:19:23.181" v="1908" actId="255"/>
        <pc:sldMkLst>
          <pc:docMk/>
          <pc:sldMk cId="1608258279" sldId="2147473935"/>
        </pc:sldMkLst>
        <pc:spChg chg="mod">
          <ac:chgData name="Martin (Marty) Arrigotti (he/him)" userId="eeb93870-08c3-46dc-8cd6-2d02edab242f" providerId="ADAL" clId="{606C0542-ADA4-41C2-A5EF-6D723CA53408}" dt="2024-11-12T19:37:51.831" v="1098" actId="20577"/>
          <ac:spMkLst>
            <pc:docMk/>
            <pc:sldMk cId="1608258279" sldId="2147473935"/>
            <ac:spMk id="2" creationId="{16FF966F-06DE-D3B4-9973-E047DFAEFDA5}"/>
          </ac:spMkLst>
        </pc:spChg>
        <pc:spChg chg="mod">
          <ac:chgData name="Martin (Marty) Arrigotti (he/him)" userId="eeb93870-08c3-46dc-8cd6-2d02edab242f" providerId="ADAL" clId="{606C0542-ADA4-41C2-A5EF-6D723CA53408}" dt="2024-11-15T22:19:23.181" v="1908" actId="255"/>
          <ac:spMkLst>
            <pc:docMk/>
            <pc:sldMk cId="1608258279" sldId="2147473935"/>
            <ac:spMk id="3" creationId="{8BAE5F19-E680-BB21-A061-6F23C408AE26}"/>
          </ac:spMkLst>
        </pc:spChg>
      </pc:sldChg>
      <pc:sldChg chg="modSp add mod ord">
        <pc:chgData name="Martin (Marty) Arrigotti (he/him)" userId="eeb93870-08c3-46dc-8cd6-2d02edab242f" providerId="ADAL" clId="{606C0542-ADA4-41C2-A5EF-6D723CA53408}" dt="2024-11-12T19:37:28.993" v="1076" actId="20577"/>
        <pc:sldMkLst>
          <pc:docMk/>
          <pc:sldMk cId="3113394022" sldId="2147473936"/>
        </pc:sldMkLst>
        <pc:spChg chg="mod">
          <ac:chgData name="Martin (Marty) Arrigotti (he/him)" userId="eeb93870-08c3-46dc-8cd6-2d02edab242f" providerId="ADAL" clId="{606C0542-ADA4-41C2-A5EF-6D723CA53408}" dt="2024-11-12T19:37:28.993" v="1076" actId="20577"/>
          <ac:spMkLst>
            <pc:docMk/>
            <pc:sldMk cId="3113394022" sldId="2147473936"/>
            <ac:spMk id="2" creationId="{4E441F71-4378-E3E8-6C22-8903C15DC0C8}"/>
          </ac:spMkLst>
        </pc:spChg>
      </pc:sldChg>
      <pc:sldChg chg="modSp new del mod ord">
        <pc:chgData name="Martin (Marty) Arrigotti (he/him)" userId="eeb93870-08c3-46dc-8cd6-2d02edab242f" providerId="ADAL" clId="{606C0542-ADA4-41C2-A5EF-6D723CA53408}" dt="2024-11-15T22:23:38.845" v="2179" actId="47"/>
        <pc:sldMkLst>
          <pc:docMk/>
          <pc:sldMk cId="1736578774" sldId="2147473937"/>
        </pc:sldMkLst>
        <pc:spChg chg="mod">
          <ac:chgData name="Martin (Marty) Arrigotti (he/him)" userId="eeb93870-08c3-46dc-8cd6-2d02edab242f" providerId="ADAL" clId="{606C0542-ADA4-41C2-A5EF-6D723CA53408}" dt="2024-11-12T19:38:16.149" v="1127" actId="20577"/>
          <ac:spMkLst>
            <pc:docMk/>
            <pc:sldMk cId="1736578774" sldId="2147473937"/>
            <ac:spMk id="2" creationId="{484DAF55-B98F-BB33-3B0D-42BEDB4B7E3A}"/>
          </ac:spMkLst>
        </pc:spChg>
        <pc:spChg chg="mod">
          <ac:chgData name="Martin (Marty) Arrigotti (he/him)" userId="eeb93870-08c3-46dc-8cd6-2d02edab242f" providerId="ADAL" clId="{606C0542-ADA4-41C2-A5EF-6D723CA53408}" dt="2024-11-15T22:08:01.757" v="1186" actId="255"/>
          <ac:spMkLst>
            <pc:docMk/>
            <pc:sldMk cId="1736578774" sldId="2147473937"/>
            <ac:spMk id="3" creationId="{1CD46033-B7D4-6B89-EDD5-F264C73A7330}"/>
          </ac:spMkLst>
        </pc:spChg>
      </pc:sldChg>
      <pc:sldChg chg="modNotesTx">
        <pc:chgData name="Martin (Marty) Arrigotti (he/him)" userId="eeb93870-08c3-46dc-8cd6-2d02edab242f" providerId="ADAL" clId="{606C0542-ADA4-41C2-A5EF-6D723CA53408}" dt="2024-11-15T22:54:58.758" v="2497" actId="20577"/>
        <pc:sldMkLst>
          <pc:docMk/>
          <pc:sldMk cId="172651691" sldId="2147473939"/>
        </pc:sldMkLst>
      </pc:sldChg>
      <pc:sldChg chg="modSp mod">
        <pc:chgData name="Martin (Marty) Arrigotti (he/him)" userId="eeb93870-08c3-46dc-8cd6-2d02edab242f" providerId="ADAL" clId="{606C0542-ADA4-41C2-A5EF-6D723CA53408}" dt="2024-11-12T20:12:44.204" v="1177" actId="14100"/>
        <pc:sldMkLst>
          <pc:docMk/>
          <pc:sldMk cId="3015979879" sldId="2147473940"/>
        </pc:sldMkLst>
        <pc:spChg chg="mod">
          <ac:chgData name="Martin (Marty) Arrigotti (he/him)" userId="eeb93870-08c3-46dc-8cd6-2d02edab242f" providerId="ADAL" clId="{606C0542-ADA4-41C2-A5EF-6D723CA53408}" dt="2024-11-12T20:12:44.204" v="1177" actId="14100"/>
          <ac:spMkLst>
            <pc:docMk/>
            <pc:sldMk cId="3015979879" sldId="2147473940"/>
            <ac:spMk id="3" creationId="{C7B2936B-227D-139E-5AA3-0EA7194A32AC}"/>
          </ac:spMkLst>
        </pc:spChg>
      </pc:sldChg>
      <pc:sldChg chg="modSp add mod">
        <pc:chgData name="Martin (Marty) Arrigotti (he/him)" userId="eeb93870-08c3-46dc-8cd6-2d02edab242f" providerId="ADAL" clId="{606C0542-ADA4-41C2-A5EF-6D723CA53408}" dt="2024-11-15T22:54:00.707" v="2493" actId="20577"/>
        <pc:sldMkLst>
          <pc:docMk/>
          <pc:sldMk cId="1489963359" sldId="2147473941"/>
        </pc:sldMkLst>
        <pc:spChg chg="mod">
          <ac:chgData name="Martin (Marty) Arrigotti (he/him)" userId="eeb93870-08c3-46dc-8cd6-2d02edab242f" providerId="ADAL" clId="{606C0542-ADA4-41C2-A5EF-6D723CA53408}" dt="2024-11-15T22:31:19.280" v="2366" actId="13926"/>
          <ac:spMkLst>
            <pc:docMk/>
            <pc:sldMk cId="1489963359" sldId="2147473941"/>
            <ac:spMk id="4" creationId="{E6880BB6-700D-BD0E-8967-A90E2CC6317A}"/>
          </ac:spMkLst>
        </pc:spChg>
        <pc:spChg chg="mod">
          <ac:chgData name="Martin (Marty) Arrigotti (he/him)" userId="eeb93870-08c3-46dc-8cd6-2d02edab242f" providerId="ADAL" clId="{606C0542-ADA4-41C2-A5EF-6D723CA53408}" dt="2024-11-15T22:54:00.707" v="2493" actId="20577"/>
          <ac:spMkLst>
            <pc:docMk/>
            <pc:sldMk cId="1489963359" sldId="2147473941"/>
            <ac:spMk id="5" creationId="{9BB8FE6D-9D56-F957-B073-1E2D5F54352F}"/>
          </ac:spMkLst>
        </pc:spChg>
      </pc:sldChg>
      <pc:sldChg chg="new del">
        <pc:chgData name="Martin (Marty) Arrigotti (he/him)" userId="eeb93870-08c3-46dc-8cd6-2d02edab242f" providerId="ADAL" clId="{606C0542-ADA4-41C2-A5EF-6D723CA53408}" dt="2024-11-15T22:08:38.220" v="1188" actId="680"/>
        <pc:sldMkLst>
          <pc:docMk/>
          <pc:sldMk cId="3282415826" sldId="2147473941"/>
        </pc:sldMkLst>
      </pc:sldChg>
      <pc:sldChg chg="modSp new mod modNotesTx">
        <pc:chgData name="Martin (Marty) Arrigotti (he/him)" userId="eeb93870-08c3-46dc-8cd6-2d02edab242f" providerId="ADAL" clId="{606C0542-ADA4-41C2-A5EF-6D723CA53408}" dt="2024-11-15T22:55:12.856" v="2499" actId="20577"/>
        <pc:sldMkLst>
          <pc:docMk/>
          <pc:sldMk cId="2009895964" sldId="2147473942"/>
        </pc:sldMkLst>
        <pc:spChg chg="mod">
          <ac:chgData name="Martin (Marty) Arrigotti (he/him)" userId="eeb93870-08c3-46dc-8cd6-2d02edab242f" providerId="ADAL" clId="{606C0542-ADA4-41C2-A5EF-6D723CA53408}" dt="2024-11-15T22:28:10.855" v="2331" actId="20577"/>
          <ac:spMkLst>
            <pc:docMk/>
            <pc:sldMk cId="2009895964" sldId="2147473942"/>
            <ac:spMk id="2" creationId="{F6B08A4B-AF79-8161-C2DF-B90572F52AF2}"/>
          </ac:spMkLst>
        </pc:spChg>
        <pc:spChg chg="mod">
          <ac:chgData name="Martin (Marty) Arrigotti (he/him)" userId="eeb93870-08c3-46dc-8cd6-2d02edab242f" providerId="ADAL" clId="{606C0542-ADA4-41C2-A5EF-6D723CA53408}" dt="2024-11-15T22:29:43.141" v="2365" actId="20577"/>
          <ac:spMkLst>
            <pc:docMk/>
            <pc:sldMk cId="2009895964" sldId="2147473942"/>
            <ac:spMk id="3" creationId="{DBD3DBC3-5ED2-F005-B934-F57E4603B071}"/>
          </ac:spMkLst>
        </pc:spChg>
      </pc:sldChg>
      <pc:sldChg chg="modSp new mod modNotesTx">
        <pc:chgData name="Martin (Marty) Arrigotti (he/him)" userId="eeb93870-08c3-46dc-8cd6-2d02edab242f" providerId="ADAL" clId="{606C0542-ADA4-41C2-A5EF-6D723CA53408}" dt="2024-11-18T23:54:29.748" v="2606" actId="20577"/>
        <pc:sldMkLst>
          <pc:docMk/>
          <pc:sldMk cId="2782162786" sldId="2147473943"/>
        </pc:sldMkLst>
        <pc:spChg chg="mod">
          <ac:chgData name="Martin (Marty) Arrigotti (he/him)" userId="eeb93870-08c3-46dc-8cd6-2d02edab242f" providerId="ADAL" clId="{606C0542-ADA4-41C2-A5EF-6D723CA53408}" dt="2024-11-15T22:28:54.374" v="2353" actId="20577"/>
          <ac:spMkLst>
            <pc:docMk/>
            <pc:sldMk cId="2782162786" sldId="2147473943"/>
            <ac:spMk id="2" creationId="{D2F0CF87-DB1B-7E47-242F-CBF43C5DAC41}"/>
          </ac:spMkLst>
        </pc:spChg>
        <pc:spChg chg="mod">
          <ac:chgData name="Martin (Marty) Arrigotti (he/him)" userId="eeb93870-08c3-46dc-8cd6-2d02edab242f" providerId="ADAL" clId="{606C0542-ADA4-41C2-A5EF-6D723CA53408}" dt="2024-11-18T23:54:29.748" v="2606" actId="20577"/>
          <ac:spMkLst>
            <pc:docMk/>
            <pc:sldMk cId="2782162786" sldId="2147473943"/>
            <ac:spMk id="3" creationId="{532762BD-6972-AC68-9AD0-FBECECF387BF}"/>
          </ac:spMkLst>
        </pc:spChg>
      </pc:sldChg>
      <pc:sldChg chg="addSp delSp modSp new mod ord modClrScheme chgLayout">
        <pc:chgData name="Martin (Marty) Arrigotti (he/him)" userId="eeb93870-08c3-46dc-8cd6-2d02edab242f" providerId="ADAL" clId="{606C0542-ADA4-41C2-A5EF-6D723CA53408}" dt="2024-11-15T22:39:34.126" v="2428" actId="14100"/>
        <pc:sldMkLst>
          <pc:docMk/>
          <pc:sldMk cId="2450155905" sldId="2147473944"/>
        </pc:sldMkLst>
        <pc:spChg chg="del">
          <ac:chgData name="Martin (Marty) Arrigotti (he/him)" userId="eeb93870-08c3-46dc-8cd6-2d02edab242f" providerId="ADAL" clId="{606C0542-ADA4-41C2-A5EF-6D723CA53408}" dt="2024-11-15T22:36:37.702" v="2371" actId="478"/>
          <ac:spMkLst>
            <pc:docMk/>
            <pc:sldMk cId="2450155905" sldId="2147473944"/>
            <ac:spMk id="2" creationId="{07726455-ECA2-81BE-67FF-D34AD8F6D93F}"/>
          </ac:spMkLst>
        </pc:spChg>
        <pc:spChg chg="del">
          <ac:chgData name="Martin (Marty) Arrigotti (he/him)" userId="eeb93870-08c3-46dc-8cd6-2d02edab242f" providerId="ADAL" clId="{606C0542-ADA4-41C2-A5EF-6D723CA53408}" dt="2024-11-15T22:36:39.679" v="2372" actId="478"/>
          <ac:spMkLst>
            <pc:docMk/>
            <pc:sldMk cId="2450155905" sldId="2147473944"/>
            <ac:spMk id="3" creationId="{F5FA868D-A2DF-48E3-93FD-DF8BBC224977}"/>
          </ac:spMkLst>
        </pc:spChg>
        <pc:spChg chg="mod ord">
          <ac:chgData name="Martin (Marty) Arrigotti (he/him)" userId="eeb93870-08c3-46dc-8cd6-2d02edab242f" providerId="ADAL" clId="{606C0542-ADA4-41C2-A5EF-6D723CA53408}" dt="2024-11-15T22:37:46.003" v="2385" actId="26606"/>
          <ac:spMkLst>
            <pc:docMk/>
            <pc:sldMk cId="2450155905" sldId="2147473944"/>
            <ac:spMk id="4" creationId="{27C830EB-EA08-AB2F-A441-214A4D936D0C}"/>
          </ac:spMkLst>
        </pc:spChg>
        <pc:spChg chg="mod ord">
          <ac:chgData name="Martin (Marty) Arrigotti (he/him)" userId="eeb93870-08c3-46dc-8cd6-2d02edab242f" providerId="ADAL" clId="{606C0542-ADA4-41C2-A5EF-6D723CA53408}" dt="2024-11-15T22:37:46.003" v="2385" actId="26606"/>
          <ac:spMkLst>
            <pc:docMk/>
            <pc:sldMk cId="2450155905" sldId="2147473944"/>
            <ac:spMk id="5" creationId="{9AA36AE4-B603-2523-97A9-0BAE312ED5AA}"/>
          </ac:spMkLst>
        </pc:spChg>
        <pc:spChg chg="add mod">
          <ac:chgData name="Martin (Marty) Arrigotti (he/him)" userId="eeb93870-08c3-46dc-8cd6-2d02edab242f" providerId="ADAL" clId="{606C0542-ADA4-41C2-A5EF-6D723CA53408}" dt="2024-11-15T22:38:48.130" v="2422" actId="1076"/>
          <ac:spMkLst>
            <pc:docMk/>
            <pc:sldMk cId="2450155905" sldId="2147473944"/>
            <ac:spMk id="7" creationId="{95BE4908-8E19-7332-296D-B5FC93BF36DB}"/>
          </ac:spMkLst>
        </pc:spChg>
        <pc:spChg chg="add del mod">
          <ac:chgData name="Martin (Marty) Arrigotti (he/him)" userId="eeb93870-08c3-46dc-8cd6-2d02edab242f" providerId="ADAL" clId="{606C0542-ADA4-41C2-A5EF-6D723CA53408}" dt="2024-11-15T22:37:41.275" v="2383" actId="26606"/>
          <ac:spMkLst>
            <pc:docMk/>
            <pc:sldMk cId="2450155905" sldId="2147473944"/>
            <ac:spMk id="1031" creationId="{9A1C4BD9-7BAE-8C76-8CEA-F1E3DD7596B9}"/>
          </ac:spMkLst>
        </pc:spChg>
        <pc:spChg chg="add del mod">
          <ac:chgData name="Martin (Marty) Arrigotti (he/him)" userId="eeb93870-08c3-46dc-8cd6-2d02edab242f" providerId="ADAL" clId="{606C0542-ADA4-41C2-A5EF-6D723CA53408}" dt="2024-11-15T22:37:41.275" v="2383" actId="26606"/>
          <ac:spMkLst>
            <pc:docMk/>
            <pc:sldMk cId="2450155905" sldId="2147473944"/>
            <ac:spMk id="1033" creationId="{59096C5E-CBA6-A9AD-6F73-118834BF950E}"/>
          </ac:spMkLst>
        </pc:spChg>
        <pc:spChg chg="add del mod">
          <ac:chgData name="Martin (Marty) Arrigotti (he/him)" userId="eeb93870-08c3-46dc-8cd6-2d02edab242f" providerId="ADAL" clId="{606C0542-ADA4-41C2-A5EF-6D723CA53408}" dt="2024-11-15T22:37:41.275" v="2383" actId="26606"/>
          <ac:spMkLst>
            <pc:docMk/>
            <pc:sldMk cId="2450155905" sldId="2147473944"/>
            <ac:spMk id="1035" creationId="{87933CA4-23A3-5383-7D86-66AF86B51104}"/>
          </ac:spMkLst>
        </pc:spChg>
        <pc:spChg chg="add del mod">
          <ac:chgData name="Martin (Marty) Arrigotti (he/him)" userId="eeb93870-08c3-46dc-8cd6-2d02edab242f" providerId="ADAL" clId="{606C0542-ADA4-41C2-A5EF-6D723CA53408}" dt="2024-11-15T22:37:46.003" v="2385" actId="26606"/>
          <ac:spMkLst>
            <pc:docMk/>
            <pc:sldMk cId="2450155905" sldId="2147473944"/>
            <ac:spMk id="1037" creationId="{9FC92F35-E5E1-A805-BD5B-0A4122F6CF12}"/>
          </ac:spMkLst>
        </pc:spChg>
        <pc:picChg chg="add mod">
          <ac:chgData name="Martin (Marty) Arrigotti (he/him)" userId="eeb93870-08c3-46dc-8cd6-2d02edab242f" providerId="ADAL" clId="{606C0542-ADA4-41C2-A5EF-6D723CA53408}" dt="2024-11-15T22:37:46.003" v="2385" actId="26606"/>
          <ac:picMkLst>
            <pc:docMk/>
            <pc:sldMk cId="2450155905" sldId="2147473944"/>
            <ac:picMk id="6" creationId="{B76E53F2-999C-937A-C621-D4FE0A6CEB3A}"/>
          </ac:picMkLst>
        </pc:picChg>
        <pc:picChg chg="add mod">
          <ac:chgData name="Martin (Marty) Arrigotti (he/him)" userId="eeb93870-08c3-46dc-8cd6-2d02edab242f" providerId="ADAL" clId="{606C0542-ADA4-41C2-A5EF-6D723CA53408}" dt="2024-11-15T22:39:34.126" v="2428" actId="14100"/>
          <ac:picMkLst>
            <pc:docMk/>
            <pc:sldMk cId="2450155905" sldId="2147473944"/>
            <ac:picMk id="1026" creationId="{ACC1E02B-9C6A-96EF-EDBA-9D7BC6D940B8}"/>
          </ac:picMkLst>
        </pc:picChg>
      </pc:sldChg>
      <pc:sldMasterChg chg="delSldLayout">
        <pc:chgData name="Martin (Marty) Arrigotti (he/him)" userId="eeb93870-08c3-46dc-8cd6-2d02edab242f" providerId="ADAL" clId="{606C0542-ADA4-41C2-A5EF-6D723CA53408}" dt="2024-11-08T19:39:16.325" v="177" actId="47"/>
        <pc:sldMasterMkLst>
          <pc:docMk/>
          <pc:sldMasterMk cId="965960345" sldId="2147483648"/>
        </pc:sldMasterMkLst>
        <pc:sldLayoutChg chg="del">
          <pc:chgData name="Martin (Marty) Arrigotti (he/him)" userId="eeb93870-08c3-46dc-8cd6-2d02edab242f" providerId="ADAL" clId="{606C0542-ADA4-41C2-A5EF-6D723CA53408}" dt="2024-11-08T19:38:32.442" v="163" actId="2696"/>
          <pc:sldLayoutMkLst>
            <pc:docMk/>
            <pc:sldMasterMk cId="965960345" sldId="2147483648"/>
            <pc:sldLayoutMk cId="3262671820" sldId="2147483857"/>
          </pc:sldLayoutMkLst>
        </pc:sldLayoutChg>
        <pc:sldLayoutChg chg="del">
          <pc:chgData name="Martin (Marty) Arrigotti (he/him)" userId="eeb93870-08c3-46dc-8cd6-2d02edab242f" providerId="ADAL" clId="{606C0542-ADA4-41C2-A5EF-6D723CA53408}" dt="2024-11-08T19:39:16.325" v="177" actId="47"/>
          <pc:sldLayoutMkLst>
            <pc:docMk/>
            <pc:sldMasterMk cId="965960345" sldId="2147483648"/>
            <pc:sldLayoutMk cId="3528150865" sldId="2147483857"/>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92A2C8-E863-4C7E-8756-663309B15C2C}"/>
              </a:ext>
            </a:extLst>
          </p:cNvPr>
          <p:cNvSpPr>
            <a:spLocks noGrp="1"/>
          </p:cNvSpPr>
          <p:nvPr>
            <p:ph type="hdr" sz="quarter"/>
          </p:nvPr>
        </p:nvSpPr>
        <p:spPr>
          <a:xfrm>
            <a:off x="0" y="0"/>
            <a:ext cx="4028440" cy="741707"/>
          </a:xfrm>
          <a:prstGeom prst="rect">
            <a:avLst/>
          </a:prstGeom>
        </p:spPr>
        <p:txBody>
          <a:bodyPr vert="horz" lIns="137585" tIns="68793" rIns="137585" bIns="68793" rtlCol="0"/>
          <a:lstStyle>
            <a:lvl1pPr algn="l">
              <a:defRPr sz="1800"/>
            </a:lvl1pPr>
          </a:lstStyle>
          <a:p>
            <a:endParaRPr lang="en-US"/>
          </a:p>
        </p:txBody>
      </p:sp>
      <p:sp>
        <p:nvSpPr>
          <p:cNvPr id="3" name="Date Placeholder 2">
            <a:extLst>
              <a:ext uri="{FF2B5EF4-FFF2-40B4-BE49-F238E27FC236}">
                <a16:creationId xmlns:a16="http://schemas.microsoft.com/office/drawing/2014/main" id="{AFC1401B-E5BE-9B8F-AE4D-F5FBE941BF12}"/>
              </a:ext>
            </a:extLst>
          </p:cNvPr>
          <p:cNvSpPr>
            <a:spLocks noGrp="1"/>
          </p:cNvSpPr>
          <p:nvPr>
            <p:ph type="dt" sz="quarter" idx="1"/>
          </p:nvPr>
        </p:nvSpPr>
        <p:spPr>
          <a:xfrm>
            <a:off x="5265809" y="0"/>
            <a:ext cx="4028440" cy="741707"/>
          </a:xfrm>
          <a:prstGeom prst="rect">
            <a:avLst/>
          </a:prstGeom>
        </p:spPr>
        <p:txBody>
          <a:bodyPr vert="horz" lIns="137585" tIns="68793" rIns="137585" bIns="68793" rtlCol="0"/>
          <a:lstStyle>
            <a:lvl1pPr algn="r">
              <a:defRPr sz="1800"/>
            </a:lvl1pPr>
          </a:lstStyle>
          <a:p>
            <a:fld id="{0B08F622-C312-4072-A287-F8E450AD2BD5}" type="datetimeFigureOut">
              <a:rPr lang="en-US" smtClean="0"/>
              <a:t>1/21/2025</a:t>
            </a:fld>
            <a:endParaRPr lang="en-US"/>
          </a:p>
        </p:txBody>
      </p:sp>
      <p:sp>
        <p:nvSpPr>
          <p:cNvPr id="4" name="Footer Placeholder 3">
            <a:extLst>
              <a:ext uri="{FF2B5EF4-FFF2-40B4-BE49-F238E27FC236}">
                <a16:creationId xmlns:a16="http://schemas.microsoft.com/office/drawing/2014/main" id="{1FBCE504-9E8D-9761-A27A-E2E8C7BD89BA}"/>
              </a:ext>
            </a:extLst>
          </p:cNvPr>
          <p:cNvSpPr>
            <a:spLocks noGrp="1"/>
          </p:cNvSpPr>
          <p:nvPr>
            <p:ph type="ftr" sz="quarter" idx="2"/>
          </p:nvPr>
        </p:nvSpPr>
        <p:spPr>
          <a:xfrm>
            <a:off x="0" y="14041096"/>
            <a:ext cx="4028440" cy="741705"/>
          </a:xfrm>
          <a:prstGeom prst="rect">
            <a:avLst/>
          </a:prstGeom>
        </p:spPr>
        <p:txBody>
          <a:bodyPr vert="horz" lIns="137585" tIns="68793" rIns="137585" bIns="68793" rtlCol="0" anchor="b"/>
          <a:lstStyle>
            <a:lvl1pPr algn="l">
              <a:defRPr sz="1800"/>
            </a:lvl1pPr>
          </a:lstStyle>
          <a:p>
            <a:endParaRPr lang="en-US"/>
          </a:p>
        </p:txBody>
      </p:sp>
      <p:sp>
        <p:nvSpPr>
          <p:cNvPr id="5" name="Slide Number Placeholder 4">
            <a:extLst>
              <a:ext uri="{FF2B5EF4-FFF2-40B4-BE49-F238E27FC236}">
                <a16:creationId xmlns:a16="http://schemas.microsoft.com/office/drawing/2014/main" id="{FBB76940-39BE-A513-4FC1-D803F2053425}"/>
              </a:ext>
            </a:extLst>
          </p:cNvPr>
          <p:cNvSpPr>
            <a:spLocks noGrp="1"/>
          </p:cNvSpPr>
          <p:nvPr>
            <p:ph type="sldNum" sz="quarter" idx="3"/>
          </p:nvPr>
        </p:nvSpPr>
        <p:spPr>
          <a:xfrm>
            <a:off x="5265809" y="14041096"/>
            <a:ext cx="4028440" cy="741705"/>
          </a:xfrm>
          <a:prstGeom prst="rect">
            <a:avLst/>
          </a:prstGeom>
        </p:spPr>
        <p:txBody>
          <a:bodyPr vert="horz" lIns="137585" tIns="68793" rIns="137585" bIns="68793" rtlCol="0" anchor="b"/>
          <a:lstStyle>
            <a:lvl1pPr algn="r">
              <a:defRPr sz="1800"/>
            </a:lvl1pPr>
          </a:lstStyle>
          <a:p>
            <a:fld id="{38DA4EE4-A4FB-446C-9268-42711708A1D2}" type="slidenum">
              <a:rPr lang="en-US" smtClean="0"/>
              <a:t>‹#›</a:t>
            </a:fld>
            <a:endParaRPr lang="en-US"/>
          </a:p>
        </p:txBody>
      </p:sp>
    </p:spTree>
    <p:extLst>
      <p:ext uri="{BB962C8B-B14F-4D97-AF65-F5344CB8AC3E}">
        <p14:creationId xmlns:p14="http://schemas.microsoft.com/office/powerpoint/2010/main" val="11854748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741707"/>
          </a:xfrm>
          <a:prstGeom prst="rect">
            <a:avLst/>
          </a:prstGeom>
        </p:spPr>
        <p:txBody>
          <a:bodyPr vert="horz" lIns="137585" tIns="68793" rIns="137585" bIns="68793" rtlCol="0"/>
          <a:lstStyle>
            <a:lvl1pPr algn="l">
              <a:defRPr sz="1800"/>
            </a:lvl1pPr>
          </a:lstStyle>
          <a:p>
            <a:endParaRPr lang="en-US"/>
          </a:p>
        </p:txBody>
      </p:sp>
      <p:sp>
        <p:nvSpPr>
          <p:cNvPr id="3" name="Date Placeholder 2"/>
          <p:cNvSpPr>
            <a:spLocks noGrp="1"/>
          </p:cNvSpPr>
          <p:nvPr>
            <p:ph type="dt" idx="1"/>
          </p:nvPr>
        </p:nvSpPr>
        <p:spPr>
          <a:xfrm>
            <a:off x="5265809" y="0"/>
            <a:ext cx="4028440" cy="741707"/>
          </a:xfrm>
          <a:prstGeom prst="rect">
            <a:avLst/>
          </a:prstGeom>
        </p:spPr>
        <p:txBody>
          <a:bodyPr vert="horz" lIns="137585" tIns="68793" rIns="137585" bIns="68793" rtlCol="0"/>
          <a:lstStyle>
            <a:lvl1pPr algn="r">
              <a:defRPr sz="1800"/>
            </a:lvl1pPr>
          </a:lstStyle>
          <a:p>
            <a:fld id="{80977CDA-A108-4A9C-80FB-79F05DBA4EF1}" type="datetimeFigureOut">
              <a:rPr lang="en-US" smtClean="0"/>
              <a:t>1/21/2025</a:t>
            </a:fld>
            <a:endParaRPr lang="en-US"/>
          </a:p>
        </p:txBody>
      </p:sp>
      <p:sp>
        <p:nvSpPr>
          <p:cNvPr id="4" name="Slide Image Placeholder 3"/>
          <p:cNvSpPr>
            <a:spLocks noGrp="1" noRot="1" noChangeAspect="1"/>
          </p:cNvSpPr>
          <p:nvPr>
            <p:ph type="sldImg" idx="2"/>
          </p:nvPr>
        </p:nvSpPr>
        <p:spPr>
          <a:xfrm>
            <a:off x="215900" y="1847850"/>
            <a:ext cx="8864600" cy="4987925"/>
          </a:xfrm>
          <a:prstGeom prst="rect">
            <a:avLst/>
          </a:prstGeom>
          <a:noFill/>
          <a:ln w="12700">
            <a:solidFill>
              <a:prstClr val="black"/>
            </a:solidFill>
          </a:ln>
        </p:spPr>
        <p:txBody>
          <a:bodyPr vert="horz" lIns="137585" tIns="68793" rIns="137585" bIns="68793" rtlCol="0" anchor="ctr"/>
          <a:lstStyle/>
          <a:p>
            <a:endParaRPr lang="en-US"/>
          </a:p>
        </p:txBody>
      </p:sp>
      <p:sp>
        <p:nvSpPr>
          <p:cNvPr id="5" name="Notes Placeholder 4"/>
          <p:cNvSpPr>
            <a:spLocks noGrp="1"/>
          </p:cNvSpPr>
          <p:nvPr>
            <p:ph type="body" sz="quarter" idx="3"/>
          </p:nvPr>
        </p:nvSpPr>
        <p:spPr>
          <a:xfrm>
            <a:off x="929640" y="7114222"/>
            <a:ext cx="7437120" cy="5820728"/>
          </a:xfrm>
          <a:prstGeom prst="rect">
            <a:avLst/>
          </a:prstGeom>
        </p:spPr>
        <p:txBody>
          <a:bodyPr vert="horz" lIns="137585" tIns="68793" rIns="137585" bIns="6879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4041096"/>
            <a:ext cx="4028440" cy="741705"/>
          </a:xfrm>
          <a:prstGeom prst="rect">
            <a:avLst/>
          </a:prstGeom>
        </p:spPr>
        <p:txBody>
          <a:bodyPr vert="horz" lIns="137585" tIns="68793" rIns="137585" bIns="68793" rtlCol="0" anchor="b"/>
          <a:lstStyle>
            <a:lvl1pPr algn="l">
              <a:defRPr sz="1800"/>
            </a:lvl1pPr>
          </a:lstStyle>
          <a:p>
            <a:endParaRPr lang="en-US"/>
          </a:p>
        </p:txBody>
      </p:sp>
      <p:sp>
        <p:nvSpPr>
          <p:cNvPr id="7" name="Slide Number Placeholder 6"/>
          <p:cNvSpPr>
            <a:spLocks noGrp="1"/>
          </p:cNvSpPr>
          <p:nvPr>
            <p:ph type="sldNum" sz="quarter" idx="5"/>
          </p:nvPr>
        </p:nvSpPr>
        <p:spPr>
          <a:xfrm>
            <a:off x="5265809" y="14041096"/>
            <a:ext cx="4028440" cy="741705"/>
          </a:xfrm>
          <a:prstGeom prst="rect">
            <a:avLst/>
          </a:prstGeom>
        </p:spPr>
        <p:txBody>
          <a:bodyPr vert="horz" lIns="137585" tIns="68793" rIns="137585" bIns="68793" rtlCol="0" anchor="b"/>
          <a:lstStyle>
            <a:lvl1pPr algn="r">
              <a:defRPr sz="1800"/>
            </a:lvl1pPr>
          </a:lstStyle>
          <a:p>
            <a:fld id="{42B99FB5-0055-4882-AE8D-A0170D1F6237}" type="slidenum">
              <a:rPr lang="en-US" smtClean="0"/>
              <a:t>‹#›</a:t>
            </a:fld>
            <a:endParaRPr lang="en-US"/>
          </a:p>
        </p:txBody>
      </p:sp>
    </p:spTree>
    <p:extLst>
      <p:ext uri="{BB962C8B-B14F-4D97-AF65-F5344CB8AC3E}">
        <p14:creationId xmlns:p14="http://schemas.microsoft.com/office/powerpoint/2010/main" val="180803372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a:p>
            <a:endParaRPr lang="en-US"/>
          </a:p>
          <a:p>
            <a:r>
              <a:rPr lang="en-US"/>
              <a:t>Good afternoon! Thank you for joining us for the first portion of this afternoon’s session on Data Analytics for Data Equity. I’m Kieran Chase, data equity research analyst on the REALD &amp; SOGI team in OHA’s Equity &amp; Inclusion division. I’m here with my colleague Marty, who serves as our sections SOGI Implementation Strategist.</a:t>
            </a:r>
          </a:p>
        </p:txBody>
      </p:sp>
      <p:sp>
        <p:nvSpPr>
          <p:cNvPr id="4" name="Slide Number Placeholder 3"/>
          <p:cNvSpPr>
            <a:spLocks noGrp="1"/>
          </p:cNvSpPr>
          <p:nvPr>
            <p:ph type="sldNum" sz="quarter" idx="5"/>
          </p:nvPr>
        </p:nvSpPr>
        <p:spPr/>
        <p:txBody>
          <a:bodyPr/>
          <a:lstStyle/>
          <a:p>
            <a:fld id="{42B99FB5-0055-4882-AE8D-A0170D1F6237}" type="slidenum">
              <a:rPr lang="en-US" smtClean="0"/>
              <a:t>1</a:t>
            </a:fld>
            <a:endParaRPr lang="en-US"/>
          </a:p>
        </p:txBody>
      </p:sp>
    </p:spTree>
    <p:extLst>
      <p:ext uri="{BB962C8B-B14F-4D97-AF65-F5344CB8AC3E}">
        <p14:creationId xmlns:p14="http://schemas.microsoft.com/office/powerpoint/2010/main" val="3193211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a:p>
            <a:endParaRPr lang="en-US"/>
          </a:p>
          <a:p>
            <a:r>
              <a:rPr lang="en-US"/>
              <a:t>So, having established some of our motivating values and commitments to collecting detailed, accurate data, we are going to jump into a discussion of how we operationalize data equity throughout these standards and their implementation.</a:t>
            </a:r>
          </a:p>
        </p:txBody>
      </p:sp>
      <p:sp>
        <p:nvSpPr>
          <p:cNvPr id="4" name="Slide Number Placeholder 3"/>
          <p:cNvSpPr>
            <a:spLocks noGrp="1"/>
          </p:cNvSpPr>
          <p:nvPr>
            <p:ph type="sldNum" sz="quarter" idx="5"/>
          </p:nvPr>
        </p:nvSpPr>
        <p:spPr/>
        <p:txBody>
          <a:bodyPr/>
          <a:lstStyle/>
          <a:p>
            <a:fld id="{42B99FB5-0055-4882-AE8D-A0170D1F6237}" type="slidenum">
              <a:rPr lang="en-US" smtClean="0"/>
              <a:t>10</a:t>
            </a:fld>
            <a:endParaRPr lang="en-US"/>
          </a:p>
        </p:txBody>
      </p:sp>
    </p:spTree>
    <p:extLst>
      <p:ext uri="{BB962C8B-B14F-4D97-AF65-F5344CB8AC3E}">
        <p14:creationId xmlns:p14="http://schemas.microsoft.com/office/powerpoint/2010/main" val="22083286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Kieran</a:t>
            </a:r>
          </a:p>
          <a:p>
            <a:endParaRPr lang="en-US"/>
          </a:p>
          <a:p>
            <a:r>
              <a:rPr lang="en-US"/>
              <a:t>First, here is a link to a printable template showing the complete standards – which you’ll receive in the materials from this presentation. I’m not going to spend time today outlining every question, but to give you a general sense – you can see the questionnaire is a few pages long, and includes questions about language, disability, race/ethnicity, and then sex, gender, sexual orientation.</a:t>
            </a:r>
          </a:p>
          <a:p>
            <a:endParaRPr lang="en-US"/>
          </a:p>
        </p:txBody>
      </p:sp>
      <p:sp>
        <p:nvSpPr>
          <p:cNvPr id="4" name="Slide Number Placeholder 3"/>
          <p:cNvSpPr>
            <a:spLocks noGrp="1"/>
          </p:cNvSpPr>
          <p:nvPr>
            <p:ph type="sldNum" sz="quarter" idx="5"/>
          </p:nvPr>
        </p:nvSpPr>
        <p:spPr/>
        <p:txBody>
          <a:bodyPr/>
          <a:lstStyle/>
          <a:p>
            <a:fld id="{42B99FB5-0055-4882-AE8D-A0170D1F6237}" type="slidenum">
              <a:rPr lang="en-US" smtClean="0"/>
              <a:t>11</a:t>
            </a:fld>
            <a:endParaRPr lang="en-US"/>
          </a:p>
        </p:txBody>
      </p:sp>
    </p:spTree>
    <p:extLst>
      <p:ext uri="{BB962C8B-B14F-4D97-AF65-F5344CB8AC3E}">
        <p14:creationId xmlns:p14="http://schemas.microsoft.com/office/powerpoint/2010/main" val="33937099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a:p>
            <a:endParaRPr lang="en-US"/>
          </a:p>
          <a:p>
            <a:r>
              <a:rPr lang="en-US"/>
              <a:t>The first item I want to draw your attention to is the use of open-text questions. One of the first pieces of feedback we received from communities is that, no matter how detailed and granular your demographic questions get, no matter how community-driven the process, there will always be people whose identities are not captured using a checkbox—this could be because their experience is wholly or partially absent from the list of checkboxes, or because the person does not believe in labels. So communities asked us to include space for individuals to write in responses and describe their identities using their own words. </a:t>
            </a:r>
          </a:p>
          <a:p>
            <a:endParaRPr lang="en-US"/>
          </a:p>
          <a:p>
            <a:r>
              <a:rPr lang="en-US"/>
              <a:t>The standards include these four questions, with space for written-in responses. [read the slide]</a:t>
            </a:r>
          </a:p>
          <a:p>
            <a:endParaRPr lang="en-US"/>
          </a:p>
          <a:p>
            <a:r>
              <a:rPr lang="en-US"/>
              <a:t>These questions appear in addition to the structured checkbox-style questions I’ll discuss on the next slide. Like all questions in REALD &amp; SOGI, these open-text questions are optional and may be left blank.</a:t>
            </a:r>
          </a:p>
          <a:p>
            <a:endParaRPr lang="en-US"/>
          </a:p>
          <a:p>
            <a:r>
              <a:rPr lang="en-US"/>
              <a:t>Organizations serving the individual can use this data to better understand and provide services. During data processing for aggregation, we use this open-text data in a number of ways, for example, to help inform future changes to the standards by helping us identify experiences that are missing from the structured questions.</a:t>
            </a:r>
          </a:p>
        </p:txBody>
      </p:sp>
      <p:sp>
        <p:nvSpPr>
          <p:cNvPr id="4" name="Slide Number Placeholder 3"/>
          <p:cNvSpPr>
            <a:spLocks noGrp="1"/>
          </p:cNvSpPr>
          <p:nvPr>
            <p:ph type="sldNum" sz="quarter" idx="5"/>
          </p:nvPr>
        </p:nvSpPr>
        <p:spPr/>
        <p:txBody>
          <a:bodyPr/>
          <a:lstStyle/>
          <a:p>
            <a:fld id="{42B99FB5-0055-4882-AE8D-A0170D1F6237}" type="slidenum">
              <a:rPr lang="en-US" smtClean="0"/>
              <a:t>12</a:t>
            </a:fld>
            <a:endParaRPr lang="en-US"/>
          </a:p>
        </p:txBody>
      </p:sp>
    </p:spTree>
    <p:extLst>
      <p:ext uri="{BB962C8B-B14F-4D97-AF65-F5344CB8AC3E}">
        <p14:creationId xmlns:p14="http://schemas.microsoft.com/office/powerpoint/2010/main" val="18168205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a:p>
            <a:endParaRPr lang="en-US"/>
          </a:p>
          <a:p>
            <a:r>
              <a:rPr lang="en-US"/>
              <a:t>In addition to open text, the standards include structured questions.  While open-text questions create space for people to describe their experiences on their own terms, structured questions are necessary for defining populations and aggregating individuals into groups.</a:t>
            </a:r>
          </a:p>
          <a:p>
            <a:endParaRPr lang="en-US"/>
          </a:p>
          <a:p>
            <a:r>
              <a:rPr lang="en-US"/>
              <a:t>The structured questions in the REALD &amp; SOGI standards are detailed. We ask “Which of the following describes your racial or ethnic identity” and provide 72 response options. That’s a lot of detailed information about race and ethnicity—more than people are often accustomed to seeing in such a questionnaire! This question is multi-select, meaning people are able to choose as many options as are relevant, and includes space for individuals to provide additional detail. </a:t>
            </a:r>
          </a:p>
          <a:p>
            <a:endParaRPr lang="en-US"/>
          </a:p>
          <a:p>
            <a:r>
              <a:rPr lang="en-US"/>
              <a:t>For individuals ages 12+ we ask “What is your gender” with 12 response options and “what is your sexual orientation” with 10 response options. Again, both questions allow individuals to select all that apply and include space to write-in other responses.</a:t>
            </a:r>
          </a:p>
          <a:p>
            <a:endParaRPr lang="en-US"/>
          </a:p>
          <a:p>
            <a:r>
              <a:rPr lang="en-US"/>
              <a:t>For all of these questions, the response options were deeply informed by community input and are intended to represent specific experiences, identities, and communities that are present here in Oregon.</a:t>
            </a:r>
          </a:p>
          <a:p>
            <a:endParaRPr lang="en-US"/>
          </a:p>
          <a:p>
            <a:r>
              <a:rPr lang="en-US"/>
              <a:t>The standards also ask people to indicate the languages they use at home and the languages they prefer for communication and written materials. During the process of establishing standards, it became clear that any effort to create a “short list” of languages to choose from would inevitably create bias and exclude people. The standards therefore include the full list of over 7,000 active, living languages identified by International Organization for Standardization, and electronic forms use ‘smart filtering’ technology to allow individuals to select the appropriate language or languages based on a few typed letters.</a:t>
            </a:r>
          </a:p>
        </p:txBody>
      </p:sp>
      <p:sp>
        <p:nvSpPr>
          <p:cNvPr id="4" name="Slide Number Placeholder 3"/>
          <p:cNvSpPr>
            <a:spLocks noGrp="1"/>
          </p:cNvSpPr>
          <p:nvPr>
            <p:ph type="sldNum" sz="quarter" idx="5"/>
          </p:nvPr>
        </p:nvSpPr>
        <p:spPr/>
        <p:txBody>
          <a:bodyPr/>
          <a:lstStyle/>
          <a:p>
            <a:fld id="{42B99FB5-0055-4882-AE8D-A0170D1F6237}" type="slidenum">
              <a:rPr lang="en-US" smtClean="0"/>
              <a:t>13</a:t>
            </a:fld>
            <a:endParaRPr lang="en-US"/>
          </a:p>
        </p:txBody>
      </p:sp>
    </p:spTree>
    <p:extLst>
      <p:ext uri="{BB962C8B-B14F-4D97-AF65-F5344CB8AC3E}">
        <p14:creationId xmlns:p14="http://schemas.microsoft.com/office/powerpoint/2010/main" val="10019311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a:p>
            <a:endParaRPr lang="en-US"/>
          </a:p>
          <a:p>
            <a:r>
              <a:rPr lang="en-US"/>
              <a:t>Moving into general data equity practices deployed in the standards—</a:t>
            </a:r>
          </a:p>
          <a:p>
            <a:endParaRPr lang="en-US"/>
          </a:p>
          <a:p>
            <a:r>
              <a:rPr lang="en-US"/>
              <a:t>-The standards recommend ordering the questions with language and disability questions up front, because responses to these questions can help identify language or other access barriers that can be addressed so they don’t inhibit someone from answering the rest of the questions. This makes the survey more accessible.</a:t>
            </a:r>
          </a:p>
          <a:p>
            <a:endParaRPr lang="en-US"/>
          </a:p>
          <a:p>
            <a:r>
              <a:rPr lang="en-US"/>
              <a:t>-We understand that not every person is willing, able, or interested to provide demographic information. Every question in the REALD &amp; SOGI standards is optional. Individuals can always select the response option ‘don’t know’ or ‘don’t want to answer’, and certain questions also include the option ‘don’t know what this question is asking.’</a:t>
            </a:r>
          </a:p>
          <a:p>
            <a:endParaRPr lang="en-US"/>
          </a:p>
          <a:p>
            <a:r>
              <a:rPr lang="en-US"/>
              <a:t>-There is considerable logic throughout the survey. Because certain questions are not age-appropriate for children, there is logic that skips or includes questions based on age. In addition, there are various pieces display and skip logic that helps to reduce fatigue for those filling out the survey. </a:t>
            </a:r>
          </a:p>
        </p:txBody>
      </p:sp>
      <p:sp>
        <p:nvSpPr>
          <p:cNvPr id="4" name="Slide Number Placeholder 3"/>
          <p:cNvSpPr>
            <a:spLocks noGrp="1"/>
          </p:cNvSpPr>
          <p:nvPr>
            <p:ph type="sldNum" sz="quarter" idx="5"/>
          </p:nvPr>
        </p:nvSpPr>
        <p:spPr/>
        <p:txBody>
          <a:bodyPr/>
          <a:lstStyle/>
          <a:p>
            <a:fld id="{42B99FB5-0055-4882-AE8D-A0170D1F6237}" type="slidenum">
              <a:rPr lang="en-US" smtClean="0"/>
              <a:t>14</a:t>
            </a:fld>
            <a:endParaRPr lang="en-US"/>
          </a:p>
        </p:txBody>
      </p:sp>
    </p:spTree>
    <p:extLst>
      <p:ext uri="{BB962C8B-B14F-4D97-AF65-F5344CB8AC3E}">
        <p14:creationId xmlns:p14="http://schemas.microsoft.com/office/powerpoint/2010/main" val="35893312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a:t>
            </a:r>
          </a:p>
        </p:txBody>
      </p:sp>
      <p:sp>
        <p:nvSpPr>
          <p:cNvPr id="4" name="Slide Number Placeholder 3"/>
          <p:cNvSpPr>
            <a:spLocks noGrp="1"/>
          </p:cNvSpPr>
          <p:nvPr>
            <p:ph type="sldNum" sz="quarter" idx="5"/>
          </p:nvPr>
        </p:nvSpPr>
        <p:spPr/>
        <p:txBody>
          <a:bodyPr/>
          <a:lstStyle/>
          <a:p>
            <a:fld id="{42B99FB5-0055-4882-AE8D-A0170D1F6237}" type="slidenum">
              <a:rPr lang="en-US" smtClean="0"/>
              <a:t>15</a:t>
            </a:fld>
            <a:endParaRPr lang="en-US"/>
          </a:p>
        </p:txBody>
      </p:sp>
    </p:spTree>
    <p:extLst>
      <p:ext uri="{BB962C8B-B14F-4D97-AF65-F5344CB8AC3E}">
        <p14:creationId xmlns:p14="http://schemas.microsoft.com/office/powerpoint/2010/main" val="21854558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a:t>
            </a:r>
          </a:p>
        </p:txBody>
      </p:sp>
      <p:sp>
        <p:nvSpPr>
          <p:cNvPr id="4" name="Slide Number Placeholder 3"/>
          <p:cNvSpPr>
            <a:spLocks noGrp="1"/>
          </p:cNvSpPr>
          <p:nvPr>
            <p:ph type="sldNum" sz="quarter" idx="5"/>
          </p:nvPr>
        </p:nvSpPr>
        <p:spPr/>
        <p:txBody>
          <a:bodyPr/>
          <a:lstStyle/>
          <a:p>
            <a:fld id="{42B99FB5-0055-4882-AE8D-A0170D1F6237}" type="slidenum">
              <a:rPr lang="en-US" smtClean="0"/>
              <a:t>16</a:t>
            </a:fld>
            <a:endParaRPr lang="en-US"/>
          </a:p>
        </p:txBody>
      </p:sp>
    </p:spTree>
    <p:extLst>
      <p:ext uri="{BB962C8B-B14F-4D97-AF65-F5344CB8AC3E}">
        <p14:creationId xmlns:p14="http://schemas.microsoft.com/office/powerpoint/2010/main" val="18416881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a:t>
            </a:r>
          </a:p>
        </p:txBody>
      </p:sp>
      <p:sp>
        <p:nvSpPr>
          <p:cNvPr id="4" name="Slide Number Placeholder 3"/>
          <p:cNvSpPr>
            <a:spLocks noGrp="1"/>
          </p:cNvSpPr>
          <p:nvPr>
            <p:ph type="sldNum" sz="quarter" idx="5"/>
          </p:nvPr>
        </p:nvSpPr>
        <p:spPr/>
        <p:txBody>
          <a:bodyPr/>
          <a:lstStyle/>
          <a:p>
            <a:fld id="{42B99FB5-0055-4882-AE8D-A0170D1F6237}" type="slidenum">
              <a:rPr lang="en-US" smtClean="0"/>
              <a:t>17</a:t>
            </a:fld>
            <a:endParaRPr lang="en-US"/>
          </a:p>
        </p:txBody>
      </p:sp>
    </p:spTree>
    <p:extLst>
      <p:ext uri="{BB962C8B-B14F-4D97-AF65-F5344CB8AC3E}">
        <p14:creationId xmlns:p14="http://schemas.microsoft.com/office/powerpoint/2010/main" val="27176695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p:txBody>
      </p:sp>
      <p:sp>
        <p:nvSpPr>
          <p:cNvPr id="4" name="Slide Number Placeholder 3"/>
          <p:cNvSpPr>
            <a:spLocks noGrp="1"/>
          </p:cNvSpPr>
          <p:nvPr>
            <p:ph type="sldNum" sz="quarter" idx="5"/>
          </p:nvPr>
        </p:nvSpPr>
        <p:spPr/>
        <p:txBody>
          <a:bodyPr/>
          <a:lstStyle/>
          <a:p>
            <a:fld id="{42B99FB5-0055-4882-AE8D-A0170D1F6237}" type="slidenum">
              <a:rPr lang="en-US" smtClean="0"/>
              <a:t>18</a:t>
            </a:fld>
            <a:endParaRPr lang="en-US"/>
          </a:p>
        </p:txBody>
      </p:sp>
    </p:spTree>
    <p:extLst>
      <p:ext uri="{BB962C8B-B14F-4D97-AF65-F5344CB8AC3E}">
        <p14:creationId xmlns:p14="http://schemas.microsoft.com/office/powerpoint/2010/main" val="14284092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p:txBody>
      </p:sp>
      <p:sp>
        <p:nvSpPr>
          <p:cNvPr id="4" name="Slide Number Placeholder 3"/>
          <p:cNvSpPr>
            <a:spLocks noGrp="1"/>
          </p:cNvSpPr>
          <p:nvPr>
            <p:ph type="sldNum" sz="quarter" idx="5"/>
          </p:nvPr>
        </p:nvSpPr>
        <p:spPr/>
        <p:txBody>
          <a:bodyPr/>
          <a:lstStyle/>
          <a:p>
            <a:fld id="{663BB11D-79A3-4F59-9605-1058E8AFF46C}" type="slidenum">
              <a:rPr lang="en-US" smtClean="0"/>
              <a:t>19</a:t>
            </a:fld>
            <a:endParaRPr lang="en-US"/>
          </a:p>
        </p:txBody>
      </p:sp>
    </p:spTree>
    <p:extLst>
      <p:ext uri="{BB962C8B-B14F-4D97-AF65-F5344CB8AC3E}">
        <p14:creationId xmlns:p14="http://schemas.microsoft.com/office/powerpoint/2010/main" val="1329393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a:t>KC</a:t>
            </a:r>
          </a:p>
          <a:p>
            <a:pPr marL="0" indent="0">
              <a:buNone/>
            </a:pPr>
            <a:endParaRPr lang="en-US"/>
          </a:p>
          <a:p>
            <a:r>
              <a:rPr lang="en-US"/>
              <a:t>Beginning with a brief overview of our plan for the next half hour,</a:t>
            </a:r>
          </a:p>
          <a:p>
            <a:endParaRPr lang="en-US"/>
          </a:p>
          <a:p>
            <a:r>
              <a:rPr lang="en-US"/>
              <a:t>We will begin by defining REALD &amp; SOGI – if that’s a new acronym for you, I’m sure you’re not alone and you’re in the right place.</a:t>
            </a:r>
          </a:p>
          <a:p>
            <a:endParaRPr lang="en-US"/>
          </a:p>
          <a:p>
            <a:r>
              <a:rPr lang="en-US"/>
              <a:t>We will then take some time to describe the equity impact of collecting detailed, inclusive demographic data, we’ll spend some time discussing how the REALD &amp; SOGI section operationalizes data equity principles while implementing demographic standards, and we’ll wrap up by discussing some common concerns that come up around collecting demographic data.</a:t>
            </a:r>
          </a:p>
        </p:txBody>
      </p:sp>
      <p:sp>
        <p:nvSpPr>
          <p:cNvPr id="4" name="Slide Number Placeholder 3"/>
          <p:cNvSpPr>
            <a:spLocks noGrp="1"/>
          </p:cNvSpPr>
          <p:nvPr>
            <p:ph type="sldNum" sz="quarter" idx="5"/>
          </p:nvPr>
        </p:nvSpPr>
        <p:spPr/>
        <p:txBody>
          <a:bodyPr/>
          <a:lstStyle/>
          <a:p>
            <a:fld id="{42B99FB5-0055-4882-AE8D-A0170D1F6237}" type="slidenum">
              <a:rPr lang="en-US" smtClean="0"/>
              <a:t>2</a:t>
            </a:fld>
            <a:endParaRPr lang="en-US"/>
          </a:p>
        </p:txBody>
      </p:sp>
    </p:spTree>
    <p:extLst>
      <p:ext uri="{BB962C8B-B14F-4D97-AF65-F5344CB8AC3E}">
        <p14:creationId xmlns:p14="http://schemas.microsoft.com/office/powerpoint/2010/main" val="30421824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p:txBody>
      </p:sp>
      <p:sp>
        <p:nvSpPr>
          <p:cNvPr id="4" name="Slide Number Placeholder 3"/>
          <p:cNvSpPr>
            <a:spLocks noGrp="1"/>
          </p:cNvSpPr>
          <p:nvPr>
            <p:ph type="sldNum" sz="quarter" idx="5"/>
          </p:nvPr>
        </p:nvSpPr>
        <p:spPr/>
        <p:txBody>
          <a:bodyPr/>
          <a:lstStyle/>
          <a:p>
            <a:fld id="{42B99FB5-0055-4882-AE8D-A0170D1F6237}" type="slidenum">
              <a:rPr lang="en-US" smtClean="0"/>
              <a:t>20</a:t>
            </a:fld>
            <a:endParaRPr lang="en-US"/>
          </a:p>
        </p:txBody>
      </p:sp>
    </p:spTree>
    <p:extLst>
      <p:ext uri="{BB962C8B-B14F-4D97-AF65-F5344CB8AC3E}">
        <p14:creationId xmlns:p14="http://schemas.microsoft.com/office/powerpoint/2010/main" val="364014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a:t>
            </a:r>
          </a:p>
        </p:txBody>
      </p:sp>
      <p:sp>
        <p:nvSpPr>
          <p:cNvPr id="4" name="Slide Number Placeholder 3"/>
          <p:cNvSpPr>
            <a:spLocks noGrp="1"/>
          </p:cNvSpPr>
          <p:nvPr>
            <p:ph type="sldNum" sz="quarter" idx="5"/>
          </p:nvPr>
        </p:nvSpPr>
        <p:spPr/>
        <p:txBody>
          <a:bodyPr/>
          <a:lstStyle/>
          <a:p>
            <a:fld id="{42B99FB5-0055-4882-AE8D-A0170D1F6237}" type="slidenum">
              <a:rPr lang="en-US" smtClean="0"/>
              <a:t>21</a:t>
            </a:fld>
            <a:endParaRPr lang="en-US"/>
          </a:p>
        </p:txBody>
      </p:sp>
    </p:spTree>
    <p:extLst>
      <p:ext uri="{BB962C8B-B14F-4D97-AF65-F5344CB8AC3E}">
        <p14:creationId xmlns:p14="http://schemas.microsoft.com/office/powerpoint/2010/main" val="5436191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a:t>
            </a:r>
          </a:p>
        </p:txBody>
      </p:sp>
      <p:sp>
        <p:nvSpPr>
          <p:cNvPr id="4" name="Slide Number Placeholder 3"/>
          <p:cNvSpPr>
            <a:spLocks noGrp="1"/>
          </p:cNvSpPr>
          <p:nvPr>
            <p:ph type="sldNum" sz="quarter" idx="5"/>
          </p:nvPr>
        </p:nvSpPr>
        <p:spPr/>
        <p:txBody>
          <a:bodyPr/>
          <a:lstStyle/>
          <a:p>
            <a:fld id="{42B99FB5-0055-4882-AE8D-A0170D1F6237}" type="slidenum">
              <a:rPr lang="en-US" smtClean="0"/>
              <a:t>22</a:t>
            </a:fld>
            <a:endParaRPr lang="en-US"/>
          </a:p>
        </p:txBody>
      </p:sp>
    </p:spTree>
    <p:extLst>
      <p:ext uri="{BB962C8B-B14F-4D97-AF65-F5344CB8AC3E}">
        <p14:creationId xmlns:p14="http://schemas.microsoft.com/office/powerpoint/2010/main" val="16267571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a:t>
            </a:r>
          </a:p>
        </p:txBody>
      </p:sp>
      <p:sp>
        <p:nvSpPr>
          <p:cNvPr id="4" name="Slide Number Placeholder 3"/>
          <p:cNvSpPr>
            <a:spLocks noGrp="1"/>
          </p:cNvSpPr>
          <p:nvPr>
            <p:ph type="sldNum" sz="quarter" idx="5"/>
          </p:nvPr>
        </p:nvSpPr>
        <p:spPr/>
        <p:txBody>
          <a:bodyPr/>
          <a:lstStyle/>
          <a:p>
            <a:fld id="{42B99FB5-0055-4882-AE8D-A0170D1F6237}" type="slidenum">
              <a:rPr lang="en-US" smtClean="0"/>
              <a:t>23</a:t>
            </a:fld>
            <a:endParaRPr lang="en-US"/>
          </a:p>
        </p:txBody>
      </p:sp>
    </p:spTree>
    <p:extLst>
      <p:ext uri="{BB962C8B-B14F-4D97-AF65-F5344CB8AC3E}">
        <p14:creationId xmlns:p14="http://schemas.microsoft.com/office/powerpoint/2010/main" val="1228161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a:p>
            <a:endParaRPr lang="en-US"/>
          </a:p>
          <a:p>
            <a:r>
              <a:rPr lang="en-US"/>
              <a:t>To begin, what exactly is REALD &amp; SOGI?</a:t>
            </a:r>
          </a:p>
        </p:txBody>
      </p:sp>
      <p:sp>
        <p:nvSpPr>
          <p:cNvPr id="4" name="Slide Number Placeholder 3"/>
          <p:cNvSpPr>
            <a:spLocks noGrp="1"/>
          </p:cNvSpPr>
          <p:nvPr>
            <p:ph type="sldNum" sz="quarter" idx="5"/>
          </p:nvPr>
        </p:nvSpPr>
        <p:spPr/>
        <p:txBody>
          <a:bodyPr/>
          <a:lstStyle/>
          <a:p>
            <a:fld id="{42B99FB5-0055-4882-AE8D-A0170D1F6237}" type="slidenum">
              <a:rPr lang="en-US" smtClean="0"/>
              <a:t>3</a:t>
            </a:fld>
            <a:endParaRPr lang="en-US"/>
          </a:p>
        </p:txBody>
      </p:sp>
    </p:spTree>
    <p:extLst>
      <p:ext uri="{BB962C8B-B14F-4D97-AF65-F5344CB8AC3E}">
        <p14:creationId xmlns:p14="http://schemas.microsoft.com/office/powerpoint/2010/main" val="523615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a:t>KC</a:t>
            </a:r>
          </a:p>
          <a:p>
            <a:pPr marL="0" indent="0">
              <a:buNone/>
            </a:pPr>
            <a:endParaRPr lang="en-US"/>
          </a:p>
          <a:p>
            <a:pPr marL="0" indent="0">
              <a:buNone/>
            </a:pPr>
            <a:r>
              <a:rPr lang="en-US"/>
              <a:t>REALD &amp; SOGI is an acronym that stands for the components of a set of standards for collecting and reporting demographic data.</a:t>
            </a:r>
          </a:p>
          <a:p>
            <a:pPr marL="0" indent="0">
              <a:buNone/>
            </a:pPr>
            <a:endParaRPr lang="en-US"/>
          </a:p>
          <a:p>
            <a:pPr marL="0" indent="0">
              <a:buNone/>
            </a:pPr>
            <a:r>
              <a:rPr lang="en-US"/>
              <a:t>Once implementation is complete, REALD and SOGI data will be collected by all OHA programs and partners that collect demographic data, as well as by providers, insurers and CCOs.</a:t>
            </a:r>
          </a:p>
          <a:p>
            <a:pPr marL="0" indent="0">
              <a:buNone/>
            </a:pPr>
            <a:endParaRPr lang="en-US"/>
          </a:p>
          <a:p>
            <a:pPr marL="0" indent="0">
              <a:buNone/>
            </a:pPr>
            <a:r>
              <a:rPr lang="en-US"/>
              <a:t>Demographic data is used to </a:t>
            </a:r>
            <a:r>
              <a:rPr lang="en-US" i="1"/>
              <a:t>define populations. </a:t>
            </a:r>
            <a:r>
              <a:rPr lang="en-US"/>
              <a:t>Understanding social and health inequities requires that we have well-defined populations.</a:t>
            </a:r>
            <a:endParaRPr lang="en-US" i="1"/>
          </a:p>
          <a:p>
            <a:pPr marL="0" indent="0">
              <a:buNone/>
            </a:pPr>
            <a:endParaRPr lang="en-US" i="1"/>
          </a:p>
          <a:p>
            <a:pPr marL="0" indent="0">
              <a:buNone/>
            </a:pPr>
            <a:r>
              <a:rPr lang="en-US"/>
              <a:t>For example: it’s useful to know that rates of influenza vaccination are increasing. It’s </a:t>
            </a:r>
            <a:r>
              <a:rPr lang="en-US" i="1"/>
              <a:t>more useful </a:t>
            </a:r>
            <a:r>
              <a:rPr lang="en-US"/>
              <a:t>to know </a:t>
            </a:r>
            <a:r>
              <a:rPr lang="en-US" b="1"/>
              <a:t>which groups of people </a:t>
            </a:r>
            <a:r>
              <a:rPr lang="en-US"/>
              <a:t>are getting vaccinated at higher rates. Are rates increasing for everyone, or only for people within a specific age bracket? A certain racial/ethnic group? Women? Are there groups for whom vaccination rates are </a:t>
            </a:r>
            <a:r>
              <a:rPr lang="en-US" i="1"/>
              <a:t>decreasing</a:t>
            </a:r>
            <a:r>
              <a:rPr lang="en-US"/>
              <a:t>, but the overall increasing trend is masking their reality?</a:t>
            </a:r>
          </a:p>
          <a:p>
            <a:pPr marL="0" indent="0">
              <a:buNone/>
            </a:pPr>
            <a:endParaRPr lang="en-US"/>
          </a:p>
          <a:p>
            <a:pPr marL="0" indent="0">
              <a:buNone/>
            </a:pPr>
            <a:r>
              <a:rPr lang="en-US"/>
              <a:t>To answer questions like these, we need to collect people’s </a:t>
            </a:r>
            <a:r>
              <a:rPr lang="en-US" b="1"/>
              <a:t>demographic information</a:t>
            </a:r>
            <a:r>
              <a:rPr lang="en-US"/>
              <a:t>. But understanding who someone is (and how their identity informs their experiences and outcomes), is not simple. </a:t>
            </a:r>
          </a:p>
          <a:p>
            <a:pPr marL="0" indent="0">
              <a:buNone/>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People and societies are complex, and demographic information is more useful when it reflects that complexity.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indent="0">
              <a:buNone/>
            </a:pPr>
            <a:r>
              <a:rPr lang="en-US"/>
              <a:t>Unfortunately, most historical efforts to collect demographic information has not reflected this complexity. And, more importantly, efforts to </a:t>
            </a:r>
            <a:r>
              <a:rPr lang="en-US" i="1"/>
              <a:t>standardize </a:t>
            </a:r>
            <a:r>
              <a:rPr lang="en-US"/>
              <a:t>data collection have tacked more toward simplicity than toward accuracy.</a:t>
            </a:r>
          </a:p>
          <a:p>
            <a:endParaRPr lang="en-US"/>
          </a:p>
        </p:txBody>
      </p:sp>
      <p:sp>
        <p:nvSpPr>
          <p:cNvPr id="4" name="Slide Number Placeholder 3"/>
          <p:cNvSpPr>
            <a:spLocks noGrp="1"/>
          </p:cNvSpPr>
          <p:nvPr>
            <p:ph type="sldNum" sz="quarter" idx="5"/>
          </p:nvPr>
        </p:nvSpPr>
        <p:spPr/>
        <p:txBody>
          <a:bodyPr/>
          <a:lstStyle/>
          <a:p>
            <a:fld id="{42B99FB5-0055-4882-AE8D-A0170D1F6237}" type="slidenum">
              <a:rPr lang="en-US" smtClean="0"/>
              <a:t>4</a:t>
            </a:fld>
            <a:endParaRPr lang="en-US"/>
          </a:p>
        </p:txBody>
      </p:sp>
    </p:spTree>
    <p:extLst>
      <p:ext uri="{BB962C8B-B14F-4D97-AF65-F5344CB8AC3E}">
        <p14:creationId xmlns:p14="http://schemas.microsoft.com/office/powerpoint/2010/main" val="3186070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KC</a:t>
            </a:r>
          </a:p>
          <a:p>
            <a:endParaRPr lang="en-US"/>
          </a:p>
          <a:p>
            <a:r>
              <a:rPr lang="en-US"/>
              <a:t>The letters in the acronym REALD stand for Race, ethnicity, language, and disability. Legislation mandating the creation of the REALD standards was brought forward in the early 2010s by community organizations seeking better data to represent their communities. Initial standards were set in 2013 and updated in 2020. In 2021, community organizations again brought forward legislation to amend the statute to include SOGI, which stands for sexual orientation and gender identity.</a:t>
            </a:r>
          </a:p>
          <a:p>
            <a:endParaRPr lang="en-US"/>
          </a:p>
          <a:p>
            <a:r>
              <a:rPr lang="en-US"/>
              <a:t>Because demographic experiences change over time, these standards are subject to regular update. The process of creating and updating standards involves considerable community engagement and feedback, which happens during rulemaking.</a:t>
            </a:r>
          </a:p>
          <a:p>
            <a:endParaRPr lang="en-US"/>
          </a:p>
          <a:p>
            <a:r>
              <a:rPr lang="en-US"/>
              <a:t>Obviously, these subjects – race, ethnicity, language, disability, sexual orientation, and gender identity – are not the only demographic experiences that shape people’s health and wellbeing. Other experiences may be added in the future, if communities bring forward legislation. You’ll be hearing more tomorrow about an initiative that engages with Oregon’s federally recognized tribal governments to include tribal affiliation information in these standards.</a:t>
            </a:r>
          </a:p>
        </p:txBody>
      </p:sp>
      <p:sp>
        <p:nvSpPr>
          <p:cNvPr id="4" name="Slide Number Placeholder 3"/>
          <p:cNvSpPr>
            <a:spLocks noGrp="1"/>
          </p:cNvSpPr>
          <p:nvPr>
            <p:ph type="sldNum" sz="quarter" idx="5"/>
          </p:nvPr>
        </p:nvSpPr>
        <p:spPr/>
        <p:txBody>
          <a:bodyPr/>
          <a:lstStyle/>
          <a:p>
            <a:fld id="{42B99FB5-0055-4882-AE8D-A0170D1F6237}" type="slidenum">
              <a:rPr lang="en-US" smtClean="0"/>
              <a:t>5</a:t>
            </a:fld>
            <a:endParaRPr lang="en-US"/>
          </a:p>
        </p:txBody>
      </p:sp>
    </p:spTree>
    <p:extLst>
      <p:ext uri="{BB962C8B-B14F-4D97-AF65-F5344CB8AC3E}">
        <p14:creationId xmlns:p14="http://schemas.microsoft.com/office/powerpoint/2010/main" val="137750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terms of the process for establishing the REALD &amp; SOGI standards themselves, community engagement and community leadership is the equity principle we focus on. The REALD &amp; SOGI standards were initiated by Oregon community organizations and then were developed in collaboration with diverse community partners for the purpose of serving those communities.</a:t>
            </a:r>
          </a:p>
        </p:txBody>
      </p:sp>
      <p:sp>
        <p:nvSpPr>
          <p:cNvPr id="4" name="Slide Number Placeholder 3"/>
          <p:cNvSpPr>
            <a:spLocks noGrp="1"/>
          </p:cNvSpPr>
          <p:nvPr>
            <p:ph type="sldNum" sz="quarter" idx="5"/>
          </p:nvPr>
        </p:nvSpPr>
        <p:spPr/>
        <p:txBody>
          <a:bodyPr/>
          <a:lstStyle/>
          <a:p>
            <a:fld id="{42B99FB5-0055-4882-AE8D-A0170D1F6237}" type="slidenum">
              <a:rPr lang="en-US" smtClean="0"/>
              <a:t>6</a:t>
            </a:fld>
            <a:endParaRPr lang="en-US"/>
          </a:p>
        </p:txBody>
      </p:sp>
    </p:spTree>
    <p:extLst>
      <p:ext uri="{BB962C8B-B14F-4D97-AF65-F5344CB8AC3E}">
        <p14:creationId xmlns:p14="http://schemas.microsoft.com/office/powerpoint/2010/main" val="1885696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a:t>
            </a:r>
          </a:p>
        </p:txBody>
      </p:sp>
      <p:sp>
        <p:nvSpPr>
          <p:cNvPr id="4" name="Slide Number Placeholder 3"/>
          <p:cNvSpPr>
            <a:spLocks noGrp="1"/>
          </p:cNvSpPr>
          <p:nvPr>
            <p:ph type="sldNum" sz="quarter" idx="5"/>
          </p:nvPr>
        </p:nvSpPr>
        <p:spPr/>
        <p:txBody>
          <a:bodyPr/>
          <a:lstStyle/>
          <a:p>
            <a:fld id="{42B99FB5-0055-4882-AE8D-A0170D1F6237}" type="slidenum">
              <a:rPr lang="en-US" smtClean="0"/>
              <a:t>7</a:t>
            </a:fld>
            <a:endParaRPr lang="en-US"/>
          </a:p>
        </p:txBody>
      </p:sp>
    </p:spTree>
    <p:extLst>
      <p:ext uri="{BB962C8B-B14F-4D97-AF65-F5344CB8AC3E}">
        <p14:creationId xmlns:p14="http://schemas.microsoft.com/office/powerpoint/2010/main" val="31267557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a:t>
            </a:r>
          </a:p>
        </p:txBody>
      </p:sp>
      <p:sp>
        <p:nvSpPr>
          <p:cNvPr id="4" name="Slide Number Placeholder 3"/>
          <p:cNvSpPr>
            <a:spLocks noGrp="1"/>
          </p:cNvSpPr>
          <p:nvPr>
            <p:ph type="sldNum" sz="quarter" idx="5"/>
          </p:nvPr>
        </p:nvSpPr>
        <p:spPr/>
        <p:txBody>
          <a:bodyPr/>
          <a:lstStyle/>
          <a:p>
            <a:fld id="{42B99FB5-0055-4882-AE8D-A0170D1F6237}" type="slidenum">
              <a:rPr lang="en-US" smtClean="0"/>
              <a:t>8</a:t>
            </a:fld>
            <a:endParaRPr lang="en-US"/>
          </a:p>
        </p:txBody>
      </p:sp>
    </p:spTree>
    <p:extLst>
      <p:ext uri="{BB962C8B-B14F-4D97-AF65-F5344CB8AC3E}">
        <p14:creationId xmlns:p14="http://schemas.microsoft.com/office/powerpoint/2010/main" val="24996303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 </a:t>
            </a:r>
          </a:p>
          <a:p>
            <a:r>
              <a:rPr lang="en-US"/>
              <a:t>Because aggregation is possible, concerns about small numbers or small cell sizes during analytics should not be considered during data collection, or when creating data collection standards. </a:t>
            </a:r>
          </a:p>
          <a:p>
            <a:endParaRPr lang="en-US"/>
          </a:p>
        </p:txBody>
      </p:sp>
      <p:sp>
        <p:nvSpPr>
          <p:cNvPr id="4" name="Slide Number Placeholder 3"/>
          <p:cNvSpPr>
            <a:spLocks noGrp="1"/>
          </p:cNvSpPr>
          <p:nvPr>
            <p:ph type="sldNum" sz="quarter" idx="5"/>
          </p:nvPr>
        </p:nvSpPr>
        <p:spPr/>
        <p:txBody>
          <a:bodyPr/>
          <a:lstStyle/>
          <a:p>
            <a:fld id="{42B99FB5-0055-4882-AE8D-A0170D1F6237}" type="slidenum">
              <a:rPr lang="en-US" smtClean="0"/>
              <a:t>9</a:t>
            </a:fld>
            <a:endParaRPr lang="en-US"/>
          </a:p>
        </p:txBody>
      </p:sp>
    </p:spTree>
    <p:extLst>
      <p:ext uri="{BB962C8B-B14F-4D97-AF65-F5344CB8AC3E}">
        <p14:creationId xmlns:p14="http://schemas.microsoft.com/office/powerpoint/2010/main" val="29336843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bg>
      <p:bgPr>
        <a:solidFill>
          <a:schemeClr val="bg1"/>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62425473-691E-4910-969D-F91AD33F214A}"/>
              </a:ext>
              <a:ext uri="{C183D7F6-B498-43B3-948B-1728B52AA6E4}">
                <adec:decorative xmlns:adec="http://schemas.microsoft.com/office/drawing/2017/decorative" val="1"/>
              </a:ext>
            </a:extLst>
          </p:cNvPr>
          <p:cNvSpPr/>
          <p:nvPr userDrawn="1"/>
        </p:nvSpPr>
        <p:spPr>
          <a:xfrm>
            <a:off x="0" y="1076324"/>
            <a:ext cx="12191999" cy="533401"/>
          </a:xfrm>
          <a:custGeom>
            <a:avLst/>
            <a:gdLst>
              <a:gd name="connsiteX0" fmla="*/ 7778841 w 12191999"/>
              <a:gd name="connsiteY0" fmla="*/ 0 h 533401"/>
              <a:gd name="connsiteX1" fmla="*/ 12191999 w 12191999"/>
              <a:gd name="connsiteY1" fmla="*/ 0 h 533401"/>
              <a:gd name="connsiteX2" fmla="*/ 12191999 w 12191999"/>
              <a:gd name="connsiteY2" fmla="*/ 533401 h 533401"/>
              <a:gd name="connsiteX3" fmla="*/ 7730753 w 12191999"/>
              <a:gd name="connsiteY3" fmla="*/ 533401 h 533401"/>
              <a:gd name="connsiteX4" fmla="*/ 7744993 w 12191999"/>
              <a:gd name="connsiteY4" fmla="*/ 507166 h 533401"/>
              <a:gd name="connsiteX5" fmla="*/ 7807196 w 12191999"/>
              <a:gd name="connsiteY5" fmla="*/ 199064 h 533401"/>
              <a:gd name="connsiteX6" fmla="*/ 7791115 w 12191999"/>
              <a:gd name="connsiteY6" fmla="*/ 39542 h 533401"/>
              <a:gd name="connsiteX7" fmla="*/ 0 w 12191999"/>
              <a:gd name="connsiteY7" fmla="*/ 0 h 533401"/>
              <a:gd name="connsiteX8" fmla="*/ 4441397 w 12191999"/>
              <a:gd name="connsiteY8" fmla="*/ 0 h 533401"/>
              <a:gd name="connsiteX9" fmla="*/ 4429123 w 12191999"/>
              <a:gd name="connsiteY9" fmla="*/ 39542 h 533401"/>
              <a:gd name="connsiteX10" fmla="*/ 4413041 w 12191999"/>
              <a:gd name="connsiteY10" fmla="*/ 199064 h 533401"/>
              <a:gd name="connsiteX11" fmla="*/ 4475244 w 12191999"/>
              <a:gd name="connsiteY11" fmla="*/ 507166 h 533401"/>
              <a:gd name="connsiteX12" fmla="*/ 4489484 w 12191999"/>
              <a:gd name="connsiteY12" fmla="*/ 533401 h 533401"/>
              <a:gd name="connsiteX13" fmla="*/ 0 w 12191999"/>
              <a:gd name="connsiteY13" fmla="*/ 533401 h 533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1999" h="533401">
                <a:moveTo>
                  <a:pt x="7778841" y="0"/>
                </a:moveTo>
                <a:lnTo>
                  <a:pt x="12191999" y="0"/>
                </a:lnTo>
                <a:lnTo>
                  <a:pt x="12191999" y="533401"/>
                </a:lnTo>
                <a:lnTo>
                  <a:pt x="7730753" y="533401"/>
                </a:lnTo>
                <a:lnTo>
                  <a:pt x="7744993" y="507166"/>
                </a:lnTo>
                <a:cubicBezTo>
                  <a:pt x="7785047" y="412468"/>
                  <a:pt x="7807196" y="308353"/>
                  <a:pt x="7807196" y="199064"/>
                </a:cubicBezTo>
                <a:cubicBezTo>
                  <a:pt x="7807196" y="144420"/>
                  <a:pt x="7801659" y="91069"/>
                  <a:pt x="7791115" y="39542"/>
                </a:cubicBezTo>
                <a:close/>
                <a:moveTo>
                  <a:pt x="0" y="0"/>
                </a:moveTo>
                <a:lnTo>
                  <a:pt x="4441397" y="0"/>
                </a:lnTo>
                <a:lnTo>
                  <a:pt x="4429123" y="39542"/>
                </a:lnTo>
                <a:cubicBezTo>
                  <a:pt x="4418579" y="91069"/>
                  <a:pt x="4413041" y="144420"/>
                  <a:pt x="4413041" y="199064"/>
                </a:cubicBezTo>
                <a:cubicBezTo>
                  <a:pt x="4413041" y="308353"/>
                  <a:pt x="4435190" y="412468"/>
                  <a:pt x="4475244" y="507166"/>
                </a:cubicBezTo>
                <a:lnTo>
                  <a:pt x="4489484" y="533401"/>
                </a:lnTo>
                <a:lnTo>
                  <a:pt x="0" y="533401"/>
                </a:ln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000" err="1"/>
          </a:p>
        </p:txBody>
      </p:sp>
      <p:sp>
        <p:nvSpPr>
          <p:cNvPr id="2" name="Title 1">
            <a:extLst>
              <a:ext uri="{FF2B5EF4-FFF2-40B4-BE49-F238E27FC236}">
                <a16:creationId xmlns:a16="http://schemas.microsoft.com/office/drawing/2014/main" id="{CB03EADC-FA06-4311-9C7E-8EE2BED88A60}"/>
              </a:ext>
            </a:extLst>
          </p:cNvPr>
          <p:cNvSpPr>
            <a:spLocks noGrp="1"/>
          </p:cNvSpPr>
          <p:nvPr userDrawn="1">
            <p:ph type="ctrTitle" hasCustomPrompt="1"/>
          </p:nvPr>
        </p:nvSpPr>
        <p:spPr>
          <a:xfrm>
            <a:off x="946484" y="3985900"/>
            <a:ext cx="10299032" cy="2533433"/>
          </a:xfrm>
          <a:prstGeom prst="rect">
            <a:avLst/>
          </a:prstGeom>
        </p:spPr>
        <p:txBody>
          <a:bodyPr anchor="ctr">
            <a:normAutofit/>
          </a:bodyPr>
          <a:lstStyle>
            <a:lvl1pPr algn="ctr">
              <a:defRPr sz="4700" b="1" baseline="0">
                <a:solidFill>
                  <a:srgbClr val="142850"/>
                </a:solidFill>
                <a:latin typeface="Arial" panose="020B0604020202020204" pitchFamily="34" charset="0"/>
                <a:cs typeface="Arial" panose="020B0604020202020204" pitchFamily="34" charset="0"/>
              </a:defRPr>
            </a:lvl1pPr>
          </a:lstStyle>
          <a:p>
            <a:r>
              <a:rPr lang="en-US"/>
              <a:t>Title slide 1</a:t>
            </a:r>
          </a:p>
        </p:txBody>
      </p:sp>
      <p:sp>
        <p:nvSpPr>
          <p:cNvPr id="15" name="Text Placeholder 14">
            <a:extLst>
              <a:ext uri="{FF2B5EF4-FFF2-40B4-BE49-F238E27FC236}">
                <a16:creationId xmlns:a16="http://schemas.microsoft.com/office/drawing/2014/main" id="{36FD5649-EFD0-4143-B2F7-F53BD0B94110}"/>
              </a:ext>
            </a:extLst>
          </p:cNvPr>
          <p:cNvSpPr>
            <a:spLocks noGrp="1"/>
          </p:cNvSpPr>
          <p:nvPr>
            <p:ph type="body" sz="quarter" idx="13" hasCustomPrompt="1"/>
          </p:nvPr>
        </p:nvSpPr>
        <p:spPr>
          <a:xfrm>
            <a:off x="8448688" y="599350"/>
            <a:ext cx="3516312" cy="453712"/>
          </a:xfrm>
        </p:spPr>
        <p:txBody>
          <a:bodyPr anchor="ctr">
            <a:normAutofit/>
          </a:bodyPr>
          <a:lstStyle>
            <a:lvl1pPr marL="0" indent="0" algn="r">
              <a:buNone/>
              <a:defRPr sz="1800" b="1">
                <a:solidFill>
                  <a:srgbClr val="142850"/>
                </a:solidFill>
              </a:defRPr>
            </a:lvl1pPr>
          </a:lstStyle>
          <a:p>
            <a:pPr lvl="0"/>
            <a:r>
              <a:rPr lang="en-US"/>
              <a:t>Date</a:t>
            </a:r>
          </a:p>
        </p:txBody>
      </p:sp>
      <p:sp>
        <p:nvSpPr>
          <p:cNvPr id="10" name="Picture Placeholder 9" descr="Add image description">
            <a:extLst>
              <a:ext uri="{FF2B5EF4-FFF2-40B4-BE49-F238E27FC236}">
                <a16:creationId xmlns:a16="http://schemas.microsoft.com/office/drawing/2014/main" id="{272F0411-C0E4-920F-C7ED-78F65DB0E38F}"/>
              </a:ext>
            </a:extLst>
          </p:cNvPr>
          <p:cNvSpPr>
            <a:spLocks noGrp="1"/>
          </p:cNvSpPr>
          <p:nvPr>
            <p:ph type="pic" sz="quarter" idx="15"/>
          </p:nvPr>
        </p:nvSpPr>
        <p:spPr>
          <a:xfrm>
            <a:off x="956380" y="2055783"/>
            <a:ext cx="3392999" cy="1712913"/>
          </a:xfrm>
        </p:spPr>
        <p:txBody>
          <a:bodyPr/>
          <a:lstStyle/>
          <a:p>
            <a:r>
              <a:rPr lang="en-US"/>
              <a:t>Click icon to add picture</a:t>
            </a:r>
          </a:p>
        </p:txBody>
      </p:sp>
      <p:sp>
        <p:nvSpPr>
          <p:cNvPr id="11" name="Picture Placeholder 9" descr="Add image description">
            <a:extLst>
              <a:ext uri="{FF2B5EF4-FFF2-40B4-BE49-F238E27FC236}">
                <a16:creationId xmlns:a16="http://schemas.microsoft.com/office/drawing/2014/main" id="{3AE78D6F-C495-BDBE-CC92-B81EB3C8C9FE}"/>
              </a:ext>
            </a:extLst>
          </p:cNvPr>
          <p:cNvSpPr>
            <a:spLocks noGrp="1"/>
          </p:cNvSpPr>
          <p:nvPr>
            <p:ph type="pic" sz="quarter" idx="16"/>
          </p:nvPr>
        </p:nvSpPr>
        <p:spPr>
          <a:xfrm>
            <a:off x="4398941" y="2056022"/>
            <a:ext cx="3392999" cy="1712913"/>
          </a:xfrm>
        </p:spPr>
        <p:txBody>
          <a:bodyPr/>
          <a:lstStyle/>
          <a:p>
            <a:r>
              <a:rPr lang="en-US"/>
              <a:t>Click icon to add picture</a:t>
            </a:r>
          </a:p>
        </p:txBody>
      </p:sp>
      <p:sp>
        <p:nvSpPr>
          <p:cNvPr id="12" name="Picture Placeholder 9" descr="Add image description">
            <a:extLst>
              <a:ext uri="{FF2B5EF4-FFF2-40B4-BE49-F238E27FC236}">
                <a16:creationId xmlns:a16="http://schemas.microsoft.com/office/drawing/2014/main" id="{4E403786-A2E3-696F-3EB8-F55067E51333}"/>
              </a:ext>
            </a:extLst>
          </p:cNvPr>
          <p:cNvSpPr>
            <a:spLocks noGrp="1"/>
          </p:cNvSpPr>
          <p:nvPr>
            <p:ph type="pic" sz="quarter" idx="17"/>
          </p:nvPr>
        </p:nvSpPr>
        <p:spPr>
          <a:xfrm>
            <a:off x="7841502" y="2056260"/>
            <a:ext cx="3392999" cy="1712913"/>
          </a:xfrm>
        </p:spPr>
        <p:txBody>
          <a:bodyPr/>
          <a:lstStyle/>
          <a:p>
            <a:r>
              <a:rPr lang="en-US"/>
              <a:t>Click icon to add picture</a:t>
            </a:r>
          </a:p>
        </p:txBody>
      </p:sp>
      <p:pic>
        <p:nvPicPr>
          <p:cNvPr id="19" name="Picture 18" descr="Oregon Health Authority Logo">
            <a:extLst>
              <a:ext uri="{FF2B5EF4-FFF2-40B4-BE49-F238E27FC236}">
                <a16:creationId xmlns:a16="http://schemas.microsoft.com/office/drawing/2014/main" id="{6850587F-3861-3D3E-70BD-CDD4A54E73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55916" y="626726"/>
            <a:ext cx="3042068" cy="996370"/>
          </a:xfrm>
          <a:prstGeom prst="rect">
            <a:avLst/>
          </a:prstGeom>
        </p:spPr>
      </p:pic>
    </p:spTree>
    <p:extLst>
      <p:ext uri="{BB962C8B-B14F-4D97-AF65-F5344CB8AC3E}">
        <p14:creationId xmlns:p14="http://schemas.microsoft.com/office/powerpoint/2010/main" val="2760643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Transition slide with side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3EADC-FA06-4311-9C7E-8EE2BED88A60}"/>
              </a:ext>
            </a:extLst>
          </p:cNvPr>
          <p:cNvSpPr>
            <a:spLocks noGrp="1"/>
          </p:cNvSpPr>
          <p:nvPr>
            <p:ph type="ctrTitle" hasCustomPrompt="1"/>
          </p:nvPr>
        </p:nvSpPr>
        <p:spPr>
          <a:xfrm>
            <a:off x="5327374" y="974221"/>
            <a:ext cx="6224092" cy="2211574"/>
          </a:xfrm>
          <a:prstGeom prst="rect">
            <a:avLst/>
          </a:prstGeom>
        </p:spPr>
        <p:txBody>
          <a:bodyPr anchor="b">
            <a:normAutofit/>
          </a:bodyPr>
          <a:lstStyle>
            <a:lvl1pPr algn="ctr">
              <a:defRPr sz="4700" b="1" baseline="0">
                <a:solidFill>
                  <a:srgbClr val="00305E"/>
                </a:solidFill>
                <a:latin typeface="Arial" panose="020B0604020202020204" pitchFamily="34" charset="0"/>
                <a:cs typeface="Arial" panose="020B0604020202020204" pitchFamily="34" charset="0"/>
              </a:defRPr>
            </a:lvl1pPr>
          </a:lstStyle>
          <a:p>
            <a:r>
              <a:rPr lang="en-US"/>
              <a:t>Section/Transition slide with side photo</a:t>
            </a:r>
          </a:p>
        </p:txBody>
      </p:sp>
      <p:sp>
        <p:nvSpPr>
          <p:cNvPr id="3" name="Subtitle 2">
            <a:extLst>
              <a:ext uri="{FF2B5EF4-FFF2-40B4-BE49-F238E27FC236}">
                <a16:creationId xmlns:a16="http://schemas.microsoft.com/office/drawing/2014/main" id="{04F7C1C7-AA35-46F5-ADCA-255FC3BBB6E1}"/>
              </a:ext>
            </a:extLst>
          </p:cNvPr>
          <p:cNvSpPr>
            <a:spLocks noGrp="1"/>
          </p:cNvSpPr>
          <p:nvPr userDrawn="1">
            <p:ph type="subTitle" idx="1" hasCustomPrompt="1"/>
          </p:nvPr>
        </p:nvSpPr>
        <p:spPr>
          <a:xfrm>
            <a:off x="5327373" y="3354071"/>
            <a:ext cx="6224091" cy="1517032"/>
          </a:xfrm>
        </p:spPr>
        <p:txBody>
          <a:bodyPr>
            <a:normAutofit/>
          </a:bodyPr>
          <a:lstStyle>
            <a:lvl1pPr marL="0" indent="0" algn="ctr">
              <a:buNone/>
              <a:defRPr sz="2900" b="1">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text</a:t>
            </a:r>
          </a:p>
        </p:txBody>
      </p:sp>
      <p:pic>
        <p:nvPicPr>
          <p:cNvPr id="7" name="Picture 6" descr="Oregon Health Authority Logo">
            <a:extLst>
              <a:ext uri="{FF2B5EF4-FFF2-40B4-BE49-F238E27FC236}">
                <a16:creationId xmlns:a16="http://schemas.microsoft.com/office/drawing/2014/main" id="{604C0E37-FF3C-03F1-BEE6-C0201258B69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11333" y="5112731"/>
            <a:ext cx="3056174" cy="1000989"/>
          </a:xfrm>
          <a:prstGeom prst="rect">
            <a:avLst/>
          </a:prstGeom>
        </p:spPr>
      </p:pic>
      <p:sp>
        <p:nvSpPr>
          <p:cNvPr id="5" name="Picture Placeholder 4" descr="Add image description">
            <a:extLst>
              <a:ext uri="{FF2B5EF4-FFF2-40B4-BE49-F238E27FC236}">
                <a16:creationId xmlns:a16="http://schemas.microsoft.com/office/drawing/2014/main" id="{D45AF0B1-8437-4B17-9A62-24F625D6F313}"/>
              </a:ext>
            </a:extLst>
          </p:cNvPr>
          <p:cNvSpPr>
            <a:spLocks noGrp="1"/>
          </p:cNvSpPr>
          <p:nvPr>
            <p:ph type="pic" sz="quarter" idx="13"/>
          </p:nvPr>
        </p:nvSpPr>
        <p:spPr>
          <a:xfrm>
            <a:off x="0" y="0"/>
            <a:ext cx="4654296" cy="6858000"/>
          </a:xfrm>
        </p:spPr>
        <p:txBody>
          <a:bodyPr/>
          <a:lstStyle/>
          <a:p>
            <a:r>
              <a:rPr lang="en-US"/>
              <a:t>Click icon to add picture</a:t>
            </a:r>
          </a:p>
        </p:txBody>
      </p:sp>
      <p:cxnSp>
        <p:nvCxnSpPr>
          <p:cNvPr id="14" name="Straight Connector 13">
            <a:extLst>
              <a:ext uri="{FF2B5EF4-FFF2-40B4-BE49-F238E27FC236}">
                <a16:creationId xmlns:a16="http://schemas.microsoft.com/office/drawing/2014/main" id="{9136EC91-B2F1-4408-8006-8100ADB73BC1}"/>
              </a:ext>
              <a:ext uri="{C183D7F6-B498-43B3-948B-1728B52AA6E4}">
                <adec:decorative xmlns:adec="http://schemas.microsoft.com/office/drawing/2017/decorative" val="1"/>
              </a:ext>
            </a:extLst>
          </p:cNvPr>
          <p:cNvCxnSpPr>
            <a:cxnSpLocks/>
          </p:cNvCxnSpPr>
          <p:nvPr userDrawn="1"/>
        </p:nvCxnSpPr>
        <p:spPr>
          <a:xfrm>
            <a:off x="5327374" y="3182620"/>
            <a:ext cx="6224092"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F29A7FD0-AD68-DF74-996D-984D1928AF5A}"/>
              </a:ext>
            </a:extLst>
          </p:cNvPr>
          <p:cNvSpPr>
            <a:spLocks noGrp="1"/>
          </p:cNvSpPr>
          <p:nvPr>
            <p:ph type="sldNum" sz="quarter" idx="14"/>
          </p:nvPr>
        </p:nvSpPr>
        <p:spPr/>
        <p:txBody>
          <a:bodyPr/>
          <a:lstStyle/>
          <a:p>
            <a:fld id="{58339581-759F-43B7-B47D-47F906F0E294}" type="slidenum">
              <a:rPr lang="en-US" smtClean="0"/>
              <a:pPr/>
              <a:t>‹#›</a:t>
            </a:fld>
            <a:endParaRPr lang="en-US"/>
          </a:p>
        </p:txBody>
      </p:sp>
    </p:spTree>
    <p:extLst>
      <p:ext uri="{BB962C8B-B14F-4D97-AF65-F5344CB8AC3E}">
        <p14:creationId xmlns:p14="http://schemas.microsoft.com/office/powerpoint/2010/main" val="1786217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1">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4" name="Text Placeholder 3">
            <a:extLst>
              <a:ext uri="{FF2B5EF4-FFF2-40B4-BE49-F238E27FC236}">
                <a16:creationId xmlns:a16="http://schemas.microsoft.com/office/drawing/2014/main" id="{6C4144E9-6F8E-44BB-89F1-D80A48A836CC}"/>
              </a:ext>
            </a:extLst>
          </p:cNvPr>
          <p:cNvSpPr>
            <a:spLocks noGrp="1"/>
          </p:cNvSpPr>
          <p:nvPr>
            <p:ph type="body" sz="half" idx="2"/>
          </p:nvPr>
        </p:nvSpPr>
        <p:spPr>
          <a:xfrm>
            <a:off x="635000" y="1370235"/>
            <a:ext cx="4476750" cy="4614000"/>
          </a:xfrm>
        </p:spPr>
        <p:txBody>
          <a:bodyPr>
            <a:normAutofit/>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EEAE094E-9304-4478-A67E-2134D652F595}"/>
              </a:ext>
            </a:extLst>
          </p:cNvPr>
          <p:cNvSpPr>
            <a:spLocks noGrp="1"/>
          </p:cNvSpPr>
          <p:nvPr>
            <p:ph idx="1"/>
          </p:nvPr>
        </p:nvSpPr>
        <p:spPr>
          <a:xfrm>
            <a:off x="5238750" y="1370234"/>
            <a:ext cx="6312717" cy="4613995"/>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8A13C9E2-C57F-06DA-4A54-44EC1FD1A460}"/>
              </a:ext>
            </a:extLst>
          </p:cNvPr>
          <p:cNvSpPr>
            <a:spLocks noGrp="1"/>
          </p:cNvSpPr>
          <p:nvPr>
            <p:ph type="sldNum" sz="quarter" idx="10"/>
          </p:nvPr>
        </p:nvSpPr>
        <p:spPr/>
        <p:txBody>
          <a:bodyPr/>
          <a:lstStyle/>
          <a:p>
            <a:fld id="{58339581-759F-43B7-B47D-47F906F0E294}" type="slidenum">
              <a:rPr lang="en-US" smtClean="0"/>
              <a:pPr/>
              <a:t>‹#›</a:t>
            </a:fld>
            <a:endParaRPr lang="en-US"/>
          </a:p>
        </p:txBody>
      </p:sp>
      <p:cxnSp>
        <p:nvCxnSpPr>
          <p:cNvPr id="7" name="Straight Connector 6">
            <a:extLst>
              <a:ext uri="{FF2B5EF4-FFF2-40B4-BE49-F238E27FC236}">
                <a16:creationId xmlns:a16="http://schemas.microsoft.com/office/drawing/2014/main" id="{08FB92A9-BBB6-DE19-2FBA-A03B94602C8E}"/>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96844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4" name="Text Placeholder 3">
            <a:extLst>
              <a:ext uri="{FF2B5EF4-FFF2-40B4-BE49-F238E27FC236}">
                <a16:creationId xmlns:a16="http://schemas.microsoft.com/office/drawing/2014/main" id="{6C4144E9-6F8E-44BB-89F1-D80A48A836CC}"/>
              </a:ext>
            </a:extLst>
          </p:cNvPr>
          <p:cNvSpPr>
            <a:spLocks noGrp="1"/>
          </p:cNvSpPr>
          <p:nvPr>
            <p:ph type="body" sz="half" idx="2"/>
          </p:nvPr>
        </p:nvSpPr>
        <p:spPr>
          <a:xfrm>
            <a:off x="635000" y="1370235"/>
            <a:ext cx="4476750" cy="46140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EEAE094E-9304-4478-A67E-2134D652F595}"/>
              </a:ext>
            </a:extLst>
          </p:cNvPr>
          <p:cNvSpPr>
            <a:spLocks noGrp="1"/>
          </p:cNvSpPr>
          <p:nvPr>
            <p:ph idx="1"/>
          </p:nvPr>
        </p:nvSpPr>
        <p:spPr>
          <a:xfrm>
            <a:off x="5238750" y="1370234"/>
            <a:ext cx="6312717" cy="4613995"/>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3208C48-3163-E02B-A7D2-6010BC4C3120}"/>
              </a:ext>
            </a:extLst>
          </p:cNvPr>
          <p:cNvSpPr>
            <a:spLocks noGrp="1"/>
          </p:cNvSpPr>
          <p:nvPr>
            <p:ph type="sldNum" sz="quarter" idx="10"/>
          </p:nvPr>
        </p:nvSpPr>
        <p:spPr/>
        <p:txBody>
          <a:bodyPr/>
          <a:lstStyle/>
          <a:p>
            <a:fld id="{58339581-759F-43B7-B47D-47F906F0E294}" type="slidenum">
              <a:rPr lang="en-US" smtClean="0"/>
              <a:pPr/>
              <a:t>‹#›</a:t>
            </a:fld>
            <a:endParaRPr lang="en-US"/>
          </a:p>
        </p:txBody>
      </p:sp>
      <p:cxnSp>
        <p:nvCxnSpPr>
          <p:cNvPr id="7" name="Straight Connector 6">
            <a:extLst>
              <a:ext uri="{FF2B5EF4-FFF2-40B4-BE49-F238E27FC236}">
                <a16:creationId xmlns:a16="http://schemas.microsoft.com/office/drawing/2014/main" id="{E34E69C5-6D01-0C8B-63F9-FB74D6FBE2F4}"/>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9684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BABA731-4DB9-47CC-9934-D7E82AB8C431}"/>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C7A55FF1-C48E-4E29-8841-200995988BB7}"/>
              </a:ext>
            </a:extLst>
          </p:cNvPr>
          <p:cNvSpPr>
            <a:spLocks noGrp="1"/>
          </p:cNvSpPr>
          <p:nvPr>
            <p:ph sz="half" idx="1"/>
          </p:nvPr>
        </p:nvSpPr>
        <p:spPr>
          <a:xfrm>
            <a:off x="635000" y="1366125"/>
            <a:ext cx="5397500" cy="4635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C6F4A9-C7F9-4886-A274-B689E9BF0D1F}"/>
              </a:ext>
            </a:extLst>
          </p:cNvPr>
          <p:cNvSpPr>
            <a:spLocks noGrp="1"/>
          </p:cNvSpPr>
          <p:nvPr>
            <p:ph sz="half" idx="2"/>
          </p:nvPr>
        </p:nvSpPr>
        <p:spPr>
          <a:xfrm>
            <a:off x="6159500" y="1366125"/>
            <a:ext cx="5397500" cy="4635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91DB3028-8966-0007-B7C7-E55C4899BCB7}"/>
              </a:ext>
            </a:extLst>
          </p:cNvPr>
          <p:cNvSpPr>
            <a:spLocks noGrp="1"/>
          </p:cNvSpPr>
          <p:nvPr>
            <p:ph type="sldNum" sz="quarter" idx="10"/>
          </p:nvPr>
        </p:nvSpPr>
        <p:spPr/>
        <p:txBody>
          <a:bodyPr/>
          <a:lstStyle/>
          <a:p>
            <a:fld id="{58339581-759F-43B7-B47D-47F906F0E294}" type="slidenum">
              <a:rPr lang="en-US" smtClean="0"/>
              <a:pPr/>
              <a:t>‹#›</a:t>
            </a:fld>
            <a:endParaRPr lang="en-US"/>
          </a:p>
        </p:txBody>
      </p:sp>
      <p:cxnSp>
        <p:nvCxnSpPr>
          <p:cNvPr id="7" name="Straight Connector 6">
            <a:extLst>
              <a:ext uri="{FF2B5EF4-FFF2-40B4-BE49-F238E27FC236}">
                <a16:creationId xmlns:a16="http://schemas.microsoft.com/office/drawing/2014/main" id="{480C0688-50EB-FAB2-E433-B7FC28AB19F2}"/>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34212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1">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9140D7D1-6100-45C1-8165-58E04C8EFBC4}"/>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568DE6A-4FF0-442F-BCE4-3CC8262025FD}"/>
              </a:ext>
            </a:extLst>
          </p:cNvPr>
          <p:cNvSpPr>
            <a:spLocks noGrp="1"/>
          </p:cNvSpPr>
          <p:nvPr>
            <p:ph type="body" idx="1"/>
          </p:nvPr>
        </p:nvSpPr>
        <p:spPr>
          <a:xfrm>
            <a:off x="635000" y="1381756"/>
            <a:ext cx="5397500" cy="428625"/>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B79123-B921-4566-9412-35B668E4025D}"/>
              </a:ext>
            </a:extLst>
          </p:cNvPr>
          <p:cNvSpPr>
            <a:spLocks noGrp="1"/>
          </p:cNvSpPr>
          <p:nvPr>
            <p:ph sz="half" idx="2"/>
          </p:nvPr>
        </p:nvSpPr>
        <p:spPr>
          <a:xfrm>
            <a:off x="635000" y="1917970"/>
            <a:ext cx="5397500" cy="4099834"/>
          </a:xfrm>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B24AE4-59B8-4655-ABC7-B5D0D1E4B239}"/>
              </a:ext>
            </a:extLst>
          </p:cNvPr>
          <p:cNvSpPr>
            <a:spLocks noGrp="1"/>
          </p:cNvSpPr>
          <p:nvPr>
            <p:ph type="body" sz="quarter" idx="3"/>
          </p:nvPr>
        </p:nvSpPr>
        <p:spPr>
          <a:xfrm>
            <a:off x="6161859" y="1388832"/>
            <a:ext cx="5397500" cy="428625"/>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465078-7EA5-4350-B5F8-AF1612384D15}"/>
              </a:ext>
            </a:extLst>
          </p:cNvPr>
          <p:cNvSpPr>
            <a:spLocks noGrp="1"/>
          </p:cNvSpPr>
          <p:nvPr>
            <p:ph sz="quarter" idx="4"/>
          </p:nvPr>
        </p:nvSpPr>
        <p:spPr>
          <a:xfrm>
            <a:off x="6161859" y="1917969"/>
            <a:ext cx="5397500" cy="4099834"/>
          </a:xfrm>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ACFE8AC-F22F-D26A-0FD3-2C6B94C44EED}"/>
              </a:ext>
            </a:extLst>
          </p:cNvPr>
          <p:cNvSpPr>
            <a:spLocks noGrp="1"/>
          </p:cNvSpPr>
          <p:nvPr>
            <p:ph type="sldNum" sz="quarter" idx="10"/>
          </p:nvPr>
        </p:nvSpPr>
        <p:spPr/>
        <p:txBody>
          <a:bodyPr/>
          <a:lstStyle/>
          <a:p>
            <a:fld id="{58339581-759F-43B7-B47D-47F906F0E294}" type="slidenum">
              <a:rPr lang="en-US" smtClean="0"/>
              <a:pPr/>
              <a:t>‹#›</a:t>
            </a:fld>
            <a:endParaRPr lang="en-US"/>
          </a:p>
        </p:txBody>
      </p:sp>
      <p:cxnSp>
        <p:nvCxnSpPr>
          <p:cNvPr id="9" name="Straight Connector 8">
            <a:extLst>
              <a:ext uri="{FF2B5EF4-FFF2-40B4-BE49-F238E27FC236}">
                <a16:creationId xmlns:a16="http://schemas.microsoft.com/office/drawing/2014/main" id="{0AFCBDFC-B2B7-4AC5-5284-05F7BF37BD53}"/>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6221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2">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9140D7D1-6100-45C1-8165-58E04C8EFBC4}"/>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568DE6A-4FF0-442F-BCE4-3CC8262025FD}"/>
              </a:ext>
            </a:extLst>
          </p:cNvPr>
          <p:cNvSpPr>
            <a:spLocks noGrp="1"/>
          </p:cNvSpPr>
          <p:nvPr>
            <p:ph type="body" idx="1"/>
          </p:nvPr>
        </p:nvSpPr>
        <p:spPr>
          <a:xfrm>
            <a:off x="635000" y="1381756"/>
            <a:ext cx="5397500" cy="428625"/>
          </a:xfrm>
        </p:spPr>
        <p:txBody>
          <a:bodyPr anchor="b">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B79123-B921-4566-9412-35B668E4025D}"/>
              </a:ext>
            </a:extLst>
          </p:cNvPr>
          <p:cNvSpPr>
            <a:spLocks noGrp="1"/>
          </p:cNvSpPr>
          <p:nvPr>
            <p:ph sz="half" idx="2"/>
          </p:nvPr>
        </p:nvSpPr>
        <p:spPr>
          <a:xfrm>
            <a:off x="635000" y="1917970"/>
            <a:ext cx="5397500" cy="4099834"/>
          </a:xfrm>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B24AE4-59B8-4655-ABC7-B5D0D1E4B239}"/>
              </a:ext>
            </a:extLst>
          </p:cNvPr>
          <p:cNvSpPr>
            <a:spLocks noGrp="1"/>
          </p:cNvSpPr>
          <p:nvPr>
            <p:ph type="body" sz="quarter" idx="3"/>
          </p:nvPr>
        </p:nvSpPr>
        <p:spPr>
          <a:xfrm>
            <a:off x="6161859" y="1388832"/>
            <a:ext cx="5397500" cy="428625"/>
          </a:xfrm>
        </p:spPr>
        <p:txBody>
          <a:bodyPr anchor="b">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465078-7EA5-4350-B5F8-AF1612384D15}"/>
              </a:ext>
            </a:extLst>
          </p:cNvPr>
          <p:cNvSpPr>
            <a:spLocks noGrp="1"/>
          </p:cNvSpPr>
          <p:nvPr>
            <p:ph sz="quarter" idx="4"/>
          </p:nvPr>
        </p:nvSpPr>
        <p:spPr>
          <a:xfrm>
            <a:off x="6161859" y="1917969"/>
            <a:ext cx="5397500" cy="4099834"/>
          </a:xfrm>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3B92732A-000F-6B93-9711-E0D9F0268A64}"/>
              </a:ext>
            </a:extLst>
          </p:cNvPr>
          <p:cNvSpPr>
            <a:spLocks noGrp="1"/>
          </p:cNvSpPr>
          <p:nvPr>
            <p:ph type="sldNum" sz="quarter" idx="10"/>
          </p:nvPr>
        </p:nvSpPr>
        <p:spPr/>
        <p:txBody>
          <a:bodyPr/>
          <a:lstStyle/>
          <a:p>
            <a:fld id="{58339581-759F-43B7-B47D-47F906F0E294}" type="slidenum">
              <a:rPr lang="en-US" smtClean="0"/>
              <a:pPr/>
              <a:t>‹#›</a:t>
            </a:fld>
            <a:endParaRPr lang="en-US"/>
          </a:p>
        </p:txBody>
      </p:sp>
      <p:cxnSp>
        <p:nvCxnSpPr>
          <p:cNvPr id="9" name="Straight Connector 8">
            <a:extLst>
              <a:ext uri="{FF2B5EF4-FFF2-40B4-BE49-F238E27FC236}">
                <a16:creationId xmlns:a16="http://schemas.microsoft.com/office/drawing/2014/main" id="{C077320B-CD24-C82A-85FC-1A13820B0D26}"/>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6221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 with Content">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3BABA731-4DB9-47CC-9934-D7E82AB8C431}"/>
              </a:ext>
            </a:extLst>
          </p:cNvPr>
          <p:cNvSpPr>
            <a:spLocks noGrp="1"/>
          </p:cNvSpPr>
          <p:nvPr>
            <p:ph type="title"/>
          </p:nvPr>
        </p:nvSpPr>
        <p:spPr>
          <a:xfrm>
            <a:off x="635002" y="400540"/>
            <a:ext cx="5629611" cy="825500"/>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C7A55FF1-C48E-4E29-8841-200995988BB7}"/>
              </a:ext>
            </a:extLst>
          </p:cNvPr>
          <p:cNvSpPr>
            <a:spLocks noGrp="1"/>
          </p:cNvSpPr>
          <p:nvPr>
            <p:ph sz="half" idx="1"/>
          </p:nvPr>
        </p:nvSpPr>
        <p:spPr>
          <a:xfrm>
            <a:off x="634999" y="1366125"/>
            <a:ext cx="5629611" cy="4635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4">
            <a:extLst>
              <a:ext uri="{FF2B5EF4-FFF2-40B4-BE49-F238E27FC236}">
                <a16:creationId xmlns:a16="http://schemas.microsoft.com/office/drawing/2014/main" id="{793BACE2-2C9D-437E-AF18-D0D7A917BBBB}"/>
              </a:ext>
            </a:extLst>
          </p:cNvPr>
          <p:cNvSpPr>
            <a:spLocks noGrp="1"/>
          </p:cNvSpPr>
          <p:nvPr>
            <p:ph type="pic" sz="quarter" idx="13"/>
          </p:nvPr>
        </p:nvSpPr>
        <p:spPr>
          <a:xfrm>
            <a:off x="6901679" y="0"/>
            <a:ext cx="4649787" cy="6858000"/>
          </a:xfrm>
        </p:spPr>
        <p:txBody>
          <a:bodyPr/>
          <a:lstStyle/>
          <a:p>
            <a:r>
              <a:rPr lang="en-US"/>
              <a:t>Click icon to add picture</a:t>
            </a:r>
          </a:p>
        </p:txBody>
      </p:sp>
      <p:cxnSp>
        <p:nvCxnSpPr>
          <p:cNvPr id="13" name="Straight Connector 12">
            <a:extLst>
              <a:ext uri="{FF2B5EF4-FFF2-40B4-BE49-F238E27FC236}">
                <a16:creationId xmlns:a16="http://schemas.microsoft.com/office/drawing/2014/main" id="{0C95CD02-B303-4FCE-B473-69AFDA9826D9}"/>
              </a:ext>
              <a:ext uri="{C183D7F6-B498-43B3-948B-1728B52AA6E4}">
                <adec:decorative xmlns:adec="http://schemas.microsoft.com/office/drawing/2017/decorative" val="1"/>
              </a:ext>
            </a:extLst>
          </p:cNvPr>
          <p:cNvCxnSpPr>
            <a:cxnSpLocks/>
          </p:cNvCxnSpPr>
          <p:nvPr userDrawn="1"/>
        </p:nvCxnSpPr>
        <p:spPr>
          <a:xfrm>
            <a:off x="660728" y="1226040"/>
            <a:ext cx="5603885"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0F50A451-38B2-42F8-4937-E2E5C8FC21A7}"/>
              </a:ext>
            </a:extLst>
          </p:cNvPr>
          <p:cNvSpPr>
            <a:spLocks noGrp="1"/>
          </p:cNvSpPr>
          <p:nvPr>
            <p:ph type="sldNum" sz="quarter" idx="14"/>
          </p:nvPr>
        </p:nvSpPr>
        <p:spPr/>
        <p:txBody>
          <a:bodyPr/>
          <a:lstStyle/>
          <a:p>
            <a:fld id="{58339581-759F-43B7-B47D-47F906F0E294}" type="slidenum">
              <a:rPr lang="en-US" smtClean="0"/>
              <a:pPr/>
              <a:t>‹#›</a:t>
            </a:fld>
            <a:endParaRPr lang="en-US"/>
          </a:p>
        </p:txBody>
      </p:sp>
    </p:spTree>
    <p:extLst>
      <p:ext uri="{BB962C8B-B14F-4D97-AF65-F5344CB8AC3E}">
        <p14:creationId xmlns:p14="http://schemas.microsoft.com/office/powerpoint/2010/main" val="1635945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resenter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9140D7D1-6100-45C1-8165-58E04C8EFBC4}"/>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568DE6A-4FF0-442F-BCE4-3CC8262025FD}"/>
              </a:ext>
            </a:extLst>
          </p:cNvPr>
          <p:cNvSpPr>
            <a:spLocks noGrp="1"/>
          </p:cNvSpPr>
          <p:nvPr>
            <p:ph type="body" idx="1" hasCustomPrompt="1"/>
          </p:nvPr>
        </p:nvSpPr>
        <p:spPr>
          <a:xfrm>
            <a:off x="1728216" y="1388831"/>
            <a:ext cx="4251960" cy="428625"/>
          </a:xfrm>
        </p:spPr>
        <p:txBody>
          <a:bodyPr anchor="b">
            <a:normAutofit/>
          </a:bodyPr>
          <a:lstStyle>
            <a:lvl1pPr marL="0" indent="0" algn="ctr">
              <a:buNone/>
              <a:defRPr sz="21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Presenter name</a:t>
            </a:r>
          </a:p>
        </p:txBody>
      </p:sp>
      <p:sp>
        <p:nvSpPr>
          <p:cNvPr id="4" name="Content Placeholder 3">
            <a:extLst>
              <a:ext uri="{FF2B5EF4-FFF2-40B4-BE49-F238E27FC236}">
                <a16:creationId xmlns:a16="http://schemas.microsoft.com/office/drawing/2014/main" id="{86B79123-B921-4566-9412-35B668E4025D}"/>
              </a:ext>
            </a:extLst>
          </p:cNvPr>
          <p:cNvSpPr>
            <a:spLocks noGrp="1"/>
          </p:cNvSpPr>
          <p:nvPr>
            <p:ph sz="half" idx="2"/>
          </p:nvPr>
        </p:nvSpPr>
        <p:spPr>
          <a:xfrm>
            <a:off x="2482596" y="2643527"/>
            <a:ext cx="2743200" cy="3273552"/>
          </a:xfrm>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B24AE4-59B8-4655-ABC7-B5D0D1E4B239}"/>
              </a:ext>
            </a:extLst>
          </p:cNvPr>
          <p:cNvSpPr>
            <a:spLocks noGrp="1"/>
          </p:cNvSpPr>
          <p:nvPr>
            <p:ph type="body" sz="quarter" idx="3" hasCustomPrompt="1"/>
          </p:nvPr>
        </p:nvSpPr>
        <p:spPr>
          <a:xfrm>
            <a:off x="6345936" y="1388832"/>
            <a:ext cx="4251960" cy="428625"/>
          </a:xfrm>
        </p:spPr>
        <p:txBody>
          <a:bodyPr anchor="b">
            <a:normAutofit/>
          </a:bodyPr>
          <a:lstStyle>
            <a:lvl1pPr marL="0" indent="0" algn="ctr">
              <a:buNone/>
              <a:defRPr sz="21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Presenter name</a:t>
            </a:r>
          </a:p>
        </p:txBody>
      </p:sp>
      <p:sp>
        <p:nvSpPr>
          <p:cNvPr id="6" name="Content Placeholder 5">
            <a:extLst>
              <a:ext uri="{FF2B5EF4-FFF2-40B4-BE49-F238E27FC236}">
                <a16:creationId xmlns:a16="http://schemas.microsoft.com/office/drawing/2014/main" id="{5B465078-7EA5-4350-B5F8-AF1612384D15}"/>
              </a:ext>
            </a:extLst>
          </p:cNvPr>
          <p:cNvSpPr>
            <a:spLocks noGrp="1"/>
          </p:cNvSpPr>
          <p:nvPr>
            <p:ph sz="quarter" idx="4"/>
          </p:nvPr>
        </p:nvSpPr>
        <p:spPr>
          <a:xfrm>
            <a:off x="7100316" y="2643527"/>
            <a:ext cx="2743200" cy="3273552"/>
          </a:xfrm>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4860FDF3-034D-4CC2-AEB2-820150319C18}"/>
              </a:ext>
            </a:extLst>
          </p:cNvPr>
          <p:cNvSpPr>
            <a:spLocks noGrp="1"/>
          </p:cNvSpPr>
          <p:nvPr>
            <p:ph type="body" idx="14" hasCustomPrompt="1"/>
          </p:nvPr>
        </p:nvSpPr>
        <p:spPr>
          <a:xfrm>
            <a:off x="1728216" y="1819815"/>
            <a:ext cx="4251960" cy="684846"/>
          </a:xfrm>
        </p:spPr>
        <p:txBody>
          <a:bodyPr anchor="t">
            <a:normAutofit/>
          </a:bodyPr>
          <a:lstStyle>
            <a:lvl1pPr marL="0" indent="0" algn="ctr">
              <a:buNone/>
              <a:defRPr sz="21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Title and organization</a:t>
            </a:r>
          </a:p>
        </p:txBody>
      </p:sp>
      <p:sp>
        <p:nvSpPr>
          <p:cNvPr id="13" name="Text Placeholder 4">
            <a:extLst>
              <a:ext uri="{FF2B5EF4-FFF2-40B4-BE49-F238E27FC236}">
                <a16:creationId xmlns:a16="http://schemas.microsoft.com/office/drawing/2014/main" id="{E7B0532B-F2C7-4254-A712-4EF9EDB5A28B}"/>
              </a:ext>
            </a:extLst>
          </p:cNvPr>
          <p:cNvSpPr>
            <a:spLocks noGrp="1"/>
          </p:cNvSpPr>
          <p:nvPr>
            <p:ph type="body" sz="quarter" idx="15" hasCustomPrompt="1"/>
          </p:nvPr>
        </p:nvSpPr>
        <p:spPr>
          <a:xfrm>
            <a:off x="6345936" y="1819816"/>
            <a:ext cx="4251960" cy="684845"/>
          </a:xfrm>
        </p:spPr>
        <p:txBody>
          <a:bodyPr anchor="t">
            <a:normAutofit/>
          </a:bodyPr>
          <a:lstStyle>
            <a:lvl1pPr marL="0" indent="0" algn="ctr">
              <a:buNone/>
              <a:defRPr sz="21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Title and organization</a:t>
            </a:r>
          </a:p>
        </p:txBody>
      </p:sp>
      <p:sp>
        <p:nvSpPr>
          <p:cNvPr id="7" name="Slide Number Placeholder 6">
            <a:extLst>
              <a:ext uri="{FF2B5EF4-FFF2-40B4-BE49-F238E27FC236}">
                <a16:creationId xmlns:a16="http://schemas.microsoft.com/office/drawing/2014/main" id="{C87076A2-458D-6096-8AE3-D8FFF0EE46E5}"/>
              </a:ext>
            </a:extLst>
          </p:cNvPr>
          <p:cNvSpPr>
            <a:spLocks noGrp="1"/>
          </p:cNvSpPr>
          <p:nvPr>
            <p:ph type="sldNum" sz="quarter" idx="16"/>
          </p:nvPr>
        </p:nvSpPr>
        <p:spPr/>
        <p:txBody>
          <a:bodyPr/>
          <a:lstStyle/>
          <a:p>
            <a:fld id="{58339581-759F-43B7-B47D-47F906F0E294}" type="slidenum">
              <a:rPr lang="en-US" smtClean="0"/>
              <a:pPr/>
              <a:t>‹#›</a:t>
            </a:fld>
            <a:endParaRPr lang="en-US"/>
          </a:p>
        </p:txBody>
      </p:sp>
      <p:cxnSp>
        <p:nvCxnSpPr>
          <p:cNvPr id="8" name="Straight Connector 7">
            <a:extLst>
              <a:ext uri="{FF2B5EF4-FFF2-40B4-BE49-F238E27FC236}">
                <a16:creationId xmlns:a16="http://schemas.microsoft.com/office/drawing/2014/main" id="{2659EAA6-3A6E-4A71-4CB2-C0FCCB967292}"/>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25222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our Content Slide 1">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3" name="Content Placeholder 1">
            <a:extLst>
              <a:ext uri="{FF2B5EF4-FFF2-40B4-BE49-F238E27FC236}">
                <a16:creationId xmlns:a16="http://schemas.microsoft.com/office/drawing/2014/main" id="{EEAE094E-9304-4478-A67E-2134D652F595}"/>
              </a:ext>
            </a:extLst>
          </p:cNvPr>
          <p:cNvSpPr>
            <a:spLocks noGrp="1"/>
          </p:cNvSpPr>
          <p:nvPr>
            <p:ph idx="1"/>
          </p:nvPr>
        </p:nvSpPr>
        <p:spPr>
          <a:xfrm>
            <a:off x="635000" y="1371600"/>
            <a:ext cx="5394813"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a:extLst>
              <a:ext uri="{FF2B5EF4-FFF2-40B4-BE49-F238E27FC236}">
                <a16:creationId xmlns:a16="http://schemas.microsoft.com/office/drawing/2014/main" id="{118DBB5B-C021-463D-9F7D-8D7F1C3D4078}"/>
              </a:ext>
            </a:extLst>
          </p:cNvPr>
          <p:cNvSpPr>
            <a:spLocks noGrp="1"/>
          </p:cNvSpPr>
          <p:nvPr>
            <p:ph idx="14"/>
          </p:nvPr>
        </p:nvSpPr>
        <p:spPr>
          <a:xfrm>
            <a:off x="6157682" y="1371598"/>
            <a:ext cx="5393783"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a:extLst>
              <a:ext uri="{FF2B5EF4-FFF2-40B4-BE49-F238E27FC236}">
                <a16:creationId xmlns:a16="http://schemas.microsoft.com/office/drawing/2014/main" id="{649EA717-9556-46C5-8A82-A04A2BC7DE98}"/>
              </a:ext>
            </a:extLst>
          </p:cNvPr>
          <p:cNvSpPr>
            <a:spLocks noGrp="1"/>
          </p:cNvSpPr>
          <p:nvPr>
            <p:ph idx="16"/>
          </p:nvPr>
        </p:nvSpPr>
        <p:spPr>
          <a:xfrm>
            <a:off x="635001" y="3679382"/>
            <a:ext cx="539481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7">
            <a:extLst>
              <a:ext uri="{FF2B5EF4-FFF2-40B4-BE49-F238E27FC236}">
                <a16:creationId xmlns:a16="http://schemas.microsoft.com/office/drawing/2014/main" id="{8BA796A1-3295-44D2-A897-A47A9095FCB4}"/>
              </a:ext>
            </a:extLst>
          </p:cNvPr>
          <p:cNvSpPr>
            <a:spLocks noGrp="1"/>
          </p:cNvSpPr>
          <p:nvPr>
            <p:ph idx="18"/>
          </p:nvPr>
        </p:nvSpPr>
        <p:spPr>
          <a:xfrm>
            <a:off x="6157683" y="3679380"/>
            <a:ext cx="539378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6F15722D-7B6E-1E74-6BB1-E8EDEEF53170}"/>
              </a:ext>
            </a:extLst>
          </p:cNvPr>
          <p:cNvSpPr>
            <a:spLocks noGrp="1"/>
          </p:cNvSpPr>
          <p:nvPr>
            <p:ph type="sldNum" sz="quarter" idx="19"/>
          </p:nvPr>
        </p:nvSpPr>
        <p:spPr/>
        <p:txBody>
          <a:bodyPr/>
          <a:lstStyle/>
          <a:p>
            <a:fld id="{58339581-759F-43B7-B47D-47F906F0E294}" type="slidenum">
              <a:rPr lang="en-US" smtClean="0"/>
              <a:pPr/>
              <a:t>‹#›</a:t>
            </a:fld>
            <a:endParaRPr lang="en-US"/>
          </a:p>
        </p:txBody>
      </p:sp>
      <p:cxnSp>
        <p:nvCxnSpPr>
          <p:cNvPr id="5" name="Straight Connector 4">
            <a:extLst>
              <a:ext uri="{FF2B5EF4-FFF2-40B4-BE49-F238E27FC236}">
                <a16:creationId xmlns:a16="http://schemas.microsoft.com/office/drawing/2014/main" id="{855995D3-7E28-1A40-4985-90A27F0E22C7}"/>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77985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our Content Slide 2">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3" name="Content Placeholder 1">
            <a:extLst>
              <a:ext uri="{FF2B5EF4-FFF2-40B4-BE49-F238E27FC236}">
                <a16:creationId xmlns:a16="http://schemas.microsoft.com/office/drawing/2014/main" id="{EEAE094E-9304-4478-A67E-2134D652F595}"/>
              </a:ext>
            </a:extLst>
          </p:cNvPr>
          <p:cNvSpPr>
            <a:spLocks noGrp="1"/>
          </p:cNvSpPr>
          <p:nvPr>
            <p:ph idx="1"/>
          </p:nvPr>
        </p:nvSpPr>
        <p:spPr>
          <a:xfrm>
            <a:off x="635000" y="1371600"/>
            <a:ext cx="5394813" cy="2199817"/>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a:extLst>
              <a:ext uri="{FF2B5EF4-FFF2-40B4-BE49-F238E27FC236}">
                <a16:creationId xmlns:a16="http://schemas.microsoft.com/office/drawing/2014/main" id="{118DBB5B-C021-463D-9F7D-8D7F1C3D4078}"/>
              </a:ext>
            </a:extLst>
          </p:cNvPr>
          <p:cNvSpPr>
            <a:spLocks noGrp="1"/>
          </p:cNvSpPr>
          <p:nvPr>
            <p:ph idx="14"/>
          </p:nvPr>
        </p:nvSpPr>
        <p:spPr>
          <a:xfrm>
            <a:off x="6157682" y="1371598"/>
            <a:ext cx="5393783" cy="2199817"/>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a:extLst>
              <a:ext uri="{FF2B5EF4-FFF2-40B4-BE49-F238E27FC236}">
                <a16:creationId xmlns:a16="http://schemas.microsoft.com/office/drawing/2014/main" id="{649EA717-9556-46C5-8A82-A04A2BC7DE98}"/>
              </a:ext>
            </a:extLst>
          </p:cNvPr>
          <p:cNvSpPr>
            <a:spLocks noGrp="1"/>
          </p:cNvSpPr>
          <p:nvPr>
            <p:ph idx="16"/>
          </p:nvPr>
        </p:nvSpPr>
        <p:spPr>
          <a:xfrm>
            <a:off x="635001" y="3679382"/>
            <a:ext cx="5394812" cy="2199817"/>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7">
            <a:extLst>
              <a:ext uri="{FF2B5EF4-FFF2-40B4-BE49-F238E27FC236}">
                <a16:creationId xmlns:a16="http://schemas.microsoft.com/office/drawing/2014/main" id="{8BA796A1-3295-44D2-A897-A47A9095FCB4}"/>
              </a:ext>
            </a:extLst>
          </p:cNvPr>
          <p:cNvSpPr>
            <a:spLocks noGrp="1"/>
          </p:cNvSpPr>
          <p:nvPr>
            <p:ph idx="18"/>
          </p:nvPr>
        </p:nvSpPr>
        <p:spPr>
          <a:xfrm>
            <a:off x="6157683" y="3679380"/>
            <a:ext cx="5393782" cy="2199817"/>
          </a:xfrm>
        </p:spPr>
        <p:txBody>
          <a:bodyPr>
            <a:normAutofit/>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EFA879A4-6B20-8DF2-F5C3-ADBAC0844701}"/>
              </a:ext>
            </a:extLst>
          </p:cNvPr>
          <p:cNvSpPr>
            <a:spLocks noGrp="1"/>
          </p:cNvSpPr>
          <p:nvPr>
            <p:ph type="sldNum" sz="quarter" idx="19"/>
          </p:nvPr>
        </p:nvSpPr>
        <p:spPr/>
        <p:txBody>
          <a:bodyPr/>
          <a:lstStyle/>
          <a:p>
            <a:fld id="{58339581-759F-43B7-B47D-47F906F0E294}" type="slidenum">
              <a:rPr lang="en-US" smtClean="0"/>
              <a:pPr/>
              <a:t>‹#›</a:t>
            </a:fld>
            <a:endParaRPr lang="en-US"/>
          </a:p>
        </p:txBody>
      </p:sp>
      <p:cxnSp>
        <p:nvCxnSpPr>
          <p:cNvPr id="5" name="Straight Connector 4">
            <a:extLst>
              <a:ext uri="{FF2B5EF4-FFF2-40B4-BE49-F238E27FC236}">
                <a16:creationId xmlns:a16="http://schemas.microsoft.com/office/drawing/2014/main" id="{D4D01346-989D-90F9-A017-8D976002F845}"/>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7798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FCB625F4-5032-11B0-B9E0-690632359ACC}"/>
              </a:ext>
              <a:ext uri="{C183D7F6-B498-43B3-948B-1728B52AA6E4}">
                <adec:decorative xmlns:adec="http://schemas.microsoft.com/office/drawing/2017/decorative" val="1"/>
              </a:ext>
            </a:extLst>
          </p:cNvPr>
          <p:cNvSpPr/>
          <p:nvPr userDrawn="1"/>
        </p:nvSpPr>
        <p:spPr>
          <a:xfrm>
            <a:off x="-712" y="1751553"/>
            <a:ext cx="12192737" cy="933949"/>
          </a:xfrm>
          <a:custGeom>
            <a:avLst/>
            <a:gdLst>
              <a:gd name="connsiteX0" fmla="*/ 9151699 w 12192000"/>
              <a:gd name="connsiteY0" fmla="*/ 0 h 931130"/>
              <a:gd name="connsiteX1" fmla="*/ 12192000 w 12192000"/>
              <a:gd name="connsiteY1" fmla="*/ 0 h 931130"/>
              <a:gd name="connsiteX2" fmla="*/ 12192000 w 12192000"/>
              <a:gd name="connsiteY2" fmla="*/ 931130 h 931130"/>
              <a:gd name="connsiteX3" fmla="*/ 9079495 w 12192000"/>
              <a:gd name="connsiteY3" fmla="*/ 931130 h 931130"/>
              <a:gd name="connsiteX4" fmla="*/ 9092191 w 12192000"/>
              <a:gd name="connsiteY4" fmla="*/ 904776 h 931130"/>
              <a:gd name="connsiteX5" fmla="*/ 9202875 w 12192000"/>
              <a:gd name="connsiteY5" fmla="*/ 356536 h 931130"/>
              <a:gd name="connsiteX6" fmla="*/ 9174260 w 12192000"/>
              <a:gd name="connsiteY6" fmla="*/ 72680 h 931130"/>
              <a:gd name="connsiteX7" fmla="*/ 0 w 12192000"/>
              <a:gd name="connsiteY7" fmla="*/ 0 h 931130"/>
              <a:gd name="connsiteX8" fmla="*/ 3213648 w 12192000"/>
              <a:gd name="connsiteY8" fmla="*/ 0 h 931130"/>
              <a:gd name="connsiteX9" fmla="*/ 3191086 w 12192000"/>
              <a:gd name="connsiteY9" fmla="*/ 72680 h 931130"/>
              <a:gd name="connsiteX10" fmla="*/ 3162471 w 12192000"/>
              <a:gd name="connsiteY10" fmla="*/ 356536 h 931130"/>
              <a:gd name="connsiteX11" fmla="*/ 3273156 w 12192000"/>
              <a:gd name="connsiteY11" fmla="*/ 904776 h 931130"/>
              <a:gd name="connsiteX12" fmla="*/ 3285851 w 12192000"/>
              <a:gd name="connsiteY12" fmla="*/ 931130 h 931130"/>
              <a:gd name="connsiteX13" fmla="*/ 0 w 12192000"/>
              <a:gd name="connsiteY13" fmla="*/ 931130 h 931130"/>
              <a:gd name="connsiteX0" fmla="*/ 9151699 w 12192000"/>
              <a:gd name="connsiteY0" fmla="*/ 6350 h 937480"/>
              <a:gd name="connsiteX1" fmla="*/ 12192000 w 12192000"/>
              <a:gd name="connsiteY1" fmla="*/ 6350 h 937480"/>
              <a:gd name="connsiteX2" fmla="*/ 12192000 w 12192000"/>
              <a:gd name="connsiteY2" fmla="*/ 937480 h 937480"/>
              <a:gd name="connsiteX3" fmla="*/ 9079495 w 12192000"/>
              <a:gd name="connsiteY3" fmla="*/ 937480 h 937480"/>
              <a:gd name="connsiteX4" fmla="*/ 9092191 w 12192000"/>
              <a:gd name="connsiteY4" fmla="*/ 911126 h 937480"/>
              <a:gd name="connsiteX5" fmla="*/ 9202875 w 12192000"/>
              <a:gd name="connsiteY5" fmla="*/ 362886 h 937480"/>
              <a:gd name="connsiteX6" fmla="*/ 9174260 w 12192000"/>
              <a:gd name="connsiteY6" fmla="*/ 79030 h 937480"/>
              <a:gd name="connsiteX7" fmla="*/ 9151699 w 12192000"/>
              <a:gd name="connsiteY7" fmla="*/ 6350 h 937480"/>
              <a:gd name="connsiteX8" fmla="*/ 38100 w 12192000"/>
              <a:gd name="connsiteY8" fmla="*/ 0 h 937480"/>
              <a:gd name="connsiteX9" fmla="*/ 3213648 w 12192000"/>
              <a:gd name="connsiteY9" fmla="*/ 6350 h 937480"/>
              <a:gd name="connsiteX10" fmla="*/ 3191086 w 12192000"/>
              <a:gd name="connsiteY10" fmla="*/ 79030 h 937480"/>
              <a:gd name="connsiteX11" fmla="*/ 3162471 w 12192000"/>
              <a:gd name="connsiteY11" fmla="*/ 362886 h 937480"/>
              <a:gd name="connsiteX12" fmla="*/ 3273156 w 12192000"/>
              <a:gd name="connsiteY12" fmla="*/ 911126 h 937480"/>
              <a:gd name="connsiteX13" fmla="*/ 3285851 w 12192000"/>
              <a:gd name="connsiteY13" fmla="*/ 937480 h 937480"/>
              <a:gd name="connsiteX14" fmla="*/ 0 w 12192000"/>
              <a:gd name="connsiteY14" fmla="*/ 937480 h 937480"/>
              <a:gd name="connsiteX15" fmla="*/ 38100 w 12192000"/>
              <a:gd name="connsiteY15" fmla="*/ 0 h 937480"/>
              <a:gd name="connsiteX0" fmla="*/ 9113599 w 12153900"/>
              <a:gd name="connsiteY0" fmla="*/ 6350 h 937480"/>
              <a:gd name="connsiteX1" fmla="*/ 12153900 w 12153900"/>
              <a:gd name="connsiteY1" fmla="*/ 6350 h 937480"/>
              <a:gd name="connsiteX2" fmla="*/ 12153900 w 12153900"/>
              <a:gd name="connsiteY2" fmla="*/ 937480 h 937480"/>
              <a:gd name="connsiteX3" fmla="*/ 9041395 w 12153900"/>
              <a:gd name="connsiteY3" fmla="*/ 937480 h 937480"/>
              <a:gd name="connsiteX4" fmla="*/ 9054091 w 12153900"/>
              <a:gd name="connsiteY4" fmla="*/ 911126 h 937480"/>
              <a:gd name="connsiteX5" fmla="*/ 9164775 w 12153900"/>
              <a:gd name="connsiteY5" fmla="*/ 362886 h 937480"/>
              <a:gd name="connsiteX6" fmla="*/ 9136160 w 12153900"/>
              <a:gd name="connsiteY6" fmla="*/ 79030 h 937480"/>
              <a:gd name="connsiteX7" fmla="*/ 9113599 w 12153900"/>
              <a:gd name="connsiteY7" fmla="*/ 6350 h 937480"/>
              <a:gd name="connsiteX8" fmla="*/ 0 w 12153900"/>
              <a:gd name="connsiteY8" fmla="*/ 0 h 937480"/>
              <a:gd name="connsiteX9" fmla="*/ 3175548 w 12153900"/>
              <a:gd name="connsiteY9" fmla="*/ 6350 h 937480"/>
              <a:gd name="connsiteX10" fmla="*/ 3152986 w 12153900"/>
              <a:gd name="connsiteY10" fmla="*/ 79030 h 937480"/>
              <a:gd name="connsiteX11" fmla="*/ 3124371 w 12153900"/>
              <a:gd name="connsiteY11" fmla="*/ 362886 h 937480"/>
              <a:gd name="connsiteX12" fmla="*/ 3235056 w 12153900"/>
              <a:gd name="connsiteY12" fmla="*/ 911126 h 937480"/>
              <a:gd name="connsiteX13" fmla="*/ 3247751 w 12153900"/>
              <a:gd name="connsiteY13" fmla="*/ 937480 h 937480"/>
              <a:gd name="connsiteX14" fmla="*/ 12700 w 12153900"/>
              <a:gd name="connsiteY14" fmla="*/ 931130 h 937480"/>
              <a:gd name="connsiteX15" fmla="*/ 0 w 12153900"/>
              <a:gd name="connsiteY15" fmla="*/ 0 h 937480"/>
              <a:gd name="connsiteX0" fmla="*/ 9119949 w 12160250"/>
              <a:gd name="connsiteY0" fmla="*/ 6350 h 937480"/>
              <a:gd name="connsiteX1" fmla="*/ 12160250 w 12160250"/>
              <a:gd name="connsiteY1" fmla="*/ 6350 h 937480"/>
              <a:gd name="connsiteX2" fmla="*/ 12160250 w 12160250"/>
              <a:gd name="connsiteY2" fmla="*/ 937480 h 937480"/>
              <a:gd name="connsiteX3" fmla="*/ 9047745 w 12160250"/>
              <a:gd name="connsiteY3" fmla="*/ 937480 h 937480"/>
              <a:gd name="connsiteX4" fmla="*/ 9060441 w 12160250"/>
              <a:gd name="connsiteY4" fmla="*/ 911126 h 937480"/>
              <a:gd name="connsiteX5" fmla="*/ 9171125 w 12160250"/>
              <a:gd name="connsiteY5" fmla="*/ 362886 h 937480"/>
              <a:gd name="connsiteX6" fmla="*/ 9142510 w 12160250"/>
              <a:gd name="connsiteY6" fmla="*/ 79030 h 937480"/>
              <a:gd name="connsiteX7" fmla="*/ 9119949 w 12160250"/>
              <a:gd name="connsiteY7" fmla="*/ 6350 h 937480"/>
              <a:gd name="connsiteX8" fmla="*/ 6350 w 12160250"/>
              <a:gd name="connsiteY8" fmla="*/ 0 h 937480"/>
              <a:gd name="connsiteX9" fmla="*/ 3181898 w 12160250"/>
              <a:gd name="connsiteY9" fmla="*/ 6350 h 937480"/>
              <a:gd name="connsiteX10" fmla="*/ 3159336 w 12160250"/>
              <a:gd name="connsiteY10" fmla="*/ 79030 h 937480"/>
              <a:gd name="connsiteX11" fmla="*/ 3130721 w 12160250"/>
              <a:gd name="connsiteY11" fmla="*/ 362886 h 937480"/>
              <a:gd name="connsiteX12" fmla="*/ 3241406 w 12160250"/>
              <a:gd name="connsiteY12" fmla="*/ 911126 h 937480"/>
              <a:gd name="connsiteX13" fmla="*/ 3254101 w 12160250"/>
              <a:gd name="connsiteY13" fmla="*/ 937480 h 937480"/>
              <a:gd name="connsiteX14" fmla="*/ 0 w 12160250"/>
              <a:gd name="connsiteY14" fmla="*/ 931130 h 937480"/>
              <a:gd name="connsiteX15" fmla="*/ 6350 w 12160250"/>
              <a:gd name="connsiteY15" fmla="*/ 0 h 937480"/>
              <a:gd name="connsiteX0" fmla="*/ 9127722 w 12168023"/>
              <a:gd name="connsiteY0" fmla="*/ 2819 h 933949"/>
              <a:gd name="connsiteX1" fmla="*/ 12168023 w 12168023"/>
              <a:gd name="connsiteY1" fmla="*/ 2819 h 933949"/>
              <a:gd name="connsiteX2" fmla="*/ 12168023 w 12168023"/>
              <a:gd name="connsiteY2" fmla="*/ 933949 h 933949"/>
              <a:gd name="connsiteX3" fmla="*/ 9055518 w 12168023"/>
              <a:gd name="connsiteY3" fmla="*/ 933949 h 933949"/>
              <a:gd name="connsiteX4" fmla="*/ 9068214 w 12168023"/>
              <a:gd name="connsiteY4" fmla="*/ 907595 h 933949"/>
              <a:gd name="connsiteX5" fmla="*/ 9178898 w 12168023"/>
              <a:gd name="connsiteY5" fmla="*/ 359355 h 933949"/>
              <a:gd name="connsiteX6" fmla="*/ 9150283 w 12168023"/>
              <a:gd name="connsiteY6" fmla="*/ 75499 h 933949"/>
              <a:gd name="connsiteX7" fmla="*/ 9127722 w 12168023"/>
              <a:gd name="connsiteY7" fmla="*/ 2819 h 933949"/>
              <a:gd name="connsiteX8" fmla="*/ 0 w 12168023"/>
              <a:gd name="connsiteY8" fmla="*/ 0 h 933949"/>
              <a:gd name="connsiteX9" fmla="*/ 3189671 w 12168023"/>
              <a:gd name="connsiteY9" fmla="*/ 2819 h 933949"/>
              <a:gd name="connsiteX10" fmla="*/ 3167109 w 12168023"/>
              <a:gd name="connsiteY10" fmla="*/ 75499 h 933949"/>
              <a:gd name="connsiteX11" fmla="*/ 3138494 w 12168023"/>
              <a:gd name="connsiteY11" fmla="*/ 359355 h 933949"/>
              <a:gd name="connsiteX12" fmla="*/ 3249179 w 12168023"/>
              <a:gd name="connsiteY12" fmla="*/ 907595 h 933949"/>
              <a:gd name="connsiteX13" fmla="*/ 3261874 w 12168023"/>
              <a:gd name="connsiteY13" fmla="*/ 933949 h 933949"/>
              <a:gd name="connsiteX14" fmla="*/ 7773 w 12168023"/>
              <a:gd name="connsiteY14" fmla="*/ 927599 h 933949"/>
              <a:gd name="connsiteX15" fmla="*/ 0 w 12168023"/>
              <a:gd name="connsiteY15" fmla="*/ 0 h 933949"/>
              <a:gd name="connsiteX0" fmla="*/ 9120661 w 12160962"/>
              <a:gd name="connsiteY0" fmla="*/ 2819 h 933949"/>
              <a:gd name="connsiteX1" fmla="*/ 12160962 w 12160962"/>
              <a:gd name="connsiteY1" fmla="*/ 2819 h 933949"/>
              <a:gd name="connsiteX2" fmla="*/ 12160962 w 12160962"/>
              <a:gd name="connsiteY2" fmla="*/ 933949 h 933949"/>
              <a:gd name="connsiteX3" fmla="*/ 9048457 w 12160962"/>
              <a:gd name="connsiteY3" fmla="*/ 933949 h 933949"/>
              <a:gd name="connsiteX4" fmla="*/ 9061153 w 12160962"/>
              <a:gd name="connsiteY4" fmla="*/ 907595 h 933949"/>
              <a:gd name="connsiteX5" fmla="*/ 9171837 w 12160962"/>
              <a:gd name="connsiteY5" fmla="*/ 359355 h 933949"/>
              <a:gd name="connsiteX6" fmla="*/ 9143222 w 12160962"/>
              <a:gd name="connsiteY6" fmla="*/ 75499 h 933949"/>
              <a:gd name="connsiteX7" fmla="*/ 9120661 w 12160962"/>
              <a:gd name="connsiteY7" fmla="*/ 2819 h 933949"/>
              <a:gd name="connsiteX8" fmla="*/ 0 w 12160962"/>
              <a:gd name="connsiteY8" fmla="*/ 0 h 933949"/>
              <a:gd name="connsiteX9" fmla="*/ 3182610 w 12160962"/>
              <a:gd name="connsiteY9" fmla="*/ 2819 h 933949"/>
              <a:gd name="connsiteX10" fmla="*/ 3160048 w 12160962"/>
              <a:gd name="connsiteY10" fmla="*/ 75499 h 933949"/>
              <a:gd name="connsiteX11" fmla="*/ 3131433 w 12160962"/>
              <a:gd name="connsiteY11" fmla="*/ 359355 h 933949"/>
              <a:gd name="connsiteX12" fmla="*/ 3242118 w 12160962"/>
              <a:gd name="connsiteY12" fmla="*/ 907595 h 933949"/>
              <a:gd name="connsiteX13" fmla="*/ 3254813 w 12160962"/>
              <a:gd name="connsiteY13" fmla="*/ 933949 h 933949"/>
              <a:gd name="connsiteX14" fmla="*/ 712 w 12160962"/>
              <a:gd name="connsiteY14" fmla="*/ 927599 h 933949"/>
              <a:gd name="connsiteX15" fmla="*/ 0 w 12160962"/>
              <a:gd name="connsiteY15" fmla="*/ 0 h 933949"/>
              <a:gd name="connsiteX0" fmla="*/ 9120661 w 12192737"/>
              <a:gd name="connsiteY0" fmla="*/ 2819 h 933949"/>
              <a:gd name="connsiteX1" fmla="*/ 12192737 w 12192737"/>
              <a:gd name="connsiteY1" fmla="*/ 2819 h 933949"/>
              <a:gd name="connsiteX2" fmla="*/ 12160962 w 12192737"/>
              <a:gd name="connsiteY2" fmla="*/ 933949 h 933949"/>
              <a:gd name="connsiteX3" fmla="*/ 9048457 w 12192737"/>
              <a:gd name="connsiteY3" fmla="*/ 933949 h 933949"/>
              <a:gd name="connsiteX4" fmla="*/ 9061153 w 12192737"/>
              <a:gd name="connsiteY4" fmla="*/ 907595 h 933949"/>
              <a:gd name="connsiteX5" fmla="*/ 9171837 w 12192737"/>
              <a:gd name="connsiteY5" fmla="*/ 359355 h 933949"/>
              <a:gd name="connsiteX6" fmla="*/ 9143222 w 12192737"/>
              <a:gd name="connsiteY6" fmla="*/ 75499 h 933949"/>
              <a:gd name="connsiteX7" fmla="*/ 9120661 w 12192737"/>
              <a:gd name="connsiteY7" fmla="*/ 2819 h 933949"/>
              <a:gd name="connsiteX8" fmla="*/ 0 w 12192737"/>
              <a:gd name="connsiteY8" fmla="*/ 0 h 933949"/>
              <a:gd name="connsiteX9" fmla="*/ 3182610 w 12192737"/>
              <a:gd name="connsiteY9" fmla="*/ 2819 h 933949"/>
              <a:gd name="connsiteX10" fmla="*/ 3160048 w 12192737"/>
              <a:gd name="connsiteY10" fmla="*/ 75499 h 933949"/>
              <a:gd name="connsiteX11" fmla="*/ 3131433 w 12192737"/>
              <a:gd name="connsiteY11" fmla="*/ 359355 h 933949"/>
              <a:gd name="connsiteX12" fmla="*/ 3242118 w 12192737"/>
              <a:gd name="connsiteY12" fmla="*/ 907595 h 933949"/>
              <a:gd name="connsiteX13" fmla="*/ 3254813 w 12192737"/>
              <a:gd name="connsiteY13" fmla="*/ 933949 h 933949"/>
              <a:gd name="connsiteX14" fmla="*/ 712 w 12192737"/>
              <a:gd name="connsiteY14" fmla="*/ 927599 h 933949"/>
              <a:gd name="connsiteX15" fmla="*/ 0 w 12192737"/>
              <a:gd name="connsiteY15" fmla="*/ 0 h 933949"/>
              <a:gd name="connsiteX0" fmla="*/ 9120661 w 12192737"/>
              <a:gd name="connsiteY0" fmla="*/ 2819 h 933949"/>
              <a:gd name="connsiteX1" fmla="*/ 12192737 w 12192737"/>
              <a:gd name="connsiteY1" fmla="*/ 2819 h 933949"/>
              <a:gd name="connsiteX2" fmla="*/ 12189206 w 12192737"/>
              <a:gd name="connsiteY2" fmla="*/ 933949 h 933949"/>
              <a:gd name="connsiteX3" fmla="*/ 9048457 w 12192737"/>
              <a:gd name="connsiteY3" fmla="*/ 933949 h 933949"/>
              <a:gd name="connsiteX4" fmla="*/ 9061153 w 12192737"/>
              <a:gd name="connsiteY4" fmla="*/ 907595 h 933949"/>
              <a:gd name="connsiteX5" fmla="*/ 9171837 w 12192737"/>
              <a:gd name="connsiteY5" fmla="*/ 359355 h 933949"/>
              <a:gd name="connsiteX6" fmla="*/ 9143222 w 12192737"/>
              <a:gd name="connsiteY6" fmla="*/ 75499 h 933949"/>
              <a:gd name="connsiteX7" fmla="*/ 9120661 w 12192737"/>
              <a:gd name="connsiteY7" fmla="*/ 2819 h 933949"/>
              <a:gd name="connsiteX8" fmla="*/ 0 w 12192737"/>
              <a:gd name="connsiteY8" fmla="*/ 0 h 933949"/>
              <a:gd name="connsiteX9" fmla="*/ 3182610 w 12192737"/>
              <a:gd name="connsiteY9" fmla="*/ 2819 h 933949"/>
              <a:gd name="connsiteX10" fmla="*/ 3160048 w 12192737"/>
              <a:gd name="connsiteY10" fmla="*/ 75499 h 933949"/>
              <a:gd name="connsiteX11" fmla="*/ 3131433 w 12192737"/>
              <a:gd name="connsiteY11" fmla="*/ 359355 h 933949"/>
              <a:gd name="connsiteX12" fmla="*/ 3242118 w 12192737"/>
              <a:gd name="connsiteY12" fmla="*/ 907595 h 933949"/>
              <a:gd name="connsiteX13" fmla="*/ 3254813 w 12192737"/>
              <a:gd name="connsiteY13" fmla="*/ 933949 h 933949"/>
              <a:gd name="connsiteX14" fmla="*/ 712 w 12192737"/>
              <a:gd name="connsiteY14" fmla="*/ 927599 h 933949"/>
              <a:gd name="connsiteX15" fmla="*/ 0 w 12192737"/>
              <a:gd name="connsiteY15" fmla="*/ 0 h 933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737" h="933949">
                <a:moveTo>
                  <a:pt x="9120661" y="2819"/>
                </a:moveTo>
                <a:lnTo>
                  <a:pt x="12192737" y="2819"/>
                </a:lnTo>
                <a:lnTo>
                  <a:pt x="12189206" y="933949"/>
                </a:lnTo>
                <a:lnTo>
                  <a:pt x="9048457" y="933949"/>
                </a:lnTo>
                <a:lnTo>
                  <a:pt x="9061153" y="907595"/>
                </a:lnTo>
                <a:cubicBezTo>
                  <a:pt x="9132425" y="739088"/>
                  <a:pt x="9171837" y="553824"/>
                  <a:pt x="9171837" y="359355"/>
                </a:cubicBezTo>
                <a:cubicBezTo>
                  <a:pt x="9171837" y="262121"/>
                  <a:pt x="9161984" y="167187"/>
                  <a:pt x="9143222" y="75499"/>
                </a:cubicBezTo>
                <a:lnTo>
                  <a:pt x="9120661" y="2819"/>
                </a:lnTo>
                <a:close/>
                <a:moveTo>
                  <a:pt x="0" y="0"/>
                </a:moveTo>
                <a:lnTo>
                  <a:pt x="3182610" y="2819"/>
                </a:lnTo>
                <a:lnTo>
                  <a:pt x="3160048" y="75499"/>
                </a:lnTo>
                <a:cubicBezTo>
                  <a:pt x="3141286" y="167187"/>
                  <a:pt x="3131433" y="262121"/>
                  <a:pt x="3131433" y="359355"/>
                </a:cubicBezTo>
                <a:cubicBezTo>
                  <a:pt x="3131433" y="553824"/>
                  <a:pt x="3170845" y="739088"/>
                  <a:pt x="3242118" y="907595"/>
                </a:cubicBezTo>
                <a:lnTo>
                  <a:pt x="3254813" y="933949"/>
                </a:lnTo>
                <a:lnTo>
                  <a:pt x="712" y="927599"/>
                </a:lnTo>
                <a:cubicBezTo>
                  <a:pt x="712" y="617222"/>
                  <a:pt x="0" y="310377"/>
                  <a:pt x="0" y="0"/>
                </a:cubicBez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err="1"/>
          </a:p>
        </p:txBody>
      </p:sp>
      <p:sp>
        <p:nvSpPr>
          <p:cNvPr id="2" name="Title 1">
            <a:extLst>
              <a:ext uri="{FF2B5EF4-FFF2-40B4-BE49-F238E27FC236}">
                <a16:creationId xmlns:a16="http://schemas.microsoft.com/office/drawing/2014/main" id="{CB03EADC-FA06-4311-9C7E-8EE2BED88A60}"/>
              </a:ext>
            </a:extLst>
          </p:cNvPr>
          <p:cNvSpPr>
            <a:spLocks noGrp="1"/>
          </p:cNvSpPr>
          <p:nvPr userDrawn="1">
            <p:ph type="ctrTitle" hasCustomPrompt="1"/>
          </p:nvPr>
        </p:nvSpPr>
        <p:spPr>
          <a:xfrm>
            <a:off x="946484" y="3413938"/>
            <a:ext cx="10299032" cy="2533433"/>
          </a:xfrm>
          <a:prstGeom prst="rect">
            <a:avLst/>
          </a:prstGeom>
        </p:spPr>
        <p:txBody>
          <a:bodyPr anchor="ctr">
            <a:normAutofit/>
          </a:bodyPr>
          <a:lstStyle>
            <a:lvl1pPr algn="ctr">
              <a:defRPr sz="4700" b="1" baseline="0">
                <a:solidFill>
                  <a:srgbClr val="142850"/>
                </a:solidFill>
                <a:latin typeface="Arial" panose="020B0604020202020204" pitchFamily="34" charset="0"/>
                <a:cs typeface="Arial" panose="020B0604020202020204" pitchFamily="34" charset="0"/>
              </a:defRPr>
            </a:lvl1pPr>
          </a:lstStyle>
          <a:p>
            <a:r>
              <a:rPr lang="en-US"/>
              <a:t>Title slide 2</a:t>
            </a:r>
          </a:p>
        </p:txBody>
      </p:sp>
      <p:sp>
        <p:nvSpPr>
          <p:cNvPr id="15" name="Text Placeholder 14">
            <a:extLst>
              <a:ext uri="{FF2B5EF4-FFF2-40B4-BE49-F238E27FC236}">
                <a16:creationId xmlns:a16="http://schemas.microsoft.com/office/drawing/2014/main" id="{36FD5649-EFD0-4143-B2F7-F53BD0B94110}"/>
              </a:ext>
            </a:extLst>
          </p:cNvPr>
          <p:cNvSpPr>
            <a:spLocks noGrp="1"/>
          </p:cNvSpPr>
          <p:nvPr userDrawn="1">
            <p:ph type="body" sz="quarter" idx="13" hasCustomPrompt="1"/>
          </p:nvPr>
        </p:nvSpPr>
        <p:spPr>
          <a:xfrm>
            <a:off x="9556750" y="1238693"/>
            <a:ext cx="2408250" cy="515679"/>
          </a:xfrm>
        </p:spPr>
        <p:txBody>
          <a:bodyPr anchor="ctr">
            <a:normAutofit/>
          </a:bodyPr>
          <a:lstStyle>
            <a:lvl1pPr marL="0" indent="0" algn="r">
              <a:buNone/>
              <a:defRPr sz="1800" b="1">
                <a:solidFill>
                  <a:srgbClr val="142850"/>
                </a:solidFill>
              </a:defRPr>
            </a:lvl1pPr>
          </a:lstStyle>
          <a:p>
            <a:pPr lvl="0"/>
            <a:r>
              <a:rPr lang="en-US"/>
              <a:t>Date</a:t>
            </a:r>
          </a:p>
        </p:txBody>
      </p:sp>
      <p:pic>
        <p:nvPicPr>
          <p:cNvPr id="19" name="Picture 18" descr="Oregon Health Authority Logo">
            <a:extLst>
              <a:ext uri="{FF2B5EF4-FFF2-40B4-BE49-F238E27FC236}">
                <a16:creationId xmlns:a16="http://schemas.microsoft.com/office/drawing/2014/main" id="{6850587F-3861-3D3E-70BD-CDD4A54E73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4936" y="962433"/>
            <a:ext cx="5342130" cy="1749710"/>
          </a:xfrm>
          <a:prstGeom prst="rect">
            <a:avLst/>
          </a:prstGeom>
        </p:spPr>
      </p:pic>
    </p:spTree>
    <p:extLst>
      <p:ext uri="{BB962C8B-B14F-4D97-AF65-F5344CB8AC3E}">
        <p14:creationId xmlns:p14="http://schemas.microsoft.com/office/powerpoint/2010/main" val="5043855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Grid Slide">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E6E5814C-DBCD-480F-8B77-1393161851FD}"/>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3" name="Content Placeholder 1">
            <a:extLst>
              <a:ext uri="{FF2B5EF4-FFF2-40B4-BE49-F238E27FC236}">
                <a16:creationId xmlns:a16="http://schemas.microsoft.com/office/drawing/2014/main" id="{EEAE094E-9304-4478-A67E-2134D652F595}"/>
              </a:ext>
            </a:extLst>
          </p:cNvPr>
          <p:cNvSpPr>
            <a:spLocks noGrp="1"/>
          </p:cNvSpPr>
          <p:nvPr>
            <p:ph idx="1"/>
          </p:nvPr>
        </p:nvSpPr>
        <p:spPr>
          <a:xfrm>
            <a:off x="635001" y="1371600"/>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668626B0-D7F6-4CF1-8690-799314CED96C}"/>
              </a:ext>
            </a:extLst>
          </p:cNvPr>
          <p:cNvSpPr>
            <a:spLocks noGrp="1"/>
          </p:cNvSpPr>
          <p:nvPr>
            <p:ph idx="13"/>
          </p:nvPr>
        </p:nvSpPr>
        <p:spPr>
          <a:xfrm>
            <a:off x="3396342" y="1371600"/>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a:extLst>
              <a:ext uri="{FF2B5EF4-FFF2-40B4-BE49-F238E27FC236}">
                <a16:creationId xmlns:a16="http://schemas.microsoft.com/office/drawing/2014/main" id="{118DBB5B-C021-463D-9F7D-8D7F1C3D4078}"/>
              </a:ext>
            </a:extLst>
          </p:cNvPr>
          <p:cNvSpPr>
            <a:spLocks noGrp="1"/>
          </p:cNvSpPr>
          <p:nvPr>
            <p:ph idx="14"/>
          </p:nvPr>
        </p:nvSpPr>
        <p:spPr>
          <a:xfrm>
            <a:off x="6157683" y="1371598"/>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4">
            <a:extLst>
              <a:ext uri="{FF2B5EF4-FFF2-40B4-BE49-F238E27FC236}">
                <a16:creationId xmlns:a16="http://schemas.microsoft.com/office/drawing/2014/main" id="{4F797226-F7DC-4E6D-9BED-BA66AE299BE9}"/>
              </a:ext>
            </a:extLst>
          </p:cNvPr>
          <p:cNvSpPr>
            <a:spLocks noGrp="1"/>
          </p:cNvSpPr>
          <p:nvPr>
            <p:ph idx="15"/>
          </p:nvPr>
        </p:nvSpPr>
        <p:spPr>
          <a:xfrm>
            <a:off x="8919024" y="1371599"/>
            <a:ext cx="263244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5">
            <a:extLst>
              <a:ext uri="{FF2B5EF4-FFF2-40B4-BE49-F238E27FC236}">
                <a16:creationId xmlns:a16="http://schemas.microsoft.com/office/drawing/2014/main" id="{649EA717-9556-46C5-8A82-A04A2BC7DE98}"/>
              </a:ext>
            </a:extLst>
          </p:cNvPr>
          <p:cNvSpPr>
            <a:spLocks noGrp="1"/>
          </p:cNvSpPr>
          <p:nvPr>
            <p:ph idx="16"/>
          </p:nvPr>
        </p:nvSpPr>
        <p:spPr>
          <a:xfrm>
            <a:off x="635001" y="3679382"/>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6">
            <a:extLst>
              <a:ext uri="{FF2B5EF4-FFF2-40B4-BE49-F238E27FC236}">
                <a16:creationId xmlns:a16="http://schemas.microsoft.com/office/drawing/2014/main" id="{84ABAA99-B895-4492-AB15-223A81A5EC58}"/>
              </a:ext>
            </a:extLst>
          </p:cNvPr>
          <p:cNvSpPr>
            <a:spLocks noGrp="1"/>
          </p:cNvSpPr>
          <p:nvPr>
            <p:ph idx="17"/>
          </p:nvPr>
        </p:nvSpPr>
        <p:spPr>
          <a:xfrm>
            <a:off x="3396342" y="3679382"/>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7">
            <a:extLst>
              <a:ext uri="{FF2B5EF4-FFF2-40B4-BE49-F238E27FC236}">
                <a16:creationId xmlns:a16="http://schemas.microsoft.com/office/drawing/2014/main" id="{8BA796A1-3295-44D2-A897-A47A9095FCB4}"/>
              </a:ext>
            </a:extLst>
          </p:cNvPr>
          <p:cNvSpPr>
            <a:spLocks noGrp="1"/>
          </p:cNvSpPr>
          <p:nvPr>
            <p:ph idx="18"/>
          </p:nvPr>
        </p:nvSpPr>
        <p:spPr>
          <a:xfrm>
            <a:off x="6157683" y="3679380"/>
            <a:ext cx="263347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8">
            <a:extLst>
              <a:ext uri="{FF2B5EF4-FFF2-40B4-BE49-F238E27FC236}">
                <a16:creationId xmlns:a16="http://schemas.microsoft.com/office/drawing/2014/main" id="{BBE9DDC7-C26C-49AA-8799-B3D54B83C8E1}"/>
              </a:ext>
            </a:extLst>
          </p:cNvPr>
          <p:cNvSpPr>
            <a:spLocks noGrp="1"/>
          </p:cNvSpPr>
          <p:nvPr>
            <p:ph idx="19"/>
          </p:nvPr>
        </p:nvSpPr>
        <p:spPr>
          <a:xfrm>
            <a:off x="8919024" y="3679381"/>
            <a:ext cx="2632442" cy="2199817"/>
          </a:xfrm>
        </p:spPr>
        <p:txBody>
          <a:bodyPr>
            <a:normAutofit/>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77EBCC4-7952-1A11-E220-7E09937BA135}"/>
              </a:ext>
            </a:extLst>
          </p:cNvPr>
          <p:cNvSpPr>
            <a:spLocks noGrp="1"/>
          </p:cNvSpPr>
          <p:nvPr>
            <p:ph type="sldNum" sz="quarter" idx="20"/>
          </p:nvPr>
        </p:nvSpPr>
        <p:spPr/>
        <p:txBody>
          <a:bodyPr/>
          <a:lstStyle/>
          <a:p>
            <a:fld id="{58339581-759F-43B7-B47D-47F906F0E294}" type="slidenum">
              <a:rPr lang="en-US" smtClean="0"/>
              <a:pPr/>
              <a:t>‹#›</a:t>
            </a:fld>
            <a:endParaRPr lang="en-US"/>
          </a:p>
        </p:txBody>
      </p:sp>
      <p:cxnSp>
        <p:nvCxnSpPr>
          <p:cNvPr id="5" name="Straight Connector 4">
            <a:extLst>
              <a:ext uri="{FF2B5EF4-FFF2-40B4-BE49-F238E27FC236}">
                <a16:creationId xmlns:a16="http://schemas.microsoft.com/office/drawing/2014/main" id="{7C160B25-BE61-30DD-6110-3C5A8D2455CC}"/>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70820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B55C7F1-ECB9-E7D7-F888-DA2D215167EA}"/>
              </a:ext>
              <a:ext uri="{C183D7F6-B498-43B3-948B-1728B52AA6E4}">
                <adec:decorative xmlns:adec="http://schemas.microsoft.com/office/drawing/2017/decorative" val="1"/>
              </a:ext>
            </a:extLst>
          </p:cNvPr>
          <p:cNvSpPr/>
          <p:nvPr userDrawn="1"/>
        </p:nvSpPr>
        <p:spPr>
          <a:xfrm>
            <a:off x="342900" y="3549649"/>
            <a:ext cx="11552271" cy="3105340"/>
          </a:xfrm>
          <a:prstGeom prst="rect">
            <a:avLst/>
          </a:pr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err="1"/>
          </a:p>
        </p:txBody>
      </p:sp>
      <p:sp>
        <p:nvSpPr>
          <p:cNvPr id="2" name="Title 1">
            <a:extLst>
              <a:ext uri="{FF2B5EF4-FFF2-40B4-BE49-F238E27FC236}">
                <a16:creationId xmlns:a16="http://schemas.microsoft.com/office/drawing/2014/main" id="{30FFEA5C-C1D1-0083-0B83-7DD95A43F9AD}"/>
              </a:ext>
            </a:extLst>
          </p:cNvPr>
          <p:cNvSpPr>
            <a:spLocks noGrp="1"/>
          </p:cNvSpPr>
          <p:nvPr>
            <p:ph type="title" hasCustomPrompt="1"/>
          </p:nvPr>
        </p:nvSpPr>
        <p:spPr/>
        <p:txBody>
          <a:bodyPr/>
          <a:lstStyle>
            <a:lvl1pPr>
              <a:defRPr/>
            </a:lvl1pPr>
          </a:lstStyle>
          <a:p>
            <a:r>
              <a:rPr lang="en-US"/>
              <a:t>Thank you</a:t>
            </a:r>
          </a:p>
        </p:txBody>
      </p:sp>
      <p:sp>
        <p:nvSpPr>
          <p:cNvPr id="7" name="Content Placeholder 6">
            <a:extLst>
              <a:ext uri="{FF2B5EF4-FFF2-40B4-BE49-F238E27FC236}">
                <a16:creationId xmlns:a16="http://schemas.microsoft.com/office/drawing/2014/main" id="{9F4195ED-F9A4-8178-6F12-2E51302C2A3F}"/>
              </a:ext>
            </a:extLst>
          </p:cNvPr>
          <p:cNvSpPr>
            <a:spLocks noGrp="1"/>
          </p:cNvSpPr>
          <p:nvPr>
            <p:ph sz="quarter" idx="11" hasCustomPrompt="1"/>
          </p:nvPr>
        </p:nvSpPr>
        <p:spPr>
          <a:xfrm>
            <a:off x="692151" y="3899648"/>
            <a:ext cx="8084238" cy="2565400"/>
          </a:xfrm>
        </p:spPr>
        <p:txBody>
          <a:bodyPr/>
          <a:lstStyle>
            <a:lvl1pPr marL="0" indent="0">
              <a:lnSpc>
                <a:spcPct val="120000"/>
              </a:lnSpc>
              <a:spcBef>
                <a:spcPts val="0"/>
              </a:spcBef>
              <a:buFont typeface="Arial" panose="020B0604020202020204" pitchFamily="34" charset="0"/>
              <a:buNone/>
              <a:defRPr sz="2000">
                <a:solidFill>
                  <a:schemeClr val="bg1"/>
                </a:solidFill>
              </a:defRPr>
            </a:lvl1pPr>
          </a:lstStyle>
          <a:p>
            <a:pPr lvl="0"/>
            <a:r>
              <a:rPr lang="en-US"/>
              <a:t>Click or tap here to enter Division name</a:t>
            </a:r>
            <a:br>
              <a:rPr lang="en-US"/>
            </a:br>
            <a:r>
              <a:rPr lang="en-US"/>
              <a:t>Click or tap here to enter Program name</a:t>
            </a:r>
            <a:br>
              <a:rPr lang="en-US"/>
            </a:br>
            <a:r>
              <a:rPr lang="en-US"/>
              <a:t>Click or tap here to enter Program address</a:t>
            </a:r>
            <a:br>
              <a:rPr lang="en-US"/>
            </a:br>
            <a:r>
              <a:rPr lang="en-US"/>
              <a:t>Click or tap here to enter Program City, State and ZIP code</a:t>
            </a:r>
            <a:br>
              <a:rPr lang="en-US"/>
            </a:br>
            <a:r>
              <a:rPr lang="en-US"/>
              <a:t>Click or tap here to enter Program phone number</a:t>
            </a:r>
            <a:br>
              <a:rPr lang="en-US"/>
            </a:br>
            <a:r>
              <a:rPr lang="en-US"/>
              <a:t>Click or tap here to enter Program website</a:t>
            </a:r>
          </a:p>
        </p:txBody>
      </p:sp>
      <p:pic>
        <p:nvPicPr>
          <p:cNvPr id="13" name="Picture 12" descr="Oregon Health Authority Logo">
            <a:extLst>
              <a:ext uri="{FF2B5EF4-FFF2-40B4-BE49-F238E27FC236}">
                <a16:creationId xmlns:a16="http://schemas.microsoft.com/office/drawing/2014/main" id="{D76AE2B9-7C85-226F-36E1-ADB1F2C9611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2864" y="3893965"/>
            <a:ext cx="2565832" cy="840387"/>
          </a:xfrm>
          <a:prstGeom prst="rect">
            <a:avLst/>
          </a:prstGeom>
        </p:spPr>
      </p:pic>
      <p:sp>
        <p:nvSpPr>
          <p:cNvPr id="4" name="Slide Number Placeholder 3">
            <a:extLst>
              <a:ext uri="{FF2B5EF4-FFF2-40B4-BE49-F238E27FC236}">
                <a16:creationId xmlns:a16="http://schemas.microsoft.com/office/drawing/2014/main" id="{85C90BB4-972C-ECB2-D7D2-EC33949EF74B}"/>
              </a:ext>
            </a:extLst>
          </p:cNvPr>
          <p:cNvSpPr>
            <a:spLocks noGrp="1"/>
          </p:cNvSpPr>
          <p:nvPr>
            <p:ph type="sldNum" sz="quarter" idx="12"/>
          </p:nvPr>
        </p:nvSpPr>
        <p:spPr>
          <a:xfrm>
            <a:off x="9568035" y="6421744"/>
            <a:ext cx="2272706" cy="184259"/>
          </a:xfrm>
        </p:spPr>
        <p:txBody>
          <a:bodyPr/>
          <a:lstStyle/>
          <a:p>
            <a:fld id="{58339581-759F-43B7-B47D-47F906F0E294}" type="slidenum">
              <a:rPr lang="en-US" smtClean="0"/>
              <a:pPr/>
              <a:t>‹#›</a:t>
            </a:fld>
            <a:endParaRPr lang="en-US"/>
          </a:p>
        </p:txBody>
      </p:sp>
      <p:cxnSp>
        <p:nvCxnSpPr>
          <p:cNvPr id="6" name="Straight Connector 5">
            <a:extLst>
              <a:ext uri="{FF2B5EF4-FFF2-40B4-BE49-F238E27FC236}">
                <a16:creationId xmlns:a16="http://schemas.microsoft.com/office/drawing/2014/main" id="{546A2DDE-93DB-8E8D-F4BD-0982B2847D10}"/>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DBEE8A98-25DD-3096-9994-FA4DB605B379}"/>
              </a:ext>
            </a:extLst>
          </p:cNvPr>
          <p:cNvSpPr>
            <a:spLocks noGrp="1"/>
          </p:cNvSpPr>
          <p:nvPr>
            <p:ph type="body" sz="quarter" idx="13" hasCustomPrompt="1"/>
          </p:nvPr>
        </p:nvSpPr>
        <p:spPr>
          <a:xfrm>
            <a:off x="635000" y="1552453"/>
            <a:ext cx="10922000" cy="1222426"/>
          </a:xfrm>
        </p:spPr>
        <p:txBody>
          <a:bodyPr/>
          <a:lstStyle>
            <a:lvl1pPr marL="0" indent="0">
              <a:buNone/>
              <a:defRPr/>
            </a:lvl1pPr>
          </a:lstStyle>
          <a:p>
            <a:pPr lvl="0"/>
            <a:r>
              <a:rPr lang="en-US"/>
              <a:t>You can get this document in other languages, large print, braille or a format you prefer free of charge. Contact [Program Contact name] at [email] or [phone number] (voice/text). We accept all relay calls.</a:t>
            </a:r>
          </a:p>
        </p:txBody>
      </p:sp>
    </p:spTree>
    <p:extLst>
      <p:ext uri="{BB962C8B-B14F-4D97-AF65-F5344CB8AC3E}">
        <p14:creationId xmlns:p14="http://schemas.microsoft.com/office/powerpoint/2010/main" val="13396808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C3C28-FC47-7F97-7C42-EDEABA833A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D100F0-C505-1CFE-1E4E-D5D728858E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9B6AA5-61CC-A8D6-D31D-1C9C5ED863FA}"/>
              </a:ext>
            </a:extLst>
          </p:cNvPr>
          <p:cNvSpPr>
            <a:spLocks noGrp="1"/>
          </p:cNvSpPr>
          <p:nvPr>
            <p:ph type="dt" sz="half" idx="10"/>
          </p:nvPr>
        </p:nvSpPr>
        <p:spPr/>
        <p:txBody>
          <a:bodyPr/>
          <a:lstStyle/>
          <a:p>
            <a:fld id="{A7FC657B-993D-4F57-8DC6-36F5B727E8A9}" type="datetimeFigureOut">
              <a:rPr lang="en-US" smtClean="0"/>
              <a:t>1/21/2025</a:t>
            </a:fld>
            <a:endParaRPr lang="en-US"/>
          </a:p>
        </p:txBody>
      </p:sp>
      <p:sp>
        <p:nvSpPr>
          <p:cNvPr id="5" name="Footer Placeholder 4">
            <a:extLst>
              <a:ext uri="{FF2B5EF4-FFF2-40B4-BE49-F238E27FC236}">
                <a16:creationId xmlns:a16="http://schemas.microsoft.com/office/drawing/2014/main" id="{2A50E5DD-6831-709E-070D-CFDFB41C53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ED3257-B903-DE5C-B266-E2F8BACC3D70}"/>
              </a:ext>
            </a:extLst>
          </p:cNvPr>
          <p:cNvSpPr>
            <a:spLocks noGrp="1"/>
          </p:cNvSpPr>
          <p:nvPr>
            <p:ph type="sldNum" sz="quarter" idx="12"/>
          </p:nvPr>
        </p:nvSpPr>
        <p:spPr/>
        <p:txBody>
          <a:bodyPr/>
          <a:lstStyle/>
          <a:p>
            <a:fld id="{260F82AF-8A26-49C8-B387-4B9E4A8A770C}" type="slidenum">
              <a:rPr lang="en-US" smtClean="0"/>
              <a:t>‹#›</a:t>
            </a:fld>
            <a:endParaRPr lang="en-US"/>
          </a:p>
        </p:txBody>
      </p:sp>
    </p:spTree>
    <p:extLst>
      <p:ext uri="{BB962C8B-B14F-4D97-AF65-F5344CB8AC3E}">
        <p14:creationId xmlns:p14="http://schemas.microsoft.com/office/powerpoint/2010/main" val="1190056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3">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D9097E9-A1CC-2882-18B2-64793E1D11B2}"/>
              </a:ext>
              <a:ext uri="{C183D7F6-B498-43B3-948B-1728B52AA6E4}">
                <adec:decorative xmlns:adec="http://schemas.microsoft.com/office/drawing/2017/decorative" val="1"/>
              </a:ext>
            </a:extLst>
          </p:cNvPr>
          <p:cNvSpPr/>
          <p:nvPr userDrawn="1"/>
        </p:nvSpPr>
        <p:spPr>
          <a:xfrm>
            <a:off x="0" y="4251810"/>
            <a:ext cx="12191999" cy="402485"/>
          </a:xfrm>
          <a:prstGeom prst="rect">
            <a:avLst/>
          </a:prstGeom>
          <a:solidFill>
            <a:srgbClr val="EC5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err="1"/>
          </a:p>
        </p:txBody>
      </p:sp>
      <p:sp>
        <p:nvSpPr>
          <p:cNvPr id="8" name="Freeform: Shape 7">
            <a:extLst>
              <a:ext uri="{FF2B5EF4-FFF2-40B4-BE49-F238E27FC236}">
                <a16:creationId xmlns:a16="http://schemas.microsoft.com/office/drawing/2014/main" id="{C7022ECB-3342-CFB8-441A-07078BC2DDB3}"/>
              </a:ext>
              <a:ext uri="{C183D7F6-B498-43B3-948B-1728B52AA6E4}">
                <adec:decorative xmlns:adec="http://schemas.microsoft.com/office/drawing/2017/decorative" val="1"/>
              </a:ext>
            </a:extLst>
          </p:cNvPr>
          <p:cNvSpPr/>
          <p:nvPr userDrawn="1"/>
        </p:nvSpPr>
        <p:spPr>
          <a:xfrm>
            <a:off x="3505798" y="2740216"/>
            <a:ext cx="5236186" cy="3914775"/>
          </a:xfrm>
          <a:custGeom>
            <a:avLst/>
            <a:gdLst>
              <a:gd name="connsiteX0" fmla="*/ 2618093 w 5236186"/>
              <a:gd name="connsiteY0" fmla="*/ 0 h 3914775"/>
              <a:gd name="connsiteX1" fmla="*/ 5236186 w 5236186"/>
              <a:gd name="connsiteY1" fmla="*/ 2579674 h 3914775"/>
              <a:gd name="connsiteX2" fmla="*/ 4920196 w 5236186"/>
              <a:gd name="connsiteY2" fmla="*/ 3809300 h 3914775"/>
              <a:gd name="connsiteX3" fmla="*/ 4855165 w 5236186"/>
              <a:gd name="connsiteY3" fmla="*/ 3914775 h 3914775"/>
              <a:gd name="connsiteX4" fmla="*/ 381022 w 5236186"/>
              <a:gd name="connsiteY4" fmla="*/ 3914775 h 3914775"/>
              <a:gd name="connsiteX5" fmla="*/ 315990 w 5236186"/>
              <a:gd name="connsiteY5" fmla="*/ 3809300 h 3914775"/>
              <a:gd name="connsiteX6" fmla="*/ 0 w 5236186"/>
              <a:gd name="connsiteY6" fmla="*/ 2579674 h 3914775"/>
              <a:gd name="connsiteX7" fmla="*/ 2618093 w 5236186"/>
              <a:gd name="connsiteY7" fmla="*/ 0 h 391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6186" h="3914775">
                <a:moveTo>
                  <a:pt x="2618093" y="0"/>
                </a:moveTo>
                <a:cubicBezTo>
                  <a:pt x="4064026" y="0"/>
                  <a:pt x="5236186" y="1154959"/>
                  <a:pt x="5236186" y="2579674"/>
                </a:cubicBezTo>
                <a:cubicBezTo>
                  <a:pt x="5236186" y="3024898"/>
                  <a:pt x="5121717" y="3443778"/>
                  <a:pt x="4920196" y="3809300"/>
                </a:cubicBezTo>
                <a:lnTo>
                  <a:pt x="4855165" y="3914775"/>
                </a:lnTo>
                <a:lnTo>
                  <a:pt x="381022" y="3914775"/>
                </a:lnTo>
                <a:lnTo>
                  <a:pt x="315990" y="3809300"/>
                </a:lnTo>
                <a:cubicBezTo>
                  <a:pt x="114469" y="3443778"/>
                  <a:pt x="0" y="3024898"/>
                  <a:pt x="0" y="2579674"/>
                </a:cubicBezTo>
                <a:cubicBezTo>
                  <a:pt x="0" y="1154959"/>
                  <a:pt x="1172160" y="0"/>
                  <a:pt x="2618093" y="0"/>
                </a:cubicBez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err="1"/>
          </a:p>
        </p:txBody>
      </p:sp>
      <p:sp>
        <p:nvSpPr>
          <p:cNvPr id="6" name="Rectangle 5">
            <a:extLst>
              <a:ext uri="{FF2B5EF4-FFF2-40B4-BE49-F238E27FC236}">
                <a16:creationId xmlns:a16="http://schemas.microsoft.com/office/drawing/2014/main" id="{1D1A1064-136C-F793-9715-66DBBC4B1FF5}"/>
              </a:ext>
              <a:ext uri="{C183D7F6-B498-43B3-948B-1728B52AA6E4}">
                <adec:decorative xmlns:adec="http://schemas.microsoft.com/office/drawing/2017/decorative" val="1"/>
              </a:ext>
            </a:extLst>
          </p:cNvPr>
          <p:cNvSpPr/>
          <p:nvPr userDrawn="1"/>
        </p:nvSpPr>
        <p:spPr>
          <a:xfrm>
            <a:off x="0" y="4593802"/>
            <a:ext cx="12192000" cy="2264198"/>
          </a:xfrm>
          <a:prstGeom prst="rect">
            <a:avLst/>
          </a:pr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p>
        </p:txBody>
      </p:sp>
      <p:sp>
        <p:nvSpPr>
          <p:cNvPr id="2" name="Title 1">
            <a:extLst>
              <a:ext uri="{FF2B5EF4-FFF2-40B4-BE49-F238E27FC236}">
                <a16:creationId xmlns:a16="http://schemas.microsoft.com/office/drawing/2014/main" id="{CB03EADC-FA06-4311-9C7E-8EE2BED88A60}"/>
              </a:ext>
            </a:extLst>
          </p:cNvPr>
          <p:cNvSpPr>
            <a:spLocks noGrp="1"/>
          </p:cNvSpPr>
          <p:nvPr userDrawn="1">
            <p:ph type="ctrTitle" hasCustomPrompt="1"/>
          </p:nvPr>
        </p:nvSpPr>
        <p:spPr>
          <a:xfrm>
            <a:off x="946484" y="4783023"/>
            <a:ext cx="10299032" cy="1529760"/>
          </a:xfrm>
          <a:prstGeom prst="rect">
            <a:avLst/>
          </a:prstGeom>
        </p:spPr>
        <p:txBody>
          <a:bodyPr anchor="ctr">
            <a:normAutofit/>
          </a:bodyPr>
          <a:lstStyle>
            <a:lvl1pPr algn="ctr">
              <a:defRPr sz="4700" b="1" baseline="0">
                <a:solidFill>
                  <a:schemeClr val="bg1"/>
                </a:solidFill>
                <a:latin typeface="Arial" panose="020B0604020202020204" pitchFamily="34" charset="0"/>
                <a:cs typeface="Arial" panose="020B0604020202020204" pitchFamily="34" charset="0"/>
              </a:defRPr>
            </a:lvl1pPr>
          </a:lstStyle>
          <a:p>
            <a:r>
              <a:rPr lang="en-US"/>
              <a:t>Title slide 3</a:t>
            </a:r>
          </a:p>
        </p:txBody>
      </p:sp>
      <p:sp>
        <p:nvSpPr>
          <p:cNvPr id="15" name="Text Placeholder 14">
            <a:extLst>
              <a:ext uri="{FF2B5EF4-FFF2-40B4-BE49-F238E27FC236}">
                <a16:creationId xmlns:a16="http://schemas.microsoft.com/office/drawing/2014/main" id="{36FD5649-EFD0-4143-B2F7-F53BD0B94110}"/>
              </a:ext>
              <a:ext uri="{C183D7F6-B498-43B3-948B-1728B52AA6E4}">
                <adec:decorative xmlns:adec="http://schemas.microsoft.com/office/drawing/2017/decorative" val="0"/>
              </a:ext>
            </a:extLst>
          </p:cNvPr>
          <p:cNvSpPr>
            <a:spLocks noGrp="1"/>
          </p:cNvSpPr>
          <p:nvPr>
            <p:ph type="body" sz="quarter" idx="13" hasCustomPrompt="1"/>
          </p:nvPr>
        </p:nvSpPr>
        <p:spPr>
          <a:xfrm>
            <a:off x="363155" y="4260152"/>
            <a:ext cx="3026779" cy="351403"/>
          </a:xfrm>
        </p:spPr>
        <p:txBody>
          <a:bodyPr anchor="ctr">
            <a:normAutofit/>
          </a:bodyPr>
          <a:lstStyle>
            <a:lvl1pPr marL="0" indent="0" algn="l">
              <a:lnSpc>
                <a:spcPct val="100000"/>
              </a:lnSpc>
              <a:spcBef>
                <a:spcPts val="0"/>
              </a:spcBef>
              <a:buNone/>
              <a:defRPr sz="2000" b="1">
                <a:solidFill>
                  <a:schemeClr val="bg1"/>
                </a:solidFill>
              </a:defRPr>
            </a:lvl1pPr>
          </a:lstStyle>
          <a:p>
            <a:pPr lvl="0"/>
            <a:r>
              <a:rPr lang="en-US"/>
              <a:t>Date</a:t>
            </a:r>
          </a:p>
        </p:txBody>
      </p:sp>
      <p:sp>
        <p:nvSpPr>
          <p:cNvPr id="28" name="Picture Placeholder 27" descr="Add image description">
            <a:extLst>
              <a:ext uri="{FF2B5EF4-FFF2-40B4-BE49-F238E27FC236}">
                <a16:creationId xmlns:a16="http://schemas.microsoft.com/office/drawing/2014/main" id="{463C9382-55E5-46B5-998C-24B74D7AB36F}"/>
              </a:ext>
              <a:ext uri="{C183D7F6-B498-43B3-948B-1728B52AA6E4}">
                <adec:decorative xmlns:adec="http://schemas.microsoft.com/office/drawing/2017/decorative" val="0"/>
              </a:ext>
            </a:extLst>
          </p:cNvPr>
          <p:cNvSpPr>
            <a:spLocks noGrp="1"/>
          </p:cNvSpPr>
          <p:nvPr>
            <p:ph type="pic" sz="quarter" idx="15"/>
          </p:nvPr>
        </p:nvSpPr>
        <p:spPr>
          <a:xfrm>
            <a:off x="355191" y="303740"/>
            <a:ext cx="11568075" cy="3954861"/>
          </a:xfrm>
          <a:custGeom>
            <a:avLst/>
            <a:gdLst>
              <a:gd name="connsiteX0" fmla="*/ 0 w 11568075"/>
              <a:gd name="connsiteY0" fmla="*/ 0 h 3959647"/>
              <a:gd name="connsiteX1" fmla="*/ 11568075 w 11568075"/>
              <a:gd name="connsiteY1" fmla="*/ 0 h 3959647"/>
              <a:gd name="connsiteX2" fmla="*/ 11568075 w 11568075"/>
              <a:gd name="connsiteY2" fmla="*/ 3959647 h 3959647"/>
              <a:gd name="connsiteX3" fmla="*/ 0 w 11568075"/>
              <a:gd name="connsiteY3" fmla="*/ 3959647 h 3959647"/>
              <a:gd name="connsiteX4" fmla="*/ 0 w 11568075"/>
              <a:gd name="connsiteY4"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0 w 11568075"/>
              <a:gd name="connsiteY3" fmla="*/ 3959647 h 3959647"/>
              <a:gd name="connsiteX4" fmla="*/ 0 w 11568075"/>
              <a:gd name="connsiteY4"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11568075 w 11568075"/>
              <a:gd name="connsiteY3" fmla="*/ 3959647 h 3959647"/>
              <a:gd name="connsiteX4" fmla="*/ 0 w 11568075"/>
              <a:gd name="connsiteY4" fmla="*/ 3959647 h 3959647"/>
              <a:gd name="connsiteX5" fmla="*/ 0 w 11568075"/>
              <a:gd name="connsiteY5"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11568075 w 11568075"/>
              <a:gd name="connsiteY3" fmla="*/ 3959647 h 3959647"/>
              <a:gd name="connsiteX4" fmla="*/ 8769759 w 11568075"/>
              <a:gd name="connsiteY4" fmla="*/ 3944350 h 3959647"/>
              <a:gd name="connsiteX5" fmla="*/ 0 w 11568075"/>
              <a:gd name="connsiteY5" fmla="*/ 3959647 h 3959647"/>
              <a:gd name="connsiteX6" fmla="*/ 0 w 11568075"/>
              <a:gd name="connsiteY6" fmla="*/ 0 h 3959647"/>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769759 w 11568075"/>
              <a:gd name="connsiteY4" fmla="*/ 3944350 h 3974944"/>
              <a:gd name="connsiteX5" fmla="*/ 3219859 w 11568075"/>
              <a:gd name="connsiteY5" fmla="*/ 3974944 h 3974944"/>
              <a:gd name="connsiteX6" fmla="*/ 0 w 11568075"/>
              <a:gd name="connsiteY6" fmla="*/ 3959647 h 3974944"/>
              <a:gd name="connsiteX7" fmla="*/ 0 w 11568075"/>
              <a:gd name="connsiteY7" fmla="*/ 0 h 3974944"/>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769759 w 11568075"/>
              <a:gd name="connsiteY4" fmla="*/ 3944350 h 3990241"/>
              <a:gd name="connsiteX5" fmla="*/ 5797959 w 11568075"/>
              <a:gd name="connsiteY5" fmla="*/ 3990241 h 3990241"/>
              <a:gd name="connsiteX6" fmla="*/ 321985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769759 w 11568075"/>
              <a:gd name="connsiteY4" fmla="*/ 3944350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160159 w 11568075"/>
              <a:gd name="connsiteY4" fmla="*/ 3950757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166509 w 11568075"/>
              <a:gd name="connsiteY4" fmla="*/ 3963571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58976 w 11568075"/>
              <a:gd name="connsiteY3" fmla="*/ 3973364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58976 w 11568075"/>
              <a:gd name="connsiteY3" fmla="*/ 3973364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4550 w 11568075"/>
              <a:gd name="connsiteY7" fmla="*/ 3973364 h 3974944"/>
              <a:gd name="connsiteX8" fmla="*/ 0 w 11568075"/>
              <a:gd name="connsiteY8" fmla="*/ 0 h 3974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68075" h="3974944">
                <a:moveTo>
                  <a:pt x="0" y="0"/>
                </a:moveTo>
                <a:lnTo>
                  <a:pt x="11568075" y="0"/>
                </a:lnTo>
                <a:lnTo>
                  <a:pt x="11568075" y="3959647"/>
                </a:lnTo>
                <a:lnTo>
                  <a:pt x="11558976" y="3973364"/>
                </a:lnTo>
                <a:lnTo>
                  <a:pt x="8148312" y="3968144"/>
                </a:lnTo>
                <a:cubicBezTo>
                  <a:pt x="8010729" y="3663100"/>
                  <a:pt x="7370642" y="2488566"/>
                  <a:pt x="5753509" y="2471828"/>
                </a:cubicBezTo>
                <a:cubicBezTo>
                  <a:pt x="4212576" y="2505170"/>
                  <a:pt x="3579692" y="3595635"/>
                  <a:pt x="3378609" y="3974944"/>
                </a:cubicBezTo>
                <a:lnTo>
                  <a:pt x="4550" y="3973364"/>
                </a:lnTo>
                <a:cubicBezTo>
                  <a:pt x="3033" y="2648909"/>
                  <a:pt x="1517" y="1324455"/>
                  <a:pt x="0" y="0"/>
                </a:cubicBezTo>
                <a:close/>
              </a:path>
            </a:pathLst>
          </a:custGeom>
        </p:spPr>
        <p:txBody>
          <a:bodyPr/>
          <a:lstStyle/>
          <a:p>
            <a:r>
              <a:rPr lang="en-US"/>
              <a:t>Click icon to add picture</a:t>
            </a:r>
          </a:p>
        </p:txBody>
      </p:sp>
      <p:pic>
        <p:nvPicPr>
          <p:cNvPr id="16" name="Picture 15" descr="Oregon Health Authority Logo">
            <a:extLst>
              <a:ext uri="{FF2B5EF4-FFF2-40B4-BE49-F238E27FC236}">
                <a16:creationId xmlns:a16="http://schemas.microsoft.com/office/drawing/2014/main" id="{0DF777F8-DF81-DB00-8122-B157AF2F8EEE}"/>
              </a:ext>
              <a:ext uri="{C183D7F6-B498-43B3-948B-1728B52AA6E4}">
                <adec:decorative xmlns:adec="http://schemas.microsoft.com/office/drawing/2017/decorative" val="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840974" y="3613738"/>
            <a:ext cx="2510050" cy="822116"/>
          </a:xfrm>
          <a:prstGeom prst="rect">
            <a:avLst/>
          </a:prstGeom>
        </p:spPr>
      </p:pic>
    </p:spTree>
    <p:extLst>
      <p:ext uri="{BB962C8B-B14F-4D97-AF65-F5344CB8AC3E}">
        <p14:creationId xmlns:p14="http://schemas.microsoft.com/office/powerpoint/2010/main" val="1301133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E5BBEF0-E11C-4C7E-9A99-6668D89CB6D2}"/>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EFAA68A-88C4-45FA-A8E4-D83C1B884F96}"/>
              </a:ext>
            </a:extLst>
          </p:cNvPr>
          <p:cNvSpPr>
            <a:spLocks noGrp="1"/>
          </p:cNvSpPr>
          <p:nvPr>
            <p:ph idx="1"/>
          </p:nvPr>
        </p:nvSpPr>
        <p:spPr>
          <a:xfrm>
            <a:off x="635000" y="1329397"/>
            <a:ext cx="10922000" cy="4654677"/>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E6CACE33-3C9C-96D9-AD6F-7B105A24A1E8}"/>
              </a:ext>
            </a:extLst>
          </p:cNvPr>
          <p:cNvSpPr>
            <a:spLocks noGrp="1"/>
          </p:cNvSpPr>
          <p:nvPr>
            <p:ph type="sldNum" sz="quarter" idx="10"/>
          </p:nvPr>
        </p:nvSpPr>
        <p:spPr/>
        <p:txBody>
          <a:bodyPr/>
          <a:lstStyle/>
          <a:p>
            <a:fld id="{58339581-759F-43B7-B47D-47F906F0E294}" type="slidenum">
              <a:rPr lang="en-US" smtClean="0"/>
              <a:pPr/>
              <a:t>‹#›</a:t>
            </a:fld>
            <a:endParaRPr lang="en-US"/>
          </a:p>
        </p:txBody>
      </p:sp>
      <p:cxnSp>
        <p:nvCxnSpPr>
          <p:cNvPr id="6" name="Straight Connector 5">
            <a:extLst>
              <a:ext uri="{FF2B5EF4-FFF2-40B4-BE49-F238E27FC236}">
                <a16:creationId xmlns:a16="http://schemas.microsoft.com/office/drawing/2014/main" id="{F0FF79EF-8241-3B58-DAB2-10DD767C98F2}"/>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1578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E5BBEF0-E11C-4C7E-9A99-6668D89CB6D2}"/>
              </a:ext>
            </a:extLst>
          </p:cNvPr>
          <p:cNvSpPr>
            <a:spLocks noGrp="1"/>
          </p:cNvSpPr>
          <p:nvPr>
            <p:ph type="title"/>
          </p:nvPr>
        </p:nvSpPr>
        <p:spPr>
          <a:xfrm>
            <a:off x="635001" y="400540"/>
            <a:ext cx="10001250" cy="825500"/>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EFAA68A-88C4-45FA-A8E4-D83C1B884F96}"/>
              </a:ext>
            </a:extLst>
          </p:cNvPr>
          <p:cNvSpPr>
            <a:spLocks noGrp="1"/>
          </p:cNvSpPr>
          <p:nvPr>
            <p:ph idx="1"/>
          </p:nvPr>
        </p:nvSpPr>
        <p:spPr>
          <a:xfrm>
            <a:off x="635000" y="1329397"/>
            <a:ext cx="10922000" cy="4654677"/>
          </a:xfrm>
        </p:spPr>
        <p:txBody>
          <a:bodyPr/>
          <a:lstStyle>
            <a:lvl1pPr>
              <a:defRPr b="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F6AF6D61-37AE-3FCB-A585-A200D975D7BE}"/>
              </a:ext>
            </a:extLst>
          </p:cNvPr>
          <p:cNvSpPr>
            <a:spLocks noGrp="1"/>
          </p:cNvSpPr>
          <p:nvPr>
            <p:ph type="sldNum" sz="quarter" idx="10"/>
          </p:nvPr>
        </p:nvSpPr>
        <p:spPr/>
        <p:txBody>
          <a:bodyPr/>
          <a:lstStyle/>
          <a:p>
            <a:fld id="{58339581-759F-43B7-B47D-47F906F0E294}" type="slidenum">
              <a:rPr lang="en-US" smtClean="0"/>
              <a:pPr/>
              <a:t>‹#›</a:t>
            </a:fld>
            <a:endParaRPr lang="en-US"/>
          </a:p>
        </p:txBody>
      </p:sp>
      <p:cxnSp>
        <p:nvCxnSpPr>
          <p:cNvPr id="6" name="Straight Connector 5">
            <a:extLst>
              <a:ext uri="{FF2B5EF4-FFF2-40B4-BE49-F238E27FC236}">
                <a16:creationId xmlns:a16="http://schemas.microsoft.com/office/drawing/2014/main" id="{D2875334-1D16-7DB6-F0FD-5A989E419121}"/>
              </a:ext>
              <a:ext uri="{C183D7F6-B498-43B3-948B-1728B52AA6E4}">
                <adec:decorative xmlns:adec="http://schemas.microsoft.com/office/drawing/2017/decorative" val="1"/>
              </a:ext>
            </a:extLst>
          </p:cNvPr>
          <p:cNvCxnSpPr>
            <a:cxnSpLocks/>
          </p:cNvCxnSpPr>
          <p:nvPr userDrawn="1"/>
        </p:nvCxnSpPr>
        <p:spPr>
          <a:xfrm>
            <a:off x="543015" y="1226040"/>
            <a:ext cx="11174064"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1578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Transition Slide 1">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B95FE489-255B-2F64-1471-EBA182D07D8C}"/>
              </a:ext>
            </a:extLst>
          </p:cNvPr>
          <p:cNvSpPr>
            <a:spLocks noGrp="1"/>
          </p:cNvSpPr>
          <p:nvPr>
            <p:ph type="ctrTitle" hasCustomPrompt="1"/>
          </p:nvPr>
        </p:nvSpPr>
        <p:spPr>
          <a:xfrm>
            <a:off x="946484" y="3985901"/>
            <a:ext cx="10299032" cy="2379458"/>
          </a:xfrm>
          <a:prstGeom prst="rect">
            <a:avLst/>
          </a:prstGeom>
        </p:spPr>
        <p:txBody>
          <a:bodyPr anchor="ctr">
            <a:normAutofit/>
          </a:bodyPr>
          <a:lstStyle>
            <a:lvl1pPr algn="ctr">
              <a:defRPr sz="4700" b="1" baseline="0">
                <a:solidFill>
                  <a:srgbClr val="142850"/>
                </a:solidFill>
                <a:latin typeface="Arial" panose="020B0604020202020204" pitchFamily="34" charset="0"/>
                <a:cs typeface="Arial" panose="020B0604020202020204" pitchFamily="34" charset="0"/>
              </a:defRPr>
            </a:lvl1pPr>
          </a:lstStyle>
          <a:p>
            <a:r>
              <a:rPr lang="en-US"/>
              <a:t>Section/Transition Slide 1</a:t>
            </a:r>
          </a:p>
        </p:txBody>
      </p:sp>
      <p:sp>
        <p:nvSpPr>
          <p:cNvPr id="14" name="Picture Placeholder 9" descr="Add image description">
            <a:extLst>
              <a:ext uri="{FF2B5EF4-FFF2-40B4-BE49-F238E27FC236}">
                <a16:creationId xmlns:a16="http://schemas.microsoft.com/office/drawing/2014/main" id="{509CB15F-F41C-0BC0-5413-49E643214301}"/>
              </a:ext>
            </a:extLst>
          </p:cNvPr>
          <p:cNvSpPr>
            <a:spLocks noGrp="1"/>
          </p:cNvSpPr>
          <p:nvPr>
            <p:ph type="pic" sz="quarter" idx="15"/>
          </p:nvPr>
        </p:nvSpPr>
        <p:spPr>
          <a:xfrm>
            <a:off x="956380" y="2055783"/>
            <a:ext cx="3392999" cy="1712913"/>
          </a:xfrm>
        </p:spPr>
        <p:txBody>
          <a:bodyPr/>
          <a:lstStyle/>
          <a:p>
            <a:r>
              <a:rPr lang="en-US"/>
              <a:t>Click icon to add picture</a:t>
            </a:r>
          </a:p>
        </p:txBody>
      </p:sp>
      <p:sp>
        <p:nvSpPr>
          <p:cNvPr id="15" name="Picture Placeholder 9" descr="Add image description">
            <a:extLst>
              <a:ext uri="{FF2B5EF4-FFF2-40B4-BE49-F238E27FC236}">
                <a16:creationId xmlns:a16="http://schemas.microsoft.com/office/drawing/2014/main" id="{09DC628C-DC25-BF64-56A6-A9B05019E16C}"/>
              </a:ext>
            </a:extLst>
          </p:cNvPr>
          <p:cNvSpPr>
            <a:spLocks noGrp="1"/>
          </p:cNvSpPr>
          <p:nvPr>
            <p:ph type="pic" sz="quarter" idx="16"/>
          </p:nvPr>
        </p:nvSpPr>
        <p:spPr>
          <a:xfrm>
            <a:off x="4398941" y="2056022"/>
            <a:ext cx="3392999" cy="1712913"/>
          </a:xfrm>
        </p:spPr>
        <p:txBody>
          <a:bodyPr/>
          <a:lstStyle/>
          <a:p>
            <a:r>
              <a:rPr lang="en-US"/>
              <a:t>Click icon to add picture</a:t>
            </a:r>
          </a:p>
        </p:txBody>
      </p:sp>
      <p:sp>
        <p:nvSpPr>
          <p:cNvPr id="16" name="Picture Placeholder 9" descr="Add image description">
            <a:extLst>
              <a:ext uri="{FF2B5EF4-FFF2-40B4-BE49-F238E27FC236}">
                <a16:creationId xmlns:a16="http://schemas.microsoft.com/office/drawing/2014/main" id="{ACA2A5F4-FE2E-7744-DE6C-DD413AA81BE2}"/>
              </a:ext>
            </a:extLst>
          </p:cNvPr>
          <p:cNvSpPr>
            <a:spLocks noGrp="1"/>
          </p:cNvSpPr>
          <p:nvPr>
            <p:ph type="pic" sz="quarter" idx="17"/>
          </p:nvPr>
        </p:nvSpPr>
        <p:spPr>
          <a:xfrm>
            <a:off x="7841502" y="2056260"/>
            <a:ext cx="3392999" cy="1712913"/>
          </a:xfrm>
        </p:spPr>
        <p:txBody>
          <a:bodyPr/>
          <a:lstStyle/>
          <a:p>
            <a:r>
              <a:rPr lang="en-US"/>
              <a:t>Click icon to add picture</a:t>
            </a:r>
          </a:p>
        </p:txBody>
      </p:sp>
      <p:pic>
        <p:nvPicPr>
          <p:cNvPr id="7" name="Picture 6" descr="Oregon Health Authority Logo">
            <a:extLst>
              <a:ext uri="{FF2B5EF4-FFF2-40B4-BE49-F238E27FC236}">
                <a16:creationId xmlns:a16="http://schemas.microsoft.com/office/drawing/2014/main" id="{23FF35BD-9A83-E913-5004-F5A4933273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55917" y="619897"/>
            <a:ext cx="3042068" cy="996370"/>
          </a:xfrm>
          <a:prstGeom prst="rect">
            <a:avLst/>
          </a:prstGeom>
        </p:spPr>
      </p:pic>
      <p:sp>
        <p:nvSpPr>
          <p:cNvPr id="2" name="Slide Number Placeholder 1">
            <a:extLst>
              <a:ext uri="{FF2B5EF4-FFF2-40B4-BE49-F238E27FC236}">
                <a16:creationId xmlns:a16="http://schemas.microsoft.com/office/drawing/2014/main" id="{B2875CDC-4DCE-C088-CD99-85F7FFF4DABE}"/>
              </a:ext>
            </a:extLst>
          </p:cNvPr>
          <p:cNvSpPr>
            <a:spLocks noGrp="1"/>
          </p:cNvSpPr>
          <p:nvPr>
            <p:ph type="sldNum" sz="quarter" idx="18"/>
          </p:nvPr>
        </p:nvSpPr>
        <p:spPr/>
        <p:txBody>
          <a:bodyPr/>
          <a:lstStyle/>
          <a:p>
            <a:fld id="{58339581-759F-43B7-B47D-47F906F0E294}" type="slidenum">
              <a:rPr lang="en-US" smtClean="0"/>
              <a:pPr/>
              <a:t>‹#›</a:t>
            </a:fld>
            <a:endParaRPr lang="en-US"/>
          </a:p>
        </p:txBody>
      </p:sp>
      <p:sp>
        <p:nvSpPr>
          <p:cNvPr id="4" name="Freeform: Shape 3">
            <a:extLst>
              <a:ext uri="{FF2B5EF4-FFF2-40B4-BE49-F238E27FC236}">
                <a16:creationId xmlns:a16="http://schemas.microsoft.com/office/drawing/2014/main" id="{9753263D-1FF9-B4E5-81A0-BE4658180388}"/>
              </a:ext>
              <a:ext uri="{C183D7F6-B498-43B3-948B-1728B52AA6E4}">
                <adec:decorative xmlns:adec="http://schemas.microsoft.com/office/drawing/2017/decorative" val="1"/>
              </a:ext>
            </a:extLst>
          </p:cNvPr>
          <p:cNvSpPr/>
          <p:nvPr userDrawn="1"/>
        </p:nvSpPr>
        <p:spPr>
          <a:xfrm>
            <a:off x="1" y="1069495"/>
            <a:ext cx="12191999" cy="533401"/>
          </a:xfrm>
          <a:custGeom>
            <a:avLst/>
            <a:gdLst>
              <a:gd name="connsiteX0" fmla="*/ 7778841 w 12191999"/>
              <a:gd name="connsiteY0" fmla="*/ 0 h 533401"/>
              <a:gd name="connsiteX1" fmla="*/ 12191999 w 12191999"/>
              <a:gd name="connsiteY1" fmla="*/ 0 h 533401"/>
              <a:gd name="connsiteX2" fmla="*/ 12191999 w 12191999"/>
              <a:gd name="connsiteY2" fmla="*/ 533401 h 533401"/>
              <a:gd name="connsiteX3" fmla="*/ 7730753 w 12191999"/>
              <a:gd name="connsiteY3" fmla="*/ 533401 h 533401"/>
              <a:gd name="connsiteX4" fmla="*/ 7744993 w 12191999"/>
              <a:gd name="connsiteY4" fmla="*/ 507166 h 533401"/>
              <a:gd name="connsiteX5" fmla="*/ 7807196 w 12191999"/>
              <a:gd name="connsiteY5" fmla="*/ 199064 h 533401"/>
              <a:gd name="connsiteX6" fmla="*/ 7791115 w 12191999"/>
              <a:gd name="connsiteY6" fmla="*/ 39542 h 533401"/>
              <a:gd name="connsiteX7" fmla="*/ 0 w 12191999"/>
              <a:gd name="connsiteY7" fmla="*/ 0 h 533401"/>
              <a:gd name="connsiteX8" fmla="*/ 4441397 w 12191999"/>
              <a:gd name="connsiteY8" fmla="*/ 0 h 533401"/>
              <a:gd name="connsiteX9" fmla="*/ 4429123 w 12191999"/>
              <a:gd name="connsiteY9" fmla="*/ 39542 h 533401"/>
              <a:gd name="connsiteX10" fmla="*/ 4413041 w 12191999"/>
              <a:gd name="connsiteY10" fmla="*/ 199064 h 533401"/>
              <a:gd name="connsiteX11" fmla="*/ 4475244 w 12191999"/>
              <a:gd name="connsiteY11" fmla="*/ 507166 h 533401"/>
              <a:gd name="connsiteX12" fmla="*/ 4489484 w 12191999"/>
              <a:gd name="connsiteY12" fmla="*/ 533401 h 533401"/>
              <a:gd name="connsiteX13" fmla="*/ 0 w 12191999"/>
              <a:gd name="connsiteY13" fmla="*/ 533401 h 533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1999" h="533401">
                <a:moveTo>
                  <a:pt x="7778841" y="0"/>
                </a:moveTo>
                <a:lnTo>
                  <a:pt x="12191999" y="0"/>
                </a:lnTo>
                <a:lnTo>
                  <a:pt x="12191999" y="533401"/>
                </a:lnTo>
                <a:lnTo>
                  <a:pt x="7730753" y="533401"/>
                </a:lnTo>
                <a:lnTo>
                  <a:pt x="7744993" y="507166"/>
                </a:lnTo>
                <a:cubicBezTo>
                  <a:pt x="7785047" y="412468"/>
                  <a:pt x="7807196" y="308353"/>
                  <a:pt x="7807196" y="199064"/>
                </a:cubicBezTo>
                <a:cubicBezTo>
                  <a:pt x="7807196" y="144420"/>
                  <a:pt x="7801659" y="91069"/>
                  <a:pt x="7791115" y="39542"/>
                </a:cubicBezTo>
                <a:close/>
                <a:moveTo>
                  <a:pt x="0" y="0"/>
                </a:moveTo>
                <a:lnTo>
                  <a:pt x="4441397" y="0"/>
                </a:lnTo>
                <a:lnTo>
                  <a:pt x="4429123" y="39542"/>
                </a:lnTo>
                <a:cubicBezTo>
                  <a:pt x="4418579" y="91069"/>
                  <a:pt x="4413041" y="144420"/>
                  <a:pt x="4413041" y="199064"/>
                </a:cubicBezTo>
                <a:cubicBezTo>
                  <a:pt x="4413041" y="308353"/>
                  <a:pt x="4435190" y="412468"/>
                  <a:pt x="4475244" y="507166"/>
                </a:cubicBezTo>
                <a:lnTo>
                  <a:pt x="4489484" y="533401"/>
                </a:lnTo>
                <a:lnTo>
                  <a:pt x="0" y="533401"/>
                </a:ln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000" err="1"/>
          </a:p>
        </p:txBody>
      </p:sp>
    </p:spTree>
    <p:extLst>
      <p:ext uri="{BB962C8B-B14F-4D97-AF65-F5344CB8AC3E}">
        <p14:creationId xmlns:p14="http://schemas.microsoft.com/office/powerpoint/2010/main" val="2741237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Transition Slide 2">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EC50667-808E-ACC9-B3BD-E4713FBB29F0}"/>
              </a:ext>
            </a:extLst>
          </p:cNvPr>
          <p:cNvSpPr>
            <a:spLocks noGrp="1"/>
          </p:cNvSpPr>
          <p:nvPr>
            <p:ph type="ctrTitle" hasCustomPrompt="1"/>
          </p:nvPr>
        </p:nvSpPr>
        <p:spPr>
          <a:xfrm>
            <a:off x="946484" y="3413938"/>
            <a:ext cx="10299032" cy="2533433"/>
          </a:xfrm>
          <a:prstGeom prst="rect">
            <a:avLst/>
          </a:prstGeom>
        </p:spPr>
        <p:txBody>
          <a:bodyPr anchor="ctr">
            <a:normAutofit/>
          </a:bodyPr>
          <a:lstStyle>
            <a:lvl1pPr algn="ctr">
              <a:defRPr sz="4700" b="1" baseline="0">
                <a:solidFill>
                  <a:srgbClr val="142850"/>
                </a:solidFill>
                <a:latin typeface="Arial" panose="020B0604020202020204" pitchFamily="34" charset="0"/>
                <a:cs typeface="Arial" panose="020B0604020202020204" pitchFamily="34" charset="0"/>
              </a:defRPr>
            </a:lvl1pPr>
          </a:lstStyle>
          <a:p>
            <a:r>
              <a:rPr lang="en-US"/>
              <a:t>Section/Transition Slide 2</a:t>
            </a:r>
          </a:p>
        </p:txBody>
      </p:sp>
      <p:pic>
        <p:nvPicPr>
          <p:cNvPr id="8" name="Picture 7" descr="Oregon Health Authority Logo">
            <a:extLst>
              <a:ext uri="{FF2B5EF4-FFF2-40B4-BE49-F238E27FC236}">
                <a16:creationId xmlns:a16="http://schemas.microsoft.com/office/drawing/2014/main" id="{900FDBF4-91EE-4271-1C49-F05CE21769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4911" y="925681"/>
            <a:ext cx="5342130" cy="1749710"/>
          </a:xfrm>
          <a:prstGeom prst="rect">
            <a:avLst/>
          </a:prstGeom>
        </p:spPr>
      </p:pic>
      <p:sp>
        <p:nvSpPr>
          <p:cNvPr id="2" name="Slide Number Placeholder 1">
            <a:extLst>
              <a:ext uri="{FF2B5EF4-FFF2-40B4-BE49-F238E27FC236}">
                <a16:creationId xmlns:a16="http://schemas.microsoft.com/office/drawing/2014/main" id="{6B026B29-4A8A-C616-41AC-00F0855302DC}"/>
              </a:ext>
            </a:extLst>
          </p:cNvPr>
          <p:cNvSpPr>
            <a:spLocks noGrp="1"/>
          </p:cNvSpPr>
          <p:nvPr>
            <p:ph type="sldNum" sz="quarter" idx="10"/>
          </p:nvPr>
        </p:nvSpPr>
        <p:spPr/>
        <p:txBody>
          <a:bodyPr/>
          <a:lstStyle/>
          <a:p>
            <a:fld id="{58339581-759F-43B7-B47D-47F906F0E294}" type="slidenum">
              <a:rPr lang="en-US" smtClean="0"/>
              <a:pPr/>
              <a:t>‹#›</a:t>
            </a:fld>
            <a:endParaRPr lang="en-US"/>
          </a:p>
        </p:txBody>
      </p:sp>
      <p:sp>
        <p:nvSpPr>
          <p:cNvPr id="7" name="Freeform: Shape 6">
            <a:extLst>
              <a:ext uri="{FF2B5EF4-FFF2-40B4-BE49-F238E27FC236}">
                <a16:creationId xmlns:a16="http://schemas.microsoft.com/office/drawing/2014/main" id="{EFCC09E6-FD23-1D3A-6232-CC56144BD46E}"/>
              </a:ext>
              <a:ext uri="{C183D7F6-B498-43B3-948B-1728B52AA6E4}">
                <adec:decorative xmlns:adec="http://schemas.microsoft.com/office/drawing/2017/decorative" val="1"/>
              </a:ext>
            </a:extLst>
          </p:cNvPr>
          <p:cNvSpPr/>
          <p:nvPr userDrawn="1"/>
        </p:nvSpPr>
        <p:spPr>
          <a:xfrm>
            <a:off x="-737" y="1714801"/>
            <a:ext cx="12192737" cy="933949"/>
          </a:xfrm>
          <a:custGeom>
            <a:avLst/>
            <a:gdLst>
              <a:gd name="connsiteX0" fmla="*/ 9151699 w 12192000"/>
              <a:gd name="connsiteY0" fmla="*/ 0 h 931130"/>
              <a:gd name="connsiteX1" fmla="*/ 12192000 w 12192000"/>
              <a:gd name="connsiteY1" fmla="*/ 0 h 931130"/>
              <a:gd name="connsiteX2" fmla="*/ 12192000 w 12192000"/>
              <a:gd name="connsiteY2" fmla="*/ 931130 h 931130"/>
              <a:gd name="connsiteX3" fmla="*/ 9079495 w 12192000"/>
              <a:gd name="connsiteY3" fmla="*/ 931130 h 931130"/>
              <a:gd name="connsiteX4" fmla="*/ 9092191 w 12192000"/>
              <a:gd name="connsiteY4" fmla="*/ 904776 h 931130"/>
              <a:gd name="connsiteX5" fmla="*/ 9202875 w 12192000"/>
              <a:gd name="connsiteY5" fmla="*/ 356536 h 931130"/>
              <a:gd name="connsiteX6" fmla="*/ 9174260 w 12192000"/>
              <a:gd name="connsiteY6" fmla="*/ 72680 h 931130"/>
              <a:gd name="connsiteX7" fmla="*/ 0 w 12192000"/>
              <a:gd name="connsiteY7" fmla="*/ 0 h 931130"/>
              <a:gd name="connsiteX8" fmla="*/ 3213648 w 12192000"/>
              <a:gd name="connsiteY8" fmla="*/ 0 h 931130"/>
              <a:gd name="connsiteX9" fmla="*/ 3191086 w 12192000"/>
              <a:gd name="connsiteY9" fmla="*/ 72680 h 931130"/>
              <a:gd name="connsiteX10" fmla="*/ 3162471 w 12192000"/>
              <a:gd name="connsiteY10" fmla="*/ 356536 h 931130"/>
              <a:gd name="connsiteX11" fmla="*/ 3273156 w 12192000"/>
              <a:gd name="connsiteY11" fmla="*/ 904776 h 931130"/>
              <a:gd name="connsiteX12" fmla="*/ 3285851 w 12192000"/>
              <a:gd name="connsiteY12" fmla="*/ 931130 h 931130"/>
              <a:gd name="connsiteX13" fmla="*/ 0 w 12192000"/>
              <a:gd name="connsiteY13" fmla="*/ 931130 h 931130"/>
              <a:gd name="connsiteX0" fmla="*/ 9151699 w 12192000"/>
              <a:gd name="connsiteY0" fmla="*/ 6350 h 937480"/>
              <a:gd name="connsiteX1" fmla="*/ 12192000 w 12192000"/>
              <a:gd name="connsiteY1" fmla="*/ 6350 h 937480"/>
              <a:gd name="connsiteX2" fmla="*/ 12192000 w 12192000"/>
              <a:gd name="connsiteY2" fmla="*/ 937480 h 937480"/>
              <a:gd name="connsiteX3" fmla="*/ 9079495 w 12192000"/>
              <a:gd name="connsiteY3" fmla="*/ 937480 h 937480"/>
              <a:gd name="connsiteX4" fmla="*/ 9092191 w 12192000"/>
              <a:gd name="connsiteY4" fmla="*/ 911126 h 937480"/>
              <a:gd name="connsiteX5" fmla="*/ 9202875 w 12192000"/>
              <a:gd name="connsiteY5" fmla="*/ 362886 h 937480"/>
              <a:gd name="connsiteX6" fmla="*/ 9174260 w 12192000"/>
              <a:gd name="connsiteY6" fmla="*/ 79030 h 937480"/>
              <a:gd name="connsiteX7" fmla="*/ 9151699 w 12192000"/>
              <a:gd name="connsiteY7" fmla="*/ 6350 h 937480"/>
              <a:gd name="connsiteX8" fmla="*/ 38100 w 12192000"/>
              <a:gd name="connsiteY8" fmla="*/ 0 h 937480"/>
              <a:gd name="connsiteX9" fmla="*/ 3213648 w 12192000"/>
              <a:gd name="connsiteY9" fmla="*/ 6350 h 937480"/>
              <a:gd name="connsiteX10" fmla="*/ 3191086 w 12192000"/>
              <a:gd name="connsiteY10" fmla="*/ 79030 h 937480"/>
              <a:gd name="connsiteX11" fmla="*/ 3162471 w 12192000"/>
              <a:gd name="connsiteY11" fmla="*/ 362886 h 937480"/>
              <a:gd name="connsiteX12" fmla="*/ 3273156 w 12192000"/>
              <a:gd name="connsiteY12" fmla="*/ 911126 h 937480"/>
              <a:gd name="connsiteX13" fmla="*/ 3285851 w 12192000"/>
              <a:gd name="connsiteY13" fmla="*/ 937480 h 937480"/>
              <a:gd name="connsiteX14" fmla="*/ 0 w 12192000"/>
              <a:gd name="connsiteY14" fmla="*/ 937480 h 937480"/>
              <a:gd name="connsiteX15" fmla="*/ 38100 w 12192000"/>
              <a:gd name="connsiteY15" fmla="*/ 0 h 937480"/>
              <a:gd name="connsiteX0" fmla="*/ 9113599 w 12153900"/>
              <a:gd name="connsiteY0" fmla="*/ 6350 h 937480"/>
              <a:gd name="connsiteX1" fmla="*/ 12153900 w 12153900"/>
              <a:gd name="connsiteY1" fmla="*/ 6350 h 937480"/>
              <a:gd name="connsiteX2" fmla="*/ 12153900 w 12153900"/>
              <a:gd name="connsiteY2" fmla="*/ 937480 h 937480"/>
              <a:gd name="connsiteX3" fmla="*/ 9041395 w 12153900"/>
              <a:gd name="connsiteY3" fmla="*/ 937480 h 937480"/>
              <a:gd name="connsiteX4" fmla="*/ 9054091 w 12153900"/>
              <a:gd name="connsiteY4" fmla="*/ 911126 h 937480"/>
              <a:gd name="connsiteX5" fmla="*/ 9164775 w 12153900"/>
              <a:gd name="connsiteY5" fmla="*/ 362886 h 937480"/>
              <a:gd name="connsiteX6" fmla="*/ 9136160 w 12153900"/>
              <a:gd name="connsiteY6" fmla="*/ 79030 h 937480"/>
              <a:gd name="connsiteX7" fmla="*/ 9113599 w 12153900"/>
              <a:gd name="connsiteY7" fmla="*/ 6350 h 937480"/>
              <a:gd name="connsiteX8" fmla="*/ 0 w 12153900"/>
              <a:gd name="connsiteY8" fmla="*/ 0 h 937480"/>
              <a:gd name="connsiteX9" fmla="*/ 3175548 w 12153900"/>
              <a:gd name="connsiteY9" fmla="*/ 6350 h 937480"/>
              <a:gd name="connsiteX10" fmla="*/ 3152986 w 12153900"/>
              <a:gd name="connsiteY10" fmla="*/ 79030 h 937480"/>
              <a:gd name="connsiteX11" fmla="*/ 3124371 w 12153900"/>
              <a:gd name="connsiteY11" fmla="*/ 362886 h 937480"/>
              <a:gd name="connsiteX12" fmla="*/ 3235056 w 12153900"/>
              <a:gd name="connsiteY12" fmla="*/ 911126 h 937480"/>
              <a:gd name="connsiteX13" fmla="*/ 3247751 w 12153900"/>
              <a:gd name="connsiteY13" fmla="*/ 937480 h 937480"/>
              <a:gd name="connsiteX14" fmla="*/ 12700 w 12153900"/>
              <a:gd name="connsiteY14" fmla="*/ 931130 h 937480"/>
              <a:gd name="connsiteX15" fmla="*/ 0 w 12153900"/>
              <a:gd name="connsiteY15" fmla="*/ 0 h 937480"/>
              <a:gd name="connsiteX0" fmla="*/ 9119949 w 12160250"/>
              <a:gd name="connsiteY0" fmla="*/ 6350 h 937480"/>
              <a:gd name="connsiteX1" fmla="*/ 12160250 w 12160250"/>
              <a:gd name="connsiteY1" fmla="*/ 6350 h 937480"/>
              <a:gd name="connsiteX2" fmla="*/ 12160250 w 12160250"/>
              <a:gd name="connsiteY2" fmla="*/ 937480 h 937480"/>
              <a:gd name="connsiteX3" fmla="*/ 9047745 w 12160250"/>
              <a:gd name="connsiteY3" fmla="*/ 937480 h 937480"/>
              <a:gd name="connsiteX4" fmla="*/ 9060441 w 12160250"/>
              <a:gd name="connsiteY4" fmla="*/ 911126 h 937480"/>
              <a:gd name="connsiteX5" fmla="*/ 9171125 w 12160250"/>
              <a:gd name="connsiteY5" fmla="*/ 362886 h 937480"/>
              <a:gd name="connsiteX6" fmla="*/ 9142510 w 12160250"/>
              <a:gd name="connsiteY6" fmla="*/ 79030 h 937480"/>
              <a:gd name="connsiteX7" fmla="*/ 9119949 w 12160250"/>
              <a:gd name="connsiteY7" fmla="*/ 6350 h 937480"/>
              <a:gd name="connsiteX8" fmla="*/ 6350 w 12160250"/>
              <a:gd name="connsiteY8" fmla="*/ 0 h 937480"/>
              <a:gd name="connsiteX9" fmla="*/ 3181898 w 12160250"/>
              <a:gd name="connsiteY9" fmla="*/ 6350 h 937480"/>
              <a:gd name="connsiteX10" fmla="*/ 3159336 w 12160250"/>
              <a:gd name="connsiteY10" fmla="*/ 79030 h 937480"/>
              <a:gd name="connsiteX11" fmla="*/ 3130721 w 12160250"/>
              <a:gd name="connsiteY11" fmla="*/ 362886 h 937480"/>
              <a:gd name="connsiteX12" fmla="*/ 3241406 w 12160250"/>
              <a:gd name="connsiteY12" fmla="*/ 911126 h 937480"/>
              <a:gd name="connsiteX13" fmla="*/ 3254101 w 12160250"/>
              <a:gd name="connsiteY13" fmla="*/ 937480 h 937480"/>
              <a:gd name="connsiteX14" fmla="*/ 0 w 12160250"/>
              <a:gd name="connsiteY14" fmla="*/ 931130 h 937480"/>
              <a:gd name="connsiteX15" fmla="*/ 6350 w 12160250"/>
              <a:gd name="connsiteY15" fmla="*/ 0 h 937480"/>
              <a:gd name="connsiteX0" fmla="*/ 9127722 w 12168023"/>
              <a:gd name="connsiteY0" fmla="*/ 2819 h 933949"/>
              <a:gd name="connsiteX1" fmla="*/ 12168023 w 12168023"/>
              <a:gd name="connsiteY1" fmla="*/ 2819 h 933949"/>
              <a:gd name="connsiteX2" fmla="*/ 12168023 w 12168023"/>
              <a:gd name="connsiteY2" fmla="*/ 933949 h 933949"/>
              <a:gd name="connsiteX3" fmla="*/ 9055518 w 12168023"/>
              <a:gd name="connsiteY3" fmla="*/ 933949 h 933949"/>
              <a:gd name="connsiteX4" fmla="*/ 9068214 w 12168023"/>
              <a:gd name="connsiteY4" fmla="*/ 907595 h 933949"/>
              <a:gd name="connsiteX5" fmla="*/ 9178898 w 12168023"/>
              <a:gd name="connsiteY5" fmla="*/ 359355 h 933949"/>
              <a:gd name="connsiteX6" fmla="*/ 9150283 w 12168023"/>
              <a:gd name="connsiteY6" fmla="*/ 75499 h 933949"/>
              <a:gd name="connsiteX7" fmla="*/ 9127722 w 12168023"/>
              <a:gd name="connsiteY7" fmla="*/ 2819 h 933949"/>
              <a:gd name="connsiteX8" fmla="*/ 0 w 12168023"/>
              <a:gd name="connsiteY8" fmla="*/ 0 h 933949"/>
              <a:gd name="connsiteX9" fmla="*/ 3189671 w 12168023"/>
              <a:gd name="connsiteY9" fmla="*/ 2819 h 933949"/>
              <a:gd name="connsiteX10" fmla="*/ 3167109 w 12168023"/>
              <a:gd name="connsiteY10" fmla="*/ 75499 h 933949"/>
              <a:gd name="connsiteX11" fmla="*/ 3138494 w 12168023"/>
              <a:gd name="connsiteY11" fmla="*/ 359355 h 933949"/>
              <a:gd name="connsiteX12" fmla="*/ 3249179 w 12168023"/>
              <a:gd name="connsiteY12" fmla="*/ 907595 h 933949"/>
              <a:gd name="connsiteX13" fmla="*/ 3261874 w 12168023"/>
              <a:gd name="connsiteY13" fmla="*/ 933949 h 933949"/>
              <a:gd name="connsiteX14" fmla="*/ 7773 w 12168023"/>
              <a:gd name="connsiteY14" fmla="*/ 927599 h 933949"/>
              <a:gd name="connsiteX15" fmla="*/ 0 w 12168023"/>
              <a:gd name="connsiteY15" fmla="*/ 0 h 933949"/>
              <a:gd name="connsiteX0" fmla="*/ 9120661 w 12160962"/>
              <a:gd name="connsiteY0" fmla="*/ 2819 h 933949"/>
              <a:gd name="connsiteX1" fmla="*/ 12160962 w 12160962"/>
              <a:gd name="connsiteY1" fmla="*/ 2819 h 933949"/>
              <a:gd name="connsiteX2" fmla="*/ 12160962 w 12160962"/>
              <a:gd name="connsiteY2" fmla="*/ 933949 h 933949"/>
              <a:gd name="connsiteX3" fmla="*/ 9048457 w 12160962"/>
              <a:gd name="connsiteY3" fmla="*/ 933949 h 933949"/>
              <a:gd name="connsiteX4" fmla="*/ 9061153 w 12160962"/>
              <a:gd name="connsiteY4" fmla="*/ 907595 h 933949"/>
              <a:gd name="connsiteX5" fmla="*/ 9171837 w 12160962"/>
              <a:gd name="connsiteY5" fmla="*/ 359355 h 933949"/>
              <a:gd name="connsiteX6" fmla="*/ 9143222 w 12160962"/>
              <a:gd name="connsiteY6" fmla="*/ 75499 h 933949"/>
              <a:gd name="connsiteX7" fmla="*/ 9120661 w 12160962"/>
              <a:gd name="connsiteY7" fmla="*/ 2819 h 933949"/>
              <a:gd name="connsiteX8" fmla="*/ 0 w 12160962"/>
              <a:gd name="connsiteY8" fmla="*/ 0 h 933949"/>
              <a:gd name="connsiteX9" fmla="*/ 3182610 w 12160962"/>
              <a:gd name="connsiteY9" fmla="*/ 2819 h 933949"/>
              <a:gd name="connsiteX10" fmla="*/ 3160048 w 12160962"/>
              <a:gd name="connsiteY10" fmla="*/ 75499 h 933949"/>
              <a:gd name="connsiteX11" fmla="*/ 3131433 w 12160962"/>
              <a:gd name="connsiteY11" fmla="*/ 359355 h 933949"/>
              <a:gd name="connsiteX12" fmla="*/ 3242118 w 12160962"/>
              <a:gd name="connsiteY12" fmla="*/ 907595 h 933949"/>
              <a:gd name="connsiteX13" fmla="*/ 3254813 w 12160962"/>
              <a:gd name="connsiteY13" fmla="*/ 933949 h 933949"/>
              <a:gd name="connsiteX14" fmla="*/ 712 w 12160962"/>
              <a:gd name="connsiteY14" fmla="*/ 927599 h 933949"/>
              <a:gd name="connsiteX15" fmla="*/ 0 w 12160962"/>
              <a:gd name="connsiteY15" fmla="*/ 0 h 933949"/>
              <a:gd name="connsiteX0" fmla="*/ 9120661 w 12192737"/>
              <a:gd name="connsiteY0" fmla="*/ 2819 h 933949"/>
              <a:gd name="connsiteX1" fmla="*/ 12192737 w 12192737"/>
              <a:gd name="connsiteY1" fmla="*/ 2819 h 933949"/>
              <a:gd name="connsiteX2" fmla="*/ 12160962 w 12192737"/>
              <a:gd name="connsiteY2" fmla="*/ 933949 h 933949"/>
              <a:gd name="connsiteX3" fmla="*/ 9048457 w 12192737"/>
              <a:gd name="connsiteY3" fmla="*/ 933949 h 933949"/>
              <a:gd name="connsiteX4" fmla="*/ 9061153 w 12192737"/>
              <a:gd name="connsiteY4" fmla="*/ 907595 h 933949"/>
              <a:gd name="connsiteX5" fmla="*/ 9171837 w 12192737"/>
              <a:gd name="connsiteY5" fmla="*/ 359355 h 933949"/>
              <a:gd name="connsiteX6" fmla="*/ 9143222 w 12192737"/>
              <a:gd name="connsiteY6" fmla="*/ 75499 h 933949"/>
              <a:gd name="connsiteX7" fmla="*/ 9120661 w 12192737"/>
              <a:gd name="connsiteY7" fmla="*/ 2819 h 933949"/>
              <a:gd name="connsiteX8" fmla="*/ 0 w 12192737"/>
              <a:gd name="connsiteY8" fmla="*/ 0 h 933949"/>
              <a:gd name="connsiteX9" fmla="*/ 3182610 w 12192737"/>
              <a:gd name="connsiteY9" fmla="*/ 2819 h 933949"/>
              <a:gd name="connsiteX10" fmla="*/ 3160048 w 12192737"/>
              <a:gd name="connsiteY10" fmla="*/ 75499 h 933949"/>
              <a:gd name="connsiteX11" fmla="*/ 3131433 w 12192737"/>
              <a:gd name="connsiteY11" fmla="*/ 359355 h 933949"/>
              <a:gd name="connsiteX12" fmla="*/ 3242118 w 12192737"/>
              <a:gd name="connsiteY12" fmla="*/ 907595 h 933949"/>
              <a:gd name="connsiteX13" fmla="*/ 3254813 w 12192737"/>
              <a:gd name="connsiteY13" fmla="*/ 933949 h 933949"/>
              <a:gd name="connsiteX14" fmla="*/ 712 w 12192737"/>
              <a:gd name="connsiteY14" fmla="*/ 927599 h 933949"/>
              <a:gd name="connsiteX15" fmla="*/ 0 w 12192737"/>
              <a:gd name="connsiteY15" fmla="*/ 0 h 933949"/>
              <a:gd name="connsiteX0" fmla="*/ 9120661 w 12192737"/>
              <a:gd name="connsiteY0" fmla="*/ 2819 h 933949"/>
              <a:gd name="connsiteX1" fmla="*/ 12192737 w 12192737"/>
              <a:gd name="connsiteY1" fmla="*/ 2819 h 933949"/>
              <a:gd name="connsiteX2" fmla="*/ 12189206 w 12192737"/>
              <a:gd name="connsiteY2" fmla="*/ 933949 h 933949"/>
              <a:gd name="connsiteX3" fmla="*/ 9048457 w 12192737"/>
              <a:gd name="connsiteY3" fmla="*/ 933949 h 933949"/>
              <a:gd name="connsiteX4" fmla="*/ 9061153 w 12192737"/>
              <a:gd name="connsiteY4" fmla="*/ 907595 h 933949"/>
              <a:gd name="connsiteX5" fmla="*/ 9171837 w 12192737"/>
              <a:gd name="connsiteY5" fmla="*/ 359355 h 933949"/>
              <a:gd name="connsiteX6" fmla="*/ 9143222 w 12192737"/>
              <a:gd name="connsiteY6" fmla="*/ 75499 h 933949"/>
              <a:gd name="connsiteX7" fmla="*/ 9120661 w 12192737"/>
              <a:gd name="connsiteY7" fmla="*/ 2819 h 933949"/>
              <a:gd name="connsiteX8" fmla="*/ 0 w 12192737"/>
              <a:gd name="connsiteY8" fmla="*/ 0 h 933949"/>
              <a:gd name="connsiteX9" fmla="*/ 3182610 w 12192737"/>
              <a:gd name="connsiteY9" fmla="*/ 2819 h 933949"/>
              <a:gd name="connsiteX10" fmla="*/ 3160048 w 12192737"/>
              <a:gd name="connsiteY10" fmla="*/ 75499 h 933949"/>
              <a:gd name="connsiteX11" fmla="*/ 3131433 w 12192737"/>
              <a:gd name="connsiteY11" fmla="*/ 359355 h 933949"/>
              <a:gd name="connsiteX12" fmla="*/ 3242118 w 12192737"/>
              <a:gd name="connsiteY12" fmla="*/ 907595 h 933949"/>
              <a:gd name="connsiteX13" fmla="*/ 3254813 w 12192737"/>
              <a:gd name="connsiteY13" fmla="*/ 933949 h 933949"/>
              <a:gd name="connsiteX14" fmla="*/ 712 w 12192737"/>
              <a:gd name="connsiteY14" fmla="*/ 927599 h 933949"/>
              <a:gd name="connsiteX15" fmla="*/ 0 w 12192737"/>
              <a:gd name="connsiteY15" fmla="*/ 0 h 933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737" h="933949">
                <a:moveTo>
                  <a:pt x="9120661" y="2819"/>
                </a:moveTo>
                <a:lnTo>
                  <a:pt x="12192737" y="2819"/>
                </a:lnTo>
                <a:lnTo>
                  <a:pt x="12189206" y="933949"/>
                </a:lnTo>
                <a:lnTo>
                  <a:pt x="9048457" y="933949"/>
                </a:lnTo>
                <a:lnTo>
                  <a:pt x="9061153" y="907595"/>
                </a:lnTo>
                <a:cubicBezTo>
                  <a:pt x="9132425" y="739088"/>
                  <a:pt x="9171837" y="553824"/>
                  <a:pt x="9171837" y="359355"/>
                </a:cubicBezTo>
                <a:cubicBezTo>
                  <a:pt x="9171837" y="262121"/>
                  <a:pt x="9161984" y="167187"/>
                  <a:pt x="9143222" y="75499"/>
                </a:cubicBezTo>
                <a:lnTo>
                  <a:pt x="9120661" y="2819"/>
                </a:lnTo>
                <a:close/>
                <a:moveTo>
                  <a:pt x="0" y="0"/>
                </a:moveTo>
                <a:lnTo>
                  <a:pt x="3182610" y="2819"/>
                </a:lnTo>
                <a:lnTo>
                  <a:pt x="3160048" y="75499"/>
                </a:lnTo>
                <a:cubicBezTo>
                  <a:pt x="3141286" y="167187"/>
                  <a:pt x="3131433" y="262121"/>
                  <a:pt x="3131433" y="359355"/>
                </a:cubicBezTo>
                <a:cubicBezTo>
                  <a:pt x="3131433" y="553824"/>
                  <a:pt x="3170845" y="739088"/>
                  <a:pt x="3242118" y="907595"/>
                </a:cubicBezTo>
                <a:lnTo>
                  <a:pt x="3254813" y="933949"/>
                </a:lnTo>
                <a:lnTo>
                  <a:pt x="712" y="927599"/>
                </a:lnTo>
                <a:cubicBezTo>
                  <a:pt x="712" y="617222"/>
                  <a:pt x="0" y="310377"/>
                  <a:pt x="0" y="0"/>
                </a:cubicBezTo>
                <a:close/>
              </a:path>
            </a:pathLst>
          </a:custGeom>
          <a:solidFill>
            <a:srgbClr val="06427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err="1"/>
          </a:p>
        </p:txBody>
      </p:sp>
    </p:spTree>
    <p:extLst>
      <p:ext uri="{BB962C8B-B14F-4D97-AF65-F5344CB8AC3E}">
        <p14:creationId xmlns:p14="http://schemas.microsoft.com/office/powerpoint/2010/main" val="1387460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Transition Slide 3">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772F629B-4BD0-EC87-B20E-DFD8DCF67090}"/>
              </a:ext>
              <a:ext uri="{C183D7F6-B498-43B3-948B-1728B52AA6E4}">
                <adec:decorative xmlns:adec="http://schemas.microsoft.com/office/drawing/2017/decorative" val="1"/>
              </a:ext>
            </a:extLst>
          </p:cNvPr>
          <p:cNvSpPr/>
          <p:nvPr userDrawn="1"/>
        </p:nvSpPr>
        <p:spPr>
          <a:xfrm>
            <a:off x="352067" y="4251810"/>
            <a:ext cx="3390178" cy="341992"/>
          </a:xfrm>
          <a:custGeom>
            <a:avLst/>
            <a:gdLst>
              <a:gd name="connsiteX0" fmla="*/ 0 w 3390178"/>
              <a:gd name="connsiteY0" fmla="*/ 0 h 341992"/>
              <a:gd name="connsiteX1" fmla="*/ 3390178 w 3390178"/>
              <a:gd name="connsiteY1" fmla="*/ 0 h 341992"/>
              <a:gd name="connsiteX2" fmla="*/ 3341235 w 3390178"/>
              <a:gd name="connsiteY2" fmla="*/ 107556 h 341992"/>
              <a:gd name="connsiteX3" fmla="*/ 3271435 w 3390178"/>
              <a:gd name="connsiteY3" fmla="*/ 300964 h 341992"/>
              <a:gd name="connsiteX4" fmla="*/ 3260729 w 3390178"/>
              <a:gd name="connsiteY4" fmla="*/ 341992 h 341992"/>
              <a:gd name="connsiteX5" fmla="*/ 0 w 3390178"/>
              <a:gd name="connsiteY5" fmla="*/ 341992 h 341992"/>
              <a:gd name="connsiteX6" fmla="*/ 0 w 3390178"/>
              <a:gd name="connsiteY6" fmla="*/ 0 h 34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90178" h="341992">
                <a:moveTo>
                  <a:pt x="0" y="0"/>
                </a:moveTo>
                <a:lnTo>
                  <a:pt x="3390178" y="0"/>
                </a:lnTo>
                <a:lnTo>
                  <a:pt x="3341235" y="107556"/>
                </a:lnTo>
                <a:cubicBezTo>
                  <a:pt x="3315459" y="170825"/>
                  <a:pt x="3292153" y="235333"/>
                  <a:pt x="3271435" y="300964"/>
                </a:cubicBezTo>
                <a:lnTo>
                  <a:pt x="3260729" y="341992"/>
                </a:lnTo>
                <a:lnTo>
                  <a:pt x="0" y="341992"/>
                </a:lnTo>
                <a:lnTo>
                  <a:pt x="0" y="0"/>
                </a:lnTo>
                <a:close/>
              </a:path>
            </a:pathLst>
          </a:custGeom>
          <a:solidFill>
            <a:srgbClr val="EC5A2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err="1"/>
          </a:p>
        </p:txBody>
      </p:sp>
      <p:sp>
        <p:nvSpPr>
          <p:cNvPr id="21" name="Freeform: Shape 20">
            <a:extLst>
              <a:ext uri="{FF2B5EF4-FFF2-40B4-BE49-F238E27FC236}">
                <a16:creationId xmlns:a16="http://schemas.microsoft.com/office/drawing/2014/main" id="{79714AA6-C099-357F-6667-CF43613B11B0}"/>
              </a:ext>
              <a:ext uri="{C183D7F6-B498-43B3-948B-1728B52AA6E4}">
                <adec:decorative xmlns:adec="http://schemas.microsoft.com/office/drawing/2017/decorative" val="1"/>
              </a:ext>
            </a:extLst>
          </p:cNvPr>
          <p:cNvSpPr/>
          <p:nvPr userDrawn="1"/>
        </p:nvSpPr>
        <p:spPr>
          <a:xfrm>
            <a:off x="8505539" y="4251810"/>
            <a:ext cx="3417729" cy="341992"/>
          </a:xfrm>
          <a:custGeom>
            <a:avLst/>
            <a:gdLst>
              <a:gd name="connsiteX0" fmla="*/ 0 w 3417729"/>
              <a:gd name="connsiteY0" fmla="*/ 0 h 341992"/>
              <a:gd name="connsiteX1" fmla="*/ 3417729 w 3417729"/>
              <a:gd name="connsiteY1" fmla="*/ 0 h 341992"/>
              <a:gd name="connsiteX2" fmla="*/ 3417729 w 3417729"/>
              <a:gd name="connsiteY2" fmla="*/ 341992 h 341992"/>
              <a:gd name="connsiteX3" fmla="*/ 129448 w 3417729"/>
              <a:gd name="connsiteY3" fmla="*/ 341992 h 341992"/>
              <a:gd name="connsiteX4" fmla="*/ 118742 w 3417729"/>
              <a:gd name="connsiteY4" fmla="*/ 300964 h 341992"/>
              <a:gd name="connsiteX5" fmla="*/ 48942 w 3417729"/>
              <a:gd name="connsiteY5" fmla="*/ 107556 h 341992"/>
              <a:gd name="connsiteX6" fmla="*/ 0 w 3417729"/>
              <a:gd name="connsiteY6" fmla="*/ 0 h 341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17729" h="341992">
                <a:moveTo>
                  <a:pt x="0" y="0"/>
                </a:moveTo>
                <a:lnTo>
                  <a:pt x="3417729" y="0"/>
                </a:lnTo>
                <a:lnTo>
                  <a:pt x="3417729" y="341992"/>
                </a:lnTo>
                <a:lnTo>
                  <a:pt x="129448" y="341992"/>
                </a:lnTo>
                <a:lnTo>
                  <a:pt x="118742" y="300964"/>
                </a:lnTo>
                <a:cubicBezTo>
                  <a:pt x="98024" y="235333"/>
                  <a:pt x="74719" y="170825"/>
                  <a:pt x="48942" y="107556"/>
                </a:cubicBezTo>
                <a:lnTo>
                  <a:pt x="0" y="0"/>
                </a:lnTo>
                <a:close/>
              </a:path>
            </a:pathLst>
          </a:custGeom>
          <a:solidFill>
            <a:srgbClr val="EC5A2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err="1"/>
          </a:p>
        </p:txBody>
      </p:sp>
      <p:sp>
        <p:nvSpPr>
          <p:cNvPr id="15" name="Freeform: Shape 14">
            <a:extLst>
              <a:ext uri="{FF2B5EF4-FFF2-40B4-BE49-F238E27FC236}">
                <a16:creationId xmlns:a16="http://schemas.microsoft.com/office/drawing/2014/main" id="{99A9AE11-7339-C029-902C-422978ACA779}"/>
              </a:ext>
              <a:ext uri="{C183D7F6-B498-43B3-948B-1728B52AA6E4}">
                <adec:decorative xmlns:adec="http://schemas.microsoft.com/office/drawing/2017/decorative" val="1"/>
              </a:ext>
            </a:extLst>
          </p:cNvPr>
          <p:cNvSpPr/>
          <p:nvPr userDrawn="1"/>
        </p:nvSpPr>
        <p:spPr>
          <a:xfrm>
            <a:off x="352067" y="2740216"/>
            <a:ext cx="11571200" cy="3914775"/>
          </a:xfrm>
          <a:custGeom>
            <a:avLst/>
            <a:gdLst>
              <a:gd name="connsiteX0" fmla="*/ 5771824 w 11571200"/>
              <a:gd name="connsiteY0" fmla="*/ 0 h 3914775"/>
              <a:gd name="connsiteX1" fmla="*/ 8272213 w 11571200"/>
              <a:gd name="connsiteY1" fmla="*/ 1812558 h 3914775"/>
              <a:gd name="connsiteX2" fmla="*/ 8282919 w 11571200"/>
              <a:gd name="connsiteY2" fmla="*/ 1853586 h 3914775"/>
              <a:gd name="connsiteX3" fmla="*/ 11571200 w 11571200"/>
              <a:gd name="connsiteY3" fmla="*/ 1853586 h 3914775"/>
              <a:gd name="connsiteX4" fmla="*/ 11571200 w 11571200"/>
              <a:gd name="connsiteY4" fmla="*/ 3914775 h 3914775"/>
              <a:gd name="connsiteX5" fmla="*/ 8008896 w 11571200"/>
              <a:gd name="connsiteY5" fmla="*/ 3914775 h 3914775"/>
              <a:gd name="connsiteX6" fmla="*/ 3534753 w 11571200"/>
              <a:gd name="connsiteY6" fmla="*/ 3914775 h 3914775"/>
              <a:gd name="connsiteX7" fmla="*/ 0 w 11571200"/>
              <a:gd name="connsiteY7" fmla="*/ 3914775 h 3914775"/>
              <a:gd name="connsiteX8" fmla="*/ 0 w 11571200"/>
              <a:gd name="connsiteY8" fmla="*/ 1853586 h 3914775"/>
              <a:gd name="connsiteX9" fmla="*/ 3260729 w 11571200"/>
              <a:gd name="connsiteY9" fmla="*/ 1853586 h 3914775"/>
              <a:gd name="connsiteX10" fmla="*/ 3271435 w 11571200"/>
              <a:gd name="connsiteY10" fmla="*/ 1812558 h 3914775"/>
              <a:gd name="connsiteX11" fmla="*/ 5771824 w 11571200"/>
              <a:gd name="connsiteY11" fmla="*/ 0 h 391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571200" h="3914775">
                <a:moveTo>
                  <a:pt x="5771824" y="0"/>
                </a:moveTo>
                <a:cubicBezTo>
                  <a:pt x="6946645" y="0"/>
                  <a:pt x="7940732" y="762454"/>
                  <a:pt x="8272213" y="1812558"/>
                </a:cubicBezTo>
                <a:lnTo>
                  <a:pt x="8282919" y="1853586"/>
                </a:lnTo>
                <a:lnTo>
                  <a:pt x="11571200" y="1853586"/>
                </a:lnTo>
                <a:lnTo>
                  <a:pt x="11571200" y="3914775"/>
                </a:lnTo>
                <a:lnTo>
                  <a:pt x="8008896" y="3914775"/>
                </a:lnTo>
                <a:lnTo>
                  <a:pt x="3534753" y="3914775"/>
                </a:lnTo>
                <a:lnTo>
                  <a:pt x="0" y="3914775"/>
                </a:lnTo>
                <a:lnTo>
                  <a:pt x="0" y="1853586"/>
                </a:lnTo>
                <a:lnTo>
                  <a:pt x="3260729" y="1853586"/>
                </a:lnTo>
                <a:lnTo>
                  <a:pt x="3271435" y="1812558"/>
                </a:lnTo>
                <a:cubicBezTo>
                  <a:pt x="3602916" y="762454"/>
                  <a:pt x="4597004" y="0"/>
                  <a:pt x="5771824" y="0"/>
                </a:cubicBezTo>
                <a:close/>
              </a:path>
            </a:pathLst>
          </a:custGeom>
          <a:solidFill>
            <a:srgbClr val="064276">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err="1"/>
          </a:p>
        </p:txBody>
      </p:sp>
      <p:sp>
        <p:nvSpPr>
          <p:cNvPr id="8" name="Title 1">
            <a:extLst>
              <a:ext uri="{FF2B5EF4-FFF2-40B4-BE49-F238E27FC236}">
                <a16:creationId xmlns:a16="http://schemas.microsoft.com/office/drawing/2014/main" id="{22178C44-1F5C-C7F5-93A0-D93ACB715F5A}"/>
              </a:ext>
            </a:extLst>
          </p:cNvPr>
          <p:cNvSpPr>
            <a:spLocks noGrp="1"/>
          </p:cNvSpPr>
          <p:nvPr>
            <p:ph type="ctrTitle" hasCustomPrompt="1"/>
          </p:nvPr>
        </p:nvSpPr>
        <p:spPr>
          <a:xfrm>
            <a:off x="946484" y="4783023"/>
            <a:ext cx="10299032" cy="1529760"/>
          </a:xfrm>
          <a:prstGeom prst="rect">
            <a:avLst/>
          </a:prstGeom>
        </p:spPr>
        <p:txBody>
          <a:bodyPr anchor="ctr">
            <a:normAutofit/>
          </a:bodyPr>
          <a:lstStyle>
            <a:lvl1pPr algn="ctr">
              <a:defRPr sz="4700" b="1" baseline="0">
                <a:solidFill>
                  <a:srgbClr val="064276"/>
                </a:solidFill>
                <a:latin typeface="Arial" panose="020B0604020202020204" pitchFamily="34" charset="0"/>
                <a:cs typeface="Arial" panose="020B0604020202020204" pitchFamily="34" charset="0"/>
              </a:defRPr>
            </a:lvl1pPr>
          </a:lstStyle>
          <a:p>
            <a:r>
              <a:rPr lang="en-US"/>
              <a:t>Section/Transition Slide 3</a:t>
            </a:r>
          </a:p>
        </p:txBody>
      </p:sp>
      <p:sp>
        <p:nvSpPr>
          <p:cNvPr id="13" name="Picture Placeholder 27" descr="Add image description">
            <a:extLst>
              <a:ext uri="{FF2B5EF4-FFF2-40B4-BE49-F238E27FC236}">
                <a16:creationId xmlns:a16="http://schemas.microsoft.com/office/drawing/2014/main" id="{E242A173-743A-EE35-94F0-6711109454F4}"/>
              </a:ext>
            </a:extLst>
          </p:cNvPr>
          <p:cNvSpPr>
            <a:spLocks noGrp="1"/>
          </p:cNvSpPr>
          <p:nvPr>
            <p:ph type="pic" sz="quarter" idx="15"/>
          </p:nvPr>
        </p:nvSpPr>
        <p:spPr>
          <a:xfrm>
            <a:off x="355191" y="303740"/>
            <a:ext cx="11568075" cy="3954861"/>
          </a:xfrm>
          <a:custGeom>
            <a:avLst/>
            <a:gdLst>
              <a:gd name="connsiteX0" fmla="*/ 0 w 11568075"/>
              <a:gd name="connsiteY0" fmla="*/ 0 h 3959647"/>
              <a:gd name="connsiteX1" fmla="*/ 11568075 w 11568075"/>
              <a:gd name="connsiteY1" fmla="*/ 0 h 3959647"/>
              <a:gd name="connsiteX2" fmla="*/ 11568075 w 11568075"/>
              <a:gd name="connsiteY2" fmla="*/ 3959647 h 3959647"/>
              <a:gd name="connsiteX3" fmla="*/ 0 w 11568075"/>
              <a:gd name="connsiteY3" fmla="*/ 3959647 h 3959647"/>
              <a:gd name="connsiteX4" fmla="*/ 0 w 11568075"/>
              <a:gd name="connsiteY4"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0 w 11568075"/>
              <a:gd name="connsiteY3" fmla="*/ 3959647 h 3959647"/>
              <a:gd name="connsiteX4" fmla="*/ 0 w 11568075"/>
              <a:gd name="connsiteY4"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11568075 w 11568075"/>
              <a:gd name="connsiteY3" fmla="*/ 3959647 h 3959647"/>
              <a:gd name="connsiteX4" fmla="*/ 0 w 11568075"/>
              <a:gd name="connsiteY4" fmla="*/ 3959647 h 3959647"/>
              <a:gd name="connsiteX5" fmla="*/ 0 w 11568075"/>
              <a:gd name="connsiteY5" fmla="*/ 0 h 3959647"/>
              <a:gd name="connsiteX0" fmla="*/ 0 w 11568075"/>
              <a:gd name="connsiteY0" fmla="*/ 0 h 3959647"/>
              <a:gd name="connsiteX1" fmla="*/ 11568075 w 11568075"/>
              <a:gd name="connsiteY1" fmla="*/ 0 h 3959647"/>
              <a:gd name="connsiteX2" fmla="*/ 11568075 w 11568075"/>
              <a:gd name="connsiteY2" fmla="*/ 3959647 h 3959647"/>
              <a:gd name="connsiteX3" fmla="*/ 11568075 w 11568075"/>
              <a:gd name="connsiteY3" fmla="*/ 3959647 h 3959647"/>
              <a:gd name="connsiteX4" fmla="*/ 8769759 w 11568075"/>
              <a:gd name="connsiteY4" fmla="*/ 3944350 h 3959647"/>
              <a:gd name="connsiteX5" fmla="*/ 0 w 11568075"/>
              <a:gd name="connsiteY5" fmla="*/ 3959647 h 3959647"/>
              <a:gd name="connsiteX6" fmla="*/ 0 w 11568075"/>
              <a:gd name="connsiteY6" fmla="*/ 0 h 3959647"/>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769759 w 11568075"/>
              <a:gd name="connsiteY4" fmla="*/ 3944350 h 3974944"/>
              <a:gd name="connsiteX5" fmla="*/ 3219859 w 11568075"/>
              <a:gd name="connsiteY5" fmla="*/ 3974944 h 3974944"/>
              <a:gd name="connsiteX6" fmla="*/ 0 w 11568075"/>
              <a:gd name="connsiteY6" fmla="*/ 3959647 h 3974944"/>
              <a:gd name="connsiteX7" fmla="*/ 0 w 11568075"/>
              <a:gd name="connsiteY7" fmla="*/ 0 h 3974944"/>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769759 w 11568075"/>
              <a:gd name="connsiteY4" fmla="*/ 3944350 h 3990241"/>
              <a:gd name="connsiteX5" fmla="*/ 5797959 w 11568075"/>
              <a:gd name="connsiteY5" fmla="*/ 3990241 h 3990241"/>
              <a:gd name="connsiteX6" fmla="*/ 321985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769759 w 11568075"/>
              <a:gd name="connsiteY4" fmla="*/ 3944350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160159 w 11568075"/>
              <a:gd name="connsiteY4" fmla="*/ 3950757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90241"/>
              <a:gd name="connsiteX1" fmla="*/ 11568075 w 11568075"/>
              <a:gd name="connsiteY1" fmla="*/ 0 h 3990241"/>
              <a:gd name="connsiteX2" fmla="*/ 11568075 w 11568075"/>
              <a:gd name="connsiteY2" fmla="*/ 3959647 h 3990241"/>
              <a:gd name="connsiteX3" fmla="*/ 11568075 w 11568075"/>
              <a:gd name="connsiteY3" fmla="*/ 3959647 h 3990241"/>
              <a:gd name="connsiteX4" fmla="*/ 8166509 w 11568075"/>
              <a:gd name="connsiteY4" fmla="*/ 3963571 h 3990241"/>
              <a:gd name="connsiteX5" fmla="*/ 5797959 w 11568075"/>
              <a:gd name="connsiteY5" fmla="*/ 3990241 h 3990241"/>
              <a:gd name="connsiteX6" fmla="*/ 3378609 w 11568075"/>
              <a:gd name="connsiteY6" fmla="*/ 3974944 h 3990241"/>
              <a:gd name="connsiteX7" fmla="*/ 0 w 11568075"/>
              <a:gd name="connsiteY7" fmla="*/ 3959647 h 3990241"/>
              <a:gd name="connsiteX8" fmla="*/ 0 w 11568075"/>
              <a:gd name="connsiteY8" fmla="*/ 0 h 3990241"/>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66509 w 11568075"/>
              <a:gd name="connsiteY4" fmla="*/ 3963571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68075 w 11568075"/>
              <a:gd name="connsiteY3" fmla="*/ 3959647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58976 w 11568075"/>
              <a:gd name="connsiteY3" fmla="*/ 3973364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0 w 11568075"/>
              <a:gd name="connsiteY7" fmla="*/ 3959647 h 3974944"/>
              <a:gd name="connsiteX8" fmla="*/ 0 w 11568075"/>
              <a:gd name="connsiteY8" fmla="*/ 0 h 3974944"/>
              <a:gd name="connsiteX0" fmla="*/ 0 w 11568075"/>
              <a:gd name="connsiteY0" fmla="*/ 0 h 3974944"/>
              <a:gd name="connsiteX1" fmla="*/ 11568075 w 11568075"/>
              <a:gd name="connsiteY1" fmla="*/ 0 h 3974944"/>
              <a:gd name="connsiteX2" fmla="*/ 11568075 w 11568075"/>
              <a:gd name="connsiteY2" fmla="*/ 3959647 h 3974944"/>
              <a:gd name="connsiteX3" fmla="*/ 11558976 w 11568075"/>
              <a:gd name="connsiteY3" fmla="*/ 3973364 h 3974944"/>
              <a:gd name="connsiteX4" fmla="*/ 8148312 w 11568075"/>
              <a:gd name="connsiteY4" fmla="*/ 3968144 h 3974944"/>
              <a:gd name="connsiteX5" fmla="*/ 5753509 w 11568075"/>
              <a:gd name="connsiteY5" fmla="*/ 2471828 h 3974944"/>
              <a:gd name="connsiteX6" fmla="*/ 3378609 w 11568075"/>
              <a:gd name="connsiteY6" fmla="*/ 3974944 h 3974944"/>
              <a:gd name="connsiteX7" fmla="*/ 4550 w 11568075"/>
              <a:gd name="connsiteY7" fmla="*/ 3973364 h 3974944"/>
              <a:gd name="connsiteX8" fmla="*/ 0 w 11568075"/>
              <a:gd name="connsiteY8" fmla="*/ 0 h 3974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68075" h="3974944">
                <a:moveTo>
                  <a:pt x="0" y="0"/>
                </a:moveTo>
                <a:lnTo>
                  <a:pt x="11568075" y="0"/>
                </a:lnTo>
                <a:lnTo>
                  <a:pt x="11568075" y="3959647"/>
                </a:lnTo>
                <a:lnTo>
                  <a:pt x="11558976" y="3973364"/>
                </a:lnTo>
                <a:lnTo>
                  <a:pt x="8148312" y="3968144"/>
                </a:lnTo>
                <a:cubicBezTo>
                  <a:pt x="8010729" y="3663100"/>
                  <a:pt x="7370642" y="2488566"/>
                  <a:pt x="5753509" y="2471828"/>
                </a:cubicBezTo>
                <a:cubicBezTo>
                  <a:pt x="4212576" y="2505170"/>
                  <a:pt x="3579692" y="3595635"/>
                  <a:pt x="3378609" y="3974944"/>
                </a:cubicBezTo>
                <a:lnTo>
                  <a:pt x="4550" y="3973364"/>
                </a:lnTo>
                <a:cubicBezTo>
                  <a:pt x="3033" y="2648909"/>
                  <a:pt x="1517" y="1324455"/>
                  <a:pt x="0" y="0"/>
                </a:cubicBezTo>
                <a:close/>
              </a:path>
            </a:pathLst>
          </a:custGeom>
        </p:spPr>
        <p:txBody>
          <a:bodyPr/>
          <a:lstStyle/>
          <a:p>
            <a:r>
              <a:rPr lang="en-US"/>
              <a:t>Click icon to add picture</a:t>
            </a:r>
          </a:p>
        </p:txBody>
      </p:sp>
      <p:pic>
        <p:nvPicPr>
          <p:cNvPr id="25" name="Picture 24" descr="Oregon Health Authority Logo">
            <a:extLst>
              <a:ext uri="{FF2B5EF4-FFF2-40B4-BE49-F238E27FC236}">
                <a16:creationId xmlns:a16="http://schemas.microsoft.com/office/drawing/2014/main" id="{0F736C01-5BB1-6DB4-C5F0-7B85F304BF9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40973" y="3618698"/>
            <a:ext cx="2510050" cy="822117"/>
          </a:xfrm>
          <a:prstGeom prst="rect">
            <a:avLst/>
          </a:prstGeom>
        </p:spPr>
      </p:pic>
      <p:sp>
        <p:nvSpPr>
          <p:cNvPr id="2" name="Slide Number Placeholder 1">
            <a:extLst>
              <a:ext uri="{FF2B5EF4-FFF2-40B4-BE49-F238E27FC236}">
                <a16:creationId xmlns:a16="http://schemas.microsoft.com/office/drawing/2014/main" id="{32FE6E0E-1F48-BA20-C86E-38B8DDFD0AFE}"/>
              </a:ext>
            </a:extLst>
          </p:cNvPr>
          <p:cNvSpPr>
            <a:spLocks noGrp="1"/>
          </p:cNvSpPr>
          <p:nvPr>
            <p:ph type="sldNum" sz="quarter" idx="16"/>
          </p:nvPr>
        </p:nvSpPr>
        <p:spPr>
          <a:xfrm>
            <a:off x="9584364" y="6405415"/>
            <a:ext cx="2272706" cy="184259"/>
          </a:xfrm>
        </p:spPr>
        <p:txBody>
          <a:bodyPr/>
          <a:lstStyle>
            <a:lvl1pPr>
              <a:defRPr>
                <a:solidFill>
                  <a:srgbClr val="064276"/>
                </a:solidFill>
              </a:defRPr>
            </a:lvl1pPr>
          </a:lstStyle>
          <a:p>
            <a:fld id="{58339581-759F-43B7-B47D-47F906F0E294}" type="slidenum">
              <a:rPr lang="en-US" smtClean="0"/>
              <a:pPr/>
              <a:t>‹#›</a:t>
            </a:fld>
            <a:endParaRPr lang="en-US"/>
          </a:p>
        </p:txBody>
      </p:sp>
    </p:spTree>
    <p:extLst>
      <p:ext uri="{BB962C8B-B14F-4D97-AF65-F5344CB8AC3E}">
        <p14:creationId xmlns:p14="http://schemas.microsoft.com/office/powerpoint/2010/main" val="890243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Transition Slide 4">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4F7C1C7-AA35-46F5-ADCA-255FC3BBB6E1}"/>
              </a:ext>
            </a:extLst>
          </p:cNvPr>
          <p:cNvSpPr>
            <a:spLocks noGrp="1"/>
          </p:cNvSpPr>
          <p:nvPr userDrawn="1">
            <p:ph type="subTitle" idx="1" hasCustomPrompt="1"/>
          </p:nvPr>
        </p:nvSpPr>
        <p:spPr>
          <a:xfrm>
            <a:off x="1555749" y="3354071"/>
            <a:ext cx="9080500" cy="1517032"/>
          </a:xfrm>
        </p:spPr>
        <p:txBody>
          <a:bodyPr>
            <a:normAutofit/>
          </a:bodyPr>
          <a:lstStyle>
            <a:lvl1pPr marL="0" indent="0" algn="ctr">
              <a:buNone/>
              <a:defRPr sz="2900" b="1">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text</a:t>
            </a:r>
          </a:p>
        </p:txBody>
      </p:sp>
      <p:pic>
        <p:nvPicPr>
          <p:cNvPr id="4" name="Picture 3" descr="Oregon Health Authority Logo">
            <a:extLst>
              <a:ext uri="{FF2B5EF4-FFF2-40B4-BE49-F238E27FC236}">
                <a16:creationId xmlns:a16="http://schemas.microsoft.com/office/drawing/2014/main" id="{55C8AD8A-DB00-DD70-9CC8-D3FA64CB4BE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67912" y="5112731"/>
            <a:ext cx="3056174" cy="1000989"/>
          </a:xfrm>
          <a:prstGeom prst="rect">
            <a:avLst/>
          </a:prstGeom>
        </p:spPr>
      </p:pic>
      <p:cxnSp>
        <p:nvCxnSpPr>
          <p:cNvPr id="14" name="Straight Connector 13">
            <a:extLst>
              <a:ext uri="{FF2B5EF4-FFF2-40B4-BE49-F238E27FC236}">
                <a16:creationId xmlns:a16="http://schemas.microsoft.com/office/drawing/2014/main" id="{9136EC91-B2F1-4408-8006-8100ADB73BC1}"/>
              </a:ext>
              <a:ext uri="{C183D7F6-B498-43B3-948B-1728B52AA6E4}">
                <adec:decorative xmlns:adec="http://schemas.microsoft.com/office/drawing/2017/decorative" val="1"/>
              </a:ext>
            </a:extLst>
          </p:cNvPr>
          <p:cNvCxnSpPr/>
          <p:nvPr userDrawn="1"/>
        </p:nvCxnSpPr>
        <p:spPr>
          <a:xfrm>
            <a:off x="1555749" y="3182620"/>
            <a:ext cx="9080501" cy="0"/>
          </a:xfrm>
          <a:prstGeom prst="line">
            <a:avLst/>
          </a:prstGeom>
          <a:ln w="12700">
            <a:solidFill>
              <a:srgbClr val="EC5A24"/>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CC9F9B3C-6477-676C-0FAB-7E4939B4DCAF}"/>
              </a:ext>
            </a:extLst>
          </p:cNvPr>
          <p:cNvSpPr>
            <a:spLocks noGrp="1"/>
          </p:cNvSpPr>
          <p:nvPr>
            <p:ph type="title"/>
          </p:nvPr>
        </p:nvSpPr>
        <p:spPr/>
        <p:txBody>
          <a:bodyPr/>
          <a:lstStyle/>
          <a:p>
            <a:r>
              <a:rPr lang="en-US"/>
              <a:t>Click to edit Master title style</a:t>
            </a:r>
          </a:p>
        </p:txBody>
      </p:sp>
      <p:sp>
        <p:nvSpPr>
          <p:cNvPr id="7" name="Slide Number Placeholder 6">
            <a:extLst>
              <a:ext uri="{FF2B5EF4-FFF2-40B4-BE49-F238E27FC236}">
                <a16:creationId xmlns:a16="http://schemas.microsoft.com/office/drawing/2014/main" id="{AED25A9A-A0A3-4F04-89D2-B164D5626F96}"/>
              </a:ext>
            </a:extLst>
          </p:cNvPr>
          <p:cNvSpPr>
            <a:spLocks noGrp="1"/>
          </p:cNvSpPr>
          <p:nvPr>
            <p:ph type="sldNum" sz="quarter" idx="10"/>
          </p:nvPr>
        </p:nvSpPr>
        <p:spPr/>
        <p:txBody>
          <a:bodyPr/>
          <a:lstStyle/>
          <a:p>
            <a:fld id="{58339581-759F-43B7-B47D-47F906F0E294}" type="slidenum">
              <a:rPr lang="en-US" smtClean="0"/>
              <a:pPr/>
              <a:t>‹#›</a:t>
            </a:fld>
            <a:endParaRPr lang="en-US"/>
          </a:p>
        </p:txBody>
      </p:sp>
    </p:spTree>
    <p:extLst>
      <p:ext uri="{BB962C8B-B14F-4D97-AF65-F5344CB8AC3E}">
        <p14:creationId xmlns:p14="http://schemas.microsoft.com/office/powerpoint/2010/main" val="1641133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8A5499-3C11-4CAB-AC37-D0030E7524F8}"/>
              </a:ext>
            </a:extLst>
          </p:cNvPr>
          <p:cNvSpPr>
            <a:spLocks noGrp="1"/>
          </p:cNvSpPr>
          <p:nvPr>
            <p:ph type="title"/>
          </p:nvPr>
        </p:nvSpPr>
        <p:spPr>
          <a:xfrm>
            <a:off x="635001" y="392952"/>
            <a:ext cx="10922000" cy="825500"/>
          </a:xfrm>
          <a:prstGeom prst="rect">
            <a:avLst/>
          </a:prstGeom>
        </p:spPr>
        <p:txBody>
          <a:bodyPr vert="horz" lIns="91440" tIns="45720" rIns="91440" bIns="45720" rtlCol="0" anchor="b">
            <a:noAutofit/>
          </a:bodyPr>
          <a:lstStyle/>
          <a:p>
            <a:r>
              <a:rPr lang="en-US"/>
              <a:t>Click to edit Master title style</a:t>
            </a:r>
          </a:p>
        </p:txBody>
      </p:sp>
      <p:sp>
        <p:nvSpPr>
          <p:cNvPr id="3" name="Text Placeholder 2">
            <a:extLst>
              <a:ext uri="{FF2B5EF4-FFF2-40B4-BE49-F238E27FC236}">
                <a16:creationId xmlns:a16="http://schemas.microsoft.com/office/drawing/2014/main" id="{DEF11A70-DB22-46CA-9CE1-A355569781F6}"/>
              </a:ext>
            </a:extLst>
          </p:cNvPr>
          <p:cNvSpPr>
            <a:spLocks noGrp="1"/>
          </p:cNvSpPr>
          <p:nvPr>
            <p:ph type="body" idx="1"/>
          </p:nvPr>
        </p:nvSpPr>
        <p:spPr>
          <a:xfrm>
            <a:off x="635000" y="1386092"/>
            <a:ext cx="10922000" cy="46355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24216EA3-2CF2-ABC8-AA31-9A17708D4CFE}"/>
              </a:ext>
            </a:extLst>
          </p:cNvPr>
          <p:cNvSpPr txBox="1">
            <a:spLocks/>
          </p:cNvSpPr>
          <p:nvPr userDrawn="1"/>
        </p:nvSpPr>
        <p:spPr>
          <a:xfrm>
            <a:off x="9867014" y="6470731"/>
            <a:ext cx="2028157" cy="184259"/>
          </a:xfrm>
          <a:prstGeom prst="rect">
            <a:avLst/>
          </a:prstGeom>
        </p:spPr>
        <p:txBody>
          <a:bodyPr anchor="ctr"/>
          <a:lstStyle>
            <a:defPPr>
              <a:defRPr lang="en-US"/>
            </a:defPPr>
            <a:lvl1pPr marL="0" algn="r" defTabSz="914400" rtl="0" eaLnBrk="1" latinLnBrk="0" hangingPunct="1">
              <a:defRPr sz="14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8339581-759F-43B7-B47D-47F906F0E294}" type="slidenum">
              <a:rPr lang="en-US" smtClean="0"/>
              <a:pPr/>
              <a:t>‹#›</a:t>
            </a:fld>
            <a:endParaRPr lang="en-US"/>
          </a:p>
        </p:txBody>
      </p:sp>
      <p:sp>
        <p:nvSpPr>
          <p:cNvPr id="5" name="Rectangle 4">
            <a:extLst>
              <a:ext uri="{FF2B5EF4-FFF2-40B4-BE49-F238E27FC236}">
                <a16:creationId xmlns:a16="http://schemas.microsoft.com/office/drawing/2014/main" id="{9D1DD25A-4E81-F5D6-12C4-2CFC4937CDCB}"/>
              </a:ext>
              <a:ext uri="{C183D7F6-B498-43B3-948B-1728B52AA6E4}">
                <adec:decorative xmlns:adec="http://schemas.microsoft.com/office/drawing/2017/decorative" val="1"/>
              </a:ext>
            </a:extLst>
          </p:cNvPr>
          <p:cNvSpPr/>
          <p:nvPr userDrawn="1"/>
        </p:nvSpPr>
        <p:spPr bwMode="auto">
          <a:xfrm>
            <a:off x="350293" y="6427188"/>
            <a:ext cx="11566262" cy="274320"/>
          </a:xfrm>
          <a:prstGeom prst="rect">
            <a:avLst/>
          </a:prstGeom>
          <a:solidFill>
            <a:srgbClr val="06427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8" charset="0"/>
            </a:endParaRPr>
          </a:p>
        </p:txBody>
      </p:sp>
      <p:sp>
        <p:nvSpPr>
          <p:cNvPr id="7" name="Slide Number Placeholder 5">
            <a:extLst>
              <a:ext uri="{FF2B5EF4-FFF2-40B4-BE49-F238E27FC236}">
                <a16:creationId xmlns:a16="http://schemas.microsoft.com/office/drawing/2014/main" id="{33289738-711B-0810-8BEC-C29CC11AA06B}"/>
              </a:ext>
            </a:extLst>
          </p:cNvPr>
          <p:cNvSpPr>
            <a:spLocks noGrp="1"/>
          </p:cNvSpPr>
          <p:nvPr>
            <p:ph type="sldNum" sz="quarter" idx="4"/>
          </p:nvPr>
        </p:nvSpPr>
        <p:spPr>
          <a:xfrm>
            <a:off x="9589807" y="6470731"/>
            <a:ext cx="2272706" cy="184259"/>
          </a:xfrm>
          <a:prstGeom prst="rect">
            <a:avLst/>
          </a:prstGeom>
        </p:spPr>
        <p:txBody>
          <a:bodyPr anchor="ctr"/>
          <a:lstStyle>
            <a:lvl1pPr algn="r">
              <a:defRPr sz="1400">
                <a:solidFill>
                  <a:schemeClr val="bg1"/>
                </a:solidFill>
              </a:defRPr>
            </a:lvl1pPr>
          </a:lstStyle>
          <a:p>
            <a:fld id="{58339581-759F-43B7-B47D-47F906F0E294}" type="slidenum">
              <a:rPr lang="en-US" smtClean="0"/>
              <a:pPr/>
              <a:t>‹#›</a:t>
            </a:fld>
            <a:endParaRPr lang="en-US"/>
          </a:p>
        </p:txBody>
      </p:sp>
    </p:spTree>
    <p:extLst>
      <p:ext uri="{BB962C8B-B14F-4D97-AF65-F5344CB8AC3E}">
        <p14:creationId xmlns:p14="http://schemas.microsoft.com/office/powerpoint/2010/main" val="96596034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2" r:id="rId3"/>
    <p:sldLayoutId id="2147483650" r:id="rId4"/>
    <p:sldLayoutId id="2147483668" r:id="rId5"/>
    <p:sldLayoutId id="2147483848" r:id="rId6"/>
    <p:sldLayoutId id="2147483855" r:id="rId7"/>
    <p:sldLayoutId id="2147483856" r:id="rId8"/>
    <p:sldLayoutId id="2147483659" r:id="rId9"/>
    <p:sldLayoutId id="2147483666" r:id="rId10"/>
    <p:sldLayoutId id="2147483656" r:id="rId11"/>
    <p:sldLayoutId id="2147483847" r:id="rId12"/>
    <p:sldLayoutId id="2147483669" r:id="rId13"/>
    <p:sldLayoutId id="2147483653" r:id="rId14"/>
    <p:sldLayoutId id="2147483670" r:id="rId15"/>
    <p:sldLayoutId id="2147483673" r:id="rId16"/>
    <p:sldLayoutId id="2147483667" r:id="rId17"/>
    <p:sldLayoutId id="2147483671" r:id="rId18"/>
    <p:sldLayoutId id="2147483662" r:id="rId19"/>
    <p:sldLayoutId id="2147483675" r:id="rId20"/>
    <p:sldLayoutId id="2147483851" r:id="rId21"/>
    <p:sldLayoutId id="2147483857" r:id="rId22"/>
  </p:sldLayoutIdLst>
  <p:hf hdr="0" ftr="0"/>
  <p:txStyles>
    <p:titleStyle>
      <a:lvl1pPr algn="l" defTabSz="914400" rtl="0" eaLnBrk="1" latinLnBrk="0" hangingPunct="1">
        <a:lnSpc>
          <a:spcPct val="90000"/>
        </a:lnSpc>
        <a:spcBef>
          <a:spcPct val="0"/>
        </a:spcBef>
        <a:buNone/>
        <a:defRPr sz="3500" b="1" kern="1200" cap="none" spc="0" baseline="0">
          <a:solidFill>
            <a:srgbClr val="06427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b="0" kern="1200">
          <a:solidFill>
            <a:schemeClr val="tx1"/>
          </a:solidFill>
          <a:latin typeface="Arial" panose="020B0604020202020204" pitchFamily="34" charset="0"/>
          <a:ea typeface="+mn-ea"/>
          <a:cs typeface="Arial" panose="020B0604020202020204" pitchFamily="34" charset="0"/>
        </a:defRPr>
      </a:lvl1pPr>
      <a:lvl2pPr marL="571500" indent="-228600" algn="l" defTabSz="914400" rtl="0" eaLnBrk="1" latinLnBrk="0" hangingPunct="1">
        <a:lnSpc>
          <a:spcPct val="90000"/>
        </a:lnSpc>
        <a:spcBef>
          <a:spcPts val="50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2pPr>
      <a:lvl3pPr marL="685800" indent="0" algn="l" defTabSz="914400" rtl="0" eaLnBrk="1" latinLnBrk="0" hangingPunct="1">
        <a:lnSpc>
          <a:spcPct val="90000"/>
        </a:lnSpc>
        <a:spcBef>
          <a:spcPts val="500"/>
        </a:spcBef>
        <a:buFont typeface="Tahoma" panose="020B0604030504040204" pitchFamily="34" charset="0"/>
        <a:buChar char="​"/>
        <a:defRPr sz="2100" kern="1200">
          <a:solidFill>
            <a:schemeClr val="tx1"/>
          </a:solidFill>
          <a:latin typeface="Arial" panose="020B0604020202020204" pitchFamily="34" charset="0"/>
          <a:ea typeface="+mn-ea"/>
          <a:cs typeface="Arial" panose="020B0604020202020204" pitchFamily="34" charset="0"/>
        </a:defRPr>
      </a:lvl3pPr>
      <a:lvl4pPr marL="914400" indent="0" algn="l" defTabSz="914400" rtl="0" eaLnBrk="1" latinLnBrk="0" hangingPunct="1">
        <a:lnSpc>
          <a:spcPct val="90000"/>
        </a:lnSpc>
        <a:spcBef>
          <a:spcPts val="500"/>
        </a:spcBef>
        <a:buFont typeface="Tahoma" panose="020B0604030504040204" pitchFamily="34" charset="0"/>
        <a:buChar char="​"/>
        <a:defRPr sz="2100" kern="1200">
          <a:solidFill>
            <a:schemeClr val="tx1"/>
          </a:solidFill>
          <a:latin typeface="Arial" panose="020B0604020202020204" pitchFamily="34" charset="0"/>
          <a:ea typeface="+mn-ea"/>
          <a:cs typeface="Arial" panose="020B0604020202020204" pitchFamily="34" charset="0"/>
        </a:defRPr>
      </a:lvl4pPr>
      <a:lvl5pPr marL="1143000" indent="0" algn="l" defTabSz="914400" rtl="0" eaLnBrk="1" latinLnBrk="0" hangingPunct="1">
        <a:lnSpc>
          <a:spcPct val="90000"/>
        </a:lnSpc>
        <a:spcBef>
          <a:spcPts val="500"/>
        </a:spcBef>
        <a:buFont typeface="Tahoma" panose="020B0604030504040204" pitchFamily="34" charset="0"/>
        <a:buChar char="​"/>
        <a:defRPr sz="2100" kern="1200">
          <a:solidFill>
            <a:schemeClr val="tx1"/>
          </a:solidFill>
          <a:latin typeface="Arial" panose="020B0604020202020204" pitchFamily="34" charset="0"/>
          <a:ea typeface="+mn-ea"/>
          <a:cs typeface="Arial" panose="020B0604020202020204" pitchFamily="34" charset="0"/>
        </a:defRPr>
      </a:lvl5pPr>
      <a:lvl6pPr marL="1371600" indent="0" algn="l" defTabSz="914400" rtl="0" eaLnBrk="1" latinLnBrk="0" hangingPunct="1">
        <a:lnSpc>
          <a:spcPct val="90000"/>
        </a:lnSpc>
        <a:spcBef>
          <a:spcPts val="500"/>
        </a:spcBef>
        <a:buFont typeface="Tahoma" panose="020B0604030504040204" pitchFamily="34" charset="0"/>
        <a:buChar char="​"/>
        <a:defRPr sz="1800" kern="1200">
          <a:solidFill>
            <a:schemeClr val="tx1"/>
          </a:solidFill>
          <a:latin typeface="Arial" panose="020B0604020202020204" pitchFamily="34" charset="0"/>
          <a:ea typeface="+mn-ea"/>
          <a:cs typeface="Arial" panose="020B0604020202020204" pitchFamily="34" charset="0"/>
        </a:defRPr>
      </a:lvl6pPr>
      <a:lvl7pPr marL="1600200" indent="0" algn="l" defTabSz="914400" rtl="0" eaLnBrk="1" latinLnBrk="0" hangingPunct="1">
        <a:lnSpc>
          <a:spcPct val="90000"/>
        </a:lnSpc>
        <a:spcBef>
          <a:spcPts val="500"/>
        </a:spcBef>
        <a:buFont typeface="Tahoma" panose="020B0604030504040204" pitchFamily="34" charset="0"/>
        <a:buChar char="​"/>
        <a:defRPr sz="1800" kern="1200">
          <a:solidFill>
            <a:schemeClr val="tx1"/>
          </a:solidFill>
          <a:latin typeface="Arial" panose="020B0604020202020204" pitchFamily="34" charset="0"/>
          <a:ea typeface="+mn-ea"/>
          <a:cs typeface="Arial" panose="020B0604020202020204" pitchFamily="34" charset="0"/>
        </a:defRPr>
      </a:lvl7pPr>
      <a:lvl8pPr marL="1828800" indent="0" algn="l" defTabSz="914400" rtl="0" eaLnBrk="1" latinLnBrk="0" hangingPunct="1">
        <a:lnSpc>
          <a:spcPct val="90000"/>
        </a:lnSpc>
        <a:spcBef>
          <a:spcPts val="500"/>
        </a:spcBef>
        <a:buFont typeface="Tahoma" panose="020B0604030504040204" pitchFamily="34" charset="0"/>
        <a:buChar char="​"/>
        <a:defRPr sz="1800" kern="1200">
          <a:solidFill>
            <a:schemeClr val="tx1"/>
          </a:solidFill>
          <a:latin typeface="Arial" panose="020B0604020202020204" pitchFamily="34" charset="0"/>
          <a:ea typeface="+mn-ea"/>
          <a:cs typeface="Arial" panose="020B0604020202020204" pitchFamily="34" charset="0"/>
        </a:defRPr>
      </a:lvl8pPr>
      <a:lvl9pPr marL="2057400" indent="0" algn="l" defTabSz="914400" rtl="0" eaLnBrk="1" latinLnBrk="0" hangingPunct="1">
        <a:lnSpc>
          <a:spcPct val="90000"/>
        </a:lnSpc>
        <a:spcBef>
          <a:spcPts val="500"/>
        </a:spcBef>
        <a:buFont typeface="Tahoma" panose="020B0604030504040204" pitchFamily="34" charset="0"/>
        <a:buChar char="​"/>
        <a:defRPr sz="1800" kern="1200">
          <a:solidFill>
            <a:schemeClr val="tx1"/>
          </a:solidFill>
          <a:latin typeface="Arial" panose="020B0604020202020204" pitchFamily="34" charset="0"/>
          <a:ea typeface="+mn-ea"/>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F26B43"/>
          </p15:clr>
        </p15:guide>
        <p15:guide id="2" pos="7680">
          <p15:clr>
            <a:srgbClr val="F26B43"/>
          </p15:clr>
        </p15:guide>
        <p15:guide id="3" pos="400">
          <p15:clr>
            <a:srgbClr val="F26B43"/>
          </p15:clr>
        </p15:guide>
        <p15:guide id="4" pos="900">
          <p15:clr>
            <a:srgbClr val="F26B43"/>
          </p15:clr>
        </p15:guide>
        <p15:guide id="5" pos="980">
          <p15:clr>
            <a:srgbClr val="F26B43"/>
          </p15:clr>
        </p15:guide>
        <p15:guide id="6" pos="1480">
          <p15:clr>
            <a:srgbClr val="F26B43"/>
          </p15:clr>
        </p15:guide>
        <p15:guide id="7" pos="1560">
          <p15:clr>
            <a:srgbClr val="F26B43"/>
          </p15:clr>
        </p15:guide>
        <p15:guide id="8" pos="2060">
          <p15:clr>
            <a:srgbClr val="F26B43"/>
          </p15:clr>
        </p15:guide>
        <p15:guide id="9" pos="2140">
          <p15:clr>
            <a:srgbClr val="F26B43"/>
          </p15:clr>
        </p15:guide>
        <p15:guide id="10" pos="2640">
          <p15:clr>
            <a:srgbClr val="F26B43"/>
          </p15:clr>
        </p15:guide>
        <p15:guide id="11" pos="2720">
          <p15:clr>
            <a:srgbClr val="F26B43"/>
          </p15:clr>
        </p15:guide>
        <p15:guide id="12" pos="3220">
          <p15:clr>
            <a:srgbClr val="F26B43"/>
          </p15:clr>
        </p15:guide>
        <p15:guide id="13" pos="3300">
          <p15:clr>
            <a:srgbClr val="F26B43"/>
          </p15:clr>
        </p15:guide>
        <p15:guide id="14" pos="3800">
          <p15:clr>
            <a:srgbClr val="F26B43"/>
          </p15:clr>
        </p15:guide>
        <p15:guide id="15" pos="3880">
          <p15:clr>
            <a:srgbClr val="F26B43"/>
          </p15:clr>
        </p15:guide>
        <p15:guide id="16" pos="4380">
          <p15:clr>
            <a:srgbClr val="F26B43"/>
          </p15:clr>
        </p15:guide>
        <p15:guide id="17" pos="4460">
          <p15:clr>
            <a:srgbClr val="F26B43"/>
          </p15:clr>
        </p15:guide>
        <p15:guide id="18" pos="4960">
          <p15:clr>
            <a:srgbClr val="F26B43"/>
          </p15:clr>
        </p15:guide>
        <p15:guide id="19" pos="5040">
          <p15:clr>
            <a:srgbClr val="F26B43"/>
          </p15:clr>
        </p15:guide>
        <p15:guide id="20" pos="5540">
          <p15:clr>
            <a:srgbClr val="F26B43"/>
          </p15:clr>
        </p15:guide>
        <p15:guide id="21" pos="5620">
          <p15:clr>
            <a:srgbClr val="F26B43"/>
          </p15:clr>
        </p15:guide>
        <p15:guide id="22" pos="6120">
          <p15:clr>
            <a:srgbClr val="F26B43"/>
          </p15:clr>
        </p15:guide>
        <p15:guide id="23" pos="6200">
          <p15:clr>
            <a:srgbClr val="F26B43"/>
          </p15:clr>
        </p15:guide>
        <p15:guide id="24" pos="6700">
          <p15:clr>
            <a:srgbClr val="F26B43"/>
          </p15:clr>
        </p15:guide>
        <p15:guide id="25" pos="6780">
          <p15:clr>
            <a:srgbClr val="F26B43"/>
          </p15:clr>
        </p15:guide>
        <p15:guide id="26" pos="7280">
          <p15:clr>
            <a:srgbClr val="F26B43"/>
          </p15:clr>
        </p15:guide>
        <p15:guide id="27" orient="horz">
          <p15:clr>
            <a:srgbClr val="F26B43"/>
          </p15:clr>
        </p15:guide>
        <p15:guide id="28" orient="horz" pos="4320">
          <p15:clr>
            <a:srgbClr val="F26B43"/>
          </p15:clr>
        </p15:guide>
        <p15:guide id="29" orient="horz" pos="400">
          <p15:clr>
            <a:srgbClr val="F26B43"/>
          </p15:clr>
        </p15:guide>
        <p15:guide id="30" orient="horz" pos="920">
          <p15:clr>
            <a:srgbClr val="F26B43"/>
          </p15:clr>
        </p15:guide>
        <p15:guide id="31" orient="horz" pos="1000">
          <p15:clr>
            <a:srgbClr val="F26B43"/>
          </p15:clr>
        </p15:guide>
        <p15:guide id="32" orient="horz" pos="1520">
          <p15:clr>
            <a:srgbClr val="F26B43"/>
          </p15:clr>
        </p15:guide>
        <p15:guide id="33" orient="horz" pos="1600">
          <p15:clr>
            <a:srgbClr val="F26B43"/>
          </p15:clr>
        </p15:guide>
        <p15:guide id="34" orient="horz" pos="2120">
          <p15:clr>
            <a:srgbClr val="F26B43"/>
          </p15:clr>
        </p15:guide>
        <p15:guide id="35" orient="horz" pos="2200">
          <p15:clr>
            <a:srgbClr val="F26B43"/>
          </p15:clr>
        </p15:guide>
        <p15:guide id="36" orient="horz" pos="2720">
          <p15:clr>
            <a:srgbClr val="F26B43"/>
          </p15:clr>
        </p15:guide>
        <p15:guide id="37" orient="horz" pos="2800">
          <p15:clr>
            <a:srgbClr val="F26B43"/>
          </p15:clr>
        </p15:guide>
        <p15:guide id="38" orient="horz" pos="3336" userDrawn="1">
          <p15:clr>
            <a:srgbClr val="F26B43"/>
          </p15:clr>
        </p15:guide>
        <p15:guide id="39" orient="horz" pos="3400">
          <p15:clr>
            <a:srgbClr val="F26B43"/>
          </p15:clr>
        </p15:guide>
        <p15:guide id="40" orient="horz" pos="392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oregon.gov/oha/EI/REALD%20Documents/REALDSOGI_Survey.docx" TargetMode="External"/><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25B4698-03B9-F6D9-2B81-5B4EF257B325}"/>
              </a:ext>
            </a:extLst>
          </p:cNvPr>
          <p:cNvSpPr>
            <a:spLocks noGrp="1"/>
          </p:cNvSpPr>
          <p:nvPr>
            <p:ph type="ctrTitle"/>
          </p:nvPr>
        </p:nvSpPr>
        <p:spPr>
          <a:xfrm>
            <a:off x="946483" y="3413938"/>
            <a:ext cx="10667339" cy="2533433"/>
          </a:xfrm>
        </p:spPr>
        <p:txBody>
          <a:bodyPr/>
          <a:lstStyle/>
          <a:p>
            <a:r>
              <a:rPr lang="en-US" dirty="0"/>
              <a:t>REALD and SOGI Demographic Data</a:t>
            </a:r>
            <a:br>
              <a:rPr lang="en-US" dirty="0"/>
            </a:br>
            <a:r>
              <a:rPr lang="en-US" dirty="0"/>
              <a:t>Equity in Practice</a:t>
            </a:r>
          </a:p>
        </p:txBody>
      </p:sp>
      <p:sp>
        <p:nvSpPr>
          <p:cNvPr id="4" name="Slide Number Placeholder 3">
            <a:extLst>
              <a:ext uri="{FF2B5EF4-FFF2-40B4-BE49-F238E27FC236}">
                <a16:creationId xmlns:a16="http://schemas.microsoft.com/office/drawing/2014/main" id="{6538C8DE-5436-ECBE-86E5-BF9AEEF321DC}"/>
              </a:ext>
            </a:extLst>
          </p:cNvPr>
          <p:cNvSpPr>
            <a:spLocks noGrp="1"/>
          </p:cNvSpPr>
          <p:nvPr>
            <p:ph type="sldNum" sz="quarter" idx="4294967295"/>
          </p:nvPr>
        </p:nvSpPr>
        <p:spPr>
          <a:xfrm>
            <a:off x="9920288" y="6470650"/>
            <a:ext cx="2271712" cy="184150"/>
          </a:xfrm>
        </p:spPr>
        <p:txBody>
          <a:bodyPr/>
          <a:lstStyle/>
          <a:p>
            <a:fld id="{58339581-759F-43B7-B47D-47F906F0E294}" type="slidenum">
              <a:rPr lang="en-US" smtClean="0"/>
              <a:pPr/>
              <a:t>1</a:t>
            </a:fld>
            <a:endParaRPr lang="en-US"/>
          </a:p>
        </p:txBody>
      </p:sp>
    </p:spTree>
    <p:extLst>
      <p:ext uri="{BB962C8B-B14F-4D97-AF65-F5344CB8AC3E}">
        <p14:creationId xmlns:p14="http://schemas.microsoft.com/office/powerpoint/2010/main" val="3566806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41F71-4378-E3E8-6C22-8903C15DC0C8}"/>
              </a:ext>
            </a:extLst>
          </p:cNvPr>
          <p:cNvSpPr>
            <a:spLocks noGrp="1"/>
          </p:cNvSpPr>
          <p:nvPr>
            <p:ph type="ctrTitle"/>
          </p:nvPr>
        </p:nvSpPr>
        <p:spPr/>
        <p:txBody>
          <a:bodyPr/>
          <a:lstStyle/>
          <a:p>
            <a:r>
              <a:rPr lang="en-US"/>
              <a:t>OHA’s REALD and SOGI Standards</a:t>
            </a:r>
            <a:br>
              <a:rPr lang="en-US"/>
            </a:br>
            <a:r>
              <a:rPr lang="en-US" sz="3200"/>
              <a:t>Data Equity Practices</a:t>
            </a:r>
            <a:endParaRPr lang="en-US"/>
          </a:p>
        </p:txBody>
      </p:sp>
      <p:sp>
        <p:nvSpPr>
          <p:cNvPr id="3" name="Slide Number Placeholder 2">
            <a:extLst>
              <a:ext uri="{FF2B5EF4-FFF2-40B4-BE49-F238E27FC236}">
                <a16:creationId xmlns:a16="http://schemas.microsoft.com/office/drawing/2014/main" id="{B3B046FD-44CA-D7D0-4E91-3CDA04F5CA01}"/>
              </a:ext>
            </a:extLst>
          </p:cNvPr>
          <p:cNvSpPr>
            <a:spLocks noGrp="1"/>
          </p:cNvSpPr>
          <p:nvPr>
            <p:ph type="sldNum" sz="quarter" idx="10"/>
          </p:nvPr>
        </p:nvSpPr>
        <p:spPr/>
        <p:txBody>
          <a:bodyPr/>
          <a:lstStyle/>
          <a:p>
            <a:fld id="{58339581-759F-43B7-B47D-47F906F0E294}" type="slidenum">
              <a:rPr lang="en-US" smtClean="0"/>
              <a:pPr/>
              <a:t>10</a:t>
            </a:fld>
            <a:endParaRPr lang="en-US"/>
          </a:p>
        </p:txBody>
      </p:sp>
    </p:spTree>
    <p:extLst>
      <p:ext uri="{BB962C8B-B14F-4D97-AF65-F5344CB8AC3E}">
        <p14:creationId xmlns:p14="http://schemas.microsoft.com/office/powerpoint/2010/main" val="31991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3EF6A0CF-20F5-71B5-6A8D-B99F6A719A53}"/>
              </a:ext>
            </a:extLst>
          </p:cNvPr>
          <p:cNvSpPr>
            <a:spLocks noGrp="1"/>
          </p:cNvSpPr>
          <p:nvPr>
            <p:ph type="title"/>
          </p:nvPr>
        </p:nvSpPr>
        <p:spPr/>
        <p:txBody>
          <a:bodyPr/>
          <a:lstStyle/>
          <a:p>
            <a:r>
              <a:rPr lang="en-US" dirty="0"/>
              <a:t>REALD &amp; SOGI Questionnaire Template</a:t>
            </a:r>
            <a:endParaRPr lang="en-US" dirty="0">
              <a:highlight>
                <a:srgbClr val="FFFF00"/>
              </a:highlight>
            </a:endParaRPr>
          </a:p>
        </p:txBody>
      </p:sp>
      <p:sp>
        <p:nvSpPr>
          <p:cNvPr id="3" name="Content Placeholder 2">
            <a:extLst>
              <a:ext uri="{FF2B5EF4-FFF2-40B4-BE49-F238E27FC236}">
                <a16:creationId xmlns:a16="http://schemas.microsoft.com/office/drawing/2014/main" id="{084B277D-020F-1D21-3910-1E65D31F6A46}"/>
              </a:ext>
            </a:extLst>
          </p:cNvPr>
          <p:cNvSpPr>
            <a:spLocks noGrp="1"/>
          </p:cNvSpPr>
          <p:nvPr>
            <p:ph idx="1"/>
          </p:nvPr>
        </p:nvSpPr>
        <p:spPr>
          <a:xfrm>
            <a:off x="1968762" y="2748477"/>
            <a:ext cx="8254476" cy="2199817"/>
          </a:xfrm>
        </p:spPr>
        <p:txBody>
          <a:bodyPr anchor="ctr">
            <a:normAutofit/>
          </a:bodyPr>
          <a:lstStyle/>
          <a:p>
            <a:pPr marL="0" indent="0" algn="ctr">
              <a:buNone/>
            </a:pPr>
            <a:r>
              <a:rPr lang="en-US" sz="3200">
                <a:hlinkClick r:id="rId3"/>
              </a:rPr>
              <a:t>https://www.oregon.gov/oha/EI/REALD%20Documents/REALDSOGI_Survey.docx</a:t>
            </a:r>
            <a:endParaRPr lang="en-US" sz="3200"/>
          </a:p>
        </p:txBody>
      </p:sp>
      <p:sp>
        <p:nvSpPr>
          <p:cNvPr id="11" name="Slide Number Placeholder 10">
            <a:extLst>
              <a:ext uri="{FF2B5EF4-FFF2-40B4-BE49-F238E27FC236}">
                <a16:creationId xmlns:a16="http://schemas.microsoft.com/office/drawing/2014/main" id="{0D5AA48A-48B7-356B-6714-E2696E0CE7EF}"/>
              </a:ext>
            </a:extLst>
          </p:cNvPr>
          <p:cNvSpPr>
            <a:spLocks noGrp="1"/>
          </p:cNvSpPr>
          <p:nvPr>
            <p:ph type="sldNum" sz="quarter" idx="19"/>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339581-759F-43B7-B47D-47F906F0E294}" type="slidenum">
              <a:rPr kumimoji="0" lang="en-US" sz="14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prstClr val="white"/>
              </a:solidFill>
              <a:effectLst/>
              <a:uLnTx/>
              <a:uFillTx/>
              <a:latin typeface="Arial"/>
              <a:ea typeface="+mn-ea"/>
              <a:cs typeface="+mn-cs"/>
            </a:endParaRPr>
          </a:p>
        </p:txBody>
      </p:sp>
    </p:spTree>
    <p:extLst>
      <p:ext uri="{BB962C8B-B14F-4D97-AF65-F5344CB8AC3E}">
        <p14:creationId xmlns:p14="http://schemas.microsoft.com/office/powerpoint/2010/main" val="3197358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E6EEF-436B-F2E1-7BED-6329796FFA39}"/>
              </a:ext>
            </a:extLst>
          </p:cNvPr>
          <p:cNvSpPr>
            <a:spLocks noGrp="1"/>
          </p:cNvSpPr>
          <p:nvPr>
            <p:ph type="title"/>
          </p:nvPr>
        </p:nvSpPr>
        <p:spPr/>
        <p:txBody>
          <a:bodyPr/>
          <a:lstStyle/>
          <a:p>
            <a:r>
              <a:rPr lang="en-US"/>
              <a:t>Including Open-Ended Questions </a:t>
            </a:r>
          </a:p>
        </p:txBody>
      </p:sp>
      <p:sp>
        <p:nvSpPr>
          <p:cNvPr id="3" name="Content Placeholder 2">
            <a:extLst>
              <a:ext uri="{FF2B5EF4-FFF2-40B4-BE49-F238E27FC236}">
                <a16:creationId xmlns:a16="http://schemas.microsoft.com/office/drawing/2014/main" id="{D0130CE2-9EB8-4B27-24FF-6DA2026045B5}"/>
              </a:ext>
              <a:ext uri="{C183D7F6-B498-43B3-948B-1728B52AA6E4}">
                <adec:decorative xmlns:adec="http://schemas.microsoft.com/office/drawing/2017/decorative" val="1"/>
              </a:ext>
            </a:extLst>
          </p:cNvPr>
          <p:cNvSpPr>
            <a:spLocks noGrp="1"/>
          </p:cNvSpPr>
          <p:nvPr>
            <p:ph idx="1"/>
          </p:nvPr>
        </p:nvSpPr>
        <p:spPr>
          <a:ln>
            <a:solidFill>
              <a:srgbClr val="EC5A24"/>
            </a:solidFill>
          </a:ln>
        </p:spPr>
        <p:txBody>
          <a:bodyPr anchor="ctr">
            <a:normAutofit/>
          </a:bodyPr>
          <a:lstStyle/>
          <a:p>
            <a:pPr marL="0" indent="0" algn="ctr">
              <a:buNone/>
            </a:pPr>
            <a:r>
              <a:rPr lang="en-US" sz="2800" b="1">
                <a:effectLst/>
                <a:latin typeface="+mj-lt"/>
                <a:ea typeface="Calibri" panose="020F0502020204030204" pitchFamily="34" charset="0"/>
              </a:rPr>
              <a:t>How</a:t>
            </a:r>
            <a:r>
              <a:rPr lang="en-US" sz="2800" b="1" spc="-20">
                <a:effectLst/>
                <a:latin typeface="+mj-lt"/>
                <a:ea typeface="Calibri" panose="020F0502020204030204" pitchFamily="34" charset="0"/>
              </a:rPr>
              <a:t> </a:t>
            </a:r>
            <a:r>
              <a:rPr lang="en-US" sz="2800" b="1">
                <a:effectLst/>
                <a:latin typeface="+mj-lt"/>
                <a:ea typeface="Calibri" panose="020F0502020204030204" pitchFamily="34" charset="0"/>
              </a:rPr>
              <a:t>do</a:t>
            </a:r>
            <a:r>
              <a:rPr lang="en-US" sz="2800" b="1" spc="-20">
                <a:effectLst/>
                <a:latin typeface="+mj-lt"/>
                <a:ea typeface="Calibri" panose="020F0502020204030204" pitchFamily="34" charset="0"/>
              </a:rPr>
              <a:t> </a:t>
            </a:r>
            <a:r>
              <a:rPr lang="en-US" sz="2800" b="1">
                <a:effectLst/>
                <a:latin typeface="+mj-lt"/>
                <a:ea typeface="Calibri" panose="020F0502020204030204" pitchFamily="34" charset="0"/>
              </a:rPr>
              <a:t>you</a:t>
            </a:r>
            <a:r>
              <a:rPr lang="en-US" sz="2800" b="1" spc="-15">
                <a:effectLst/>
                <a:latin typeface="+mj-lt"/>
                <a:ea typeface="Calibri" panose="020F0502020204030204" pitchFamily="34" charset="0"/>
              </a:rPr>
              <a:t> </a:t>
            </a:r>
            <a:r>
              <a:rPr lang="en-US" sz="2800" b="1">
                <a:effectLst/>
                <a:latin typeface="+mj-lt"/>
                <a:ea typeface="Calibri" panose="020F0502020204030204" pitchFamily="34" charset="0"/>
              </a:rPr>
              <a:t>identify</a:t>
            </a:r>
            <a:r>
              <a:rPr lang="en-US" sz="2800" b="1" spc="-5">
                <a:effectLst/>
                <a:latin typeface="+mj-lt"/>
                <a:ea typeface="Calibri" panose="020F0502020204030204" pitchFamily="34" charset="0"/>
              </a:rPr>
              <a:t> </a:t>
            </a:r>
            <a:r>
              <a:rPr lang="en-US" sz="2800" b="1">
                <a:effectLst/>
                <a:latin typeface="+mj-lt"/>
                <a:ea typeface="Calibri" panose="020F0502020204030204" pitchFamily="34" charset="0"/>
              </a:rPr>
              <a:t>your</a:t>
            </a:r>
            <a:r>
              <a:rPr lang="en-US" sz="2800" b="1" spc="-5">
                <a:effectLst/>
                <a:latin typeface="+mj-lt"/>
                <a:ea typeface="Calibri" panose="020F0502020204030204" pitchFamily="34" charset="0"/>
              </a:rPr>
              <a:t> </a:t>
            </a:r>
            <a:r>
              <a:rPr lang="en-US" sz="2800" b="1">
                <a:effectLst/>
                <a:latin typeface="+mj-lt"/>
                <a:ea typeface="Calibri" panose="020F0502020204030204" pitchFamily="34" charset="0"/>
              </a:rPr>
              <a:t>race,</a:t>
            </a:r>
            <a:r>
              <a:rPr lang="en-US" sz="2800" b="1" spc="-5">
                <a:effectLst/>
                <a:latin typeface="+mj-lt"/>
                <a:ea typeface="Calibri" panose="020F0502020204030204" pitchFamily="34" charset="0"/>
              </a:rPr>
              <a:t> </a:t>
            </a:r>
            <a:r>
              <a:rPr lang="en-US" sz="2800" b="1">
                <a:effectLst/>
                <a:latin typeface="+mj-lt"/>
                <a:ea typeface="Calibri" panose="020F0502020204030204" pitchFamily="34" charset="0"/>
              </a:rPr>
              <a:t>ethnicity,</a:t>
            </a:r>
            <a:r>
              <a:rPr lang="en-US" sz="2800" b="1" spc="-5">
                <a:effectLst/>
                <a:latin typeface="+mj-lt"/>
                <a:ea typeface="Calibri" panose="020F0502020204030204" pitchFamily="34" charset="0"/>
              </a:rPr>
              <a:t> </a:t>
            </a:r>
            <a:r>
              <a:rPr lang="en-US" sz="2800" b="1">
                <a:effectLst/>
                <a:latin typeface="+mj-lt"/>
                <a:ea typeface="Calibri" panose="020F0502020204030204" pitchFamily="34" charset="0"/>
              </a:rPr>
              <a:t>tribal</a:t>
            </a:r>
            <a:r>
              <a:rPr lang="en-US" sz="2800" b="1" spc="-10">
                <a:effectLst/>
                <a:latin typeface="+mj-lt"/>
                <a:ea typeface="Calibri" panose="020F0502020204030204" pitchFamily="34" charset="0"/>
              </a:rPr>
              <a:t> </a:t>
            </a:r>
            <a:r>
              <a:rPr lang="en-US" sz="2800" b="1">
                <a:effectLst/>
                <a:latin typeface="+mj-lt"/>
                <a:ea typeface="Calibri" panose="020F0502020204030204" pitchFamily="34" charset="0"/>
              </a:rPr>
              <a:t>affiliation,</a:t>
            </a:r>
            <a:r>
              <a:rPr lang="en-US" sz="2800" b="1" spc="-10">
                <a:effectLst/>
                <a:latin typeface="+mj-lt"/>
                <a:ea typeface="Calibri" panose="020F0502020204030204" pitchFamily="34" charset="0"/>
              </a:rPr>
              <a:t> </a:t>
            </a:r>
            <a:r>
              <a:rPr lang="en-US" sz="2800" b="1">
                <a:effectLst/>
                <a:latin typeface="+mj-lt"/>
                <a:ea typeface="Calibri" panose="020F0502020204030204" pitchFamily="34" charset="0"/>
              </a:rPr>
              <a:t>country</a:t>
            </a:r>
            <a:r>
              <a:rPr lang="en-US" sz="2800" b="1" spc="-5">
                <a:effectLst/>
                <a:latin typeface="+mj-lt"/>
                <a:ea typeface="Calibri" panose="020F0502020204030204" pitchFamily="34" charset="0"/>
              </a:rPr>
              <a:t> </a:t>
            </a:r>
            <a:r>
              <a:rPr lang="en-US" sz="2800" b="1">
                <a:effectLst/>
                <a:latin typeface="+mj-lt"/>
                <a:ea typeface="Calibri" panose="020F0502020204030204" pitchFamily="34" charset="0"/>
              </a:rPr>
              <a:t>of</a:t>
            </a:r>
            <a:r>
              <a:rPr lang="en-US" sz="2800" b="1" spc="-5">
                <a:effectLst/>
                <a:latin typeface="+mj-lt"/>
                <a:ea typeface="Calibri" panose="020F0502020204030204" pitchFamily="34" charset="0"/>
              </a:rPr>
              <a:t> </a:t>
            </a:r>
            <a:r>
              <a:rPr lang="en-US" sz="2800" b="1">
                <a:effectLst/>
                <a:latin typeface="+mj-lt"/>
                <a:ea typeface="Calibri" panose="020F0502020204030204" pitchFamily="34" charset="0"/>
              </a:rPr>
              <a:t>origin,</a:t>
            </a:r>
            <a:r>
              <a:rPr lang="en-US" sz="2800" b="1" spc="-10">
                <a:effectLst/>
                <a:latin typeface="+mj-lt"/>
                <a:ea typeface="Calibri" panose="020F0502020204030204" pitchFamily="34" charset="0"/>
              </a:rPr>
              <a:t> </a:t>
            </a:r>
            <a:r>
              <a:rPr lang="en-US" sz="2800" b="1">
                <a:effectLst/>
                <a:latin typeface="+mj-lt"/>
                <a:ea typeface="Calibri" panose="020F0502020204030204" pitchFamily="34" charset="0"/>
              </a:rPr>
              <a:t>or</a:t>
            </a:r>
            <a:r>
              <a:rPr lang="en-US" sz="2800" b="1" spc="-5">
                <a:effectLst/>
                <a:latin typeface="+mj-lt"/>
                <a:ea typeface="Calibri" panose="020F0502020204030204" pitchFamily="34" charset="0"/>
              </a:rPr>
              <a:t> </a:t>
            </a:r>
            <a:r>
              <a:rPr lang="en-US" sz="2800" b="1">
                <a:effectLst/>
                <a:latin typeface="+mj-lt"/>
                <a:ea typeface="Calibri" panose="020F0502020204030204" pitchFamily="34" charset="0"/>
              </a:rPr>
              <a:t>ancestry?</a:t>
            </a:r>
            <a:r>
              <a:rPr lang="en-US" sz="2800" spc="50">
                <a:effectLst/>
                <a:latin typeface="+mj-lt"/>
                <a:ea typeface="Calibri" panose="020F0502020204030204" pitchFamily="34" charset="0"/>
              </a:rPr>
              <a:t> </a:t>
            </a:r>
            <a:r>
              <a:rPr lang="en-US" sz="2800" i="1" spc="50">
                <a:effectLst/>
                <a:latin typeface="+mj-lt"/>
                <a:ea typeface="Calibri" panose="020F0502020204030204" pitchFamily="34" charset="0"/>
              </a:rPr>
              <a:t>(Open Text Response)</a:t>
            </a:r>
          </a:p>
        </p:txBody>
      </p:sp>
      <p:sp>
        <p:nvSpPr>
          <p:cNvPr id="4" name="Content Placeholder 3">
            <a:extLst>
              <a:ext uri="{FF2B5EF4-FFF2-40B4-BE49-F238E27FC236}">
                <a16:creationId xmlns:a16="http://schemas.microsoft.com/office/drawing/2014/main" id="{7C6691CF-CE75-A5C2-856A-40CF8749DC77}"/>
              </a:ext>
              <a:ext uri="{C183D7F6-B498-43B3-948B-1728B52AA6E4}">
                <adec:decorative xmlns:adec="http://schemas.microsoft.com/office/drawing/2017/decorative" val="1"/>
              </a:ext>
            </a:extLst>
          </p:cNvPr>
          <p:cNvSpPr>
            <a:spLocks noGrp="1"/>
          </p:cNvSpPr>
          <p:nvPr>
            <p:ph idx="14"/>
          </p:nvPr>
        </p:nvSpPr>
        <p:spPr>
          <a:ln>
            <a:solidFill>
              <a:srgbClr val="EC5A24"/>
            </a:solidFill>
          </a:ln>
        </p:spPr>
        <p:txBody>
          <a:bodyPr anchor="ctr">
            <a:normAutofit/>
          </a:bodyPr>
          <a:lstStyle/>
          <a:p>
            <a:pPr marL="0" indent="0" algn="ctr">
              <a:buNone/>
            </a:pPr>
            <a:r>
              <a:rPr lang="en-US" sz="2800" b="1"/>
              <a:t>Describe your gender in any way you prefer: </a:t>
            </a:r>
            <a:r>
              <a:rPr lang="en-US" sz="2800" i="1"/>
              <a:t>(Open Text Response)</a:t>
            </a:r>
          </a:p>
        </p:txBody>
      </p:sp>
      <p:sp>
        <p:nvSpPr>
          <p:cNvPr id="5" name="Content Placeholder 4">
            <a:extLst>
              <a:ext uri="{FF2B5EF4-FFF2-40B4-BE49-F238E27FC236}">
                <a16:creationId xmlns:a16="http://schemas.microsoft.com/office/drawing/2014/main" id="{BA96A50F-DF1E-028E-E2A8-EEBE9CD2AF3D}"/>
              </a:ext>
              <a:ext uri="{C183D7F6-B498-43B3-948B-1728B52AA6E4}">
                <adec:decorative xmlns:adec="http://schemas.microsoft.com/office/drawing/2017/decorative" val="1"/>
              </a:ext>
            </a:extLst>
          </p:cNvPr>
          <p:cNvSpPr>
            <a:spLocks noGrp="1"/>
          </p:cNvSpPr>
          <p:nvPr>
            <p:ph idx="16"/>
          </p:nvPr>
        </p:nvSpPr>
        <p:spPr>
          <a:ln>
            <a:solidFill>
              <a:srgbClr val="EC5A24"/>
            </a:solidFill>
          </a:ln>
        </p:spPr>
        <p:txBody>
          <a:bodyPr anchor="ctr">
            <a:normAutofit/>
          </a:bodyPr>
          <a:lstStyle/>
          <a:p>
            <a:pPr marL="0" indent="0" algn="ctr">
              <a:buNone/>
            </a:pPr>
            <a:r>
              <a:rPr lang="en-US" sz="2800" b="1"/>
              <a:t>Describe your sexual orientation or sexual identity in any way you prefer: </a:t>
            </a:r>
            <a:r>
              <a:rPr lang="en-US" sz="2800" i="1" spc="50">
                <a:effectLst/>
                <a:latin typeface="+mj-lt"/>
                <a:ea typeface="Calibri" panose="020F0502020204030204" pitchFamily="34" charset="0"/>
              </a:rPr>
              <a:t>(Open Text Response)</a:t>
            </a:r>
          </a:p>
        </p:txBody>
      </p:sp>
      <p:sp>
        <p:nvSpPr>
          <p:cNvPr id="6" name="Content Placeholder 5">
            <a:extLst>
              <a:ext uri="{FF2B5EF4-FFF2-40B4-BE49-F238E27FC236}">
                <a16:creationId xmlns:a16="http://schemas.microsoft.com/office/drawing/2014/main" id="{93E4609A-85BB-A20C-348C-85320CE3DAF4}"/>
              </a:ext>
              <a:ext uri="{C183D7F6-B498-43B3-948B-1728B52AA6E4}">
                <adec:decorative xmlns:adec="http://schemas.microsoft.com/office/drawing/2017/decorative" val="1"/>
              </a:ext>
            </a:extLst>
          </p:cNvPr>
          <p:cNvSpPr>
            <a:spLocks noGrp="1"/>
          </p:cNvSpPr>
          <p:nvPr>
            <p:ph idx="18"/>
          </p:nvPr>
        </p:nvSpPr>
        <p:spPr>
          <a:ln>
            <a:solidFill>
              <a:srgbClr val="EC5A24"/>
            </a:solidFill>
          </a:ln>
        </p:spPr>
        <p:txBody>
          <a:bodyPr anchor="ctr">
            <a:normAutofit/>
          </a:bodyPr>
          <a:lstStyle/>
          <a:p>
            <a:pPr marL="0" indent="0" algn="ctr">
              <a:buNone/>
            </a:pPr>
            <a:r>
              <a:rPr lang="en-US" sz="2400" b="1">
                <a:effectLst/>
                <a:latin typeface="+mj-lt"/>
                <a:ea typeface="Calibri" panose="020F0502020204030204" pitchFamily="34" charset="0"/>
                <a:cs typeface="Arial" panose="020B0604020202020204" pitchFamily="34" charset="0"/>
              </a:rPr>
              <a:t>If you identify as someone with a disability, or as having a physical, mental, emotional, cognitive, or intellectual condition, describe your disability or condition in any way you prefer</a:t>
            </a:r>
            <a:r>
              <a:rPr lang="en-US" sz="2400">
                <a:effectLst/>
                <a:latin typeface="+mj-lt"/>
                <a:ea typeface="Calibri" panose="020F0502020204030204" pitchFamily="34" charset="0"/>
                <a:cs typeface="Arial" panose="020B0604020202020204" pitchFamily="34" charset="0"/>
              </a:rPr>
              <a:t>: </a:t>
            </a:r>
            <a:r>
              <a:rPr lang="en-US" sz="2400" i="1" spc="50">
                <a:effectLst/>
                <a:latin typeface="+mj-lt"/>
                <a:ea typeface="Calibri" panose="020F0502020204030204" pitchFamily="34" charset="0"/>
              </a:rPr>
              <a:t>(Open Text Response)</a:t>
            </a:r>
          </a:p>
        </p:txBody>
      </p:sp>
      <p:sp>
        <p:nvSpPr>
          <p:cNvPr id="7" name="Slide Number Placeholder 6">
            <a:extLst>
              <a:ext uri="{FF2B5EF4-FFF2-40B4-BE49-F238E27FC236}">
                <a16:creationId xmlns:a16="http://schemas.microsoft.com/office/drawing/2014/main" id="{EFB7E951-163F-4D26-C2B6-3A272FC3DF81}"/>
              </a:ext>
            </a:extLst>
          </p:cNvPr>
          <p:cNvSpPr>
            <a:spLocks noGrp="1"/>
          </p:cNvSpPr>
          <p:nvPr>
            <p:ph type="sldNum" sz="quarter" idx="19"/>
          </p:nvPr>
        </p:nvSpPr>
        <p:spPr/>
        <p:txBody>
          <a:bodyPr/>
          <a:lstStyle/>
          <a:p>
            <a:fld id="{58339581-759F-43B7-B47D-47F906F0E294}" type="slidenum">
              <a:rPr lang="en-US" smtClean="0"/>
              <a:pPr/>
              <a:t>12</a:t>
            </a:fld>
            <a:endParaRPr lang="en-US"/>
          </a:p>
        </p:txBody>
      </p:sp>
    </p:spTree>
    <p:extLst>
      <p:ext uri="{BB962C8B-B14F-4D97-AF65-F5344CB8AC3E}">
        <p14:creationId xmlns:p14="http://schemas.microsoft.com/office/powerpoint/2010/main" val="4240214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7028F-828F-518B-923A-6DE7047AF07F}"/>
              </a:ext>
            </a:extLst>
          </p:cNvPr>
          <p:cNvSpPr>
            <a:spLocks noGrp="1"/>
          </p:cNvSpPr>
          <p:nvPr>
            <p:ph type="title"/>
          </p:nvPr>
        </p:nvSpPr>
        <p:spPr>
          <a:xfrm>
            <a:off x="635000" y="400540"/>
            <a:ext cx="10092703" cy="825500"/>
          </a:xfrm>
        </p:spPr>
        <p:txBody>
          <a:bodyPr/>
          <a:lstStyle/>
          <a:p>
            <a:r>
              <a:rPr lang="en-US" sz="4000"/>
              <a:t>Structured Questions</a:t>
            </a:r>
            <a:br>
              <a:rPr lang="en-US" sz="3600"/>
            </a:br>
            <a:r>
              <a:rPr lang="en-US" sz="2400"/>
              <a:t>Granular, multi-select, community-informed</a:t>
            </a:r>
            <a:endParaRPr lang="en-US" sz="3600"/>
          </a:p>
        </p:txBody>
      </p:sp>
      <p:sp>
        <p:nvSpPr>
          <p:cNvPr id="3" name="Content Placeholder 2">
            <a:extLst>
              <a:ext uri="{FF2B5EF4-FFF2-40B4-BE49-F238E27FC236}">
                <a16:creationId xmlns:a16="http://schemas.microsoft.com/office/drawing/2014/main" id="{37E6853F-351A-9248-0DF7-BE4AA7F0D76A}"/>
              </a:ext>
            </a:extLst>
          </p:cNvPr>
          <p:cNvSpPr>
            <a:spLocks noGrp="1"/>
          </p:cNvSpPr>
          <p:nvPr>
            <p:ph idx="1"/>
          </p:nvPr>
        </p:nvSpPr>
        <p:spPr/>
        <p:txBody>
          <a:bodyPr>
            <a:normAutofit/>
          </a:bodyPr>
          <a:lstStyle/>
          <a:p>
            <a:r>
              <a:rPr lang="en-US">
                <a:effectLst/>
                <a:latin typeface="+mj-lt"/>
                <a:ea typeface="Calibri" panose="020F0502020204030204" pitchFamily="34" charset="0"/>
                <a:cs typeface="Calibri" panose="020F0502020204030204" pitchFamily="34" charset="0"/>
              </a:rPr>
              <a:t>Which of the following describes your racial or ethnic identity? (Select all that apply from 72 options)</a:t>
            </a:r>
          </a:p>
          <a:p>
            <a:r>
              <a:rPr lang="en-US"/>
              <a:t>For adults: </a:t>
            </a:r>
          </a:p>
          <a:p>
            <a:pPr lvl="1"/>
            <a:r>
              <a:rPr lang="en-US" sz="2800"/>
              <a:t>What is your gender? (Select all that apply from 12 options)</a:t>
            </a:r>
          </a:p>
          <a:p>
            <a:pPr lvl="1"/>
            <a:r>
              <a:rPr lang="en-US" sz="2800"/>
              <a:t>What is your sexual orientation (Select all that apply from 10 options)</a:t>
            </a:r>
          </a:p>
          <a:p>
            <a:r>
              <a:rPr lang="en-US"/>
              <a:t>When providing information about language:</a:t>
            </a:r>
          </a:p>
          <a:p>
            <a:pPr lvl="1"/>
            <a:r>
              <a:rPr lang="en-US" sz="2800"/>
              <a:t>Electronic forms use ‘smart filtering’ to allow people to select from complete ISO list of 7000+ active, living languages</a:t>
            </a:r>
          </a:p>
          <a:p>
            <a:pPr lvl="1"/>
            <a:r>
              <a:rPr lang="en-US" sz="2800"/>
              <a:t>Using only a short list of common languages creates bias</a:t>
            </a:r>
          </a:p>
        </p:txBody>
      </p:sp>
      <p:sp>
        <p:nvSpPr>
          <p:cNvPr id="4" name="Slide Number Placeholder 3">
            <a:extLst>
              <a:ext uri="{FF2B5EF4-FFF2-40B4-BE49-F238E27FC236}">
                <a16:creationId xmlns:a16="http://schemas.microsoft.com/office/drawing/2014/main" id="{95A88C4A-F840-D2CB-1634-D3AF29511206}"/>
              </a:ext>
            </a:extLst>
          </p:cNvPr>
          <p:cNvSpPr>
            <a:spLocks noGrp="1"/>
          </p:cNvSpPr>
          <p:nvPr>
            <p:ph type="sldNum" sz="quarter" idx="10"/>
          </p:nvPr>
        </p:nvSpPr>
        <p:spPr/>
        <p:txBody>
          <a:bodyPr/>
          <a:lstStyle/>
          <a:p>
            <a:fld id="{58339581-759F-43B7-B47D-47F906F0E294}" type="slidenum">
              <a:rPr lang="en-US" smtClean="0"/>
              <a:pPr/>
              <a:t>13</a:t>
            </a:fld>
            <a:endParaRPr lang="en-US"/>
          </a:p>
        </p:txBody>
      </p:sp>
    </p:spTree>
    <p:extLst>
      <p:ext uri="{BB962C8B-B14F-4D97-AF65-F5344CB8AC3E}">
        <p14:creationId xmlns:p14="http://schemas.microsoft.com/office/powerpoint/2010/main" val="1952934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800D0-D99F-C6D3-1232-736189E4CF72}"/>
              </a:ext>
            </a:extLst>
          </p:cNvPr>
          <p:cNvSpPr>
            <a:spLocks noGrp="1"/>
          </p:cNvSpPr>
          <p:nvPr>
            <p:ph type="title"/>
          </p:nvPr>
        </p:nvSpPr>
        <p:spPr>
          <a:xfrm>
            <a:off x="635000" y="400540"/>
            <a:ext cx="11327613" cy="825500"/>
          </a:xfrm>
        </p:spPr>
        <p:txBody>
          <a:bodyPr/>
          <a:lstStyle/>
          <a:p>
            <a:r>
              <a:rPr lang="en-US"/>
              <a:t>General Data Equity Practices in REALD &amp; SOGI</a:t>
            </a:r>
          </a:p>
        </p:txBody>
      </p:sp>
      <p:sp>
        <p:nvSpPr>
          <p:cNvPr id="3" name="Content Placeholder 2">
            <a:extLst>
              <a:ext uri="{FF2B5EF4-FFF2-40B4-BE49-F238E27FC236}">
                <a16:creationId xmlns:a16="http://schemas.microsoft.com/office/drawing/2014/main" id="{A50D2FEB-F33C-937D-EB64-2AFC2A259F97}"/>
              </a:ext>
            </a:extLst>
          </p:cNvPr>
          <p:cNvSpPr>
            <a:spLocks noGrp="1"/>
          </p:cNvSpPr>
          <p:nvPr>
            <p:ph idx="1"/>
          </p:nvPr>
        </p:nvSpPr>
        <p:spPr>
          <a:xfrm>
            <a:off x="635001" y="1357678"/>
            <a:ext cx="10922000" cy="4654677"/>
          </a:xfrm>
        </p:spPr>
        <p:txBody>
          <a:bodyPr>
            <a:normAutofit/>
          </a:bodyPr>
          <a:lstStyle/>
          <a:p>
            <a:r>
              <a:rPr lang="en-US"/>
              <a:t>Question ordering – language &amp; disability first to identify access needs</a:t>
            </a:r>
          </a:p>
          <a:p>
            <a:r>
              <a:rPr lang="en-US"/>
              <a:t>All questions are optional and include response options: ‘</a:t>
            </a:r>
            <a:r>
              <a:rPr lang="en-US" i="1"/>
              <a:t>Don’t know’ </a:t>
            </a:r>
            <a:r>
              <a:rPr lang="en-US"/>
              <a:t>and</a:t>
            </a:r>
            <a:r>
              <a:rPr lang="en-US" i="1"/>
              <a:t> ‘Don’t want to answer’. </a:t>
            </a:r>
            <a:r>
              <a:rPr lang="en-US"/>
              <a:t>Some questions also include the option </a:t>
            </a:r>
            <a:r>
              <a:rPr lang="en-US" i="1"/>
              <a:t>‘Don’t know what this question is asking’.</a:t>
            </a:r>
          </a:p>
          <a:p>
            <a:r>
              <a:rPr lang="en-US"/>
              <a:t>Age-based skip logic is present throughout the survey to ensure that questions are age-appropriate.</a:t>
            </a:r>
          </a:p>
          <a:p>
            <a:r>
              <a:rPr lang="en-US"/>
              <a:t>Display logic and skip logic are used throughout to reduce survey fatigue &amp; burden</a:t>
            </a:r>
          </a:p>
        </p:txBody>
      </p:sp>
      <p:sp>
        <p:nvSpPr>
          <p:cNvPr id="4" name="Slide Number Placeholder 3">
            <a:extLst>
              <a:ext uri="{FF2B5EF4-FFF2-40B4-BE49-F238E27FC236}">
                <a16:creationId xmlns:a16="http://schemas.microsoft.com/office/drawing/2014/main" id="{F6B0BB23-5A28-A828-949C-D4D8590F88FA}"/>
              </a:ext>
            </a:extLst>
          </p:cNvPr>
          <p:cNvSpPr>
            <a:spLocks noGrp="1"/>
          </p:cNvSpPr>
          <p:nvPr>
            <p:ph type="sldNum" sz="quarter" idx="10"/>
          </p:nvPr>
        </p:nvSpPr>
        <p:spPr/>
        <p:txBody>
          <a:bodyPr/>
          <a:lstStyle/>
          <a:p>
            <a:fld id="{58339581-759F-43B7-B47D-47F906F0E294}" type="slidenum">
              <a:rPr lang="en-US" smtClean="0"/>
              <a:pPr/>
              <a:t>14</a:t>
            </a:fld>
            <a:endParaRPr lang="en-US"/>
          </a:p>
        </p:txBody>
      </p:sp>
    </p:spTree>
    <p:extLst>
      <p:ext uri="{BB962C8B-B14F-4D97-AF65-F5344CB8AC3E}">
        <p14:creationId xmlns:p14="http://schemas.microsoft.com/office/powerpoint/2010/main" val="298779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F51DA-67BB-D2C6-F858-A88726CEF5D5}"/>
              </a:ext>
            </a:extLst>
          </p:cNvPr>
          <p:cNvSpPr>
            <a:spLocks noGrp="1"/>
          </p:cNvSpPr>
          <p:nvPr>
            <p:ph type="title"/>
          </p:nvPr>
        </p:nvSpPr>
        <p:spPr/>
        <p:txBody>
          <a:bodyPr/>
          <a:lstStyle/>
          <a:p>
            <a:r>
              <a:rPr lang="en-US"/>
              <a:t>Subject-Specific Data Equity Practices</a:t>
            </a:r>
          </a:p>
        </p:txBody>
      </p:sp>
      <p:sp>
        <p:nvSpPr>
          <p:cNvPr id="3" name="Content Placeholder 2">
            <a:extLst>
              <a:ext uri="{FF2B5EF4-FFF2-40B4-BE49-F238E27FC236}">
                <a16:creationId xmlns:a16="http://schemas.microsoft.com/office/drawing/2014/main" id="{D0625436-ABD4-1328-460F-62553F39855A}"/>
              </a:ext>
            </a:extLst>
          </p:cNvPr>
          <p:cNvSpPr>
            <a:spLocks noGrp="1"/>
          </p:cNvSpPr>
          <p:nvPr>
            <p:ph idx="1"/>
          </p:nvPr>
        </p:nvSpPr>
        <p:spPr/>
        <p:txBody>
          <a:bodyPr>
            <a:normAutofit/>
          </a:bodyPr>
          <a:lstStyle/>
          <a:p>
            <a:r>
              <a:rPr lang="en-US"/>
              <a:t>Question about sex includes ‘intersex’ and ‘not listed’ options to capture underrepresented experiences</a:t>
            </a:r>
          </a:p>
          <a:p>
            <a:r>
              <a:rPr lang="en-US"/>
              <a:t>We ask about transgender status separately from asking about gender identity.</a:t>
            </a:r>
          </a:p>
          <a:p>
            <a:r>
              <a:rPr lang="en-US"/>
              <a:t>Ask a ‘</a:t>
            </a:r>
            <a:r>
              <a:rPr lang="en-US" b="1"/>
              <a:t>primary race</a:t>
            </a:r>
            <a:r>
              <a:rPr lang="en-US"/>
              <a:t>’ question to allow people with more than one racial or ethnic identity to choose whether to be represented using a primary racial identity or as ‘multiracial’ when data is aggregated.</a:t>
            </a:r>
          </a:p>
          <a:p>
            <a:r>
              <a:rPr lang="en-US"/>
              <a:t>Include questions about ‘disability’, ‘functional limitations’, and ‘accommodations’ to capture needs and experiences irrespective of personal identification with specific labels.</a:t>
            </a:r>
          </a:p>
          <a:p>
            <a:endParaRPr lang="en-US"/>
          </a:p>
        </p:txBody>
      </p:sp>
      <p:sp>
        <p:nvSpPr>
          <p:cNvPr id="4" name="Slide Number Placeholder 3">
            <a:extLst>
              <a:ext uri="{FF2B5EF4-FFF2-40B4-BE49-F238E27FC236}">
                <a16:creationId xmlns:a16="http://schemas.microsoft.com/office/drawing/2014/main" id="{5E5C2A05-C979-2A99-7D5E-2BB655BA9BF1}"/>
              </a:ext>
            </a:extLst>
          </p:cNvPr>
          <p:cNvSpPr>
            <a:spLocks noGrp="1"/>
          </p:cNvSpPr>
          <p:nvPr>
            <p:ph type="sldNum" sz="quarter" idx="10"/>
          </p:nvPr>
        </p:nvSpPr>
        <p:spPr/>
        <p:txBody>
          <a:bodyPr/>
          <a:lstStyle/>
          <a:p>
            <a:fld id="{58339581-759F-43B7-B47D-47F906F0E294}" type="slidenum">
              <a:rPr lang="en-US" smtClean="0"/>
              <a:pPr/>
              <a:t>15</a:t>
            </a:fld>
            <a:endParaRPr lang="en-US"/>
          </a:p>
        </p:txBody>
      </p:sp>
    </p:spTree>
    <p:extLst>
      <p:ext uri="{BB962C8B-B14F-4D97-AF65-F5344CB8AC3E}">
        <p14:creationId xmlns:p14="http://schemas.microsoft.com/office/powerpoint/2010/main" val="51839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08A4B-AF79-8161-C2DF-B90572F52AF2}"/>
              </a:ext>
            </a:extLst>
          </p:cNvPr>
          <p:cNvSpPr>
            <a:spLocks noGrp="1"/>
          </p:cNvSpPr>
          <p:nvPr>
            <p:ph type="title"/>
          </p:nvPr>
        </p:nvSpPr>
        <p:spPr/>
        <p:txBody>
          <a:bodyPr/>
          <a:lstStyle/>
          <a:p>
            <a:r>
              <a:rPr lang="en-US" dirty="0"/>
              <a:t>REALD and SOGI Community Grant</a:t>
            </a:r>
          </a:p>
        </p:txBody>
      </p:sp>
      <p:sp>
        <p:nvSpPr>
          <p:cNvPr id="3" name="Content Placeholder 2">
            <a:extLst>
              <a:ext uri="{FF2B5EF4-FFF2-40B4-BE49-F238E27FC236}">
                <a16:creationId xmlns:a16="http://schemas.microsoft.com/office/drawing/2014/main" id="{DBD3DBC3-5ED2-F005-B934-F57E4603B071}"/>
              </a:ext>
            </a:extLst>
          </p:cNvPr>
          <p:cNvSpPr>
            <a:spLocks noGrp="1"/>
          </p:cNvSpPr>
          <p:nvPr>
            <p:ph idx="1"/>
          </p:nvPr>
        </p:nvSpPr>
        <p:spPr/>
        <p:txBody>
          <a:bodyPr>
            <a:normAutofit/>
          </a:bodyPr>
          <a:lstStyle/>
          <a:p>
            <a:pPr algn="l">
              <a:buFont typeface="Arial" panose="020B0604020202020204" pitchFamily="34" charset="0"/>
              <a:buChar char="•"/>
            </a:pPr>
            <a:r>
              <a:rPr lang="en-US" b="0" i="0">
                <a:solidFill>
                  <a:srgbClr val="444444"/>
                </a:solidFill>
                <a:effectLst/>
                <a:latin typeface="+mj-lt"/>
              </a:rPr>
              <a:t>Grantees/partners will be community health organizations and community-based groups serving tribal communities, communities of color, LGBTQ+ people, people with disabilities, people who speak primary languages other than English and other underserved populations.</a:t>
            </a:r>
          </a:p>
          <a:p>
            <a:pPr algn="l">
              <a:buFont typeface="Arial" panose="020B0604020202020204" pitchFamily="34" charset="0"/>
              <a:buChar char="•"/>
            </a:pPr>
            <a:r>
              <a:rPr lang="en-US" b="0" i="0">
                <a:solidFill>
                  <a:srgbClr val="444444"/>
                </a:solidFill>
                <a:effectLst/>
                <a:latin typeface="+mj-lt"/>
              </a:rPr>
              <a:t>Receive training and funding to be able to provide culturally responsive/specific, trauma-informed trainings on the collection of REALD &amp; SOGI data.</a:t>
            </a:r>
          </a:p>
          <a:p>
            <a:pPr marL="0" indent="0" algn="l">
              <a:buNone/>
            </a:pPr>
            <a:endParaRPr lang="en-US" b="0" i="0">
              <a:solidFill>
                <a:srgbClr val="444444"/>
              </a:solidFill>
              <a:effectLst/>
              <a:latin typeface="+mj-lt"/>
            </a:endParaRPr>
          </a:p>
          <a:p>
            <a:endParaRPr lang="en-US"/>
          </a:p>
        </p:txBody>
      </p:sp>
      <p:sp>
        <p:nvSpPr>
          <p:cNvPr id="4" name="Slide Number Placeholder 3">
            <a:extLst>
              <a:ext uri="{FF2B5EF4-FFF2-40B4-BE49-F238E27FC236}">
                <a16:creationId xmlns:a16="http://schemas.microsoft.com/office/drawing/2014/main" id="{132430A9-B187-268A-F621-541DE98FCC61}"/>
              </a:ext>
            </a:extLst>
          </p:cNvPr>
          <p:cNvSpPr>
            <a:spLocks noGrp="1"/>
          </p:cNvSpPr>
          <p:nvPr>
            <p:ph type="sldNum" sz="quarter" idx="10"/>
          </p:nvPr>
        </p:nvSpPr>
        <p:spPr/>
        <p:txBody>
          <a:bodyPr/>
          <a:lstStyle/>
          <a:p>
            <a:fld id="{58339581-759F-43B7-B47D-47F906F0E294}" type="slidenum">
              <a:rPr lang="en-US" smtClean="0"/>
              <a:pPr/>
              <a:t>16</a:t>
            </a:fld>
            <a:endParaRPr lang="en-US"/>
          </a:p>
        </p:txBody>
      </p:sp>
    </p:spTree>
    <p:extLst>
      <p:ext uri="{BB962C8B-B14F-4D97-AF65-F5344CB8AC3E}">
        <p14:creationId xmlns:p14="http://schemas.microsoft.com/office/powerpoint/2010/main" val="20098959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0CF87-DB1B-7E47-242F-CBF43C5DAC41}"/>
              </a:ext>
            </a:extLst>
          </p:cNvPr>
          <p:cNvSpPr>
            <a:spLocks noGrp="1"/>
          </p:cNvSpPr>
          <p:nvPr>
            <p:ph type="title"/>
          </p:nvPr>
        </p:nvSpPr>
        <p:spPr/>
        <p:txBody>
          <a:bodyPr/>
          <a:lstStyle/>
          <a:p>
            <a:r>
              <a:rPr lang="en-US"/>
              <a:t>Community Workgroup</a:t>
            </a:r>
          </a:p>
        </p:txBody>
      </p:sp>
      <p:sp>
        <p:nvSpPr>
          <p:cNvPr id="3" name="Content Placeholder 2">
            <a:extLst>
              <a:ext uri="{FF2B5EF4-FFF2-40B4-BE49-F238E27FC236}">
                <a16:creationId xmlns:a16="http://schemas.microsoft.com/office/drawing/2014/main" id="{532762BD-6972-AC68-9AD0-FBECECF387BF}"/>
              </a:ext>
            </a:extLst>
          </p:cNvPr>
          <p:cNvSpPr>
            <a:spLocks noGrp="1"/>
          </p:cNvSpPr>
          <p:nvPr>
            <p:ph idx="1"/>
          </p:nvPr>
        </p:nvSpPr>
        <p:spPr/>
        <p:txBody>
          <a:bodyPr>
            <a:normAutofit/>
          </a:bodyPr>
          <a:lstStyle/>
          <a:p>
            <a:r>
              <a:rPr lang="en-US"/>
              <a:t>Comprised of 21 individuals with diverse identities and geographic locations in Oregon</a:t>
            </a:r>
          </a:p>
          <a:p>
            <a:pPr marL="0" indent="0">
              <a:buNone/>
            </a:pPr>
            <a:r>
              <a:rPr lang="en-US"/>
              <a:t>Goals</a:t>
            </a:r>
          </a:p>
          <a:p>
            <a:r>
              <a:rPr lang="en-US"/>
              <a:t>To integrate communities’ perspectives into OHA decision making</a:t>
            </a:r>
          </a:p>
          <a:p>
            <a:r>
              <a:rPr lang="en-US"/>
              <a:t>Build community capacity to understand and utilize REALD &amp;SOGI data</a:t>
            </a:r>
          </a:p>
          <a:p>
            <a:r>
              <a:rPr lang="en-US"/>
              <a:t>Support communities to promote data justice, equity, and community-responsiveness</a:t>
            </a:r>
          </a:p>
          <a:p>
            <a:r>
              <a:rPr lang="en-US"/>
              <a:t>Support sustainable practices in data validation in community to promote health equity</a:t>
            </a:r>
          </a:p>
        </p:txBody>
      </p:sp>
      <p:sp>
        <p:nvSpPr>
          <p:cNvPr id="4" name="Slide Number Placeholder 3">
            <a:extLst>
              <a:ext uri="{FF2B5EF4-FFF2-40B4-BE49-F238E27FC236}">
                <a16:creationId xmlns:a16="http://schemas.microsoft.com/office/drawing/2014/main" id="{710749E8-5795-6274-5660-85F18446F043}"/>
              </a:ext>
            </a:extLst>
          </p:cNvPr>
          <p:cNvSpPr>
            <a:spLocks noGrp="1"/>
          </p:cNvSpPr>
          <p:nvPr>
            <p:ph type="sldNum" sz="quarter" idx="10"/>
          </p:nvPr>
        </p:nvSpPr>
        <p:spPr/>
        <p:txBody>
          <a:bodyPr/>
          <a:lstStyle/>
          <a:p>
            <a:fld id="{58339581-759F-43B7-B47D-47F906F0E294}" type="slidenum">
              <a:rPr lang="en-US" smtClean="0"/>
              <a:pPr/>
              <a:t>17</a:t>
            </a:fld>
            <a:endParaRPr lang="en-US"/>
          </a:p>
        </p:txBody>
      </p:sp>
    </p:spTree>
    <p:extLst>
      <p:ext uri="{BB962C8B-B14F-4D97-AF65-F5344CB8AC3E}">
        <p14:creationId xmlns:p14="http://schemas.microsoft.com/office/powerpoint/2010/main" val="2782162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41F71-4378-E3E8-6C22-8903C15DC0C8}"/>
              </a:ext>
            </a:extLst>
          </p:cNvPr>
          <p:cNvSpPr>
            <a:spLocks noGrp="1"/>
          </p:cNvSpPr>
          <p:nvPr>
            <p:ph type="ctrTitle"/>
          </p:nvPr>
        </p:nvSpPr>
        <p:spPr/>
        <p:txBody>
          <a:bodyPr/>
          <a:lstStyle/>
          <a:p>
            <a:r>
              <a:rPr lang="en-US"/>
              <a:t>Common concerns with collecting demographic data</a:t>
            </a:r>
          </a:p>
        </p:txBody>
      </p:sp>
      <p:sp>
        <p:nvSpPr>
          <p:cNvPr id="3" name="Slide Number Placeholder 2">
            <a:extLst>
              <a:ext uri="{FF2B5EF4-FFF2-40B4-BE49-F238E27FC236}">
                <a16:creationId xmlns:a16="http://schemas.microsoft.com/office/drawing/2014/main" id="{B3B046FD-44CA-D7D0-4E91-3CDA04F5CA01}"/>
              </a:ext>
            </a:extLst>
          </p:cNvPr>
          <p:cNvSpPr>
            <a:spLocks noGrp="1"/>
          </p:cNvSpPr>
          <p:nvPr>
            <p:ph type="sldNum" sz="quarter" idx="10"/>
          </p:nvPr>
        </p:nvSpPr>
        <p:spPr/>
        <p:txBody>
          <a:bodyPr/>
          <a:lstStyle/>
          <a:p>
            <a:fld id="{58339581-759F-43B7-B47D-47F906F0E294}" type="slidenum">
              <a:rPr lang="en-US" smtClean="0"/>
              <a:pPr/>
              <a:t>18</a:t>
            </a:fld>
            <a:endParaRPr lang="en-US"/>
          </a:p>
        </p:txBody>
      </p:sp>
    </p:spTree>
    <p:extLst>
      <p:ext uri="{BB962C8B-B14F-4D97-AF65-F5344CB8AC3E}">
        <p14:creationId xmlns:p14="http://schemas.microsoft.com/office/powerpoint/2010/main" val="3113394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47F5C-F1F2-BC39-8CA7-B37C1797E5BB}"/>
              </a:ext>
            </a:extLst>
          </p:cNvPr>
          <p:cNvSpPr>
            <a:spLocks noGrp="1"/>
          </p:cNvSpPr>
          <p:nvPr>
            <p:ph type="title"/>
          </p:nvPr>
        </p:nvSpPr>
        <p:spPr/>
        <p:txBody>
          <a:bodyPr/>
          <a:lstStyle/>
          <a:p>
            <a:r>
              <a:rPr lang="en-US" dirty="0"/>
              <a:t>Privacy</a:t>
            </a:r>
          </a:p>
        </p:txBody>
      </p:sp>
      <p:sp>
        <p:nvSpPr>
          <p:cNvPr id="3" name="Content Placeholder 2">
            <a:extLst>
              <a:ext uri="{FF2B5EF4-FFF2-40B4-BE49-F238E27FC236}">
                <a16:creationId xmlns:a16="http://schemas.microsoft.com/office/drawing/2014/main" id="{9D165EF3-B9F0-997F-7EB0-0D8223097E3A}"/>
              </a:ext>
            </a:extLst>
          </p:cNvPr>
          <p:cNvSpPr>
            <a:spLocks noGrp="1"/>
          </p:cNvSpPr>
          <p:nvPr>
            <p:ph idx="1"/>
          </p:nvPr>
        </p:nvSpPr>
        <p:spPr>
          <a:xfrm>
            <a:off x="609600" y="1600199"/>
            <a:ext cx="10972800" cy="4870028"/>
          </a:xfrm>
        </p:spPr>
        <p:txBody>
          <a:bodyPr>
            <a:normAutofit/>
          </a:bodyPr>
          <a:lstStyle/>
          <a:p>
            <a:r>
              <a:rPr lang="en-US" sz="2800"/>
              <a:t>Who can see an individual’s data? What control do individuals have over who sees their data? How is this different for minors vs. adults?</a:t>
            </a:r>
            <a:endParaRPr lang="en-US" sz="2800">
              <a:cs typeface="Arial"/>
            </a:endParaRPr>
          </a:p>
          <a:p>
            <a:r>
              <a:rPr lang="en-US" sz="2800">
                <a:cs typeface="Arial"/>
              </a:rPr>
              <a:t>These concerns are relevant for </a:t>
            </a:r>
            <a:r>
              <a:rPr lang="en-US" sz="2800" i="1">
                <a:cs typeface="Arial"/>
              </a:rPr>
              <a:t>all</a:t>
            </a:r>
            <a:r>
              <a:rPr lang="en-US" sz="2800">
                <a:cs typeface="Arial"/>
              </a:rPr>
              <a:t> sensitive data and can be addressed through careful and intentional data privacy practices.</a:t>
            </a:r>
          </a:p>
          <a:p>
            <a:pPr marL="0" indent="0">
              <a:buNone/>
            </a:pPr>
            <a:endParaRPr lang="en-US">
              <a:cs typeface="Arial"/>
            </a:endParaRPr>
          </a:p>
          <a:p>
            <a:pPr lvl="1"/>
            <a:endParaRPr lang="en-US">
              <a:cs typeface="Arial"/>
            </a:endParaRPr>
          </a:p>
        </p:txBody>
      </p:sp>
      <p:sp>
        <p:nvSpPr>
          <p:cNvPr id="5" name="Slide Number Placeholder 4">
            <a:extLst>
              <a:ext uri="{FF2B5EF4-FFF2-40B4-BE49-F238E27FC236}">
                <a16:creationId xmlns:a16="http://schemas.microsoft.com/office/drawing/2014/main" id="{09365B9B-7784-BC1C-57E6-0AC8F1C4FBF5}"/>
              </a:ext>
            </a:extLst>
          </p:cNvPr>
          <p:cNvSpPr>
            <a:spLocks noGrp="1"/>
          </p:cNvSpPr>
          <p:nvPr>
            <p:ph type="sldNum" sz="quarter" idx="11"/>
          </p:nvPr>
        </p:nvSpPr>
        <p:spPr/>
        <p:txBody>
          <a:bodyPr/>
          <a:lstStyle/>
          <a:p>
            <a:pPr>
              <a:defRPr/>
            </a:pPr>
            <a:fld id="{1D607BBD-9E3A-4542-9D61-3DF85C943626}" type="slidenum">
              <a:rPr lang="en-US" altLang="en-US" smtClean="0"/>
              <a:pPr>
                <a:defRPr/>
              </a:pPr>
              <a:t>19</a:t>
            </a:fld>
            <a:endParaRPr lang="en-US" altLang="en-US"/>
          </a:p>
        </p:txBody>
      </p:sp>
    </p:spTree>
    <p:extLst>
      <p:ext uri="{BB962C8B-B14F-4D97-AF65-F5344CB8AC3E}">
        <p14:creationId xmlns:p14="http://schemas.microsoft.com/office/powerpoint/2010/main" val="2588129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880BB6-700D-BD0E-8967-A90E2CC6317A}"/>
              </a:ext>
            </a:extLst>
          </p:cNvPr>
          <p:cNvSpPr>
            <a:spLocks noGrp="1"/>
          </p:cNvSpPr>
          <p:nvPr>
            <p:ph type="title"/>
          </p:nvPr>
        </p:nvSpPr>
        <p:spPr>
          <a:xfrm>
            <a:off x="635000" y="400540"/>
            <a:ext cx="10485845" cy="825500"/>
          </a:xfrm>
        </p:spPr>
        <p:txBody>
          <a:bodyPr>
            <a:normAutofit/>
          </a:bodyPr>
          <a:lstStyle/>
          <a:p>
            <a:r>
              <a:rPr lang="en-US" dirty="0"/>
              <a:t>Learning Objectives</a:t>
            </a:r>
          </a:p>
        </p:txBody>
      </p:sp>
      <p:sp>
        <p:nvSpPr>
          <p:cNvPr id="5" name="Content Placeholder 4">
            <a:extLst>
              <a:ext uri="{FF2B5EF4-FFF2-40B4-BE49-F238E27FC236}">
                <a16:creationId xmlns:a16="http://schemas.microsoft.com/office/drawing/2014/main" id="{9BB8FE6D-9D56-F957-B073-1E2D5F54352F}"/>
              </a:ext>
            </a:extLst>
          </p:cNvPr>
          <p:cNvSpPr>
            <a:spLocks noGrp="1"/>
          </p:cNvSpPr>
          <p:nvPr>
            <p:ph idx="1"/>
          </p:nvPr>
        </p:nvSpPr>
        <p:spPr>
          <a:xfrm>
            <a:off x="635000" y="1329397"/>
            <a:ext cx="10922000" cy="4992745"/>
          </a:xfrm>
        </p:spPr>
        <p:txBody>
          <a:bodyPr>
            <a:normAutofit/>
          </a:bodyPr>
          <a:lstStyle/>
          <a:p>
            <a:pPr marL="0" indent="0">
              <a:buNone/>
            </a:pPr>
            <a:r>
              <a:rPr lang="en-US"/>
              <a:t>Define REALD and SOGI</a:t>
            </a:r>
          </a:p>
          <a:p>
            <a:pPr marL="0" indent="0">
              <a:buNone/>
            </a:pPr>
            <a:r>
              <a:rPr lang="en-US"/>
              <a:t>Describe </a:t>
            </a:r>
          </a:p>
          <a:p>
            <a:pPr lvl="1"/>
            <a:r>
              <a:rPr lang="en-US"/>
              <a:t>The equity impact of collecting detailed, inclusive demographic data</a:t>
            </a:r>
          </a:p>
          <a:p>
            <a:pPr lvl="1"/>
            <a:r>
              <a:rPr lang="en-US"/>
              <a:t>How data equity principles are operationalized in REALD &amp; SOGI standards and implementation</a:t>
            </a:r>
          </a:p>
          <a:p>
            <a:pPr lvl="1"/>
            <a:r>
              <a:rPr lang="en-US"/>
              <a:t>Common concerns around collecting demographic data</a:t>
            </a:r>
          </a:p>
          <a:p>
            <a:pPr marL="0" indent="0">
              <a:buNone/>
            </a:pPr>
            <a:endParaRPr lang="en-US"/>
          </a:p>
          <a:p>
            <a:pPr marL="0" indent="0">
              <a:buNone/>
            </a:pPr>
            <a:endParaRPr lang="en-US"/>
          </a:p>
          <a:p>
            <a:pPr marL="0" indent="0">
              <a:buNone/>
            </a:pPr>
            <a:endParaRPr lang="en-US"/>
          </a:p>
          <a:p>
            <a:pPr marL="0" indent="0">
              <a:buNone/>
            </a:pPr>
            <a:endParaRPr lang="en-US"/>
          </a:p>
        </p:txBody>
      </p:sp>
    </p:spTree>
    <p:extLst>
      <p:ext uri="{BB962C8B-B14F-4D97-AF65-F5344CB8AC3E}">
        <p14:creationId xmlns:p14="http://schemas.microsoft.com/office/powerpoint/2010/main" val="1489963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F966F-06DE-D3B4-9973-E047DFAEFDA5}"/>
              </a:ext>
            </a:extLst>
          </p:cNvPr>
          <p:cNvSpPr>
            <a:spLocks noGrp="1"/>
          </p:cNvSpPr>
          <p:nvPr>
            <p:ph type="title"/>
          </p:nvPr>
        </p:nvSpPr>
        <p:spPr/>
        <p:txBody>
          <a:bodyPr/>
          <a:lstStyle/>
          <a:p>
            <a:r>
              <a:rPr lang="en-US" dirty="0"/>
              <a:t>Autonomy, risk, and erasure</a:t>
            </a:r>
          </a:p>
        </p:txBody>
      </p:sp>
      <p:sp>
        <p:nvSpPr>
          <p:cNvPr id="3" name="Content Placeholder 2">
            <a:extLst>
              <a:ext uri="{FF2B5EF4-FFF2-40B4-BE49-F238E27FC236}">
                <a16:creationId xmlns:a16="http://schemas.microsoft.com/office/drawing/2014/main" id="{8BAE5F19-E680-BB21-A061-6F23C408AE26}"/>
              </a:ext>
            </a:extLst>
          </p:cNvPr>
          <p:cNvSpPr>
            <a:spLocks noGrp="1"/>
          </p:cNvSpPr>
          <p:nvPr>
            <p:ph idx="1"/>
          </p:nvPr>
        </p:nvSpPr>
        <p:spPr/>
        <p:txBody>
          <a:bodyPr/>
          <a:lstStyle/>
          <a:p>
            <a:r>
              <a:rPr lang="en-US" sz="2800"/>
              <a:t>Though there are inherent risks in collecting any demographic data, not collecting it contributes to erasure</a:t>
            </a:r>
          </a:p>
          <a:p>
            <a:pPr lvl="1"/>
            <a:r>
              <a:rPr lang="en-US" sz="2800"/>
              <a:t>if we aren’t counting people and populations, we can’t know whether our systems are meeting their needs or causing harm to those people and populations.</a:t>
            </a:r>
          </a:p>
          <a:p>
            <a:r>
              <a:rPr lang="en-US" sz="2800"/>
              <a:t>When you ask demographic questions, you give a person the opportunity to choose how to answer. They may choose how or whether to participate in their own representation.​</a:t>
            </a:r>
          </a:p>
          <a:p>
            <a:pPr marL="914400" lvl="1" indent="-342900"/>
            <a:r>
              <a:rPr lang="en-US" sz="2800"/>
              <a:t>Not collecting demographic data takes this choice away from individuals.</a:t>
            </a:r>
          </a:p>
          <a:p>
            <a:endParaRPr lang="en-US"/>
          </a:p>
        </p:txBody>
      </p:sp>
      <p:sp>
        <p:nvSpPr>
          <p:cNvPr id="4" name="Date Placeholder 3">
            <a:extLst>
              <a:ext uri="{FF2B5EF4-FFF2-40B4-BE49-F238E27FC236}">
                <a16:creationId xmlns:a16="http://schemas.microsoft.com/office/drawing/2014/main" id="{CA25A7BF-4BC7-1111-4E89-3D828EC9DADE}"/>
              </a:ext>
            </a:extLst>
          </p:cNvPr>
          <p:cNvSpPr>
            <a:spLocks noGrp="1"/>
          </p:cNvSpPr>
          <p:nvPr>
            <p:ph type="dt" sz="half" idx="10"/>
          </p:nvPr>
        </p:nvSpPr>
        <p:spPr/>
        <p:txBody>
          <a:bodyPr/>
          <a:lstStyle/>
          <a:p>
            <a:fld id="{8D159C53-DF5B-405D-9119-4A8B588313AB}" type="datetime1">
              <a:rPr lang="en-US" smtClean="0"/>
              <a:t>1/21/2025</a:t>
            </a:fld>
            <a:endParaRPr lang="en-US"/>
          </a:p>
        </p:txBody>
      </p:sp>
      <p:sp>
        <p:nvSpPr>
          <p:cNvPr id="5" name="Slide Number Placeholder 4">
            <a:extLst>
              <a:ext uri="{FF2B5EF4-FFF2-40B4-BE49-F238E27FC236}">
                <a16:creationId xmlns:a16="http://schemas.microsoft.com/office/drawing/2014/main" id="{9C8A6125-FFDC-05F4-7BFE-A699A23E91B7}"/>
              </a:ext>
            </a:extLst>
          </p:cNvPr>
          <p:cNvSpPr>
            <a:spLocks noGrp="1"/>
          </p:cNvSpPr>
          <p:nvPr>
            <p:ph type="sldNum" sz="quarter" idx="12"/>
          </p:nvPr>
        </p:nvSpPr>
        <p:spPr/>
        <p:txBody>
          <a:bodyPr/>
          <a:lstStyle/>
          <a:p>
            <a:fld id="{260F82AF-8A26-49C8-B387-4B9E4A8A770C}" type="slidenum">
              <a:rPr lang="en-US" smtClean="0"/>
              <a:t>20</a:t>
            </a:fld>
            <a:endParaRPr lang="en-US"/>
          </a:p>
        </p:txBody>
      </p:sp>
    </p:spTree>
    <p:extLst>
      <p:ext uri="{BB962C8B-B14F-4D97-AF65-F5344CB8AC3E}">
        <p14:creationId xmlns:p14="http://schemas.microsoft.com/office/powerpoint/2010/main" val="16082582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31908-F4CD-7695-9882-35AF878BC558}"/>
              </a:ext>
            </a:extLst>
          </p:cNvPr>
          <p:cNvSpPr>
            <a:spLocks noGrp="1"/>
          </p:cNvSpPr>
          <p:nvPr>
            <p:ph type="title"/>
          </p:nvPr>
        </p:nvSpPr>
        <p:spPr/>
        <p:txBody>
          <a:bodyPr/>
          <a:lstStyle/>
          <a:p>
            <a:r>
              <a:rPr lang="en-US" dirty="0"/>
              <a:t>Backlash</a:t>
            </a:r>
          </a:p>
        </p:txBody>
      </p:sp>
      <p:sp>
        <p:nvSpPr>
          <p:cNvPr id="3" name="Content Placeholder 2">
            <a:extLst>
              <a:ext uri="{FF2B5EF4-FFF2-40B4-BE49-F238E27FC236}">
                <a16:creationId xmlns:a16="http://schemas.microsoft.com/office/drawing/2014/main" id="{354512DE-9FC8-56E1-6085-D0EAB6DE6F14}"/>
              </a:ext>
            </a:extLst>
          </p:cNvPr>
          <p:cNvSpPr>
            <a:spLocks noGrp="1"/>
          </p:cNvSpPr>
          <p:nvPr>
            <p:ph idx="1"/>
          </p:nvPr>
        </p:nvSpPr>
        <p:spPr/>
        <p:txBody>
          <a:bodyPr>
            <a:normAutofit/>
          </a:bodyPr>
          <a:lstStyle/>
          <a:p>
            <a:pPr>
              <a:spcBef>
                <a:spcPts val="20"/>
              </a:spcBef>
            </a:pPr>
            <a:r>
              <a:rPr lang="en-US" sz="2800" dirty="0">
                <a:cs typeface="Arial"/>
              </a:rPr>
              <a:t>Communities harmed by inequities may feel mistrustful of government.</a:t>
            </a:r>
          </a:p>
          <a:p>
            <a:r>
              <a:rPr lang="en-US" sz="2800" dirty="0">
                <a:cs typeface="Arial"/>
              </a:rPr>
              <a:t>People with certain belief systems may react with hostility when presented with certain demographic questions (e.g., about sexual orientation).</a:t>
            </a:r>
          </a:p>
          <a:p>
            <a:r>
              <a:rPr lang="en-US" sz="2800" dirty="0">
                <a:cs typeface="Arial"/>
              </a:rPr>
              <a:t>Equity work requires us to identify populations who experience inequities and center the experiences of those most harmed by these inequities.</a:t>
            </a:r>
          </a:p>
        </p:txBody>
      </p:sp>
      <p:sp>
        <p:nvSpPr>
          <p:cNvPr id="5" name="Slide Number Placeholder 4">
            <a:extLst>
              <a:ext uri="{FF2B5EF4-FFF2-40B4-BE49-F238E27FC236}">
                <a16:creationId xmlns:a16="http://schemas.microsoft.com/office/drawing/2014/main" id="{81924731-734A-3ECB-B4BA-D18BB5FB5E31}"/>
              </a:ext>
            </a:extLst>
          </p:cNvPr>
          <p:cNvSpPr>
            <a:spLocks noGrp="1"/>
          </p:cNvSpPr>
          <p:nvPr>
            <p:ph type="sldNum" sz="quarter" idx="11"/>
          </p:nvPr>
        </p:nvSpPr>
        <p:spPr/>
        <p:txBody>
          <a:bodyPr/>
          <a:lstStyle/>
          <a:p>
            <a:pPr>
              <a:defRPr/>
            </a:pPr>
            <a:fld id="{1D607BBD-9E3A-4542-9D61-3DF85C943626}" type="slidenum">
              <a:rPr lang="en-US" altLang="en-US" smtClean="0"/>
              <a:pPr>
                <a:defRPr/>
              </a:pPr>
              <a:t>21</a:t>
            </a:fld>
            <a:endParaRPr lang="en-US" altLang="en-US"/>
          </a:p>
        </p:txBody>
      </p:sp>
    </p:spTree>
    <p:extLst>
      <p:ext uri="{BB962C8B-B14F-4D97-AF65-F5344CB8AC3E}">
        <p14:creationId xmlns:p14="http://schemas.microsoft.com/office/powerpoint/2010/main" val="2486042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41F71-4378-E3E8-6C22-8903C15DC0C8}"/>
              </a:ext>
            </a:extLst>
          </p:cNvPr>
          <p:cNvSpPr>
            <a:spLocks noGrp="1"/>
          </p:cNvSpPr>
          <p:nvPr>
            <p:ph type="ctrTitle"/>
          </p:nvPr>
        </p:nvSpPr>
        <p:spPr/>
        <p:txBody>
          <a:bodyPr/>
          <a:lstStyle/>
          <a:p>
            <a:r>
              <a:rPr lang="en-US" dirty="0"/>
              <a:t>Making meaning from </a:t>
            </a:r>
            <a:br>
              <a:rPr lang="en-US" dirty="0"/>
            </a:br>
            <a:r>
              <a:rPr lang="en-US" dirty="0"/>
              <a:t>demographic data</a:t>
            </a:r>
          </a:p>
        </p:txBody>
      </p:sp>
      <p:sp>
        <p:nvSpPr>
          <p:cNvPr id="3" name="Slide Number Placeholder 2">
            <a:extLst>
              <a:ext uri="{FF2B5EF4-FFF2-40B4-BE49-F238E27FC236}">
                <a16:creationId xmlns:a16="http://schemas.microsoft.com/office/drawing/2014/main" id="{B3B046FD-44CA-D7D0-4E91-3CDA04F5CA01}"/>
              </a:ext>
            </a:extLst>
          </p:cNvPr>
          <p:cNvSpPr>
            <a:spLocks noGrp="1"/>
          </p:cNvSpPr>
          <p:nvPr>
            <p:ph type="sldNum" sz="quarter" idx="10"/>
          </p:nvPr>
        </p:nvSpPr>
        <p:spPr/>
        <p:txBody>
          <a:bodyPr/>
          <a:lstStyle/>
          <a:p>
            <a:fld id="{58339581-759F-43B7-B47D-47F906F0E294}" type="slidenum">
              <a:rPr lang="en-US" smtClean="0"/>
              <a:pPr/>
              <a:t>22</a:t>
            </a:fld>
            <a:endParaRPr lang="en-US"/>
          </a:p>
        </p:txBody>
      </p:sp>
    </p:spTree>
    <p:extLst>
      <p:ext uri="{BB962C8B-B14F-4D97-AF65-F5344CB8AC3E}">
        <p14:creationId xmlns:p14="http://schemas.microsoft.com/office/powerpoint/2010/main" val="1726516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EF9A8-C27C-3FDA-13EC-04E86A103441}"/>
              </a:ext>
            </a:extLst>
          </p:cNvPr>
          <p:cNvSpPr>
            <a:spLocks noGrp="1"/>
          </p:cNvSpPr>
          <p:nvPr>
            <p:ph type="title"/>
          </p:nvPr>
        </p:nvSpPr>
        <p:spPr/>
        <p:txBody>
          <a:bodyPr/>
          <a:lstStyle/>
          <a:p>
            <a:r>
              <a:rPr lang="en-US"/>
              <a:t>Using Data to Tell Stories</a:t>
            </a:r>
          </a:p>
        </p:txBody>
      </p:sp>
      <p:sp>
        <p:nvSpPr>
          <p:cNvPr id="4" name="Date Placeholder 3">
            <a:extLst>
              <a:ext uri="{FF2B5EF4-FFF2-40B4-BE49-F238E27FC236}">
                <a16:creationId xmlns:a16="http://schemas.microsoft.com/office/drawing/2014/main" id="{2849A4C0-ED4A-E891-C6CB-E2096394BA9A}"/>
              </a:ext>
            </a:extLst>
          </p:cNvPr>
          <p:cNvSpPr>
            <a:spLocks noGrp="1"/>
          </p:cNvSpPr>
          <p:nvPr>
            <p:ph type="dt" sz="half" idx="10"/>
          </p:nvPr>
        </p:nvSpPr>
        <p:spPr/>
        <p:txBody>
          <a:bodyPr/>
          <a:lstStyle/>
          <a:p>
            <a:fld id="{E8C4FBF1-FFF2-481D-84DF-681BC03582E5}" type="datetime1">
              <a:rPr lang="en-US" smtClean="0"/>
              <a:t>1/21/2025</a:t>
            </a:fld>
            <a:endParaRPr lang="en-US"/>
          </a:p>
        </p:txBody>
      </p:sp>
      <p:sp>
        <p:nvSpPr>
          <p:cNvPr id="5" name="Slide Number Placeholder 4">
            <a:extLst>
              <a:ext uri="{FF2B5EF4-FFF2-40B4-BE49-F238E27FC236}">
                <a16:creationId xmlns:a16="http://schemas.microsoft.com/office/drawing/2014/main" id="{ECF8C714-461D-5513-D555-F404F4B52E24}"/>
              </a:ext>
            </a:extLst>
          </p:cNvPr>
          <p:cNvSpPr>
            <a:spLocks noGrp="1"/>
          </p:cNvSpPr>
          <p:nvPr>
            <p:ph type="sldNum" sz="quarter" idx="12"/>
          </p:nvPr>
        </p:nvSpPr>
        <p:spPr/>
        <p:txBody>
          <a:bodyPr/>
          <a:lstStyle/>
          <a:p>
            <a:fld id="{260F82AF-8A26-49C8-B387-4B9E4A8A770C}" type="slidenum">
              <a:rPr lang="en-US" smtClean="0"/>
              <a:t>23</a:t>
            </a:fld>
            <a:endParaRPr lang="en-US"/>
          </a:p>
        </p:txBody>
      </p:sp>
      <p:sp>
        <p:nvSpPr>
          <p:cNvPr id="6" name="Content Placeholder 5">
            <a:extLst>
              <a:ext uri="{FF2B5EF4-FFF2-40B4-BE49-F238E27FC236}">
                <a16:creationId xmlns:a16="http://schemas.microsoft.com/office/drawing/2014/main" id="{600D7821-D170-9889-027D-909F76AC39F5}"/>
              </a:ext>
            </a:extLst>
          </p:cNvPr>
          <p:cNvSpPr txBox="1">
            <a:spLocks noGrp="1"/>
          </p:cNvSpPr>
          <p:nvPr>
            <p:ph idx="1"/>
          </p:nvPr>
        </p:nvSpPr>
        <p:spPr>
          <a:xfrm>
            <a:off x="635000" y="1385888"/>
            <a:ext cx="10922000" cy="3903120"/>
          </a:xfrm>
          <a:prstGeom prst="rect">
            <a:avLst/>
          </a:prstGeom>
          <a:noFill/>
        </p:spPr>
        <p:txBody>
          <a:bodyPr wrap="square" rtlCol="0">
            <a:spAutoFit/>
          </a:bodyPr>
          <a:lstStyle/>
          <a:p>
            <a:pPr marL="285750" indent="-285750">
              <a:buFont typeface="Arial" panose="020B0604020202020204" pitchFamily="34" charset="0"/>
              <a:buChar char="•"/>
            </a:pPr>
            <a:r>
              <a:rPr lang="en-US" sz="2800"/>
              <a:t>When analyzing data, important to keep meaning-making in mind</a:t>
            </a:r>
          </a:p>
          <a:p>
            <a:pPr marL="628650" lvl="1" indent="-285750"/>
            <a:r>
              <a:rPr lang="en-US" sz="2800"/>
              <a:t>What questions are we trying to answer?</a:t>
            </a:r>
          </a:p>
          <a:p>
            <a:pPr marL="628650" lvl="1" indent="-285750"/>
            <a:r>
              <a:rPr lang="en-US" sz="2800"/>
              <a:t>What stories are we using this data to tell about the people and populations who provided it?</a:t>
            </a:r>
          </a:p>
          <a:p>
            <a:pPr marL="1195388" lvl="1" indent="-285750"/>
            <a:r>
              <a:rPr lang="en-US" sz="2800"/>
              <a:t>Do these stories resonate with the communities they are about?</a:t>
            </a:r>
          </a:p>
          <a:p>
            <a:pPr marL="1195388" lvl="1" indent="-285750"/>
            <a:r>
              <a:rPr lang="en-US" sz="2800"/>
              <a:t>Are they strengths-based?</a:t>
            </a:r>
          </a:p>
          <a:p>
            <a:pPr marL="1195388" lvl="1" indent="-285750"/>
            <a:r>
              <a:rPr lang="en-US" sz="2800"/>
              <a:t>Do these stories reproduce stigma or perpetuate historical harm?</a:t>
            </a:r>
          </a:p>
        </p:txBody>
      </p:sp>
    </p:spTree>
    <p:extLst>
      <p:ext uri="{BB962C8B-B14F-4D97-AF65-F5344CB8AC3E}">
        <p14:creationId xmlns:p14="http://schemas.microsoft.com/office/powerpoint/2010/main" val="14815228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itle 43">
            <a:extLst>
              <a:ext uri="{FF2B5EF4-FFF2-40B4-BE49-F238E27FC236}">
                <a16:creationId xmlns:a16="http://schemas.microsoft.com/office/drawing/2014/main" id="{129AE000-DEAF-164D-05C7-E5869DA7A319}"/>
              </a:ext>
            </a:extLst>
          </p:cNvPr>
          <p:cNvSpPr>
            <a:spLocks noGrp="1"/>
          </p:cNvSpPr>
          <p:nvPr>
            <p:ph type="ctrTitle"/>
          </p:nvPr>
        </p:nvSpPr>
        <p:spPr/>
        <p:txBody>
          <a:bodyPr/>
          <a:lstStyle/>
          <a:p>
            <a:r>
              <a:rPr lang="en-US" dirty="0"/>
              <a:t>Thank you!</a:t>
            </a:r>
          </a:p>
        </p:txBody>
      </p:sp>
      <p:sp>
        <p:nvSpPr>
          <p:cNvPr id="3" name="TextBox 2">
            <a:extLst>
              <a:ext uri="{FF2B5EF4-FFF2-40B4-BE49-F238E27FC236}">
                <a16:creationId xmlns:a16="http://schemas.microsoft.com/office/drawing/2014/main" id="{E81CC23C-5A26-3E3A-F72B-10637E6B4BB3}"/>
              </a:ext>
            </a:extLst>
          </p:cNvPr>
          <p:cNvSpPr txBox="1"/>
          <p:nvPr/>
        </p:nvSpPr>
        <p:spPr>
          <a:xfrm>
            <a:off x="368239" y="1381764"/>
            <a:ext cx="3362325" cy="323165"/>
          </a:xfrm>
          <a:prstGeom prst="rect">
            <a:avLst/>
          </a:prstGeom>
          <a:noFill/>
        </p:spPr>
        <p:txBody>
          <a:bodyPr wrap="square" rtlCol="0">
            <a:spAutoFit/>
          </a:bodyPr>
          <a:lstStyle/>
          <a:p>
            <a:pPr algn="l"/>
            <a:r>
              <a:rPr lang="en-US" sz="1500"/>
              <a:t>OHA REALD and SOGI Website</a:t>
            </a:r>
          </a:p>
        </p:txBody>
      </p:sp>
      <p:sp>
        <p:nvSpPr>
          <p:cNvPr id="2" name="TextBox 1">
            <a:extLst>
              <a:ext uri="{FF2B5EF4-FFF2-40B4-BE49-F238E27FC236}">
                <a16:creationId xmlns:a16="http://schemas.microsoft.com/office/drawing/2014/main" id="{9CEFECE2-7CBC-4E6B-5913-17D765D8C5BA}"/>
              </a:ext>
            </a:extLst>
          </p:cNvPr>
          <p:cNvSpPr txBox="1"/>
          <p:nvPr/>
        </p:nvSpPr>
        <p:spPr>
          <a:xfrm>
            <a:off x="363155" y="858544"/>
            <a:ext cx="3061970" cy="523220"/>
          </a:xfrm>
          <a:prstGeom prst="rect">
            <a:avLst/>
          </a:prstGeom>
          <a:noFill/>
        </p:spPr>
        <p:txBody>
          <a:bodyPr wrap="square" rtlCol="0">
            <a:spAutoFit/>
          </a:bodyPr>
          <a:lstStyle/>
          <a:p>
            <a:pPr algn="l"/>
            <a:r>
              <a:rPr lang="en-US" sz="2800"/>
              <a:t>bit.ly/</a:t>
            </a:r>
            <a:r>
              <a:rPr lang="en-US" sz="2800" err="1"/>
              <a:t>oha-reald</a:t>
            </a:r>
            <a:endParaRPr lang="en-US" sz="2800"/>
          </a:p>
        </p:txBody>
      </p:sp>
      <p:sp>
        <p:nvSpPr>
          <p:cNvPr id="4" name="TextBox 3">
            <a:extLst>
              <a:ext uri="{FF2B5EF4-FFF2-40B4-BE49-F238E27FC236}">
                <a16:creationId xmlns:a16="http://schemas.microsoft.com/office/drawing/2014/main" id="{63DCF213-8C74-55EE-DBFD-2CE1258F41BC}"/>
              </a:ext>
            </a:extLst>
          </p:cNvPr>
          <p:cNvSpPr txBox="1"/>
          <p:nvPr/>
        </p:nvSpPr>
        <p:spPr>
          <a:xfrm>
            <a:off x="7398328" y="307151"/>
            <a:ext cx="5658138" cy="2862322"/>
          </a:xfrm>
          <a:prstGeom prst="rect">
            <a:avLst/>
          </a:prstGeom>
          <a:noFill/>
        </p:spPr>
        <p:txBody>
          <a:bodyPr wrap="square" rtlCol="0">
            <a:spAutoFit/>
          </a:bodyPr>
          <a:lstStyle/>
          <a:p>
            <a:pPr algn="l"/>
            <a:r>
              <a:rPr lang="en-US"/>
              <a:t>Marty Arrigotti, MPH</a:t>
            </a:r>
          </a:p>
          <a:p>
            <a:pPr algn="l"/>
            <a:r>
              <a:rPr lang="en-US"/>
              <a:t>SOGI Implementation Strategist</a:t>
            </a:r>
          </a:p>
          <a:p>
            <a:pPr algn="l"/>
            <a:r>
              <a:rPr lang="en-US"/>
              <a:t>Martin.A.Arrigotti@oha.oregon.gov</a:t>
            </a:r>
          </a:p>
          <a:p>
            <a:pPr algn="l"/>
            <a:endParaRPr lang="en-US"/>
          </a:p>
          <a:p>
            <a:pPr algn="l"/>
            <a:r>
              <a:rPr lang="en-US"/>
              <a:t>Kieran Chase, MPH</a:t>
            </a:r>
          </a:p>
          <a:p>
            <a:pPr algn="l"/>
            <a:r>
              <a:rPr lang="en-US"/>
              <a:t>Data Equity and Analysis Research Analyst</a:t>
            </a:r>
          </a:p>
          <a:p>
            <a:pPr algn="l"/>
            <a:r>
              <a:rPr lang="en-US"/>
              <a:t>Kieran.Chase2@oha.oregon.gov</a:t>
            </a:r>
          </a:p>
          <a:p>
            <a:pPr algn="l"/>
            <a:endParaRPr lang="en-US"/>
          </a:p>
          <a:p>
            <a:pPr algn="l"/>
            <a:r>
              <a:rPr lang="en-US"/>
              <a:t>REALD and SOGI Questions</a:t>
            </a:r>
          </a:p>
          <a:p>
            <a:pPr algn="l"/>
            <a:r>
              <a:rPr lang="en-US"/>
              <a:t>OHAREALD.Questions@odhsoha.oregon.gov</a:t>
            </a:r>
          </a:p>
        </p:txBody>
      </p:sp>
    </p:spTree>
    <p:extLst>
      <p:ext uri="{BB962C8B-B14F-4D97-AF65-F5344CB8AC3E}">
        <p14:creationId xmlns:p14="http://schemas.microsoft.com/office/powerpoint/2010/main" val="1620424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EC83-8DEF-6FB7-5144-EE42B68C2FD9}"/>
              </a:ext>
            </a:extLst>
          </p:cNvPr>
          <p:cNvSpPr>
            <a:spLocks noGrp="1"/>
          </p:cNvSpPr>
          <p:nvPr>
            <p:ph type="title"/>
          </p:nvPr>
        </p:nvSpPr>
        <p:spPr>
          <a:xfrm>
            <a:off x="635001" y="-825500"/>
            <a:ext cx="10922000" cy="825500"/>
          </a:xfrm>
        </p:spPr>
        <p:txBody>
          <a:bodyPr vert="horz" lIns="91440" tIns="45720" rIns="91440" bIns="45720" rtlCol="0" anchor="b">
            <a:noAutofit/>
          </a:bodyPr>
          <a:lstStyle/>
          <a:p>
            <a:r>
              <a:rPr lang="en-US" dirty="0"/>
              <a:t>OHA REALD and SOGI website</a:t>
            </a:r>
          </a:p>
        </p:txBody>
      </p:sp>
      <p:pic>
        <p:nvPicPr>
          <p:cNvPr id="1026" name="Picture 2" descr="Screenshot of OHA's REALD and SOGI website with the title &quot;Honoring the &quot;Diversity of People Living in Oregon&quot;">
            <a:extLst>
              <a:ext uri="{FF2B5EF4-FFF2-40B4-BE49-F238E27FC236}">
                <a16:creationId xmlns:a16="http://schemas.microsoft.com/office/drawing/2014/main" id="{ACC1E02B-9C6A-96EF-EDBA-9D7BC6D940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9570" y="73891"/>
            <a:ext cx="9413342" cy="6142181"/>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6" name="Picture 6" descr="QR code">
            <a:extLst>
              <a:ext uri="{FF2B5EF4-FFF2-40B4-BE49-F238E27FC236}">
                <a16:creationId xmlns:a16="http://schemas.microsoft.com/office/drawing/2014/main" id="{B76E53F2-999C-937A-C621-D4FE0A6CEB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800" y="262831"/>
            <a:ext cx="2618599" cy="264844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5BE4908-8E19-7332-296D-B5FC93BF36DB}"/>
              </a:ext>
            </a:extLst>
          </p:cNvPr>
          <p:cNvSpPr txBox="1"/>
          <p:nvPr/>
        </p:nvSpPr>
        <p:spPr>
          <a:xfrm>
            <a:off x="346935" y="2801269"/>
            <a:ext cx="2394408" cy="707886"/>
          </a:xfrm>
          <a:prstGeom prst="rect">
            <a:avLst/>
          </a:prstGeom>
          <a:noFill/>
        </p:spPr>
        <p:txBody>
          <a:bodyPr wrap="square" rtlCol="0">
            <a:spAutoFit/>
          </a:bodyPr>
          <a:lstStyle/>
          <a:p>
            <a:pPr algn="l"/>
            <a:r>
              <a:rPr lang="en-US" sz="2000" dirty="0">
                <a:solidFill>
                  <a:srgbClr val="0070C0"/>
                </a:solidFill>
              </a:rPr>
              <a:t>OHA REALD and SOGI Website</a:t>
            </a:r>
          </a:p>
        </p:txBody>
      </p:sp>
      <p:sp>
        <p:nvSpPr>
          <p:cNvPr id="4" name="Date Placeholder 3">
            <a:extLst>
              <a:ext uri="{FF2B5EF4-FFF2-40B4-BE49-F238E27FC236}">
                <a16:creationId xmlns:a16="http://schemas.microsoft.com/office/drawing/2014/main" id="{27C830EB-EA08-AB2F-A441-214A4D936D0C}"/>
              </a:ext>
            </a:extLst>
          </p:cNvPr>
          <p:cNvSpPr>
            <a:spLocks noGrp="1"/>
          </p:cNvSpPr>
          <p:nvPr>
            <p:ph type="dt" sz="half" idx="10"/>
          </p:nvPr>
        </p:nvSpPr>
        <p:spPr/>
        <p:txBody>
          <a:bodyPr/>
          <a:lstStyle/>
          <a:p>
            <a:fld id="{E2AA4600-9839-4115-8E4F-2CAB90C59BC3}" type="datetime1">
              <a:rPr lang="en-US" smtClean="0"/>
              <a:t>1/21/2025</a:t>
            </a:fld>
            <a:endParaRPr lang="en-US"/>
          </a:p>
        </p:txBody>
      </p:sp>
      <p:sp>
        <p:nvSpPr>
          <p:cNvPr id="5" name="Slide Number Placeholder 4">
            <a:extLst>
              <a:ext uri="{FF2B5EF4-FFF2-40B4-BE49-F238E27FC236}">
                <a16:creationId xmlns:a16="http://schemas.microsoft.com/office/drawing/2014/main" id="{9AA36AE4-B603-2523-97A9-0BAE312ED5AA}"/>
              </a:ext>
            </a:extLst>
          </p:cNvPr>
          <p:cNvSpPr>
            <a:spLocks noGrp="1"/>
          </p:cNvSpPr>
          <p:nvPr>
            <p:ph type="sldNum" sz="quarter" idx="12"/>
          </p:nvPr>
        </p:nvSpPr>
        <p:spPr/>
        <p:txBody>
          <a:bodyPr/>
          <a:lstStyle/>
          <a:p>
            <a:fld id="{260F82AF-8A26-49C8-B387-4B9E4A8A770C}" type="slidenum">
              <a:rPr lang="en-US" smtClean="0"/>
              <a:t>25</a:t>
            </a:fld>
            <a:endParaRPr lang="en-US"/>
          </a:p>
        </p:txBody>
      </p:sp>
    </p:spTree>
    <p:extLst>
      <p:ext uri="{BB962C8B-B14F-4D97-AF65-F5344CB8AC3E}">
        <p14:creationId xmlns:p14="http://schemas.microsoft.com/office/powerpoint/2010/main" val="2450155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41F71-4378-E3E8-6C22-8903C15DC0C8}"/>
              </a:ext>
            </a:extLst>
          </p:cNvPr>
          <p:cNvSpPr>
            <a:spLocks noGrp="1"/>
          </p:cNvSpPr>
          <p:nvPr>
            <p:ph type="ctrTitle"/>
          </p:nvPr>
        </p:nvSpPr>
        <p:spPr/>
        <p:txBody>
          <a:bodyPr/>
          <a:lstStyle/>
          <a:p>
            <a:r>
              <a:rPr lang="en-US" dirty="0"/>
              <a:t>What is REALD and SOGI?</a:t>
            </a:r>
          </a:p>
        </p:txBody>
      </p:sp>
      <p:sp>
        <p:nvSpPr>
          <p:cNvPr id="3" name="Slide Number Placeholder 2">
            <a:extLst>
              <a:ext uri="{FF2B5EF4-FFF2-40B4-BE49-F238E27FC236}">
                <a16:creationId xmlns:a16="http://schemas.microsoft.com/office/drawing/2014/main" id="{B3B046FD-44CA-D7D0-4E91-3CDA04F5CA01}"/>
              </a:ext>
            </a:extLst>
          </p:cNvPr>
          <p:cNvSpPr>
            <a:spLocks noGrp="1"/>
          </p:cNvSpPr>
          <p:nvPr>
            <p:ph type="sldNum" sz="quarter" idx="10"/>
          </p:nvPr>
        </p:nvSpPr>
        <p:spPr/>
        <p:txBody>
          <a:bodyPr/>
          <a:lstStyle/>
          <a:p>
            <a:fld id="{58339581-759F-43B7-B47D-47F906F0E294}" type="slidenum">
              <a:rPr lang="en-US" smtClean="0"/>
              <a:pPr/>
              <a:t>3</a:t>
            </a:fld>
            <a:endParaRPr lang="en-US"/>
          </a:p>
        </p:txBody>
      </p:sp>
    </p:spTree>
    <p:extLst>
      <p:ext uri="{BB962C8B-B14F-4D97-AF65-F5344CB8AC3E}">
        <p14:creationId xmlns:p14="http://schemas.microsoft.com/office/powerpoint/2010/main" val="648811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880BB6-700D-BD0E-8967-A90E2CC6317A}"/>
              </a:ext>
            </a:extLst>
          </p:cNvPr>
          <p:cNvSpPr>
            <a:spLocks noGrp="1"/>
          </p:cNvSpPr>
          <p:nvPr>
            <p:ph type="title"/>
          </p:nvPr>
        </p:nvSpPr>
        <p:spPr>
          <a:xfrm>
            <a:off x="635000" y="400540"/>
            <a:ext cx="10485845" cy="825500"/>
          </a:xfrm>
        </p:spPr>
        <p:txBody>
          <a:bodyPr>
            <a:normAutofit fontScale="90000"/>
          </a:bodyPr>
          <a:lstStyle/>
          <a:p>
            <a:r>
              <a:rPr lang="en-US"/>
              <a:t>REALD SOGI is a Set of </a:t>
            </a:r>
            <a:r>
              <a:rPr lang="en-US" i="1"/>
              <a:t>Standards </a:t>
            </a:r>
            <a:r>
              <a:rPr lang="en-US"/>
              <a:t>for Collecting and Reporting Demographic Data</a:t>
            </a:r>
            <a:endParaRPr lang="en-US">
              <a:highlight>
                <a:srgbClr val="FFFF00"/>
              </a:highlight>
            </a:endParaRPr>
          </a:p>
        </p:txBody>
      </p:sp>
      <p:sp>
        <p:nvSpPr>
          <p:cNvPr id="5" name="Content Placeholder 4">
            <a:extLst>
              <a:ext uri="{FF2B5EF4-FFF2-40B4-BE49-F238E27FC236}">
                <a16:creationId xmlns:a16="http://schemas.microsoft.com/office/drawing/2014/main" id="{9BB8FE6D-9D56-F957-B073-1E2D5F54352F}"/>
              </a:ext>
            </a:extLst>
          </p:cNvPr>
          <p:cNvSpPr>
            <a:spLocks noGrp="1"/>
          </p:cNvSpPr>
          <p:nvPr>
            <p:ph idx="1"/>
          </p:nvPr>
        </p:nvSpPr>
        <p:spPr>
          <a:xfrm>
            <a:off x="635000" y="1329397"/>
            <a:ext cx="10922000" cy="4992745"/>
          </a:xfrm>
        </p:spPr>
        <p:txBody>
          <a:bodyPr>
            <a:normAutofit/>
          </a:bodyPr>
          <a:lstStyle/>
          <a:p>
            <a:pPr marL="0" indent="0">
              <a:buNone/>
            </a:pPr>
            <a:r>
              <a:rPr lang="en-US"/>
              <a:t>Demographic data is used to </a:t>
            </a:r>
            <a:r>
              <a:rPr lang="en-US" i="1"/>
              <a:t>define populations. </a:t>
            </a:r>
            <a:r>
              <a:rPr lang="en-US"/>
              <a:t>Understanding social and health inequities requires that we have well-defined populations.</a:t>
            </a:r>
            <a:endParaRPr lang="en-US" i="1"/>
          </a:p>
          <a:p>
            <a:pPr marL="0" indent="0">
              <a:buNone/>
            </a:pPr>
            <a:endParaRPr lang="en-US"/>
          </a:p>
          <a:p>
            <a:pPr marL="0" indent="0">
              <a:buNone/>
            </a:pPr>
            <a:r>
              <a:rPr lang="en-US"/>
              <a:t>People and societies are complex, and demographic information is more useful when it reflects that complexity.</a:t>
            </a:r>
          </a:p>
          <a:p>
            <a:pPr marL="0" indent="0">
              <a:buNone/>
            </a:pPr>
            <a:endParaRPr lang="en-US"/>
          </a:p>
          <a:p>
            <a:pPr marL="0" indent="0">
              <a:buNone/>
            </a:pPr>
            <a:r>
              <a:rPr lang="en-US"/>
              <a:t>Communities brought forward legislation (HB 2134, HB 3159) to demand more inclusive, accurate demographic standards in Oregon.</a:t>
            </a:r>
          </a:p>
        </p:txBody>
      </p:sp>
    </p:spTree>
    <p:extLst>
      <p:ext uri="{BB962C8B-B14F-4D97-AF65-F5344CB8AC3E}">
        <p14:creationId xmlns:p14="http://schemas.microsoft.com/office/powerpoint/2010/main" val="1490989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39470-B77B-0C24-7A2E-ACB70E449367}"/>
              </a:ext>
            </a:extLst>
          </p:cNvPr>
          <p:cNvSpPr>
            <a:spLocks noGrp="1"/>
          </p:cNvSpPr>
          <p:nvPr>
            <p:ph type="title"/>
          </p:nvPr>
        </p:nvSpPr>
        <p:spPr/>
        <p:txBody>
          <a:bodyPr/>
          <a:lstStyle/>
          <a:p>
            <a:r>
              <a:rPr lang="en-US" dirty="0"/>
              <a:t>Enter: REALD &amp; SOGI</a:t>
            </a:r>
          </a:p>
        </p:txBody>
      </p:sp>
      <p:sp>
        <p:nvSpPr>
          <p:cNvPr id="3" name="Content Placeholder 2">
            <a:extLst>
              <a:ext uri="{FF2B5EF4-FFF2-40B4-BE49-F238E27FC236}">
                <a16:creationId xmlns:a16="http://schemas.microsoft.com/office/drawing/2014/main" id="{846CF682-8CA3-38F6-D039-D33B1FAAA814}"/>
              </a:ext>
            </a:extLst>
          </p:cNvPr>
          <p:cNvSpPr>
            <a:spLocks noGrp="1"/>
          </p:cNvSpPr>
          <p:nvPr>
            <p:ph idx="1"/>
          </p:nvPr>
        </p:nvSpPr>
        <p:spPr>
          <a:xfrm>
            <a:off x="635000" y="1329397"/>
            <a:ext cx="4802239" cy="3409751"/>
          </a:xfrm>
        </p:spPr>
        <p:txBody>
          <a:bodyPr/>
          <a:lstStyle/>
          <a:p>
            <a:pPr marL="0" indent="0">
              <a:buNone/>
            </a:pPr>
            <a:r>
              <a:rPr lang="en-US" b="1" dirty="0">
                <a:solidFill>
                  <a:srgbClr val="064276"/>
                </a:solidFill>
              </a:rPr>
              <a:t>R</a:t>
            </a:r>
            <a:r>
              <a:rPr lang="en-US" dirty="0"/>
              <a:t>ace</a:t>
            </a:r>
          </a:p>
          <a:p>
            <a:pPr marL="0" indent="0">
              <a:buNone/>
            </a:pPr>
            <a:r>
              <a:rPr lang="en-US" b="1" dirty="0">
                <a:solidFill>
                  <a:srgbClr val="064276"/>
                </a:solidFill>
              </a:rPr>
              <a:t>E</a:t>
            </a:r>
            <a:r>
              <a:rPr lang="en-US" dirty="0"/>
              <a:t>thnicity</a:t>
            </a:r>
          </a:p>
          <a:p>
            <a:pPr marL="0" indent="0">
              <a:buNone/>
            </a:pPr>
            <a:r>
              <a:rPr lang="en-US" sz="1800" dirty="0"/>
              <a:t>(</a:t>
            </a:r>
            <a:r>
              <a:rPr lang="en-US" sz="1800" b="1" dirty="0">
                <a:solidFill>
                  <a:srgbClr val="064276"/>
                </a:solidFill>
              </a:rPr>
              <a:t>a</a:t>
            </a:r>
            <a:r>
              <a:rPr lang="en-US" sz="1800" dirty="0"/>
              <a:t>nd)</a:t>
            </a:r>
          </a:p>
          <a:p>
            <a:pPr marL="0" indent="0">
              <a:buNone/>
            </a:pPr>
            <a:r>
              <a:rPr lang="en-US" b="1" dirty="0">
                <a:solidFill>
                  <a:srgbClr val="064276"/>
                </a:solidFill>
              </a:rPr>
              <a:t>L</a:t>
            </a:r>
            <a:r>
              <a:rPr lang="en-US" dirty="0"/>
              <a:t>anguage</a:t>
            </a:r>
          </a:p>
          <a:p>
            <a:pPr marL="0" indent="0">
              <a:buNone/>
            </a:pPr>
            <a:r>
              <a:rPr lang="en-US" b="1" dirty="0">
                <a:solidFill>
                  <a:srgbClr val="064276"/>
                </a:solidFill>
              </a:rPr>
              <a:t>D</a:t>
            </a:r>
            <a:r>
              <a:rPr lang="en-US" dirty="0"/>
              <a:t>isability</a:t>
            </a:r>
          </a:p>
          <a:p>
            <a:pPr marL="0" indent="0">
              <a:buNone/>
            </a:pPr>
            <a:r>
              <a:rPr lang="en-US" b="1" dirty="0">
                <a:solidFill>
                  <a:srgbClr val="064276"/>
                </a:solidFill>
              </a:rPr>
              <a:t>S</a:t>
            </a:r>
            <a:r>
              <a:rPr lang="en-US" dirty="0"/>
              <a:t>exual </a:t>
            </a:r>
            <a:r>
              <a:rPr lang="en-US" b="1" dirty="0">
                <a:solidFill>
                  <a:srgbClr val="064276"/>
                </a:solidFill>
              </a:rPr>
              <a:t>O</a:t>
            </a:r>
            <a:r>
              <a:rPr lang="en-US" dirty="0"/>
              <a:t>rientation </a:t>
            </a:r>
            <a:r>
              <a:rPr lang="en-US" sz="1800" dirty="0"/>
              <a:t>(or sexuality)</a:t>
            </a:r>
            <a:endParaRPr lang="en-US" dirty="0"/>
          </a:p>
          <a:p>
            <a:pPr marL="0" indent="0">
              <a:buNone/>
            </a:pPr>
            <a:r>
              <a:rPr lang="en-US" b="1" dirty="0">
                <a:solidFill>
                  <a:srgbClr val="064276"/>
                </a:solidFill>
              </a:rPr>
              <a:t>G</a:t>
            </a:r>
            <a:r>
              <a:rPr lang="en-US" dirty="0"/>
              <a:t>ender </a:t>
            </a:r>
            <a:r>
              <a:rPr lang="en-US" b="1" dirty="0">
                <a:solidFill>
                  <a:srgbClr val="064276"/>
                </a:solidFill>
              </a:rPr>
              <a:t>I</a:t>
            </a:r>
            <a:r>
              <a:rPr lang="en-US" dirty="0"/>
              <a:t>dentity </a:t>
            </a:r>
            <a:r>
              <a:rPr lang="en-US" sz="1800" dirty="0"/>
              <a:t>(or sex and gender)</a:t>
            </a:r>
            <a:endParaRPr lang="en-US" dirty="0"/>
          </a:p>
        </p:txBody>
      </p:sp>
      <p:sp>
        <p:nvSpPr>
          <p:cNvPr id="5" name="Right Brace 4" descr="Curly bracket showing initial standards that included only R, E, L, D">
            <a:extLst>
              <a:ext uri="{FF2B5EF4-FFF2-40B4-BE49-F238E27FC236}">
                <a16:creationId xmlns:a16="http://schemas.microsoft.com/office/drawing/2014/main" id="{92AB1022-CB57-8E71-F790-2D0AE45C86FE}"/>
              </a:ext>
            </a:extLst>
          </p:cNvPr>
          <p:cNvSpPr/>
          <p:nvPr/>
        </p:nvSpPr>
        <p:spPr>
          <a:xfrm>
            <a:off x="2644877" y="1425677"/>
            <a:ext cx="1111046" cy="2231923"/>
          </a:xfrm>
          <a:prstGeom prst="rightBrace">
            <a:avLst>
              <a:gd name="adj1" fmla="val 33112"/>
              <a:gd name="adj2" fmla="val 50000"/>
            </a:avLst>
          </a:prstGeom>
          <a:ln w="19050">
            <a:solidFill>
              <a:srgbClr val="06427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669EAD4C-4D74-6C6C-83D1-7589928F180E}"/>
              </a:ext>
            </a:extLst>
          </p:cNvPr>
          <p:cNvSpPr txBox="1"/>
          <p:nvPr/>
        </p:nvSpPr>
        <p:spPr>
          <a:xfrm>
            <a:off x="3935010" y="2033806"/>
            <a:ext cx="3661580" cy="1015663"/>
          </a:xfrm>
          <a:prstGeom prst="rect">
            <a:avLst/>
          </a:prstGeom>
          <a:noFill/>
        </p:spPr>
        <p:txBody>
          <a:bodyPr wrap="none" rtlCol="0">
            <a:spAutoFit/>
          </a:bodyPr>
          <a:lstStyle/>
          <a:p>
            <a:pPr algn="l"/>
            <a:r>
              <a:rPr lang="en-US" sz="2000"/>
              <a:t>Initial Standards adopted 2013</a:t>
            </a:r>
          </a:p>
          <a:p>
            <a:pPr algn="l"/>
            <a:r>
              <a:rPr lang="en-US" sz="2000"/>
              <a:t>Updated 2020</a:t>
            </a:r>
          </a:p>
          <a:p>
            <a:pPr algn="l"/>
            <a:r>
              <a:rPr lang="en-US" sz="2000"/>
              <a:t>Updated 2024</a:t>
            </a:r>
          </a:p>
        </p:txBody>
      </p:sp>
      <p:sp>
        <p:nvSpPr>
          <p:cNvPr id="7" name="Right Brace 6" descr="Curly bracket showing standards now include SO and GI">
            <a:extLst>
              <a:ext uri="{FF2B5EF4-FFF2-40B4-BE49-F238E27FC236}">
                <a16:creationId xmlns:a16="http://schemas.microsoft.com/office/drawing/2014/main" id="{DBD9FDD2-6D63-9410-ECDA-9E6082B71E14}"/>
              </a:ext>
            </a:extLst>
          </p:cNvPr>
          <p:cNvSpPr/>
          <p:nvPr/>
        </p:nvSpPr>
        <p:spPr>
          <a:xfrm>
            <a:off x="5437239" y="3857235"/>
            <a:ext cx="501445" cy="881913"/>
          </a:xfrm>
          <a:prstGeom prst="rightBrace">
            <a:avLst>
              <a:gd name="adj1" fmla="val 24443"/>
              <a:gd name="adj2" fmla="val 48885"/>
            </a:avLst>
          </a:prstGeom>
          <a:ln w="19050">
            <a:solidFill>
              <a:srgbClr val="06427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F28F04E1-CE9A-7A58-A0C6-395E9C5ACE13}"/>
              </a:ext>
            </a:extLst>
          </p:cNvPr>
          <p:cNvSpPr txBox="1"/>
          <p:nvPr/>
        </p:nvSpPr>
        <p:spPr>
          <a:xfrm>
            <a:off x="5958349" y="3802144"/>
            <a:ext cx="5063612" cy="1015663"/>
          </a:xfrm>
          <a:prstGeom prst="rect">
            <a:avLst/>
          </a:prstGeom>
          <a:noFill/>
        </p:spPr>
        <p:txBody>
          <a:bodyPr wrap="square" rtlCol="0">
            <a:spAutoFit/>
          </a:bodyPr>
          <a:lstStyle/>
          <a:p>
            <a:pPr algn="l"/>
            <a:r>
              <a:rPr lang="en-US" sz="2000"/>
              <a:t>Draft Standards adopted during 2020-21 COVID-19 Pandemic Data Collection</a:t>
            </a:r>
          </a:p>
          <a:p>
            <a:pPr algn="l"/>
            <a:r>
              <a:rPr lang="en-US" sz="2000"/>
              <a:t>Final Standards adopted 2024</a:t>
            </a:r>
          </a:p>
        </p:txBody>
      </p:sp>
      <p:sp>
        <p:nvSpPr>
          <p:cNvPr id="9" name="TextBox 8">
            <a:extLst>
              <a:ext uri="{FF2B5EF4-FFF2-40B4-BE49-F238E27FC236}">
                <a16:creationId xmlns:a16="http://schemas.microsoft.com/office/drawing/2014/main" id="{C6269427-4EFC-2DBA-502F-BB25CF33C4B4}"/>
              </a:ext>
            </a:extLst>
          </p:cNvPr>
          <p:cNvSpPr txBox="1"/>
          <p:nvPr/>
        </p:nvSpPr>
        <p:spPr>
          <a:xfrm>
            <a:off x="291262" y="5076156"/>
            <a:ext cx="11475913" cy="1323439"/>
          </a:xfrm>
          <a:prstGeom prst="rect">
            <a:avLst/>
          </a:prstGeom>
          <a:noFill/>
        </p:spPr>
        <p:txBody>
          <a:bodyPr wrap="square" rtlCol="0">
            <a:spAutoFit/>
          </a:bodyPr>
          <a:lstStyle/>
          <a:p>
            <a:pPr algn="l"/>
            <a:r>
              <a:rPr lang="en-US" sz="2000"/>
              <a:t>REALD SOGI standards are subject to regular review and update via legislatively mandated Rulemaking.</a:t>
            </a:r>
          </a:p>
          <a:p>
            <a:pPr algn="l"/>
            <a:r>
              <a:rPr lang="en-US" sz="2000"/>
              <a:t>Other demographic experiences (e.g., tribal affiliation) could be added in the future if proposed in legislation by community. </a:t>
            </a:r>
          </a:p>
        </p:txBody>
      </p:sp>
      <p:sp>
        <p:nvSpPr>
          <p:cNvPr id="4" name="Slide Number Placeholder 3">
            <a:extLst>
              <a:ext uri="{FF2B5EF4-FFF2-40B4-BE49-F238E27FC236}">
                <a16:creationId xmlns:a16="http://schemas.microsoft.com/office/drawing/2014/main" id="{6290A45A-B48E-35BD-C4C2-64D80B44B95A}"/>
              </a:ext>
            </a:extLst>
          </p:cNvPr>
          <p:cNvSpPr>
            <a:spLocks noGrp="1"/>
          </p:cNvSpPr>
          <p:nvPr>
            <p:ph type="sldNum" sz="quarter" idx="10"/>
          </p:nvPr>
        </p:nvSpPr>
        <p:spPr/>
        <p:txBody>
          <a:bodyPr/>
          <a:lstStyle/>
          <a:p>
            <a:fld id="{58339581-759F-43B7-B47D-47F906F0E294}" type="slidenum">
              <a:rPr lang="en-US" smtClean="0"/>
              <a:pPr/>
              <a:t>5</a:t>
            </a:fld>
            <a:endParaRPr lang="en-US"/>
          </a:p>
        </p:txBody>
      </p:sp>
    </p:spTree>
    <p:extLst>
      <p:ext uri="{BB962C8B-B14F-4D97-AF65-F5344CB8AC3E}">
        <p14:creationId xmlns:p14="http://schemas.microsoft.com/office/powerpoint/2010/main" val="935421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BCD75-B0EB-2799-9618-E4544F7268DF}"/>
              </a:ext>
            </a:extLst>
          </p:cNvPr>
          <p:cNvSpPr>
            <a:spLocks noGrp="1"/>
          </p:cNvSpPr>
          <p:nvPr>
            <p:ph type="title"/>
          </p:nvPr>
        </p:nvSpPr>
        <p:spPr/>
        <p:txBody>
          <a:bodyPr/>
          <a:lstStyle/>
          <a:p>
            <a:r>
              <a:rPr lang="en-US" sz="3600"/>
              <a:t>Community-Based Standards</a:t>
            </a:r>
            <a:endParaRPr lang="en-US"/>
          </a:p>
        </p:txBody>
      </p:sp>
      <p:sp>
        <p:nvSpPr>
          <p:cNvPr id="3" name="Content Placeholder 2">
            <a:extLst>
              <a:ext uri="{FF2B5EF4-FFF2-40B4-BE49-F238E27FC236}">
                <a16:creationId xmlns:a16="http://schemas.microsoft.com/office/drawing/2014/main" id="{C7B2936B-227D-139E-5AA3-0EA7194A32AC}"/>
              </a:ext>
              <a:ext uri="{C183D7F6-B498-43B3-948B-1728B52AA6E4}">
                <adec:decorative xmlns:adec="http://schemas.microsoft.com/office/drawing/2017/decorative" val="1"/>
              </a:ext>
            </a:extLst>
          </p:cNvPr>
          <p:cNvSpPr>
            <a:spLocks noGrp="1"/>
          </p:cNvSpPr>
          <p:nvPr>
            <p:ph idx="1"/>
          </p:nvPr>
        </p:nvSpPr>
        <p:spPr>
          <a:xfrm>
            <a:off x="635000" y="1218452"/>
            <a:ext cx="10922000" cy="4803140"/>
          </a:xfrm>
          <a:ln w="19050">
            <a:solidFill>
              <a:srgbClr val="EC5A24"/>
            </a:solidFill>
          </a:ln>
        </p:spPr>
        <p:txBody>
          <a:bodyPr anchor="ctr"/>
          <a:lstStyle/>
          <a:p>
            <a:pPr marL="0" indent="0" algn="ctr">
              <a:buNone/>
            </a:pPr>
            <a:r>
              <a:rPr lang="en-US" sz="3200"/>
              <a:t>REALD &amp; SOGI standards were initiated by Oregon community organizations and developed in collaboration with diverse community partners, for the purpose of serving those communities.</a:t>
            </a:r>
          </a:p>
        </p:txBody>
      </p:sp>
      <p:sp>
        <p:nvSpPr>
          <p:cNvPr id="4" name="Date Placeholder 3">
            <a:extLst>
              <a:ext uri="{FF2B5EF4-FFF2-40B4-BE49-F238E27FC236}">
                <a16:creationId xmlns:a16="http://schemas.microsoft.com/office/drawing/2014/main" id="{2A774C0D-03E6-C08B-15BC-C79F766051BE}"/>
              </a:ext>
            </a:extLst>
          </p:cNvPr>
          <p:cNvSpPr>
            <a:spLocks noGrp="1"/>
          </p:cNvSpPr>
          <p:nvPr>
            <p:ph type="dt" sz="half" idx="10"/>
          </p:nvPr>
        </p:nvSpPr>
        <p:spPr/>
        <p:txBody>
          <a:bodyPr/>
          <a:lstStyle/>
          <a:p>
            <a:fld id="{3BAE21C8-F26C-49F9-B248-8A0F85CCBFF7}" type="datetime1">
              <a:rPr lang="en-US" smtClean="0"/>
              <a:t>1/21/2025</a:t>
            </a:fld>
            <a:endParaRPr lang="en-US"/>
          </a:p>
        </p:txBody>
      </p:sp>
      <p:sp>
        <p:nvSpPr>
          <p:cNvPr id="5" name="Slide Number Placeholder 4">
            <a:extLst>
              <a:ext uri="{FF2B5EF4-FFF2-40B4-BE49-F238E27FC236}">
                <a16:creationId xmlns:a16="http://schemas.microsoft.com/office/drawing/2014/main" id="{5EE9CFFA-A650-B159-614E-1B3B16293FAB}"/>
              </a:ext>
            </a:extLst>
          </p:cNvPr>
          <p:cNvSpPr>
            <a:spLocks noGrp="1"/>
          </p:cNvSpPr>
          <p:nvPr>
            <p:ph type="sldNum" sz="quarter" idx="12"/>
          </p:nvPr>
        </p:nvSpPr>
        <p:spPr/>
        <p:txBody>
          <a:bodyPr/>
          <a:lstStyle/>
          <a:p>
            <a:fld id="{260F82AF-8A26-49C8-B387-4B9E4A8A770C}" type="slidenum">
              <a:rPr lang="en-US" smtClean="0"/>
              <a:t>6</a:t>
            </a:fld>
            <a:endParaRPr lang="en-US"/>
          </a:p>
        </p:txBody>
      </p:sp>
    </p:spTree>
    <p:extLst>
      <p:ext uri="{BB962C8B-B14F-4D97-AF65-F5344CB8AC3E}">
        <p14:creationId xmlns:p14="http://schemas.microsoft.com/office/powerpoint/2010/main" val="2052573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41F71-4378-E3E8-6C22-8903C15DC0C8}"/>
              </a:ext>
            </a:extLst>
          </p:cNvPr>
          <p:cNvSpPr>
            <a:spLocks noGrp="1"/>
          </p:cNvSpPr>
          <p:nvPr>
            <p:ph type="ctrTitle"/>
          </p:nvPr>
        </p:nvSpPr>
        <p:spPr/>
        <p:txBody>
          <a:bodyPr/>
          <a:lstStyle/>
          <a:p>
            <a:r>
              <a:rPr lang="en-US"/>
              <a:t>Why collect demographic data?</a:t>
            </a:r>
          </a:p>
        </p:txBody>
      </p:sp>
      <p:sp>
        <p:nvSpPr>
          <p:cNvPr id="3" name="Slide Number Placeholder 2">
            <a:extLst>
              <a:ext uri="{FF2B5EF4-FFF2-40B4-BE49-F238E27FC236}">
                <a16:creationId xmlns:a16="http://schemas.microsoft.com/office/drawing/2014/main" id="{B3B046FD-44CA-D7D0-4E91-3CDA04F5CA01}"/>
              </a:ext>
            </a:extLst>
          </p:cNvPr>
          <p:cNvSpPr>
            <a:spLocks noGrp="1"/>
          </p:cNvSpPr>
          <p:nvPr>
            <p:ph type="sldNum" sz="quarter" idx="10"/>
          </p:nvPr>
        </p:nvSpPr>
        <p:spPr/>
        <p:txBody>
          <a:bodyPr/>
          <a:lstStyle/>
          <a:p>
            <a:fld id="{58339581-759F-43B7-B47D-47F906F0E294}" type="slidenum">
              <a:rPr lang="en-US" smtClean="0"/>
              <a:pPr/>
              <a:t>7</a:t>
            </a:fld>
            <a:endParaRPr lang="en-US"/>
          </a:p>
        </p:txBody>
      </p:sp>
    </p:spTree>
    <p:extLst>
      <p:ext uri="{BB962C8B-B14F-4D97-AF65-F5344CB8AC3E}">
        <p14:creationId xmlns:p14="http://schemas.microsoft.com/office/powerpoint/2010/main" val="1418949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8CD3E-63C7-5285-FC96-ADFE77A58515}"/>
              </a:ext>
            </a:extLst>
          </p:cNvPr>
          <p:cNvSpPr>
            <a:spLocks noGrp="1"/>
          </p:cNvSpPr>
          <p:nvPr>
            <p:ph type="title"/>
          </p:nvPr>
        </p:nvSpPr>
        <p:spPr>
          <a:xfrm>
            <a:off x="635000" y="400540"/>
            <a:ext cx="11083758" cy="825500"/>
          </a:xfrm>
        </p:spPr>
        <p:txBody>
          <a:bodyPr/>
          <a:lstStyle/>
          <a:p>
            <a:r>
              <a:rPr lang="en-US"/>
              <a:t>Motivating Values: Why Collect Demographic Data?</a:t>
            </a:r>
          </a:p>
        </p:txBody>
      </p:sp>
      <p:sp>
        <p:nvSpPr>
          <p:cNvPr id="3" name="Content Placeholder 2">
            <a:extLst>
              <a:ext uri="{FF2B5EF4-FFF2-40B4-BE49-F238E27FC236}">
                <a16:creationId xmlns:a16="http://schemas.microsoft.com/office/drawing/2014/main" id="{28E19585-2966-B21C-6BE8-C312EE74AE5E}"/>
              </a:ext>
            </a:extLst>
          </p:cNvPr>
          <p:cNvSpPr>
            <a:spLocks noGrp="1"/>
          </p:cNvSpPr>
          <p:nvPr>
            <p:ph idx="1"/>
          </p:nvPr>
        </p:nvSpPr>
        <p:spPr/>
        <p:txBody>
          <a:bodyPr/>
          <a:lstStyle/>
          <a:p>
            <a:pPr marL="0" lvl="0" indent="0" algn="l" rtl="0">
              <a:lnSpc>
                <a:spcPct val="90000"/>
              </a:lnSpc>
              <a:spcBef>
                <a:spcPts val="0"/>
              </a:spcBef>
              <a:spcAft>
                <a:spcPts val="0"/>
              </a:spcAft>
              <a:buClr>
                <a:schemeClr val="lt1"/>
              </a:buClr>
              <a:buSzPct val="108108"/>
              <a:buNone/>
            </a:pPr>
            <a:r>
              <a:rPr lang="en-US" sz="2800"/>
              <a:t>We ask REALD and SOGI questions to...</a:t>
            </a:r>
            <a:endParaRPr lang="en-US"/>
          </a:p>
          <a:p>
            <a:pPr marL="228600" lvl="0" indent="-228600" algn="l" rtl="0">
              <a:lnSpc>
                <a:spcPct val="90000"/>
              </a:lnSpc>
              <a:spcBef>
                <a:spcPts val="1000"/>
              </a:spcBef>
              <a:spcAft>
                <a:spcPts val="0"/>
              </a:spcAft>
              <a:buClr>
                <a:srgbClr val="002060"/>
              </a:buClr>
              <a:buSzPct val="108108"/>
              <a:buChar char="•"/>
            </a:pPr>
            <a:r>
              <a:rPr lang="en-US" sz="2800"/>
              <a:t>Create safe, inclusive and welcoming environments</a:t>
            </a:r>
          </a:p>
          <a:p>
            <a:pPr marL="228600" lvl="0" indent="-228600" algn="l" rtl="0">
              <a:lnSpc>
                <a:spcPct val="90000"/>
              </a:lnSpc>
              <a:spcBef>
                <a:spcPts val="1000"/>
              </a:spcBef>
              <a:spcAft>
                <a:spcPts val="0"/>
              </a:spcAft>
              <a:buClr>
                <a:srgbClr val="002060"/>
              </a:buClr>
              <a:buSzPct val="108108"/>
              <a:buChar char="•"/>
            </a:pPr>
            <a:r>
              <a:rPr lang="en-US" sz="2800"/>
              <a:t>Recognize the diversity of the populations we serve</a:t>
            </a:r>
            <a:endParaRPr lang="en-US"/>
          </a:p>
          <a:p>
            <a:pPr marL="228600" lvl="0" indent="-228600" algn="l" rtl="0">
              <a:lnSpc>
                <a:spcPct val="90000"/>
              </a:lnSpc>
              <a:spcBef>
                <a:spcPts val="1000"/>
              </a:spcBef>
              <a:spcAft>
                <a:spcPts val="0"/>
              </a:spcAft>
              <a:buClr>
                <a:srgbClr val="002060"/>
              </a:buClr>
              <a:buSzPct val="108108"/>
              <a:buChar char="•"/>
            </a:pPr>
            <a:r>
              <a:rPr lang="en-US" sz="2800"/>
              <a:t>Support health and social equity efforts</a:t>
            </a:r>
          </a:p>
          <a:p>
            <a:pPr marL="228600" lvl="0" indent="-228600" algn="l" rtl="0">
              <a:lnSpc>
                <a:spcPct val="90000"/>
              </a:lnSpc>
              <a:spcBef>
                <a:spcPts val="1000"/>
              </a:spcBef>
              <a:spcAft>
                <a:spcPts val="0"/>
              </a:spcAft>
              <a:buClr>
                <a:srgbClr val="002060"/>
              </a:buClr>
              <a:buSzPct val="108108"/>
              <a:buChar char="•"/>
            </a:pPr>
            <a:r>
              <a:rPr lang="en-US" sz="2800"/>
              <a:t>Direct people to group-specific services and distribute resources</a:t>
            </a:r>
          </a:p>
          <a:p>
            <a:pPr marL="228600" lvl="0" indent="-228600" algn="l" rtl="0">
              <a:lnSpc>
                <a:spcPct val="90000"/>
              </a:lnSpc>
              <a:spcBef>
                <a:spcPts val="1000"/>
              </a:spcBef>
              <a:spcAft>
                <a:spcPts val="0"/>
              </a:spcAft>
              <a:buClr>
                <a:srgbClr val="002060"/>
              </a:buClr>
              <a:buSzPct val="108108"/>
              <a:buChar char="•"/>
            </a:pPr>
            <a:r>
              <a:rPr lang="en-US" sz="2800"/>
              <a:t>Shift social norms about and broaden our understanding of who is included and accepted in the populations we serve</a:t>
            </a:r>
            <a:endParaRPr lang="en-US"/>
          </a:p>
          <a:p>
            <a:endParaRPr lang="en-US"/>
          </a:p>
        </p:txBody>
      </p:sp>
      <p:sp>
        <p:nvSpPr>
          <p:cNvPr id="4" name="Slide Number Placeholder 3">
            <a:extLst>
              <a:ext uri="{FF2B5EF4-FFF2-40B4-BE49-F238E27FC236}">
                <a16:creationId xmlns:a16="http://schemas.microsoft.com/office/drawing/2014/main" id="{D48FB28E-52D2-1DC2-C432-DEAE3EF3BB5C}"/>
              </a:ext>
            </a:extLst>
          </p:cNvPr>
          <p:cNvSpPr>
            <a:spLocks noGrp="1"/>
          </p:cNvSpPr>
          <p:nvPr>
            <p:ph type="sldNum" sz="quarter" idx="10"/>
          </p:nvPr>
        </p:nvSpPr>
        <p:spPr/>
        <p:txBody>
          <a:bodyPr/>
          <a:lstStyle/>
          <a:p>
            <a:fld id="{58339581-759F-43B7-B47D-47F906F0E294}" type="slidenum">
              <a:rPr lang="en-US" smtClean="0"/>
              <a:pPr/>
              <a:t>8</a:t>
            </a:fld>
            <a:endParaRPr lang="en-US"/>
          </a:p>
        </p:txBody>
      </p:sp>
    </p:spTree>
    <p:extLst>
      <p:ext uri="{BB962C8B-B14F-4D97-AF65-F5344CB8AC3E}">
        <p14:creationId xmlns:p14="http://schemas.microsoft.com/office/powerpoint/2010/main" val="4015170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672B9-1505-50D6-585C-75C30BF81D89}"/>
              </a:ext>
            </a:extLst>
          </p:cNvPr>
          <p:cNvSpPr>
            <a:spLocks noGrp="1"/>
          </p:cNvSpPr>
          <p:nvPr>
            <p:ph type="title"/>
          </p:nvPr>
        </p:nvSpPr>
        <p:spPr/>
        <p:txBody>
          <a:bodyPr/>
          <a:lstStyle/>
          <a:p>
            <a:r>
              <a:rPr lang="en-US"/>
              <a:t>Granular Data</a:t>
            </a:r>
          </a:p>
        </p:txBody>
      </p:sp>
      <p:sp>
        <p:nvSpPr>
          <p:cNvPr id="3" name="Content Placeholder 2">
            <a:extLst>
              <a:ext uri="{FF2B5EF4-FFF2-40B4-BE49-F238E27FC236}">
                <a16:creationId xmlns:a16="http://schemas.microsoft.com/office/drawing/2014/main" id="{995AF24A-4F27-052F-F890-D8969FA7E6CD}"/>
              </a:ext>
            </a:extLst>
          </p:cNvPr>
          <p:cNvSpPr>
            <a:spLocks noGrp="1"/>
          </p:cNvSpPr>
          <p:nvPr>
            <p:ph idx="1"/>
          </p:nvPr>
        </p:nvSpPr>
        <p:spPr/>
        <p:txBody>
          <a:bodyPr/>
          <a:lstStyle/>
          <a:p>
            <a:r>
              <a:rPr lang="en-US"/>
              <a:t>OHA’s REALD and SOGI tool collects data that is much more granular (i.e., more specific identities represented) than most other standards</a:t>
            </a:r>
          </a:p>
          <a:p>
            <a:r>
              <a:rPr lang="en-US"/>
              <a:t>Granular data can always be aggregated or </a:t>
            </a:r>
            <a:r>
              <a:rPr lang="en-US" err="1"/>
              <a:t>crossmapped</a:t>
            </a:r>
            <a:r>
              <a:rPr lang="en-US"/>
              <a:t> to match less granular standards</a:t>
            </a:r>
          </a:p>
          <a:p>
            <a:pPr lvl="1"/>
            <a:r>
              <a:rPr lang="en-US"/>
              <a:t>The reverse is never true; can’t gain more detailed information from less detailed data</a:t>
            </a:r>
          </a:p>
          <a:p>
            <a:pPr lvl="1"/>
            <a:r>
              <a:rPr lang="en-US"/>
              <a:t>Aggregation and </a:t>
            </a:r>
            <a:r>
              <a:rPr lang="en-US" err="1"/>
              <a:t>crossmapping</a:t>
            </a:r>
            <a:r>
              <a:rPr lang="en-US"/>
              <a:t> is not always simple or straightforward; requires principled decision-making informed by community expertise and transparency about that decision making. </a:t>
            </a:r>
          </a:p>
          <a:p>
            <a:endParaRPr lang="en-US"/>
          </a:p>
        </p:txBody>
      </p:sp>
      <p:sp>
        <p:nvSpPr>
          <p:cNvPr id="4" name="Slide Number Placeholder 3">
            <a:extLst>
              <a:ext uri="{FF2B5EF4-FFF2-40B4-BE49-F238E27FC236}">
                <a16:creationId xmlns:a16="http://schemas.microsoft.com/office/drawing/2014/main" id="{87BB0CBB-3F70-696E-D2FF-1B722896C17B}"/>
              </a:ext>
            </a:extLst>
          </p:cNvPr>
          <p:cNvSpPr>
            <a:spLocks noGrp="1"/>
          </p:cNvSpPr>
          <p:nvPr>
            <p:ph type="sldNum" sz="quarter" idx="10"/>
          </p:nvPr>
        </p:nvSpPr>
        <p:spPr/>
        <p:txBody>
          <a:bodyPr/>
          <a:lstStyle/>
          <a:p>
            <a:fld id="{58339581-759F-43B7-B47D-47F906F0E294}" type="slidenum">
              <a:rPr lang="en-US" smtClean="0"/>
              <a:pPr/>
              <a:t>9</a:t>
            </a:fld>
            <a:endParaRPr lang="en-US"/>
          </a:p>
        </p:txBody>
      </p:sp>
    </p:spTree>
    <p:extLst>
      <p:ext uri="{BB962C8B-B14F-4D97-AF65-F5344CB8AC3E}">
        <p14:creationId xmlns:p14="http://schemas.microsoft.com/office/powerpoint/2010/main" val="158836269"/>
      </p:ext>
    </p:extLst>
  </p:cSld>
  <p:clrMapOvr>
    <a:masterClrMapping/>
  </p:clrMapOvr>
</p:sld>
</file>

<file path=ppt/theme/theme1.xml><?xml version="1.0" encoding="utf-8"?>
<a:theme xmlns:a="http://schemas.openxmlformats.org/drawingml/2006/main" name="OHA Master Slide">
  <a:themeElements>
    <a:clrScheme name="ICAP 508 Palette">
      <a:dk1>
        <a:srgbClr val="2D2A30"/>
      </a:dk1>
      <a:lt1>
        <a:sysClr val="window" lastClr="FFFFFF"/>
      </a:lt1>
      <a:dk2>
        <a:srgbClr val="00305E"/>
      </a:dk2>
      <a:lt2>
        <a:srgbClr val="D9D8D6"/>
      </a:lt2>
      <a:accent1>
        <a:srgbClr val="547E3B"/>
      </a:accent1>
      <a:accent2>
        <a:srgbClr val="93358D"/>
      </a:accent2>
      <a:accent3>
        <a:srgbClr val="007CBA"/>
      </a:accent3>
      <a:accent4>
        <a:srgbClr val="D24600"/>
      </a:accent4>
      <a:accent5>
        <a:srgbClr val="D7282F"/>
      </a:accent5>
      <a:accent6>
        <a:srgbClr val="F2F2F2"/>
      </a:accent6>
      <a:hlink>
        <a:srgbClr val="0065C6"/>
      </a:hlink>
      <a:folHlink>
        <a:srgbClr val="93358D"/>
      </a:folHlink>
    </a:clrScheme>
    <a:fontScheme name="OHA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2000" dirty="0" err="1" smtClean="0"/>
        </a:defPPr>
      </a:lstStyle>
    </a:txDef>
  </a:objectDefaults>
  <a:extraClrSchemeLst/>
  <a:extLst>
    <a:ext uri="{05A4C25C-085E-4340-85A3-A5531E510DB2}">
      <thm15:themeFamily xmlns:thm15="http://schemas.microsoft.com/office/thememl/2012/main" name="OHA PowerPoint v3.0 Template.pptx" id="{EF00C1B5-780A-46BE-9E06-C9C81AD427AC}" vid="{74CF6A26-F94D-4E96-87F8-87CBCFE65F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B93CDFC2EB1E4888D307CD508EE683" ma:contentTypeVersion="9" ma:contentTypeDescription="Create a new document." ma:contentTypeScope="" ma:versionID="c2c8cdf79be8c213421109c851f26139">
  <xsd:schema xmlns:xsd="http://www.w3.org/2001/XMLSchema" xmlns:xs="http://www.w3.org/2001/XMLSchema" xmlns:p="http://schemas.microsoft.com/office/2006/metadata/properties" xmlns:ns1="http://schemas.microsoft.com/sharepoint/v3" xmlns:ns2="49e1b1f5-4598-4f10-9cb7-32cc96214367" xmlns:ns3="f2e5ac6d-9c30-4457-9a8a-3bd73e3b1af1" targetNamespace="http://schemas.microsoft.com/office/2006/metadata/properties" ma:root="true" ma:fieldsID="cfd2837aceaf989a620e929c2f297fd3" ns1:_="" ns2:_="" ns3:_="">
    <xsd:import namespace="http://schemas.microsoft.com/sharepoint/v3"/>
    <xsd:import namespace="49e1b1f5-4598-4f10-9cb7-32cc96214367"/>
    <xsd:import namespace="f2e5ac6d-9c30-4457-9a8a-3bd73e3b1af1"/>
    <xsd:element name="properties">
      <xsd:complexType>
        <xsd:sequence>
          <xsd:element name="documentManagement">
            <xsd:complexType>
              <xsd:all>
                <xsd:element ref="ns1:PublishingStartDate" minOccurs="0"/>
                <xsd:element ref="ns1:PublishingExpirationDate" minOccurs="0"/>
                <xsd:element ref="ns2:SharedWithUsers" minOccurs="0"/>
                <xsd:element ref="ns3:Program" minOccurs="0"/>
                <xsd:element ref="ns3: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9e1b1f5-4598-4f10-9cb7-32cc9621436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2e5ac6d-9c30-4457-9a8a-3bd73e3b1af1" elementFormDefault="qualified">
    <xsd:import namespace="http://schemas.microsoft.com/office/2006/documentManagement/types"/>
    <xsd:import namespace="http://schemas.microsoft.com/office/infopath/2007/PartnerControls"/>
    <xsd:element name="Program" ma:index="12" nillable="true" ma:displayName="Program" ma:description="If applicable, choose the program area" ma:internalName="Program">
      <xsd:complexType>
        <xsd:complexContent>
          <xsd:extension base="dms:MultiChoice">
            <xsd:sequence>
              <xsd:element name="Value" maxOccurs="unbounded" minOccurs="0" nillable="true">
                <xsd:simpleType>
                  <xsd:restriction base="dms:Choice">
                    <xsd:enumeration value="APD"/>
                    <xsd:enumeration value="CW"/>
                    <xsd:enumeration value="ODDS"/>
                    <xsd:enumeration value="ODHS"/>
                    <xsd:enumeration value="OEP"/>
                    <xsd:enumeration value="OTIS"/>
                    <xsd:enumeration value="SSP"/>
                    <xsd:enumeration value="VR"/>
                  </xsd:restriction>
                </xsd:simpleType>
              </xsd:element>
            </xsd:sequence>
          </xsd:extension>
        </xsd:complexContent>
      </xsd:complexType>
    </xsd:element>
    <xsd:element name="Date" ma:index="13" nillable="true" ma:displayName="Year" ma:internalName="Dat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rogram xmlns="f2e5ac6d-9c30-4457-9a8a-3bd73e3b1af1"/>
    <Date xmlns="f2e5ac6d-9c30-4457-9a8a-3bd73e3b1af1" xsi:nil="true"/>
    <PublishingStartDate xmlns="http://schemas.microsoft.com/sharepoint/v3" xsi:nil="true"/>
  </documentManagement>
</p:properties>
</file>

<file path=customXml/itemProps1.xml><?xml version="1.0" encoding="utf-8"?>
<ds:datastoreItem xmlns:ds="http://schemas.openxmlformats.org/officeDocument/2006/customXml" ds:itemID="{A295AD4E-7D74-48B9-BA77-C00C2D013CE2}"/>
</file>

<file path=customXml/itemProps2.xml><?xml version="1.0" encoding="utf-8"?>
<ds:datastoreItem xmlns:ds="http://schemas.openxmlformats.org/officeDocument/2006/customXml" ds:itemID="{55051199-DD8D-4D4E-A021-61063AC1C76C}">
  <ds:schemaRefs>
    <ds:schemaRef ds:uri="http://schemas.microsoft.com/sharepoint/v3/contenttype/forms"/>
  </ds:schemaRefs>
</ds:datastoreItem>
</file>

<file path=customXml/itemProps3.xml><?xml version="1.0" encoding="utf-8"?>
<ds:datastoreItem xmlns:ds="http://schemas.openxmlformats.org/officeDocument/2006/customXml" ds:itemID="{CD906CD6-F6B3-405E-9CB4-F22FC9F86C31}">
  <ds:schemaRefs>
    <ds:schemaRef ds:uri="http://www.w3.org/XML/1998/namespace"/>
    <ds:schemaRef ds:uri="http://purl.org/dc/dcmitype/"/>
    <ds:schemaRef ds:uri="http://purl.org/dc/elements/1.1/"/>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ff1a0111-b4c4-4249-b713-80a6ce4b0831"/>
    <ds:schemaRef ds:uri="7137f970-cc2a-4058-b253-3237e3a2ae9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OHA PowerPoint v3.0 Template</Template>
  <TotalTime>0</TotalTime>
  <Words>2861</Words>
  <Application>Microsoft Office PowerPoint</Application>
  <PresentationFormat>Widescreen</PresentationFormat>
  <Paragraphs>251</Paragraphs>
  <Slides>25</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Tahoma</vt:lpstr>
      <vt:lpstr>Times</vt:lpstr>
      <vt:lpstr>OHA Master Slide</vt:lpstr>
      <vt:lpstr>REALD and SOGI Demographic Data Equity in Practice</vt:lpstr>
      <vt:lpstr>Learning Objectives</vt:lpstr>
      <vt:lpstr>What is REALD and SOGI?</vt:lpstr>
      <vt:lpstr>REALD SOGI is a Set of Standards for Collecting and Reporting Demographic Data</vt:lpstr>
      <vt:lpstr>Enter: REALD &amp; SOGI</vt:lpstr>
      <vt:lpstr>Community-Based Standards</vt:lpstr>
      <vt:lpstr>Why collect demographic data?</vt:lpstr>
      <vt:lpstr>Motivating Values: Why Collect Demographic Data?</vt:lpstr>
      <vt:lpstr>Granular Data</vt:lpstr>
      <vt:lpstr>OHA’s REALD and SOGI Standards Data Equity Practices</vt:lpstr>
      <vt:lpstr>REALD &amp; SOGI Questionnaire Template</vt:lpstr>
      <vt:lpstr>Including Open-Ended Questions </vt:lpstr>
      <vt:lpstr>Structured Questions Granular, multi-select, community-informed</vt:lpstr>
      <vt:lpstr>General Data Equity Practices in REALD &amp; SOGI</vt:lpstr>
      <vt:lpstr>Subject-Specific Data Equity Practices</vt:lpstr>
      <vt:lpstr>REALD and SOGI Community Grant</vt:lpstr>
      <vt:lpstr>Community Workgroup</vt:lpstr>
      <vt:lpstr>Common concerns with collecting demographic data</vt:lpstr>
      <vt:lpstr>Privacy</vt:lpstr>
      <vt:lpstr>Autonomy, risk, and erasure</vt:lpstr>
      <vt:lpstr>Backlash</vt:lpstr>
      <vt:lpstr>Making meaning from  demographic data</vt:lpstr>
      <vt:lpstr>Using Data to Tell Stories</vt:lpstr>
      <vt:lpstr>Thank you!</vt:lpstr>
      <vt:lpstr>OHA REALD and SOGI website</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REALD and SOGI Demographic Data</dc:title>
  <dc:subject>Oregon Health Authority PowerPoint Template</dc:subject>
  <dc:creator>Oregon Health Authority</dc:creator>
  <cp:keywords/>
  <dc:description>Oregon Health Authority PowerPoint Template</dc:description>
  <cp:lastModifiedBy>Sarah Tinker (she/her)</cp:lastModifiedBy>
  <cp:revision>1</cp:revision>
  <dcterms:created xsi:type="dcterms:W3CDTF">2024-07-31T16:16:49Z</dcterms:created>
  <dcterms:modified xsi:type="dcterms:W3CDTF">2025-01-22T00:36:34Z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0x010100E4B93CDFC2EB1E4888D307CD508EE683</vt:lpwstr>
  </property>
  <property fmtid="{D5CDD505-2E9C-101B-9397-08002B2CF9AE}" pid="3" name="MSIP_Label_ebdd6eeb-0dd0-4927-947e-a759f08fcf55_Enabled">
    <vt:lpwstr>true</vt:lpwstr>
  </property>
  <property fmtid="{D5CDD505-2E9C-101B-9397-08002B2CF9AE}" pid="4" name="MSIP_Label_ebdd6eeb-0dd0-4927-947e-a759f08fcf55_SetDate">
    <vt:lpwstr>2024-07-08T22:37:06Z</vt:lpwstr>
  </property>
  <property fmtid="{D5CDD505-2E9C-101B-9397-08002B2CF9AE}" pid="5" name="MSIP_Label_ebdd6eeb-0dd0-4927-947e-a759f08fcf55_Method">
    <vt:lpwstr>Privileged</vt:lpwstr>
  </property>
  <property fmtid="{D5CDD505-2E9C-101B-9397-08002B2CF9AE}" pid="6" name="MSIP_Label_ebdd6eeb-0dd0-4927-947e-a759f08fcf55_Name">
    <vt:lpwstr>Level 1 - Published (Items)</vt:lpwstr>
  </property>
  <property fmtid="{D5CDD505-2E9C-101B-9397-08002B2CF9AE}" pid="7" name="MSIP_Label_ebdd6eeb-0dd0-4927-947e-a759f08fcf55_SiteId">
    <vt:lpwstr>658e63e8-8d39-499c-8f48-13adc9452f4c</vt:lpwstr>
  </property>
  <property fmtid="{D5CDD505-2E9C-101B-9397-08002B2CF9AE}" pid="8" name="MSIP_Label_ebdd6eeb-0dd0-4927-947e-a759f08fcf55_ActionId">
    <vt:lpwstr>5f181a95-b3c0-40ee-ab11-7c296edf3c78</vt:lpwstr>
  </property>
  <property fmtid="{D5CDD505-2E9C-101B-9397-08002B2CF9AE}" pid="9" name="MSIP_Label_ebdd6eeb-0dd0-4927-947e-a759f08fcf55_ContentBits">
    <vt:lpwstr>0</vt:lpwstr>
  </property>
  <property fmtid="{D5CDD505-2E9C-101B-9397-08002B2CF9AE}" pid="10" name="MediaServiceImageTags">
    <vt:lpwstr/>
  </property>
</Properties>
</file>