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handoutMasterIdLst>
    <p:handoutMasterId r:id="rId21"/>
  </p:handoutMasterIdLst>
  <p:sldIdLst>
    <p:sldId id="298" r:id="rId5"/>
    <p:sldId id="2147473814" r:id="rId6"/>
    <p:sldId id="833" r:id="rId7"/>
    <p:sldId id="2147473805" r:id="rId8"/>
    <p:sldId id="2147473806" r:id="rId9"/>
    <p:sldId id="300" r:id="rId10"/>
    <p:sldId id="302" r:id="rId11"/>
    <p:sldId id="303" r:id="rId12"/>
    <p:sldId id="304" r:id="rId13"/>
    <p:sldId id="2147473815" r:id="rId14"/>
    <p:sldId id="2147473818" r:id="rId15"/>
    <p:sldId id="2147473816" r:id="rId16"/>
    <p:sldId id="2147473817" r:id="rId17"/>
    <p:sldId id="836" r:id="rId18"/>
    <p:sldId id="30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CD0345-BD3C-AD94-458D-361B7880F29B}" name="BEAUDRAULT Sara" initials="SB" userId="S::Sara.BEAUDRAULT@oha.oregon.gov::f60dafa8-ff8a-4015-be4b-83c55a0fb39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Falkenberg Keith" initials="FK" lastIdx="1" clrIdx="6">
    <p:extLst>
      <p:ext uri="{19B8F6BF-5375-455C-9EA6-DF929625EA0E}">
        <p15:presenceInfo xmlns:p15="http://schemas.microsoft.com/office/powerpoint/2012/main" userId="S::keith.falkenberg@dhsoha.state.or.us::7a015d19-eafb-4237-a7b7-34dbed97ea20" providerId="AD"/>
      </p:ext>
    </p:extLst>
  </p:cmAuthor>
  <p:cmAuthor id="1" name="Kinshella Matthew" initials="KM" lastIdx="28" clrIdx="0">
    <p:extLst>
      <p:ext uri="{19B8F6BF-5375-455C-9EA6-DF929625EA0E}">
        <p15:presenceInfo xmlns:p15="http://schemas.microsoft.com/office/powerpoint/2012/main" userId="S::Matthew.Kinshella@dhsoha.state.or.us::8ec553a3-1064-4581-8dcd-bdb96824a01f" providerId="AD"/>
      </p:ext>
    </p:extLst>
  </p:cmAuthor>
  <p:cmAuthor id="8" name="Kimberly Osmani" initials="KO" lastIdx="1" clrIdx="7">
    <p:extLst>
      <p:ext uri="{19B8F6BF-5375-455C-9EA6-DF929625EA0E}">
        <p15:presenceInfo xmlns:p15="http://schemas.microsoft.com/office/powerpoint/2012/main" userId="S-1-5-21-1275210071-879983540-725345543-1267837" providerId="AD"/>
      </p:ext>
    </p:extLst>
  </p:cmAuthor>
  <p:cmAuthor id="2" name="Sinatra Christy" initials="SC" lastIdx="2" clrIdx="1">
    <p:extLst>
      <p:ext uri="{19B8F6BF-5375-455C-9EA6-DF929625EA0E}">
        <p15:presenceInfo xmlns:p15="http://schemas.microsoft.com/office/powerpoint/2012/main" userId="S::christy.sinatra@dhsoha.state.or.us::156a6d14-3225-44be-be35-537431eb7aa1" providerId="AD"/>
      </p:ext>
    </p:extLst>
  </p:cmAuthor>
  <p:cmAuthor id="9" name="Hassan Enayati" initials="HE" lastIdx="2" clrIdx="8">
    <p:extLst>
      <p:ext uri="{19B8F6BF-5375-455C-9EA6-DF929625EA0E}">
        <p15:presenceInfo xmlns:p15="http://schemas.microsoft.com/office/powerpoint/2012/main" userId="S-1-5-21-1275210071-879983540-725345543-890214" providerId="AD"/>
      </p:ext>
    </p:extLst>
  </p:cmAuthor>
  <p:cmAuthor id="3" name="Morawski Lisa" initials="ML" lastIdx="5" clrIdx="2">
    <p:extLst>
      <p:ext uri="{19B8F6BF-5375-455C-9EA6-DF929625EA0E}">
        <p15:presenceInfo xmlns:p15="http://schemas.microsoft.com/office/powerpoint/2012/main" userId="S::Lisa.Morawski@dhsoha.state.or.us::1305285e-821c-4fbc-b384-f4cf7153acec" providerId="AD"/>
      </p:ext>
    </p:extLst>
  </p:cmAuthor>
  <p:cmAuthor id="10" name="Lydia Mitchell Dempsey" initials="LMD" lastIdx="55" clrIdx="9">
    <p:extLst>
      <p:ext uri="{19B8F6BF-5375-455C-9EA6-DF929625EA0E}">
        <p15:presenceInfo xmlns:p15="http://schemas.microsoft.com/office/powerpoint/2012/main" userId="S-1-5-21-1275210071-879983540-725345543-1611473" providerId="AD"/>
      </p:ext>
    </p:extLst>
  </p:cmAuthor>
  <p:cmAuthor id="4" name="Sunderland Jake" initials="SJ" lastIdx="1" clrIdx="3">
    <p:extLst>
      <p:ext uri="{19B8F6BF-5375-455C-9EA6-DF929625EA0E}">
        <p15:presenceInfo xmlns:p15="http://schemas.microsoft.com/office/powerpoint/2012/main" userId="S::jake.sunderland@dhsoha.state.or.us::68902716-0584-45b8-95ee-525aebfe2eb4" providerId="AD"/>
      </p:ext>
    </p:extLst>
  </p:cmAuthor>
  <p:cmAuthor id="5" name="Wendt Liesl M" initials="WM" lastIdx="7" clrIdx="4">
    <p:extLst>
      <p:ext uri="{19B8F6BF-5375-455C-9EA6-DF929625EA0E}">
        <p15:presenceInfo xmlns:p15="http://schemas.microsoft.com/office/powerpoint/2012/main" userId="S::liesl.m.wendt@dhsoha.state.or.us::5fae414c-20b6-4908-b492-525940acba79" providerId="AD"/>
      </p:ext>
    </p:extLst>
  </p:cmAuthor>
  <p:cmAuthor id="6" name="Jordan Dion  C" initials="JC" lastIdx="2" clrIdx="5">
    <p:extLst>
      <p:ext uri="{19B8F6BF-5375-455C-9EA6-DF929625EA0E}">
        <p15:presenceInfo xmlns:p15="http://schemas.microsoft.com/office/powerpoint/2012/main" userId="S::dion.c.jordan@dhsoha.state.or.us::92a47379-37b9-4093-be2f-adea26f43f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CF2"/>
    <a:srgbClr val="EC5A24"/>
    <a:srgbClr val="064276"/>
    <a:srgbClr val="00AAA9"/>
    <a:srgbClr val="FFF1DC"/>
    <a:srgbClr val="0065C6"/>
    <a:srgbClr val="007CC4"/>
    <a:srgbClr val="0B6364"/>
    <a:srgbClr val="F7944C"/>
    <a:srgbClr val="F05A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CDC89C-E3AB-4D58-8EED-FC34D6DFEFDF}" v="114" dt="2025-01-22T00:15:19.0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08" autoAdjust="0"/>
    <p:restoredTop sz="97121" autoAdjust="0"/>
  </p:normalViewPr>
  <p:slideViewPr>
    <p:cSldViewPr snapToGrid="0">
      <p:cViewPr varScale="1">
        <p:scale>
          <a:sx n="99" d="100"/>
          <a:sy n="99" d="100"/>
        </p:scale>
        <p:origin x="84" y="324"/>
      </p:cViewPr>
      <p:guideLst/>
    </p:cSldViewPr>
  </p:slideViewPr>
  <p:outlineViewPr>
    <p:cViewPr>
      <p:scale>
        <a:sx n="33" d="100"/>
        <a:sy n="33" d="100"/>
      </p:scale>
      <p:origin x="0" y="0"/>
    </p:cViewPr>
  </p:outlineViewPr>
  <p:notesTextViewPr>
    <p:cViewPr>
      <p:scale>
        <a:sx n="125" d="100"/>
        <a:sy n="125" d="100"/>
      </p:scale>
      <p:origin x="0" y="0"/>
    </p:cViewPr>
  </p:notesTextViewPr>
  <p:notesViewPr>
    <p:cSldViewPr snapToGrid="0">
      <p:cViewPr varScale="1">
        <p:scale>
          <a:sx n="109" d="100"/>
          <a:sy n="109" d="100"/>
        </p:scale>
        <p:origin x="3232" y="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UDRAULT Sara" userId="f60dafa8-ff8a-4015-be4b-83c55a0fb39d" providerId="ADAL" clId="{F2CE94D3-CA59-44D5-8286-1F7A4B261162}"/>
    <pc:docChg chg="">
      <pc:chgData name="BEAUDRAULT Sara" userId="f60dafa8-ff8a-4015-be4b-83c55a0fb39d" providerId="ADAL" clId="{F2CE94D3-CA59-44D5-8286-1F7A4B261162}" dt="2024-11-15T01:06:27.049" v="0"/>
      <pc:docMkLst>
        <pc:docMk/>
      </pc:docMkLst>
      <pc:sldChg chg="addCm">
        <pc:chgData name="BEAUDRAULT Sara" userId="f60dafa8-ff8a-4015-be4b-83c55a0fb39d" providerId="ADAL" clId="{F2CE94D3-CA59-44D5-8286-1F7A4B261162}" dt="2024-11-15T01:06:27.049" v="0"/>
        <pc:sldMkLst>
          <pc:docMk/>
          <pc:sldMk cId="1196020706" sldId="2147473806"/>
        </pc:sldMkLst>
      </pc:sldChg>
    </pc:docChg>
  </pc:docChgLst>
  <pc:docChgLst>
    <pc:chgData name="Sarah Tinker (she/her)" userId="0e7663e2-365b-43ee-95b9-b01c66bd14e3" providerId="ADAL" clId="{E7CDC89C-E3AB-4D58-8EED-FC34D6DFEFDF}"/>
    <pc:docChg chg="custSel modSld">
      <pc:chgData name="Sarah Tinker (she/her)" userId="0e7663e2-365b-43ee-95b9-b01c66bd14e3" providerId="ADAL" clId="{E7CDC89C-E3AB-4D58-8EED-FC34D6DFEFDF}" dt="2025-01-22T00:14:50.763" v="126" actId="255"/>
      <pc:docMkLst>
        <pc:docMk/>
      </pc:docMkLst>
      <pc:sldChg chg="modSp mod">
        <pc:chgData name="Sarah Tinker (she/her)" userId="0e7663e2-365b-43ee-95b9-b01c66bd14e3" providerId="ADAL" clId="{E7CDC89C-E3AB-4D58-8EED-FC34D6DFEFDF}" dt="2025-01-22T00:12:00.818" v="3" actId="962"/>
        <pc:sldMkLst>
          <pc:docMk/>
          <pc:sldMk cId="1976208885" sldId="300"/>
        </pc:sldMkLst>
        <pc:picChg chg="mod">
          <ac:chgData name="Sarah Tinker (she/her)" userId="0e7663e2-365b-43ee-95b9-b01c66bd14e3" providerId="ADAL" clId="{E7CDC89C-E3AB-4D58-8EED-FC34D6DFEFDF}" dt="2025-01-22T00:12:00.818" v="3" actId="962"/>
          <ac:picMkLst>
            <pc:docMk/>
            <pc:sldMk cId="1976208885" sldId="300"/>
            <ac:picMk id="10" creationId="{69A5CAC3-4AAD-11CA-9BAC-BDDE1B6532DA}"/>
          </ac:picMkLst>
        </pc:picChg>
      </pc:sldChg>
      <pc:sldChg chg="delSp modSp mod">
        <pc:chgData name="Sarah Tinker (she/her)" userId="0e7663e2-365b-43ee-95b9-b01c66bd14e3" providerId="ADAL" clId="{E7CDC89C-E3AB-4D58-8EED-FC34D6DFEFDF}" dt="2025-01-22T00:14:50.763" v="126" actId="255"/>
        <pc:sldMkLst>
          <pc:docMk/>
          <pc:sldMk cId="1745447068" sldId="303"/>
        </pc:sldMkLst>
        <pc:spChg chg="ord">
          <ac:chgData name="Sarah Tinker (she/her)" userId="0e7663e2-365b-43ee-95b9-b01c66bd14e3" providerId="ADAL" clId="{E7CDC89C-E3AB-4D58-8EED-FC34D6DFEFDF}" dt="2025-01-22T00:13:36.212" v="93" actId="13244"/>
          <ac:spMkLst>
            <pc:docMk/>
            <pc:sldMk cId="1745447068" sldId="303"/>
            <ac:spMk id="11" creationId="{0D5AA48A-48B7-356B-6714-E2696E0CE7EF}"/>
          </ac:spMkLst>
        </pc:spChg>
        <pc:spChg chg="del">
          <ac:chgData name="Sarah Tinker (she/her)" userId="0e7663e2-365b-43ee-95b9-b01c66bd14e3" providerId="ADAL" clId="{E7CDC89C-E3AB-4D58-8EED-FC34D6DFEFDF}" dt="2025-01-22T00:14:07.222" v="115" actId="478"/>
          <ac:spMkLst>
            <pc:docMk/>
            <pc:sldMk cId="1745447068" sldId="303"/>
            <ac:spMk id="15" creationId="{B7506EE5-BAFC-9788-9CAB-89CD5023938F}"/>
          </ac:spMkLst>
        </pc:spChg>
        <pc:graphicFrameChg chg="mod">
          <ac:chgData name="Sarah Tinker (she/her)" userId="0e7663e2-365b-43ee-95b9-b01c66bd14e3" providerId="ADAL" clId="{E7CDC89C-E3AB-4D58-8EED-FC34D6DFEFDF}" dt="2025-01-22T00:14:50.763" v="126" actId="255"/>
          <ac:graphicFrameMkLst>
            <pc:docMk/>
            <pc:sldMk cId="1745447068" sldId="303"/>
            <ac:graphicFrameMk id="14" creationId="{5EFCF47A-F469-A3A8-0A74-A6795B2BD559}"/>
          </ac:graphicFrameMkLst>
        </pc:graphicFrameChg>
      </pc:sldChg>
      <pc:sldChg chg="modSp mod">
        <pc:chgData name="Sarah Tinker (she/her)" userId="0e7663e2-365b-43ee-95b9-b01c66bd14e3" providerId="ADAL" clId="{E7CDC89C-E3AB-4D58-8EED-FC34D6DFEFDF}" dt="2025-01-22T00:13:19.758" v="88" actId="962"/>
        <pc:sldMkLst>
          <pc:docMk/>
          <pc:sldMk cId="955057645" sldId="304"/>
        </pc:sldMkLst>
        <pc:spChg chg="mod">
          <ac:chgData name="Sarah Tinker (she/her)" userId="0e7663e2-365b-43ee-95b9-b01c66bd14e3" providerId="ADAL" clId="{E7CDC89C-E3AB-4D58-8EED-FC34D6DFEFDF}" dt="2025-01-22T00:13:19.758" v="88" actId="962"/>
          <ac:spMkLst>
            <pc:docMk/>
            <pc:sldMk cId="955057645" sldId="304"/>
            <ac:spMk id="12" creationId="{2CCB838B-98B2-950C-138C-3F9AA8975C4F}"/>
          </ac:spMkLst>
        </pc:spChg>
      </pc:sldChg>
      <pc:sldChg chg="modSp mod">
        <pc:chgData name="Sarah Tinker (she/her)" userId="0e7663e2-365b-43ee-95b9-b01c66bd14e3" providerId="ADAL" clId="{E7CDC89C-E3AB-4D58-8EED-FC34D6DFEFDF}" dt="2025-01-22T00:12:52.847" v="7" actId="962"/>
        <pc:sldMkLst>
          <pc:docMk/>
          <pc:sldMk cId="3748315297" sldId="833"/>
        </pc:sldMkLst>
        <pc:spChg chg="mod">
          <ac:chgData name="Sarah Tinker (she/her)" userId="0e7663e2-365b-43ee-95b9-b01c66bd14e3" providerId="ADAL" clId="{E7CDC89C-E3AB-4D58-8EED-FC34D6DFEFDF}" dt="2025-01-22T00:12:52.847" v="7" actId="962"/>
          <ac:spMkLst>
            <pc:docMk/>
            <pc:sldMk cId="3748315297" sldId="833"/>
            <ac:spMk id="3" creationId="{D4CD9842-A3D8-4F52-A05B-B03D070026DF}"/>
          </ac:spMkLst>
        </pc:spChg>
        <pc:picChg chg="mod">
          <ac:chgData name="Sarah Tinker (she/her)" userId="0e7663e2-365b-43ee-95b9-b01c66bd14e3" providerId="ADAL" clId="{E7CDC89C-E3AB-4D58-8EED-FC34D6DFEFDF}" dt="2025-01-22T00:12:11.387" v="4" actId="962"/>
          <ac:picMkLst>
            <pc:docMk/>
            <pc:sldMk cId="3748315297" sldId="833"/>
            <ac:picMk id="8" creationId="{B7A5E47B-E1BE-48D5-8F77-FCDA54F3E466}"/>
          </ac:picMkLst>
        </pc:picChg>
      </pc:sldChg>
      <pc:sldChg chg="modSp mod">
        <pc:chgData name="Sarah Tinker (she/her)" userId="0e7663e2-365b-43ee-95b9-b01c66bd14e3" providerId="ADAL" clId="{E7CDC89C-E3AB-4D58-8EED-FC34D6DFEFDF}" dt="2025-01-22T00:13:27.282" v="92" actId="962"/>
        <pc:sldMkLst>
          <pc:docMk/>
          <pc:sldMk cId="3270265646" sldId="836"/>
        </pc:sldMkLst>
        <pc:spChg chg="mod">
          <ac:chgData name="Sarah Tinker (she/her)" userId="0e7663e2-365b-43ee-95b9-b01c66bd14e3" providerId="ADAL" clId="{E7CDC89C-E3AB-4D58-8EED-FC34D6DFEFDF}" dt="2025-01-22T00:13:27.282" v="92" actId="962"/>
          <ac:spMkLst>
            <pc:docMk/>
            <pc:sldMk cId="3270265646" sldId="836"/>
            <ac:spMk id="3" creationId="{7356280C-8E00-4CB9-A242-C7949A1E5F12}"/>
          </ac:spMkLst>
        </pc:spChg>
        <pc:picChg chg="mod">
          <ac:chgData name="Sarah Tinker (she/her)" userId="0e7663e2-365b-43ee-95b9-b01c66bd14e3" providerId="ADAL" clId="{E7CDC89C-E3AB-4D58-8EED-FC34D6DFEFDF}" dt="2025-01-22T00:12:38.206" v="5" actId="962"/>
          <ac:picMkLst>
            <pc:docMk/>
            <pc:sldMk cId="3270265646" sldId="836"/>
            <ac:picMk id="5" creationId="{A16E182C-F0BD-4B50-BB00-1A4B635E5BFE}"/>
          </ac:picMkLst>
        </pc:picChg>
      </pc:sldChg>
      <pc:sldChg chg="modSp mod">
        <pc:chgData name="Sarah Tinker (she/her)" userId="0e7663e2-365b-43ee-95b9-b01c66bd14e3" providerId="ADAL" clId="{E7CDC89C-E3AB-4D58-8EED-FC34D6DFEFDF}" dt="2025-01-22T00:12:55.205" v="8" actId="962"/>
        <pc:sldMkLst>
          <pc:docMk/>
          <pc:sldMk cId="685381634" sldId="2147473805"/>
        </pc:sldMkLst>
        <pc:spChg chg="mod">
          <ac:chgData name="Sarah Tinker (she/her)" userId="0e7663e2-365b-43ee-95b9-b01c66bd14e3" providerId="ADAL" clId="{E7CDC89C-E3AB-4D58-8EED-FC34D6DFEFDF}" dt="2025-01-22T00:12:55.205" v="8" actId="962"/>
          <ac:spMkLst>
            <pc:docMk/>
            <pc:sldMk cId="685381634" sldId="2147473805"/>
            <ac:spMk id="3" creationId="{D4CD9842-A3D8-4F52-A05B-B03D070026DF}"/>
          </ac:spMkLst>
        </pc:spChg>
        <pc:picChg chg="mod">
          <ac:chgData name="Sarah Tinker (she/her)" userId="0e7663e2-365b-43ee-95b9-b01c66bd14e3" providerId="ADAL" clId="{E7CDC89C-E3AB-4D58-8EED-FC34D6DFEFDF}" dt="2025-01-22T00:11:55.202" v="1" actId="962"/>
          <ac:picMkLst>
            <pc:docMk/>
            <pc:sldMk cId="685381634" sldId="2147473805"/>
            <ac:picMk id="8" creationId="{B7A5E47B-E1BE-48D5-8F77-FCDA54F3E466}"/>
          </ac:picMkLst>
        </pc:picChg>
      </pc:sldChg>
      <pc:sldChg chg="modSp mod">
        <pc:chgData name="Sarah Tinker (she/her)" userId="0e7663e2-365b-43ee-95b9-b01c66bd14e3" providerId="ADAL" clId="{E7CDC89C-E3AB-4D58-8EED-FC34D6DFEFDF}" dt="2025-01-22T00:13:05.884" v="29" actId="962"/>
        <pc:sldMkLst>
          <pc:docMk/>
          <pc:sldMk cId="1196020706" sldId="2147473806"/>
        </pc:sldMkLst>
        <pc:spChg chg="mod">
          <ac:chgData name="Sarah Tinker (she/her)" userId="0e7663e2-365b-43ee-95b9-b01c66bd14e3" providerId="ADAL" clId="{E7CDC89C-E3AB-4D58-8EED-FC34D6DFEFDF}" dt="2025-01-22T00:13:05.884" v="29" actId="962"/>
          <ac:spMkLst>
            <pc:docMk/>
            <pc:sldMk cId="1196020706" sldId="2147473806"/>
            <ac:spMk id="3" creationId="{D4CD9842-A3D8-4F52-A05B-B03D070026DF}"/>
          </ac:spMkLst>
        </pc:spChg>
        <pc:graphicFrameChg chg="mod">
          <ac:chgData name="Sarah Tinker (she/her)" userId="0e7663e2-365b-43ee-95b9-b01c66bd14e3" providerId="ADAL" clId="{E7CDC89C-E3AB-4D58-8EED-FC34D6DFEFDF}" dt="2025-01-22T00:13:01.173" v="28" actId="962"/>
          <ac:graphicFrameMkLst>
            <pc:docMk/>
            <pc:sldMk cId="1196020706" sldId="2147473806"/>
            <ac:graphicFrameMk id="15" creationId="{187FCBC2-111B-DC26-E48E-B563BF4E893A}"/>
          </ac:graphicFrameMkLst>
        </pc:graphicFrameChg>
        <pc:picChg chg="mod">
          <ac:chgData name="Sarah Tinker (she/her)" userId="0e7663e2-365b-43ee-95b9-b01c66bd14e3" providerId="ADAL" clId="{E7CDC89C-E3AB-4D58-8EED-FC34D6DFEFDF}" dt="2025-01-22T00:11:58.246" v="2" actId="962"/>
          <ac:picMkLst>
            <pc:docMk/>
            <pc:sldMk cId="1196020706" sldId="2147473806"/>
            <ac:picMk id="8" creationId="{B7A5E47B-E1BE-48D5-8F77-FCDA54F3E466}"/>
          </ac:picMkLst>
        </pc:picChg>
      </pc:sldChg>
      <pc:sldChg chg="modSp mod">
        <pc:chgData name="Sarah Tinker (she/her)" userId="0e7663e2-365b-43ee-95b9-b01c66bd14e3" providerId="ADAL" clId="{E7CDC89C-E3AB-4D58-8EED-FC34D6DFEFDF}" dt="2025-01-22T00:12:50.624" v="6" actId="962"/>
        <pc:sldMkLst>
          <pc:docMk/>
          <pc:sldMk cId="1370498596" sldId="2147473814"/>
        </pc:sldMkLst>
        <pc:spChg chg="mod">
          <ac:chgData name="Sarah Tinker (she/her)" userId="0e7663e2-365b-43ee-95b9-b01c66bd14e3" providerId="ADAL" clId="{E7CDC89C-E3AB-4D58-8EED-FC34D6DFEFDF}" dt="2025-01-22T00:12:50.624" v="6" actId="962"/>
          <ac:spMkLst>
            <pc:docMk/>
            <pc:sldMk cId="1370498596" sldId="2147473814"/>
            <ac:spMk id="3" creationId="{D4CD9842-A3D8-4F52-A05B-B03D070026DF}"/>
          </ac:spMkLst>
        </pc:spChg>
        <pc:picChg chg="mod">
          <ac:chgData name="Sarah Tinker (she/her)" userId="0e7663e2-365b-43ee-95b9-b01c66bd14e3" providerId="ADAL" clId="{E7CDC89C-E3AB-4D58-8EED-FC34D6DFEFDF}" dt="2025-01-22T00:11:50.941" v="0" actId="962"/>
          <ac:picMkLst>
            <pc:docMk/>
            <pc:sldMk cId="1370498596" sldId="2147473814"/>
            <ac:picMk id="8" creationId="{B7A5E47B-E1BE-48D5-8F77-FCDA54F3E466}"/>
          </ac:picMkLst>
        </pc:picChg>
      </pc:sldChg>
      <pc:sldChg chg="modSp mod">
        <pc:chgData name="Sarah Tinker (she/her)" userId="0e7663e2-365b-43ee-95b9-b01c66bd14e3" providerId="ADAL" clId="{E7CDC89C-E3AB-4D58-8EED-FC34D6DFEFDF}" dt="2025-01-22T00:13:21.617" v="89" actId="962"/>
        <pc:sldMkLst>
          <pc:docMk/>
          <pc:sldMk cId="878126607" sldId="2147473815"/>
        </pc:sldMkLst>
        <pc:spChg chg="mod">
          <ac:chgData name="Sarah Tinker (she/her)" userId="0e7663e2-365b-43ee-95b9-b01c66bd14e3" providerId="ADAL" clId="{E7CDC89C-E3AB-4D58-8EED-FC34D6DFEFDF}" dt="2025-01-22T00:13:21.617" v="89" actId="962"/>
          <ac:spMkLst>
            <pc:docMk/>
            <pc:sldMk cId="878126607" sldId="2147473815"/>
            <ac:spMk id="4" creationId="{AA338E70-A05D-363B-0F9C-C1944BA4A9AE}"/>
          </ac:spMkLst>
        </pc:spChg>
      </pc:sldChg>
      <pc:sldChg chg="modSp mod">
        <pc:chgData name="Sarah Tinker (she/her)" userId="0e7663e2-365b-43ee-95b9-b01c66bd14e3" providerId="ADAL" clId="{E7CDC89C-E3AB-4D58-8EED-FC34D6DFEFDF}" dt="2025-01-22T00:13:24.818" v="91" actId="962"/>
        <pc:sldMkLst>
          <pc:docMk/>
          <pc:sldMk cId="585953936" sldId="2147473816"/>
        </pc:sldMkLst>
        <pc:spChg chg="mod">
          <ac:chgData name="Sarah Tinker (she/her)" userId="0e7663e2-365b-43ee-95b9-b01c66bd14e3" providerId="ADAL" clId="{E7CDC89C-E3AB-4D58-8EED-FC34D6DFEFDF}" dt="2025-01-22T00:13:24.818" v="91" actId="962"/>
          <ac:spMkLst>
            <pc:docMk/>
            <pc:sldMk cId="585953936" sldId="2147473816"/>
            <ac:spMk id="6" creationId="{01E19F66-10F0-0CC3-90E7-2B1D38807E34}"/>
          </ac:spMkLst>
        </pc:spChg>
      </pc:sldChg>
      <pc:sldChg chg="modSp mod">
        <pc:chgData name="Sarah Tinker (she/her)" userId="0e7663e2-365b-43ee-95b9-b01c66bd14e3" providerId="ADAL" clId="{E7CDC89C-E3AB-4D58-8EED-FC34D6DFEFDF}" dt="2025-01-22T00:13:23.373" v="90" actId="962"/>
        <pc:sldMkLst>
          <pc:docMk/>
          <pc:sldMk cId="3228089595" sldId="2147473818"/>
        </pc:sldMkLst>
        <pc:spChg chg="mod">
          <ac:chgData name="Sarah Tinker (she/her)" userId="0e7663e2-365b-43ee-95b9-b01c66bd14e3" providerId="ADAL" clId="{E7CDC89C-E3AB-4D58-8EED-FC34D6DFEFDF}" dt="2025-01-22T00:13:23.373" v="90" actId="962"/>
          <ac:spMkLst>
            <pc:docMk/>
            <pc:sldMk cId="3228089595" sldId="2147473818"/>
            <ac:spMk id="8" creationId="{26F5501D-0B7F-3DCE-3164-47683AB51F16}"/>
          </ac:spMkLst>
        </pc:spChg>
      </pc:sldChg>
    </pc:docChg>
  </pc:docChgLst>
  <pc:docChgLst>
    <pc:chgData name="Rose L Harding (she/her)" userId="51ecac45-ebd4-4db9-aeab-cc57acc95365" providerId="ADAL" clId="{E7E6A350-D0D7-459B-BF3E-645909916B55}"/>
    <pc:docChg chg="undo custSel delSld modSld">
      <pc:chgData name="Rose L Harding (she/her)" userId="51ecac45-ebd4-4db9-aeab-cc57acc95365" providerId="ADAL" clId="{E7E6A350-D0D7-459B-BF3E-645909916B55}" dt="2024-11-15T22:28:06.536" v="1359"/>
      <pc:docMkLst>
        <pc:docMk/>
      </pc:docMkLst>
      <pc:sldChg chg="modSp mod">
        <pc:chgData name="Rose L Harding (she/her)" userId="51ecac45-ebd4-4db9-aeab-cc57acc95365" providerId="ADAL" clId="{E7E6A350-D0D7-459B-BF3E-645909916B55}" dt="2024-11-14T17:17:53.144" v="1" actId="27636"/>
        <pc:sldMkLst>
          <pc:docMk/>
          <pc:sldMk cId="3566806720" sldId="298"/>
        </pc:sldMkLst>
        <pc:spChg chg="mod">
          <ac:chgData name="Rose L Harding (she/her)" userId="51ecac45-ebd4-4db9-aeab-cc57acc95365" providerId="ADAL" clId="{E7E6A350-D0D7-459B-BF3E-645909916B55}" dt="2024-11-14T17:17:53.144" v="1" actId="27636"/>
          <ac:spMkLst>
            <pc:docMk/>
            <pc:sldMk cId="3566806720" sldId="298"/>
            <ac:spMk id="5" creationId="{225B4698-03B9-F6D9-2B81-5B4EF257B325}"/>
          </ac:spMkLst>
        </pc:spChg>
      </pc:sldChg>
      <pc:sldChg chg="modSp mod">
        <pc:chgData name="Rose L Harding (she/her)" userId="51ecac45-ebd4-4db9-aeab-cc57acc95365" providerId="ADAL" clId="{E7E6A350-D0D7-459B-BF3E-645909916B55}" dt="2024-11-15T21:58:44.901" v="1197" actId="207"/>
        <pc:sldMkLst>
          <pc:docMk/>
          <pc:sldMk cId="1976208885" sldId="300"/>
        </pc:sldMkLst>
        <pc:picChg chg="mod">
          <ac:chgData name="Rose L Harding (she/her)" userId="51ecac45-ebd4-4db9-aeab-cc57acc95365" providerId="ADAL" clId="{E7E6A350-D0D7-459B-BF3E-645909916B55}" dt="2024-11-15T21:58:44.901" v="1197" actId="207"/>
          <ac:picMkLst>
            <pc:docMk/>
            <pc:sldMk cId="1976208885" sldId="300"/>
            <ac:picMk id="10" creationId="{69A5CAC3-4AAD-11CA-9BAC-BDDE1B6532DA}"/>
          </ac:picMkLst>
        </pc:picChg>
      </pc:sldChg>
      <pc:sldChg chg="del">
        <pc:chgData name="Rose L Harding (she/her)" userId="51ecac45-ebd4-4db9-aeab-cc57acc95365" providerId="ADAL" clId="{E7E6A350-D0D7-459B-BF3E-645909916B55}" dt="2024-11-14T23:08:07.386" v="152" actId="2696"/>
        <pc:sldMkLst>
          <pc:docMk/>
          <pc:sldMk cId="648811105" sldId="301"/>
        </pc:sldMkLst>
      </pc:sldChg>
      <pc:sldChg chg="modSp mod">
        <pc:chgData name="Rose L Harding (she/her)" userId="51ecac45-ebd4-4db9-aeab-cc57acc95365" providerId="ADAL" clId="{E7E6A350-D0D7-459B-BF3E-645909916B55}" dt="2024-11-14T23:55:48.071" v="1123" actId="113"/>
        <pc:sldMkLst>
          <pc:docMk/>
          <pc:sldMk cId="3575395732" sldId="302"/>
        </pc:sldMkLst>
        <pc:spChg chg="mod">
          <ac:chgData name="Rose L Harding (she/her)" userId="51ecac45-ebd4-4db9-aeab-cc57acc95365" providerId="ADAL" clId="{E7E6A350-D0D7-459B-BF3E-645909916B55}" dt="2024-11-14T23:07:49.787" v="151" actId="20577"/>
          <ac:spMkLst>
            <pc:docMk/>
            <pc:sldMk cId="3575395732" sldId="302"/>
            <ac:spMk id="2" creationId="{51CC6ADF-084D-53F8-52DC-EA214452D3B2}"/>
          </ac:spMkLst>
        </pc:spChg>
        <pc:spChg chg="mod">
          <ac:chgData name="Rose L Harding (she/her)" userId="51ecac45-ebd4-4db9-aeab-cc57acc95365" providerId="ADAL" clId="{E7E6A350-D0D7-459B-BF3E-645909916B55}" dt="2024-11-14T23:55:48.071" v="1123" actId="113"/>
          <ac:spMkLst>
            <pc:docMk/>
            <pc:sldMk cId="3575395732" sldId="302"/>
            <ac:spMk id="3" creationId="{D679751B-0776-84B1-A12C-F7522601986F}"/>
          </ac:spMkLst>
        </pc:spChg>
        <pc:spChg chg="mod">
          <ac:chgData name="Rose L Harding (she/her)" userId="51ecac45-ebd4-4db9-aeab-cc57acc95365" providerId="ADAL" clId="{E7E6A350-D0D7-459B-BF3E-645909916B55}" dt="2024-11-14T23:45:25.912" v="944" actId="20577"/>
          <ac:spMkLst>
            <pc:docMk/>
            <pc:sldMk cId="3575395732" sldId="302"/>
            <ac:spMk id="4" creationId="{43C87286-DAF3-080E-18C9-A534BADD03D5}"/>
          </ac:spMkLst>
        </pc:spChg>
      </pc:sldChg>
      <pc:sldChg chg="addSp delSp modSp mod">
        <pc:chgData name="Rose L Harding (she/her)" userId="51ecac45-ebd4-4db9-aeab-cc57acc95365" providerId="ADAL" clId="{E7E6A350-D0D7-459B-BF3E-645909916B55}" dt="2024-11-14T23:50:31.613" v="957" actId="113"/>
        <pc:sldMkLst>
          <pc:docMk/>
          <pc:sldMk cId="1745447068" sldId="303"/>
        </pc:sldMkLst>
        <pc:spChg chg="mod">
          <ac:chgData name="Rose L Harding (she/her)" userId="51ecac45-ebd4-4db9-aeab-cc57acc95365" providerId="ADAL" clId="{E7E6A350-D0D7-459B-BF3E-645909916B55}" dt="2024-11-14T23:45:29.395" v="945" actId="20577"/>
          <ac:spMkLst>
            <pc:docMk/>
            <pc:sldMk cId="1745447068" sldId="303"/>
            <ac:spMk id="11" creationId="{0D5AA48A-48B7-356B-6714-E2696E0CE7EF}"/>
          </ac:spMkLst>
        </pc:spChg>
        <pc:spChg chg="mod">
          <ac:chgData name="Rose L Harding (she/her)" userId="51ecac45-ebd4-4db9-aeab-cc57acc95365" providerId="ADAL" clId="{E7E6A350-D0D7-459B-BF3E-645909916B55}" dt="2024-11-14T23:50:31.613" v="957" actId="113"/>
          <ac:spMkLst>
            <pc:docMk/>
            <pc:sldMk cId="1745447068" sldId="303"/>
            <ac:spMk id="12" creationId="{53AE5445-63B7-E72C-C622-698BF222982A}"/>
          </ac:spMkLst>
        </pc:spChg>
        <pc:spChg chg="del mod">
          <ac:chgData name="Rose L Harding (she/her)" userId="51ecac45-ebd4-4db9-aeab-cc57acc95365" providerId="ADAL" clId="{E7E6A350-D0D7-459B-BF3E-645909916B55}" dt="2024-11-14T23:36:05.028" v="827" actId="478"/>
          <ac:spMkLst>
            <pc:docMk/>
            <pc:sldMk cId="1745447068" sldId="303"/>
            <ac:spMk id="13" creationId="{0375301C-DF7F-0C11-FDEA-193B3E6F8391}"/>
          </ac:spMkLst>
        </pc:spChg>
        <pc:spChg chg="add mod">
          <ac:chgData name="Rose L Harding (she/her)" userId="51ecac45-ebd4-4db9-aeab-cc57acc95365" providerId="ADAL" clId="{E7E6A350-D0D7-459B-BF3E-645909916B55}" dt="2024-11-14T23:38:21.695" v="891" actId="1037"/>
          <ac:spMkLst>
            <pc:docMk/>
            <pc:sldMk cId="1745447068" sldId="303"/>
            <ac:spMk id="15" creationId="{B7506EE5-BAFC-9788-9CAB-89CD5023938F}"/>
          </ac:spMkLst>
        </pc:spChg>
        <pc:graphicFrameChg chg="add mod modGraphic">
          <ac:chgData name="Rose L Harding (she/her)" userId="51ecac45-ebd4-4db9-aeab-cc57acc95365" providerId="ADAL" clId="{E7E6A350-D0D7-459B-BF3E-645909916B55}" dt="2024-11-14T23:41:11.961" v="918" actId="20577"/>
          <ac:graphicFrameMkLst>
            <pc:docMk/>
            <pc:sldMk cId="1745447068" sldId="303"/>
            <ac:graphicFrameMk id="14" creationId="{5EFCF47A-F469-A3A8-0A74-A6795B2BD559}"/>
          </ac:graphicFrameMkLst>
        </pc:graphicFrameChg>
      </pc:sldChg>
      <pc:sldChg chg="delSp modSp mod">
        <pc:chgData name="Rose L Harding (she/her)" userId="51ecac45-ebd4-4db9-aeab-cc57acc95365" providerId="ADAL" clId="{E7E6A350-D0D7-459B-BF3E-645909916B55}" dt="2024-11-14T23:50:37.782" v="959" actId="2711"/>
        <pc:sldMkLst>
          <pc:docMk/>
          <pc:sldMk cId="955057645" sldId="304"/>
        </pc:sldMkLst>
        <pc:spChg chg="del">
          <ac:chgData name="Rose L Harding (she/her)" userId="51ecac45-ebd4-4db9-aeab-cc57acc95365" providerId="ADAL" clId="{E7E6A350-D0D7-459B-BF3E-645909916B55}" dt="2024-11-14T23:45:32.011" v="946" actId="478"/>
          <ac:spMkLst>
            <pc:docMk/>
            <pc:sldMk cId="955057645" sldId="304"/>
            <ac:spMk id="7" creationId="{1A029FC3-2C3E-B26F-524F-CFE5B23B8667}"/>
          </ac:spMkLst>
        </pc:spChg>
        <pc:spChg chg="mod">
          <ac:chgData name="Rose L Harding (she/her)" userId="51ecac45-ebd4-4db9-aeab-cc57acc95365" providerId="ADAL" clId="{E7E6A350-D0D7-459B-BF3E-645909916B55}" dt="2024-11-14T23:50:37.782" v="959" actId="2711"/>
          <ac:spMkLst>
            <pc:docMk/>
            <pc:sldMk cId="955057645" sldId="304"/>
            <ac:spMk id="8" creationId="{CA06BC09-6A00-8D6C-EE54-D3AE56F19A57}"/>
          </ac:spMkLst>
        </pc:spChg>
        <pc:spChg chg="mod">
          <ac:chgData name="Rose L Harding (she/her)" userId="51ecac45-ebd4-4db9-aeab-cc57acc95365" providerId="ADAL" clId="{E7E6A350-D0D7-459B-BF3E-645909916B55}" dt="2024-11-14T18:00:05.901" v="26" actId="207"/>
          <ac:spMkLst>
            <pc:docMk/>
            <pc:sldMk cId="955057645" sldId="304"/>
            <ac:spMk id="12" creationId="{2CCB838B-98B2-950C-138C-3F9AA8975C4F}"/>
          </ac:spMkLst>
        </pc:spChg>
      </pc:sldChg>
      <pc:sldChg chg="delSp modSp mod">
        <pc:chgData name="Rose L Harding (she/her)" userId="51ecac45-ebd4-4db9-aeab-cc57acc95365" providerId="ADAL" clId="{E7E6A350-D0D7-459B-BF3E-645909916B55}" dt="2024-11-14T23:45:49.782" v="951" actId="478"/>
        <pc:sldMkLst>
          <pc:docMk/>
          <pc:sldMk cId="590660963" sldId="305"/>
        </pc:sldMkLst>
        <pc:spChg chg="mod">
          <ac:chgData name="Rose L Harding (she/her)" userId="51ecac45-ebd4-4db9-aeab-cc57acc95365" providerId="ADAL" clId="{E7E6A350-D0D7-459B-BF3E-645909916B55}" dt="2024-11-14T23:44:12.862" v="937" actId="2711"/>
          <ac:spMkLst>
            <pc:docMk/>
            <pc:sldMk cId="590660963" sldId="305"/>
            <ac:spMk id="2" creationId="{395ED6D0-EF32-D100-82C8-FCD016D68125}"/>
          </ac:spMkLst>
        </pc:spChg>
        <pc:spChg chg="del">
          <ac:chgData name="Rose L Harding (she/her)" userId="51ecac45-ebd4-4db9-aeab-cc57acc95365" providerId="ADAL" clId="{E7E6A350-D0D7-459B-BF3E-645909916B55}" dt="2024-11-14T23:45:49.782" v="951" actId="478"/>
          <ac:spMkLst>
            <pc:docMk/>
            <pc:sldMk cId="590660963" sldId="305"/>
            <ac:spMk id="4" creationId="{6BA435FE-5336-E4DD-2117-E12718B76897}"/>
          </ac:spMkLst>
        </pc:spChg>
      </pc:sldChg>
      <pc:sldChg chg="delSp modSp mod">
        <pc:chgData name="Rose L Harding (she/her)" userId="51ecac45-ebd4-4db9-aeab-cc57acc95365" providerId="ADAL" clId="{E7E6A350-D0D7-459B-BF3E-645909916B55}" dt="2024-11-14T23:49:40.270" v="953" actId="207"/>
        <pc:sldMkLst>
          <pc:docMk/>
          <pc:sldMk cId="3748315297" sldId="833"/>
        </pc:sldMkLst>
        <pc:spChg chg="mod">
          <ac:chgData name="Rose L Harding (she/her)" userId="51ecac45-ebd4-4db9-aeab-cc57acc95365" providerId="ADAL" clId="{E7E6A350-D0D7-459B-BF3E-645909916B55}" dt="2024-11-14T23:49:40.270" v="953" actId="207"/>
          <ac:spMkLst>
            <pc:docMk/>
            <pc:sldMk cId="3748315297" sldId="833"/>
            <ac:spMk id="2" creationId="{7902431C-3850-40D2-8917-7759334922EA}"/>
          </ac:spMkLst>
        </pc:spChg>
        <pc:spChg chg="mod">
          <ac:chgData name="Rose L Harding (she/her)" userId="51ecac45-ebd4-4db9-aeab-cc57acc95365" providerId="ADAL" clId="{E7E6A350-D0D7-459B-BF3E-645909916B55}" dt="2024-11-14T22:56:11.395" v="34" actId="207"/>
          <ac:spMkLst>
            <pc:docMk/>
            <pc:sldMk cId="3748315297" sldId="833"/>
            <ac:spMk id="5" creationId="{770FD47A-4038-F467-62A4-F6E2A01BD587}"/>
          </ac:spMkLst>
        </pc:spChg>
        <pc:picChg chg="del">
          <ac:chgData name="Rose L Harding (she/her)" userId="51ecac45-ebd4-4db9-aeab-cc57acc95365" providerId="ADAL" clId="{E7E6A350-D0D7-459B-BF3E-645909916B55}" dt="2024-11-14T23:45:04.013" v="939" actId="478"/>
          <ac:picMkLst>
            <pc:docMk/>
            <pc:sldMk cId="3748315297" sldId="833"/>
            <ac:picMk id="16" creationId="{B5D22E41-D942-421B-BCE3-5B72CEC107A8}"/>
          </ac:picMkLst>
        </pc:picChg>
      </pc:sldChg>
      <pc:sldChg chg="addSp delSp modSp mod">
        <pc:chgData name="Rose L Harding (she/her)" userId="51ecac45-ebd4-4db9-aeab-cc57acc95365" providerId="ADAL" clId="{E7E6A350-D0D7-459B-BF3E-645909916B55}" dt="2024-11-14T23:54:54.603" v="1121" actId="1076"/>
        <pc:sldMkLst>
          <pc:docMk/>
          <pc:sldMk cId="3270265646" sldId="836"/>
        </pc:sldMkLst>
        <pc:spChg chg="add del mod">
          <ac:chgData name="Rose L Harding (she/her)" userId="51ecac45-ebd4-4db9-aeab-cc57acc95365" providerId="ADAL" clId="{E7E6A350-D0D7-459B-BF3E-645909916B55}" dt="2024-11-14T23:54:54.603" v="1121" actId="1076"/>
          <ac:spMkLst>
            <pc:docMk/>
            <pc:sldMk cId="3270265646" sldId="836"/>
            <ac:spMk id="2" creationId="{452A9D62-D6A0-41B5-82CB-76C6AC319D3E}"/>
          </ac:spMkLst>
        </pc:spChg>
        <pc:spChg chg="add del mod">
          <ac:chgData name="Rose L Harding (she/her)" userId="51ecac45-ebd4-4db9-aeab-cc57acc95365" providerId="ADAL" clId="{E7E6A350-D0D7-459B-BF3E-645909916B55}" dt="2024-11-14T23:54:44.353" v="1119" actId="478"/>
          <ac:spMkLst>
            <pc:docMk/>
            <pc:sldMk cId="3270265646" sldId="836"/>
            <ac:spMk id="6" creationId="{562E5592-DFEB-0136-5678-2116E61FF57C}"/>
          </ac:spMkLst>
        </pc:spChg>
      </pc:sldChg>
      <pc:sldChg chg="delSp modSp mod">
        <pc:chgData name="Rose L Harding (she/her)" userId="51ecac45-ebd4-4db9-aeab-cc57acc95365" providerId="ADAL" clId="{E7E6A350-D0D7-459B-BF3E-645909916B55}" dt="2024-11-14T23:49:46.967" v="954" actId="207"/>
        <pc:sldMkLst>
          <pc:docMk/>
          <pc:sldMk cId="685381634" sldId="2147473805"/>
        </pc:sldMkLst>
        <pc:spChg chg="mod">
          <ac:chgData name="Rose L Harding (she/her)" userId="51ecac45-ebd4-4db9-aeab-cc57acc95365" providerId="ADAL" clId="{E7E6A350-D0D7-459B-BF3E-645909916B55}" dt="2024-11-14T23:49:46.967" v="954" actId="207"/>
          <ac:spMkLst>
            <pc:docMk/>
            <pc:sldMk cId="685381634" sldId="2147473805"/>
            <ac:spMk id="2" creationId="{7902431C-3850-40D2-8917-7759334922EA}"/>
          </ac:spMkLst>
        </pc:spChg>
        <pc:spChg chg="mod">
          <ac:chgData name="Rose L Harding (she/her)" userId="51ecac45-ebd4-4db9-aeab-cc57acc95365" providerId="ADAL" clId="{E7E6A350-D0D7-459B-BF3E-645909916B55}" dt="2024-11-14T17:40:28.243" v="9" actId="14100"/>
          <ac:spMkLst>
            <pc:docMk/>
            <pc:sldMk cId="685381634" sldId="2147473805"/>
            <ac:spMk id="4" creationId="{A93DF484-FD0E-6A1A-2406-71D68BD678FD}"/>
          </ac:spMkLst>
        </pc:spChg>
        <pc:picChg chg="del">
          <ac:chgData name="Rose L Harding (she/her)" userId="51ecac45-ebd4-4db9-aeab-cc57acc95365" providerId="ADAL" clId="{E7E6A350-D0D7-459B-BF3E-645909916B55}" dt="2024-11-14T23:45:06.290" v="940" actId="478"/>
          <ac:picMkLst>
            <pc:docMk/>
            <pc:sldMk cId="685381634" sldId="2147473805"/>
            <ac:picMk id="16" creationId="{B5D22E41-D942-421B-BCE3-5B72CEC107A8}"/>
          </ac:picMkLst>
        </pc:picChg>
      </pc:sldChg>
      <pc:sldChg chg="addSp delSp modSp mod modClrScheme delCm modCm chgLayout">
        <pc:chgData name="Rose L Harding (she/her)" userId="51ecac45-ebd4-4db9-aeab-cc57acc95365" providerId="ADAL" clId="{E7E6A350-D0D7-459B-BF3E-645909916B55}" dt="2024-11-15T22:28:06.536" v="1359"/>
        <pc:sldMkLst>
          <pc:docMk/>
          <pc:sldMk cId="1196020706" sldId="2147473806"/>
        </pc:sldMkLst>
        <pc:spChg chg="mod ord">
          <ac:chgData name="Rose L Harding (she/her)" userId="51ecac45-ebd4-4db9-aeab-cc57acc95365" providerId="ADAL" clId="{E7E6A350-D0D7-459B-BF3E-645909916B55}" dt="2024-11-15T22:02:42.975" v="1205" actId="700"/>
          <ac:spMkLst>
            <pc:docMk/>
            <pc:sldMk cId="1196020706" sldId="2147473806"/>
            <ac:spMk id="2" creationId="{7902431C-3850-40D2-8917-7759334922EA}"/>
          </ac:spMkLst>
        </pc:spChg>
        <pc:spChg chg="add del mod ord">
          <ac:chgData name="Rose L Harding (she/her)" userId="51ecac45-ebd4-4db9-aeab-cc57acc95365" providerId="ADAL" clId="{E7E6A350-D0D7-459B-BF3E-645909916B55}" dt="2024-11-15T21:55:15.090" v="1179" actId="700"/>
          <ac:spMkLst>
            <pc:docMk/>
            <pc:sldMk cId="1196020706" sldId="2147473806"/>
            <ac:spMk id="4" creationId="{0D666D19-153C-CE21-318A-B4CABFD855E9}"/>
          </ac:spMkLst>
        </pc:spChg>
        <pc:spChg chg="add del mod ord">
          <ac:chgData name="Rose L Harding (she/her)" userId="51ecac45-ebd4-4db9-aeab-cc57acc95365" providerId="ADAL" clId="{E7E6A350-D0D7-459B-BF3E-645909916B55}" dt="2024-11-15T21:55:44.092" v="1186" actId="700"/>
          <ac:spMkLst>
            <pc:docMk/>
            <pc:sldMk cId="1196020706" sldId="2147473806"/>
            <ac:spMk id="6" creationId="{63B5D2C7-EEDA-656E-F43C-9CAA1960F670}"/>
          </ac:spMkLst>
        </pc:spChg>
        <pc:spChg chg="add del mod ord">
          <ac:chgData name="Rose L Harding (she/her)" userId="51ecac45-ebd4-4db9-aeab-cc57acc95365" providerId="ADAL" clId="{E7E6A350-D0D7-459B-BF3E-645909916B55}" dt="2024-11-15T22:08:19.170" v="1235" actId="1032"/>
          <ac:spMkLst>
            <pc:docMk/>
            <pc:sldMk cId="1196020706" sldId="2147473806"/>
            <ac:spMk id="7" creationId="{19BBCE5C-142B-8CD2-F98D-DE56B35B984C}"/>
          </ac:spMkLst>
        </pc:spChg>
        <pc:spChg chg="add del mod ord">
          <ac:chgData name="Rose L Harding (she/her)" userId="51ecac45-ebd4-4db9-aeab-cc57acc95365" providerId="ADAL" clId="{E7E6A350-D0D7-459B-BF3E-645909916B55}" dt="2024-11-15T21:58:09.972" v="1196" actId="700"/>
          <ac:spMkLst>
            <pc:docMk/>
            <pc:sldMk cId="1196020706" sldId="2147473806"/>
            <ac:spMk id="9" creationId="{A52BD89C-7E85-15E4-11A8-E4610B25ED83}"/>
          </ac:spMkLst>
        </pc:spChg>
        <pc:spChg chg="add del mod ord">
          <ac:chgData name="Rose L Harding (she/her)" userId="51ecac45-ebd4-4db9-aeab-cc57acc95365" providerId="ADAL" clId="{E7E6A350-D0D7-459B-BF3E-645909916B55}" dt="2024-11-15T21:59:19.079" v="1198" actId="700"/>
          <ac:spMkLst>
            <pc:docMk/>
            <pc:sldMk cId="1196020706" sldId="2147473806"/>
            <ac:spMk id="10" creationId="{6432B6A2-2246-67F0-FA1B-FE1A56C7CEEA}"/>
          </ac:spMkLst>
        </pc:spChg>
        <pc:spChg chg="add del mod ord">
          <ac:chgData name="Rose L Harding (she/her)" userId="51ecac45-ebd4-4db9-aeab-cc57acc95365" providerId="ADAL" clId="{E7E6A350-D0D7-459B-BF3E-645909916B55}" dt="2024-11-15T22:02:42.975" v="1205" actId="700"/>
          <ac:spMkLst>
            <pc:docMk/>
            <pc:sldMk cId="1196020706" sldId="2147473806"/>
            <ac:spMk id="11" creationId="{6E23407E-D38B-A4E7-C842-A47B16790A7D}"/>
          </ac:spMkLst>
        </pc:spChg>
        <pc:spChg chg="add del mod ord">
          <ac:chgData name="Rose L Harding (she/her)" userId="51ecac45-ebd4-4db9-aeab-cc57acc95365" providerId="ADAL" clId="{E7E6A350-D0D7-459B-BF3E-645909916B55}" dt="2024-11-15T22:00:07.341" v="1200" actId="700"/>
          <ac:spMkLst>
            <pc:docMk/>
            <pc:sldMk cId="1196020706" sldId="2147473806"/>
            <ac:spMk id="12" creationId="{A75D5473-1CEF-3694-A525-406648ABAE79}"/>
          </ac:spMkLst>
        </pc:spChg>
        <pc:graphicFrameChg chg="add del mod">
          <ac:chgData name="Rose L Harding (she/her)" userId="51ecac45-ebd4-4db9-aeab-cc57acc95365" providerId="ADAL" clId="{E7E6A350-D0D7-459B-BF3E-645909916B55}" dt="2024-11-15T21:55:13.409" v="1178"/>
          <ac:graphicFrameMkLst>
            <pc:docMk/>
            <pc:sldMk cId="1196020706" sldId="2147473806"/>
            <ac:graphicFrameMk id="5" creationId="{0650B20F-FA9B-661D-F84E-1CEC6CAE39A4}"/>
          </ac:graphicFrameMkLst>
        </pc:graphicFrameChg>
        <pc:graphicFrameChg chg="add del modGraphic">
          <ac:chgData name="Rose L Harding (she/her)" userId="51ecac45-ebd4-4db9-aeab-cc57acc95365" providerId="ADAL" clId="{E7E6A350-D0D7-459B-BF3E-645909916B55}" dt="2024-11-15T22:00:56.905" v="1202" actId="1032"/>
          <ac:graphicFrameMkLst>
            <pc:docMk/>
            <pc:sldMk cId="1196020706" sldId="2147473806"/>
            <ac:graphicFrameMk id="13" creationId="{FDA0CD5F-F815-87D2-38EA-12A792C1ED47}"/>
          </ac:graphicFrameMkLst>
        </pc:graphicFrameChg>
        <pc:graphicFrameChg chg="add del mod modGraphic">
          <ac:chgData name="Rose L Harding (she/her)" userId="51ecac45-ebd4-4db9-aeab-cc57acc95365" providerId="ADAL" clId="{E7E6A350-D0D7-459B-BF3E-645909916B55}" dt="2024-11-15T22:07:59.038" v="1234" actId="478"/>
          <ac:graphicFrameMkLst>
            <pc:docMk/>
            <pc:sldMk cId="1196020706" sldId="2147473806"/>
            <ac:graphicFrameMk id="14" creationId="{B32F6259-6D32-915B-AB13-891E64013FE6}"/>
          </ac:graphicFrameMkLst>
        </pc:graphicFrameChg>
        <pc:graphicFrameChg chg="add mod modGraphic">
          <ac:chgData name="Rose L Harding (she/her)" userId="51ecac45-ebd4-4db9-aeab-cc57acc95365" providerId="ADAL" clId="{E7E6A350-D0D7-459B-BF3E-645909916B55}" dt="2024-11-15T22:27:08.191" v="1357"/>
          <ac:graphicFrameMkLst>
            <pc:docMk/>
            <pc:sldMk cId="1196020706" sldId="2147473806"/>
            <ac:graphicFrameMk id="15" creationId="{187FCBC2-111B-DC26-E48E-B563BF4E893A}"/>
          </ac:graphicFrameMkLst>
        </pc:graphicFrameChg>
        <pc:graphicFrameChg chg="add del mod">
          <ac:chgData name="Rose L Harding (she/her)" userId="51ecac45-ebd4-4db9-aeab-cc57acc95365" providerId="ADAL" clId="{E7E6A350-D0D7-459B-BF3E-645909916B55}" dt="2024-11-15T21:56:26.294" v="1192" actId="478"/>
          <ac:graphicFrameMkLst>
            <pc:docMk/>
            <pc:sldMk cId="1196020706" sldId="2147473806"/>
            <ac:graphicFrameMk id="17" creationId="{6519F1F3-CF47-4E4B-BB8B-AA5AEC7465FF}"/>
          </ac:graphicFrameMkLst>
        </pc:graphicFrameChg>
        <pc:picChg chg="del">
          <ac:chgData name="Rose L Harding (she/her)" userId="51ecac45-ebd4-4db9-aeab-cc57acc95365" providerId="ADAL" clId="{E7E6A350-D0D7-459B-BF3E-645909916B55}" dt="2024-11-14T23:45:13.030" v="943" actId="478"/>
          <ac:picMkLst>
            <pc:docMk/>
            <pc:sldMk cId="1196020706" sldId="2147473806"/>
            <ac:picMk id="16" creationId="{B5D22E41-D942-421B-BCE3-5B72CEC107A8}"/>
          </ac:picMkLst>
        </pc:picChg>
      </pc:sldChg>
      <pc:sldChg chg="delSp modSp mod">
        <pc:chgData name="Rose L Harding (she/her)" userId="51ecac45-ebd4-4db9-aeab-cc57acc95365" providerId="ADAL" clId="{E7E6A350-D0D7-459B-BF3E-645909916B55}" dt="2024-11-14T23:57:37.007" v="1154" actId="113"/>
        <pc:sldMkLst>
          <pc:docMk/>
          <pc:sldMk cId="1370498596" sldId="2147473814"/>
        </pc:sldMkLst>
        <pc:spChg chg="mod">
          <ac:chgData name="Rose L Harding (she/her)" userId="51ecac45-ebd4-4db9-aeab-cc57acc95365" providerId="ADAL" clId="{E7E6A350-D0D7-459B-BF3E-645909916B55}" dt="2024-11-14T23:49:28.237" v="952" actId="207"/>
          <ac:spMkLst>
            <pc:docMk/>
            <pc:sldMk cId="1370498596" sldId="2147473814"/>
            <ac:spMk id="2" creationId="{7902431C-3850-40D2-8917-7759334922EA}"/>
          </ac:spMkLst>
        </pc:spChg>
        <pc:spChg chg="mod">
          <ac:chgData name="Rose L Harding (she/her)" userId="51ecac45-ebd4-4db9-aeab-cc57acc95365" providerId="ADAL" clId="{E7E6A350-D0D7-459B-BF3E-645909916B55}" dt="2024-11-14T23:57:37.007" v="1154" actId="113"/>
          <ac:spMkLst>
            <pc:docMk/>
            <pc:sldMk cId="1370498596" sldId="2147473814"/>
            <ac:spMk id="6" creationId="{870CC90B-CC62-198A-91D4-DC0C2620CC56}"/>
          </ac:spMkLst>
        </pc:spChg>
        <pc:picChg chg="del">
          <ac:chgData name="Rose L Harding (she/her)" userId="51ecac45-ebd4-4db9-aeab-cc57acc95365" providerId="ADAL" clId="{E7E6A350-D0D7-459B-BF3E-645909916B55}" dt="2024-11-14T23:45:01.711" v="938" actId="478"/>
          <ac:picMkLst>
            <pc:docMk/>
            <pc:sldMk cId="1370498596" sldId="2147473814"/>
            <ac:picMk id="16" creationId="{B5D22E41-D942-421B-BCE3-5B72CEC107A8}"/>
          </ac:picMkLst>
        </pc:picChg>
      </pc:sldChg>
      <pc:sldChg chg="modSp mod">
        <pc:chgData name="Rose L Harding (she/her)" userId="51ecac45-ebd4-4db9-aeab-cc57acc95365" providerId="ADAL" clId="{E7E6A350-D0D7-459B-BF3E-645909916B55}" dt="2024-11-14T23:50:46.565" v="961" actId="2711"/>
        <pc:sldMkLst>
          <pc:docMk/>
          <pc:sldMk cId="878126607" sldId="2147473815"/>
        </pc:sldMkLst>
        <pc:spChg chg="mod">
          <ac:chgData name="Rose L Harding (she/her)" userId="51ecac45-ebd4-4db9-aeab-cc57acc95365" providerId="ADAL" clId="{E7E6A350-D0D7-459B-BF3E-645909916B55}" dt="2024-11-14T23:45:35.339" v="947" actId="20577"/>
          <ac:spMkLst>
            <pc:docMk/>
            <pc:sldMk cId="878126607" sldId="2147473815"/>
            <ac:spMk id="7" creationId="{1A029FC3-2C3E-B26F-524F-CFE5B23B8667}"/>
          </ac:spMkLst>
        </pc:spChg>
        <pc:spChg chg="mod">
          <ac:chgData name="Rose L Harding (she/her)" userId="51ecac45-ebd4-4db9-aeab-cc57acc95365" providerId="ADAL" clId="{E7E6A350-D0D7-459B-BF3E-645909916B55}" dt="2024-11-14T23:50:46.565" v="961" actId="2711"/>
          <ac:spMkLst>
            <pc:docMk/>
            <pc:sldMk cId="878126607" sldId="2147473815"/>
            <ac:spMk id="8" creationId="{CA06BC09-6A00-8D6C-EE54-D3AE56F19A57}"/>
          </ac:spMkLst>
        </pc:spChg>
      </pc:sldChg>
      <pc:sldChg chg="delSp modSp mod">
        <pc:chgData name="Rose L Harding (she/her)" userId="51ecac45-ebd4-4db9-aeab-cc57acc95365" providerId="ADAL" clId="{E7E6A350-D0D7-459B-BF3E-645909916B55}" dt="2024-11-14T23:51:06.564" v="965" actId="113"/>
        <pc:sldMkLst>
          <pc:docMk/>
          <pc:sldMk cId="585953936" sldId="2147473816"/>
        </pc:sldMkLst>
        <pc:spChg chg="del">
          <ac:chgData name="Rose L Harding (she/her)" userId="51ecac45-ebd4-4db9-aeab-cc57acc95365" providerId="ADAL" clId="{E7E6A350-D0D7-459B-BF3E-645909916B55}" dt="2024-11-14T23:45:42.328" v="949" actId="478"/>
          <ac:spMkLst>
            <pc:docMk/>
            <pc:sldMk cId="585953936" sldId="2147473816"/>
            <ac:spMk id="7" creationId="{1A029FC3-2C3E-B26F-524F-CFE5B23B8667}"/>
          </ac:spMkLst>
        </pc:spChg>
        <pc:spChg chg="mod">
          <ac:chgData name="Rose L Harding (she/her)" userId="51ecac45-ebd4-4db9-aeab-cc57acc95365" providerId="ADAL" clId="{E7E6A350-D0D7-459B-BF3E-645909916B55}" dt="2024-11-14T23:51:06.564" v="965" actId="113"/>
          <ac:spMkLst>
            <pc:docMk/>
            <pc:sldMk cId="585953936" sldId="2147473816"/>
            <ac:spMk id="8" creationId="{CA06BC09-6A00-8D6C-EE54-D3AE56F19A57}"/>
          </ac:spMkLst>
        </pc:spChg>
        <pc:spChg chg="mod">
          <ac:chgData name="Rose L Harding (she/her)" userId="51ecac45-ebd4-4db9-aeab-cc57acc95365" providerId="ADAL" clId="{E7E6A350-D0D7-459B-BF3E-645909916B55}" dt="2024-11-14T23:10:49.837" v="393" actId="2711"/>
          <ac:spMkLst>
            <pc:docMk/>
            <pc:sldMk cId="585953936" sldId="2147473816"/>
            <ac:spMk id="9" creationId="{83858899-6840-0669-2F8C-4E81E3B0560C}"/>
          </ac:spMkLst>
        </pc:spChg>
      </pc:sldChg>
      <pc:sldChg chg="delSp modSp mod modNotesTx">
        <pc:chgData name="Rose L Harding (she/her)" userId="51ecac45-ebd4-4db9-aeab-cc57acc95365" providerId="ADAL" clId="{E7E6A350-D0D7-459B-BF3E-645909916B55}" dt="2024-11-14T23:51:29.982" v="969" actId="207"/>
        <pc:sldMkLst>
          <pc:docMk/>
          <pc:sldMk cId="530141696" sldId="2147473817"/>
        </pc:sldMkLst>
        <pc:spChg chg="del">
          <ac:chgData name="Rose L Harding (she/her)" userId="51ecac45-ebd4-4db9-aeab-cc57acc95365" providerId="ADAL" clId="{E7E6A350-D0D7-459B-BF3E-645909916B55}" dt="2024-11-14T23:45:44.714" v="950" actId="478"/>
          <ac:spMkLst>
            <pc:docMk/>
            <pc:sldMk cId="530141696" sldId="2147473817"/>
            <ac:spMk id="5" creationId="{0B500E7C-7BC8-DC98-2AA8-C8B0C0F284D7}"/>
          </ac:spMkLst>
        </pc:spChg>
        <pc:spChg chg="mod">
          <ac:chgData name="Rose L Harding (she/her)" userId="51ecac45-ebd4-4db9-aeab-cc57acc95365" providerId="ADAL" clId="{E7E6A350-D0D7-459B-BF3E-645909916B55}" dt="2024-11-14T23:51:29.982" v="969" actId="207"/>
          <ac:spMkLst>
            <pc:docMk/>
            <pc:sldMk cId="530141696" sldId="2147473817"/>
            <ac:spMk id="6" creationId="{D46228A8-1D21-51A4-AC1B-629E03518380}"/>
          </ac:spMkLst>
        </pc:spChg>
      </pc:sldChg>
      <pc:sldChg chg="delSp modSp mod">
        <pc:chgData name="Rose L Harding (she/her)" userId="51ecac45-ebd4-4db9-aeab-cc57acc95365" providerId="ADAL" clId="{E7E6A350-D0D7-459B-BF3E-645909916B55}" dt="2024-11-14T23:50:58.058" v="963" actId="2711"/>
        <pc:sldMkLst>
          <pc:docMk/>
          <pc:sldMk cId="3228089595" sldId="2147473818"/>
        </pc:sldMkLst>
        <pc:spChg chg="mod">
          <ac:chgData name="Rose L Harding (she/her)" userId="51ecac45-ebd4-4db9-aeab-cc57acc95365" providerId="ADAL" clId="{E7E6A350-D0D7-459B-BF3E-645909916B55}" dt="2024-11-14T23:50:58.058" v="963" actId="2711"/>
          <ac:spMkLst>
            <pc:docMk/>
            <pc:sldMk cId="3228089595" sldId="2147473818"/>
            <ac:spMk id="2" creationId="{A12214BD-5F1F-742B-A39B-69EEBBDF28AB}"/>
          </ac:spMkLst>
        </pc:spChg>
        <pc:spChg chg="mod">
          <ac:chgData name="Rose L Harding (she/her)" userId="51ecac45-ebd4-4db9-aeab-cc57acc95365" providerId="ADAL" clId="{E7E6A350-D0D7-459B-BF3E-645909916B55}" dt="2024-11-14T23:10:34.175" v="392" actId="2711"/>
          <ac:spMkLst>
            <pc:docMk/>
            <pc:sldMk cId="3228089595" sldId="2147473818"/>
            <ac:spMk id="3" creationId="{979086B3-1CCC-C3D4-CB91-205184E8C2B5}"/>
          </ac:spMkLst>
        </pc:spChg>
        <pc:spChg chg="del">
          <ac:chgData name="Rose L Harding (she/her)" userId="51ecac45-ebd4-4db9-aeab-cc57acc95365" providerId="ADAL" clId="{E7E6A350-D0D7-459B-BF3E-645909916B55}" dt="2024-11-14T23:45:38.993" v="948" actId="478"/>
          <ac:spMkLst>
            <pc:docMk/>
            <pc:sldMk cId="3228089595" sldId="2147473818"/>
            <ac:spMk id="5" creationId="{C7360DE2-397D-C008-482A-EC90B605E550}"/>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B7D9F4-89D0-466A-BC88-97BD1DF15187}" type="doc">
      <dgm:prSet loTypeId="urn:microsoft.com/office/officeart/2005/8/layout/pList1" loCatId="list" qsTypeId="urn:microsoft.com/office/officeart/2005/8/quickstyle/simple1" qsCatId="simple" csTypeId="urn:microsoft.com/office/officeart/2005/8/colors/accent2_2" csCatId="accent2" phldr="1"/>
      <dgm:spPr/>
      <dgm:t>
        <a:bodyPr/>
        <a:lstStyle/>
        <a:p>
          <a:endParaRPr lang="en-US"/>
        </a:p>
      </dgm:t>
    </dgm:pt>
    <dgm:pt modelId="{4FA0E09C-395B-4F36-8B70-07755F8170D1}">
      <dgm:prSet phldrT="[Text]" custT="1"/>
      <dgm:spPr/>
      <dgm:t>
        <a:bodyPr/>
        <a:lstStyle/>
        <a:p>
          <a:r>
            <a:rPr lang="en-US" sz="2400" dirty="0">
              <a:latin typeface="Franklin Gothic Demi Cond" panose="020B0706030402020204" pitchFamily="34" charset="0"/>
            </a:rPr>
            <a:t>Accountability metrics</a:t>
          </a:r>
        </a:p>
      </dgm:t>
    </dgm:pt>
    <dgm:pt modelId="{0274E68C-5680-4403-A483-1C719FDA2D6C}" type="parTrans" cxnId="{663D5461-B3A2-43ED-A2DC-DDBE1A0C7775}">
      <dgm:prSet/>
      <dgm:spPr/>
      <dgm:t>
        <a:bodyPr/>
        <a:lstStyle/>
        <a:p>
          <a:endParaRPr lang="en-US" sz="2400">
            <a:latin typeface="Franklin Gothic Demi Cond" panose="020B0706030402020204" pitchFamily="34" charset="0"/>
          </a:endParaRPr>
        </a:p>
      </dgm:t>
    </dgm:pt>
    <dgm:pt modelId="{3BC725D5-30B1-44D6-B27D-23A53B7B452E}" type="sibTrans" cxnId="{663D5461-B3A2-43ED-A2DC-DDBE1A0C7775}">
      <dgm:prSet/>
      <dgm:spPr/>
      <dgm:t>
        <a:bodyPr/>
        <a:lstStyle/>
        <a:p>
          <a:endParaRPr lang="en-US" sz="2400">
            <a:latin typeface="Franklin Gothic Demi Cond" panose="020B0706030402020204" pitchFamily="34" charset="0"/>
          </a:endParaRPr>
        </a:p>
      </dgm:t>
    </dgm:pt>
    <dgm:pt modelId="{8790E16A-C253-4236-9DDD-6BDF10B32E79}">
      <dgm:prSet phldrT="[Text]" custT="1"/>
      <dgm:spPr/>
      <dgm:t>
        <a:bodyPr/>
        <a:lstStyle/>
        <a:p>
          <a:r>
            <a:rPr lang="en-US" sz="2400" dirty="0">
              <a:latin typeface="Franklin Gothic Demi Cond" panose="020B0706030402020204" pitchFamily="34" charset="0"/>
            </a:rPr>
            <a:t>PH modernization funding formula</a:t>
          </a:r>
        </a:p>
      </dgm:t>
    </dgm:pt>
    <dgm:pt modelId="{93214F25-5709-4BE6-9E2B-A11343E273AA}" type="parTrans" cxnId="{BF68E032-BDB8-4848-94B4-FBE23F2AF398}">
      <dgm:prSet/>
      <dgm:spPr/>
      <dgm:t>
        <a:bodyPr/>
        <a:lstStyle/>
        <a:p>
          <a:endParaRPr lang="en-US" sz="2400">
            <a:latin typeface="Franklin Gothic Demi Cond" panose="020B0706030402020204" pitchFamily="34" charset="0"/>
          </a:endParaRPr>
        </a:p>
      </dgm:t>
    </dgm:pt>
    <dgm:pt modelId="{03F97999-9C95-4B4D-BFC3-C71BB934F12A}" type="sibTrans" cxnId="{BF68E032-BDB8-4848-94B4-FBE23F2AF398}">
      <dgm:prSet/>
      <dgm:spPr/>
      <dgm:t>
        <a:bodyPr/>
        <a:lstStyle/>
        <a:p>
          <a:endParaRPr lang="en-US" sz="2400">
            <a:latin typeface="Franklin Gothic Demi Cond" panose="020B0706030402020204" pitchFamily="34" charset="0"/>
          </a:endParaRPr>
        </a:p>
      </dgm:t>
    </dgm:pt>
    <dgm:pt modelId="{451BC2EA-F94F-4782-A95A-B354CAD39A34}">
      <dgm:prSet phldrT="[Text]" custT="1"/>
      <dgm:spPr/>
      <dgm:t>
        <a:bodyPr/>
        <a:lstStyle/>
        <a:p>
          <a:r>
            <a:rPr lang="en-US" sz="2400" dirty="0">
              <a:latin typeface="Franklin Gothic Demi Cond" panose="020B0706030402020204" pitchFamily="34" charset="0"/>
            </a:rPr>
            <a:t>Strategic Data Plan </a:t>
          </a:r>
        </a:p>
      </dgm:t>
    </dgm:pt>
    <dgm:pt modelId="{732CFD70-BA2B-43CA-9D66-26E7747D3481}" type="parTrans" cxnId="{4BE99E81-9307-4FFA-AFCE-247935C73EDE}">
      <dgm:prSet/>
      <dgm:spPr/>
      <dgm:t>
        <a:bodyPr/>
        <a:lstStyle/>
        <a:p>
          <a:endParaRPr lang="en-US" sz="2400">
            <a:latin typeface="Franklin Gothic Demi Cond" panose="020B0706030402020204" pitchFamily="34" charset="0"/>
          </a:endParaRPr>
        </a:p>
      </dgm:t>
    </dgm:pt>
    <dgm:pt modelId="{836EA9A6-DA3F-4E34-83E4-F9EAF4ABE5CD}" type="sibTrans" cxnId="{4BE99E81-9307-4FFA-AFCE-247935C73EDE}">
      <dgm:prSet/>
      <dgm:spPr/>
      <dgm:t>
        <a:bodyPr/>
        <a:lstStyle/>
        <a:p>
          <a:endParaRPr lang="en-US" sz="2400">
            <a:latin typeface="Franklin Gothic Demi Cond" panose="020B0706030402020204" pitchFamily="34" charset="0"/>
          </a:endParaRPr>
        </a:p>
      </dgm:t>
    </dgm:pt>
    <dgm:pt modelId="{17A5BED8-239F-44B3-92FE-45FE28A0F894}">
      <dgm:prSet phldrT="[Text]" custT="1"/>
      <dgm:spPr/>
      <dgm:t>
        <a:bodyPr/>
        <a:lstStyle/>
        <a:p>
          <a:r>
            <a:rPr lang="en-US" sz="2400" dirty="0">
              <a:latin typeface="Franklin Gothic Demi Cond" panose="020B0706030402020204" pitchFamily="34" charset="0"/>
            </a:rPr>
            <a:t>Funding and priorities for 2025</a:t>
          </a:r>
        </a:p>
      </dgm:t>
    </dgm:pt>
    <dgm:pt modelId="{E3537214-ECE1-472E-B2BD-17D885BFF6E4}" type="parTrans" cxnId="{96A14F06-4212-4038-BA74-A64B46713F4C}">
      <dgm:prSet/>
      <dgm:spPr/>
      <dgm:t>
        <a:bodyPr/>
        <a:lstStyle/>
        <a:p>
          <a:endParaRPr lang="en-US" sz="2400">
            <a:latin typeface="Franklin Gothic Demi Cond" panose="020B0706030402020204" pitchFamily="34" charset="0"/>
          </a:endParaRPr>
        </a:p>
      </dgm:t>
    </dgm:pt>
    <dgm:pt modelId="{33070013-30C2-459B-8E6B-37BD3F27F93F}" type="sibTrans" cxnId="{96A14F06-4212-4038-BA74-A64B46713F4C}">
      <dgm:prSet/>
      <dgm:spPr/>
      <dgm:t>
        <a:bodyPr/>
        <a:lstStyle/>
        <a:p>
          <a:endParaRPr lang="en-US" sz="2400">
            <a:latin typeface="Franklin Gothic Demi Cond" panose="020B0706030402020204" pitchFamily="34" charset="0"/>
          </a:endParaRPr>
        </a:p>
      </dgm:t>
    </dgm:pt>
    <dgm:pt modelId="{D6695C23-16E2-4E87-8163-BDE128ECD692}">
      <dgm:prSet custT="1"/>
      <dgm:spPr/>
      <dgm:t>
        <a:bodyPr/>
        <a:lstStyle/>
        <a:p>
          <a:r>
            <a:rPr lang="en-US" sz="2400" dirty="0">
              <a:latin typeface="Franklin Gothic Demi Cond" panose="020B0706030402020204" pitchFamily="34" charset="0"/>
            </a:rPr>
            <a:t>Public health system workforce plan</a:t>
          </a:r>
        </a:p>
      </dgm:t>
    </dgm:pt>
    <dgm:pt modelId="{6644BAA3-E967-4A72-AF76-8C1AF913EC78}" type="parTrans" cxnId="{B8E056AA-1400-466C-A3DF-CE56201D9A7F}">
      <dgm:prSet/>
      <dgm:spPr/>
      <dgm:t>
        <a:bodyPr/>
        <a:lstStyle/>
        <a:p>
          <a:endParaRPr lang="en-US" sz="2400">
            <a:latin typeface="Franklin Gothic Demi Cond" panose="020B0706030402020204" pitchFamily="34" charset="0"/>
          </a:endParaRPr>
        </a:p>
      </dgm:t>
    </dgm:pt>
    <dgm:pt modelId="{0C09A573-3A65-4E9C-B829-E3E3D2FE9FEC}" type="sibTrans" cxnId="{B8E056AA-1400-466C-A3DF-CE56201D9A7F}">
      <dgm:prSet/>
      <dgm:spPr/>
      <dgm:t>
        <a:bodyPr/>
        <a:lstStyle/>
        <a:p>
          <a:endParaRPr lang="en-US" sz="2400">
            <a:latin typeface="Franklin Gothic Demi Cond" panose="020B0706030402020204" pitchFamily="34" charset="0"/>
          </a:endParaRPr>
        </a:p>
      </dgm:t>
    </dgm:pt>
    <dgm:pt modelId="{96D52F65-835E-46C5-B014-4881D7832FA7}">
      <dgm:prSet custT="1"/>
      <dgm:spPr/>
      <dgm:t>
        <a:bodyPr/>
        <a:lstStyle/>
        <a:p>
          <a:r>
            <a:rPr lang="en-US" sz="2400" dirty="0">
              <a:latin typeface="Franklin Gothic Demi Cond" panose="020B0706030402020204" pitchFamily="34" charset="0"/>
            </a:rPr>
            <a:t>Health Equity Framework</a:t>
          </a:r>
        </a:p>
      </dgm:t>
    </dgm:pt>
    <dgm:pt modelId="{6A039CD3-B15C-4BF6-B8E2-0A736BE7D28C}" type="parTrans" cxnId="{1BAC0465-9E63-4BBA-98FA-D23BFA7904E3}">
      <dgm:prSet/>
      <dgm:spPr/>
      <dgm:t>
        <a:bodyPr/>
        <a:lstStyle/>
        <a:p>
          <a:endParaRPr lang="en-US" sz="2400">
            <a:latin typeface="Franklin Gothic Demi Cond" panose="020B0706030402020204" pitchFamily="34" charset="0"/>
          </a:endParaRPr>
        </a:p>
      </dgm:t>
    </dgm:pt>
    <dgm:pt modelId="{76A6F203-2834-468D-B494-D271F6136A43}" type="sibTrans" cxnId="{1BAC0465-9E63-4BBA-98FA-D23BFA7904E3}">
      <dgm:prSet/>
      <dgm:spPr/>
      <dgm:t>
        <a:bodyPr/>
        <a:lstStyle/>
        <a:p>
          <a:endParaRPr lang="en-US" sz="2400">
            <a:latin typeface="Franklin Gothic Demi Cond" panose="020B0706030402020204" pitchFamily="34" charset="0"/>
          </a:endParaRPr>
        </a:p>
      </dgm:t>
    </dgm:pt>
    <dgm:pt modelId="{2B0B1924-247B-4B3A-9515-6467888C3D1C}" type="pres">
      <dgm:prSet presAssocID="{D5B7D9F4-89D0-466A-BC88-97BD1DF15187}" presName="Name0" presStyleCnt="0">
        <dgm:presLayoutVars>
          <dgm:dir/>
          <dgm:resizeHandles val="exact"/>
        </dgm:presLayoutVars>
      </dgm:prSet>
      <dgm:spPr/>
    </dgm:pt>
    <dgm:pt modelId="{8D790761-E582-460F-B65C-F7C73F3EA84A}" type="pres">
      <dgm:prSet presAssocID="{4FA0E09C-395B-4F36-8B70-07755F8170D1}" presName="compNode" presStyleCnt="0"/>
      <dgm:spPr/>
    </dgm:pt>
    <dgm:pt modelId="{DC90A704-143D-4EFA-89D8-BFA0C6FAD3B1}" type="pres">
      <dgm:prSet presAssocID="{4FA0E09C-395B-4F36-8B70-07755F8170D1}" presName="pictRect" presStyleLbl="node1" presStyleIdx="0" presStyleCnt="6" custScaleX="57855" custScaleY="69222" custLinFactX="4092" custLinFactNeighborX="100000" custLinFactNeighborY="-160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23000" b="-23000"/>
          </a:stretch>
        </a:blipFill>
      </dgm:spPr>
      <dgm:extLst>
        <a:ext uri="{E40237B7-FDA0-4F09-8148-C483321AD2D9}">
          <dgm14:cNvPr xmlns:dgm14="http://schemas.microsoft.com/office/drawing/2010/diagram" id="0" name="" descr="Bar chart with solid fill"/>
        </a:ext>
      </dgm:extLst>
    </dgm:pt>
    <dgm:pt modelId="{A11E5B86-07F8-491E-9025-D30B756DD9A1}" type="pres">
      <dgm:prSet presAssocID="{4FA0E09C-395B-4F36-8B70-07755F8170D1}" presName="textRect" presStyleLbl="revTx" presStyleIdx="0" presStyleCnt="6" custLinFactX="4092" custLinFactNeighborX="100000" custLinFactNeighborY="-11269">
        <dgm:presLayoutVars>
          <dgm:bulletEnabled val="1"/>
        </dgm:presLayoutVars>
      </dgm:prSet>
      <dgm:spPr/>
    </dgm:pt>
    <dgm:pt modelId="{A4686133-598D-4EE8-BEC9-72D9DBA7E814}" type="pres">
      <dgm:prSet presAssocID="{3BC725D5-30B1-44D6-B27D-23A53B7B452E}" presName="sibTrans" presStyleLbl="sibTrans2D1" presStyleIdx="0" presStyleCnt="0"/>
      <dgm:spPr/>
    </dgm:pt>
    <dgm:pt modelId="{26226EDC-7EA3-447D-AADF-A906262D1238}" type="pres">
      <dgm:prSet presAssocID="{8790E16A-C253-4236-9DDD-6BDF10B32E79}" presName="compNode" presStyleCnt="0"/>
      <dgm:spPr/>
    </dgm:pt>
    <dgm:pt modelId="{80E64E34-E511-4F53-AD75-4669E1DB4A95}" type="pres">
      <dgm:prSet presAssocID="{8790E16A-C253-4236-9DDD-6BDF10B32E79}" presName="pictRect" presStyleLbl="node1" presStyleIdx="1" presStyleCnt="6" custScaleX="58898" custScaleY="63626" custLinFactX="-11596" custLinFactNeighborX="-100000" custLinFactNeighborY="1307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23000" b="-23000"/>
          </a:stretch>
        </a:blipFill>
      </dgm:spPr>
      <dgm:extLst>
        <a:ext uri="{E40237B7-FDA0-4F09-8148-C483321AD2D9}">
          <dgm14:cNvPr xmlns:dgm14="http://schemas.microsoft.com/office/drawing/2010/diagram" id="0" name="" descr="Pie chart with solid fill"/>
        </a:ext>
      </dgm:extLst>
    </dgm:pt>
    <dgm:pt modelId="{635B8A42-1756-462F-931F-E6EAB63815E8}" type="pres">
      <dgm:prSet presAssocID="{8790E16A-C253-4236-9DDD-6BDF10B32E79}" presName="textRect" presStyleLbl="revTx" presStyleIdx="1" presStyleCnt="6" custScaleY="177832" custLinFactX="-11417" custLinFactNeighborX="-100000" custLinFactNeighborY="43593">
        <dgm:presLayoutVars>
          <dgm:bulletEnabled val="1"/>
        </dgm:presLayoutVars>
      </dgm:prSet>
      <dgm:spPr/>
    </dgm:pt>
    <dgm:pt modelId="{0CBA185E-6046-485E-89AC-303D1D312FD0}" type="pres">
      <dgm:prSet presAssocID="{03F97999-9C95-4B4D-BFC3-C71BB934F12A}" presName="sibTrans" presStyleLbl="sibTrans2D1" presStyleIdx="0" presStyleCnt="0"/>
      <dgm:spPr/>
    </dgm:pt>
    <dgm:pt modelId="{8BE40692-A439-4F02-B31D-314C2484CA75}" type="pres">
      <dgm:prSet presAssocID="{451BC2EA-F94F-4782-A95A-B354CAD39A34}" presName="compNode" presStyleCnt="0"/>
      <dgm:spPr/>
    </dgm:pt>
    <dgm:pt modelId="{9A8F7908-8041-400D-BA01-43D440936DC5}" type="pres">
      <dgm:prSet presAssocID="{451BC2EA-F94F-4782-A95A-B354CAD39A34}" presName="pictRect" presStyleLbl="node1" presStyleIdx="2" presStyleCnt="6" custScaleX="59941" custScaleY="6801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t="-23000" b="-23000"/>
          </a:stretch>
        </a:blipFill>
      </dgm:spPr>
      <dgm:extLst>
        <a:ext uri="{E40237B7-FDA0-4F09-8148-C483321AD2D9}">
          <dgm14:cNvPr xmlns:dgm14="http://schemas.microsoft.com/office/drawing/2010/diagram" id="0" name="" descr="Document with solid fill"/>
        </a:ext>
      </dgm:extLst>
    </dgm:pt>
    <dgm:pt modelId="{99D01F00-D0C9-43AE-8DCA-1C874386E608}" type="pres">
      <dgm:prSet presAssocID="{451BC2EA-F94F-4782-A95A-B354CAD39A34}" presName="textRect" presStyleLbl="revTx" presStyleIdx="2" presStyleCnt="6" custLinFactNeighborX="181" custLinFactNeighborY="-9177">
        <dgm:presLayoutVars>
          <dgm:bulletEnabled val="1"/>
        </dgm:presLayoutVars>
      </dgm:prSet>
      <dgm:spPr/>
    </dgm:pt>
    <dgm:pt modelId="{C20EA350-6F4B-443D-9E19-6A6261290AC5}" type="pres">
      <dgm:prSet presAssocID="{836EA9A6-DA3F-4E34-83E4-F9EAF4ABE5CD}" presName="sibTrans" presStyleLbl="sibTrans2D1" presStyleIdx="0" presStyleCnt="0"/>
      <dgm:spPr/>
    </dgm:pt>
    <dgm:pt modelId="{80427D7D-D2FF-4851-88CE-9CD082332075}" type="pres">
      <dgm:prSet presAssocID="{17A5BED8-239F-44B3-92FE-45FE28A0F894}" presName="compNode" presStyleCnt="0"/>
      <dgm:spPr/>
    </dgm:pt>
    <dgm:pt modelId="{3F01399E-6EEE-40C5-B89D-E08F37045221}" type="pres">
      <dgm:prSet presAssocID="{17A5BED8-239F-44B3-92FE-45FE28A0F894}" presName="pictRect" presStyleLbl="node1" presStyleIdx="3" presStyleCnt="6" custScaleX="57062" custScaleY="7168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t="-23000" b="-23000"/>
          </a:stretch>
        </a:blipFill>
      </dgm:spPr>
      <dgm:extLst>
        <a:ext uri="{E40237B7-FDA0-4F09-8148-C483321AD2D9}">
          <dgm14:cNvPr xmlns:dgm14="http://schemas.microsoft.com/office/drawing/2010/diagram" id="0" name="" descr="Priorities with solid fill"/>
        </a:ext>
      </dgm:extLst>
    </dgm:pt>
    <dgm:pt modelId="{9030E41D-DBBE-43A4-AFFD-8533137A2C1A}" type="pres">
      <dgm:prSet presAssocID="{17A5BED8-239F-44B3-92FE-45FE28A0F894}" presName="textRect" presStyleLbl="revTx" presStyleIdx="3" presStyleCnt="6" custLinFactNeighborX="5183" custLinFactNeighborY="-10884">
        <dgm:presLayoutVars>
          <dgm:bulletEnabled val="1"/>
        </dgm:presLayoutVars>
      </dgm:prSet>
      <dgm:spPr/>
    </dgm:pt>
    <dgm:pt modelId="{ECF21459-F053-464E-A213-762E9268E6EC}" type="pres">
      <dgm:prSet presAssocID="{33070013-30C2-459B-8E6B-37BD3F27F93F}" presName="sibTrans" presStyleLbl="sibTrans2D1" presStyleIdx="0" presStyleCnt="0"/>
      <dgm:spPr/>
    </dgm:pt>
    <dgm:pt modelId="{66614D45-4671-4028-AA9F-CF64E99CD62A}" type="pres">
      <dgm:prSet presAssocID="{96D52F65-835E-46C5-B014-4881D7832FA7}" presName="compNode" presStyleCnt="0"/>
      <dgm:spPr/>
    </dgm:pt>
    <dgm:pt modelId="{CD30FADE-A9D8-4866-A16E-DEE9E7A506FD}" type="pres">
      <dgm:prSet presAssocID="{96D52F65-835E-46C5-B014-4881D7832FA7}" presName="pictRect" presStyleLbl="node1" presStyleIdx="4" presStyleCnt="6" custScaleX="65182" custScaleY="77118" custLinFactNeighborX="2186" custLinFactNeighborY="542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23000" b="-23000"/>
          </a:stretch>
        </a:blipFill>
      </dgm:spPr>
      <dgm:extLst>
        <a:ext uri="{E40237B7-FDA0-4F09-8148-C483321AD2D9}">
          <dgm14:cNvPr xmlns:dgm14="http://schemas.microsoft.com/office/drawing/2010/diagram" id="0" name="" descr="Hierarchy with solid fill"/>
        </a:ext>
      </dgm:extLst>
    </dgm:pt>
    <dgm:pt modelId="{02342602-D5CE-4032-A041-37E71DA7EDE8}" type="pres">
      <dgm:prSet presAssocID="{96D52F65-835E-46C5-B014-4881D7832FA7}" presName="textRect" presStyleLbl="revTx" presStyleIdx="4" presStyleCnt="6" custLinFactNeighborY="-1846">
        <dgm:presLayoutVars>
          <dgm:bulletEnabled val="1"/>
        </dgm:presLayoutVars>
      </dgm:prSet>
      <dgm:spPr/>
    </dgm:pt>
    <dgm:pt modelId="{8BBD3CED-86D5-4596-B4EF-2A028DD1BC4A}" type="pres">
      <dgm:prSet presAssocID="{76A6F203-2834-468D-B494-D271F6136A43}" presName="sibTrans" presStyleLbl="sibTrans2D1" presStyleIdx="0" presStyleCnt="0"/>
      <dgm:spPr/>
    </dgm:pt>
    <dgm:pt modelId="{CC6141BA-7646-4050-BFC3-7525188E3728}" type="pres">
      <dgm:prSet presAssocID="{D6695C23-16E2-4E87-8163-BDE128ECD692}" presName="compNode" presStyleCnt="0"/>
      <dgm:spPr/>
    </dgm:pt>
    <dgm:pt modelId="{6563882B-D7D3-4DB1-92C5-39449E8D9F8E}" type="pres">
      <dgm:prSet presAssocID="{D6695C23-16E2-4E87-8163-BDE128ECD692}" presName="pictRect" presStyleLbl="node1" presStyleIdx="5" presStyleCnt="6" custScaleX="58721" custScaleY="67766" custLinFactNeighborY="-198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t="-23000" b="-23000"/>
          </a:stretch>
        </a:blipFill>
      </dgm:spPr>
      <dgm:extLst>
        <a:ext uri="{E40237B7-FDA0-4F09-8148-C483321AD2D9}">
          <dgm14:cNvPr xmlns:dgm14="http://schemas.microsoft.com/office/drawing/2010/diagram" id="0" name="" descr="Group success with solid fill"/>
        </a:ext>
      </dgm:extLst>
    </dgm:pt>
    <dgm:pt modelId="{AD418924-E2B6-4015-8488-5977C00FE520}" type="pres">
      <dgm:prSet presAssocID="{D6695C23-16E2-4E87-8163-BDE128ECD692}" presName="textRect" presStyleLbl="revTx" presStyleIdx="5" presStyleCnt="6" custLinFactNeighborX="652" custLinFactNeighborY="-34823">
        <dgm:presLayoutVars>
          <dgm:bulletEnabled val="1"/>
        </dgm:presLayoutVars>
      </dgm:prSet>
      <dgm:spPr/>
    </dgm:pt>
  </dgm:ptLst>
  <dgm:cxnLst>
    <dgm:cxn modelId="{96A14F06-4212-4038-BA74-A64B46713F4C}" srcId="{D5B7D9F4-89D0-466A-BC88-97BD1DF15187}" destId="{17A5BED8-239F-44B3-92FE-45FE28A0F894}" srcOrd="3" destOrd="0" parTransId="{E3537214-ECE1-472E-B2BD-17D885BFF6E4}" sibTransId="{33070013-30C2-459B-8E6B-37BD3F27F93F}"/>
    <dgm:cxn modelId="{724CDF26-A419-4DA8-AB7E-C2CE2CAF0E57}" type="presOf" srcId="{33070013-30C2-459B-8E6B-37BD3F27F93F}" destId="{ECF21459-F053-464E-A213-762E9268E6EC}" srcOrd="0" destOrd="0" presId="urn:microsoft.com/office/officeart/2005/8/layout/pList1"/>
    <dgm:cxn modelId="{1F59B829-2035-4FAD-A368-142FB7498FF8}" type="presOf" srcId="{96D52F65-835E-46C5-B014-4881D7832FA7}" destId="{02342602-D5CE-4032-A041-37E71DA7EDE8}" srcOrd="0" destOrd="0" presId="urn:microsoft.com/office/officeart/2005/8/layout/pList1"/>
    <dgm:cxn modelId="{BF68E032-BDB8-4848-94B4-FBE23F2AF398}" srcId="{D5B7D9F4-89D0-466A-BC88-97BD1DF15187}" destId="{8790E16A-C253-4236-9DDD-6BDF10B32E79}" srcOrd="1" destOrd="0" parTransId="{93214F25-5709-4BE6-9E2B-A11343E273AA}" sibTransId="{03F97999-9C95-4B4D-BFC3-C71BB934F12A}"/>
    <dgm:cxn modelId="{663D5461-B3A2-43ED-A2DC-DDBE1A0C7775}" srcId="{D5B7D9F4-89D0-466A-BC88-97BD1DF15187}" destId="{4FA0E09C-395B-4F36-8B70-07755F8170D1}" srcOrd="0" destOrd="0" parTransId="{0274E68C-5680-4403-A483-1C719FDA2D6C}" sibTransId="{3BC725D5-30B1-44D6-B27D-23A53B7B452E}"/>
    <dgm:cxn modelId="{451F9844-C7AA-46B4-BE84-C54C01A13649}" type="presOf" srcId="{4FA0E09C-395B-4F36-8B70-07755F8170D1}" destId="{A11E5B86-07F8-491E-9025-D30B756DD9A1}" srcOrd="0" destOrd="0" presId="urn:microsoft.com/office/officeart/2005/8/layout/pList1"/>
    <dgm:cxn modelId="{1BAC0465-9E63-4BBA-98FA-D23BFA7904E3}" srcId="{D5B7D9F4-89D0-466A-BC88-97BD1DF15187}" destId="{96D52F65-835E-46C5-B014-4881D7832FA7}" srcOrd="4" destOrd="0" parTransId="{6A039CD3-B15C-4BF6-B8E2-0A736BE7D28C}" sibTransId="{76A6F203-2834-468D-B494-D271F6136A43}"/>
    <dgm:cxn modelId="{1A517945-04FA-4B7F-9FF4-4694991139EC}" type="presOf" srcId="{451BC2EA-F94F-4782-A95A-B354CAD39A34}" destId="{99D01F00-D0C9-43AE-8DCA-1C874386E608}" srcOrd="0" destOrd="0" presId="urn:microsoft.com/office/officeart/2005/8/layout/pList1"/>
    <dgm:cxn modelId="{45578F80-149B-470E-9954-6F77EB57A8ED}" type="presOf" srcId="{836EA9A6-DA3F-4E34-83E4-F9EAF4ABE5CD}" destId="{C20EA350-6F4B-443D-9E19-6A6261290AC5}" srcOrd="0" destOrd="0" presId="urn:microsoft.com/office/officeart/2005/8/layout/pList1"/>
    <dgm:cxn modelId="{4BE99E81-9307-4FFA-AFCE-247935C73EDE}" srcId="{D5B7D9F4-89D0-466A-BC88-97BD1DF15187}" destId="{451BC2EA-F94F-4782-A95A-B354CAD39A34}" srcOrd="2" destOrd="0" parTransId="{732CFD70-BA2B-43CA-9D66-26E7747D3481}" sibTransId="{836EA9A6-DA3F-4E34-83E4-F9EAF4ABE5CD}"/>
    <dgm:cxn modelId="{B8E056AA-1400-466C-A3DF-CE56201D9A7F}" srcId="{D5B7D9F4-89D0-466A-BC88-97BD1DF15187}" destId="{D6695C23-16E2-4E87-8163-BDE128ECD692}" srcOrd="5" destOrd="0" parTransId="{6644BAA3-E967-4A72-AF76-8C1AF913EC78}" sibTransId="{0C09A573-3A65-4E9C-B829-E3E3D2FE9FEC}"/>
    <dgm:cxn modelId="{7EB413C4-9DA3-4E83-B07E-CD5578E711A5}" type="presOf" srcId="{76A6F203-2834-468D-B494-D271F6136A43}" destId="{8BBD3CED-86D5-4596-B4EF-2A028DD1BC4A}" srcOrd="0" destOrd="0" presId="urn:microsoft.com/office/officeart/2005/8/layout/pList1"/>
    <dgm:cxn modelId="{8321F6D0-7900-4196-954B-549C61028452}" type="presOf" srcId="{D6695C23-16E2-4E87-8163-BDE128ECD692}" destId="{AD418924-E2B6-4015-8488-5977C00FE520}" srcOrd="0" destOrd="0" presId="urn:microsoft.com/office/officeart/2005/8/layout/pList1"/>
    <dgm:cxn modelId="{894021DD-DA74-443A-9415-0D39B25E1539}" type="presOf" srcId="{03F97999-9C95-4B4D-BFC3-C71BB934F12A}" destId="{0CBA185E-6046-485E-89AC-303D1D312FD0}" srcOrd="0" destOrd="0" presId="urn:microsoft.com/office/officeart/2005/8/layout/pList1"/>
    <dgm:cxn modelId="{8DBCE6E2-D2D5-45BD-A030-AA2EF26872DF}" type="presOf" srcId="{17A5BED8-239F-44B3-92FE-45FE28A0F894}" destId="{9030E41D-DBBE-43A4-AFFD-8533137A2C1A}" srcOrd="0" destOrd="0" presId="urn:microsoft.com/office/officeart/2005/8/layout/pList1"/>
    <dgm:cxn modelId="{846404EA-1714-4477-8FF8-51BF90A9A527}" type="presOf" srcId="{3BC725D5-30B1-44D6-B27D-23A53B7B452E}" destId="{A4686133-598D-4EE8-BEC9-72D9DBA7E814}" srcOrd="0" destOrd="0" presId="urn:microsoft.com/office/officeart/2005/8/layout/pList1"/>
    <dgm:cxn modelId="{8C17DDF1-8945-46E5-8D97-D3A3DC7C235C}" type="presOf" srcId="{D5B7D9F4-89D0-466A-BC88-97BD1DF15187}" destId="{2B0B1924-247B-4B3A-9515-6467888C3D1C}" srcOrd="0" destOrd="0" presId="urn:microsoft.com/office/officeart/2005/8/layout/pList1"/>
    <dgm:cxn modelId="{B8BD18F7-25FB-41F0-B6FC-C29036DAF6E9}" type="presOf" srcId="{8790E16A-C253-4236-9DDD-6BDF10B32E79}" destId="{635B8A42-1756-462F-931F-E6EAB63815E8}" srcOrd="0" destOrd="0" presId="urn:microsoft.com/office/officeart/2005/8/layout/pList1"/>
    <dgm:cxn modelId="{727B20D9-CEEF-4647-A29C-2738C32D4573}" type="presParOf" srcId="{2B0B1924-247B-4B3A-9515-6467888C3D1C}" destId="{8D790761-E582-460F-B65C-F7C73F3EA84A}" srcOrd="0" destOrd="0" presId="urn:microsoft.com/office/officeart/2005/8/layout/pList1"/>
    <dgm:cxn modelId="{D8B576F3-9158-4016-B351-271F36019EFA}" type="presParOf" srcId="{8D790761-E582-460F-B65C-F7C73F3EA84A}" destId="{DC90A704-143D-4EFA-89D8-BFA0C6FAD3B1}" srcOrd="0" destOrd="0" presId="urn:microsoft.com/office/officeart/2005/8/layout/pList1"/>
    <dgm:cxn modelId="{94680BBE-84DD-4E24-9C0E-AD2ADC3CADE5}" type="presParOf" srcId="{8D790761-E582-460F-B65C-F7C73F3EA84A}" destId="{A11E5B86-07F8-491E-9025-D30B756DD9A1}" srcOrd="1" destOrd="0" presId="urn:microsoft.com/office/officeart/2005/8/layout/pList1"/>
    <dgm:cxn modelId="{F06FBEBD-4829-49EF-8149-4B4E4B1FD1C2}" type="presParOf" srcId="{2B0B1924-247B-4B3A-9515-6467888C3D1C}" destId="{A4686133-598D-4EE8-BEC9-72D9DBA7E814}" srcOrd="1" destOrd="0" presId="urn:microsoft.com/office/officeart/2005/8/layout/pList1"/>
    <dgm:cxn modelId="{DE016C5B-1D66-4C86-ABB5-5DE11C5B049F}" type="presParOf" srcId="{2B0B1924-247B-4B3A-9515-6467888C3D1C}" destId="{26226EDC-7EA3-447D-AADF-A906262D1238}" srcOrd="2" destOrd="0" presId="urn:microsoft.com/office/officeart/2005/8/layout/pList1"/>
    <dgm:cxn modelId="{63B24DA7-47E6-4191-9669-675D997931DA}" type="presParOf" srcId="{26226EDC-7EA3-447D-AADF-A906262D1238}" destId="{80E64E34-E511-4F53-AD75-4669E1DB4A95}" srcOrd="0" destOrd="0" presId="urn:microsoft.com/office/officeart/2005/8/layout/pList1"/>
    <dgm:cxn modelId="{BA6B8488-D258-4814-A9B0-E43976B7CCCC}" type="presParOf" srcId="{26226EDC-7EA3-447D-AADF-A906262D1238}" destId="{635B8A42-1756-462F-931F-E6EAB63815E8}" srcOrd="1" destOrd="0" presId="urn:microsoft.com/office/officeart/2005/8/layout/pList1"/>
    <dgm:cxn modelId="{6DAE9D6F-1376-4C63-9549-5ED472A225B0}" type="presParOf" srcId="{2B0B1924-247B-4B3A-9515-6467888C3D1C}" destId="{0CBA185E-6046-485E-89AC-303D1D312FD0}" srcOrd="3" destOrd="0" presId="urn:microsoft.com/office/officeart/2005/8/layout/pList1"/>
    <dgm:cxn modelId="{CC7C1E89-5132-44C1-B272-DE7EEDB7C4C6}" type="presParOf" srcId="{2B0B1924-247B-4B3A-9515-6467888C3D1C}" destId="{8BE40692-A439-4F02-B31D-314C2484CA75}" srcOrd="4" destOrd="0" presId="urn:microsoft.com/office/officeart/2005/8/layout/pList1"/>
    <dgm:cxn modelId="{BB530030-0451-465F-BC04-E47D4FE4A298}" type="presParOf" srcId="{8BE40692-A439-4F02-B31D-314C2484CA75}" destId="{9A8F7908-8041-400D-BA01-43D440936DC5}" srcOrd="0" destOrd="0" presId="urn:microsoft.com/office/officeart/2005/8/layout/pList1"/>
    <dgm:cxn modelId="{E35737E9-BA81-4214-8328-760C0838A529}" type="presParOf" srcId="{8BE40692-A439-4F02-B31D-314C2484CA75}" destId="{99D01F00-D0C9-43AE-8DCA-1C874386E608}" srcOrd="1" destOrd="0" presId="urn:microsoft.com/office/officeart/2005/8/layout/pList1"/>
    <dgm:cxn modelId="{77CB24BB-3ECD-410D-8D25-B9EBDE9AB3C5}" type="presParOf" srcId="{2B0B1924-247B-4B3A-9515-6467888C3D1C}" destId="{C20EA350-6F4B-443D-9E19-6A6261290AC5}" srcOrd="5" destOrd="0" presId="urn:microsoft.com/office/officeart/2005/8/layout/pList1"/>
    <dgm:cxn modelId="{A57D6A89-26D0-493D-ADA8-03E68124EE17}" type="presParOf" srcId="{2B0B1924-247B-4B3A-9515-6467888C3D1C}" destId="{80427D7D-D2FF-4851-88CE-9CD082332075}" srcOrd="6" destOrd="0" presId="urn:microsoft.com/office/officeart/2005/8/layout/pList1"/>
    <dgm:cxn modelId="{C35A4023-893F-48E8-98AE-A3618F4B002A}" type="presParOf" srcId="{80427D7D-D2FF-4851-88CE-9CD082332075}" destId="{3F01399E-6EEE-40C5-B89D-E08F37045221}" srcOrd="0" destOrd="0" presId="urn:microsoft.com/office/officeart/2005/8/layout/pList1"/>
    <dgm:cxn modelId="{C7B495B6-A279-4FA9-BE69-F6CA4A27EFC2}" type="presParOf" srcId="{80427D7D-D2FF-4851-88CE-9CD082332075}" destId="{9030E41D-DBBE-43A4-AFFD-8533137A2C1A}" srcOrd="1" destOrd="0" presId="urn:microsoft.com/office/officeart/2005/8/layout/pList1"/>
    <dgm:cxn modelId="{6E031359-12B0-4A9F-AD53-F98C2E56AFD3}" type="presParOf" srcId="{2B0B1924-247B-4B3A-9515-6467888C3D1C}" destId="{ECF21459-F053-464E-A213-762E9268E6EC}" srcOrd="7" destOrd="0" presId="urn:microsoft.com/office/officeart/2005/8/layout/pList1"/>
    <dgm:cxn modelId="{01914F81-2366-4E8F-9437-2449401D189E}" type="presParOf" srcId="{2B0B1924-247B-4B3A-9515-6467888C3D1C}" destId="{66614D45-4671-4028-AA9F-CF64E99CD62A}" srcOrd="8" destOrd="0" presId="urn:microsoft.com/office/officeart/2005/8/layout/pList1"/>
    <dgm:cxn modelId="{5BB4EA5A-B9E5-4A50-B0B8-90D91100D3BC}" type="presParOf" srcId="{66614D45-4671-4028-AA9F-CF64E99CD62A}" destId="{CD30FADE-A9D8-4866-A16E-DEE9E7A506FD}" srcOrd="0" destOrd="0" presId="urn:microsoft.com/office/officeart/2005/8/layout/pList1"/>
    <dgm:cxn modelId="{83CF41CD-B3B7-4291-B950-768467A3C826}" type="presParOf" srcId="{66614D45-4671-4028-AA9F-CF64E99CD62A}" destId="{02342602-D5CE-4032-A041-37E71DA7EDE8}" srcOrd="1" destOrd="0" presId="urn:microsoft.com/office/officeart/2005/8/layout/pList1"/>
    <dgm:cxn modelId="{3F2B15A4-AA45-4BC8-A6F5-4216836C67E3}" type="presParOf" srcId="{2B0B1924-247B-4B3A-9515-6467888C3D1C}" destId="{8BBD3CED-86D5-4596-B4EF-2A028DD1BC4A}" srcOrd="9" destOrd="0" presId="urn:microsoft.com/office/officeart/2005/8/layout/pList1"/>
    <dgm:cxn modelId="{90E5DA51-2B2B-4222-8A56-6914CBA2D069}" type="presParOf" srcId="{2B0B1924-247B-4B3A-9515-6467888C3D1C}" destId="{CC6141BA-7646-4050-BFC3-7525188E3728}" srcOrd="10" destOrd="0" presId="urn:microsoft.com/office/officeart/2005/8/layout/pList1"/>
    <dgm:cxn modelId="{27F59D60-23F8-44FC-9D46-717AE3E50BC6}" type="presParOf" srcId="{CC6141BA-7646-4050-BFC3-7525188E3728}" destId="{6563882B-D7D3-4DB1-92C5-39449E8D9F8E}" srcOrd="0" destOrd="0" presId="urn:microsoft.com/office/officeart/2005/8/layout/pList1"/>
    <dgm:cxn modelId="{AF6B5C8B-0CED-4008-81D4-09296DCEF8D4}" type="presParOf" srcId="{CC6141BA-7646-4050-BFC3-7525188E3728}" destId="{AD418924-E2B6-4015-8488-5977C00FE520}"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F0D41B-CCA0-4B3C-9FE6-D401A20F9C91}"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US"/>
        </a:p>
      </dgm:t>
    </dgm:pt>
    <dgm:pt modelId="{58F5835B-2813-4520-BF86-F66A12F911CA}">
      <dgm:prSet phldrT="[Text]" custT="1"/>
      <dgm:spPr>
        <a:solidFill>
          <a:schemeClr val="accent4">
            <a:lumMod val="20000"/>
            <a:lumOff val="80000"/>
          </a:schemeClr>
        </a:solidFill>
      </dgm:spPr>
      <dgm:t>
        <a:bodyPr/>
        <a:lstStyle/>
        <a:p>
          <a:r>
            <a:rPr lang="en-US" sz="2400" dirty="0">
              <a:solidFill>
                <a:schemeClr val="tx1"/>
              </a:solidFill>
              <a:latin typeface="Franklin Gothic Demi Cond" panose="020B0706030402020204" pitchFamily="34" charset="0"/>
            </a:rPr>
            <a:t>Data justice</a:t>
          </a:r>
        </a:p>
      </dgm:t>
    </dgm:pt>
    <dgm:pt modelId="{7EF3F297-50F9-46EE-8389-1F430CEC4344}" type="parTrans" cxnId="{1B9638B1-0069-4116-8EC6-6D094D106E88}">
      <dgm:prSet/>
      <dgm:spPr/>
      <dgm:t>
        <a:bodyPr/>
        <a:lstStyle/>
        <a:p>
          <a:endParaRPr lang="en-US"/>
        </a:p>
      </dgm:t>
    </dgm:pt>
    <dgm:pt modelId="{3FB1D658-124F-40FD-9914-9F31E6FF97FC}" type="sibTrans" cxnId="{1B9638B1-0069-4116-8EC6-6D094D106E88}">
      <dgm:prSet/>
      <dgm:spPr>
        <a:solidFill>
          <a:schemeClr val="accent4"/>
        </a:solidFill>
        <a:ln>
          <a:noFill/>
        </a:ln>
      </dgm:spPr>
      <dgm:t>
        <a:bodyPr/>
        <a:lstStyle/>
        <a:p>
          <a:endParaRPr lang="en-US" dirty="0"/>
        </a:p>
      </dgm:t>
    </dgm:pt>
    <dgm:pt modelId="{31C3B573-2739-444A-8062-029242FA9F59}">
      <dgm:prSet phldrT="[Text]"/>
      <dgm:spPr/>
      <dgm:t>
        <a:bodyPr/>
        <a:lstStyle/>
        <a:p>
          <a:r>
            <a:rPr lang="en-US" dirty="0">
              <a:latin typeface="Franklin Gothic Medium Cond" panose="020B0606030402020204" pitchFamily="34" charset="0"/>
            </a:rPr>
            <a:t>Decision-making through community engagement</a:t>
          </a:r>
        </a:p>
      </dgm:t>
    </dgm:pt>
    <dgm:pt modelId="{2ED9985B-58EE-43DC-BCCB-4AF4DA7A0EFF}" type="parTrans" cxnId="{E89BF8DB-E250-4C3D-817C-FDE21B259DCA}">
      <dgm:prSet/>
      <dgm:spPr/>
      <dgm:t>
        <a:bodyPr/>
        <a:lstStyle/>
        <a:p>
          <a:endParaRPr lang="en-US"/>
        </a:p>
      </dgm:t>
    </dgm:pt>
    <dgm:pt modelId="{3581A722-0BFC-4C5D-B5B9-DA6F0A4A91E8}" type="sibTrans" cxnId="{E89BF8DB-E250-4C3D-817C-FDE21B259DCA}">
      <dgm:prSet/>
      <dgm:spPr/>
      <dgm:t>
        <a:bodyPr/>
        <a:lstStyle/>
        <a:p>
          <a:endParaRPr lang="en-US"/>
        </a:p>
      </dgm:t>
    </dgm:pt>
    <dgm:pt modelId="{1DAC9C50-1F7C-43A0-8509-E4BE7EEFD327}">
      <dgm:prSet phldrT="[Text]" custT="1"/>
      <dgm:spPr>
        <a:solidFill>
          <a:schemeClr val="tx2">
            <a:lumMod val="10000"/>
            <a:lumOff val="90000"/>
          </a:schemeClr>
        </a:solidFill>
      </dgm:spPr>
      <dgm:t>
        <a:bodyPr/>
        <a:lstStyle/>
        <a:p>
          <a:r>
            <a:rPr lang="en-US" sz="2400" dirty="0">
              <a:solidFill>
                <a:schemeClr val="tx1"/>
              </a:solidFill>
              <a:latin typeface="Franklin Gothic Demi Cond" panose="020B0706030402020204" pitchFamily="34" charset="0"/>
            </a:rPr>
            <a:t>Data equity</a:t>
          </a:r>
        </a:p>
      </dgm:t>
    </dgm:pt>
    <dgm:pt modelId="{C37A51AC-004C-4A85-98F6-81280790951F}" type="parTrans" cxnId="{19DEDFA1-CCD3-45F8-907F-A02535CCBF9D}">
      <dgm:prSet/>
      <dgm:spPr/>
      <dgm:t>
        <a:bodyPr/>
        <a:lstStyle/>
        <a:p>
          <a:endParaRPr lang="en-US"/>
        </a:p>
      </dgm:t>
    </dgm:pt>
    <dgm:pt modelId="{FBFE1032-F63D-47A6-B837-100F8726B51D}" type="sibTrans" cxnId="{19DEDFA1-CCD3-45F8-907F-A02535CCBF9D}">
      <dgm:prSet/>
      <dgm:spPr>
        <a:solidFill>
          <a:schemeClr val="tx2"/>
        </a:solidFill>
      </dgm:spPr>
      <dgm:t>
        <a:bodyPr/>
        <a:lstStyle/>
        <a:p>
          <a:endParaRPr lang="en-US" dirty="0"/>
        </a:p>
      </dgm:t>
    </dgm:pt>
    <dgm:pt modelId="{D2B9E515-787D-40CD-BC00-2673D6D3126D}">
      <dgm:prSet phldrT="[Text]"/>
      <dgm:spPr/>
      <dgm:t>
        <a:bodyPr/>
        <a:lstStyle/>
        <a:p>
          <a:r>
            <a:rPr lang="en-US" dirty="0">
              <a:latin typeface="Franklin Gothic Medium Cond" panose="020B0606030402020204" pitchFamily="34" charset="0"/>
            </a:rPr>
            <a:t>Equitable data representation for all Oregonians</a:t>
          </a:r>
        </a:p>
      </dgm:t>
    </dgm:pt>
    <dgm:pt modelId="{A3C29841-659B-4ACB-8988-6FCA082A5AFB}" type="sibTrans" cxnId="{E19FE3BE-338D-404E-8FCA-0C985EC7A59A}">
      <dgm:prSet/>
      <dgm:spPr/>
      <dgm:t>
        <a:bodyPr/>
        <a:lstStyle/>
        <a:p>
          <a:endParaRPr lang="en-US"/>
        </a:p>
      </dgm:t>
    </dgm:pt>
    <dgm:pt modelId="{E159422F-7C4A-41C9-B67C-FBF16E6AEDE9}" type="parTrans" cxnId="{E19FE3BE-338D-404E-8FCA-0C985EC7A59A}">
      <dgm:prSet/>
      <dgm:spPr/>
      <dgm:t>
        <a:bodyPr/>
        <a:lstStyle/>
        <a:p>
          <a:endParaRPr lang="en-US"/>
        </a:p>
      </dgm:t>
    </dgm:pt>
    <dgm:pt modelId="{A6FBFC7D-E664-4B2A-8901-F90BF101C11D}">
      <dgm:prSet phldrT="[Text]"/>
      <dgm:spPr/>
      <dgm:t>
        <a:bodyPr/>
        <a:lstStyle/>
        <a:p>
          <a:r>
            <a:rPr lang="en-US" dirty="0">
              <a:latin typeface="Franklin Gothic Medium Cond" panose="020B0606030402020204" pitchFamily="34" charset="0"/>
            </a:rPr>
            <a:t>Invest in deep, lasting community partnerships</a:t>
          </a:r>
        </a:p>
      </dgm:t>
    </dgm:pt>
    <dgm:pt modelId="{1D66F54C-B69B-4B4A-8ACC-4946B8224534}" type="sibTrans" cxnId="{C29A300A-7813-4FE2-BAA4-D6C8369288F9}">
      <dgm:prSet/>
      <dgm:spPr/>
      <dgm:t>
        <a:bodyPr/>
        <a:lstStyle/>
        <a:p>
          <a:endParaRPr lang="en-US"/>
        </a:p>
      </dgm:t>
    </dgm:pt>
    <dgm:pt modelId="{9BA021EE-320A-4BC0-A3D9-F872766B01A3}" type="parTrans" cxnId="{C29A300A-7813-4FE2-BAA4-D6C8369288F9}">
      <dgm:prSet/>
      <dgm:spPr/>
      <dgm:t>
        <a:bodyPr/>
        <a:lstStyle/>
        <a:p>
          <a:endParaRPr lang="en-US"/>
        </a:p>
      </dgm:t>
    </dgm:pt>
    <dgm:pt modelId="{919F750E-F8EB-46A2-A059-CAFBA3DECE3C}">
      <dgm:prSet phldrT="[Text]" custT="1"/>
      <dgm:spPr>
        <a:solidFill>
          <a:schemeClr val="accent2">
            <a:lumMod val="20000"/>
            <a:lumOff val="80000"/>
          </a:schemeClr>
        </a:solidFill>
      </dgm:spPr>
      <dgm:t>
        <a:bodyPr lIns="0" tIns="0" rIns="0" bIns="0"/>
        <a:lstStyle/>
        <a:p>
          <a:pPr algn="ctr"/>
          <a:r>
            <a:rPr lang="en-US" sz="1700" dirty="0">
              <a:solidFill>
                <a:schemeClr val="tx1"/>
              </a:solidFill>
              <a:latin typeface="Franklin Gothic Demi Cond" panose="020B0706030402020204" pitchFamily="34" charset="0"/>
            </a:rPr>
            <a:t>Community engagement</a:t>
          </a:r>
        </a:p>
      </dgm:t>
    </dgm:pt>
    <dgm:pt modelId="{1D4A69FB-1231-4746-AB9F-B22F1DCB9F5D}" type="sibTrans" cxnId="{BD946D21-1F96-4687-B7B5-6780BA3B0BB8}">
      <dgm:prSet/>
      <dgm:spPr>
        <a:solidFill>
          <a:schemeClr val="accent2"/>
        </a:solidFill>
      </dgm:spPr>
      <dgm:t>
        <a:bodyPr/>
        <a:lstStyle/>
        <a:p>
          <a:endParaRPr lang="en-US" dirty="0"/>
        </a:p>
      </dgm:t>
    </dgm:pt>
    <dgm:pt modelId="{A5E386AE-3CE8-48A7-86A9-0F37430843A5}" type="parTrans" cxnId="{BD946D21-1F96-4687-B7B5-6780BA3B0BB8}">
      <dgm:prSet/>
      <dgm:spPr/>
      <dgm:t>
        <a:bodyPr/>
        <a:lstStyle/>
        <a:p>
          <a:endParaRPr lang="en-US"/>
        </a:p>
      </dgm:t>
    </dgm:pt>
    <dgm:pt modelId="{46FF1685-FFC1-48E9-97D1-2E383B0B6A44}" type="pres">
      <dgm:prSet presAssocID="{00F0D41B-CCA0-4B3C-9FE6-D401A20F9C91}" presName="Name0" presStyleCnt="0">
        <dgm:presLayoutVars>
          <dgm:chMax/>
          <dgm:chPref/>
          <dgm:dir/>
          <dgm:animLvl val="lvl"/>
        </dgm:presLayoutVars>
      </dgm:prSet>
      <dgm:spPr/>
    </dgm:pt>
    <dgm:pt modelId="{88FBFB21-B531-490A-9522-435909901136}" type="pres">
      <dgm:prSet presAssocID="{58F5835B-2813-4520-BF86-F66A12F911CA}" presName="composite" presStyleCnt="0"/>
      <dgm:spPr/>
    </dgm:pt>
    <dgm:pt modelId="{C623A22C-BCAA-4A05-BD0E-9B5B4C8D735D}" type="pres">
      <dgm:prSet presAssocID="{58F5835B-2813-4520-BF86-F66A12F911CA}" presName="Parent1" presStyleLbl="node1" presStyleIdx="0" presStyleCnt="6">
        <dgm:presLayoutVars>
          <dgm:chMax val="1"/>
          <dgm:chPref val="1"/>
          <dgm:bulletEnabled val="1"/>
        </dgm:presLayoutVars>
      </dgm:prSet>
      <dgm:spPr/>
    </dgm:pt>
    <dgm:pt modelId="{15479168-BAAD-48AE-9CF7-2F005772EDF1}" type="pres">
      <dgm:prSet presAssocID="{58F5835B-2813-4520-BF86-F66A12F911CA}" presName="Childtext1" presStyleLbl="revTx" presStyleIdx="0" presStyleCnt="3" custLinFactNeighborX="14517" custLinFactNeighborY="1125">
        <dgm:presLayoutVars>
          <dgm:chMax val="0"/>
          <dgm:chPref val="0"/>
          <dgm:bulletEnabled val="1"/>
        </dgm:presLayoutVars>
      </dgm:prSet>
      <dgm:spPr/>
    </dgm:pt>
    <dgm:pt modelId="{0EC94807-185D-43A4-ABDC-246370FAAD8E}" type="pres">
      <dgm:prSet presAssocID="{58F5835B-2813-4520-BF86-F66A12F911CA}" presName="BalanceSpacing" presStyleCnt="0"/>
      <dgm:spPr/>
    </dgm:pt>
    <dgm:pt modelId="{E6DE8061-0845-4930-85EF-60EEFDD30AC6}" type="pres">
      <dgm:prSet presAssocID="{58F5835B-2813-4520-BF86-F66A12F911CA}" presName="BalanceSpacing1" presStyleCnt="0"/>
      <dgm:spPr/>
    </dgm:pt>
    <dgm:pt modelId="{63EBF8D4-3C4F-4349-8F3C-D69C70F7E1ED}" type="pres">
      <dgm:prSet presAssocID="{3FB1D658-124F-40FD-9914-9F31E6FF97FC}" presName="Accent1Text" presStyleLbl="node1" presStyleIdx="1" presStyleCnt="6"/>
      <dgm:spPr/>
    </dgm:pt>
    <dgm:pt modelId="{FCA00BC4-9A51-4299-B89C-20CBD3E1A738}" type="pres">
      <dgm:prSet presAssocID="{3FB1D658-124F-40FD-9914-9F31E6FF97FC}" presName="spaceBetweenRectangles" presStyleCnt="0"/>
      <dgm:spPr/>
    </dgm:pt>
    <dgm:pt modelId="{94C87F9D-78B6-429A-A38C-963F03851F34}" type="pres">
      <dgm:prSet presAssocID="{1DAC9C50-1F7C-43A0-8509-E4BE7EEFD327}" presName="composite" presStyleCnt="0"/>
      <dgm:spPr/>
    </dgm:pt>
    <dgm:pt modelId="{5A3B957A-F7FB-4C51-A920-D7CE7E784EF3}" type="pres">
      <dgm:prSet presAssocID="{1DAC9C50-1F7C-43A0-8509-E4BE7EEFD327}" presName="Parent1" presStyleLbl="node1" presStyleIdx="2" presStyleCnt="6">
        <dgm:presLayoutVars>
          <dgm:chMax val="1"/>
          <dgm:chPref val="1"/>
          <dgm:bulletEnabled val="1"/>
        </dgm:presLayoutVars>
      </dgm:prSet>
      <dgm:spPr/>
    </dgm:pt>
    <dgm:pt modelId="{D0F515B9-BF1A-4D68-B200-6E67103C760E}" type="pres">
      <dgm:prSet presAssocID="{1DAC9C50-1F7C-43A0-8509-E4BE7EEFD327}" presName="Childtext1" presStyleLbl="revTx" presStyleIdx="1" presStyleCnt="3" custLinFactNeighborX="-14729" custLinFactNeighborY="-1125">
        <dgm:presLayoutVars>
          <dgm:chMax val="0"/>
          <dgm:chPref val="0"/>
          <dgm:bulletEnabled val="1"/>
        </dgm:presLayoutVars>
      </dgm:prSet>
      <dgm:spPr/>
    </dgm:pt>
    <dgm:pt modelId="{BC439D7F-3512-40E5-BB7D-A9BAD70242A6}" type="pres">
      <dgm:prSet presAssocID="{1DAC9C50-1F7C-43A0-8509-E4BE7EEFD327}" presName="BalanceSpacing" presStyleCnt="0"/>
      <dgm:spPr/>
    </dgm:pt>
    <dgm:pt modelId="{2CC783E4-C7B6-4E51-BCD1-36068B5C7078}" type="pres">
      <dgm:prSet presAssocID="{1DAC9C50-1F7C-43A0-8509-E4BE7EEFD327}" presName="BalanceSpacing1" presStyleCnt="0"/>
      <dgm:spPr/>
    </dgm:pt>
    <dgm:pt modelId="{5CCC7647-98BF-464B-BC8D-6BDDDE1880EC}" type="pres">
      <dgm:prSet presAssocID="{FBFE1032-F63D-47A6-B837-100F8726B51D}" presName="Accent1Text" presStyleLbl="node1" presStyleIdx="3" presStyleCnt="6"/>
      <dgm:spPr/>
    </dgm:pt>
    <dgm:pt modelId="{6EB2E539-0ED2-4ACF-A58B-19885FADC5DC}" type="pres">
      <dgm:prSet presAssocID="{FBFE1032-F63D-47A6-B837-100F8726B51D}" presName="spaceBetweenRectangles" presStyleCnt="0"/>
      <dgm:spPr/>
    </dgm:pt>
    <dgm:pt modelId="{A780AD4E-3C9B-428D-8C3F-DBB3348EFB56}" type="pres">
      <dgm:prSet presAssocID="{919F750E-F8EB-46A2-A059-CAFBA3DECE3C}" presName="composite" presStyleCnt="0"/>
      <dgm:spPr/>
    </dgm:pt>
    <dgm:pt modelId="{1849619E-357B-4AA9-B42A-05D7A9643845}" type="pres">
      <dgm:prSet presAssocID="{919F750E-F8EB-46A2-A059-CAFBA3DECE3C}" presName="Parent1" presStyleLbl="node1" presStyleIdx="4" presStyleCnt="6">
        <dgm:presLayoutVars>
          <dgm:chMax val="1"/>
          <dgm:chPref val="1"/>
          <dgm:bulletEnabled val="1"/>
        </dgm:presLayoutVars>
      </dgm:prSet>
      <dgm:spPr/>
    </dgm:pt>
    <dgm:pt modelId="{38F5822A-8EB9-49BE-87DE-5FE32005CEDD}" type="pres">
      <dgm:prSet presAssocID="{919F750E-F8EB-46A2-A059-CAFBA3DECE3C}" presName="Childtext1" presStyleLbl="revTx" presStyleIdx="2" presStyleCnt="3" custLinFactNeighborX="14860" custLinFactNeighborY="6225">
        <dgm:presLayoutVars>
          <dgm:chMax val="0"/>
          <dgm:chPref val="0"/>
          <dgm:bulletEnabled val="1"/>
        </dgm:presLayoutVars>
      </dgm:prSet>
      <dgm:spPr/>
    </dgm:pt>
    <dgm:pt modelId="{0B35E7AC-D287-4F57-B8B3-9DF10B5A8E82}" type="pres">
      <dgm:prSet presAssocID="{919F750E-F8EB-46A2-A059-CAFBA3DECE3C}" presName="BalanceSpacing" presStyleCnt="0"/>
      <dgm:spPr/>
    </dgm:pt>
    <dgm:pt modelId="{3C562B78-4C7A-4EEB-A77D-05A1B1C67C3F}" type="pres">
      <dgm:prSet presAssocID="{919F750E-F8EB-46A2-A059-CAFBA3DECE3C}" presName="BalanceSpacing1" presStyleCnt="0"/>
      <dgm:spPr/>
    </dgm:pt>
    <dgm:pt modelId="{C17E7DC4-58B7-4420-877A-0E282EED7CF7}" type="pres">
      <dgm:prSet presAssocID="{1D4A69FB-1231-4746-AB9F-B22F1DCB9F5D}" presName="Accent1Text" presStyleLbl="node1" presStyleIdx="5" presStyleCnt="6"/>
      <dgm:spPr/>
    </dgm:pt>
  </dgm:ptLst>
  <dgm:cxnLst>
    <dgm:cxn modelId="{C29A300A-7813-4FE2-BAA4-D6C8369288F9}" srcId="{919F750E-F8EB-46A2-A059-CAFBA3DECE3C}" destId="{A6FBFC7D-E664-4B2A-8901-F90BF101C11D}" srcOrd="0" destOrd="0" parTransId="{9BA021EE-320A-4BC0-A3D9-F872766B01A3}" sibTransId="{1D66F54C-B69B-4B4A-8ACC-4946B8224534}"/>
    <dgm:cxn modelId="{89080C13-3793-4929-8A3A-D245E053F417}" type="presOf" srcId="{D2B9E515-787D-40CD-BC00-2673D6D3126D}" destId="{D0F515B9-BF1A-4D68-B200-6E67103C760E}" srcOrd="0" destOrd="0" presId="urn:microsoft.com/office/officeart/2008/layout/AlternatingHexagons"/>
    <dgm:cxn modelId="{BD946D21-1F96-4687-B7B5-6780BA3B0BB8}" srcId="{00F0D41B-CCA0-4B3C-9FE6-D401A20F9C91}" destId="{919F750E-F8EB-46A2-A059-CAFBA3DECE3C}" srcOrd="2" destOrd="0" parTransId="{A5E386AE-3CE8-48A7-86A9-0F37430843A5}" sibTransId="{1D4A69FB-1231-4746-AB9F-B22F1DCB9F5D}"/>
    <dgm:cxn modelId="{40FD822E-1F41-4875-888A-9D0CAA95EE7A}" type="presOf" srcId="{1D4A69FB-1231-4746-AB9F-B22F1DCB9F5D}" destId="{C17E7DC4-58B7-4420-877A-0E282EED7CF7}" srcOrd="0" destOrd="0" presId="urn:microsoft.com/office/officeart/2008/layout/AlternatingHexagons"/>
    <dgm:cxn modelId="{50637B36-D7D3-4781-B7B6-40D67208F149}" type="presOf" srcId="{3FB1D658-124F-40FD-9914-9F31E6FF97FC}" destId="{63EBF8D4-3C4F-4349-8F3C-D69C70F7E1ED}" srcOrd="0" destOrd="0" presId="urn:microsoft.com/office/officeart/2008/layout/AlternatingHexagons"/>
    <dgm:cxn modelId="{BA949940-8BCE-4249-8A0B-C940368CED58}" type="presOf" srcId="{00F0D41B-CCA0-4B3C-9FE6-D401A20F9C91}" destId="{46FF1685-FFC1-48E9-97D1-2E383B0B6A44}" srcOrd="0" destOrd="0" presId="urn:microsoft.com/office/officeart/2008/layout/AlternatingHexagons"/>
    <dgm:cxn modelId="{1DAB6F81-5415-4F86-AE54-7803338E3098}" type="presOf" srcId="{31C3B573-2739-444A-8062-029242FA9F59}" destId="{15479168-BAAD-48AE-9CF7-2F005772EDF1}" srcOrd="0" destOrd="0" presId="urn:microsoft.com/office/officeart/2008/layout/AlternatingHexagons"/>
    <dgm:cxn modelId="{8EB7559A-0A59-4025-AFD8-3D0E1E0C80D4}" type="presOf" srcId="{1DAC9C50-1F7C-43A0-8509-E4BE7EEFD327}" destId="{5A3B957A-F7FB-4C51-A920-D7CE7E784EF3}" srcOrd="0" destOrd="0" presId="urn:microsoft.com/office/officeart/2008/layout/AlternatingHexagons"/>
    <dgm:cxn modelId="{19DEDFA1-CCD3-45F8-907F-A02535CCBF9D}" srcId="{00F0D41B-CCA0-4B3C-9FE6-D401A20F9C91}" destId="{1DAC9C50-1F7C-43A0-8509-E4BE7EEFD327}" srcOrd="1" destOrd="0" parTransId="{C37A51AC-004C-4A85-98F6-81280790951F}" sibTransId="{FBFE1032-F63D-47A6-B837-100F8726B51D}"/>
    <dgm:cxn modelId="{0D3C13AC-4706-4052-86BD-D4D3C0359FB1}" type="presOf" srcId="{FBFE1032-F63D-47A6-B837-100F8726B51D}" destId="{5CCC7647-98BF-464B-BC8D-6BDDDE1880EC}" srcOrd="0" destOrd="0" presId="urn:microsoft.com/office/officeart/2008/layout/AlternatingHexagons"/>
    <dgm:cxn modelId="{600F4FAC-24ED-420D-971F-7C9810D25A73}" type="presOf" srcId="{A6FBFC7D-E664-4B2A-8901-F90BF101C11D}" destId="{38F5822A-8EB9-49BE-87DE-5FE32005CEDD}" srcOrd="0" destOrd="0" presId="urn:microsoft.com/office/officeart/2008/layout/AlternatingHexagons"/>
    <dgm:cxn modelId="{1B9638B1-0069-4116-8EC6-6D094D106E88}" srcId="{00F0D41B-CCA0-4B3C-9FE6-D401A20F9C91}" destId="{58F5835B-2813-4520-BF86-F66A12F911CA}" srcOrd="0" destOrd="0" parTransId="{7EF3F297-50F9-46EE-8389-1F430CEC4344}" sibTransId="{3FB1D658-124F-40FD-9914-9F31E6FF97FC}"/>
    <dgm:cxn modelId="{E19FE3BE-338D-404E-8FCA-0C985EC7A59A}" srcId="{1DAC9C50-1F7C-43A0-8509-E4BE7EEFD327}" destId="{D2B9E515-787D-40CD-BC00-2673D6D3126D}" srcOrd="0" destOrd="0" parTransId="{E159422F-7C4A-41C9-B67C-FBF16E6AEDE9}" sibTransId="{A3C29841-659B-4ACB-8988-6FCA082A5AFB}"/>
    <dgm:cxn modelId="{7A4032CF-88BC-437E-A394-FE2C4C59D94A}" type="presOf" srcId="{58F5835B-2813-4520-BF86-F66A12F911CA}" destId="{C623A22C-BCAA-4A05-BD0E-9B5B4C8D735D}" srcOrd="0" destOrd="0" presId="urn:microsoft.com/office/officeart/2008/layout/AlternatingHexagons"/>
    <dgm:cxn modelId="{E89BF8DB-E250-4C3D-817C-FDE21B259DCA}" srcId="{58F5835B-2813-4520-BF86-F66A12F911CA}" destId="{31C3B573-2739-444A-8062-029242FA9F59}" srcOrd="0" destOrd="0" parTransId="{2ED9985B-58EE-43DC-BCCB-4AF4DA7A0EFF}" sibTransId="{3581A722-0BFC-4C5D-B5B9-DA6F0A4A91E8}"/>
    <dgm:cxn modelId="{859327E6-6836-480D-BA6A-031CAA23706E}" type="presOf" srcId="{919F750E-F8EB-46A2-A059-CAFBA3DECE3C}" destId="{1849619E-357B-4AA9-B42A-05D7A9643845}" srcOrd="0" destOrd="0" presId="urn:microsoft.com/office/officeart/2008/layout/AlternatingHexagons"/>
    <dgm:cxn modelId="{D118D75F-A5A6-43F7-9552-C286BEB832BD}" type="presParOf" srcId="{46FF1685-FFC1-48E9-97D1-2E383B0B6A44}" destId="{88FBFB21-B531-490A-9522-435909901136}" srcOrd="0" destOrd="0" presId="urn:microsoft.com/office/officeart/2008/layout/AlternatingHexagons"/>
    <dgm:cxn modelId="{93A19260-EADD-4767-B0A8-AEA17A263BE0}" type="presParOf" srcId="{88FBFB21-B531-490A-9522-435909901136}" destId="{C623A22C-BCAA-4A05-BD0E-9B5B4C8D735D}" srcOrd="0" destOrd="0" presId="urn:microsoft.com/office/officeart/2008/layout/AlternatingHexagons"/>
    <dgm:cxn modelId="{734EFC5B-3467-477D-A15A-AD7CD22B62AB}" type="presParOf" srcId="{88FBFB21-B531-490A-9522-435909901136}" destId="{15479168-BAAD-48AE-9CF7-2F005772EDF1}" srcOrd="1" destOrd="0" presId="urn:microsoft.com/office/officeart/2008/layout/AlternatingHexagons"/>
    <dgm:cxn modelId="{532412EF-F3A2-4753-AA74-529E73B9BCE8}" type="presParOf" srcId="{88FBFB21-B531-490A-9522-435909901136}" destId="{0EC94807-185D-43A4-ABDC-246370FAAD8E}" srcOrd="2" destOrd="0" presId="urn:microsoft.com/office/officeart/2008/layout/AlternatingHexagons"/>
    <dgm:cxn modelId="{63921D3A-C39F-4910-B2EB-77A16D4AD4C9}" type="presParOf" srcId="{88FBFB21-B531-490A-9522-435909901136}" destId="{E6DE8061-0845-4930-85EF-60EEFDD30AC6}" srcOrd="3" destOrd="0" presId="urn:microsoft.com/office/officeart/2008/layout/AlternatingHexagons"/>
    <dgm:cxn modelId="{29AC8104-21C7-41C2-AB57-33AC115D5786}" type="presParOf" srcId="{88FBFB21-B531-490A-9522-435909901136}" destId="{63EBF8D4-3C4F-4349-8F3C-D69C70F7E1ED}" srcOrd="4" destOrd="0" presId="urn:microsoft.com/office/officeart/2008/layout/AlternatingHexagons"/>
    <dgm:cxn modelId="{351F334A-C016-4444-B6AF-5CE368C13DA4}" type="presParOf" srcId="{46FF1685-FFC1-48E9-97D1-2E383B0B6A44}" destId="{FCA00BC4-9A51-4299-B89C-20CBD3E1A738}" srcOrd="1" destOrd="0" presId="urn:microsoft.com/office/officeart/2008/layout/AlternatingHexagons"/>
    <dgm:cxn modelId="{DBA7A45E-2FDF-4B2B-ABC6-99EBD5515519}" type="presParOf" srcId="{46FF1685-FFC1-48E9-97D1-2E383B0B6A44}" destId="{94C87F9D-78B6-429A-A38C-963F03851F34}" srcOrd="2" destOrd="0" presId="urn:microsoft.com/office/officeart/2008/layout/AlternatingHexagons"/>
    <dgm:cxn modelId="{F3917266-CDDA-452D-A01B-4A3441205E71}" type="presParOf" srcId="{94C87F9D-78B6-429A-A38C-963F03851F34}" destId="{5A3B957A-F7FB-4C51-A920-D7CE7E784EF3}" srcOrd="0" destOrd="0" presId="urn:microsoft.com/office/officeart/2008/layout/AlternatingHexagons"/>
    <dgm:cxn modelId="{E95C7D75-F117-4A4C-B6C4-9A50D3606BBC}" type="presParOf" srcId="{94C87F9D-78B6-429A-A38C-963F03851F34}" destId="{D0F515B9-BF1A-4D68-B200-6E67103C760E}" srcOrd="1" destOrd="0" presId="urn:microsoft.com/office/officeart/2008/layout/AlternatingHexagons"/>
    <dgm:cxn modelId="{4EBF09A5-0D90-4365-B23A-7995E45779FA}" type="presParOf" srcId="{94C87F9D-78B6-429A-A38C-963F03851F34}" destId="{BC439D7F-3512-40E5-BB7D-A9BAD70242A6}" srcOrd="2" destOrd="0" presId="urn:microsoft.com/office/officeart/2008/layout/AlternatingHexagons"/>
    <dgm:cxn modelId="{DBAE4932-62ED-44DA-9095-5D5DD8635B21}" type="presParOf" srcId="{94C87F9D-78B6-429A-A38C-963F03851F34}" destId="{2CC783E4-C7B6-4E51-BCD1-36068B5C7078}" srcOrd="3" destOrd="0" presId="urn:microsoft.com/office/officeart/2008/layout/AlternatingHexagons"/>
    <dgm:cxn modelId="{3DA0A27C-A625-4EA4-8F8F-AA1BF5D0D549}" type="presParOf" srcId="{94C87F9D-78B6-429A-A38C-963F03851F34}" destId="{5CCC7647-98BF-464B-BC8D-6BDDDE1880EC}" srcOrd="4" destOrd="0" presId="urn:microsoft.com/office/officeart/2008/layout/AlternatingHexagons"/>
    <dgm:cxn modelId="{F6126D24-76AE-4FB3-8D9E-47E10E35E9F8}" type="presParOf" srcId="{46FF1685-FFC1-48E9-97D1-2E383B0B6A44}" destId="{6EB2E539-0ED2-4ACF-A58B-19885FADC5DC}" srcOrd="3" destOrd="0" presId="urn:microsoft.com/office/officeart/2008/layout/AlternatingHexagons"/>
    <dgm:cxn modelId="{B7F335EB-6C59-4721-AD80-E2F35239454B}" type="presParOf" srcId="{46FF1685-FFC1-48E9-97D1-2E383B0B6A44}" destId="{A780AD4E-3C9B-428D-8C3F-DBB3348EFB56}" srcOrd="4" destOrd="0" presId="urn:microsoft.com/office/officeart/2008/layout/AlternatingHexagons"/>
    <dgm:cxn modelId="{4205602F-94CF-4ACF-B047-FCCBE31692F1}" type="presParOf" srcId="{A780AD4E-3C9B-428D-8C3F-DBB3348EFB56}" destId="{1849619E-357B-4AA9-B42A-05D7A9643845}" srcOrd="0" destOrd="0" presId="urn:microsoft.com/office/officeart/2008/layout/AlternatingHexagons"/>
    <dgm:cxn modelId="{D13C51CC-22BA-4604-8E45-B800DB57B617}" type="presParOf" srcId="{A780AD4E-3C9B-428D-8C3F-DBB3348EFB56}" destId="{38F5822A-8EB9-49BE-87DE-5FE32005CEDD}" srcOrd="1" destOrd="0" presId="urn:microsoft.com/office/officeart/2008/layout/AlternatingHexagons"/>
    <dgm:cxn modelId="{F859883A-E899-4C77-8B87-436DB9550972}" type="presParOf" srcId="{A780AD4E-3C9B-428D-8C3F-DBB3348EFB56}" destId="{0B35E7AC-D287-4F57-B8B3-9DF10B5A8E82}" srcOrd="2" destOrd="0" presId="urn:microsoft.com/office/officeart/2008/layout/AlternatingHexagons"/>
    <dgm:cxn modelId="{6231FD8E-5270-40A3-B02A-DB9ADD2CA864}" type="presParOf" srcId="{A780AD4E-3C9B-428D-8C3F-DBB3348EFB56}" destId="{3C562B78-4C7A-4EEB-A77D-05A1B1C67C3F}" srcOrd="3" destOrd="0" presId="urn:microsoft.com/office/officeart/2008/layout/AlternatingHexagons"/>
    <dgm:cxn modelId="{E9FE0968-9B97-4778-86CD-BAAB621D7068}" type="presParOf" srcId="{A780AD4E-3C9B-428D-8C3F-DBB3348EFB56}" destId="{C17E7DC4-58B7-4420-877A-0E282EED7CF7}"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90A704-143D-4EFA-89D8-BFA0C6FAD3B1}">
      <dsp:nvSpPr>
        <dsp:cNvPr id="0" name=""/>
        <dsp:cNvSpPr/>
      </dsp:nvSpPr>
      <dsp:spPr>
        <a:xfrm>
          <a:off x="3526139" y="112032"/>
          <a:ext cx="1245982" cy="1027151"/>
        </a:xfrm>
        <a:prstGeom prst="round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23000" b="-2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1E5B86-07F8-491E-9025-D30B756DD9A1}">
      <dsp:nvSpPr>
        <dsp:cNvPr id="0" name=""/>
        <dsp:cNvSpPr/>
      </dsp:nvSpPr>
      <dsp:spPr>
        <a:xfrm>
          <a:off x="3072316" y="1301266"/>
          <a:ext cx="2153630" cy="798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Franklin Gothic Demi Cond" panose="020B0706030402020204" pitchFamily="34" charset="0"/>
            </a:rPr>
            <a:t>Accountability metrics</a:t>
          </a:r>
        </a:p>
      </dsp:txBody>
      <dsp:txXfrm>
        <a:off x="3072316" y="1301266"/>
        <a:ext cx="2153630" cy="798996"/>
      </dsp:txXfrm>
    </dsp:sp>
    <dsp:sp modelId="{80E64E34-E511-4F53-AD75-4669E1DB4A95}">
      <dsp:nvSpPr>
        <dsp:cNvPr id="0" name=""/>
        <dsp:cNvSpPr/>
      </dsp:nvSpPr>
      <dsp:spPr>
        <a:xfrm>
          <a:off x="1238870" y="195063"/>
          <a:ext cx="1268445" cy="944115"/>
        </a:xfrm>
        <a:prstGeom prst="round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23000" b="-2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5B8A42-1756-462F-931F-E6EAB63815E8}">
      <dsp:nvSpPr>
        <dsp:cNvPr id="0" name=""/>
        <dsp:cNvSpPr/>
      </dsp:nvSpPr>
      <dsp:spPr>
        <a:xfrm>
          <a:off x="800132" y="1252446"/>
          <a:ext cx="2153630" cy="1420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Franklin Gothic Demi Cond" panose="020B0706030402020204" pitchFamily="34" charset="0"/>
            </a:rPr>
            <a:t>PH modernization funding formula</a:t>
          </a:r>
        </a:p>
      </dsp:txBody>
      <dsp:txXfrm>
        <a:off x="800132" y="1252446"/>
        <a:ext cx="2153630" cy="1420872"/>
      </dsp:txXfrm>
    </dsp:sp>
    <dsp:sp modelId="{9A8F7908-8041-400D-BA01-43D440936DC5}">
      <dsp:nvSpPr>
        <dsp:cNvPr id="0" name=""/>
        <dsp:cNvSpPr/>
      </dsp:nvSpPr>
      <dsp:spPr>
        <a:xfrm>
          <a:off x="6000088" y="140289"/>
          <a:ext cx="1290907" cy="1009211"/>
        </a:xfrm>
        <a:prstGeom prst="round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t="-23000" b="-2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D01F00-D0C9-43AE-8DCA-1C874386E608}">
      <dsp:nvSpPr>
        <dsp:cNvPr id="0" name=""/>
        <dsp:cNvSpPr/>
      </dsp:nvSpPr>
      <dsp:spPr>
        <a:xfrm>
          <a:off x="5572624" y="1313496"/>
          <a:ext cx="2153630" cy="798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Franklin Gothic Demi Cond" panose="020B0706030402020204" pitchFamily="34" charset="0"/>
            </a:rPr>
            <a:t>Strategic Data Plan </a:t>
          </a:r>
        </a:p>
      </dsp:txBody>
      <dsp:txXfrm>
        <a:off x="5572624" y="1313496"/>
        <a:ext cx="2153630" cy="798996"/>
      </dsp:txXfrm>
    </dsp:sp>
    <dsp:sp modelId="{3F01399E-6EEE-40C5-B89D-E08F37045221}">
      <dsp:nvSpPr>
        <dsp:cNvPr id="0" name=""/>
        <dsp:cNvSpPr/>
      </dsp:nvSpPr>
      <dsp:spPr>
        <a:xfrm>
          <a:off x="8400173" y="126656"/>
          <a:ext cx="1228904" cy="1063743"/>
        </a:xfrm>
        <a:prstGeom prst="round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t="-23000" b="-2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30E41D-DBBE-43A4-AFFD-8533137A2C1A}">
      <dsp:nvSpPr>
        <dsp:cNvPr id="0" name=""/>
        <dsp:cNvSpPr/>
      </dsp:nvSpPr>
      <dsp:spPr>
        <a:xfrm>
          <a:off x="8049433" y="1313490"/>
          <a:ext cx="2153630" cy="798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Franklin Gothic Demi Cond" panose="020B0706030402020204" pitchFamily="34" charset="0"/>
            </a:rPr>
            <a:t>Funding and priorities for 2025</a:t>
          </a:r>
        </a:p>
      </dsp:txBody>
      <dsp:txXfrm>
        <a:off x="8049433" y="1313490"/>
        <a:ext cx="2153630" cy="798996"/>
      </dsp:txXfrm>
    </dsp:sp>
    <dsp:sp modelId="{CD30FADE-A9D8-4866-A16E-DEE9E7A506FD}">
      <dsp:nvSpPr>
        <dsp:cNvPr id="0" name=""/>
        <dsp:cNvSpPr/>
      </dsp:nvSpPr>
      <dsp:spPr>
        <a:xfrm>
          <a:off x="3621646" y="2620918"/>
          <a:ext cx="1403779" cy="1144316"/>
        </a:xfrm>
        <a:prstGeom prst="round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23000" b="-2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342602-D5CE-4032-A041-37E71DA7EDE8}">
      <dsp:nvSpPr>
        <dsp:cNvPr id="0" name=""/>
        <dsp:cNvSpPr/>
      </dsp:nvSpPr>
      <dsp:spPr>
        <a:xfrm>
          <a:off x="3199642" y="3839709"/>
          <a:ext cx="2153630" cy="798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Franklin Gothic Demi Cond" panose="020B0706030402020204" pitchFamily="34" charset="0"/>
            </a:rPr>
            <a:t>Health Equity Framework</a:t>
          </a:r>
        </a:p>
      </dsp:txBody>
      <dsp:txXfrm>
        <a:off x="3199642" y="3839709"/>
        <a:ext cx="2153630" cy="798996"/>
      </dsp:txXfrm>
    </dsp:sp>
    <dsp:sp modelId="{6563882B-D7D3-4DB1-92C5-39449E8D9F8E}">
      <dsp:nvSpPr>
        <dsp:cNvPr id="0" name=""/>
        <dsp:cNvSpPr/>
      </dsp:nvSpPr>
      <dsp:spPr>
        <a:xfrm>
          <a:off x="6013225" y="2545568"/>
          <a:ext cx="1264633" cy="1005546"/>
        </a:xfrm>
        <a:prstGeom prst="round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t="-23000" b="-2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418924-E2B6-4015-8488-5977C00FE520}">
      <dsp:nvSpPr>
        <dsp:cNvPr id="0" name=""/>
        <dsp:cNvSpPr/>
      </dsp:nvSpPr>
      <dsp:spPr>
        <a:xfrm>
          <a:off x="5582768" y="3541531"/>
          <a:ext cx="2153630" cy="798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Franklin Gothic Demi Cond" panose="020B0706030402020204" pitchFamily="34" charset="0"/>
            </a:rPr>
            <a:t>Public health system workforce plan</a:t>
          </a:r>
        </a:p>
      </dsp:txBody>
      <dsp:txXfrm>
        <a:off x="5582768" y="3541531"/>
        <a:ext cx="2153630" cy="7989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23A22C-BCAA-4A05-BD0E-9B5B4C8D735D}">
      <dsp:nvSpPr>
        <dsp:cNvPr id="0" name=""/>
        <dsp:cNvSpPr/>
      </dsp:nvSpPr>
      <dsp:spPr>
        <a:xfrm rot="5400000">
          <a:off x="3764966" y="117262"/>
          <a:ext cx="1781590" cy="1549983"/>
        </a:xfrm>
        <a:prstGeom prst="hexagon">
          <a:avLst>
            <a:gd name="adj" fmla="val 25000"/>
            <a:gd name="vf" fmla="val 115470"/>
          </a:avLst>
        </a:prstGeom>
        <a:solidFill>
          <a:schemeClr val="accent4">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latin typeface="Franklin Gothic Demi Cond" panose="020B0706030402020204" pitchFamily="34" charset="0"/>
            </a:rPr>
            <a:t>Data justice</a:t>
          </a:r>
        </a:p>
      </dsp:txBody>
      <dsp:txXfrm rot="-5400000">
        <a:off x="4122308" y="279090"/>
        <a:ext cx="1066905" cy="1226328"/>
      </dsp:txXfrm>
    </dsp:sp>
    <dsp:sp modelId="{15479168-BAAD-48AE-9CF7-2F005772EDF1}">
      <dsp:nvSpPr>
        <dsp:cNvPr id="0" name=""/>
        <dsp:cNvSpPr/>
      </dsp:nvSpPr>
      <dsp:spPr>
        <a:xfrm>
          <a:off x="5766422" y="369802"/>
          <a:ext cx="1988254" cy="1068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Franklin Gothic Medium Cond" panose="020B0606030402020204" pitchFamily="34" charset="0"/>
            </a:rPr>
            <a:t>Decision-making through community engagement</a:t>
          </a:r>
        </a:p>
      </dsp:txBody>
      <dsp:txXfrm>
        <a:off x="5766422" y="369802"/>
        <a:ext cx="1988254" cy="1068954"/>
      </dsp:txXfrm>
    </dsp:sp>
    <dsp:sp modelId="{63EBF8D4-3C4F-4349-8F3C-D69C70F7E1ED}">
      <dsp:nvSpPr>
        <dsp:cNvPr id="0" name=""/>
        <dsp:cNvSpPr/>
      </dsp:nvSpPr>
      <dsp:spPr>
        <a:xfrm rot="5400000">
          <a:off x="2090984" y="117262"/>
          <a:ext cx="1781590" cy="1549983"/>
        </a:xfrm>
        <a:prstGeom prst="hexagon">
          <a:avLst>
            <a:gd name="adj" fmla="val 25000"/>
            <a:gd name="vf" fmla="val 115470"/>
          </a:avLst>
        </a:prstGeom>
        <a:solidFill>
          <a:schemeClr val="accent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rot="-5400000">
        <a:off x="2448326" y="279090"/>
        <a:ext cx="1066905" cy="1226328"/>
      </dsp:txXfrm>
    </dsp:sp>
    <dsp:sp modelId="{5A3B957A-F7FB-4C51-A920-D7CE7E784EF3}">
      <dsp:nvSpPr>
        <dsp:cNvPr id="0" name=""/>
        <dsp:cNvSpPr/>
      </dsp:nvSpPr>
      <dsp:spPr>
        <a:xfrm rot="5400000">
          <a:off x="2924768" y="1629476"/>
          <a:ext cx="1781590" cy="1549983"/>
        </a:xfrm>
        <a:prstGeom prst="hexagon">
          <a:avLst>
            <a:gd name="adj" fmla="val 25000"/>
            <a:gd name="vf" fmla="val 115470"/>
          </a:avLst>
        </a:prstGeom>
        <a:solidFill>
          <a:schemeClr val="tx2">
            <a:lumMod val="10000"/>
            <a:lumOff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latin typeface="Franklin Gothic Demi Cond" panose="020B0706030402020204" pitchFamily="34" charset="0"/>
            </a:rPr>
            <a:t>Data equity</a:t>
          </a:r>
        </a:p>
      </dsp:txBody>
      <dsp:txXfrm rot="-5400000">
        <a:off x="3282110" y="1791304"/>
        <a:ext cx="1066905" cy="1226328"/>
      </dsp:txXfrm>
    </dsp:sp>
    <dsp:sp modelId="{D0F515B9-BF1A-4D68-B200-6E67103C760E}">
      <dsp:nvSpPr>
        <dsp:cNvPr id="0" name=""/>
        <dsp:cNvSpPr/>
      </dsp:nvSpPr>
      <dsp:spPr>
        <a:xfrm>
          <a:off x="768913" y="1857965"/>
          <a:ext cx="1924117" cy="1068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r" defTabSz="889000">
            <a:lnSpc>
              <a:spcPct val="90000"/>
            </a:lnSpc>
            <a:spcBef>
              <a:spcPct val="0"/>
            </a:spcBef>
            <a:spcAft>
              <a:spcPct val="35000"/>
            </a:spcAft>
            <a:buNone/>
          </a:pPr>
          <a:r>
            <a:rPr lang="en-US" sz="2000" kern="1200" dirty="0">
              <a:latin typeface="Franklin Gothic Medium Cond" panose="020B0606030402020204" pitchFamily="34" charset="0"/>
            </a:rPr>
            <a:t>Equitable data representation for all Oregonians</a:t>
          </a:r>
        </a:p>
      </dsp:txBody>
      <dsp:txXfrm>
        <a:off x="768913" y="1857965"/>
        <a:ext cx="1924117" cy="1068954"/>
      </dsp:txXfrm>
    </dsp:sp>
    <dsp:sp modelId="{5CCC7647-98BF-464B-BC8D-6BDDDE1880EC}">
      <dsp:nvSpPr>
        <dsp:cNvPr id="0" name=""/>
        <dsp:cNvSpPr/>
      </dsp:nvSpPr>
      <dsp:spPr>
        <a:xfrm rot="5400000">
          <a:off x="4598750" y="1629476"/>
          <a:ext cx="1781590" cy="1549983"/>
        </a:xfrm>
        <a:prstGeom prst="hexagon">
          <a:avLst>
            <a:gd name="adj" fmla="val 25000"/>
            <a:gd name="vf" fmla="val 115470"/>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rot="-5400000">
        <a:off x="4956092" y="1791304"/>
        <a:ext cx="1066905" cy="1226328"/>
      </dsp:txXfrm>
    </dsp:sp>
    <dsp:sp modelId="{1849619E-357B-4AA9-B42A-05D7A9643845}">
      <dsp:nvSpPr>
        <dsp:cNvPr id="0" name=""/>
        <dsp:cNvSpPr/>
      </dsp:nvSpPr>
      <dsp:spPr>
        <a:xfrm rot="5400000">
          <a:off x="3764966" y="3141690"/>
          <a:ext cx="1781590" cy="1549983"/>
        </a:xfrm>
        <a:prstGeom prst="hexagon">
          <a:avLst>
            <a:gd name="adj" fmla="val 25000"/>
            <a:gd name="vf" fmla="val 115470"/>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en-US" sz="1700" kern="1200" dirty="0">
              <a:solidFill>
                <a:schemeClr val="tx1"/>
              </a:solidFill>
              <a:latin typeface="Franklin Gothic Demi Cond" panose="020B0706030402020204" pitchFamily="34" charset="0"/>
            </a:rPr>
            <a:t>Community engagement</a:t>
          </a:r>
        </a:p>
      </dsp:txBody>
      <dsp:txXfrm rot="-5400000">
        <a:off x="4122308" y="3303518"/>
        <a:ext cx="1066905" cy="1226328"/>
      </dsp:txXfrm>
    </dsp:sp>
    <dsp:sp modelId="{38F5822A-8EB9-49BE-87DE-5FE32005CEDD}">
      <dsp:nvSpPr>
        <dsp:cNvPr id="0" name=""/>
        <dsp:cNvSpPr/>
      </dsp:nvSpPr>
      <dsp:spPr>
        <a:xfrm>
          <a:off x="5773241" y="3448747"/>
          <a:ext cx="1988254" cy="1068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Franklin Gothic Medium Cond" panose="020B0606030402020204" pitchFamily="34" charset="0"/>
            </a:rPr>
            <a:t>Invest in deep, lasting community partnerships</a:t>
          </a:r>
        </a:p>
      </dsp:txBody>
      <dsp:txXfrm>
        <a:off x="5773241" y="3448747"/>
        <a:ext cx="1988254" cy="1068954"/>
      </dsp:txXfrm>
    </dsp:sp>
    <dsp:sp modelId="{C17E7DC4-58B7-4420-877A-0E282EED7CF7}">
      <dsp:nvSpPr>
        <dsp:cNvPr id="0" name=""/>
        <dsp:cNvSpPr/>
      </dsp:nvSpPr>
      <dsp:spPr>
        <a:xfrm rot="5400000">
          <a:off x="2090984" y="3141690"/>
          <a:ext cx="1781590" cy="1549983"/>
        </a:xfrm>
        <a:prstGeom prst="hexagon">
          <a:avLst>
            <a:gd name="adj" fmla="val 25000"/>
            <a:gd name="vf" fmla="val 11547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rot="-5400000">
        <a:off x="2448326" y="3303518"/>
        <a:ext cx="1066905" cy="1226328"/>
      </dsp:txXfrm>
    </dsp:sp>
  </dsp:spTree>
</dsp:drawing>
</file>

<file path=ppt/diagrams/layout1.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92A2C8-E863-4C7E-8756-663309B15C2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FC1401B-E5BE-9B8F-AE4D-F5FBE941BF1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08F622-C312-4072-A287-F8E450AD2BD5}" type="datetimeFigureOut">
              <a:rPr lang="en-US" smtClean="0"/>
              <a:t>1/21/2025</a:t>
            </a:fld>
            <a:endParaRPr lang="en-US"/>
          </a:p>
        </p:txBody>
      </p:sp>
      <p:sp>
        <p:nvSpPr>
          <p:cNvPr id="4" name="Footer Placeholder 3">
            <a:extLst>
              <a:ext uri="{FF2B5EF4-FFF2-40B4-BE49-F238E27FC236}">
                <a16:creationId xmlns:a16="http://schemas.microsoft.com/office/drawing/2014/main" id="{1FBCE504-9E8D-9761-A27A-E2E8C7BD89B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BB76940-39BE-A513-4FC1-D803F205342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8DA4EE4-A4FB-446C-9268-42711708A1D2}" type="slidenum">
              <a:rPr lang="en-US" smtClean="0"/>
              <a:t>‹#›</a:t>
            </a:fld>
            <a:endParaRPr lang="en-US"/>
          </a:p>
        </p:txBody>
      </p:sp>
    </p:spTree>
    <p:extLst>
      <p:ext uri="{BB962C8B-B14F-4D97-AF65-F5344CB8AC3E}">
        <p14:creationId xmlns:p14="http://schemas.microsoft.com/office/powerpoint/2010/main" val="11854748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977CDA-A108-4A9C-80FB-79F05DBA4EF1}" type="datetimeFigureOut">
              <a:rPr lang="en-US" smtClean="0"/>
              <a:t>1/21/2025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B99FB5-0055-4882-AE8D-A0170D1F6237}" type="slidenum">
              <a:rPr lang="en-US" smtClean="0"/>
              <a:t>‹#›</a:t>
            </a:fld>
            <a:endParaRPr lang="en-US" dirty="0"/>
          </a:p>
        </p:txBody>
      </p:sp>
    </p:spTree>
    <p:extLst>
      <p:ext uri="{BB962C8B-B14F-4D97-AF65-F5344CB8AC3E}">
        <p14:creationId xmlns:p14="http://schemas.microsoft.com/office/powerpoint/2010/main" val="180803372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2B40BC-81E6-4A43-BBB4-AF40016F7490}"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4406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Non-voting members include Public Health Director, State Health Officer and OHPB liaison</a:t>
            </a:r>
          </a:p>
          <a:p>
            <a:pPr marL="0" indent="0">
              <a:buNone/>
            </a:pPr>
            <a:endParaRPr lang="en-US" dirty="0"/>
          </a:p>
          <a:p>
            <a:pPr marL="0" indent="0">
              <a:buNone/>
            </a:pPr>
            <a:r>
              <a:rPr lang="en-US" dirty="0"/>
              <a:t>Membership includes</a:t>
            </a:r>
          </a:p>
          <a:p>
            <a:pPr marL="171450" indent="-171450">
              <a:buFont typeface="Arial" panose="020B0604020202020204" pitchFamily="34" charset="0"/>
              <a:buChar char="•"/>
            </a:pPr>
            <a:r>
              <a:rPr lang="en-US" dirty="0"/>
              <a:t>Local public health</a:t>
            </a:r>
          </a:p>
          <a:p>
            <a:pPr marL="171450" indent="-171450">
              <a:buFont typeface="Arial" panose="020B0604020202020204" pitchFamily="34" charset="0"/>
              <a:buChar char="•"/>
            </a:pPr>
            <a:r>
              <a:rPr lang="en-US" dirty="0"/>
              <a:t>Community-based organizations</a:t>
            </a:r>
          </a:p>
          <a:p>
            <a:pPr marL="171450" indent="-171450">
              <a:buFont typeface="Arial" panose="020B0604020202020204" pitchFamily="34" charset="0"/>
              <a:buChar char="•"/>
            </a:pPr>
            <a:r>
              <a:rPr lang="en-US" dirty="0"/>
              <a:t>Tribal representative</a:t>
            </a:r>
          </a:p>
          <a:p>
            <a:pPr marL="171450" indent="-171450">
              <a:buFont typeface="Arial" panose="020B0604020202020204" pitchFamily="34" charset="0"/>
              <a:buChar char="•"/>
            </a:pPr>
            <a:r>
              <a:rPr lang="en-US" dirty="0"/>
              <a:t>Health care</a:t>
            </a:r>
          </a:p>
          <a:p>
            <a:pPr marL="171450" indent="-171450">
              <a:buFont typeface="Arial" panose="020B0604020202020204" pitchFamily="34" charset="0"/>
              <a:buChar char="•"/>
            </a:pPr>
            <a:r>
              <a:rPr lang="en-US" dirty="0"/>
              <a:t>Academia</a:t>
            </a:r>
          </a:p>
          <a:p>
            <a:pPr marL="171450" indent="-171450">
              <a:buFont typeface="Arial" panose="020B0604020202020204" pitchFamily="34" charset="0"/>
              <a:buChar char="•"/>
            </a:pPr>
            <a:r>
              <a:rPr lang="en-US" dirty="0"/>
              <a:t>Education</a:t>
            </a:r>
          </a:p>
          <a:p>
            <a:pPr marL="171450" indent="-171450">
              <a:buFont typeface="Arial" panose="020B0604020202020204" pitchFamily="34" charset="0"/>
              <a:buChar char="•"/>
            </a:pPr>
            <a:r>
              <a:rPr lang="en-US" dirty="0"/>
              <a:t>And more</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b="1" dirty="0"/>
              <a:t>Membership expansions in 2017 and 2023 happened through legislation and were intended to bring in broader representation of those working within or affected by the public health system. Positions added in 2023 were identified as essential to PHAB’s goals to eliminate health inequities in Oregon.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2B40BC-81E6-4A43-BBB4-AF40016F7490}"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4227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dirty="0"/>
              <a:t>Has a very large scope, much of it is in statute.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2B40BC-81E6-4A43-BBB4-AF40016F7490}"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4222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dirty="0"/>
              <a:t>PHAB has a very large body of work that is required through statute, and each year we balance our required work with other priorities that help us to improve the public health system and use our leverage as  Board to advance health equity.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dirty="0"/>
              <a:t>Given the scope of PHAB’s responsibilities, most Board work is done through subcommittees and workgroups.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dirty="0"/>
              <a:t>Work to date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i="0" dirty="0"/>
              <a:t>Onboarded seven new members this year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i="0" dirty="0"/>
              <a:t>Adopted public health accountability metrics, which we use to demonstrate that the public health system is improving health outcomes through legislative investments in public health modernization.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i="0" dirty="0"/>
              <a:t>Updated the public health modernization funding formula that’s used to allocate funds to LPHAs. This funding formula allocates funds to ensure that LPHAs in all areas of the state are increasing capacity and directs funds based on health and  demographic indicators within each county.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i="0" dirty="0"/>
              <a:t>Developed a Strategic Data Plan that includes short and long-term strategies related to data equity, data justice and community engagement.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Upcoming work</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i="0" dirty="0"/>
              <a:t>Provided some input into the public health modernization POP development process and will continue to provide direction on future funding and investments.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i="0" dirty="0"/>
              <a:t>Leading work on two legislative deliverables for this biennium, a health equity framework and a public health system workforce plan. </a:t>
            </a:r>
            <a:r>
              <a:rPr lang="en-US" b="1" i="0" dirty="0"/>
              <a:t>A member of HEC participates in the health equity framework workgroup.</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i="0" dirty="0"/>
              <a:t>We’re planning a retreat this fall</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i="0" dirty="0"/>
              <a:t>Earlier this year we met with chairs of the CCO Metrics and Scoring Committee and we’re hoping to expand our collaborations with other committees and sectors this year and next year.</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2B40BC-81E6-4A43-BBB4-AF40016F7490}"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5752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B99FB5-0055-4882-AE8D-A0170D1F6237}" type="slidenum">
              <a:rPr lang="en-US" smtClean="0"/>
              <a:t>8</a:t>
            </a:fld>
            <a:endParaRPr lang="en-US" dirty="0"/>
          </a:p>
        </p:txBody>
      </p:sp>
    </p:spTree>
    <p:extLst>
      <p:ext uri="{BB962C8B-B14F-4D97-AF65-F5344CB8AC3E}">
        <p14:creationId xmlns:p14="http://schemas.microsoft.com/office/powerpoint/2010/main" val="385369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how PHD is working to meet these commitments, including the opportunities, barriers, and potential pathways through</a:t>
            </a:r>
          </a:p>
        </p:txBody>
      </p:sp>
      <p:sp>
        <p:nvSpPr>
          <p:cNvPr id="4" name="Slide Number Placeholder 3"/>
          <p:cNvSpPr>
            <a:spLocks noGrp="1"/>
          </p:cNvSpPr>
          <p:nvPr>
            <p:ph type="sldNum" sz="quarter" idx="5"/>
          </p:nvPr>
        </p:nvSpPr>
        <p:spPr/>
        <p:txBody>
          <a:bodyPr/>
          <a:lstStyle/>
          <a:p>
            <a:fld id="{42B99FB5-0055-4882-AE8D-A0170D1F6237}" type="slidenum">
              <a:rPr lang="en-US" smtClean="0"/>
              <a:t>13</a:t>
            </a:fld>
            <a:endParaRPr lang="en-US" dirty="0"/>
          </a:p>
        </p:txBody>
      </p:sp>
    </p:spTree>
    <p:extLst>
      <p:ext uri="{BB962C8B-B14F-4D97-AF65-F5344CB8AC3E}">
        <p14:creationId xmlns:p14="http://schemas.microsoft.com/office/powerpoint/2010/main" val="2624627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t>PHAB’s charter, Health Equity Policy and Procedure and other guiding documents are available on PHAB’s webpage.</a:t>
            </a:r>
          </a:p>
        </p:txBody>
      </p:sp>
      <p:sp>
        <p:nvSpPr>
          <p:cNvPr id="4" name="Slide Number Placeholder 3"/>
          <p:cNvSpPr>
            <a:spLocks noGrp="1"/>
          </p:cNvSpPr>
          <p:nvPr>
            <p:ph type="sldNum" sz="quarter" idx="5"/>
          </p:nvPr>
        </p:nvSpPr>
        <p:spPr/>
        <p:txBody>
          <a:bodyPr/>
          <a:lstStyle/>
          <a:p>
            <a:fld id="{C1A33E6B-0200-49C9-BB47-5ECC9EB9166D}" type="slidenum">
              <a:rPr lang="en-US" smtClean="0"/>
              <a:t>14</a:t>
            </a:fld>
            <a:endParaRPr lang="en-US"/>
          </a:p>
        </p:txBody>
      </p:sp>
    </p:spTree>
    <p:extLst>
      <p:ext uri="{BB962C8B-B14F-4D97-AF65-F5344CB8AC3E}">
        <p14:creationId xmlns:p14="http://schemas.microsoft.com/office/powerpoint/2010/main" val="15756991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bg>
      <p:bgPr>
        <a:solidFill>
          <a:schemeClr val="bg1"/>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62425473-691E-4910-969D-F91AD33F214A}"/>
              </a:ext>
              <a:ext uri="{C183D7F6-B498-43B3-948B-1728B52AA6E4}">
                <adec:decorative xmlns:adec="http://schemas.microsoft.com/office/drawing/2017/decorative" val="1"/>
              </a:ext>
            </a:extLst>
          </p:cNvPr>
          <p:cNvSpPr/>
          <p:nvPr userDrawn="1"/>
        </p:nvSpPr>
        <p:spPr>
          <a:xfrm>
            <a:off x="0" y="1076324"/>
            <a:ext cx="12191999" cy="533401"/>
          </a:xfrm>
          <a:custGeom>
            <a:avLst/>
            <a:gdLst>
              <a:gd name="connsiteX0" fmla="*/ 7778841 w 12191999"/>
              <a:gd name="connsiteY0" fmla="*/ 0 h 533401"/>
              <a:gd name="connsiteX1" fmla="*/ 12191999 w 12191999"/>
              <a:gd name="connsiteY1" fmla="*/ 0 h 533401"/>
              <a:gd name="connsiteX2" fmla="*/ 12191999 w 12191999"/>
              <a:gd name="connsiteY2" fmla="*/ 533401 h 533401"/>
              <a:gd name="connsiteX3" fmla="*/ 7730753 w 12191999"/>
              <a:gd name="connsiteY3" fmla="*/ 533401 h 533401"/>
              <a:gd name="connsiteX4" fmla="*/ 7744993 w 12191999"/>
              <a:gd name="connsiteY4" fmla="*/ 507166 h 533401"/>
              <a:gd name="connsiteX5" fmla="*/ 7807196 w 12191999"/>
              <a:gd name="connsiteY5" fmla="*/ 199064 h 533401"/>
              <a:gd name="connsiteX6" fmla="*/ 7791115 w 12191999"/>
              <a:gd name="connsiteY6" fmla="*/ 39542 h 533401"/>
              <a:gd name="connsiteX7" fmla="*/ 0 w 12191999"/>
              <a:gd name="connsiteY7" fmla="*/ 0 h 533401"/>
              <a:gd name="connsiteX8" fmla="*/ 4441397 w 12191999"/>
              <a:gd name="connsiteY8" fmla="*/ 0 h 533401"/>
              <a:gd name="connsiteX9" fmla="*/ 4429123 w 12191999"/>
              <a:gd name="connsiteY9" fmla="*/ 39542 h 533401"/>
              <a:gd name="connsiteX10" fmla="*/ 4413041 w 12191999"/>
              <a:gd name="connsiteY10" fmla="*/ 199064 h 533401"/>
              <a:gd name="connsiteX11" fmla="*/ 4475244 w 12191999"/>
              <a:gd name="connsiteY11" fmla="*/ 507166 h 533401"/>
              <a:gd name="connsiteX12" fmla="*/ 4489484 w 12191999"/>
              <a:gd name="connsiteY12" fmla="*/ 533401 h 533401"/>
              <a:gd name="connsiteX13" fmla="*/ 0 w 12191999"/>
              <a:gd name="connsiteY13" fmla="*/ 533401 h 533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1999" h="533401">
                <a:moveTo>
                  <a:pt x="7778841" y="0"/>
                </a:moveTo>
                <a:lnTo>
                  <a:pt x="12191999" y="0"/>
                </a:lnTo>
                <a:lnTo>
                  <a:pt x="12191999" y="533401"/>
                </a:lnTo>
                <a:lnTo>
                  <a:pt x="7730753" y="533401"/>
                </a:lnTo>
                <a:lnTo>
                  <a:pt x="7744993" y="507166"/>
                </a:lnTo>
                <a:cubicBezTo>
                  <a:pt x="7785047" y="412468"/>
                  <a:pt x="7807196" y="308353"/>
                  <a:pt x="7807196" y="199064"/>
                </a:cubicBezTo>
                <a:cubicBezTo>
                  <a:pt x="7807196" y="144420"/>
                  <a:pt x="7801659" y="91069"/>
                  <a:pt x="7791115" y="39542"/>
                </a:cubicBezTo>
                <a:close/>
                <a:moveTo>
                  <a:pt x="0" y="0"/>
                </a:moveTo>
                <a:lnTo>
                  <a:pt x="4441397" y="0"/>
                </a:lnTo>
                <a:lnTo>
                  <a:pt x="4429123" y="39542"/>
                </a:lnTo>
                <a:cubicBezTo>
                  <a:pt x="4418579" y="91069"/>
                  <a:pt x="4413041" y="144420"/>
                  <a:pt x="4413041" y="199064"/>
                </a:cubicBezTo>
                <a:cubicBezTo>
                  <a:pt x="4413041" y="308353"/>
                  <a:pt x="4435190" y="412468"/>
                  <a:pt x="4475244" y="507166"/>
                </a:cubicBezTo>
                <a:lnTo>
                  <a:pt x="4489484" y="533401"/>
                </a:lnTo>
                <a:lnTo>
                  <a:pt x="0" y="533401"/>
                </a:ln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000" dirty="0" err="1"/>
          </a:p>
        </p:txBody>
      </p:sp>
      <p:sp>
        <p:nvSpPr>
          <p:cNvPr id="2" name="Title 1">
            <a:extLst>
              <a:ext uri="{FF2B5EF4-FFF2-40B4-BE49-F238E27FC236}">
                <a16:creationId xmlns:a16="http://schemas.microsoft.com/office/drawing/2014/main" id="{CB03EADC-FA06-4311-9C7E-8EE2BED88A60}"/>
              </a:ext>
            </a:extLst>
          </p:cNvPr>
          <p:cNvSpPr>
            <a:spLocks noGrp="1"/>
          </p:cNvSpPr>
          <p:nvPr userDrawn="1">
            <p:ph type="ctrTitle" hasCustomPrompt="1"/>
          </p:nvPr>
        </p:nvSpPr>
        <p:spPr>
          <a:xfrm>
            <a:off x="946484" y="3985900"/>
            <a:ext cx="10299032" cy="2533433"/>
          </a:xfrm>
          <a:prstGeom prst="rect">
            <a:avLst/>
          </a:prstGeom>
        </p:spPr>
        <p:txBody>
          <a:bodyPr anchor="ctr">
            <a:normAutofit/>
          </a:bodyPr>
          <a:lstStyle>
            <a:lvl1pPr algn="ctr">
              <a:lnSpc>
                <a:spcPct val="130000"/>
              </a:lnSpc>
              <a:defRPr sz="4700" b="1" baseline="0">
                <a:solidFill>
                  <a:srgbClr val="142850"/>
                </a:solidFill>
                <a:latin typeface="Arial" panose="020B0604020202020204" pitchFamily="34" charset="0"/>
                <a:cs typeface="Arial" panose="020B0604020202020204" pitchFamily="34" charset="0"/>
              </a:defRPr>
            </a:lvl1pPr>
          </a:lstStyle>
          <a:p>
            <a:r>
              <a:rPr lang="en-US" dirty="0"/>
              <a:t>Title slide 1</a:t>
            </a:r>
          </a:p>
        </p:txBody>
      </p:sp>
      <p:sp>
        <p:nvSpPr>
          <p:cNvPr id="15" name="Text Placeholder 14">
            <a:extLst>
              <a:ext uri="{FF2B5EF4-FFF2-40B4-BE49-F238E27FC236}">
                <a16:creationId xmlns:a16="http://schemas.microsoft.com/office/drawing/2014/main" id="{36FD5649-EFD0-4143-B2F7-F53BD0B94110}"/>
              </a:ext>
            </a:extLst>
          </p:cNvPr>
          <p:cNvSpPr>
            <a:spLocks noGrp="1"/>
          </p:cNvSpPr>
          <p:nvPr>
            <p:ph type="body" sz="quarter" idx="13" hasCustomPrompt="1"/>
          </p:nvPr>
        </p:nvSpPr>
        <p:spPr>
          <a:xfrm>
            <a:off x="8448688" y="599350"/>
            <a:ext cx="3516312" cy="453712"/>
          </a:xfrm>
        </p:spPr>
        <p:txBody>
          <a:bodyPr anchor="ctr">
            <a:normAutofit/>
          </a:bodyPr>
          <a:lstStyle>
            <a:lvl1pPr marL="0" indent="0" algn="r">
              <a:buNone/>
              <a:defRPr sz="1800" b="1">
                <a:solidFill>
                  <a:srgbClr val="142850"/>
                </a:solidFill>
              </a:defRPr>
            </a:lvl1pPr>
          </a:lstStyle>
          <a:p>
            <a:pPr lvl="0"/>
            <a:r>
              <a:rPr lang="en-US" dirty="0"/>
              <a:t>Date</a:t>
            </a:r>
          </a:p>
        </p:txBody>
      </p:sp>
      <p:sp>
        <p:nvSpPr>
          <p:cNvPr id="10" name="Picture Placeholder 9" descr="Add image description">
            <a:extLst>
              <a:ext uri="{FF2B5EF4-FFF2-40B4-BE49-F238E27FC236}">
                <a16:creationId xmlns:a16="http://schemas.microsoft.com/office/drawing/2014/main" id="{272F0411-C0E4-920F-C7ED-78F65DB0E38F}"/>
              </a:ext>
            </a:extLst>
          </p:cNvPr>
          <p:cNvSpPr>
            <a:spLocks noGrp="1"/>
          </p:cNvSpPr>
          <p:nvPr>
            <p:ph type="pic" sz="quarter" idx="15"/>
          </p:nvPr>
        </p:nvSpPr>
        <p:spPr>
          <a:xfrm>
            <a:off x="956380" y="2055783"/>
            <a:ext cx="3392999" cy="1712913"/>
          </a:xfrm>
        </p:spPr>
        <p:txBody>
          <a:bodyPr/>
          <a:lstStyle/>
          <a:p>
            <a:r>
              <a:rPr lang="en-US" dirty="0"/>
              <a:t>Click icon to add picture</a:t>
            </a:r>
          </a:p>
        </p:txBody>
      </p:sp>
      <p:sp>
        <p:nvSpPr>
          <p:cNvPr id="11" name="Picture Placeholder 9" descr="Add image description">
            <a:extLst>
              <a:ext uri="{FF2B5EF4-FFF2-40B4-BE49-F238E27FC236}">
                <a16:creationId xmlns:a16="http://schemas.microsoft.com/office/drawing/2014/main" id="{3AE78D6F-C495-BDBE-CC92-B81EB3C8C9FE}"/>
              </a:ext>
            </a:extLst>
          </p:cNvPr>
          <p:cNvSpPr>
            <a:spLocks noGrp="1"/>
          </p:cNvSpPr>
          <p:nvPr>
            <p:ph type="pic" sz="quarter" idx="16"/>
          </p:nvPr>
        </p:nvSpPr>
        <p:spPr>
          <a:xfrm>
            <a:off x="4398941" y="2056022"/>
            <a:ext cx="3392999" cy="1712913"/>
          </a:xfrm>
        </p:spPr>
        <p:txBody>
          <a:bodyPr/>
          <a:lstStyle/>
          <a:p>
            <a:r>
              <a:rPr lang="en-US"/>
              <a:t>Click icon to add picture</a:t>
            </a:r>
          </a:p>
        </p:txBody>
      </p:sp>
      <p:sp>
        <p:nvSpPr>
          <p:cNvPr id="12" name="Picture Placeholder 9" descr="Add image description">
            <a:extLst>
              <a:ext uri="{FF2B5EF4-FFF2-40B4-BE49-F238E27FC236}">
                <a16:creationId xmlns:a16="http://schemas.microsoft.com/office/drawing/2014/main" id="{4E403786-A2E3-696F-3EB8-F55067E51333}"/>
              </a:ext>
            </a:extLst>
          </p:cNvPr>
          <p:cNvSpPr>
            <a:spLocks noGrp="1"/>
          </p:cNvSpPr>
          <p:nvPr>
            <p:ph type="pic" sz="quarter" idx="17"/>
          </p:nvPr>
        </p:nvSpPr>
        <p:spPr>
          <a:xfrm>
            <a:off x="7841502" y="2056260"/>
            <a:ext cx="3392999" cy="1712913"/>
          </a:xfrm>
        </p:spPr>
        <p:txBody>
          <a:bodyPr/>
          <a:lstStyle/>
          <a:p>
            <a:r>
              <a:rPr lang="en-US"/>
              <a:t>Click icon to add picture</a:t>
            </a:r>
            <a:endParaRPr lang="en-US" dirty="0"/>
          </a:p>
        </p:txBody>
      </p:sp>
      <p:pic>
        <p:nvPicPr>
          <p:cNvPr id="19" name="Picture 18" descr="Oregon Health Authority Logo">
            <a:extLst>
              <a:ext uri="{FF2B5EF4-FFF2-40B4-BE49-F238E27FC236}">
                <a16:creationId xmlns:a16="http://schemas.microsoft.com/office/drawing/2014/main" id="{6850587F-3861-3D3E-70BD-CDD4A54E73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55916" y="626726"/>
            <a:ext cx="3042068" cy="996370"/>
          </a:xfrm>
          <a:prstGeom prst="rect">
            <a:avLst/>
          </a:prstGeom>
        </p:spPr>
      </p:pic>
    </p:spTree>
    <p:extLst>
      <p:ext uri="{BB962C8B-B14F-4D97-AF65-F5344CB8AC3E}">
        <p14:creationId xmlns:p14="http://schemas.microsoft.com/office/powerpoint/2010/main" val="2760643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Transition slide with side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3EADC-FA06-4311-9C7E-8EE2BED88A60}"/>
              </a:ext>
            </a:extLst>
          </p:cNvPr>
          <p:cNvSpPr>
            <a:spLocks noGrp="1"/>
          </p:cNvSpPr>
          <p:nvPr>
            <p:ph type="ctrTitle" hasCustomPrompt="1"/>
          </p:nvPr>
        </p:nvSpPr>
        <p:spPr>
          <a:xfrm>
            <a:off x="5327374" y="787855"/>
            <a:ext cx="6224092" cy="2223316"/>
          </a:xfrm>
          <a:prstGeom prst="rect">
            <a:avLst/>
          </a:prstGeom>
        </p:spPr>
        <p:txBody>
          <a:bodyPr anchor="b">
            <a:normAutofit/>
          </a:bodyPr>
          <a:lstStyle>
            <a:lvl1pPr algn="ctr">
              <a:lnSpc>
                <a:spcPct val="130000"/>
              </a:lnSpc>
              <a:defRPr sz="4700" b="1" baseline="0">
                <a:solidFill>
                  <a:srgbClr val="00305E"/>
                </a:solidFill>
                <a:latin typeface="Arial" panose="020B0604020202020204" pitchFamily="34" charset="0"/>
                <a:cs typeface="Arial" panose="020B0604020202020204" pitchFamily="34" charset="0"/>
              </a:defRPr>
            </a:lvl1pPr>
          </a:lstStyle>
          <a:p>
            <a:r>
              <a:rPr lang="en-US" dirty="0"/>
              <a:t>Section/Transition slide with side photo</a:t>
            </a:r>
          </a:p>
        </p:txBody>
      </p:sp>
      <p:sp>
        <p:nvSpPr>
          <p:cNvPr id="3" name="Subtitle 2">
            <a:extLst>
              <a:ext uri="{FF2B5EF4-FFF2-40B4-BE49-F238E27FC236}">
                <a16:creationId xmlns:a16="http://schemas.microsoft.com/office/drawing/2014/main" id="{04F7C1C7-AA35-46F5-ADCA-255FC3BBB6E1}"/>
              </a:ext>
            </a:extLst>
          </p:cNvPr>
          <p:cNvSpPr>
            <a:spLocks noGrp="1"/>
          </p:cNvSpPr>
          <p:nvPr userDrawn="1">
            <p:ph type="subTitle" idx="1" hasCustomPrompt="1"/>
          </p:nvPr>
        </p:nvSpPr>
        <p:spPr>
          <a:xfrm>
            <a:off x="5327373" y="3354071"/>
            <a:ext cx="6224091" cy="1517032"/>
          </a:xfrm>
        </p:spPr>
        <p:txBody>
          <a:bodyPr>
            <a:normAutofit/>
          </a:bodyPr>
          <a:lstStyle>
            <a:lvl1pPr marL="0" indent="0" algn="ctr">
              <a:buNone/>
              <a:defRPr sz="2900" b="1">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text</a:t>
            </a:r>
          </a:p>
        </p:txBody>
      </p:sp>
      <p:pic>
        <p:nvPicPr>
          <p:cNvPr id="7" name="Picture 6" descr="Oregon Health Authority Logo">
            <a:extLst>
              <a:ext uri="{FF2B5EF4-FFF2-40B4-BE49-F238E27FC236}">
                <a16:creationId xmlns:a16="http://schemas.microsoft.com/office/drawing/2014/main" id="{604C0E37-FF3C-03F1-BEE6-C0201258B6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11333" y="5112731"/>
            <a:ext cx="3056174" cy="1000989"/>
          </a:xfrm>
          <a:prstGeom prst="rect">
            <a:avLst/>
          </a:prstGeom>
        </p:spPr>
      </p:pic>
      <p:sp>
        <p:nvSpPr>
          <p:cNvPr id="5" name="Picture Placeholder 4" descr="Add image description">
            <a:extLst>
              <a:ext uri="{FF2B5EF4-FFF2-40B4-BE49-F238E27FC236}">
                <a16:creationId xmlns:a16="http://schemas.microsoft.com/office/drawing/2014/main" id="{D45AF0B1-8437-4B17-9A62-24F625D6F313}"/>
              </a:ext>
            </a:extLst>
          </p:cNvPr>
          <p:cNvSpPr>
            <a:spLocks noGrp="1"/>
          </p:cNvSpPr>
          <p:nvPr>
            <p:ph type="pic" sz="quarter" idx="13"/>
          </p:nvPr>
        </p:nvSpPr>
        <p:spPr>
          <a:xfrm>
            <a:off x="0" y="0"/>
            <a:ext cx="4654296" cy="6858000"/>
          </a:xfrm>
        </p:spPr>
        <p:txBody>
          <a:bodyPr/>
          <a:lstStyle/>
          <a:p>
            <a:r>
              <a:rPr lang="en-US"/>
              <a:t>Click icon to add picture</a:t>
            </a:r>
          </a:p>
        </p:txBody>
      </p:sp>
      <p:cxnSp>
        <p:nvCxnSpPr>
          <p:cNvPr id="14" name="Straight Connector 13">
            <a:extLst>
              <a:ext uri="{FF2B5EF4-FFF2-40B4-BE49-F238E27FC236}">
                <a16:creationId xmlns:a16="http://schemas.microsoft.com/office/drawing/2014/main" id="{9136EC91-B2F1-4408-8006-8100ADB73BC1}"/>
              </a:ext>
              <a:ext uri="{C183D7F6-B498-43B3-948B-1728B52AA6E4}">
                <adec:decorative xmlns:adec="http://schemas.microsoft.com/office/drawing/2017/decorative" val="1"/>
              </a:ext>
            </a:extLst>
          </p:cNvPr>
          <p:cNvCxnSpPr>
            <a:cxnSpLocks/>
          </p:cNvCxnSpPr>
          <p:nvPr userDrawn="1"/>
        </p:nvCxnSpPr>
        <p:spPr>
          <a:xfrm>
            <a:off x="5327374" y="3182620"/>
            <a:ext cx="6224092"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F29A7FD0-AD68-DF74-996D-984D1928AF5A}"/>
              </a:ext>
            </a:extLst>
          </p:cNvPr>
          <p:cNvSpPr>
            <a:spLocks noGrp="1"/>
          </p:cNvSpPr>
          <p:nvPr>
            <p:ph type="sldNum" sz="quarter" idx="14"/>
          </p:nvPr>
        </p:nvSpPr>
        <p:spPr/>
        <p:txBody>
          <a:bodyPr/>
          <a:lstStyle/>
          <a:p>
            <a:fld id="{58339581-759F-43B7-B47D-47F906F0E294}" type="slidenum">
              <a:rPr lang="en-US" smtClean="0"/>
              <a:pPr/>
              <a:t>‹#›</a:t>
            </a:fld>
            <a:endParaRPr lang="en-US" dirty="0"/>
          </a:p>
        </p:txBody>
      </p:sp>
    </p:spTree>
    <p:extLst>
      <p:ext uri="{BB962C8B-B14F-4D97-AF65-F5344CB8AC3E}">
        <p14:creationId xmlns:p14="http://schemas.microsoft.com/office/powerpoint/2010/main" val="1786217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1">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6C4144E9-6F8E-44BB-89F1-D80A48A836CC}"/>
              </a:ext>
            </a:extLst>
          </p:cNvPr>
          <p:cNvSpPr>
            <a:spLocks noGrp="1"/>
          </p:cNvSpPr>
          <p:nvPr>
            <p:ph type="body" sz="half" idx="2"/>
          </p:nvPr>
        </p:nvSpPr>
        <p:spPr>
          <a:xfrm>
            <a:off x="635000" y="1370235"/>
            <a:ext cx="4476750" cy="4614000"/>
          </a:xfrm>
        </p:spPr>
        <p:txBody>
          <a:bodyPr>
            <a:normAutofit/>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EEAE094E-9304-4478-A67E-2134D652F595}"/>
              </a:ext>
            </a:extLst>
          </p:cNvPr>
          <p:cNvSpPr>
            <a:spLocks noGrp="1"/>
          </p:cNvSpPr>
          <p:nvPr>
            <p:ph idx="1"/>
          </p:nvPr>
        </p:nvSpPr>
        <p:spPr>
          <a:xfrm>
            <a:off x="5238750" y="1370234"/>
            <a:ext cx="6312717" cy="4613995"/>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8A13C9E2-C57F-06DA-4A54-44EC1FD1A460}"/>
              </a:ext>
            </a:extLst>
          </p:cNvPr>
          <p:cNvSpPr>
            <a:spLocks noGrp="1"/>
          </p:cNvSpPr>
          <p:nvPr>
            <p:ph type="sldNum" sz="quarter" idx="10"/>
          </p:nvPr>
        </p:nvSpPr>
        <p:spPr/>
        <p:txBody>
          <a:bodyPr/>
          <a:lstStyle/>
          <a:p>
            <a:fld id="{58339581-759F-43B7-B47D-47F906F0E294}" type="slidenum">
              <a:rPr lang="en-US" smtClean="0"/>
              <a:pPr/>
              <a:t>‹#›</a:t>
            </a:fld>
            <a:endParaRPr lang="en-US" dirty="0"/>
          </a:p>
        </p:txBody>
      </p:sp>
      <p:cxnSp>
        <p:nvCxnSpPr>
          <p:cNvPr id="7" name="Straight Connector 6">
            <a:extLst>
              <a:ext uri="{FF2B5EF4-FFF2-40B4-BE49-F238E27FC236}">
                <a16:creationId xmlns:a16="http://schemas.microsoft.com/office/drawing/2014/main" id="{08FB92A9-BBB6-DE19-2FBA-A03B94602C8E}"/>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9684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6C4144E9-6F8E-44BB-89F1-D80A48A836CC}"/>
              </a:ext>
            </a:extLst>
          </p:cNvPr>
          <p:cNvSpPr>
            <a:spLocks noGrp="1"/>
          </p:cNvSpPr>
          <p:nvPr>
            <p:ph type="body" sz="half" idx="2"/>
          </p:nvPr>
        </p:nvSpPr>
        <p:spPr>
          <a:xfrm>
            <a:off x="635000" y="1370235"/>
            <a:ext cx="4476750" cy="46140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EEAE094E-9304-4478-A67E-2134D652F595}"/>
              </a:ext>
            </a:extLst>
          </p:cNvPr>
          <p:cNvSpPr>
            <a:spLocks noGrp="1"/>
          </p:cNvSpPr>
          <p:nvPr>
            <p:ph idx="1"/>
          </p:nvPr>
        </p:nvSpPr>
        <p:spPr>
          <a:xfrm>
            <a:off x="5238750" y="1370234"/>
            <a:ext cx="6312717" cy="4613995"/>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E3208C48-3163-E02B-A7D2-6010BC4C3120}"/>
              </a:ext>
            </a:extLst>
          </p:cNvPr>
          <p:cNvSpPr>
            <a:spLocks noGrp="1"/>
          </p:cNvSpPr>
          <p:nvPr>
            <p:ph type="sldNum" sz="quarter" idx="10"/>
          </p:nvPr>
        </p:nvSpPr>
        <p:spPr/>
        <p:txBody>
          <a:bodyPr/>
          <a:lstStyle/>
          <a:p>
            <a:fld id="{58339581-759F-43B7-B47D-47F906F0E294}" type="slidenum">
              <a:rPr lang="en-US" smtClean="0"/>
              <a:pPr/>
              <a:t>‹#›</a:t>
            </a:fld>
            <a:endParaRPr lang="en-US" dirty="0"/>
          </a:p>
        </p:txBody>
      </p:sp>
      <p:cxnSp>
        <p:nvCxnSpPr>
          <p:cNvPr id="7" name="Straight Connector 6">
            <a:extLst>
              <a:ext uri="{FF2B5EF4-FFF2-40B4-BE49-F238E27FC236}">
                <a16:creationId xmlns:a16="http://schemas.microsoft.com/office/drawing/2014/main" id="{E34E69C5-6D01-0C8B-63F9-FB74D6FBE2F4}"/>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9684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BABA731-4DB9-47CC-9934-D7E82AB8C431}"/>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7A55FF1-C48E-4E29-8841-200995988BB7}"/>
              </a:ext>
            </a:extLst>
          </p:cNvPr>
          <p:cNvSpPr>
            <a:spLocks noGrp="1"/>
          </p:cNvSpPr>
          <p:nvPr>
            <p:ph sz="half" idx="1"/>
          </p:nvPr>
        </p:nvSpPr>
        <p:spPr>
          <a:xfrm>
            <a:off x="635000" y="1366125"/>
            <a:ext cx="5397500" cy="4635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3C6F4A9-C7F9-4886-A274-B689E9BF0D1F}"/>
              </a:ext>
            </a:extLst>
          </p:cNvPr>
          <p:cNvSpPr>
            <a:spLocks noGrp="1"/>
          </p:cNvSpPr>
          <p:nvPr>
            <p:ph sz="half" idx="2"/>
          </p:nvPr>
        </p:nvSpPr>
        <p:spPr>
          <a:xfrm>
            <a:off x="6159500" y="1366125"/>
            <a:ext cx="5397500" cy="4635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91DB3028-8966-0007-B7C7-E55C4899BCB7}"/>
              </a:ext>
            </a:extLst>
          </p:cNvPr>
          <p:cNvSpPr>
            <a:spLocks noGrp="1"/>
          </p:cNvSpPr>
          <p:nvPr>
            <p:ph type="sldNum" sz="quarter" idx="10"/>
          </p:nvPr>
        </p:nvSpPr>
        <p:spPr/>
        <p:txBody>
          <a:bodyPr/>
          <a:lstStyle/>
          <a:p>
            <a:fld id="{58339581-759F-43B7-B47D-47F906F0E294}" type="slidenum">
              <a:rPr lang="en-US" smtClean="0"/>
              <a:pPr/>
              <a:t>‹#›</a:t>
            </a:fld>
            <a:endParaRPr lang="en-US" dirty="0"/>
          </a:p>
        </p:txBody>
      </p:sp>
      <p:cxnSp>
        <p:nvCxnSpPr>
          <p:cNvPr id="7" name="Straight Connector 6">
            <a:extLst>
              <a:ext uri="{FF2B5EF4-FFF2-40B4-BE49-F238E27FC236}">
                <a16:creationId xmlns:a16="http://schemas.microsoft.com/office/drawing/2014/main" id="{480C0688-50EB-FAB2-E433-B7FC28AB19F2}"/>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34212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1">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9140D7D1-6100-45C1-8165-58E04C8EFBC4}"/>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568DE6A-4FF0-442F-BCE4-3CC8262025FD}"/>
              </a:ext>
            </a:extLst>
          </p:cNvPr>
          <p:cNvSpPr>
            <a:spLocks noGrp="1"/>
          </p:cNvSpPr>
          <p:nvPr>
            <p:ph type="body" idx="1"/>
          </p:nvPr>
        </p:nvSpPr>
        <p:spPr>
          <a:xfrm>
            <a:off x="635000" y="1381756"/>
            <a:ext cx="5397500" cy="428625"/>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B79123-B921-4566-9412-35B668E4025D}"/>
              </a:ext>
            </a:extLst>
          </p:cNvPr>
          <p:cNvSpPr>
            <a:spLocks noGrp="1"/>
          </p:cNvSpPr>
          <p:nvPr>
            <p:ph sz="half" idx="2"/>
          </p:nvPr>
        </p:nvSpPr>
        <p:spPr>
          <a:xfrm>
            <a:off x="635000" y="1917970"/>
            <a:ext cx="5397500" cy="4099834"/>
          </a:xfrm>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5B24AE4-59B8-4655-ABC7-B5D0D1E4B239}"/>
              </a:ext>
            </a:extLst>
          </p:cNvPr>
          <p:cNvSpPr>
            <a:spLocks noGrp="1"/>
          </p:cNvSpPr>
          <p:nvPr>
            <p:ph type="body" sz="quarter" idx="3"/>
          </p:nvPr>
        </p:nvSpPr>
        <p:spPr>
          <a:xfrm>
            <a:off x="6161859" y="1388832"/>
            <a:ext cx="5397500" cy="428625"/>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465078-7EA5-4350-B5F8-AF1612384D15}"/>
              </a:ext>
            </a:extLst>
          </p:cNvPr>
          <p:cNvSpPr>
            <a:spLocks noGrp="1"/>
          </p:cNvSpPr>
          <p:nvPr>
            <p:ph sz="quarter" idx="4"/>
          </p:nvPr>
        </p:nvSpPr>
        <p:spPr>
          <a:xfrm>
            <a:off x="6161859" y="1917969"/>
            <a:ext cx="5397500" cy="4099834"/>
          </a:xfrm>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3ACFE8AC-F22F-D26A-0FD3-2C6B94C44EED}"/>
              </a:ext>
            </a:extLst>
          </p:cNvPr>
          <p:cNvSpPr>
            <a:spLocks noGrp="1"/>
          </p:cNvSpPr>
          <p:nvPr>
            <p:ph type="sldNum" sz="quarter" idx="10"/>
          </p:nvPr>
        </p:nvSpPr>
        <p:spPr/>
        <p:txBody>
          <a:bodyPr/>
          <a:lstStyle/>
          <a:p>
            <a:fld id="{58339581-759F-43B7-B47D-47F906F0E294}" type="slidenum">
              <a:rPr lang="en-US" smtClean="0"/>
              <a:pPr/>
              <a:t>‹#›</a:t>
            </a:fld>
            <a:endParaRPr lang="en-US" dirty="0"/>
          </a:p>
        </p:txBody>
      </p:sp>
      <p:cxnSp>
        <p:nvCxnSpPr>
          <p:cNvPr id="9" name="Straight Connector 8">
            <a:extLst>
              <a:ext uri="{FF2B5EF4-FFF2-40B4-BE49-F238E27FC236}">
                <a16:creationId xmlns:a16="http://schemas.microsoft.com/office/drawing/2014/main" id="{0AFCBDFC-B2B7-4AC5-5284-05F7BF37BD53}"/>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6221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2">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9140D7D1-6100-45C1-8165-58E04C8EFBC4}"/>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568DE6A-4FF0-442F-BCE4-3CC8262025FD}"/>
              </a:ext>
            </a:extLst>
          </p:cNvPr>
          <p:cNvSpPr>
            <a:spLocks noGrp="1"/>
          </p:cNvSpPr>
          <p:nvPr>
            <p:ph type="body" idx="1"/>
          </p:nvPr>
        </p:nvSpPr>
        <p:spPr>
          <a:xfrm>
            <a:off x="635000" y="1381756"/>
            <a:ext cx="5397500" cy="428625"/>
          </a:xfrm>
        </p:spPr>
        <p:txBody>
          <a:bodyPr anchor="b">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B79123-B921-4566-9412-35B668E4025D}"/>
              </a:ext>
            </a:extLst>
          </p:cNvPr>
          <p:cNvSpPr>
            <a:spLocks noGrp="1"/>
          </p:cNvSpPr>
          <p:nvPr>
            <p:ph sz="half" idx="2"/>
          </p:nvPr>
        </p:nvSpPr>
        <p:spPr>
          <a:xfrm>
            <a:off x="635000" y="1917970"/>
            <a:ext cx="5397500" cy="4099834"/>
          </a:xfrm>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5B24AE4-59B8-4655-ABC7-B5D0D1E4B239}"/>
              </a:ext>
            </a:extLst>
          </p:cNvPr>
          <p:cNvSpPr>
            <a:spLocks noGrp="1"/>
          </p:cNvSpPr>
          <p:nvPr>
            <p:ph type="body" sz="quarter" idx="3"/>
          </p:nvPr>
        </p:nvSpPr>
        <p:spPr>
          <a:xfrm>
            <a:off x="6161859" y="1388832"/>
            <a:ext cx="5397500" cy="428625"/>
          </a:xfrm>
        </p:spPr>
        <p:txBody>
          <a:bodyPr anchor="b">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465078-7EA5-4350-B5F8-AF1612384D15}"/>
              </a:ext>
            </a:extLst>
          </p:cNvPr>
          <p:cNvSpPr>
            <a:spLocks noGrp="1"/>
          </p:cNvSpPr>
          <p:nvPr>
            <p:ph sz="quarter" idx="4"/>
          </p:nvPr>
        </p:nvSpPr>
        <p:spPr>
          <a:xfrm>
            <a:off x="6161859" y="1917969"/>
            <a:ext cx="5397500" cy="4099834"/>
          </a:xfrm>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3B92732A-000F-6B93-9711-E0D9F0268A64}"/>
              </a:ext>
            </a:extLst>
          </p:cNvPr>
          <p:cNvSpPr>
            <a:spLocks noGrp="1"/>
          </p:cNvSpPr>
          <p:nvPr>
            <p:ph type="sldNum" sz="quarter" idx="10"/>
          </p:nvPr>
        </p:nvSpPr>
        <p:spPr/>
        <p:txBody>
          <a:bodyPr/>
          <a:lstStyle/>
          <a:p>
            <a:fld id="{58339581-759F-43B7-B47D-47F906F0E294}" type="slidenum">
              <a:rPr lang="en-US" smtClean="0"/>
              <a:pPr/>
              <a:t>‹#›</a:t>
            </a:fld>
            <a:endParaRPr lang="en-US" dirty="0"/>
          </a:p>
        </p:txBody>
      </p:sp>
      <p:cxnSp>
        <p:nvCxnSpPr>
          <p:cNvPr id="9" name="Straight Connector 8">
            <a:extLst>
              <a:ext uri="{FF2B5EF4-FFF2-40B4-BE49-F238E27FC236}">
                <a16:creationId xmlns:a16="http://schemas.microsoft.com/office/drawing/2014/main" id="{C077320B-CD24-C82A-85FC-1A13820B0D26}"/>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6221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 with Content">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BABA731-4DB9-47CC-9934-D7E82AB8C431}"/>
              </a:ext>
            </a:extLst>
          </p:cNvPr>
          <p:cNvSpPr>
            <a:spLocks noGrp="1"/>
          </p:cNvSpPr>
          <p:nvPr>
            <p:ph type="title"/>
          </p:nvPr>
        </p:nvSpPr>
        <p:spPr>
          <a:xfrm>
            <a:off x="635002" y="400540"/>
            <a:ext cx="5629611" cy="825500"/>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7A55FF1-C48E-4E29-8841-200995988BB7}"/>
              </a:ext>
            </a:extLst>
          </p:cNvPr>
          <p:cNvSpPr>
            <a:spLocks noGrp="1"/>
          </p:cNvSpPr>
          <p:nvPr>
            <p:ph sz="half" idx="1"/>
          </p:nvPr>
        </p:nvSpPr>
        <p:spPr>
          <a:xfrm>
            <a:off x="634999" y="1366125"/>
            <a:ext cx="5629611" cy="4635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793BACE2-2C9D-437E-AF18-D0D7A917BBBB}"/>
              </a:ext>
            </a:extLst>
          </p:cNvPr>
          <p:cNvSpPr>
            <a:spLocks noGrp="1"/>
          </p:cNvSpPr>
          <p:nvPr>
            <p:ph type="pic" sz="quarter" idx="13"/>
          </p:nvPr>
        </p:nvSpPr>
        <p:spPr>
          <a:xfrm>
            <a:off x="6901679" y="0"/>
            <a:ext cx="4649787" cy="6858000"/>
          </a:xfrm>
        </p:spPr>
        <p:txBody>
          <a:bodyPr/>
          <a:lstStyle/>
          <a:p>
            <a:r>
              <a:rPr lang="en-US"/>
              <a:t>Click icon to add picture</a:t>
            </a:r>
          </a:p>
        </p:txBody>
      </p:sp>
      <p:cxnSp>
        <p:nvCxnSpPr>
          <p:cNvPr id="13" name="Straight Connector 12">
            <a:extLst>
              <a:ext uri="{FF2B5EF4-FFF2-40B4-BE49-F238E27FC236}">
                <a16:creationId xmlns:a16="http://schemas.microsoft.com/office/drawing/2014/main" id="{0C95CD02-B303-4FCE-B473-69AFDA9826D9}"/>
              </a:ext>
              <a:ext uri="{C183D7F6-B498-43B3-948B-1728B52AA6E4}">
                <adec:decorative xmlns:adec="http://schemas.microsoft.com/office/drawing/2017/decorative" val="1"/>
              </a:ext>
            </a:extLst>
          </p:cNvPr>
          <p:cNvCxnSpPr>
            <a:cxnSpLocks/>
          </p:cNvCxnSpPr>
          <p:nvPr userDrawn="1"/>
        </p:nvCxnSpPr>
        <p:spPr>
          <a:xfrm>
            <a:off x="660728" y="1226040"/>
            <a:ext cx="5603885"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0F50A451-38B2-42F8-4937-E2E5C8FC21A7}"/>
              </a:ext>
            </a:extLst>
          </p:cNvPr>
          <p:cNvSpPr>
            <a:spLocks noGrp="1"/>
          </p:cNvSpPr>
          <p:nvPr>
            <p:ph type="sldNum" sz="quarter" idx="14"/>
          </p:nvPr>
        </p:nvSpPr>
        <p:spPr/>
        <p:txBody>
          <a:bodyPr/>
          <a:lstStyle/>
          <a:p>
            <a:fld id="{58339581-759F-43B7-B47D-47F906F0E294}" type="slidenum">
              <a:rPr lang="en-US" smtClean="0"/>
              <a:pPr/>
              <a:t>‹#›</a:t>
            </a:fld>
            <a:endParaRPr lang="en-US" dirty="0"/>
          </a:p>
        </p:txBody>
      </p:sp>
    </p:spTree>
    <p:extLst>
      <p:ext uri="{BB962C8B-B14F-4D97-AF65-F5344CB8AC3E}">
        <p14:creationId xmlns:p14="http://schemas.microsoft.com/office/powerpoint/2010/main" val="1635945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resenter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9140D7D1-6100-45C1-8165-58E04C8EFBC4}"/>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568DE6A-4FF0-442F-BCE4-3CC8262025FD}"/>
              </a:ext>
            </a:extLst>
          </p:cNvPr>
          <p:cNvSpPr>
            <a:spLocks noGrp="1"/>
          </p:cNvSpPr>
          <p:nvPr>
            <p:ph type="body" idx="1" hasCustomPrompt="1"/>
          </p:nvPr>
        </p:nvSpPr>
        <p:spPr>
          <a:xfrm>
            <a:off x="1728216" y="1388831"/>
            <a:ext cx="4251960" cy="428625"/>
          </a:xfrm>
        </p:spPr>
        <p:txBody>
          <a:bodyPr anchor="b">
            <a:normAutofit/>
          </a:bodyPr>
          <a:lstStyle>
            <a:lvl1pPr marL="0" indent="0" algn="ctr">
              <a:buNone/>
              <a:defRPr sz="21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Presenter name</a:t>
            </a:r>
          </a:p>
        </p:txBody>
      </p:sp>
      <p:sp>
        <p:nvSpPr>
          <p:cNvPr id="4" name="Content Placeholder 3">
            <a:extLst>
              <a:ext uri="{FF2B5EF4-FFF2-40B4-BE49-F238E27FC236}">
                <a16:creationId xmlns:a16="http://schemas.microsoft.com/office/drawing/2014/main" id="{86B79123-B921-4566-9412-35B668E4025D}"/>
              </a:ext>
            </a:extLst>
          </p:cNvPr>
          <p:cNvSpPr>
            <a:spLocks noGrp="1"/>
          </p:cNvSpPr>
          <p:nvPr>
            <p:ph sz="half" idx="2"/>
          </p:nvPr>
        </p:nvSpPr>
        <p:spPr>
          <a:xfrm>
            <a:off x="2482596" y="2643527"/>
            <a:ext cx="2743200" cy="3273552"/>
          </a:xfrm>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5B24AE4-59B8-4655-ABC7-B5D0D1E4B239}"/>
              </a:ext>
            </a:extLst>
          </p:cNvPr>
          <p:cNvSpPr>
            <a:spLocks noGrp="1"/>
          </p:cNvSpPr>
          <p:nvPr>
            <p:ph type="body" sz="quarter" idx="3" hasCustomPrompt="1"/>
          </p:nvPr>
        </p:nvSpPr>
        <p:spPr>
          <a:xfrm>
            <a:off x="6345936" y="1388832"/>
            <a:ext cx="4251960" cy="428625"/>
          </a:xfrm>
        </p:spPr>
        <p:txBody>
          <a:bodyPr anchor="b">
            <a:normAutofit/>
          </a:bodyPr>
          <a:lstStyle>
            <a:lvl1pPr marL="0" indent="0" algn="ctr">
              <a:buNone/>
              <a:defRPr sz="21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Presenter name</a:t>
            </a:r>
          </a:p>
        </p:txBody>
      </p:sp>
      <p:sp>
        <p:nvSpPr>
          <p:cNvPr id="6" name="Content Placeholder 5">
            <a:extLst>
              <a:ext uri="{FF2B5EF4-FFF2-40B4-BE49-F238E27FC236}">
                <a16:creationId xmlns:a16="http://schemas.microsoft.com/office/drawing/2014/main" id="{5B465078-7EA5-4350-B5F8-AF1612384D15}"/>
              </a:ext>
            </a:extLst>
          </p:cNvPr>
          <p:cNvSpPr>
            <a:spLocks noGrp="1"/>
          </p:cNvSpPr>
          <p:nvPr>
            <p:ph sz="quarter" idx="4"/>
          </p:nvPr>
        </p:nvSpPr>
        <p:spPr>
          <a:xfrm>
            <a:off x="7100316" y="2643527"/>
            <a:ext cx="2743200" cy="3273552"/>
          </a:xfrm>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2">
            <a:extLst>
              <a:ext uri="{FF2B5EF4-FFF2-40B4-BE49-F238E27FC236}">
                <a16:creationId xmlns:a16="http://schemas.microsoft.com/office/drawing/2014/main" id="{4860FDF3-034D-4CC2-AEB2-820150319C18}"/>
              </a:ext>
            </a:extLst>
          </p:cNvPr>
          <p:cNvSpPr>
            <a:spLocks noGrp="1"/>
          </p:cNvSpPr>
          <p:nvPr>
            <p:ph type="body" idx="14" hasCustomPrompt="1"/>
          </p:nvPr>
        </p:nvSpPr>
        <p:spPr>
          <a:xfrm>
            <a:off x="1728216" y="1819815"/>
            <a:ext cx="4251960" cy="684846"/>
          </a:xfrm>
        </p:spPr>
        <p:txBody>
          <a:bodyPr anchor="t">
            <a:normAutofit/>
          </a:bodyPr>
          <a:lstStyle>
            <a:lvl1pPr marL="0" indent="0" algn="ctr">
              <a:buNone/>
              <a:defRPr sz="21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and organization</a:t>
            </a:r>
          </a:p>
        </p:txBody>
      </p:sp>
      <p:sp>
        <p:nvSpPr>
          <p:cNvPr id="13" name="Text Placeholder 4">
            <a:extLst>
              <a:ext uri="{FF2B5EF4-FFF2-40B4-BE49-F238E27FC236}">
                <a16:creationId xmlns:a16="http://schemas.microsoft.com/office/drawing/2014/main" id="{E7B0532B-F2C7-4254-A712-4EF9EDB5A28B}"/>
              </a:ext>
            </a:extLst>
          </p:cNvPr>
          <p:cNvSpPr>
            <a:spLocks noGrp="1"/>
          </p:cNvSpPr>
          <p:nvPr>
            <p:ph type="body" sz="quarter" idx="15" hasCustomPrompt="1"/>
          </p:nvPr>
        </p:nvSpPr>
        <p:spPr>
          <a:xfrm>
            <a:off x="6345936" y="1819816"/>
            <a:ext cx="4251960" cy="684845"/>
          </a:xfrm>
        </p:spPr>
        <p:txBody>
          <a:bodyPr anchor="t">
            <a:normAutofit/>
          </a:bodyPr>
          <a:lstStyle>
            <a:lvl1pPr marL="0" indent="0" algn="ctr">
              <a:buNone/>
              <a:defRPr sz="21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and organization</a:t>
            </a:r>
          </a:p>
        </p:txBody>
      </p:sp>
      <p:sp>
        <p:nvSpPr>
          <p:cNvPr id="7" name="Slide Number Placeholder 6">
            <a:extLst>
              <a:ext uri="{FF2B5EF4-FFF2-40B4-BE49-F238E27FC236}">
                <a16:creationId xmlns:a16="http://schemas.microsoft.com/office/drawing/2014/main" id="{C87076A2-458D-6096-8AE3-D8FFF0EE46E5}"/>
              </a:ext>
            </a:extLst>
          </p:cNvPr>
          <p:cNvSpPr>
            <a:spLocks noGrp="1"/>
          </p:cNvSpPr>
          <p:nvPr>
            <p:ph type="sldNum" sz="quarter" idx="16"/>
          </p:nvPr>
        </p:nvSpPr>
        <p:spPr/>
        <p:txBody>
          <a:bodyPr/>
          <a:lstStyle/>
          <a:p>
            <a:fld id="{58339581-759F-43B7-B47D-47F906F0E294}" type="slidenum">
              <a:rPr lang="en-US" smtClean="0"/>
              <a:pPr/>
              <a:t>‹#›</a:t>
            </a:fld>
            <a:endParaRPr lang="en-US" dirty="0"/>
          </a:p>
        </p:txBody>
      </p:sp>
      <p:cxnSp>
        <p:nvCxnSpPr>
          <p:cNvPr id="8" name="Straight Connector 7">
            <a:extLst>
              <a:ext uri="{FF2B5EF4-FFF2-40B4-BE49-F238E27FC236}">
                <a16:creationId xmlns:a16="http://schemas.microsoft.com/office/drawing/2014/main" id="{2659EAA6-3A6E-4A71-4CB2-C0FCCB967292}"/>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25222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our Content Slide 1">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3" name="Content Placeholder 1">
            <a:extLst>
              <a:ext uri="{FF2B5EF4-FFF2-40B4-BE49-F238E27FC236}">
                <a16:creationId xmlns:a16="http://schemas.microsoft.com/office/drawing/2014/main" id="{EEAE094E-9304-4478-A67E-2134D652F595}"/>
              </a:ext>
            </a:extLst>
          </p:cNvPr>
          <p:cNvSpPr>
            <a:spLocks noGrp="1"/>
          </p:cNvSpPr>
          <p:nvPr>
            <p:ph idx="1"/>
          </p:nvPr>
        </p:nvSpPr>
        <p:spPr>
          <a:xfrm>
            <a:off x="635000" y="1371600"/>
            <a:ext cx="5394813"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a:extLst>
              <a:ext uri="{FF2B5EF4-FFF2-40B4-BE49-F238E27FC236}">
                <a16:creationId xmlns:a16="http://schemas.microsoft.com/office/drawing/2014/main" id="{118DBB5B-C021-463D-9F7D-8D7F1C3D4078}"/>
              </a:ext>
            </a:extLst>
          </p:cNvPr>
          <p:cNvSpPr>
            <a:spLocks noGrp="1"/>
          </p:cNvSpPr>
          <p:nvPr>
            <p:ph idx="14"/>
          </p:nvPr>
        </p:nvSpPr>
        <p:spPr>
          <a:xfrm>
            <a:off x="6157682" y="1371598"/>
            <a:ext cx="5393783"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5">
            <a:extLst>
              <a:ext uri="{FF2B5EF4-FFF2-40B4-BE49-F238E27FC236}">
                <a16:creationId xmlns:a16="http://schemas.microsoft.com/office/drawing/2014/main" id="{649EA717-9556-46C5-8A82-A04A2BC7DE98}"/>
              </a:ext>
            </a:extLst>
          </p:cNvPr>
          <p:cNvSpPr>
            <a:spLocks noGrp="1"/>
          </p:cNvSpPr>
          <p:nvPr>
            <p:ph idx="16"/>
          </p:nvPr>
        </p:nvSpPr>
        <p:spPr>
          <a:xfrm>
            <a:off x="635001" y="3679382"/>
            <a:ext cx="539481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7">
            <a:extLst>
              <a:ext uri="{FF2B5EF4-FFF2-40B4-BE49-F238E27FC236}">
                <a16:creationId xmlns:a16="http://schemas.microsoft.com/office/drawing/2014/main" id="{8BA796A1-3295-44D2-A897-A47A9095FCB4}"/>
              </a:ext>
            </a:extLst>
          </p:cNvPr>
          <p:cNvSpPr>
            <a:spLocks noGrp="1"/>
          </p:cNvSpPr>
          <p:nvPr>
            <p:ph idx="18"/>
          </p:nvPr>
        </p:nvSpPr>
        <p:spPr>
          <a:xfrm>
            <a:off x="6157683" y="3679380"/>
            <a:ext cx="539378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a:extLst>
              <a:ext uri="{FF2B5EF4-FFF2-40B4-BE49-F238E27FC236}">
                <a16:creationId xmlns:a16="http://schemas.microsoft.com/office/drawing/2014/main" id="{6F15722D-7B6E-1E74-6BB1-E8EDEEF53170}"/>
              </a:ext>
            </a:extLst>
          </p:cNvPr>
          <p:cNvSpPr>
            <a:spLocks noGrp="1"/>
          </p:cNvSpPr>
          <p:nvPr>
            <p:ph type="sldNum" sz="quarter" idx="19"/>
          </p:nvPr>
        </p:nvSpPr>
        <p:spPr/>
        <p:txBody>
          <a:bodyPr/>
          <a:lstStyle/>
          <a:p>
            <a:fld id="{58339581-759F-43B7-B47D-47F906F0E294}" type="slidenum">
              <a:rPr lang="en-US" smtClean="0"/>
              <a:pPr/>
              <a:t>‹#›</a:t>
            </a:fld>
            <a:endParaRPr lang="en-US" dirty="0"/>
          </a:p>
        </p:txBody>
      </p:sp>
      <p:cxnSp>
        <p:nvCxnSpPr>
          <p:cNvPr id="5" name="Straight Connector 4">
            <a:extLst>
              <a:ext uri="{FF2B5EF4-FFF2-40B4-BE49-F238E27FC236}">
                <a16:creationId xmlns:a16="http://schemas.microsoft.com/office/drawing/2014/main" id="{855995D3-7E28-1A40-4985-90A27F0E22C7}"/>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77985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ur Content Slide 2">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3" name="Content Placeholder 1">
            <a:extLst>
              <a:ext uri="{FF2B5EF4-FFF2-40B4-BE49-F238E27FC236}">
                <a16:creationId xmlns:a16="http://schemas.microsoft.com/office/drawing/2014/main" id="{EEAE094E-9304-4478-A67E-2134D652F595}"/>
              </a:ext>
            </a:extLst>
          </p:cNvPr>
          <p:cNvSpPr>
            <a:spLocks noGrp="1"/>
          </p:cNvSpPr>
          <p:nvPr>
            <p:ph idx="1"/>
          </p:nvPr>
        </p:nvSpPr>
        <p:spPr>
          <a:xfrm>
            <a:off x="635000" y="1371600"/>
            <a:ext cx="5394813" cy="2199817"/>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a:extLst>
              <a:ext uri="{FF2B5EF4-FFF2-40B4-BE49-F238E27FC236}">
                <a16:creationId xmlns:a16="http://schemas.microsoft.com/office/drawing/2014/main" id="{118DBB5B-C021-463D-9F7D-8D7F1C3D4078}"/>
              </a:ext>
            </a:extLst>
          </p:cNvPr>
          <p:cNvSpPr>
            <a:spLocks noGrp="1"/>
          </p:cNvSpPr>
          <p:nvPr>
            <p:ph idx="14"/>
          </p:nvPr>
        </p:nvSpPr>
        <p:spPr>
          <a:xfrm>
            <a:off x="6157682" y="1371598"/>
            <a:ext cx="5393783" cy="2199817"/>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5">
            <a:extLst>
              <a:ext uri="{FF2B5EF4-FFF2-40B4-BE49-F238E27FC236}">
                <a16:creationId xmlns:a16="http://schemas.microsoft.com/office/drawing/2014/main" id="{649EA717-9556-46C5-8A82-A04A2BC7DE98}"/>
              </a:ext>
            </a:extLst>
          </p:cNvPr>
          <p:cNvSpPr>
            <a:spLocks noGrp="1"/>
          </p:cNvSpPr>
          <p:nvPr>
            <p:ph idx="16"/>
          </p:nvPr>
        </p:nvSpPr>
        <p:spPr>
          <a:xfrm>
            <a:off x="635001" y="3679382"/>
            <a:ext cx="5394812" cy="2199817"/>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7">
            <a:extLst>
              <a:ext uri="{FF2B5EF4-FFF2-40B4-BE49-F238E27FC236}">
                <a16:creationId xmlns:a16="http://schemas.microsoft.com/office/drawing/2014/main" id="{8BA796A1-3295-44D2-A897-A47A9095FCB4}"/>
              </a:ext>
            </a:extLst>
          </p:cNvPr>
          <p:cNvSpPr>
            <a:spLocks noGrp="1"/>
          </p:cNvSpPr>
          <p:nvPr>
            <p:ph idx="18"/>
          </p:nvPr>
        </p:nvSpPr>
        <p:spPr>
          <a:xfrm>
            <a:off x="6157683" y="3679380"/>
            <a:ext cx="5393782" cy="2199817"/>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a:extLst>
              <a:ext uri="{FF2B5EF4-FFF2-40B4-BE49-F238E27FC236}">
                <a16:creationId xmlns:a16="http://schemas.microsoft.com/office/drawing/2014/main" id="{EFA879A4-6B20-8DF2-F5C3-ADBAC0844701}"/>
              </a:ext>
            </a:extLst>
          </p:cNvPr>
          <p:cNvSpPr>
            <a:spLocks noGrp="1"/>
          </p:cNvSpPr>
          <p:nvPr>
            <p:ph type="sldNum" sz="quarter" idx="19"/>
          </p:nvPr>
        </p:nvSpPr>
        <p:spPr/>
        <p:txBody>
          <a:bodyPr/>
          <a:lstStyle/>
          <a:p>
            <a:fld id="{58339581-759F-43B7-B47D-47F906F0E294}" type="slidenum">
              <a:rPr lang="en-US" smtClean="0"/>
              <a:pPr/>
              <a:t>‹#›</a:t>
            </a:fld>
            <a:endParaRPr lang="en-US" dirty="0"/>
          </a:p>
        </p:txBody>
      </p:sp>
      <p:cxnSp>
        <p:nvCxnSpPr>
          <p:cNvPr id="5" name="Straight Connector 4">
            <a:extLst>
              <a:ext uri="{FF2B5EF4-FFF2-40B4-BE49-F238E27FC236}">
                <a16:creationId xmlns:a16="http://schemas.microsoft.com/office/drawing/2014/main" id="{D4D01346-989D-90F9-A017-8D976002F845}"/>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7798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FCB625F4-5032-11B0-B9E0-690632359ACC}"/>
              </a:ext>
              <a:ext uri="{C183D7F6-B498-43B3-948B-1728B52AA6E4}">
                <adec:decorative xmlns:adec="http://schemas.microsoft.com/office/drawing/2017/decorative" val="1"/>
              </a:ext>
            </a:extLst>
          </p:cNvPr>
          <p:cNvSpPr/>
          <p:nvPr userDrawn="1"/>
        </p:nvSpPr>
        <p:spPr>
          <a:xfrm>
            <a:off x="-712" y="1751553"/>
            <a:ext cx="12192737" cy="933949"/>
          </a:xfrm>
          <a:custGeom>
            <a:avLst/>
            <a:gdLst>
              <a:gd name="connsiteX0" fmla="*/ 9151699 w 12192000"/>
              <a:gd name="connsiteY0" fmla="*/ 0 h 931130"/>
              <a:gd name="connsiteX1" fmla="*/ 12192000 w 12192000"/>
              <a:gd name="connsiteY1" fmla="*/ 0 h 931130"/>
              <a:gd name="connsiteX2" fmla="*/ 12192000 w 12192000"/>
              <a:gd name="connsiteY2" fmla="*/ 931130 h 931130"/>
              <a:gd name="connsiteX3" fmla="*/ 9079495 w 12192000"/>
              <a:gd name="connsiteY3" fmla="*/ 931130 h 931130"/>
              <a:gd name="connsiteX4" fmla="*/ 9092191 w 12192000"/>
              <a:gd name="connsiteY4" fmla="*/ 904776 h 931130"/>
              <a:gd name="connsiteX5" fmla="*/ 9202875 w 12192000"/>
              <a:gd name="connsiteY5" fmla="*/ 356536 h 931130"/>
              <a:gd name="connsiteX6" fmla="*/ 9174260 w 12192000"/>
              <a:gd name="connsiteY6" fmla="*/ 72680 h 931130"/>
              <a:gd name="connsiteX7" fmla="*/ 0 w 12192000"/>
              <a:gd name="connsiteY7" fmla="*/ 0 h 931130"/>
              <a:gd name="connsiteX8" fmla="*/ 3213648 w 12192000"/>
              <a:gd name="connsiteY8" fmla="*/ 0 h 931130"/>
              <a:gd name="connsiteX9" fmla="*/ 3191086 w 12192000"/>
              <a:gd name="connsiteY9" fmla="*/ 72680 h 931130"/>
              <a:gd name="connsiteX10" fmla="*/ 3162471 w 12192000"/>
              <a:gd name="connsiteY10" fmla="*/ 356536 h 931130"/>
              <a:gd name="connsiteX11" fmla="*/ 3273156 w 12192000"/>
              <a:gd name="connsiteY11" fmla="*/ 904776 h 931130"/>
              <a:gd name="connsiteX12" fmla="*/ 3285851 w 12192000"/>
              <a:gd name="connsiteY12" fmla="*/ 931130 h 931130"/>
              <a:gd name="connsiteX13" fmla="*/ 0 w 12192000"/>
              <a:gd name="connsiteY13" fmla="*/ 931130 h 931130"/>
              <a:gd name="connsiteX0" fmla="*/ 9151699 w 12192000"/>
              <a:gd name="connsiteY0" fmla="*/ 6350 h 937480"/>
              <a:gd name="connsiteX1" fmla="*/ 12192000 w 12192000"/>
              <a:gd name="connsiteY1" fmla="*/ 6350 h 937480"/>
              <a:gd name="connsiteX2" fmla="*/ 12192000 w 12192000"/>
              <a:gd name="connsiteY2" fmla="*/ 937480 h 937480"/>
              <a:gd name="connsiteX3" fmla="*/ 9079495 w 12192000"/>
              <a:gd name="connsiteY3" fmla="*/ 937480 h 937480"/>
              <a:gd name="connsiteX4" fmla="*/ 9092191 w 12192000"/>
              <a:gd name="connsiteY4" fmla="*/ 911126 h 937480"/>
              <a:gd name="connsiteX5" fmla="*/ 9202875 w 12192000"/>
              <a:gd name="connsiteY5" fmla="*/ 362886 h 937480"/>
              <a:gd name="connsiteX6" fmla="*/ 9174260 w 12192000"/>
              <a:gd name="connsiteY6" fmla="*/ 79030 h 937480"/>
              <a:gd name="connsiteX7" fmla="*/ 9151699 w 12192000"/>
              <a:gd name="connsiteY7" fmla="*/ 6350 h 937480"/>
              <a:gd name="connsiteX8" fmla="*/ 38100 w 12192000"/>
              <a:gd name="connsiteY8" fmla="*/ 0 h 937480"/>
              <a:gd name="connsiteX9" fmla="*/ 3213648 w 12192000"/>
              <a:gd name="connsiteY9" fmla="*/ 6350 h 937480"/>
              <a:gd name="connsiteX10" fmla="*/ 3191086 w 12192000"/>
              <a:gd name="connsiteY10" fmla="*/ 79030 h 937480"/>
              <a:gd name="connsiteX11" fmla="*/ 3162471 w 12192000"/>
              <a:gd name="connsiteY11" fmla="*/ 362886 h 937480"/>
              <a:gd name="connsiteX12" fmla="*/ 3273156 w 12192000"/>
              <a:gd name="connsiteY12" fmla="*/ 911126 h 937480"/>
              <a:gd name="connsiteX13" fmla="*/ 3285851 w 12192000"/>
              <a:gd name="connsiteY13" fmla="*/ 937480 h 937480"/>
              <a:gd name="connsiteX14" fmla="*/ 0 w 12192000"/>
              <a:gd name="connsiteY14" fmla="*/ 937480 h 937480"/>
              <a:gd name="connsiteX15" fmla="*/ 38100 w 12192000"/>
              <a:gd name="connsiteY15" fmla="*/ 0 h 937480"/>
              <a:gd name="connsiteX0" fmla="*/ 9113599 w 12153900"/>
              <a:gd name="connsiteY0" fmla="*/ 6350 h 937480"/>
              <a:gd name="connsiteX1" fmla="*/ 12153900 w 12153900"/>
              <a:gd name="connsiteY1" fmla="*/ 6350 h 937480"/>
              <a:gd name="connsiteX2" fmla="*/ 12153900 w 12153900"/>
              <a:gd name="connsiteY2" fmla="*/ 937480 h 937480"/>
              <a:gd name="connsiteX3" fmla="*/ 9041395 w 12153900"/>
              <a:gd name="connsiteY3" fmla="*/ 937480 h 937480"/>
              <a:gd name="connsiteX4" fmla="*/ 9054091 w 12153900"/>
              <a:gd name="connsiteY4" fmla="*/ 911126 h 937480"/>
              <a:gd name="connsiteX5" fmla="*/ 9164775 w 12153900"/>
              <a:gd name="connsiteY5" fmla="*/ 362886 h 937480"/>
              <a:gd name="connsiteX6" fmla="*/ 9136160 w 12153900"/>
              <a:gd name="connsiteY6" fmla="*/ 79030 h 937480"/>
              <a:gd name="connsiteX7" fmla="*/ 9113599 w 12153900"/>
              <a:gd name="connsiteY7" fmla="*/ 6350 h 937480"/>
              <a:gd name="connsiteX8" fmla="*/ 0 w 12153900"/>
              <a:gd name="connsiteY8" fmla="*/ 0 h 937480"/>
              <a:gd name="connsiteX9" fmla="*/ 3175548 w 12153900"/>
              <a:gd name="connsiteY9" fmla="*/ 6350 h 937480"/>
              <a:gd name="connsiteX10" fmla="*/ 3152986 w 12153900"/>
              <a:gd name="connsiteY10" fmla="*/ 79030 h 937480"/>
              <a:gd name="connsiteX11" fmla="*/ 3124371 w 12153900"/>
              <a:gd name="connsiteY11" fmla="*/ 362886 h 937480"/>
              <a:gd name="connsiteX12" fmla="*/ 3235056 w 12153900"/>
              <a:gd name="connsiteY12" fmla="*/ 911126 h 937480"/>
              <a:gd name="connsiteX13" fmla="*/ 3247751 w 12153900"/>
              <a:gd name="connsiteY13" fmla="*/ 937480 h 937480"/>
              <a:gd name="connsiteX14" fmla="*/ 12700 w 12153900"/>
              <a:gd name="connsiteY14" fmla="*/ 931130 h 937480"/>
              <a:gd name="connsiteX15" fmla="*/ 0 w 12153900"/>
              <a:gd name="connsiteY15" fmla="*/ 0 h 937480"/>
              <a:gd name="connsiteX0" fmla="*/ 9119949 w 12160250"/>
              <a:gd name="connsiteY0" fmla="*/ 6350 h 937480"/>
              <a:gd name="connsiteX1" fmla="*/ 12160250 w 12160250"/>
              <a:gd name="connsiteY1" fmla="*/ 6350 h 937480"/>
              <a:gd name="connsiteX2" fmla="*/ 12160250 w 12160250"/>
              <a:gd name="connsiteY2" fmla="*/ 937480 h 937480"/>
              <a:gd name="connsiteX3" fmla="*/ 9047745 w 12160250"/>
              <a:gd name="connsiteY3" fmla="*/ 937480 h 937480"/>
              <a:gd name="connsiteX4" fmla="*/ 9060441 w 12160250"/>
              <a:gd name="connsiteY4" fmla="*/ 911126 h 937480"/>
              <a:gd name="connsiteX5" fmla="*/ 9171125 w 12160250"/>
              <a:gd name="connsiteY5" fmla="*/ 362886 h 937480"/>
              <a:gd name="connsiteX6" fmla="*/ 9142510 w 12160250"/>
              <a:gd name="connsiteY6" fmla="*/ 79030 h 937480"/>
              <a:gd name="connsiteX7" fmla="*/ 9119949 w 12160250"/>
              <a:gd name="connsiteY7" fmla="*/ 6350 h 937480"/>
              <a:gd name="connsiteX8" fmla="*/ 6350 w 12160250"/>
              <a:gd name="connsiteY8" fmla="*/ 0 h 937480"/>
              <a:gd name="connsiteX9" fmla="*/ 3181898 w 12160250"/>
              <a:gd name="connsiteY9" fmla="*/ 6350 h 937480"/>
              <a:gd name="connsiteX10" fmla="*/ 3159336 w 12160250"/>
              <a:gd name="connsiteY10" fmla="*/ 79030 h 937480"/>
              <a:gd name="connsiteX11" fmla="*/ 3130721 w 12160250"/>
              <a:gd name="connsiteY11" fmla="*/ 362886 h 937480"/>
              <a:gd name="connsiteX12" fmla="*/ 3241406 w 12160250"/>
              <a:gd name="connsiteY12" fmla="*/ 911126 h 937480"/>
              <a:gd name="connsiteX13" fmla="*/ 3254101 w 12160250"/>
              <a:gd name="connsiteY13" fmla="*/ 937480 h 937480"/>
              <a:gd name="connsiteX14" fmla="*/ 0 w 12160250"/>
              <a:gd name="connsiteY14" fmla="*/ 931130 h 937480"/>
              <a:gd name="connsiteX15" fmla="*/ 6350 w 12160250"/>
              <a:gd name="connsiteY15" fmla="*/ 0 h 937480"/>
              <a:gd name="connsiteX0" fmla="*/ 9127722 w 12168023"/>
              <a:gd name="connsiteY0" fmla="*/ 2819 h 933949"/>
              <a:gd name="connsiteX1" fmla="*/ 12168023 w 12168023"/>
              <a:gd name="connsiteY1" fmla="*/ 2819 h 933949"/>
              <a:gd name="connsiteX2" fmla="*/ 12168023 w 12168023"/>
              <a:gd name="connsiteY2" fmla="*/ 933949 h 933949"/>
              <a:gd name="connsiteX3" fmla="*/ 9055518 w 12168023"/>
              <a:gd name="connsiteY3" fmla="*/ 933949 h 933949"/>
              <a:gd name="connsiteX4" fmla="*/ 9068214 w 12168023"/>
              <a:gd name="connsiteY4" fmla="*/ 907595 h 933949"/>
              <a:gd name="connsiteX5" fmla="*/ 9178898 w 12168023"/>
              <a:gd name="connsiteY5" fmla="*/ 359355 h 933949"/>
              <a:gd name="connsiteX6" fmla="*/ 9150283 w 12168023"/>
              <a:gd name="connsiteY6" fmla="*/ 75499 h 933949"/>
              <a:gd name="connsiteX7" fmla="*/ 9127722 w 12168023"/>
              <a:gd name="connsiteY7" fmla="*/ 2819 h 933949"/>
              <a:gd name="connsiteX8" fmla="*/ 0 w 12168023"/>
              <a:gd name="connsiteY8" fmla="*/ 0 h 933949"/>
              <a:gd name="connsiteX9" fmla="*/ 3189671 w 12168023"/>
              <a:gd name="connsiteY9" fmla="*/ 2819 h 933949"/>
              <a:gd name="connsiteX10" fmla="*/ 3167109 w 12168023"/>
              <a:gd name="connsiteY10" fmla="*/ 75499 h 933949"/>
              <a:gd name="connsiteX11" fmla="*/ 3138494 w 12168023"/>
              <a:gd name="connsiteY11" fmla="*/ 359355 h 933949"/>
              <a:gd name="connsiteX12" fmla="*/ 3249179 w 12168023"/>
              <a:gd name="connsiteY12" fmla="*/ 907595 h 933949"/>
              <a:gd name="connsiteX13" fmla="*/ 3261874 w 12168023"/>
              <a:gd name="connsiteY13" fmla="*/ 933949 h 933949"/>
              <a:gd name="connsiteX14" fmla="*/ 7773 w 12168023"/>
              <a:gd name="connsiteY14" fmla="*/ 927599 h 933949"/>
              <a:gd name="connsiteX15" fmla="*/ 0 w 12168023"/>
              <a:gd name="connsiteY15" fmla="*/ 0 h 933949"/>
              <a:gd name="connsiteX0" fmla="*/ 9120661 w 12160962"/>
              <a:gd name="connsiteY0" fmla="*/ 2819 h 933949"/>
              <a:gd name="connsiteX1" fmla="*/ 12160962 w 12160962"/>
              <a:gd name="connsiteY1" fmla="*/ 2819 h 933949"/>
              <a:gd name="connsiteX2" fmla="*/ 12160962 w 12160962"/>
              <a:gd name="connsiteY2" fmla="*/ 933949 h 933949"/>
              <a:gd name="connsiteX3" fmla="*/ 9048457 w 12160962"/>
              <a:gd name="connsiteY3" fmla="*/ 933949 h 933949"/>
              <a:gd name="connsiteX4" fmla="*/ 9061153 w 12160962"/>
              <a:gd name="connsiteY4" fmla="*/ 907595 h 933949"/>
              <a:gd name="connsiteX5" fmla="*/ 9171837 w 12160962"/>
              <a:gd name="connsiteY5" fmla="*/ 359355 h 933949"/>
              <a:gd name="connsiteX6" fmla="*/ 9143222 w 12160962"/>
              <a:gd name="connsiteY6" fmla="*/ 75499 h 933949"/>
              <a:gd name="connsiteX7" fmla="*/ 9120661 w 12160962"/>
              <a:gd name="connsiteY7" fmla="*/ 2819 h 933949"/>
              <a:gd name="connsiteX8" fmla="*/ 0 w 12160962"/>
              <a:gd name="connsiteY8" fmla="*/ 0 h 933949"/>
              <a:gd name="connsiteX9" fmla="*/ 3182610 w 12160962"/>
              <a:gd name="connsiteY9" fmla="*/ 2819 h 933949"/>
              <a:gd name="connsiteX10" fmla="*/ 3160048 w 12160962"/>
              <a:gd name="connsiteY10" fmla="*/ 75499 h 933949"/>
              <a:gd name="connsiteX11" fmla="*/ 3131433 w 12160962"/>
              <a:gd name="connsiteY11" fmla="*/ 359355 h 933949"/>
              <a:gd name="connsiteX12" fmla="*/ 3242118 w 12160962"/>
              <a:gd name="connsiteY12" fmla="*/ 907595 h 933949"/>
              <a:gd name="connsiteX13" fmla="*/ 3254813 w 12160962"/>
              <a:gd name="connsiteY13" fmla="*/ 933949 h 933949"/>
              <a:gd name="connsiteX14" fmla="*/ 712 w 12160962"/>
              <a:gd name="connsiteY14" fmla="*/ 927599 h 933949"/>
              <a:gd name="connsiteX15" fmla="*/ 0 w 12160962"/>
              <a:gd name="connsiteY15" fmla="*/ 0 h 933949"/>
              <a:gd name="connsiteX0" fmla="*/ 9120661 w 12192737"/>
              <a:gd name="connsiteY0" fmla="*/ 2819 h 933949"/>
              <a:gd name="connsiteX1" fmla="*/ 12192737 w 12192737"/>
              <a:gd name="connsiteY1" fmla="*/ 2819 h 933949"/>
              <a:gd name="connsiteX2" fmla="*/ 12160962 w 12192737"/>
              <a:gd name="connsiteY2" fmla="*/ 933949 h 933949"/>
              <a:gd name="connsiteX3" fmla="*/ 9048457 w 12192737"/>
              <a:gd name="connsiteY3" fmla="*/ 933949 h 933949"/>
              <a:gd name="connsiteX4" fmla="*/ 9061153 w 12192737"/>
              <a:gd name="connsiteY4" fmla="*/ 907595 h 933949"/>
              <a:gd name="connsiteX5" fmla="*/ 9171837 w 12192737"/>
              <a:gd name="connsiteY5" fmla="*/ 359355 h 933949"/>
              <a:gd name="connsiteX6" fmla="*/ 9143222 w 12192737"/>
              <a:gd name="connsiteY6" fmla="*/ 75499 h 933949"/>
              <a:gd name="connsiteX7" fmla="*/ 9120661 w 12192737"/>
              <a:gd name="connsiteY7" fmla="*/ 2819 h 933949"/>
              <a:gd name="connsiteX8" fmla="*/ 0 w 12192737"/>
              <a:gd name="connsiteY8" fmla="*/ 0 h 933949"/>
              <a:gd name="connsiteX9" fmla="*/ 3182610 w 12192737"/>
              <a:gd name="connsiteY9" fmla="*/ 2819 h 933949"/>
              <a:gd name="connsiteX10" fmla="*/ 3160048 w 12192737"/>
              <a:gd name="connsiteY10" fmla="*/ 75499 h 933949"/>
              <a:gd name="connsiteX11" fmla="*/ 3131433 w 12192737"/>
              <a:gd name="connsiteY11" fmla="*/ 359355 h 933949"/>
              <a:gd name="connsiteX12" fmla="*/ 3242118 w 12192737"/>
              <a:gd name="connsiteY12" fmla="*/ 907595 h 933949"/>
              <a:gd name="connsiteX13" fmla="*/ 3254813 w 12192737"/>
              <a:gd name="connsiteY13" fmla="*/ 933949 h 933949"/>
              <a:gd name="connsiteX14" fmla="*/ 712 w 12192737"/>
              <a:gd name="connsiteY14" fmla="*/ 927599 h 933949"/>
              <a:gd name="connsiteX15" fmla="*/ 0 w 12192737"/>
              <a:gd name="connsiteY15" fmla="*/ 0 h 933949"/>
              <a:gd name="connsiteX0" fmla="*/ 9120661 w 12192737"/>
              <a:gd name="connsiteY0" fmla="*/ 2819 h 933949"/>
              <a:gd name="connsiteX1" fmla="*/ 12192737 w 12192737"/>
              <a:gd name="connsiteY1" fmla="*/ 2819 h 933949"/>
              <a:gd name="connsiteX2" fmla="*/ 12189206 w 12192737"/>
              <a:gd name="connsiteY2" fmla="*/ 933949 h 933949"/>
              <a:gd name="connsiteX3" fmla="*/ 9048457 w 12192737"/>
              <a:gd name="connsiteY3" fmla="*/ 933949 h 933949"/>
              <a:gd name="connsiteX4" fmla="*/ 9061153 w 12192737"/>
              <a:gd name="connsiteY4" fmla="*/ 907595 h 933949"/>
              <a:gd name="connsiteX5" fmla="*/ 9171837 w 12192737"/>
              <a:gd name="connsiteY5" fmla="*/ 359355 h 933949"/>
              <a:gd name="connsiteX6" fmla="*/ 9143222 w 12192737"/>
              <a:gd name="connsiteY6" fmla="*/ 75499 h 933949"/>
              <a:gd name="connsiteX7" fmla="*/ 9120661 w 12192737"/>
              <a:gd name="connsiteY7" fmla="*/ 2819 h 933949"/>
              <a:gd name="connsiteX8" fmla="*/ 0 w 12192737"/>
              <a:gd name="connsiteY8" fmla="*/ 0 h 933949"/>
              <a:gd name="connsiteX9" fmla="*/ 3182610 w 12192737"/>
              <a:gd name="connsiteY9" fmla="*/ 2819 h 933949"/>
              <a:gd name="connsiteX10" fmla="*/ 3160048 w 12192737"/>
              <a:gd name="connsiteY10" fmla="*/ 75499 h 933949"/>
              <a:gd name="connsiteX11" fmla="*/ 3131433 w 12192737"/>
              <a:gd name="connsiteY11" fmla="*/ 359355 h 933949"/>
              <a:gd name="connsiteX12" fmla="*/ 3242118 w 12192737"/>
              <a:gd name="connsiteY12" fmla="*/ 907595 h 933949"/>
              <a:gd name="connsiteX13" fmla="*/ 3254813 w 12192737"/>
              <a:gd name="connsiteY13" fmla="*/ 933949 h 933949"/>
              <a:gd name="connsiteX14" fmla="*/ 712 w 12192737"/>
              <a:gd name="connsiteY14" fmla="*/ 927599 h 933949"/>
              <a:gd name="connsiteX15" fmla="*/ 0 w 12192737"/>
              <a:gd name="connsiteY15" fmla="*/ 0 h 933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737" h="933949">
                <a:moveTo>
                  <a:pt x="9120661" y="2819"/>
                </a:moveTo>
                <a:lnTo>
                  <a:pt x="12192737" y="2819"/>
                </a:lnTo>
                <a:lnTo>
                  <a:pt x="12189206" y="933949"/>
                </a:lnTo>
                <a:lnTo>
                  <a:pt x="9048457" y="933949"/>
                </a:lnTo>
                <a:lnTo>
                  <a:pt x="9061153" y="907595"/>
                </a:lnTo>
                <a:cubicBezTo>
                  <a:pt x="9132425" y="739088"/>
                  <a:pt x="9171837" y="553824"/>
                  <a:pt x="9171837" y="359355"/>
                </a:cubicBezTo>
                <a:cubicBezTo>
                  <a:pt x="9171837" y="262121"/>
                  <a:pt x="9161984" y="167187"/>
                  <a:pt x="9143222" y="75499"/>
                </a:cubicBezTo>
                <a:lnTo>
                  <a:pt x="9120661" y="2819"/>
                </a:lnTo>
                <a:close/>
                <a:moveTo>
                  <a:pt x="0" y="0"/>
                </a:moveTo>
                <a:lnTo>
                  <a:pt x="3182610" y="2819"/>
                </a:lnTo>
                <a:lnTo>
                  <a:pt x="3160048" y="75499"/>
                </a:lnTo>
                <a:cubicBezTo>
                  <a:pt x="3141286" y="167187"/>
                  <a:pt x="3131433" y="262121"/>
                  <a:pt x="3131433" y="359355"/>
                </a:cubicBezTo>
                <a:cubicBezTo>
                  <a:pt x="3131433" y="553824"/>
                  <a:pt x="3170845" y="739088"/>
                  <a:pt x="3242118" y="907595"/>
                </a:cubicBezTo>
                <a:lnTo>
                  <a:pt x="3254813" y="933949"/>
                </a:lnTo>
                <a:lnTo>
                  <a:pt x="712" y="927599"/>
                </a:lnTo>
                <a:cubicBezTo>
                  <a:pt x="712" y="617222"/>
                  <a:pt x="0" y="310377"/>
                  <a:pt x="0" y="0"/>
                </a:cubicBez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err="1"/>
          </a:p>
        </p:txBody>
      </p:sp>
      <p:sp>
        <p:nvSpPr>
          <p:cNvPr id="2" name="Title 1">
            <a:extLst>
              <a:ext uri="{FF2B5EF4-FFF2-40B4-BE49-F238E27FC236}">
                <a16:creationId xmlns:a16="http://schemas.microsoft.com/office/drawing/2014/main" id="{CB03EADC-FA06-4311-9C7E-8EE2BED88A60}"/>
              </a:ext>
            </a:extLst>
          </p:cNvPr>
          <p:cNvSpPr>
            <a:spLocks noGrp="1"/>
          </p:cNvSpPr>
          <p:nvPr userDrawn="1">
            <p:ph type="ctrTitle" hasCustomPrompt="1"/>
          </p:nvPr>
        </p:nvSpPr>
        <p:spPr>
          <a:xfrm>
            <a:off x="946484" y="3413938"/>
            <a:ext cx="10299032" cy="2533433"/>
          </a:xfrm>
          <a:prstGeom prst="rect">
            <a:avLst/>
          </a:prstGeom>
        </p:spPr>
        <p:txBody>
          <a:bodyPr anchor="ctr">
            <a:normAutofit/>
          </a:bodyPr>
          <a:lstStyle>
            <a:lvl1pPr algn="ctr">
              <a:lnSpc>
                <a:spcPct val="130000"/>
              </a:lnSpc>
              <a:defRPr sz="4700" b="1" baseline="0">
                <a:solidFill>
                  <a:srgbClr val="142850"/>
                </a:solidFill>
                <a:latin typeface="Arial" panose="020B0604020202020204" pitchFamily="34" charset="0"/>
                <a:cs typeface="Arial" panose="020B0604020202020204" pitchFamily="34" charset="0"/>
              </a:defRPr>
            </a:lvl1pPr>
          </a:lstStyle>
          <a:p>
            <a:r>
              <a:rPr lang="en-US" dirty="0"/>
              <a:t>Title slide 2</a:t>
            </a:r>
          </a:p>
        </p:txBody>
      </p:sp>
      <p:sp>
        <p:nvSpPr>
          <p:cNvPr id="15" name="Text Placeholder 14">
            <a:extLst>
              <a:ext uri="{FF2B5EF4-FFF2-40B4-BE49-F238E27FC236}">
                <a16:creationId xmlns:a16="http://schemas.microsoft.com/office/drawing/2014/main" id="{36FD5649-EFD0-4143-B2F7-F53BD0B94110}"/>
              </a:ext>
            </a:extLst>
          </p:cNvPr>
          <p:cNvSpPr>
            <a:spLocks noGrp="1"/>
          </p:cNvSpPr>
          <p:nvPr userDrawn="1">
            <p:ph type="body" sz="quarter" idx="13" hasCustomPrompt="1"/>
          </p:nvPr>
        </p:nvSpPr>
        <p:spPr>
          <a:xfrm>
            <a:off x="9556750" y="1238693"/>
            <a:ext cx="2408250" cy="515679"/>
          </a:xfrm>
        </p:spPr>
        <p:txBody>
          <a:bodyPr anchor="ctr">
            <a:normAutofit/>
          </a:bodyPr>
          <a:lstStyle>
            <a:lvl1pPr marL="0" indent="0" algn="r">
              <a:buNone/>
              <a:defRPr sz="1800" b="1">
                <a:solidFill>
                  <a:srgbClr val="142850"/>
                </a:solidFill>
              </a:defRPr>
            </a:lvl1pPr>
          </a:lstStyle>
          <a:p>
            <a:pPr lvl="0"/>
            <a:r>
              <a:rPr lang="en-US" dirty="0"/>
              <a:t>Date</a:t>
            </a:r>
          </a:p>
        </p:txBody>
      </p:sp>
      <p:pic>
        <p:nvPicPr>
          <p:cNvPr id="19" name="Picture 18" descr="Oregon Health Authority Logo">
            <a:extLst>
              <a:ext uri="{FF2B5EF4-FFF2-40B4-BE49-F238E27FC236}">
                <a16:creationId xmlns:a16="http://schemas.microsoft.com/office/drawing/2014/main" id="{6850587F-3861-3D3E-70BD-CDD4A54E73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4936" y="962433"/>
            <a:ext cx="5342130" cy="1749710"/>
          </a:xfrm>
          <a:prstGeom prst="rect">
            <a:avLst/>
          </a:prstGeom>
        </p:spPr>
      </p:pic>
    </p:spTree>
    <p:extLst>
      <p:ext uri="{BB962C8B-B14F-4D97-AF65-F5344CB8AC3E}">
        <p14:creationId xmlns:p14="http://schemas.microsoft.com/office/powerpoint/2010/main" val="5043855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Grid Slid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3" name="Content Placeholder 1">
            <a:extLst>
              <a:ext uri="{FF2B5EF4-FFF2-40B4-BE49-F238E27FC236}">
                <a16:creationId xmlns:a16="http://schemas.microsoft.com/office/drawing/2014/main" id="{EEAE094E-9304-4478-A67E-2134D652F595}"/>
              </a:ext>
            </a:extLst>
          </p:cNvPr>
          <p:cNvSpPr>
            <a:spLocks noGrp="1"/>
          </p:cNvSpPr>
          <p:nvPr>
            <p:ph idx="1"/>
          </p:nvPr>
        </p:nvSpPr>
        <p:spPr>
          <a:xfrm>
            <a:off x="635001" y="1371600"/>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668626B0-D7F6-4CF1-8690-799314CED96C}"/>
              </a:ext>
            </a:extLst>
          </p:cNvPr>
          <p:cNvSpPr>
            <a:spLocks noGrp="1"/>
          </p:cNvSpPr>
          <p:nvPr>
            <p:ph idx="13"/>
          </p:nvPr>
        </p:nvSpPr>
        <p:spPr>
          <a:xfrm>
            <a:off x="3396342" y="1371600"/>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a:extLst>
              <a:ext uri="{FF2B5EF4-FFF2-40B4-BE49-F238E27FC236}">
                <a16:creationId xmlns:a16="http://schemas.microsoft.com/office/drawing/2014/main" id="{118DBB5B-C021-463D-9F7D-8D7F1C3D4078}"/>
              </a:ext>
            </a:extLst>
          </p:cNvPr>
          <p:cNvSpPr>
            <a:spLocks noGrp="1"/>
          </p:cNvSpPr>
          <p:nvPr>
            <p:ph idx="14"/>
          </p:nvPr>
        </p:nvSpPr>
        <p:spPr>
          <a:xfrm>
            <a:off x="6157683" y="1371598"/>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4">
            <a:extLst>
              <a:ext uri="{FF2B5EF4-FFF2-40B4-BE49-F238E27FC236}">
                <a16:creationId xmlns:a16="http://schemas.microsoft.com/office/drawing/2014/main" id="{4F797226-F7DC-4E6D-9BED-BA66AE299BE9}"/>
              </a:ext>
            </a:extLst>
          </p:cNvPr>
          <p:cNvSpPr>
            <a:spLocks noGrp="1"/>
          </p:cNvSpPr>
          <p:nvPr>
            <p:ph idx="15"/>
          </p:nvPr>
        </p:nvSpPr>
        <p:spPr>
          <a:xfrm>
            <a:off x="8919024" y="1371599"/>
            <a:ext cx="263244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5">
            <a:extLst>
              <a:ext uri="{FF2B5EF4-FFF2-40B4-BE49-F238E27FC236}">
                <a16:creationId xmlns:a16="http://schemas.microsoft.com/office/drawing/2014/main" id="{649EA717-9556-46C5-8A82-A04A2BC7DE98}"/>
              </a:ext>
            </a:extLst>
          </p:cNvPr>
          <p:cNvSpPr>
            <a:spLocks noGrp="1"/>
          </p:cNvSpPr>
          <p:nvPr>
            <p:ph idx="16"/>
          </p:nvPr>
        </p:nvSpPr>
        <p:spPr>
          <a:xfrm>
            <a:off x="635001" y="3679382"/>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6">
            <a:extLst>
              <a:ext uri="{FF2B5EF4-FFF2-40B4-BE49-F238E27FC236}">
                <a16:creationId xmlns:a16="http://schemas.microsoft.com/office/drawing/2014/main" id="{84ABAA99-B895-4492-AB15-223A81A5EC58}"/>
              </a:ext>
            </a:extLst>
          </p:cNvPr>
          <p:cNvSpPr>
            <a:spLocks noGrp="1"/>
          </p:cNvSpPr>
          <p:nvPr>
            <p:ph idx="17"/>
          </p:nvPr>
        </p:nvSpPr>
        <p:spPr>
          <a:xfrm>
            <a:off x="3396342" y="3679382"/>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7">
            <a:extLst>
              <a:ext uri="{FF2B5EF4-FFF2-40B4-BE49-F238E27FC236}">
                <a16:creationId xmlns:a16="http://schemas.microsoft.com/office/drawing/2014/main" id="{8BA796A1-3295-44D2-A897-A47A9095FCB4}"/>
              </a:ext>
            </a:extLst>
          </p:cNvPr>
          <p:cNvSpPr>
            <a:spLocks noGrp="1"/>
          </p:cNvSpPr>
          <p:nvPr>
            <p:ph idx="18"/>
          </p:nvPr>
        </p:nvSpPr>
        <p:spPr>
          <a:xfrm>
            <a:off x="6157683" y="3679380"/>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8">
            <a:extLst>
              <a:ext uri="{FF2B5EF4-FFF2-40B4-BE49-F238E27FC236}">
                <a16:creationId xmlns:a16="http://schemas.microsoft.com/office/drawing/2014/main" id="{BBE9DDC7-C26C-49AA-8799-B3D54B83C8E1}"/>
              </a:ext>
            </a:extLst>
          </p:cNvPr>
          <p:cNvSpPr>
            <a:spLocks noGrp="1"/>
          </p:cNvSpPr>
          <p:nvPr>
            <p:ph idx="19"/>
          </p:nvPr>
        </p:nvSpPr>
        <p:spPr>
          <a:xfrm>
            <a:off x="8919024" y="3679381"/>
            <a:ext cx="263244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a:extLst>
              <a:ext uri="{FF2B5EF4-FFF2-40B4-BE49-F238E27FC236}">
                <a16:creationId xmlns:a16="http://schemas.microsoft.com/office/drawing/2014/main" id="{C77EBCC4-7952-1A11-E220-7E09937BA135}"/>
              </a:ext>
            </a:extLst>
          </p:cNvPr>
          <p:cNvSpPr>
            <a:spLocks noGrp="1"/>
          </p:cNvSpPr>
          <p:nvPr>
            <p:ph type="sldNum" sz="quarter" idx="20"/>
          </p:nvPr>
        </p:nvSpPr>
        <p:spPr/>
        <p:txBody>
          <a:bodyPr/>
          <a:lstStyle/>
          <a:p>
            <a:fld id="{58339581-759F-43B7-B47D-47F906F0E294}" type="slidenum">
              <a:rPr lang="en-US" smtClean="0"/>
              <a:pPr/>
              <a:t>‹#›</a:t>
            </a:fld>
            <a:endParaRPr lang="en-US" dirty="0"/>
          </a:p>
        </p:txBody>
      </p:sp>
      <p:cxnSp>
        <p:nvCxnSpPr>
          <p:cNvPr id="5" name="Straight Connector 4">
            <a:extLst>
              <a:ext uri="{FF2B5EF4-FFF2-40B4-BE49-F238E27FC236}">
                <a16:creationId xmlns:a16="http://schemas.microsoft.com/office/drawing/2014/main" id="{7C160B25-BE61-30DD-6110-3C5A8D2455CC}"/>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70820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B55C7F1-ECB9-E7D7-F888-DA2D215167EA}"/>
              </a:ext>
              <a:ext uri="{C183D7F6-B498-43B3-948B-1728B52AA6E4}">
                <adec:decorative xmlns:adec="http://schemas.microsoft.com/office/drawing/2017/decorative" val="1"/>
              </a:ext>
            </a:extLst>
          </p:cNvPr>
          <p:cNvSpPr/>
          <p:nvPr userDrawn="1"/>
        </p:nvSpPr>
        <p:spPr>
          <a:xfrm>
            <a:off x="342900" y="3549649"/>
            <a:ext cx="11552271" cy="3105340"/>
          </a:xfrm>
          <a:prstGeom prst="rect">
            <a:avLst/>
          </a:pr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a:p>
        </p:txBody>
      </p:sp>
      <p:sp>
        <p:nvSpPr>
          <p:cNvPr id="2" name="Title 1">
            <a:extLst>
              <a:ext uri="{FF2B5EF4-FFF2-40B4-BE49-F238E27FC236}">
                <a16:creationId xmlns:a16="http://schemas.microsoft.com/office/drawing/2014/main" id="{30FFEA5C-C1D1-0083-0B83-7DD95A43F9AD}"/>
              </a:ext>
            </a:extLst>
          </p:cNvPr>
          <p:cNvSpPr>
            <a:spLocks noGrp="1"/>
          </p:cNvSpPr>
          <p:nvPr>
            <p:ph type="title" hasCustomPrompt="1"/>
          </p:nvPr>
        </p:nvSpPr>
        <p:spPr/>
        <p:txBody>
          <a:bodyPr/>
          <a:lstStyle>
            <a:lvl1pPr>
              <a:defRPr/>
            </a:lvl1pPr>
          </a:lstStyle>
          <a:p>
            <a:r>
              <a:rPr lang="en-US" dirty="0"/>
              <a:t>Thank you</a:t>
            </a:r>
          </a:p>
        </p:txBody>
      </p:sp>
      <p:sp>
        <p:nvSpPr>
          <p:cNvPr id="7" name="Content Placeholder 6">
            <a:extLst>
              <a:ext uri="{FF2B5EF4-FFF2-40B4-BE49-F238E27FC236}">
                <a16:creationId xmlns:a16="http://schemas.microsoft.com/office/drawing/2014/main" id="{9F4195ED-F9A4-8178-6F12-2E51302C2A3F}"/>
              </a:ext>
            </a:extLst>
          </p:cNvPr>
          <p:cNvSpPr>
            <a:spLocks noGrp="1"/>
          </p:cNvSpPr>
          <p:nvPr>
            <p:ph sz="quarter" idx="11" hasCustomPrompt="1"/>
          </p:nvPr>
        </p:nvSpPr>
        <p:spPr>
          <a:xfrm>
            <a:off x="692151" y="3824968"/>
            <a:ext cx="8084238" cy="2640080"/>
          </a:xfrm>
        </p:spPr>
        <p:txBody>
          <a:bodyPr/>
          <a:lstStyle>
            <a:lvl1pPr marL="0" indent="0">
              <a:lnSpc>
                <a:spcPct val="130000"/>
              </a:lnSpc>
              <a:spcBef>
                <a:spcPts val="0"/>
              </a:spcBef>
              <a:buFont typeface="Arial" panose="020B0604020202020204" pitchFamily="34" charset="0"/>
              <a:buNone/>
              <a:defRPr sz="2000">
                <a:solidFill>
                  <a:schemeClr val="bg1"/>
                </a:solidFill>
              </a:defRPr>
            </a:lvl1pPr>
          </a:lstStyle>
          <a:p>
            <a:pPr lvl="0"/>
            <a:r>
              <a:rPr lang="en-US" dirty="0"/>
              <a:t>Click or tap here to enter Division name</a:t>
            </a:r>
            <a:br>
              <a:rPr lang="en-US" dirty="0"/>
            </a:br>
            <a:r>
              <a:rPr lang="en-US" dirty="0"/>
              <a:t>Click or tap here to enter Program name</a:t>
            </a:r>
            <a:br>
              <a:rPr lang="en-US" dirty="0"/>
            </a:br>
            <a:r>
              <a:rPr lang="en-US" dirty="0"/>
              <a:t>Click or tap here to enter Program address</a:t>
            </a:r>
            <a:br>
              <a:rPr lang="en-US" dirty="0"/>
            </a:br>
            <a:r>
              <a:rPr lang="en-US" dirty="0"/>
              <a:t>Click or tap here to enter Program City, State and ZIP code</a:t>
            </a:r>
            <a:br>
              <a:rPr lang="en-US" dirty="0"/>
            </a:br>
            <a:r>
              <a:rPr lang="en-US" dirty="0"/>
              <a:t>Click or tap here to enter Program phone number</a:t>
            </a:r>
            <a:br>
              <a:rPr lang="en-US" dirty="0"/>
            </a:br>
            <a:r>
              <a:rPr lang="en-US" dirty="0"/>
              <a:t>Click or tap here to enter Program website</a:t>
            </a:r>
          </a:p>
        </p:txBody>
      </p:sp>
      <p:pic>
        <p:nvPicPr>
          <p:cNvPr id="13" name="Picture 12" descr="Oregon Health Authority Logo">
            <a:extLst>
              <a:ext uri="{FF2B5EF4-FFF2-40B4-BE49-F238E27FC236}">
                <a16:creationId xmlns:a16="http://schemas.microsoft.com/office/drawing/2014/main" id="{D76AE2B9-7C85-226F-36E1-ADB1F2C9611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2864" y="3893965"/>
            <a:ext cx="2565832" cy="840387"/>
          </a:xfrm>
          <a:prstGeom prst="rect">
            <a:avLst/>
          </a:prstGeom>
        </p:spPr>
      </p:pic>
      <p:sp>
        <p:nvSpPr>
          <p:cNvPr id="4" name="Slide Number Placeholder 3">
            <a:extLst>
              <a:ext uri="{FF2B5EF4-FFF2-40B4-BE49-F238E27FC236}">
                <a16:creationId xmlns:a16="http://schemas.microsoft.com/office/drawing/2014/main" id="{85C90BB4-972C-ECB2-D7D2-EC33949EF74B}"/>
              </a:ext>
            </a:extLst>
          </p:cNvPr>
          <p:cNvSpPr>
            <a:spLocks noGrp="1"/>
          </p:cNvSpPr>
          <p:nvPr>
            <p:ph type="sldNum" sz="quarter" idx="12"/>
          </p:nvPr>
        </p:nvSpPr>
        <p:spPr>
          <a:xfrm>
            <a:off x="9568035" y="6421744"/>
            <a:ext cx="2272706" cy="184259"/>
          </a:xfrm>
        </p:spPr>
        <p:txBody>
          <a:bodyPr/>
          <a:lstStyle/>
          <a:p>
            <a:fld id="{58339581-759F-43B7-B47D-47F906F0E294}" type="slidenum">
              <a:rPr lang="en-US" smtClean="0"/>
              <a:pPr/>
              <a:t>‹#›</a:t>
            </a:fld>
            <a:endParaRPr lang="en-US" dirty="0"/>
          </a:p>
        </p:txBody>
      </p:sp>
      <p:cxnSp>
        <p:nvCxnSpPr>
          <p:cNvPr id="6" name="Straight Connector 5">
            <a:extLst>
              <a:ext uri="{FF2B5EF4-FFF2-40B4-BE49-F238E27FC236}">
                <a16:creationId xmlns:a16="http://schemas.microsoft.com/office/drawing/2014/main" id="{546A2DDE-93DB-8E8D-F4BD-0982B2847D10}"/>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DBEE8A98-25DD-3096-9994-FA4DB605B379}"/>
              </a:ext>
            </a:extLst>
          </p:cNvPr>
          <p:cNvSpPr>
            <a:spLocks noGrp="1"/>
          </p:cNvSpPr>
          <p:nvPr>
            <p:ph type="body" sz="quarter" idx="13" hasCustomPrompt="1"/>
          </p:nvPr>
        </p:nvSpPr>
        <p:spPr>
          <a:xfrm>
            <a:off x="635000" y="1552452"/>
            <a:ext cx="10922000" cy="1505071"/>
          </a:xfrm>
        </p:spPr>
        <p:txBody>
          <a:bodyPr/>
          <a:lstStyle>
            <a:lvl1pPr marL="0" indent="0">
              <a:lnSpc>
                <a:spcPct val="130000"/>
              </a:lnSpc>
              <a:buNone/>
              <a:defRPr/>
            </a:lvl1pPr>
          </a:lstStyle>
          <a:p>
            <a:pPr lvl="0"/>
            <a:r>
              <a:rPr lang="en-US" dirty="0"/>
              <a:t>You can get this document in other languages, large print, braille or a format you prefer free of charge. Contact [Program Contact name] at [email] or [phone number] (voice/text). We accept all relay calls.</a:t>
            </a:r>
          </a:p>
        </p:txBody>
      </p:sp>
    </p:spTree>
    <p:extLst>
      <p:ext uri="{BB962C8B-B14F-4D97-AF65-F5344CB8AC3E}">
        <p14:creationId xmlns:p14="http://schemas.microsoft.com/office/powerpoint/2010/main" val="13396808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3A328-42BA-49E5-B891-5BD035E3F90F}"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986EDE-EBC3-423E-A9C5-98120D85E0D3}" type="slidenum">
              <a:rPr lang="en-US" smtClean="0"/>
              <a:t>‹#›</a:t>
            </a:fld>
            <a:endParaRPr lang="en-US"/>
          </a:p>
        </p:txBody>
      </p:sp>
    </p:spTree>
    <p:extLst>
      <p:ext uri="{BB962C8B-B14F-4D97-AF65-F5344CB8AC3E}">
        <p14:creationId xmlns:p14="http://schemas.microsoft.com/office/powerpoint/2010/main" val="40721285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23A328-42BA-49E5-B891-5BD035E3F90F}" type="datetimeFigureOut">
              <a:rPr lang="en-US" smtClean="0"/>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986EDE-EBC3-423E-A9C5-98120D85E0D3}" type="slidenum">
              <a:rPr lang="en-US" smtClean="0"/>
              <a:t>‹#›</a:t>
            </a:fld>
            <a:endParaRPr lang="en-US"/>
          </a:p>
        </p:txBody>
      </p:sp>
    </p:spTree>
    <p:extLst>
      <p:ext uri="{BB962C8B-B14F-4D97-AF65-F5344CB8AC3E}">
        <p14:creationId xmlns:p14="http://schemas.microsoft.com/office/powerpoint/2010/main" val="18724576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3A328-42BA-49E5-B891-5BD035E3F90F}"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986EDE-EBC3-423E-A9C5-98120D85E0D3}" type="slidenum">
              <a:rPr lang="en-US" smtClean="0"/>
              <a:t>‹#›</a:t>
            </a:fld>
            <a:endParaRPr lang="en-US"/>
          </a:p>
        </p:txBody>
      </p:sp>
    </p:spTree>
    <p:extLst>
      <p:ext uri="{BB962C8B-B14F-4D97-AF65-F5344CB8AC3E}">
        <p14:creationId xmlns:p14="http://schemas.microsoft.com/office/powerpoint/2010/main" val="3543021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3">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D9097E9-A1CC-2882-18B2-64793E1D11B2}"/>
              </a:ext>
              <a:ext uri="{C183D7F6-B498-43B3-948B-1728B52AA6E4}">
                <adec:decorative xmlns:adec="http://schemas.microsoft.com/office/drawing/2017/decorative" val="1"/>
              </a:ext>
            </a:extLst>
          </p:cNvPr>
          <p:cNvSpPr/>
          <p:nvPr userDrawn="1"/>
        </p:nvSpPr>
        <p:spPr>
          <a:xfrm>
            <a:off x="0" y="4251810"/>
            <a:ext cx="12191999" cy="402485"/>
          </a:xfrm>
          <a:prstGeom prst="rect">
            <a:avLst/>
          </a:prstGeom>
          <a:solidFill>
            <a:srgbClr val="EC5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a:p>
        </p:txBody>
      </p:sp>
      <p:sp>
        <p:nvSpPr>
          <p:cNvPr id="8" name="Freeform: Shape 7">
            <a:extLst>
              <a:ext uri="{FF2B5EF4-FFF2-40B4-BE49-F238E27FC236}">
                <a16:creationId xmlns:a16="http://schemas.microsoft.com/office/drawing/2014/main" id="{C7022ECB-3342-CFB8-441A-07078BC2DDB3}"/>
              </a:ext>
              <a:ext uri="{C183D7F6-B498-43B3-948B-1728B52AA6E4}">
                <adec:decorative xmlns:adec="http://schemas.microsoft.com/office/drawing/2017/decorative" val="1"/>
              </a:ext>
            </a:extLst>
          </p:cNvPr>
          <p:cNvSpPr/>
          <p:nvPr userDrawn="1"/>
        </p:nvSpPr>
        <p:spPr>
          <a:xfrm>
            <a:off x="3505798" y="2740216"/>
            <a:ext cx="5236186" cy="3914775"/>
          </a:xfrm>
          <a:custGeom>
            <a:avLst/>
            <a:gdLst>
              <a:gd name="connsiteX0" fmla="*/ 2618093 w 5236186"/>
              <a:gd name="connsiteY0" fmla="*/ 0 h 3914775"/>
              <a:gd name="connsiteX1" fmla="*/ 5236186 w 5236186"/>
              <a:gd name="connsiteY1" fmla="*/ 2579674 h 3914775"/>
              <a:gd name="connsiteX2" fmla="*/ 4920196 w 5236186"/>
              <a:gd name="connsiteY2" fmla="*/ 3809300 h 3914775"/>
              <a:gd name="connsiteX3" fmla="*/ 4855165 w 5236186"/>
              <a:gd name="connsiteY3" fmla="*/ 3914775 h 3914775"/>
              <a:gd name="connsiteX4" fmla="*/ 381022 w 5236186"/>
              <a:gd name="connsiteY4" fmla="*/ 3914775 h 3914775"/>
              <a:gd name="connsiteX5" fmla="*/ 315990 w 5236186"/>
              <a:gd name="connsiteY5" fmla="*/ 3809300 h 3914775"/>
              <a:gd name="connsiteX6" fmla="*/ 0 w 5236186"/>
              <a:gd name="connsiteY6" fmla="*/ 2579674 h 3914775"/>
              <a:gd name="connsiteX7" fmla="*/ 2618093 w 5236186"/>
              <a:gd name="connsiteY7" fmla="*/ 0 h 391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6186" h="3914775">
                <a:moveTo>
                  <a:pt x="2618093" y="0"/>
                </a:moveTo>
                <a:cubicBezTo>
                  <a:pt x="4064026" y="0"/>
                  <a:pt x="5236186" y="1154959"/>
                  <a:pt x="5236186" y="2579674"/>
                </a:cubicBezTo>
                <a:cubicBezTo>
                  <a:pt x="5236186" y="3024898"/>
                  <a:pt x="5121717" y="3443778"/>
                  <a:pt x="4920196" y="3809300"/>
                </a:cubicBezTo>
                <a:lnTo>
                  <a:pt x="4855165" y="3914775"/>
                </a:lnTo>
                <a:lnTo>
                  <a:pt x="381022" y="3914775"/>
                </a:lnTo>
                <a:lnTo>
                  <a:pt x="315990" y="3809300"/>
                </a:lnTo>
                <a:cubicBezTo>
                  <a:pt x="114469" y="3443778"/>
                  <a:pt x="0" y="3024898"/>
                  <a:pt x="0" y="2579674"/>
                </a:cubicBezTo>
                <a:cubicBezTo>
                  <a:pt x="0" y="1154959"/>
                  <a:pt x="1172160" y="0"/>
                  <a:pt x="2618093" y="0"/>
                </a:cubicBez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err="1"/>
          </a:p>
        </p:txBody>
      </p:sp>
      <p:sp>
        <p:nvSpPr>
          <p:cNvPr id="6" name="Rectangle 5">
            <a:extLst>
              <a:ext uri="{FF2B5EF4-FFF2-40B4-BE49-F238E27FC236}">
                <a16:creationId xmlns:a16="http://schemas.microsoft.com/office/drawing/2014/main" id="{1D1A1064-136C-F793-9715-66DBBC4B1FF5}"/>
              </a:ext>
              <a:ext uri="{C183D7F6-B498-43B3-948B-1728B52AA6E4}">
                <adec:decorative xmlns:adec="http://schemas.microsoft.com/office/drawing/2017/decorative" val="1"/>
              </a:ext>
            </a:extLst>
          </p:cNvPr>
          <p:cNvSpPr/>
          <p:nvPr userDrawn="1"/>
        </p:nvSpPr>
        <p:spPr>
          <a:xfrm>
            <a:off x="0" y="4593802"/>
            <a:ext cx="12192000" cy="2264198"/>
          </a:xfrm>
          <a:prstGeom prst="rect">
            <a:avLst/>
          </a:pr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sp>
        <p:nvSpPr>
          <p:cNvPr id="2" name="Title 1">
            <a:extLst>
              <a:ext uri="{FF2B5EF4-FFF2-40B4-BE49-F238E27FC236}">
                <a16:creationId xmlns:a16="http://schemas.microsoft.com/office/drawing/2014/main" id="{CB03EADC-FA06-4311-9C7E-8EE2BED88A60}"/>
              </a:ext>
            </a:extLst>
          </p:cNvPr>
          <p:cNvSpPr>
            <a:spLocks noGrp="1"/>
          </p:cNvSpPr>
          <p:nvPr userDrawn="1">
            <p:ph type="ctrTitle" hasCustomPrompt="1"/>
          </p:nvPr>
        </p:nvSpPr>
        <p:spPr>
          <a:xfrm>
            <a:off x="946484" y="4783023"/>
            <a:ext cx="10299032" cy="1703502"/>
          </a:xfrm>
          <a:prstGeom prst="rect">
            <a:avLst/>
          </a:prstGeom>
        </p:spPr>
        <p:txBody>
          <a:bodyPr anchor="ctr">
            <a:normAutofit/>
          </a:bodyPr>
          <a:lstStyle>
            <a:lvl1pPr algn="ctr">
              <a:lnSpc>
                <a:spcPct val="130000"/>
              </a:lnSpc>
              <a:defRPr sz="4700" b="1" baseline="0">
                <a:solidFill>
                  <a:schemeClr val="bg1"/>
                </a:solidFill>
                <a:latin typeface="Arial" panose="020B0604020202020204" pitchFamily="34" charset="0"/>
                <a:cs typeface="Arial" panose="020B0604020202020204" pitchFamily="34" charset="0"/>
              </a:defRPr>
            </a:lvl1pPr>
          </a:lstStyle>
          <a:p>
            <a:r>
              <a:rPr lang="en-US" dirty="0"/>
              <a:t>Title slide 3</a:t>
            </a:r>
          </a:p>
        </p:txBody>
      </p:sp>
      <p:sp>
        <p:nvSpPr>
          <p:cNvPr id="15" name="Text Placeholder 14">
            <a:extLst>
              <a:ext uri="{FF2B5EF4-FFF2-40B4-BE49-F238E27FC236}">
                <a16:creationId xmlns:a16="http://schemas.microsoft.com/office/drawing/2014/main" id="{36FD5649-EFD0-4143-B2F7-F53BD0B94110}"/>
              </a:ext>
              <a:ext uri="{C183D7F6-B498-43B3-948B-1728B52AA6E4}">
                <adec:decorative xmlns:adec="http://schemas.microsoft.com/office/drawing/2017/decorative" val="0"/>
              </a:ext>
            </a:extLst>
          </p:cNvPr>
          <p:cNvSpPr>
            <a:spLocks noGrp="1"/>
          </p:cNvSpPr>
          <p:nvPr>
            <p:ph type="body" sz="quarter" idx="13" hasCustomPrompt="1"/>
          </p:nvPr>
        </p:nvSpPr>
        <p:spPr>
          <a:xfrm>
            <a:off x="363155" y="4260152"/>
            <a:ext cx="3026779" cy="351403"/>
          </a:xfrm>
        </p:spPr>
        <p:txBody>
          <a:bodyPr anchor="ctr">
            <a:normAutofit/>
          </a:bodyPr>
          <a:lstStyle>
            <a:lvl1pPr marL="0" indent="0" algn="l">
              <a:lnSpc>
                <a:spcPct val="100000"/>
              </a:lnSpc>
              <a:spcBef>
                <a:spcPts val="0"/>
              </a:spcBef>
              <a:buNone/>
              <a:defRPr sz="2000" b="1">
                <a:solidFill>
                  <a:schemeClr val="bg1"/>
                </a:solidFill>
              </a:defRPr>
            </a:lvl1pPr>
          </a:lstStyle>
          <a:p>
            <a:pPr lvl="0"/>
            <a:r>
              <a:rPr lang="en-US" dirty="0"/>
              <a:t>Date</a:t>
            </a:r>
          </a:p>
        </p:txBody>
      </p:sp>
      <p:sp>
        <p:nvSpPr>
          <p:cNvPr id="28" name="Picture Placeholder 27" descr="Add image description">
            <a:extLst>
              <a:ext uri="{FF2B5EF4-FFF2-40B4-BE49-F238E27FC236}">
                <a16:creationId xmlns:a16="http://schemas.microsoft.com/office/drawing/2014/main" id="{463C9382-55E5-46B5-998C-24B74D7AB36F}"/>
              </a:ext>
              <a:ext uri="{C183D7F6-B498-43B3-948B-1728B52AA6E4}">
                <adec:decorative xmlns:adec="http://schemas.microsoft.com/office/drawing/2017/decorative" val="0"/>
              </a:ext>
            </a:extLst>
          </p:cNvPr>
          <p:cNvSpPr>
            <a:spLocks noGrp="1"/>
          </p:cNvSpPr>
          <p:nvPr>
            <p:ph type="pic" sz="quarter" idx="15"/>
          </p:nvPr>
        </p:nvSpPr>
        <p:spPr>
          <a:xfrm>
            <a:off x="355191" y="303740"/>
            <a:ext cx="11568075" cy="3954861"/>
          </a:xfrm>
          <a:custGeom>
            <a:avLst/>
            <a:gdLst>
              <a:gd name="connsiteX0" fmla="*/ 0 w 11568075"/>
              <a:gd name="connsiteY0" fmla="*/ 0 h 3959647"/>
              <a:gd name="connsiteX1" fmla="*/ 11568075 w 11568075"/>
              <a:gd name="connsiteY1" fmla="*/ 0 h 3959647"/>
              <a:gd name="connsiteX2" fmla="*/ 11568075 w 11568075"/>
              <a:gd name="connsiteY2" fmla="*/ 3959647 h 3959647"/>
              <a:gd name="connsiteX3" fmla="*/ 0 w 11568075"/>
              <a:gd name="connsiteY3" fmla="*/ 3959647 h 3959647"/>
              <a:gd name="connsiteX4" fmla="*/ 0 w 11568075"/>
              <a:gd name="connsiteY4"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0 w 11568075"/>
              <a:gd name="connsiteY3" fmla="*/ 3959647 h 3959647"/>
              <a:gd name="connsiteX4" fmla="*/ 0 w 11568075"/>
              <a:gd name="connsiteY4"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11568075 w 11568075"/>
              <a:gd name="connsiteY3" fmla="*/ 3959647 h 3959647"/>
              <a:gd name="connsiteX4" fmla="*/ 0 w 11568075"/>
              <a:gd name="connsiteY4" fmla="*/ 3959647 h 3959647"/>
              <a:gd name="connsiteX5" fmla="*/ 0 w 11568075"/>
              <a:gd name="connsiteY5"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11568075 w 11568075"/>
              <a:gd name="connsiteY3" fmla="*/ 3959647 h 3959647"/>
              <a:gd name="connsiteX4" fmla="*/ 8769759 w 11568075"/>
              <a:gd name="connsiteY4" fmla="*/ 3944350 h 3959647"/>
              <a:gd name="connsiteX5" fmla="*/ 0 w 11568075"/>
              <a:gd name="connsiteY5" fmla="*/ 3959647 h 3959647"/>
              <a:gd name="connsiteX6" fmla="*/ 0 w 11568075"/>
              <a:gd name="connsiteY6" fmla="*/ 0 h 3959647"/>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769759 w 11568075"/>
              <a:gd name="connsiteY4" fmla="*/ 3944350 h 3974944"/>
              <a:gd name="connsiteX5" fmla="*/ 3219859 w 11568075"/>
              <a:gd name="connsiteY5" fmla="*/ 3974944 h 3974944"/>
              <a:gd name="connsiteX6" fmla="*/ 0 w 11568075"/>
              <a:gd name="connsiteY6" fmla="*/ 3959647 h 3974944"/>
              <a:gd name="connsiteX7" fmla="*/ 0 w 11568075"/>
              <a:gd name="connsiteY7" fmla="*/ 0 h 3974944"/>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769759 w 11568075"/>
              <a:gd name="connsiteY4" fmla="*/ 3944350 h 3990241"/>
              <a:gd name="connsiteX5" fmla="*/ 5797959 w 11568075"/>
              <a:gd name="connsiteY5" fmla="*/ 3990241 h 3990241"/>
              <a:gd name="connsiteX6" fmla="*/ 321985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769759 w 11568075"/>
              <a:gd name="connsiteY4" fmla="*/ 3944350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160159 w 11568075"/>
              <a:gd name="connsiteY4" fmla="*/ 3950757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166509 w 11568075"/>
              <a:gd name="connsiteY4" fmla="*/ 3963571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58976 w 11568075"/>
              <a:gd name="connsiteY3" fmla="*/ 3973364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58976 w 11568075"/>
              <a:gd name="connsiteY3" fmla="*/ 3973364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4550 w 11568075"/>
              <a:gd name="connsiteY7" fmla="*/ 3973364 h 3974944"/>
              <a:gd name="connsiteX8" fmla="*/ 0 w 11568075"/>
              <a:gd name="connsiteY8" fmla="*/ 0 h 3974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68075" h="3974944">
                <a:moveTo>
                  <a:pt x="0" y="0"/>
                </a:moveTo>
                <a:lnTo>
                  <a:pt x="11568075" y="0"/>
                </a:lnTo>
                <a:lnTo>
                  <a:pt x="11568075" y="3959647"/>
                </a:lnTo>
                <a:lnTo>
                  <a:pt x="11558976" y="3973364"/>
                </a:lnTo>
                <a:lnTo>
                  <a:pt x="8148312" y="3968144"/>
                </a:lnTo>
                <a:cubicBezTo>
                  <a:pt x="8010729" y="3663100"/>
                  <a:pt x="7370642" y="2488566"/>
                  <a:pt x="5753509" y="2471828"/>
                </a:cubicBezTo>
                <a:cubicBezTo>
                  <a:pt x="4212576" y="2505170"/>
                  <a:pt x="3579692" y="3595635"/>
                  <a:pt x="3378609" y="3974944"/>
                </a:cubicBezTo>
                <a:lnTo>
                  <a:pt x="4550" y="3973364"/>
                </a:lnTo>
                <a:cubicBezTo>
                  <a:pt x="3033" y="2648909"/>
                  <a:pt x="1517" y="1324455"/>
                  <a:pt x="0" y="0"/>
                </a:cubicBezTo>
                <a:close/>
              </a:path>
            </a:pathLst>
          </a:custGeom>
        </p:spPr>
        <p:txBody>
          <a:bodyPr/>
          <a:lstStyle/>
          <a:p>
            <a:r>
              <a:rPr lang="en-US"/>
              <a:t>Click icon to add picture</a:t>
            </a:r>
            <a:endParaRPr lang="en-US" dirty="0"/>
          </a:p>
        </p:txBody>
      </p:sp>
      <p:pic>
        <p:nvPicPr>
          <p:cNvPr id="16" name="Picture 15" descr="Oregon Health Authority Logo">
            <a:extLst>
              <a:ext uri="{FF2B5EF4-FFF2-40B4-BE49-F238E27FC236}">
                <a16:creationId xmlns:a16="http://schemas.microsoft.com/office/drawing/2014/main" id="{0DF777F8-DF81-DB00-8122-B157AF2F8EEE}"/>
              </a:ext>
              <a:ext uri="{C183D7F6-B498-43B3-948B-1728B52AA6E4}">
                <adec:decorative xmlns:adec="http://schemas.microsoft.com/office/drawing/2017/decorative" val="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840974" y="3613738"/>
            <a:ext cx="2510050" cy="822116"/>
          </a:xfrm>
          <a:prstGeom prst="rect">
            <a:avLst/>
          </a:prstGeom>
        </p:spPr>
      </p:pic>
    </p:spTree>
    <p:extLst>
      <p:ext uri="{BB962C8B-B14F-4D97-AF65-F5344CB8AC3E}">
        <p14:creationId xmlns:p14="http://schemas.microsoft.com/office/powerpoint/2010/main" val="1301133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E5BBEF0-E11C-4C7E-9A99-6668D89CB6D2}"/>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EFAA68A-88C4-45FA-A8E4-D83C1B884F96}"/>
              </a:ext>
            </a:extLst>
          </p:cNvPr>
          <p:cNvSpPr>
            <a:spLocks noGrp="1"/>
          </p:cNvSpPr>
          <p:nvPr>
            <p:ph idx="1"/>
          </p:nvPr>
        </p:nvSpPr>
        <p:spPr>
          <a:xfrm>
            <a:off x="635000" y="1329397"/>
            <a:ext cx="10922000" cy="4654677"/>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a:extLst>
              <a:ext uri="{FF2B5EF4-FFF2-40B4-BE49-F238E27FC236}">
                <a16:creationId xmlns:a16="http://schemas.microsoft.com/office/drawing/2014/main" id="{E6CACE33-3C9C-96D9-AD6F-7B105A24A1E8}"/>
              </a:ext>
            </a:extLst>
          </p:cNvPr>
          <p:cNvSpPr>
            <a:spLocks noGrp="1"/>
          </p:cNvSpPr>
          <p:nvPr>
            <p:ph type="sldNum" sz="quarter" idx="10"/>
          </p:nvPr>
        </p:nvSpPr>
        <p:spPr/>
        <p:txBody>
          <a:bodyPr/>
          <a:lstStyle/>
          <a:p>
            <a:fld id="{58339581-759F-43B7-B47D-47F906F0E294}" type="slidenum">
              <a:rPr lang="en-US" smtClean="0"/>
              <a:pPr/>
              <a:t>‹#›</a:t>
            </a:fld>
            <a:endParaRPr lang="en-US" dirty="0"/>
          </a:p>
        </p:txBody>
      </p:sp>
      <p:cxnSp>
        <p:nvCxnSpPr>
          <p:cNvPr id="6" name="Straight Connector 5">
            <a:extLst>
              <a:ext uri="{FF2B5EF4-FFF2-40B4-BE49-F238E27FC236}">
                <a16:creationId xmlns:a16="http://schemas.microsoft.com/office/drawing/2014/main" id="{F0FF79EF-8241-3B58-DAB2-10DD767C98F2}"/>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1578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E5BBEF0-E11C-4C7E-9A99-6668D89CB6D2}"/>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EFAA68A-88C4-45FA-A8E4-D83C1B884F96}"/>
              </a:ext>
            </a:extLst>
          </p:cNvPr>
          <p:cNvSpPr>
            <a:spLocks noGrp="1"/>
          </p:cNvSpPr>
          <p:nvPr>
            <p:ph idx="1"/>
          </p:nvPr>
        </p:nvSpPr>
        <p:spPr>
          <a:xfrm>
            <a:off x="635000" y="1329397"/>
            <a:ext cx="10922000" cy="4654677"/>
          </a:xfrm>
        </p:spPr>
        <p:txBody>
          <a:bodyPr/>
          <a:lstStyle>
            <a:lvl1pPr>
              <a:defRPr b="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a:extLst>
              <a:ext uri="{FF2B5EF4-FFF2-40B4-BE49-F238E27FC236}">
                <a16:creationId xmlns:a16="http://schemas.microsoft.com/office/drawing/2014/main" id="{F6AF6D61-37AE-3FCB-A585-A200D975D7BE}"/>
              </a:ext>
            </a:extLst>
          </p:cNvPr>
          <p:cNvSpPr>
            <a:spLocks noGrp="1"/>
          </p:cNvSpPr>
          <p:nvPr>
            <p:ph type="sldNum" sz="quarter" idx="10"/>
          </p:nvPr>
        </p:nvSpPr>
        <p:spPr/>
        <p:txBody>
          <a:bodyPr/>
          <a:lstStyle/>
          <a:p>
            <a:fld id="{58339581-759F-43B7-B47D-47F906F0E294}" type="slidenum">
              <a:rPr lang="en-US" smtClean="0"/>
              <a:pPr/>
              <a:t>‹#›</a:t>
            </a:fld>
            <a:endParaRPr lang="en-US" dirty="0"/>
          </a:p>
        </p:txBody>
      </p:sp>
      <p:cxnSp>
        <p:nvCxnSpPr>
          <p:cNvPr id="6" name="Straight Connector 5">
            <a:extLst>
              <a:ext uri="{FF2B5EF4-FFF2-40B4-BE49-F238E27FC236}">
                <a16:creationId xmlns:a16="http://schemas.microsoft.com/office/drawing/2014/main" id="{D2875334-1D16-7DB6-F0FD-5A989E419121}"/>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1578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Transition Slide 1">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B95FE489-255B-2F64-1471-EBA182D07D8C}"/>
              </a:ext>
            </a:extLst>
          </p:cNvPr>
          <p:cNvSpPr>
            <a:spLocks noGrp="1"/>
          </p:cNvSpPr>
          <p:nvPr>
            <p:ph type="ctrTitle" hasCustomPrompt="1"/>
          </p:nvPr>
        </p:nvSpPr>
        <p:spPr>
          <a:xfrm>
            <a:off x="946484" y="3985901"/>
            <a:ext cx="10299032" cy="2379458"/>
          </a:xfrm>
          <a:prstGeom prst="rect">
            <a:avLst/>
          </a:prstGeom>
        </p:spPr>
        <p:txBody>
          <a:bodyPr anchor="ctr">
            <a:normAutofit/>
          </a:bodyPr>
          <a:lstStyle>
            <a:lvl1pPr algn="ctr">
              <a:lnSpc>
                <a:spcPct val="130000"/>
              </a:lnSpc>
              <a:defRPr sz="4700" b="1" baseline="0">
                <a:solidFill>
                  <a:srgbClr val="142850"/>
                </a:solidFill>
                <a:latin typeface="Arial" panose="020B0604020202020204" pitchFamily="34" charset="0"/>
                <a:cs typeface="Arial" panose="020B0604020202020204" pitchFamily="34" charset="0"/>
              </a:defRPr>
            </a:lvl1pPr>
          </a:lstStyle>
          <a:p>
            <a:r>
              <a:rPr lang="en-US" dirty="0"/>
              <a:t>Section/Transition Slide 1</a:t>
            </a:r>
          </a:p>
        </p:txBody>
      </p:sp>
      <p:sp>
        <p:nvSpPr>
          <p:cNvPr id="14" name="Picture Placeholder 9" descr="Add image description">
            <a:extLst>
              <a:ext uri="{FF2B5EF4-FFF2-40B4-BE49-F238E27FC236}">
                <a16:creationId xmlns:a16="http://schemas.microsoft.com/office/drawing/2014/main" id="{509CB15F-F41C-0BC0-5413-49E643214301}"/>
              </a:ext>
            </a:extLst>
          </p:cNvPr>
          <p:cNvSpPr>
            <a:spLocks noGrp="1"/>
          </p:cNvSpPr>
          <p:nvPr>
            <p:ph type="pic" sz="quarter" idx="15"/>
          </p:nvPr>
        </p:nvSpPr>
        <p:spPr>
          <a:xfrm>
            <a:off x="956380" y="2055783"/>
            <a:ext cx="3392999" cy="1712913"/>
          </a:xfrm>
        </p:spPr>
        <p:txBody>
          <a:bodyPr/>
          <a:lstStyle/>
          <a:p>
            <a:r>
              <a:rPr lang="en-US"/>
              <a:t>Click icon to add picture</a:t>
            </a:r>
            <a:endParaRPr lang="en-US" dirty="0"/>
          </a:p>
        </p:txBody>
      </p:sp>
      <p:sp>
        <p:nvSpPr>
          <p:cNvPr id="15" name="Picture Placeholder 9" descr="Add image description">
            <a:extLst>
              <a:ext uri="{FF2B5EF4-FFF2-40B4-BE49-F238E27FC236}">
                <a16:creationId xmlns:a16="http://schemas.microsoft.com/office/drawing/2014/main" id="{09DC628C-DC25-BF64-56A6-A9B05019E16C}"/>
              </a:ext>
            </a:extLst>
          </p:cNvPr>
          <p:cNvSpPr>
            <a:spLocks noGrp="1"/>
          </p:cNvSpPr>
          <p:nvPr>
            <p:ph type="pic" sz="quarter" idx="16"/>
          </p:nvPr>
        </p:nvSpPr>
        <p:spPr>
          <a:xfrm>
            <a:off x="4398941" y="2056022"/>
            <a:ext cx="3392999" cy="1712913"/>
          </a:xfrm>
        </p:spPr>
        <p:txBody>
          <a:bodyPr/>
          <a:lstStyle/>
          <a:p>
            <a:r>
              <a:rPr lang="en-US"/>
              <a:t>Click icon to add picture</a:t>
            </a:r>
          </a:p>
        </p:txBody>
      </p:sp>
      <p:sp>
        <p:nvSpPr>
          <p:cNvPr id="16" name="Picture Placeholder 9" descr="Add image description">
            <a:extLst>
              <a:ext uri="{FF2B5EF4-FFF2-40B4-BE49-F238E27FC236}">
                <a16:creationId xmlns:a16="http://schemas.microsoft.com/office/drawing/2014/main" id="{ACA2A5F4-FE2E-7744-DE6C-DD413AA81BE2}"/>
              </a:ext>
            </a:extLst>
          </p:cNvPr>
          <p:cNvSpPr>
            <a:spLocks noGrp="1"/>
          </p:cNvSpPr>
          <p:nvPr>
            <p:ph type="pic" sz="quarter" idx="17"/>
          </p:nvPr>
        </p:nvSpPr>
        <p:spPr>
          <a:xfrm>
            <a:off x="7841502" y="2056260"/>
            <a:ext cx="3392999" cy="1712913"/>
          </a:xfrm>
        </p:spPr>
        <p:txBody>
          <a:bodyPr/>
          <a:lstStyle/>
          <a:p>
            <a:r>
              <a:rPr lang="en-US"/>
              <a:t>Click icon to add picture</a:t>
            </a:r>
            <a:endParaRPr lang="en-US" dirty="0"/>
          </a:p>
        </p:txBody>
      </p:sp>
      <p:pic>
        <p:nvPicPr>
          <p:cNvPr id="7" name="Picture 6" descr="Oregon Health Authority Logo">
            <a:extLst>
              <a:ext uri="{FF2B5EF4-FFF2-40B4-BE49-F238E27FC236}">
                <a16:creationId xmlns:a16="http://schemas.microsoft.com/office/drawing/2014/main" id="{23FF35BD-9A83-E913-5004-F5A4933273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55917" y="619897"/>
            <a:ext cx="3042068" cy="996370"/>
          </a:xfrm>
          <a:prstGeom prst="rect">
            <a:avLst/>
          </a:prstGeom>
        </p:spPr>
      </p:pic>
      <p:sp>
        <p:nvSpPr>
          <p:cNvPr id="2" name="Slide Number Placeholder 1">
            <a:extLst>
              <a:ext uri="{FF2B5EF4-FFF2-40B4-BE49-F238E27FC236}">
                <a16:creationId xmlns:a16="http://schemas.microsoft.com/office/drawing/2014/main" id="{B2875CDC-4DCE-C088-CD99-85F7FFF4DABE}"/>
              </a:ext>
            </a:extLst>
          </p:cNvPr>
          <p:cNvSpPr>
            <a:spLocks noGrp="1"/>
          </p:cNvSpPr>
          <p:nvPr>
            <p:ph type="sldNum" sz="quarter" idx="18"/>
          </p:nvPr>
        </p:nvSpPr>
        <p:spPr/>
        <p:txBody>
          <a:bodyPr/>
          <a:lstStyle/>
          <a:p>
            <a:fld id="{58339581-759F-43B7-B47D-47F906F0E294}" type="slidenum">
              <a:rPr lang="en-US" smtClean="0"/>
              <a:pPr/>
              <a:t>‹#›</a:t>
            </a:fld>
            <a:endParaRPr lang="en-US" dirty="0"/>
          </a:p>
        </p:txBody>
      </p:sp>
      <p:sp>
        <p:nvSpPr>
          <p:cNvPr id="4" name="Freeform: Shape 3">
            <a:extLst>
              <a:ext uri="{FF2B5EF4-FFF2-40B4-BE49-F238E27FC236}">
                <a16:creationId xmlns:a16="http://schemas.microsoft.com/office/drawing/2014/main" id="{9753263D-1FF9-B4E5-81A0-BE4658180388}"/>
              </a:ext>
              <a:ext uri="{C183D7F6-B498-43B3-948B-1728B52AA6E4}">
                <adec:decorative xmlns:adec="http://schemas.microsoft.com/office/drawing/2017/decorative" val="1"/>
              </a:ext>
            </a:extLst>
          </p:cNvPr>
          <p:cNvSpPr/>
          <p:nvPr userDrawn="1"/>
        </p:nvSpPr>
        <p:spPr>
          <a:xfrm>
            <a:off x="1" y="1069495"/>
            <a:ext cx="12191999" cy="533401"/>
          </a:xfrm>
          <a:custGeom>
            <a:avLst/>
            <a:gdLst>
              <a:gd name="connsiteX0" fmla="*/ 7778841 w 12191999"/>
              <a:gd name="connsiteY0" fmla="*/ 0 h 533401"/>
              <a:gd name="connsiteX1" fmla="*/ 12191999 w 12191999"/>
              <a:gd name="connsiteY1" fmla="*/ 0 h 533401"/>
              <a:gd name="connsiteX2" fmla="*/ 12191999 w 12191999"/>
              <a:gd name="connsiteY2" fmla="*/ 533401 h 533401"/>
              <a:gd name="connsiteX3" fmla="*/ 7730753 w 12191999"/>
              <a:gd name="connsiteY3" fmla="*/ 533401 h 533401"/>
              <a:gd name="connsiteX4" fmla="*/ 7744993 w 12191999"/>
              <a:gd name="connsiteY4" fmla="*/ 507166 h 533401"/>
              <a:gd name="connsiteX5" fmla="*/ 7807196 w 12191999"/>
              <a:gd name="connsiteY5" fmla="*/ 199064 h 533401"/>
              <a:gd name="connsiteX6" fmla="*/ 7791115 w 12191999"/>
              <a:gd name="connsiteY6" fmla="*/ 39542 h 533401"/>
              <a:gd name="connsiteX7" fmla="*/ 0 w 12191999"/>
              <a:gd name="connsiteY7" fmla="*/ 0 h 533401"/>
              <a:gd name="connsiteX8" fmla="*/ 4441397 w 12191999"/>
              <a:gd name="connsiteY8" fmla="*/ 0 h 533401"/>
              <a:gd name="connsiteX9" fmla="*/ 4429123 w 12191999"/>
              <a:gd name="connsiteY9" fmla="*/ 39542 h 533401"/>
              <a:gd name="connsiteX10" fmla="*/ 4413041 w 12191999"/>
              <a:gd name="connsiteY10" fmla="*/ 199064 h 533401"/>
              <a:gd name="connsiteX11" fmla="*/ 4475244 w 12191999"/>
              <a:gd name="connsiteY11" fmla="*/ 507166 h 533401"/>
              <a:gd name="connsiteX12" fmla="*/ 4489484 w 12191999"/>
              <a:gd name="connsiteY12" fmla="*/ 533401 h 533401"/>
              <a:gd name="connsiteX13" fmla="*/ 0 w 12191999"/>
              <a:gd name="connsiteY13" fmla="*/ 533401 h 533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1999" h="533401">
                <a:moveTo>
                  <a:pt x="7778841" y="0"/>
                </a:moveTo>
                <a:lnTo>
                  <a:pt x="12191999" y="0"/>
                </a:lnTo>
                <a:lnTo>
                  <a:pt x="12191999" y="533401"/>
                </a:lnTo>
                <a:lnTo>
                  <a:pt x="7730753" y="533401"/>
                </a:lnTo>
                <a:lnTo>
                  <a:pt x="7744993" y="507166"/>
                </a:lnTo>
                <a:cubicBezTo>
                  <a:pt x="7785047" y="412468"/>
                  <a:pt x="7807196" y="308353"/>
                  <a:pt x="7807196" y="199064"/>
                </a:cubicBezTo>
                <a:cubicBezTo>
                  <a:pt x="7807196" y="144420"/>
                  <a:pt x="7801659" y="91069"/>
                  <a:pt x="7791115" y="39542"/>
                </a:cubicBezTo>
                <a:close/>
                <a:moveTo>
                  <a:pt x="0" y="0"/>
                </a:moveTo>
                <a:lnTo>
                  <a:pt x="4441397" y="0"/>
                </a:lnTo>
                <a:lnTo>
                  <a:pt x="4429123" y="39542"/>
                </a:lnTo>
                <a:cubicBezTo>
                  <a:pt x="4418579" y="91069"/>
                  <a:pt x="4413041" y="144420"/>
                  <a:pt x="4413041" y="199064"/>
                </a:cubicBezTo>
                <a:cubicBezTo>
                  <a:pt x="4413041" y="308353"/>
                  <a:pt x="4435190" y="412468"/>
                  <a:pt x="4475244" y="507166"/>
                </a:cubicBezTo>
                <a:lnTo>
                  <a:pt x="4489484" y="533401"/>
                </a:lnTo>
                <a:lnTo>
                  <a:pt x="0" y="533401"/>
                </a:ln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000" dirty="0" err="1"/>
          </a:p>
        </p:txBody>
      </p:sp>
    </p:spTree>
    <p:extLst>
      <p:ext uri="{BB962C8B-B14F-4D97-AF65-F5344CB8AC3E}">
        <p14:creationId xmlns:p14="http://schemas.microsoft.com/office/powerpoint/2010/main" val="2741237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Transition Slide 2">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EC50667-808E-ACC9-B3BD-E4713FBB29F0}"/>
              </a:ext>
            </a:extLst>
          </p:cNvPr>
          <p:cNvSpPr>
            <a:spLocks noGrp="1"/>
          </p:cNvSpPr>
          <p:nvPr>
            <p:ph type="ctrTitle" hasCustomPrompt="1"/>
          </p:nvPr>
        </p:nvSpPr>
        <p:spPr>
          <a:xfrm>
            <a:off x="946484" y="3413938"/>
            <a:ext cx="10299032" cy="2533433"/>
          </a:xfrm>
          <a:prstGeom prst="rect">
            <a:avLst/>
          </a:prstGeom>
        </p:spPr>
        <p:txBody>
          <a:bodyPr anchor="ctr">
            <a:normAutofit/>
          </a:bodyPr>
          <a:lstStyle>
            <a:lvl1pPr algn="ctr">
              <a:lnSpc>
                <a:spcPct val="130000"/>
              </a:lnSpc>
              <a:defRPr sz="4700" b="1" baseline="0">
                <a:solidFill>
                  <a:srgbClr val="142850"/>
                </a:solidFill>
                <a:latin typeface="Arial" panose="020B0604020202020204" pitchFamily="34" charset="0"/>
                <a:cs typeface="Arial" panose="020B0604020202020204" pitchFamily="34" charset="0"/>
              </a:defRPr>
            </a:lvl1pPr>
          </a:lstStyle>
          <a:p>
            <a:r>
              <a:rPr lang="en-US" dirty="0"/>
              <a:t>Section/Transition Slide 2</a:t>
            </a:r>
          </a:p>
        </p:txBody>
      </p:sp>
      <p:pic>
        <p:nvPicPr>
          <p:cNvPr id="8" name="Picture 7" descr="Oregon Health Authority Logo">
            <a:extLst>
              <a:ext uri="{FF2B5EF4-FFF2-40B4-BE49-F238E27FC236}">
                <a16:creationId xmlns:a16="http://schemas.microsoft.com/office/drawing/2014/main" id="{900FDBF4-91EE-4271-1C49-F05CE21769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4911" y="925681"/>
            <a:ext cx="5342130" cy="1749710"/>
          </a:xfrm>
          <a:prstGeom prst="rect">
            <a:avLst/>
          </a:prstGeom>
        </p:spPr>
      </p:pic>
      <p:sp>
        <p:nvSpPr>
          <p:cNvPr id="2" name="Slide Number Placeholder 1">
            <a:extLst>
              <a:ext uri="{FF2B5EF4-FFF2-40B4-BE49-F238E27FC236}">
                <a16:creationId xmlns:a16="http://schemas.microsoft.com/office/drawing/2014/main" id="{6B026B29-4A8A-C616-41AC-00F0855302DC}"/>
              </a:ext>
            </a:extLst>
          </p:cNvPr>
          <p:cNvSpPr>
            <a:spLocks noGrp="1"/>
          </p:cNvSpPr>
          <p:nvPr>
            <p:ph type="sldNum" sz="quarter" idx="10"/>
          </p:nvPr>
        </p:nvSpPr>
        <p:spPr/>
        <p:txBody>
          <a:bodyPr/>
          <a:lstStyle/>
          <a:p>
            <a:fld id="{58339581-759F-43B7-B47D-47F906F0E294}" type="slidenum">
              <a:rPr lang="en-US" smtClean="0"/>
              <a:pPr/>
              <a:t>‹#›</a:t>
            </a:fld>
            <a:endParaRPr lang="en-US" dirty="0"/>
          </a:p>
        </p:txBody>
      </p:sp>
      <p:sp>
        <p:nvSpPr>
          <p:cNvPr id="7" name="Freeform: Shape 6">
            <a:extLst>
              <a:ext uri="{FF2B5EF4-FFF2-40B4-BE49-F238E27FC236}">
                <a16:creationId xmlns:a16="http://schemas.microsoft.com/office/drawing/2014/main" id="{EFCC09E6-FD23-1D3A-6232-CC56144BD46E}"/>
              </a:ext>
              <a:ext uri="{C183D7F6-B498-43B3-948B-1728B52AA6E4}">
                <adec:decorative xmlns:adec="http://schemas.microsoft.com/office/drawing/2017/decorative" val="1"/>
              </a:ext>
            </a:extLst>
          </p:cNvPr>
          <p:cNvSpPr/>
          <p:nvPr userDrawn="1"/>
        </p:nvSpPr>
        <p:spPr>
          <a:xfrm>
            <a:off x="-737" y="1714801"/>
            <a:ext cx="12192737" cy="933949"/>
          </a:xfrm>
          <a:custGeom>
            <a:avLst/>
            <a:gdLst>
              <a:gd name="connsiteX0" fmla="*/ 9151699 w 12192000"/>
              <a:gd name="connsiteY0" fmla="*/ 0 h 931130"/>
              <a:gd name="connsiteX1" fmla="*/ 12192000 w 12192000"/>
              <a:gd name="connsiteY1" fmla="*/ 0 h 931130"/>
              <a:gd name="connsiteX2" fmla="*/ 12192000 w 12192000"/>
              <a:gd name="connsiteY2" fmla="*/ 931130 h 931130"/>
              <a:gd name="connsiteX3" fmla="*/ 9079495 w 12192000"/>
              <a:gd name="connsiteY3" fmla="*/ 931130 h 931130"/>
              <a:gd name="connsiteX4" fmla="*/ 9092191 w 12192000"/>
              <a:gd name="connsiteY4" fmla="*/ 904776 h 931130"/>
              <a:gd name="connsiteX5" fmla="*/ 9202875 w 12192000"/>
              <a:gd name="connsiteY5" fmla="*/ 356536 h 931130"/>
              <a:gd name="connsiteX6" fmla="*/ 9174260 w 12192000"/>
              <a:gd name="connsiteY6" fmla="*/ 72680 h 931130"/>
              <a:gd name="connsiteX7" fmla="*/ 0 w 12192000"/>
              <a:gd name="connsiteY7" fmla="*/ 0 h 931130"/>
              <a:gd name="connsiteX8" fmla="*/ 3213648 w 12192000"/>
              <a:gd name="connsiteY8" fmla="*/ 0 h 931130"/>
              <a:gd name="connsiteX9" fmla="*/ 3191086 w 12192000"/>
              <a:gd name="connsiteY9" fmla="*/ 72680 h 931130"/>
              <a:gd name="connsiteX10" fmla="*/ 3162471 w 12192000"/>
              <a:gd name="connsiteY10" fmla="*/ 356536 h 931130"/>
              <a:gd name="connsiteX11" fmla="*/ 3273156 w 12192000"/>
              <a:gd name="connsiteY11" fmla="*/ 904776 h 931130"/>
              <a:gd name="connsiteX12" fmla="*/ 3285851 w 12192000"/>
              <a:gd name="connsiteY12" fmla="*/ 931130 h 931130"/>
              <a:gd name="connsiteX13" fmla="*/ 0 w 12192000"/>
              <a:gd name="connsiteY13" fmla="*/ 931130 h 931130"/>
              <a:gd name="connsiteX0" fmla="*/ 9151699 w 12192000"/>
              <a:gd name="connsiteY0" fmla="*/ 6350 h 937480"/>
              <a:gd name="connsiteX1" fmla="*/ 12192000 w 12192000"/>
              <a:gd name="connsiteY1" fmla="*/ 6350 h 937480"/>
              <a:gd name="connsiteX2" fmla="*/ 12192000 w 12192000"/>
              <a:gd name="connsiteY2" fmla="*/ 937480 h 937480"/>
              <a:gd name="connsiteX3" fmla="*/ 9079495 w 12192000"/>
              <a:gd name="connsiteY3" fmla="*/ 937480 h 937480"/>
              <a:gd name="connsiteX4" fmla="*/ 9092191 w 12192000"/>
              <a:gd name="connsiteY4" fmla="*/ 911126 h 937480"/>
              <a:gd name="connsiteX5" fmla="*/ 9202875 w 12192000"/>
              <a:gd name="connsiteY5" fmla="*/ 362886 h 937480"/>
              <a:gd name="connsiteX6" fmla="*/ 9174260 w 12192000"/>
              <a:gd name="connsiteY6" fmla="*/ 79030 h 937480"/>
              <a:gd name="connsiteX7" fmla="*/ 9151699 w 12192000"/>
              <a:gd name="connsiteY7" fmla="*/ 6350 h 937480"/>
              <a:gd name="connsiteX8" fmla="*/ 38100 w 12192000"/>
              <a:gd name="connsiteY8" fmla="*/ 0 h 937480"/>
              <a:gd name="connsiteX9" fmla="*/ 3213648 w 12192000"/>
              <a:gd name="connsiteY9" fmla="*/ 6350 h 937480"/>
              <a:gd name="connsiteX10" fmla="*/ 3191086 w 12192000"/>
              <a:gd name="connsiteY10" fmla="*/ 79030 h 937480"/>
              <a:gd name="connsiteX11" fmla="*/ 3162471 w 12192000"/>
              <a:gd name="connsiteY11" fmla="*/ 362886 h 937480"/>
              <a:gd name="connsiteX12" fmla="*/ 3273156 w 12192000"/>
              <a:gd name="connsiteY12" fmla="*/ 911126 h 937480"/>
              <a:gd name="connsiteX13" fmla="*/ 3285851 w 12192000"/>
              <a:gd name="connsiteY13" fmla="*/ 937480 h 937480"/>
              <a:gd name="connsiteX14" fmla="*/ 0 w 12192000"/>
              <a:gd name="connsiteY14" fmla="*/ 937480 h 937480"/>
              <a:gd name="connsiteX15" fmla="*/ 38100 w 12192000"/>
              <a:gd name="connsiteY15" fmla="*/ 0 h 937480"/>
              <a:gd name="connsiteX0" fmla="*/ 9113599 w 12153900"/>
              <a:gd name="connsiteY0" fmla="*/ 6350 h 937480"/>
              <a:gd name="connsiteX1" fmla="*/ 12153900 w 12153900"/>
              <a:gd name="connsiteY1" fmla="*/ 6350 h 937480"/>
              <a:gd name="connsiteX2" fmla="*/ 12153900 w 12153900"/>
              <a:gd name="connsiteY2" fmla="*/ 937480 h 937480"/>
              <a:gd name="connsiteX3" fmla="*/ 9041395 w 12153900"/>
              <a:gd name="connsiteY3" fmla="*/ 937480 h 937480"/>
              <a:gd name="connsiteX4" fmla="*/ 9054091 w 12153900"/>
              <a:gd name="connsiteY4" fmla="*/ 911126 h 937480"/>
              <a:gd name="connsiteX5" fmla="*/ 9164775 w 12153900"/>
              <a:gd name="connsiteY5" fmla="*/ 362886 h 937480"/>
              <a:gd name="connsiteX6" fmla="*/ 9136160 w 12153900"/>
              <a:gd name="connsiteY6" fmla="*/ 79030 h 937480"/>
              <a:gd name="connsiteX7" fmla="*/ 9113599 w 12153900"/>
              <a:gd name="connsiteY7" fmla="*/ 6350 h 937480"/>
              <a:gd name="connsiteX8" fmla="*/ 0 w 12153900"/>
              <a:gd name="connsiteY8" fmla="*/ 0 h 937480"/>
              <a:gd name="connsiteX9" fmla="*/ 3175548 w 12153900"/>
              <a:gd name="connsiteY9" fmla="*/ 6350 h 937480"/>
              <a:gd name="connsiteX10" fmla="*/ 3152986 w 12153900"/>
              <a:gd name="connsiteY10" fmla="*/ 79030 h 937480"/>
              <a:gd name="connsiteX11" fmla="*/ 3124371 w 12153900"/>
              <a:gd name="connsiteY11" fmla="*/ 362886 h 937480"/>
              <a:gd name="connsiteX12" fmla="*/ 3235056 w 12153900"/>
              <a:gd name="connsiteY12" fmla="*/ 911126 h 937480"/>
              <a:gd name="connsiteX13" fmla="*/ 3247751 w 12153900"/>
              <a:gd name="connsiteY13" fmla="*/ 937480 h 937480"/>
              <a:gd name="connsiteX14" fmla="*/ 12700 w 12153900"/>
              <a:gd name="connsiteY14" fmla="*/ 931130 h 937480"/>
              <a:gd name="connsiteX15" fmla="*/ 0 w 12153900"/>
              <a:gd name="connsiteY15" fmla="*/ 0 h 937480"/>
              <a:gd name="connsiteX0" fmla="*/ 9119949 w 12160250"/>
              <a:gd name="connsiteY0" fmla="*/ 6350 h 937480"/>
              <a:gd name="connsiteX1" fmla="*/ 12160250 w 12160250"/>
              <a:gd name="connsiteY1" fmla="*/ 6350 h 937480"/>
              <a:gd name="connsiteX2" fmla="*/ 12160250 w 12160250"/>
              <a:gd name="connsiteY2" fmla="*/ 937480 h 937480"/>
              <a:gd name="connsiteX3" fmla="*/ 9047745 w 12160250"/>
              <a:gd name="connsiteY3" fmla="*/ 937480 h 937480"/>
              <a:gd name="connsiteX4" fmla="*/ 9060441 w 12160250"/>
              <a:gd name="connsiteY4" fmla="*/ 911126 h 937480"/>
              <a:gd name="connsiteX5" fmla="*/ 9171125 w 12160250"/>
              <a:gd name="connsiteY5" fmla="*/ 362886 h 937480"/>
              <a:gd name="connsiteX6" fmla="*/ 9142510 w 12160250"/>
              <a:gd name="connsiteY6" fmla="*/ 79030 h 937480"/>
              <a:gd name="connsiteX7" fmla="*/ 9119949 w 12160250"/>
              <a:gd name="connsiteY7" fmla="*/ 6350 h 937480"/>
              <a:gd name="connsiteX8" fmla="*/ 6350 w 12160250"/>
              <a:gd name="connsiteY8" fmla="*/ 0 h 937480"/>
              <a:gd name="connsiteX9" fmla="*/ 3181898 w 12160250"/>
              <a:gd name="connsiteY9" fmla="*/ 6350 h 937480"/>
              <a:gd name="connsiteX10" fmla="*/ 3159336 w 12160250"/>
              <a:gd name="connsiteY10" fmla="*/ 79030 h 937480"/>
              <a:gd name="connsiteX11" fmla="*/ 3130721 w 12160250"/>
              <a:gd name="connsiteY11" fmla="*/ 362886 h 937480"/>
              <a:gd name="connsiteX12" fmla="*/ 3241406 w 12160250"/>
              <a:gd name="connsiteY12" fmla="*/ 911126 h 937480"/>
              <a:gd name="connsiteX13" fmla="*/ 3254101 w 12160250"/>
              <a:gd name="connsiteY13" fmla="*/ 937480 h 937480"/>
              <a:gd name="connsiteX14" fmla="*/ 0 w 12160250"/>
              <a:gd name="connsiteY14" fmla="*/ 931130 h 937480"/>
              <a:gd name="connsiteX15" fmla="*/ 6350 w 12160250"/>
              <a:gd name="connsiteY15" fmla="*/ 0 h 937480"/>
              <a:gd name="connsiteX0" fmla="*/ 9127722 w 12168023"/>
              <a:gd name="connsiteY0" fmla="*/ 2819 h 933949"/>
              <a:gd name="connsiteX1" fmla="*/ 12168023 w 12168023"/>
              <a:gd name="connsiteY1" fmla="*/ 2819 h 933949"/>
              <a:gd name="connsiteX2" fmla="*/ 12168023 w 12168023"/>
              <a:gd name="connsiteY2" fmla="*/ 933949 h 933949"/>
              <a:gd name="connsiteX3" fmla="*/ 9055518 w 12168023"/>
              <a:gd name="connsiteY3" fmla="*/ 933949 h 933949"/>
              <a:gd name="connsiteX4" fmla="*/ 9068214 w 12168023"/>
              <a:gd name="connsiteY4" fmla="*/ 907595 h 933949"/>
              <a:gd name="connsiteX5" fmla="*/ 9178898 w 12168023"/>
              <a:gd name="connsiteY5" fmla="*/ 359355 h 933949"/>
              <a:gd name="connsiteX6" fmla="*/ 9150283 w 12168023"/>
              <a:gd name="connsiteY6" fmla="*/ 75499 h 933949"/>
              <a:gd name="connsiteX7" fmla="*/ 9127722 w 12168023"/>
              <a:gd name="connsiteY7" fmla="*/ 2819 h 933949"/>
              <a:gd name="connsiteX8" fmla="*/ 0 w 12168023"/>
              <a:gd name="connsiteY8" fmla="*/ 0 h 933949"/>
              <a:gd name="connsiteX9" fmla="*/ 3189671 w 12168023"/>
              <a:gd name="connsiteY9" fmla="*/ 2819 h 933949"/>
              <a:gd name="connsiteX10" fmla="*/ 3167109 w 12168023"/>
              <a:gd name="connsiteY10" fmla="*/ 75499 h 933949"/>
              <a:gd name="connsiteX11" fmla="*/ 3138494 w 12168023"/>
              <a:gd name="connsiteY11" fmla="*/ 359355 h 933949"/>
              <a:gd name="connsiteX12" fmla="*/ 3249179 w 12168023"/>
              <a:gd name="connsiteY12" fmla="*/ 907595 h 933949"/>
              <a:gd name="connsiteX13" fmla="*/ 3261874 w 12168023"/>
              <a:gd name="connsiteY13" fmla="*/ 933949 h 933949"/>
              <a:gd name="connsiteX14" fmla="*/ 7773 w 12168023"/>
              <a:gd name="connsiteY14" fmla="*/ 927599 h 933949"/>
              <a:gd name="connsiteX15" fmla="*/ 0 w 12168023"/>
              <a:gd name="connsiteY15" fmla="*/ 0 h 933949"/>
              <a:gd name="connsiteX0" fmla="*/ 9120661 w 12160962"/>
              <a:gd name="connsiteY0" fmla="*/ 2819 h 933949"/>
              <a:gd name="connsiteX1" fmla="*/ 12160962 w 12160962"/>
              <a:gd name="connsiteY1" fmla="*/ 2819 h 933949"/>
              <a:gd name="connsiteX2" fmla="*/ 12160962 w 12160962"/>
              <a:gd name="connsiteY2" fmla="*/ 933949 h 933949"/>
              <a:gd name="connsiteX3" fmla="*/ 9048457 w 12160962"/>
              <a:gd name="connsiteY3" fmla="*/ 933949 h 933949"/>
              <a:gd name="connsiteX4" fmla="*/ 9061153 w 12160962"/>
              <a:gd name="connsiteY4" fmla="*/ 907595 h 933949"/>
              <a:gd name="connsiteX5" fmla="*/ 9171837 w 12160962"/>
              <a:gd name="connsiteY5" fmla="*/ 359355 h 933949"/>
              <a:gd name="connsiteX6" fmla="*/ 9143222 w 12160962"/>
              <a:gd name="connsiteY6" fmla="*/ 75499 h 933949"/>
              <a:gd name="connsiteX7" fmla="*/ 9120661 w 12160962"/>
              <a:gd name="connsiteY7" fmla="*/ 2819 h 933949"/>
              <a:gd name="connsiteX8" fmla="*/ 0 w 12160962"/>
              <a:gd name="connsiteY8" fmla="*/ 0 h 933949"/>
              <a:gd name="connsiteX9" fmla="*/ 3182610 w 12160962"/>
              <a:gd name="connsiteY9" fmla="*/ 2819 h 933949"/>
              <a:gd name="connsiteX10" fmla="*/ 3160048 w 12160962"/>
              <a:gd name="connsiteY10" fmla="*/ 75499 h 933949"/>
              <a:gd name="connsiteX11" fmla="*/ 3131433 w 12160962"/>
              <a:gd name="connsiteY11" fmla="*/ 359355 h 933949"/>
              <a:gd name="connsiteX12" fmla="*/ 3242118 w 12160962"/>
              <a:gd name="connsiteY12" fmla="*/ 907595 h 933949"/>
              <a:gd name="connsiteX13" fmla="*/ 3254813 w 12160962"/>
              <a:gd name="connsiteY13" fmla="*/ 933949 h 933949"/>
              <a:gd name="connsiteX14" fmla="*/ 712 w 12160962"/>
              <a:gd name="connsiteY14" fmla="*/ 927599 h 933949"/>
              <a:gd name="connsiteX15" fmla="*/ 0 w 12160962"/>
              <a:gd name="connsiteY15" fmla="*/ 0 h 933949"/>
              <a:gd name="connsiteX0" fmla="*/ 9120661 w 12192737"/>
              <a:gd name="connsiteY0" fmla="*/ 2819 h 933949"/>
              <a:gd name="connsiteX1" fmla="*/ 12192737 w 12192737"/>
              <a:gd name="connsiteY1" fmla="*/ 2819 h 933949"/>
              <a:gd name="connsiteX2" fmla="*/ 12160962 w 12192737"/>
              <a:gd name="connsiteY2" fmla="*/ 933949 h 933949"/>
              <a:gd name="connsiteX3" fmla="*/ 9048457 w 12192737"/>
              <a:gd name="connsiteY3" fmla="*/ 933949 h 933949"/>
              <a:gd name="connsiteX4" fmla="*/ 9061153 w 12192737"/>
              <a:gd name="connsiteY4" fmla="*/ 907595 h 933949"/>
              <a:gd name="connsiteX5" fmla="*/ 9171837 w 12192737"/>
              <a:gd name="connsiteY5" fmla="*/ 359355 h 933949"/>
              <a:gd name="connsiteX6" fmla="*/ 9143222 w 12192737"/>
              <a:gd name="connsiteY6" fmla="*/ 75499 h 933949"/>
              <a:gd name="connsiteX7" fmla="*/ 9120661 w 12192737"/>
              <a:gd name="connsiteY7" fmla="*/ 2819 h 933949"/>
              <a:gd name="connsiteX8" fmla="*/ 0 w 12192737"/>
              <a:gd name="connsiteY8" fmla="*/ 0 h 933949"/>
              <a:gd name="connsiteX9" fmla="*/ 3182610 w 12192737"/>
              <a:gd name="connsiteY9" fmla="*/ 2819 h 933949"/>
              <a:gd name="connsiteX10" fmla="*/ 3160048 w 12192737"/>
              <a:gd name="connsiteY10" fmla="*/ 75499 h 933949"/>
              <a:gd name="connsiteX11" fmla="*/ 3131433 w 12192737"/>
              <a:gd name="connsiteY11" fmla="*/ 359355 h 933949"/>
              <a:gd name="connsiteX12" fmla="*/ 3242118 w 12192737"/>
              <a:gd name="connsiteY12" fmla="*/ 907595 h 933949"/>
              <a:gd name="connsiteX13" fmla="*/ 3254813 w 12192737"/>
              <a:gd name="connsiteY13" fmla="*/ 933949 h 933949"/>
              <a:gd name="connsiteX14" fmla="*/ 712 w 12192737"/>
              <a:gd name="connsiteY14" fmla="*/ 927599 h 933949"/>
              <a:gd name="connsiteX15" fmla="*/ 0 w 12192737"/>
              <a:gd name="connsiteY15" fmla="*/ 0 h 933949"/>
              <a:gd name="connsiteX0" fmla="*/ 9120661 w 12192737"/>
              <a:gd name="connsiteY0" fmla="*/ 2819 h 933949"/>
              <a:gd name="connsiteX1" fmla="*/ 12192737 w 12192737"/>
              <a:gd name="connsiteY1" fmla="*/ 2819 h 933949"/>
              <a:gd name="connsiteX2" fmla="*/ 12189206 w 12192737"/>
              <a:gd name="connsiteY2" fmla="*/ 933949 h 933949"/>
              <a:gd name="connsiteX3" fmla="*/ 9048457 w 12192737"/>
              <a:gd name="connsiteY3" fmla="*/ 933949 h 933949"/>
              <a:gd name="connsiteX4" fmla="*/ 9061153 w 12192737"/>
              <a:gd name="connsiteY4" fmla="*/ 907595 h 933949"/>
              <a:gd name="connsiteX5" fmla="*/ 9171837 w 12192737"/>
              <a:gd name="connsiteY5" fmla="*/ 359355 h 933949"/>
              <a:gd name="connsiteX6" fmla="*/ 9143222 w 12192737"/>
              <a:gd name="connsiteY6" fmla="*/ 75499 h 933949"/>
              <a:gd name="connsiteX7" fmla="*/ 9120661 w 12192737"/>
              <a:gd name="connsiteY7" fmla="*/ 2819 h 933949"/>
              <a:gd name="connsiteX8" fmla="*/ 0 w 12192737"/>
              <a:gd name="connsiteY8" fmla="*/ 0 h 933949"/>
              <a:gd name="connsiteX9" fmla="*/ 3182610 w 12192737"/>
              <a:gd name="connsiteY9" fmla="*/ 2819 h 933949"/>
              <a:gd name="connsiteX10" fmla="*/ 3160048 w 12192737"/>
              <a:gd name="connsiteY10" fmla="*/ 75499 h 933949"/>
              <a:gd name="connsiteX11" fmla="*/ 3131433 w 12192737"/>
              <a:gd name="connsiteY11" fmla="*/ 359355 h 933949"/>
              <a:gd name="connsiteX12" fmla="*/ 3242118 w 12192737"/>
              <a:gd name="connsiteY12" fmla="*/ 907595 h 933949"/>
              <a:gd name="connsiteX13" fmla="*/ 3254813 w 12192737"/>
              <a:gd name="connsiteY13" fmla="*/ 933949 h 933949"/>
              <a:gd name="connsiteX14" fmla="*/ 712 w 12192737"/>
              <a:gd name="connsiteY14" fmla="*/ 927599 h 933949"/>
              <a:gd name="connsiteX15" fmla="*/ 0 w 12192737"/>
              <a:gd name="connsiteY15" fmla="*/ 0 h 933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737" h="933949">
                <a:moveTo>
                  <a:pt x="9120661" y="2819"/>
                </a:moveTo>
                <a:lnTo>
                  <a:pt x="12192737" y="2819"/>
                </a:lnTo>
                <a:lnTo>
                  <a:pt x="12189206" y="933949"/>
                </a:lnTo>
                <a:lnTo>
                  <a:pt x="9048457" y="933949"/>
                </a:lnTo>
                <a:lnTo>
                  <a:pt x="9061153" y="907595"/>
                </a:lnTo>
                <a:cubicBezTo>
                  <a:pt x="9132425" y="739088"/>
                  <a:pt x="9171837" y="553824"/>
                  <a:pt x="9171837" y="359355"/>
                </a:cubicBezTo>
                <a:cubicBezTo>
                  <a:pt x="9171837" y="262121"/>
                  <a:pt x="9161984" y="167187"/>
                  <a:pt x="9143222" y="75499"/>
                </a:cubicBezTo>
                <a:lnTo>
                  <a:pt x="9120661" y="2819"/>
                </a:lnTo>
                <a:close/>
                <a:moveTo>
                  <a:pt x="0" y="0"/>
                </a:moveTo>
                <a:lnTo>
                  <a:pt x="3182610" y="2819"/>
                </a:lnTo>
                <a:lnTo>
                  <a:pt x="3160048" y="75499"/>
                </a:lnTo>
                <a:cubicBezTo>
                  <a:pt x="3141286" y="167187"/>
                  <a:pt x="3131433" y="262121"/>
                  <a:pt x="3131433" y="359355"/>
                </a:cubicBezTo>
                <a:cubicBezTo>
                  <a:pt x="3131433" y="553824"/>
                  <a:pt x="3170845" y="739088"/>
                  <a:pt x="3242118" y="907595"/>
                </a:cubicBezTo>
                <a:lnTo>
                  <a:pt x="3254813" y="933949"/>
                </a:lnTo>
                <a:lnTo>
                  <a:pt x="712" y="927599"/>
                </a:lnTo>
                <a:cubicBezTo>
                  <a:pt x="712" y="617222"/>
                  <a:pt x="0" y="310377"/>
                  <a:pt x="0" y="0"/>
                </a:cubicBez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err="1"/>
          </a:p>
        </p:txBody>
      </p:sp>
    </p:spTree>
    <p:extLst>
      <p:ext uri="{BB962C8B-B14F-4D97-AF65-F5344CB8AC3E}">
        <p14:creationId xmlns:p14="http://schemas.microsoft.com/office/powerpoint/2010/main" val="1387460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Transition Slide 3">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772F629B-4BD0-EC87-B20E-DFD8DCF67090}"/>
              </a:ext>
              <a:ext uri="{C183D7F6-B498-43B3-948B-1728B52AA6E4}">
                <adec:decorative xmlns:adec="http://schemas.microsoft.com/office/drawing/2017/decorative" val="1"/>
              </a:ext>
            </a:extLst>
          </p:cNvPr>
          <p:cNvSpPr/>
          <p:nvPr userDrawn="1"/>
        </p:nvSpPr>
        <p:spPr>
          <a:xfrm>
            <a:off x="352067" y="4251810"/>
            <a:ext cx="3390178" cy="341992"/>
          </a:xfrm>
          <a:custGeom>
            <a:avLst/>
            <a:gdLst>
              <a:gd name="connsiteX0" fmla="*/ 0 w 3390178"/>
              <a:gd name="connsiteY0" fmla="*/ 0 h 341992"/>
              <a:gd name="connsiteX1" fmla="*/ 3390178 w 3390178"/>
              <a:gd name="connsiteY1" fmla="*/ 0 h 341992"/>
              <a:gd name="connsiteX2" fmla="*/ 3341235 w 3390178"/>
              <a:gd name="connsiteY2" fmla="*/ 107556 h 341992"/>
              <a:gd name="connsiteX3" fmla="*/ 3271435 w 3390178"/>
              <a:gd name="connsiteY3" fmla="*/ 300964 h 341992"/>
              <a:gd name="connsiteX4" fmla="*/ 3260729 w 3390178"/>
              <a:gd name="connsiteY4" fmla="*/ 341992 h 341992"/>
              <a:gd name="connsiteX5" fmla="*/ 0 w 3390178"/>
              <a:gd name="connsiteY5" fmla="*/ 341992 h 341992"/>
              <a:gd name="connsiteX6" fmla="*/ 0 w 3390178"/>
              <a:gd name="connsiteY6" fmla="*/ 0 h 34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90178" h="341992">
                <a:moveTo>
                  <a:pt x="0" y="0"/>
                </a:moveTo>
                <a:lnTo>
                  <a:pt x="3390178" y="0"/>
                </a:lnTo>
                <a:lnTo>
                  <a:pt x="3341235" y="107556"/>
                </a:lnTo>
                <a:cubicBezTo>
                  <a:pt x="3315459" y="170825"/>
                  <a:pt x="3292153" y="235333"/>
                  <a:pt x="3271435" y="300964"/>
                </a:cubicBezTo>
                <a:lnTo>
                  <a:pt x="3260729" y="341992"/>
                </a:lnTo>
                <a:lnTo>
                  <a:pt x="0" y="341992"/>
                </a:lnTo>
                <a:lnTo>
                  <a:pt x="0" y="0"/>
                </a:lnTo>
                <a:close/>
              </a:path>
            </a:pathLst>
          </a:custGeom>
          <a:solidFill>
            <a:srgbClr val="EC5A2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err="1"/>
          </a:p>
        </p:txBody>
      </p:sp>
      <p:sp>
        <p:nvSpPr>
          <p:cNvPr id="21" name="Freeform: Shape 20">
            <a:extLst>
              <a:ext uri="{FF2B5EF4-FFF2-40B4-BE49-F238E27FC236}">
                <a16:creationId xmlns:a16="http://schemas.microsoft.com/office/drawing/2014/main" id="{79714AA6-C099-357F-6667-CF43613B11B0}"/>
              </a:ext>
              <a:ext uri="{C183D7F6-B498-43B3-948B-1728B52AA6E4}">
                <adec:decorative xmlns:adec="http://schemas.microsoft.com/office/drawing/2017/decorative" val="1"/>
              </a:ext>
            </a:extLst>
          </p:cNvPr>
          <p:cNvSpPr/>
          <p:nvPr userDrawn="1"/>
        </p:nvSpPr>
        <p:spPr>
          <a:xfrm>
            <a:off x="8505539" y="4251810"/>
            <a:ext cx="3417729" cy="341992"/>
          </a:xfrm>
          <a:custGeom>
            <a:avLst/>
            <a:gdLst>
              <a:gd name="connsiteX0" fmla="*/ 0 w 3417729"/>
              <a:gd name="connsiteY0" fmla="*/ 0 h 341992"/>
              <a:gd name="connsiteX1" fmla="*/ 3417729 w 3417729"/>
              <a:gd name="connsiteY1" fmla="*/ 0 h 341992"/>
              <a:gd name="connsiteX2" fmla="*/ 3417729 w 3417729"/>
              <a:gd name="connsiteY2" fmla="*/ 341992 h 341992"/>
              <a:gd name="connsiteX3" fmla="*/ 129448 w 3417729"/>
              <a:gd name="connsiteY3" fmla="*/ 341992 h 341992"/>
              <a:gd name="connsiteX4" fmla="*/ 118742 w 3417729"/>
              <a:gd name="connsiteY4" fmla="*/ 300964 h 341992"/>
              <a:gd name="connsiteX5" fmla="*/ 48942 w 3417729"/>
              <a:gd name="connsiteY5" fmla="*/ 107556 h 341992"/>
              <a:gd name="connsiteX6" fmla="*/ 0 w 3417729"/>
              <a:gd name="connsiteY6" fmla="*/ 0 h 34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17729" h="341992">
                <a:moveTo>
                  <a:pt x="0" y="0"/>
                </a:moveTo>
                <a:lnTo>
                  <a:pt x="3417729" y="0"/>
                </a:lnTo>
                <a:lnTo>
                  <a:pt x="3417729" y="341992"/>
                </a:lnTo>
                <a:lnTo>
                  <a:pt x="129448" y="341992"/>
                </a:lnTo>
                <a:lnTo>
                  <a:pt x="118742" y="300964"/>
                </a:lnTo>
                <a:cubicBezTo>
                  <a:pt x="98024" y="235333"/>
                  <a:pt x="74719" y="170825"/>
                  <a:pt x="48942" y="107556"/>
                </a:cubicBezTo>
                <a:lnTo>
                  <a:pt x="0" y="0"/>
                </a:lnTo>
                <a:close/>
              </a:path>
            </a:pathLst>
          </a:custGeom>
          <a:solidFill>
            <a:srgbClr val="EC5A2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err="1"/>
          </a:p>
        </p:txBody>
      </p:sp>
      <p:sp>
        <p:nvSpPr>
          <p:cNvPr id="15" name="Freeform: Shape 14">
            <a:extLst>
              <a:ext uri="{FF2B5EF4-FFF2-40B4-BE49-F238E27FC236}">
                <a16:creationId xmlns:a16="http://schemas.microsoft.com/office/drawing/2014/main" id="{99A9AE11-7339-C029-902C-422978ACA779}"/>
              </a:ext>
              <a:ext uri="{C183D7F6-B498-43B3-948B-1728B52AA6E4}">
                <adec:decorative xmlns:adec="http://schemas.microsoft.com/office/drawing/2017/decorative" val="1"/>
              </a:ext>
            </a:extLst>
          </p:cNvPr>
          <p:cNvSpPr/>
          <p:nvPr userDrawn="1"/>
        </p:nvSpPr>
        <p:spPr>
          <a:xfrm>
            <a:off x="352067" y="2740216"/>
            <a:ext cx="11571200" cy="3914775"/>
          </a:xfrm>
          <a:custGeom>
            <a:avLst/>
            <a:gdLst>
              <a:gd name="connsiteX0" fmla="*/ 5771824 w 11571200"/>
              <a:gd name="connsiteY0" fmla="*/ 0 h 3914775"/>
              <a:gd name="connsiteX1" fmla="*/ 8272213 w 11571200"/>
              <a:gd name="connsiteY1" fmla="*/ 1812558 h 3914775"/>
              <a:gd name="connsiteX2" fmla="*/ 8282919 w 11571200"/>
              <a:gd name="connsiteY2" fmla="*/ 1853586 h 3914775"/>
              <a:gd name="connsiteX3" fmla="*/ 11571200 w 11571200"/>
              <a:gd name="connsiteY3" fmla="*/ 1853586 h 3914775"/>
              <a:gd name="connsiteX4" fmla="*/ 11571200 w 11571200"/>
              <a:gd name="connsiteY4" fmla="*/ 3914775 h 3914775"/>
              <a:gd name="connsiteX5" fmla="*/ 8008896 w 11571200"/>
              <a:gd name="connsiteY5" fmla="*/ 3914775 h 3914775"/>
              <a:gd name="connsiteX6" fmla="*/ 3534753 w 11571200"/>
              <a:gd name="connsiteY6" fmla="*/ 3914775 h 3914775"/>
              <a:gd name="connsiteX7" fmla="*/ 0 w 11571200"/>
              <a:gd name="connsiteY7" fmla="*/ 3914775 h 3914775"/>
              <a:gd name="connsiteX8" fmla="*/ 0 w 11571200"/>
              <a:gd name="connsiteY8" fmla="*/ 1853586 h 3914775"/>
              <a:gd name="connsiteX9" fmla="*/ 3260729 w 11571200"/>
              <a:gd name="connsiteY9" fmla="*/ 1853586 h 3914775"/>
              <a:gd name="connsiteX10" fmla="*/ 3271435 w 11571200"/>
              <a:gd name="connsiteY10" fmla="*/ 1812558 h 3914775"/>
              <a:gd name="connsiteX11" fmla="*/ 5771824 w 11571200"/>
              <a:gd name="connsiteY11" fmla="*/ 0 h 391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571200" h="3914775">
                <a:moveTo>
                  <a:pt x="5771824" y="0"/>
                </a:moveTo>
                <a:cubicBezTo>
                  <a:pt x="6946645" y="0"/>
                  <a:pt x="7940732" y="762454"/>
                  <a:pt x="8272213" y="1812558"/>
                </a:cubicBezTo>
                <a:lnTo>
                  <a:pt x="8282919" y="1853586"/>
                </a:lnTo>
                <a:lnTo>
                  <a:pt x="11571200" y="1853586"/>
                </a:lnTo>
                <a:lnTo>
                  <a:pt x="11571200" y="3914775"/>
                </a:lnTo>
                <a:lnTo>
                  <a:pt x="8008896" y="3914775"/>
                </a:lnTo>
                <a:lnTo>
                  <a:pt x="3534753" y="3914775"/>
                </a:lnTo>
                <a:lnTo>
                  <a:pt x="0" y="3914775"/>
                </a:lnTo>
                <a:lnTo>
                  <a:pt x="0" y="1853586"/>
                </a:lnTo>
                <a:lnTo>
                  <a:pt x="3260729" y="1853586"/>
                </a:lnTo>
                <a:lnTo>
                  <a:pt x="3271435" y="1812558"/>
                </a:lnTo>
                <a:cubicBezTo>
                  <a:pt x="3602916" y="762454"/>
                  <a:pt x="4597004" y="0"/>
                  <a:pt x="5771824" y="0"/>
                </a:cubicBezTo>
                <a:close/>
              </a:path>
            </a:pathLst>
          </a:custGeom>
          <a:solidFill>
            <a:srgbClr val="064276">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err="1"/>
          </a:p>
        </p:txBody>
      </p:sp>
      <p:sp>
        <p:nvSpPr>
          <p:cNvPr id="8" name="Title 1">
            <a:extLst>
              <a:ext uri="{FF2B5EF4-FFF2-40B4-BE49-F238E27FC236}">
                <a16:creationId xmlns:a16="http://schemas.microsoft.com/office/drawing/2014/main" id="{22178C44-1F5C-C7F5-93A0-D93ACB715F5A}"/>
              </a:ext>
            </a:extLst>
          </p:cNvPr>
          <p:cNvSpPr>
            <a:spLocks noGrp="1"/>
          </p:cNvSpPr>
          <p:nvPr>
            <p:ph type="ctrTitle" hasCustomPrompt="1"/>
          </p:nvPr>
        </p:nvSpPr>
        <p:spPr>
          <a:xfrm>
            <a:off x="946484" y="4783023"/>
            <a:ext cx="10299032" cy="1529760"/>
          </a:xfrm>
          <a:prstGeom prst="rect">
            <a:avLst/>
          </a:prstGeom>
        </p:spPr>
        <p:txBody>
          <a:bodyPr anchor="ctr">
            <a:normAutofit/>
          </a:bodyPr>
          <a:lstStyle>
            <a:lvl1pPr algn="ctr">
              <a:lnSpc>
                <a:spcPct val="130000"/>
              </a:lnSpc>
              <a:defRPr sz="4700" b="1" baseline="0">
                <a:solidFill>
                  <a:srgbClr val="064276"/>
                </a:solidFill>
                <a:latin typeface="Arial" panose="020B0604020202020204" pitchFamily="34" charset="0"/>
                <a:cs typeface="Arial" panose="020B0604020202020204" pitchFamily="34" charset="0"/>
              </a:defRPr>
            </a:lvl1pPr>
          </a:lstStyle>
          <a:p>
            <a:r>
              <a:rPr lang="en-US" dirty="0"/>
              <a:t>Section/Transition Slide 3</a:t>
            </a:r>
          </a:p>
        </p:txBody>
      </p:sp>
      <p:sp>
        <p:nvSpPr>
          <p:cNvPr id="13" name="Picture Placeholder 27" descr="Add image description">
            <a:extLst>
              <a:ext uri="{FF2B5EF4-FFF2-40B4-BE49-F238E27FC236}">
                <a16:creationId xmlns:a16="http://schemas.microsoft.com/office/drawing/2014/main" id="{E242A173-743A-EE35-94F0-6711109454F4}"/>
              </a:ext>
            </a:extLst>
          </p:cNvPr>
          <p:cNvSpPr>
            <a:spLocks noGrp="1"/>
          </p:cNvSpPr>
          <p:nvPr>
            <p:ph type="pic" sz="quarter" idx="15"/>
          </p:nvPr>
        </p:nvSpPr>
        <p:spPr>
          <a:xfrm>
            <a:off x="355191" y="303740"/>
            <a:ext cx="11568075" cy="3954861"/>
          </a:xfrm>
          <a:custGeom>
            <a:avLst/>
            <a:gdLst>
              <a:gd name="connsiteX0" fmla="*/ 0 w 11568075"/>
              <a:gd name="connsiteY0" fmla="*/ 0 h 3959647"/>
              <a:gd name="connsiteX1" fmla="*/ 11568075 w 11568075"/>
              <a:gd name="connsiteY1" fmla="*/ 0 h 3959647"/>
              <a:gd name="connsiteX2" fmla="*/ 11568075 w 11568075"/>
              <a:gd name="connsiteY2" fmla="*/ 3959647 h 3959647"/>
              <a:gd name="connsiteX3" fmla="*/ 0 w 11568075"/>
              <a:gd name="connsiteY3" fmla="*/ 3959647 h 3959647"/>
              <a:gd name="connsiteX4" fmla="*/ 0 w 11568075"/>
              <a:gd name="connsiteY4"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0 w 11568075"/>
              <a:gd name="connsiteY3" fmla="*/ 3959647 h 3959647"/>
              <a:gd name="connsiteX4" fmla="*/ 0 w 11568075"/>
              <a:gd name="connsiteY4"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11568075 w 11568075"/>
              <a:gd name="connsiteY3" fmla="*/ 3959647 h 3959647"/>
              <a:gd name="connsiteX4" fmla="*/ 0 w 11568075"/>
              <a:gd name="connsiteY4" fmla="*/ 3959647 h 3959647"/>
              <a:gd name="connsiteX5" fmla="*/ 0 w 11568075"/>
              <a:gd name="connsiteY5"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11568075 w 11568075"/>
              <a:gd name="connsiteY3" fmla="*/ 3959647 h 3959647"/>
              <a:gd name="connsiteX4" fmla="*/ 8769759 w 11568075"/>
              <a:gd name="connsiteY4" fmla="*/ 3944350 h 3959647"/>
              <a:gd name="connsiteX5" fmla="*/ 0 w 11568075"/>
              <a:gd name="connsiteY5" fmla="*/ 3959647 h 3959647"/>
              <a:gd name="connsiteX6" fmla="*/ 0 w 11568075"/>
              <a:gd name="connsiteY6" fmla="*/ 0 h 3959647"/>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769759 w 11568075"/>
              <a:gd name="connsiteY4" fmla="*/ 3944350 h 3974944"/>
              <a:gd name="connsiteX5" fmla="*/ 3219859 w 11568075"/>
              <a:gd name="connsiteY5" fmla="*/ 3974944 h 3974944"/>
              <a:gd name="connsiteX6" fmla="*/ 0 w 11568075"/>
              <a:gd name="connsiteY6" fmla="*/ 3959647 h 3974944"/>
              <a:gd name="connsiteX7" fmla="*/ 0 w 11568075"/>
              <a:gd name="connsiteY7" fmla="*/ 0 h 3974944"/>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769759 w 11568075"/>
              <a:gd name="connsiteY4" fmla="*/ 3944350 h 3990241"/>
              <a:gd name="connsiteX5" fmla="*/ 5797959 w 11568075"/>
              <a:gd name="connsiteY5" fmla="*/ 3990241 h 3990241"/>
              <a:gd name="connsiteX6" fmla="*/ 321985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769759 w 11568075"/>
              <a:gd name="connsiteY4" fmla="*/ 3944350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160159 w 11568075"/>
              <a:gd name="connsiteY4" fmla="*/ 3950757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166509 w 11568075"/>
              <a:gd name="connsiteY4" fmla="*/ 3963571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58976 w 11568075"/>
              <a:gd name="connsiteY3" fmla="*/ 3973364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58976 w 11568075"/>
              <a:gd name="connsiteY3" fmla="*/ 3973364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4550 w 11568075"/>
              <a:gd name="connsiteY7" fmla="*/ 3973364 h 3974944"/>
              <a:gd name="connsiteX8" fmla="*/ 0 w 11568075"/>
              <a:gd name="connsiteY8" fmla="*/ 0 h 3974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68075" h="3974944">
                <a:moveTo>
                  <a:pt x="0" y="0"/>
                </a:moveTo>
                <a:lnTo>
                  <a:pt x="11568075" y="0"/>
                </a:lnTo>
                <a:lnTo>
                  <a:pt x="11568075" y="3959647"/>
                </a:lnTo>
                <a:lnTo>
                  <a:pt x="11558976" y="3973364"/>
                </a:lnTo>
                <a:lnTo>
                  <a:pt x="8148312" y="3968144"/>
                </a:lnTo>
                <a:cubicBezTo>
                  <a:pt x="8010729" y="3663100"/>
                  <a:pt x="7370642" y="2488566"/>
                  <a:pt x="5753509" y="2471828"/>
                </a:cubicBezTo>
                <a:cubicBezTo>
                  <a:pt x="4212576" y="2505170"/>
                  <a:pt x="3579692" y="3595635"/>
                  <a:pt x="3378609" y="3974944"/>
                </a:cubicBezTo>
                <a:lnTo>
                  <a:pt x="4550" y="3973364"/>
                </a:lnTo>
                <a:cubicBezTo>
                  <a:pt x="3033" y="2648909"/>
                  <a:pt x="1517" y="1324455"/>
                  <a:pt x="0" y="0"/>
                </a:cubicBezTo>
                <a:close/>
              </a:path>
            </a:pathLst>
          </a:custGeom>
        </p:spPr>
        <p:txBody>
          <a:bodyPr/>
          <a:lstStyle/>
          <a:p>
            <a:r>
              <a:rPr lang="en-US"/>
              <a:t>Click icon to add picture</a:t>
            </a:r>
            <a:endParaRPr lang="en-US" dirty="0"/>
          </a:p>
        </p:txBody>
      </p:sp>
      <p:pic>
        <p:nvPicPr>
          <p:cNvPr id="25" name="Picture 24" descr="Oregon Health Authority Logo">
            <a:extLst>
              <a:ext uri="{FF2B5EF4-FFF2-40B4-BE49-F238E27FC236}">
                <a16:creationId xmlns:a16="http://schemas.microsoft.com/office/drawing/2014/main" id="{0F736C01-5BB1-6DB4-C5F0-7B85F304BF9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40973" y="3618698"/>
            <a:ext cx="2510050" cy="822117"/>
          </a:xfrm>
          <a:prstGeom prst="rect">
            <a:avLst/>
          </a:prstGeom>
        </p:spPr>
      </p:pic>
      <p:sp>
        <p:nvSpPr>
          <p:cNvPr id="2" name="Slide Number Placeholder 1">
            <a:extLst>
              <a:ext uri="{FF2B5EF4-FFF2-40B4-BE49-F238E27FC236}">
                <a16:creationId xmlns:a16="http://schemas.microsoft.com/office/drawing/2014/main" id="{32FE6E0E-1F48-BA20-C86E-38B8DDFD0AFE}"/>
              </a:ext>
            </a:extLst>
          </p:cNvPr>
          <p:cNvSpPr>
            <a:spLocks noGrp="1"/>
          </p:cNvSpPr>
          <p:nvPr>
            <p:ph type="sldNum" sz="quarter" idx="16"/>
          </p:nvPr>
        </p:nvSpPr>
        <p:spPr>
          <a:xfrm>
            <a:off x="9584364" y="6405415"/>
            <a:ext cx="2272706" cy="184259"/>
          </a:xfrm>
        </p:spPr>
        <p:txBody>
          <a:bodyPr/>
          <a:lstStyle>
            <a:lvl1pPr>
              <a:defRPr>
                <a:solidFill>
                  <a:srgbClr val="064276"/>
                </a:solidFill>
              </a:defRPr>
            </a:lvl1pPr>
          </a:lstStyle>
          <a:p>
            <a:fld id="{58339581-759F-43B7-B47D-47F906F0E294}" type="slidenum">
              <a:rPr lang="en-US" smtClean="0"/>
              <a:pPr/>
              <a:t>‹#›</a:t>
            </a:fld>
            <a:endParaRPr lang="en-US" dirty="0"/>
          </a:p>
        </p:txBody>
      </p:sp>
    </p:spTree>
    <p:extLst>
      <p:ext uri="{BB962C8B-B14F-4D97-AF65-F5344CB8AC3E}">
        <p14:creationId xmlns:p14="http://schemas.microsoft.com/office/powerpoint/2010/main" val="890243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Transition Slide 4">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4F7C1C7-AA35-46F5-ADCA-255FC3BBB6E1}"/>
              </a:ext>
            </a:extLst>
          </p:cNvPr>
          <p:cNvSpPr>
            <a:spLocks noGrp="1"/>
          </p:cNvSpPr>
          <p:nvPr userDrawn="1">
            <p:ph type="subTitle" idx="1" hasCustomPrompt="1"/>
          </p:nvPr>
        </p:nvSpPr>
        <p:spPr>
          <a:xfrm>
            <a:off x="1555749" y="3354071"/>
            <a:ext cx="9080500" cy="1517032"/>
          </a:xfrm>
        </p:spPr>
        <p:txBody>
          <a:bodyPr>
            <a:normAutofit/>
          </a:bodyPr>
          <a:lstStyle>
            <a:lvl1pPr marL="0" indent="0" algn="ctr">
              <a:buNone/>
              <a:defRPr sz="2900" b="1">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text</a:t>
            </a:r>
          </a:p>
        </p:txBody>
      </p:sp>
      <p:pic>
        <p:nvPicPr>
          <p:cNvPr id="4" name="Picture 3" descr="Oregon Health Authority Logo">
            <a:extLst>
              <a:ext uri="{FF2B5EF4-FFF2-40B4-BE49-F238E27FC236}">
                <a16:creationId xmlns:a16="http://schemas.microsoft.com/office/drawing/2014/main" id="{55C8AD8A-DB00-DD70-9CC8-D3FA64CB4B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67912" y="5112731"/>
            <a:ext cx="3056174" cy="1000989"/>
          </a:xfrm>
          <a:prstGeom prst="rect">
            <a:avLst/>
          </a:prstGeom>
        </p:spPr>
      </p:pic>
      <p:cxnSp>
        <p:nvCxnSpPr>
          <p:cNvPr id="14" name="Straight Connector 13">
            <a:extLst>
              <a:ext uri="{FF2B5EF4-FFF2-40B4-BE49-F238E27FC236}">
                <a16:creationId xmlns:a16="http://schemas.microsoft.com/office/drawing/2014/main" id="{9136EC91-B2F1-4408-8006-8100ADB73BC1}"/>
              </a:ext>
              <a:ext uri="{C183D7F6-B498-43B3-948B-1728B52AA6E4}">
                <adec:decorative xmlns:adec="http://schemas.microsoft.com/office/drawing/2017/decorative" val="1"/>
              </a:ext>
            </a:extLst>
          </p:cNvPr>
          <p:cNvCxnSpPr/>
          <p:nvPr userDrawn="1"/>
        </p:nvCxnSpPr>
        <p:spPr>
          <a:xfrm>
            <a:off x="1555749" y="3182620"/>
            <a:ext cx="9080501"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CC9F9B3C-6477-676C-0FAB-7E4939B4DCAF}"/>
              </a:ext>
            </a:extLst>
          </p:cNvPr>
          <p:cNvSpPr>
            <a:spLocks noGrp="1"/>
          </p:cNvSpPr>
          <p:nvPr>
            <p:ph type="title"/>
          </p:nvPr>
        </p:nvSpPr>
        <p:spPr/>
        <p:txBody>
          <a:bodyPr/>
          <a:lstStyle/>
          <a:p>
            <a:r>
              <a:rPr lang="en-US"/>
              <a:t>Click to edit Master title style</a:t>
            </a:r>
          </a:p>
        </p:txBody>
      </p:sp>
      <p:sp>
        <p:nvSpPr>
          <p:cNvPr id="7" name="Slide Number Placeholder 6">
            <a:extLst>
              <a:ext uri="{FF2B5EF4-FFF2-40B4-BE49-F238E27FC236}">
                <a16:creationId xmlns:a16="http://schemas.microsoft.com/office/drawing/2014/main" id="{AED25A9A-A0A3-4F04-89D2-B164D5626F96}"/>
              </a:ext>
            </a:extLst>
          </p:cNvPr>
          <p:cNvSpPr>
            <a:spLocks noGrp="1"/>
          </p:cNvSpPr>
          <p:nvPr>
            <p:ph type="sldNum" sz="quarter" idx="10"/>
          </p:nvPr>
        </p:nvSpPr>
        <p:spPr/>
        <p:txBody>
          <a:bodyPr/>
          <a:lstStyle/>
          <a:p>
            <a:fld id="{58339581-759F-43B7-B47D-47F906F0E294}" type="slidenum">
              <a:rPr lang="en-US" smtClean="0"/>
              <a:pPr/>
              <a:t>‹#›</a:t>
            </a:fld>
            <a:endParaRPr lang="en-US" dirty="0"/>
          </a:p>
        </p:txBody>
      </p:sp>
    </p:spTree>
    <p:extLst>
      <p:ext uri="{BB962C8B-B14F-4D97-AF65-F5344CB8AC3E}">
        <p14:creationId xmlns:p14="http://schemas.microsoft.com/office/powerpoint/2010/main" val="1641133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8A5499-3C11-4CAB-AC37-D0030E7524F8}"/>
              </a:ext>
            </a:extLst>
          </p:cNvPr>
          <p:cNvSpPr>
            <a:spLocks noGrp="1"/>
          </p:cNvSpPr>
          <p:nvPr>
            <p:ph type="title"/>
          </p:nvPr>
        </p:nvSpPr>
        <p:spPr>
          <a:xfrm>
            <a:off x="635001" y="392952"/>
            <a:ext cx="10922000" cy="8255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F11A70-DB22-46CA-9CE1-A355569781F6}"/>
              </a:ext>
            </a:extLst>
          </p:cNvPr>
          <p:cNvSpPr>
            <a:spLocks noGrp="1"/>
          </p:cNvSpPr>
          <p:nvPr>
            <p:ph type="body" idx="1"/>
          </p:nvPr>
        </p:nvSpPr>
        <p:spPr>
          <a:xfrm>
            <a:off x="635000" y="1386092"/>
            <a:ext cx="10922000" cy="46355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24216EA3-2CF2-ABC8-AA31-9A17708D4CFE}"/>
              </a:ext>
            </a:extLst>
          </p:cNvPr>
          <p:cNvSpPr txBox="1">
            <a:spLocks/>
          </p:cNvSpPr>
          <p:nvPr userDrawn="1"/>
        </p:nvSpPr>
        <p:spPr>
          <a:xfrm>
            <a:off x="9867014" y="6470731"/>
            <a:ext cx="2028157" cy="184259"/>
          </a:xfrm>
          <a:prstGeom prst="rect">
            <a:avLst/>
          </a:prstGeom>
        </p:spPr>
        <p:txBody>
          <a:bodyPr anchor="ctr"/>
          <a:lstStyle>
            <a:defPPr>
              <a:defRPr lang="en-US"/>
            </a:defPPr>
            <a:lvl1pPr marL="0" algn="r" defTabSz="914400" rtl="0" eaLnBrk="1" latinLnBrk="0" hangingPunct="1">
              <a:defRPr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8339581-759F-43B7-B47D-47F906F0E294}" type="slidenum">
              <a:rPr lang="en-US" smtClean="0"/>
              <a:pPr/>
              <a:t>‹#›</a:t>
            </a:fld>
            <a:endParaRPr lang="en-US" dirty="0"/>
          </a:p>
        </p:txBody>
      </p:sp>
      <p:sp>
        <p:nvSpPr>
          <p:cNvPr id="5" name="Rectangle 4">
            <a:extLst>
              <a:ext uri="{FF2B5EF4-FFF2-40B4-BE49-F238E27FC236}">
                <a16:creationId xmlns:a16="http://schemas.microsoft.com/office/drawing/2014/main" id="{9D1DD25A-4E81-F5D6-12C4-2CFC4937CDCB}"/>
              </a:ext>
              <a:ext uri="{C183D7F6-B498-43B3-948B-1728B52AA6E4}">
                <adec:decorative xmlns:adec="http://schemas.microsoft.com/office/drawing/2017/decorative" val="1"/>
              </a:ext>
            </a:extLst>
          </p:cNvPr>
          <p:cNvSpPr/>
          <p:nvPr userDrawn="1"/>
        </p:nvSpPr>
        <p:spPr bwMode="auto">
          <a:xfrm>
            <a:off x="350293" y="6427188"/>
            <a:ext cx="11566262" cy="274320"/>
          </a:xfrm>
          <a:prstGeom prst="rect">
            <a:avLst/>
          </a:prstGeom>
          <a:solidFill>
            <a:srgbClr val="06427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itchFamily="18" charset="0"/>
            </a:endParaRPr>
          </a:p>
        </p:txBody>
      </p:sp>
      <p:sp>
        <p:nvSpPr>
          <p:cNvPr id="7" name="Slide Number Placeholder 5">
            <a:extLst>
              <a:ext uri="{FF2B5EF4-FFF2-40B4-BE49-F238E27FC236}">
                <a16:creationId xmlns:a16="http://schemas.microsoft.com/office/drawing/2014/main" id="{33289738-711B-0810-8BEC-C29CC11AA06B}"/>
              </a:ext>
            </a:extLst>
          </p:cNvPr>
          <p:cNvSpPr>
            <a:spLocks noGrp="1"/>
          </p:cNvSpPr>
          <p:nvPr>
            <p:ph type="sldNum" sz="quarter" idx="4"/>
          </p:nvPr>
        </p:nvSpPr>
        <p:spPr>
          <a:xfrm>
            <a:off x="9589807" y="6470731"/>
            <a:ext cx="2272706" cy="184259"/>
          </a:xfrm>
          <a:prstGeom prst="rect">
            <a:avLst/>
          </a:prstGeom>
        </p:spPr>
        <p:txBody>
          <a:bodyPr anchor="ctr"/>
          <a:lstStyle>
            <a:lvl1pPr algn="r">
              <a:defRPr sz="1400">
                <a:solidFill>
                  <a:schemeClr val="bg1"/>
                </a:solidFill>
              </a:defRPr>
            </a:lvl1pPr>
          </a:lstStyle>
          <a:p>
            <a:fld id="{58339581-759F-43B7-B47D-47F906F0E294}" type="slidenum">
              <a:rPr lang="en-US" smtClean="0"/>
              <a:pPr/>
              <a:t>‹#›</a:t>
            </a:fld>
            <a:endParaRPr lang="en-US" dirty="0"/>
          </a:p>
        </p:txBody>
      </p:sp>
    </p:spTree>
    <p:extLst>
      <p:ext uri="{BB962C8B-B14F-4D97-AF65-F5344CB8AC3E}">
        <p14:creationId xmlns:p14="http://schemas.microsoft.com/office/powerpoint/2010/main" val="96596034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2" r:id="rId3"/>
    <p:sldLayoutId id="2147483650" r:id="rId4"/>
    <p:sldLayoutId id="2147483668" r:id="rId5"/>
    <p:sldLayoutId id="2147483848" r:id="rId6"/>
    <p:sldLayoutId id="2147483855" r:id="rId7"/>
    <p:sldLayoutId id="2147483856" r:id="rId8"/>
    <p:sldLayoutId id="2147483659" r:id="rId9"/>
    <p:sldLayoutId id="2147483666" r:id="rId10"/>
    <p:sldLayoutId id="2147483656" r:id="rId11"/>
    <p:sldLayoutId id="2147483847" r:id="rId12"/>
    <p:sldLayoutId id="2147483669" r:id="rId13"/>
    <p:sldLayoutId id="2147483653" r:id="rId14"/>
    <p:sldLayoutId id="2147483670" r:id="rId15"/>
    <p:sldLayoutId id="2147483673" r:id="rId16"/>
    <p:sldLayoutId id="2147483667" r:id="rId17"/>
    <p:sldLayoutId id="2147483671" r:id="rId18"/>
    <p:sldLayoutId id="2147483662" r:id="rId19"/>
    <p:sldLayoutId id="2147483675" r:id="rId20"/>
    <p:sldLayoutId id="2147483851" r:id="rId21"/>
    <p:sldLayoutId id="2147483857" r:id="rId22"/>
    <p:sldLayoutId id="2147483858" r:id="rId23"/>
    <p:sldLayoutId id="2147483859" r:id="rId24"/>
  </p:sldLayoutIdLst>
  <p:hf hdr="0" ftr="0"/>
  <p:txStyles>
    <p:titleStyle>
      <a:lvl1pPr algn="l" defTabSz="914400" rtl="0" eaLnBrk="1" latinLnBrk="0" hangingPunct="1">
        <a:lnSpc>
          <a:spcPct val="90000"/>
        </a:lnSpc>
        <a:spcBef>
          <a:spcPct val="0"/>
        </a:spcBef>
        <a:buNone/>
        <a:defRPr sz="3500" b="1" kern="1200" cap="none" spc="0" baseline="0">
          <a:solidFill>
            <a:srgbClr val="06427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b="0" kern="1200">
          <a:solidFill>
            <a:schemeClr val="tx1"/>
          </a:solidFill>
          <a:latin typeface="Arial" panose="020B0604020202020204" pitchFamily="34" charset="0"/>
          <a:ea typeface="+mn-ea"/>
          <a:cs typeface="Arial" panose="020B0604020202020204" pitchFamily="34" charset="0"/>
        </a:defRPr>
      </a:lvl1pPr>
      <a:lvl2pPr marL="571500" indent="-228600" algn="l" defTabSz="914400" rtl="0" eaLnBrk="1" latinLnBrk="0" hangingPunct="1">
        <a:lnSpc>
          <a:spcPct val="130000"/>
        </a:lnSpc>
        <a:spcBef>
          <a:spcPts val="50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130000"/>
        </a:lnSpc>
        <a:spcBef>
          <a:spcPts val="500"/>
        </a:spcBef>
        <a:buFont typeface="Tahoma" panose="020B0604030504040204" pitchFamily="34" charset="0"/>
        <a:buChar char="​"/>
        <a:defRPr sz="2100" kern="1200">
          <a:solidFill>
            <a:schemeClr val="tx1"/>
          </a:solidFill>
          <a:latin typeface="Arial" panose="020B0604020202020204" pitchFamily="34" charset="0"/>
          <a:ea typeface="+mn-ea"/>
          <a:cs typeface="Arial" panose="020B0604020202020204" pitchFamily="34" charset="0"/>
        </a:defRPr>
      </a:lvl3pPr>
      <a:lvl4pPr marL="914400" indent="0" algn="l" defTabSz="914400" rtl="0" eaLnBrk="1" latinLnBrk="0" hangingPunct="1">
        <a:lnSpc>
          <a:spcPct val="130000"/>
        </a:lnSpc>
        <a:spcBef>
          <a:spcPts val="500"/>
        </a:spcBef>
        <a:buFont typeface="Tahoma" panose="020B0604030504040204" pitchFamily="34" charset="0"/>
        <a:buChar char="​"/>
        <a:defRPr sz="2100" kern="1200">
          <a:solidFill>
            <a:schemeClr val="tx1"/>
          </a:solidFill>
          <a:latin typeface="Arial" panose="020B0604020202020204" pitchFamily="34" charset="0"/>
          <a:ea typeface="+mn-ea"/>
          <a:cs typeface="Arial" panose="020B0604020202020204" pitchFamily="34" charset="0"/>
        </a:defRPr>
      </a:lvl4pPr>
      <a:lvl5pPr marL="1143000" indent="0" algn="l" defTabSz="914400" rtl="0" eaLnBrk="1" latinLnBrk="0" hangingPunct="1">
        <a:lnSpc>
          <a:spcPct val="130000"/>
        </a:lnSpc>
        <a:spcBef>
          <a:spcPts val="500"/>
        </a:spcBef>
        <a:buFont typeface="Tahoma" panose="020B0604030504040204" pitchFamily="34" charset="0"/>
        <a:buChar char="​"/>
        <a:defRPr sz="2100" kern="1200">
          <a:solidFill>
            <a:schemeClr val="tx1"/>
          </a:solidFill>
          <a:latin typeface="Arial" panose="020B0604020202020204" pitchFamily="34" charset="0"/>
          <a:ea typeface="+mn-ea"/>
          <a:cs typeface="Arial" panose="020B0604020202020204" pitchFamily="34" charset="0"/>
        </a:defRPr>
      </a:lvl5pPr>
      <a:lvl6pPr marL="1371600" indent="0" algn="l" defTabSz="914400" rtl="0" eaLnBrk="1" latinLnBrk="0" hangingPunct="1">
        <a:lnSpc>
          <a:spcPct val="90000"/>
        </a:lnSpc>
        <a:spcBef>
          <a:spcPts val="500"/>
        </a:spcBef>
        <a:buFont typeface="Tahoma" panose="020B0604030504040204" pitchFamily="34" charset="0"/>
        <a:buChar char="​"/>
        <a:defRPr sz="1800" kern="1200">
          <a:solidFill>
            <a:schemeClr val="tx1"/>
          </a:solidFill>
          <a:latin typeface="Arial" panose="020B0604020202020204" pitchFamily="34" charset="0"/>
          <a:ea typeface="+mn-ea"/>
          <a:cs typeface="Arial" panose="020B0604020202020204" pitchFamily="34" charset="0"/>
        </a:defRPr>
      </a:lvl6pPr>
      <a:lvl7pPr marL="1600200" indent="0" algn="l" defTabSz="914400" rtl="0" eaLnBrk="1" latinLnBrk="0" hangingPunct="1">
        <a:lnSpc>
          <a:spcPct val="90000"/>
        </a:lnSpc>
        <a:spcBef>
          <a:spcPts val="500"/>
        </a:spcBef>
        <a:buFont typeface="Tahoma" panose="020B0604030504040204" pitchFamily="34" charset="0"/>
        <a:buChar char="​"/>
        <a:defRPr sz="1800" kern="1200">
          <a:solidFill>
            <a:schemeClr val="tx1"/>
          </a:solidFill>
          <a:latin typeface="Arial" panose="020B0604020202020204" pitchFamily="34" charset="0"/>
          <a:ea typeface="+mn-ea"/>
          <a:cs typeface="Arial" panose="020B0604020202020204" pitchFamily="34" charset="0"/>
        </a:defRPr>
      </a:lvl7pPr>
      <a:lvl8pPr marL="1828800" indent="0" algn="l" defTabSz="914400" rtl="0" eaLnBrk="1" latinLnBrk="0" hangingPunct="1">
        <a:lnSpc>
          <a:spcPct val="90000"/>
        </a:lnSpc>
        <a:spcBef>
          <a:spcPts val="500"/>
        </a:spcBef>
        <a:buFont typeface="Tahoma" panose="020B0604030504040204" pitchFamily="34" charset="0"/>
        <a:buChar char="​"/>
        <a:defRPr sz="1800" kern="1200">
          <a:solidFill>
            <a:schemeClr val="tx1"/>
          </a:solidFill>
          <a:latin typeface="Arial" panose="020B0604020202020204" pitchFamily="34" charset="0"/>
          <a:ea typeface="+mn-ea"/>
          <a:cs typeface="Arial" panose="020B0604020202020204" pitchFamily="34" charset="0"/>
        </a:defRPr>
      </a:lvl8pPr>
      <a:lvl9pPr marL="2057400" indent="0" algn="l" defTabSz="914400" rtl="0" eaLnBrk="1" latinLnBrk="0" hangingPunct="1">
        <a:lnSpc>
          <a:spcPct val="90000"/>
        </a:lnSpc>
        <a:spcBef>
          <a:spcPts val="500"/>
        </a:spcBef>
        <a:buFont typeface="Tahoma" panose="020B0604030504040204" pitchFamily="34" charset="0"/>
        <a:buChar char="​"/>
        <a:defRPr sz="1800" kern="1200">
          <a:solidFill>
            <a:schemeClr val="tx1"/>
          </a:solidFill>
          <a:latin typeface="Arial" panose="020B0604020202020204" pitchFamily="34" charset="0"/>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F26B43"/>
          </p15:clr>
        </p15:guide>
        <p15:guide id="2" pos="7680">
          <p15:clr>
            <a:srgbClr val="F26B43"/>
          </p15:clr>
        </p15:guide>
        <p15:guide id="3" pos="400">
          <p15:clr>
            <a:srgbClr val="F26B43"/>
          </p15:clr>
        </p15:guide>
        <p15:guide id="4" pos="900">
          <p15:clr>
            <a:srgbClr val="F26B43"/>
          </p15:clr>
        </p15:guide>
        <p15:guide id="5" pos="980">
          <p15:clr>
            <a:srgbClr val="F26B43"/>
          </p15:clr>
        </p15:guide>
        <p15:guide id="6" pos="1480">
          <p15:clr>
            <a:srgbClr val="F26B43"/>
          </p15:clr>
        </p15:guide>
        <p15:guide id="7" pos="1560">
          <p15:clr>
            <a:srgbClr val="F26B43"/>
          </p15:clr>
        </p15:guide>
        <p15:guide id="8" pos="2060">
          <p15:clr>
            <a:srgbClr val="F26B43"/>
          </p15:clr>
        </p15:guide>
        <p15:guide id="9" pos="2140">
          <p15:clr>
            <a:srgbClr val="F26B43"/>
          </p15:clr>
        </p15:guide>
        <p15:guide id="10" pos="2640">
          <p15:clr>
            <a:srgbClr val="F26B43"/>
          </p15:clr>
        </p15:guide>
        <p15:guide id="11" pos="2720">
          <p15:clr>
            <a:srgbClr val="F26B43"/>
          </p15:clr>
        </p15:guide>
        <p15:guide id="12" pos="3220">
          <p15:clr>
            <a:srgbClr val="F26B43"/>
          </p15:clr>
        </p15:guide>
        <p15:guide id="13" pos="3300">
          <p15:clr>
            <a:srgbClr val="F26B43"/>
          </p15:clr>
        </p15:guide>
        <p15:guide id="14" pos="3800">
          <p15:clr>
            <a:srgbClr val="F26B43"/>
          </p15:clr>
        </p15:guide>
        <p15:guide id="15" pos="3880">
          <p15:clr>
            <a:srgbClr val="F26B43"/>
          </p15:clr>
        </p15:guide>
        <p15:guide id="16" pos="4380">
          <p15:clr>
            <a:srgbClr val="F26B43"/>
          </p15:clr>
        </p15:guide>
        <p15:guide id="17" pos="4460">
          <p15:clr>
            <a:srgbClr val="F26B43"/>
          </p15:clr>
        </p15:guide>
        <p15:guide id="18" pos="4960">
          <p15:clr>
            <a:srgbClr val="F26B43"/>
          </p15:clr>
        </p15:guide>
        <p15:guide id="19" pos="5040">
          <p15:clr>
            <a:srgbClr val="F26B43"/>
          </p15:clr>
        </p15:guide>
        <p15:guide id="20" pos="5540">
          <p15:clr>
            <a:srgbClr val="F26B43"/>
          </p15:clr>
        </p15:guide>
        <p15:guide id="21" pos="5620">
          <p15:clr>
            <a:srgbClr val="F26B43"/>
          </p15:clr>
        </p15:guide>
        <p15:guide id="22" pos="6120">
          <p15:clr>
            <a:srgbClr val="F26B43"/>
          </p15:clr>
        </p15:guide>
        <p15:guide id="23" pos="6200">
          <p15:clr>
            <a:srgbClr val="F26B43"/>
          </p15:clr>
        </p15:guide>
        <p15:guide id="24" pos="6700">
          <p15:clr>
            <a:srgbClr val="F26B43"/>
          </p15:clr>
        </p15:guide>
        <p15:guide id="25" pos="6780">
          <p15:clr>
            <a:srgbClr val="F26B43"/>
          </p15:clr>
        </p15:guide>
        <p15:guide id="26" pos="7280">
          <p15:clr>
            <a:srgbClr val="F26B43"/>
          </p15:clr>
        </p15:guide>
        <p15:guide id="27" orient="horz">
          <p15:clr>
            <a:srgbClr val="F26B43"/>
          </p15:clr>
        </p15:guide>
        <p15:guide id="28" orient="horz" pos="4320">
          <p15:clr>
            <a:srgbClr val="F26B43"/>
          </p15:clr>
        </p15:guide>
        <p15:guide id="29" orient="horz" pos="400">
          <p15:clr>
            <a:srgbClr val="F26B43"/>
          </p15:clr>
        </p15:guide>
        <p15:guide id="30" orient="horz" pos="920">
          <p15:clr>
            <a:srgbClr val="F26B43"/>
          </p15:clr>
        </p15:guide>
        <p15:guide id="31" orient="horz" pos="1000">
          <p15:clr>
            <a:srgbClr val="F26B43"/>
          </p15:clr>
        </p15:guide>
        <p15:guide id="32" orient="horz" pos="1520">
          <p15:clr>
            <a:srgbClr val="F26B43"/>
          </p15:clr>
        </p15:guide>
        <p15:guide id="33" orient="horz" pos="1600">
          <p15:clr>
            <a:srgbClr val="F26B43"/>
          </p15:clr>
        </p15:guide>
        <p15:guide id="34" orient="horz" pos="2120">
          <p15:clr>
            <a:srgbClr val="F26B43"/>
          </p15:clr>
        </p15:guide>
        <p15:guide id="35" orient="horz" pos="2200">
          <p15:clr>
            <a:srgbClr val="F26B43"/>
          </p15:clr>
        </p15:guide>
        <p15:guide id="36" orient="horz" pos="2720">
          <p15:clr>
            <a:srgbClr val="F26B43"/>
          </p15:clr>
        </p15:guide>
        <p15:guide id="37" orient="horz" pos="2800">
          <p15:clr>
            <a:srgbClr val="F26B43"/>
          </p15:clr>
        </p15:guide>
        <p15:guide id="38" orient="horz" pos="3336" userDrawn="1">
          <p15:clr>
            <a:srgbClr val="F26B43"/>
          </p15:clr>
        </p15:guide>
        <p15:guide id="39" orient="horz" pos="3400">
          <p15:clr>
            <a:srgbClr val="F26B43"/>
          </p15:clr>
        </p15:guide>
        <p15:guide id="40" orient="horz" pos="392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www.healthoregon.org/phab" TargetMode="External"/><Relationship Id="rId2" Type="http://schemas.openxmlformats.org/officeDocument/2006/relationships/notesSlide" Target="../notesSlides/notesSlide7.xml"/><Relationship Id="rId1" Type="http://schemas.openxmlformats.org/officeDocument/2006/relationships/slideLayout" Target="../slideLayouts/slideLayout24.xml"/><Relationship Id="rId5" Type="http://schemas.openxmlformats.org/officeDocument/2006/relationships/image" Target="../media/image18.png"/><Relationship Id="rId4" Type="http://schemas.openxmlformats.org/officeDocument/2006/relationships/hyperlink" Target="https://www.oregon.gov/oha/PH/ABOUT/Documents/phab/PHAB%20SDP%20data%20recommendations_final_11.9.23.pdf#:~:text=This%20document%20identifies%20a%20set%20of%20practices%20for,with%20the%20PHAB%20health%20equity%20policies%20and%20procedure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25B4698-03B9-F6D9-2B81-5B4EF257B325}"/>
              </a:ext>
            </a:extLst>
          </p:cNvPr>
          <p:cNvSpPr>
            <a:spLocks noGrp="1"/>
          </p:cNvSpPr>
          <p:nvPr>
            <p:ph type="ctrTitle"/>
          </p:nvPr>
        </p:nvSpPr>
        <p:spPr/>
        <p:txBody>
          <a:bodyPr>
            <a:normAutofit/>
          </a:bodyPr>
          <a:lstStyle/>
          <a:p>
            <a:r>
              <a:rPr lang="en-US" dirty="0">
                <a:latin typeface="Franklin Gothic Medium Cond" panose="020B0606030402020204" pitchFamily="34" charset="0"/>
              </a:rPr>
              <a:t>Centering People in Public Health Data: </a:t>
            </a:r>
            <a:br>
              <a:rPr lang="en-US" dirty="0">
                <a:latin typeface="Franklin Gothic Medium Cond" panose="020B0606030402020204" pitchFamily="34" charset="0"/>
              </a:rPr>
            </a:br>
            <a:r>
              <a:rPr lang="en-US" dirty="0">
                <a:latin typeface="Franklin Gothic Medium Cond" panose="020B0606030402020204" pitchFamily="34" charset="0"/>
              </a:rPr>
              <a:t>PHAB Strategic Data Plan</a:t>
            </a:r>
          </a:p>
        </p:txBody>
      </p:sp>
      <p:sp>
        <p:nvSpPr>
          <p:cNvPr id="6" name="Text Placeholder 5">
            <a:extLst>
              <a:ext uri="{FF2B5EF4-FFF2-40B4-BE49-F238E27FC236}">
                <a16:creationId xmlns:a16="http://schemas.microsoft.com/office/drawing/2014/main" id="{75793840-E43A-7CAF-617C-FBF7200E9D52}"/>
              </a:ext>
            </a:extLst>
          </p:cNvPr>
          <p:cNvSpPr>
            <a:spLocks noGrp="1"/>
          </p:cNvSpPr>
          <p:nvPr>
            <p:ph type="body" sz="quarter" idx="13"/>
          </p:nvPr>
        </p:nvSpPr>
        <p:spPr/>
        <p:txBody>
          <a:bodyPr/>
          <a:lstStyle/>
          <a:p>
            <a:r>
              <a:rPr lang="en-US" dirty="0"/>
              <a:t>November 20, 2024</a:t>
            </a:r>
          </a:p>
        </p:txBody>
      </p:sp>
      <p:sp>
        <p:nvSpPr>
          <p:cNvPr id="4" name="Slide Number Placeholder 3">
            <a:extLst>
              <a:ext uri="{FF2B5EF4-FFF2-40B4-BE49-F238E27FC236}">
                <a16:creationId xmlns:a16="http://schemas.microsoft.com/office/drawing/2014/main" id="{6538C8DE-5436-ECBE-86E5-BF9AEEF321DC}"/>
              </a:ext>
            </a:extLst>
          </p:cNvPr>
          <p:cNvSpPr>
            <a:spLocks noGrp="1"/>
          </p:cNvSpPr>
          <p:nvPr>
            <p:ph type="sldNum" sz="quarter" idx="4294967295"/>
          </p:nvPr>
        </p:nvSpPr>
        <p:spPr>
          <a:xfrm>
            <a:off x="9920288" y="6470650"/>
            <a:ext cx="2271712" cy="184150"/>
          </a:xfrm>
        </p:spPr>
        <p:txBody>
          <a:bodyPr/>
          <a:lstStyle/>
          <a:p>
            <a:fld id="{58339581-759F-43B7-B47D-47F906F0E294}" type="slidenum">
              <a:rPr lang="en-US" smtClean="0"/>
              <a:pPr/>
              <a:t>1</a:t>
            </a:fld>
            <a:endParaRPr lang="en-US" dirty="0"/>
          </a:p>
        </p:txBody>
      </p:sp>
    </p:spTree>
    <p:extLst>
      <p:ext uri="{BB962C8B-B14F-4D97-AF65-F5344CB8AC3E}">
        <p14:creationId xmlns:p14="http://schemas.microsoft.com/office/powerpoint/2010/main" val="3566806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A338E70-A05D-363B-0F9C-C1944BA4A9AE}"/>
              </a:ext>
              <a:ext uri="{C183D7F6-B498-43B3-948B-1728B52AA6E4}">
                <adec:decorative xmlns:adec="http://schemas.microsoft.com/office/drawing/2017/decorative" val="1"/>
              </a:ext>
            </a:extLst>
          </p:cNvPr>
          <p:cNvSpPr/>
          <p:nvPr/>
        </p:nvSpPr>
        <p:spPr>
          <a:xfrm>
            <a:off x="5260932" y="1393591"/>
            <a:ext cx="6450904" cy="473483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8" name="Title 7">
            <a:extLst>
              <a:ext uri="{FF2B5EF4-FFF2-40B4-BE49-F238E27FC236}">
                <a16:creationId xmlns:a16="http://schemas.microsoft.com/office/drawing/2014/main" id="{CA06BC09-6A00-8D6C-EE54-D3AE56F19A57}"/>
              </a:ext>
            </a:extLst>
          </p:cNvPr>
          <p:cNvSpPr>
            <a:spLocks noGrp="1"/>
          </p:cNvSpPr>
          <p:nvPr>
            <p:ph type="title"/>
          </p:nvPr>
        </p:nvSpPr>
        <p:spPr/>
        <p:txBody>
          <a:bodyPr/>
          <a:lstStyle/>
          <a:p>
            <a:r>
              <a:rPr lang="en-US" b="0" dirty="0">
                <a:latin typeface="Franklin Gothic Demi" panose="020B0703020102020204" pitchFamily="34" charset="0"/>
              </a:rPr>
              <a:t>Data equity</a:t>
            </a:r>
          </a:p>
        </p:txBody>
      </p:sp>
      <p:sp>
        <p:nvSpPr>
          <p:cNvPr id="3" name="Text Placeholder 2">
            <a:extLst>
              <a:ext uri="{FF2B5EF4-FFF2-40B4-BE49-F238E27FC236}">
                <a16:creationId xmlns:a16="http://schemas.microsoft.com/office/drawing/2014/main" id="{313E7EC8-067D-0A38-68FF-1CE557DE5146}"/>
              </a:ext>
            </a:extLst>
          </p:cNvPr>
          <p:cNvSpPr>
            <a:spLocks noGrp="1"/>
          </p:cNvSpPr>
          <p:nvPr>
            <p:ph type="body" sz="half" idx="2"/>
          </p:nvPr>
        </p:nvSpPr>
        <p:spPr/>
        <p:txBody>
          <a:bodyPr>
            <a:normAutofit lnSpcReduction="10000"/>
          </a:bodyPr>
          <a:lstStyle/>
          <a:p>
            <a:r>
              <a:rPr lang="en-US" dirty="0">
                <a:solidFill>
                  <a:schemeClr val="accent2"/>
                </a:solidFill>
                <a:latin typeface="Franklin Gothic Medium Cond" panose="020B0606030402020204" pitchFamily="34" charset="0"/>
              </a:rPr>
              <a:t>“As the producer and collector of data, it falls to the Public Health Division to develop tools and resources that increase the ability for partner organizations to access and use the data.”</a:t>
            </a:r>
          </a:p>
          <a:p>
            <a:endParaRPr lang="en-US" dirty="0">
              <a:latin typeface="Franklin Gothic Medium Cond" panose="020B0606030402020204" pitchFamily="34" charset="0"/>
            </a:endParaRPr>
          </a:p>
          <a:p>
            <a:pPr algn="r"/>
            <a:r>
              <a:rPr lang="en-US" sz="2000" dirty="0">
                <a:solidFill>
                  <a:schemeClr val="accent1"/>
                </a:solidFill>
                <a:latin typeface="Franklin Gothic Medium Cond" panose="020B0606030402020204" pitchFamily="34" charset="0"/>
              </a:rPr>
              <a:t>–PHAB Strategic Data Plan</a:t>
            </a:r>
            <a:endParaRPr lang="en-US" sz="2000" dirty="0"/>
          </a:p>
          <a:p>
            <a:endParaRPr lang="en-US" dirty="0"/>
          </a:p>
        </p:txBody>
      </p:sp>
      <p:sp>
        <p:nvSpPr>
          <p:cNvPr id="2" name="Content Placeholder 1">
            <a:extLst>
              <a:ext uri="{FF2B5EF4-FFF2-40B4-BE49-F238E27FC236}">
                <a16:creationId xmlns:a16="http://schemas.microsoft.com/office/drawing/2014/main" id="{66711942-85F9-BBCB-F7EB-7716F6835C1B}"/>
              </a:ext>
            </a:extLst>
          </p:cNvPr>
          <p:cNvSpPr>
            <a:spLocks noGrp="1"/>
          </p:cNvSpPr>
          <p:nvPr>
            <p:ph idx="1"/>
          </p:nvPr>
        </p:nvSpPr>
        <p:spPr>
          <a:xfrm>
            <a:off x="5373666" y="1454012"/>
            <a:ext cx="6183334" cy="4613995"/>
          </a:xfrm>
        </p:spPr>
        <p:txBody>
          <a:bodyPr>
            <a:normAutofit fontScale="92500" lnSpcReduction="10000"/>
          </a:bodyPr>
          <a:lstStyle/>
          <a:p>
            <a:pPr marL="0" indent="0">
              <a:buNone/>
            </a:pPr>
            <a:r>
              <a:rPr lang="en-US" sz="4300" dirty="0">
                <a:latin typeface="Franklin Gothic Demi Cond" panose="020B0706030402020204" pitchFamily="34" charset="0"/>
              </a:rPr>
              <a:t>Goals</a:t>
            </a:r>
          </a:p>
          <a:p>
            <a:r>
              <a:rPr lang="en-US" dirty="0">
                <a:latin typeface="Franklin Gothic Medium Cond" panose="020B0606030402020204" pitchFamily="34" charset="0"/>
              </a:rPr>
              <a:t>Provide accessible data that’s community or culturally specific. Data should be sortable, as far as possible, by race, ethnicity, disability, language, sexual orientation, gender identity, geography, and proxies for faith and other statuses/ experiences</a:t>
            </a:r>
          </a:p>
          <a:p>
            <a:r>
              <a:rPr lang="en-US" dirty="0">
                <a:latin typeface="Franklin Gothic Medium Cond" panose="020B0606030402020204" pitchFamily="34" charset="0"/>
              </a:rPr>
              <a:t>Develop working definitions of “actionable data” to direct community engagement</a:t>
            </a:r>
          </a:p>
          <a:p>
            <a:r>
              <a:rPr lang="en-US" dirty="0">
                <a:latin typeface="Franklin Gothic Medium Cond" panose="020B0606030402020204" pitchFamily="34" charset="0"/>
              </a:rPr>
              <a:t>Develop toolkits for data work at all levels of use </a:t>
            </a:r>
          </a:p>
        </p:txBody>
      </p:sp>
      <p:sp>
        <p:nvSpPr>
          <p:cNvPr id="7" name="Slide Number Placeholder 6">
            <a:extLst>
              <a:ext uri="{FF2B5EF4-FFF2-40B4-BE49-F238E27FC236}">
                <a16:creationId xmlns:a16="http://schemas.microsoft.com/office/drawing/2014/main" id="{1A029FC3-2C3E-B26F-524F-CFE5B23B8667}"/>
              </a:ext>
            </a:extLst>
          </p:cNvPr>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878126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6F5501D-0B7F-3DCE-3164-47683AB51F16}"/>
              </a:ext>
              <a:ext uri="{C183D7F6-B498-43B3-948B-1728B52AA6E4}">
                <adec:decorative xmlns:adec="http://schemas.microsoft.com/office/drawing/2017/decorative" val="1"/>
              </a:ext>
            </a:extLst>
          </p:cNvPr>
          <p:cNvSpPr/>
          <p:nvPr/>
        </p:nvSpPr>
        <p:spPr>
          <a:xfrm>
            <a:off x="5260932" y="1393591"/>
            <a:ext cx="6450904" cy="473483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 name="Title 1">
            <a:extLst>
              <a:ext uri="{FF2B5EF4-FFF2-40B4-BE49-F238E27FC236}">
                <a16:creationId xmlns:a16="http://schemas.microsoft.com/office/drawing/2014/main" id="{A12214BD-5F1F-742B-A39B-69EEBBDF28AB}"/>
              </a:ext>
            </a:extLst>
          </p:cNvPr>
          <p:cNvSpPr>
            <a:spLocks noGrp="1"/>
          </p:cNvSpPr>
          <p:nvPr>
            <p:ph type="title"/>
          </p:nvPr>
        </p:nvSpPr>
        <p:spPr/>
        <p:txBody>
          <a:bodyPr/>
          <a:lstStyle/>
          <a:p>
            <a:r>
              <a:rPr lang="en-US" b="0" dirty="0">
                <a:latin typeface="Franklin Gothic Demi" panose="020B0703020102020204" pitchFamily="34" charset="0"/>
              </a:rPr>
              <a:t>Data equity</a:t>
            </a:r>
          </a:p>
        </p:txBody>
      </p:sp>
      <p:sp>
        <p:nvSpPr>
          <p:cNvPr id="3" name="Text Placeholder 2">
            <a:extLst>
              <a:ext uri="{FF2B5EF4-FFF2-40B4-BE49-F238E27FC236}">
                <a16:creationId xmlns:a16="http://schemas.microsoft.com/office/drawing/2014/main" id="{979086B3-1CCC-C3D4-CB91-205184E8C2B5}"/>
              </a:ext>
            </a:extLst>
          </p:cNvPr>
          <p:cNvSpPr>
            <a:spLocks noGrp="1"/>
          </p:cNvSpPr>
          <p:nvPr>
            <p:ph type="body" sz="half" idx="2"/>
          </p:nvPr>
        </p:nvSpPr>
        <p:spPr/>
        <p:txBody>
          <a:bodyPr>
            <a:normAutofit/>
          </a:bodyPr>
          <a:lstStyle/>
          <a:p>
            <a:r>
              <a:rPr lang="en-US" sz="4000" dirty="0">
                <a:latin typeface="Franklin Gothic Demi Cond" panose="020B0706030402020204" pitchFamily="34" charset="0"/>
              </a:rPr>
              <a:t>Goals</a:t>
            </a:r>
            <a:r>
              <a:rPr lang="en-US" sz="4000" dirty="0">
                <a:latin typeface="Franklin Gothic Medium Cond" panose="020B0606030402020204" pitchFamily="34" charset="0"/>
              </a:rPr>
              <a:t> (continued)</a:t>
            </a:r>
          </a:p>
        </p:txBody>
      </p:sp>
      <p:sp>
        <p:nvSpPr>
          <p:cNvPr id="4" name="Content Placeholder 3">
            <a:extLst>
              <a:ext uri="{FF2B5EF4-FFF2-40B4-BE49-F238E27FC236}">
                <a16:creationId xmlns:a16="http://schemas.microsoft.com/office/drawing/2014/main" id="{AEA9C264-9944-E32A-1F57-BA23EB1D21A3}"/>
              </a:ext>
            </a:extLst>
          </p:cNvPr>
          <p:cNvSpPr>
            <a:spLocks noGrp="1"/>
          </p:cNvSpPr>
          <p:nvPr>
            <p:ph idx="1"/>
          </p:nvPr>
        </p:nvSpPr>
        <p:spPr>
          <a:xfrm>
            <a:off x="5376536" y="1370234"/>
            <a:ext cx="6312717" cy="4613995"/>
          </a:xfrm>
        </p:spPr>
        <p:txBody>
          <a:bodyPr>
            <a:normAutofit fontScale="92500" lnSpcReduction="10000"/>
          </a:bodyPr>
          <a:lstStyle/>
          <a:p>
            <a:endParaRPr lang="en-US" dirty="0">
              <a:latin typeface="Franklin Gothic Medium Cond" panose="020B0606030402020204" pitchFamily="34" charset="0"/>
            </a:endParaRPr>
          </a:p>
          <a:p>
            <a:r>
              <a:rPr lang="en-US" dirty="0">
                <a:latin typeface="Franklin Gothic Medium Cond" panose="020B0606030402020204" pitchFamily="34" charset="0"/>
              </a:rPr>
              <a:t>Invest in different data collection strategies, including Census-style methods</a:t>
            </a:r>
          </a:p>
          <a:p>
            <a:r>
              <a:rPr lang="en-US" dirty="0">
                <a:latin typeface="Franklin Gothic Medium Cond" panose="020B0606030402020204" pitchFamily="34" charset="0"/>
              </a:rPr>
              <a:t>Identify different paradigms of data collection and advocate for future data efforts. </a:t>
            </a:r>
          </a:p>
          <a:p>
            <a:r>
              <a:rPr lang="en-US" dirty="0">
                <a:latin typeface="Franklin Gothic Medium Cond" panose="020B0606030402020204" pitchFamily="34" charset="0"/>
              </a:rPr>
              <a:t>Improve survey translations</a:t>
            </a:r>
          </a:p>
          <a:p>
            <a:r>
              <a:rPr lang="en-US" dirty="0">
                <a:latin typeface="Franklin Gothic Medium Cond" panose="020B0606030402020204" pitchFamily="34" charset="0"/>
              </a:rPr>
              <a:t>Improve communication on survey activities</a:t>
            </a:r>
          </a:p>
          <a:p>
            <a:r>
              <a:rPr lang="en-US" dirty="0">
                <a:latin typeface="Franklin Gothic Medium Cond" panose="020B0606030402020204" pitchFamily="34" charset="0"/>
              </a:rPr>
              <a:t>Add community-responsive questions to existing surveys</a:t>
            </a:r>
          </a:p>
          <a:p>
            <a:r>
              <a:rPr lang="en-US" dirty="0">
                <a:latin typeface="Franklin Gothic Medium Cond" panose="020B0606030402020204" pitchFamily="34" charset="0"/>
              </a:rPr>
              <a:t>Develop data collection oversight</a:t>
            </a:r>
          </a:p>
          <a:p>
            <a:endParaRPr lang="en-US" dirty="0"/>
          </a:p>
        </p:txBody>
      </p:sp>
    </p:spTree>
    <p:extLst>
      <p:ext uri="{BB962C8B-B14F-4D97-AF65-F5344CB8AC3E}">
        <p14:creationId xmlns:p14="http://schemas.microsoft.com/office/powerpoint/2010/main" val="3228089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1E19F66-10F0-0CC3-90E7-2B1D38807E34}"/>
              </a:ext>
              <a:ext uri="{C183D7F6-B498-43B3-948B-1728B52AA6E4}">
                <adec:decorative xmlns:adec="http://schemas.microsoft.com/office/drawing/2017/decorative" val="1"/>
              </a:ext>
            </a:extLst>
          </p:cNvPr>
          <p:cNvSpPr/>
          <p:nvPr/>
        </p:nvSpPr>
        <p:spPr>
          <a:xfrm>
            <a:off x="5260932" y="1393591"/>
            <a:ext cx="6450904" cy="4734839"/>
          </a:xfrm>
          <a:prstGeom prst="rec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8" name="Title 7">
            <a:extLst>
              <a:ext uri="{FF2B5EF4-FFF2-40B4-BE49-F238E27FC236}">
                <a16:creationId xmlns:a16="http://schemas.microsoft.com/office/drawing/2014/main" id="{CA06BC09-6A00-8D6C-EE54-D3AE56F19A57}"/>
              </a:ext>
            </a:extLst>
          </p:cNvPr>
          <p:cNvSpPr>
            <a:spLocks noGrp="1"/>
          </p:cNvSpPr>
          <p:nvPr>
            <p:ph type="title"/>
          </p:nvPr>
        </p:nvSpPr>
        <p:spPr/>
        <p:txBody>
          <a:bodyPr/>
          <a:lstStyle/>
          <a:p>
            <a:r>
              <a:rPr lang="en-US" b="0" dirty="0">
                <a:latin typeface="Franklin Gothic Demi" panose="020B0703020102020204" pitchFamily="34" charset="0"/>
              </a:rPr>
              <a:t>Community engagement</a:t>
            </a:r>
          </a:p>
        </p:txBody>
      </p:sp>
      <p:sp>
        <p:nvSpPr>
          <p:cNvPr id="5" name="Text Placeholder 4">
            <a:extLst>
              <a:ext uri="{FF2B5EF4-FFF2-40B4-BE49-F238E27FC236}">
                <a16:creationId xmlns:a16="http://schemas.microsoft.com/office/drawing/2014/main" id="{717ED391-290D-169C-1550-6AEC5527B7AD}"/>
              </a:ext>
            </a:extLst>
          </p:cNvPr>
          <p:cNvSpPr>
            <a:spLocks noGrp="1"/>
          </p:cNvSpPr>
          <p:nvPr>
            <p:ph type="body" sz="half" idx="2"/>
          </p:nvPr>
        </p:nvSpPr>
        <p:spPr/>
        <p:txBody>
          <a:bodyPr>
            <a:normAutofit/>
          </a:bodyPr>
          <a:lstStyle/>
          <a:p>
            <a:r>
              <a:rPr lang="en-US" sz="2400" dirty="0">
                <a:solidFill>
                  <a:schemeClr val="accent2"/>
                </a:solidFill>
                <a:latin typeface="Franklin Gothic Medium Cond" panose="020B0606030402020204" pitchFamily="34" charset="0"/>
              </a:rPr>
              <a:t>“To prevent the suppression of community voices in data, we must find more ways to uplift community perspectives in our methods without constraining them for the sake of long-standing and outdated misconceptions of clarity and control.”</a:t>
            </a:r>
          </a:p>
          <a:p>
            <a:r>
              <a:rPr lang="en-US" sz="2400" dirty="0">
                <a:solidFill>
                  <a:schemeClr val="accent2"/>
                </a:solidFill>
                <a:latin typeface="Franklin Gothic Medium Cond" panose="020B0606030402020204" pitchFamily="34" charset="0"/>
              </a:rPr>
              <a:t> </a:t>
            </a:r>
          </a:p>
          <a:p>
            <a:pPr algn="r"/>
            <a:r>
              <a:rPr lang="en-US" sz="2000" dirty="0">
                <a:solidFill>
                  <a:schemeClr val="accent1"/>
                </a:solidFill>
                <a:latin typeface="Franklin Gothic Medium Cond" panose="020B0606030402020204" pitchFamily="34" charset="0"/>
              </a:rPr>
              <a:t>–PHAB Strategic Data Plan</a:t>
            </a:r>
          </a:p>
        </p:txBody>
      </p:sp>
      <p:sp>
        <p:nvSpPr>
          <p:cNvPr id="9" name="Content Placeholder 8">
            <a:extLst>
              <a:ext uri="{FF2B5EF4-FFF2-40B4-BE49-F238E27FC236}">
                <a16:creationId xmlns:a16="http://schemas.microsoft.com/office/drawing/2014/main" id="{83858899-6840-0669-2F8C-4E81E3B0560C}"/>
              </a:ext>
            </a:extLst>
          </p:cNvPr>
          <p:cNvSpPr>
            <a:spLocks noGrp="1"/>
          </p:cNvSpPr>
          <p:nvPr>
            <p:ph idx="1"/>
          </p:nvPr>
        </p:nvSpPr>
        <p:spPr>
          <a:xfrm>
            <a:off x="5439166" y="1570650"/>
            <a:ext cx="6312717" cy="4613995"/>
          </a:xfrm>
        </p:spPr>
        <p:txBody>
          <a:bodyPr/>
          <a:lstStyle/>
          <a:p>
            <a:pPr marL="0" indent="0">
              <a:buNone/>
            </a:pPr>
            <a:r>
              <a:rPr lang="en-US" sz="4000" dirty="0">
                <a:latin typeface="Franklin Gothic Demi Cond" panose="020B0706030402020204" pitchFamily="34" charset="0"/>
              </a:rPr>
              <a:t>Goals</a:t>
            </a:r>
          </a:p>
          <a:p>
            <a:r>
              <a:rPr lang="en-US" sz="2800" dirty="0">
                <a:latin typeface="Franklin Gothic Medium Cond" panose="020B0606030402020204" pitchFamily="34" charset="0"/>
              </a:rPr>
              <a:t>Develop a framework to incorporate community developed data </a:t>
            </a:r>
          </a:p>
          <a:p>
            <a:r>
              <a:rPr lang="en-US" sz="2800" dirty="0">
                <a:latin typeface="Franklin Gothic Medium Cond" panose="020B0606030402020204" pitchFamily="34" charset="0"/>
              </a:rPr>
              <a:t>Provide ongoing engagement</a:t>
            </a:r>
          </a:p>
          <a:p>
            <a:r>
              <a:rPr lang="en-US" sz="2800" dirty="0">
                <a:latin typeface="Franklin Gothic Medium Cond" panose="020B0606030402020204" pitchFamily="34" charset="0"/>
              </a:rPr>
              <a:t>Support workforce and data engagement</a:t>
            </a:r>
          </a:p>
        </p:txBody>
      </p:sp>
    </p:spTree>
    <p:extLst>
      <p:ext uri="{BB962C8B-B14F-4D97-AF65-F5344CB8AC3E}">
        <p14:creationId xmlns:p14="http://schemas.microsoft.com/office/powerpoint/2010/main" val="585953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46228A8-1D21-51A4-AC1B-629E03518380}"/>
              </a:ext>
            </a:extLst>
          </p:cNvPr>
          <p:cNvSpPr>
            <a:spLocks noGrp="1"/>
          </p:cNvSpPr>
          <p:nvPr>
            <p:ph type="title"/>
          </p:nvPr>
        </p:nvSpPr>
        <p:spPr/>
        <p:txBody>
          <a:bodyPr/>
          <a:lstStyle/>
          <a:p>
            <a:r>
              <a:rPr lang="en-US" b="0" dirty="0">
                <a:latin typeface="Franklin Gothic Demi" panose="020B0703020102020204" pitchFamily="34" charset="0"/>
              </a:rPr>
              <a:t>Public Health Division Commitments</a:t>
            </a:r>
          </a:p>
        </p:txBody>
      </p:sp>
      <p:sp>
        <p:nvSpPr>
          <p:cNvPr id="9" name="Content Placeholder 8">
            <a:extLst>
              <a:ext uri="{FF2B5EF4-FFF2-40B4-BE49-F238E27FC236}">
                <a16:creationId xmlns:a16="http://schemas.microsoft.com/office/drawing/2014/main" id="{7EE8B4E2-39D3-D57C-49CC-12DECA49D3BB}"/>
              </a:ext>
            </a:extLst>
          </p:cNvPr>
          <p:cNvSpPr>
            <a:spLocks noGrp="1"/>
          </p:cNvSpPr>
          <p:nvPr>
            <p:ph idx="1"/>
          </p:nvPr>
        </p:nvSpPr>
        <p:spPr/>
        <p:txBody>
          <a:bodyPr>
            <a:normAutofit fontScale="92500" lnSpcReduction="20000"/>
          </a:bodyPr>
          <a:lstStyle/>
          <a:p>
            <a:r>
              <a:rPr lang="en-US" dirty="0">
                <a:latin typeface="Franklin Gothic Medium Cond" panose="020B0606030402020204" pitchFamily="34" charset="0"/>
              </a:rPr>
              <a:t>Review whether OHA should be engaging in or investing more time/ resources in community participatory research, qualitative research, or community engagement toward these ends.</a:t>
            </a:r>
          </a:p>
          <a:p>
            <a:r>
              <a:rPr lang="en-US" dirty="0">
                <a:latin typeface="Franklin Gothic Medium Cond" panose="020B0606030402020204" pitchFamily="34" charset="0"/>
              </a:rPr>
              <a:t>Review existing and develop additional opportunities for collaboration with statewide and regional data collection and analysis systems, including health care.</a:t>
            </a:r>
          </a:p>
          <a:p>
            <a:r>
              <a:rPr lang="en-US" dirty="0">
                <a:latin typeface="Franklin Gothic Medium Cond" panose="020B0606030402020204" pitchFamily="34" charset="0"/>
              </a:rPr>
              <a:t>Request staff to include process measures for accountability on activities and progress during the next review.</a:t>
            </a:r>
          </a:p>
          <a:p>
            <a:r>
              <a:rPr lang="en-US" dirty="0">
                <a:latin typeface="Franklin Gothic Medium Cond" panose="020B0606030402020204" pitchFamily="34" charset="0"/>
              </a:rPr>
              <a:t>Ensure staff provide updates on these and aligned projects from the Public Health Division.</a:t>
            </a:r>
          </a:p>
        </p:txBody>
      </p:sp>
    </p:spTree>
    <p:extLst>
      <p:ext uri="{BB962C8B-B14F-4D97-AF65-F5344CB8AC3E}">
        <p14:creationId xmlns:p14="http://schemas.microsoft.com/office/powerpoint/2010/main" val="530141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9D62-D6A0-41B5-82CB-76C6AC319D3E}"/>
              </a:ext>
            </a:extLst>
          </p:cNvPr>
          <p:cNvSpPr>
            <a:spLocks noGrp="1"/>
          </p:cNvSpPr>
          <p:nvPr>
            <p:ph type="title"/>
          </p:nvPr>
        </p:nvSpPr>
        <p:spPr>
          <a:xfrm>
            <a:off x="1164236" y="1022685"/>
            <a:ext cx="9863528" cy="4534200"/>
          </a:xfrm>
        </p:spPr>
        <p:txBody>
          <a:bodyPr>
            <a:noAutofit/>
          </a:bodyPr>
          <a:lstStyle/>
          <a:p>
            <a:pPr algn="ctr"/>
            <a:br>
              <a:rPr lang="en-US" sz="4400" dirty="0"/>
            </a:br>
            <a:br>
              <a:rPr lang="en-US" dirty="0"/>
            </a:br>
            <a:br>
              <a:rPr lang="en-US" dirty="0">
                <a:solidFill>
                  <a:schemeClr val="tx2"/>
                </a:solidFill>
              </a:rPr>
            </a:br>
            <a:br>
              <a:rPr lang="en-US" dirty="0">
                <a:solidFill>
                  <a:schemeClr val="tx2"/>
                </a:solidFill>
              </a:rPr>
            </a:br>
            <a:r>
              <a:rPr lang="en-US" sz="3200" b="1" dirty="0">
                <a:solidFill>
                  <a:schemeClr val="tx2"/>
                </a:solidFill>
                <a:latin typeface="Franklin Gothic Medium Cond" panose="020B0606030402020204" pitchFamily="34" charset="0"/>
              </a:rPr>
              <a:t>PHAB meets the 2</a:t>
            </a:r>
            <a:r>
              <a:rPr lang="en-US" sz="3200" b="1" baseline="30000" dirty="0">
                <a:solidFill>
                  <a:schemeClr val="tx2"/>
                </a:solidFill>
                <a:latin typeface="Franklin Gothic Medium Cond" panose="020B0606030402020204" pitchFamily="34" charset="0"/>
              </a:rPr>
              <a:t>nd</a:t>
            </a:r>
            <a:r>
              <a:rPr lang="en-US" sz="3200" b="1" dirty="0">
                <a:solidFill>
                  <a:schemeClr val="tx2"/>
                </a:solidFill>
                <a:latin typeface="Franklin Gothic Medium Cond" panose="020B0606030402020204" pitchFamily="34" charset="0"/>
              </a:rPr>
              <a:t> Thursday of each month from 3:00-5:30. Meetings are open to the public.</a:t>
            </a:r>
            <a:br>
              <a:rPr lang="en-US" sz="3200" b="1" dirty="0">
                <a:solidFill>
                  <a:schemeClr val="accent4"/>
                </a:solidFill>
              </a:rPr>
            </a:br>
            <a:br>
              <a:rPr lang="en-US" sz="3200" b="1" dirty="0">
                <a:solidFill>
                  <a:schemeClr val="accent4"/>
                </a:solidFill>
              </a:rPr>
            </a:br>
            <a:r>
              <a:rPr lang="en-US" sz="3200" b="1" dirty="0">
                <a:solidFill>
                  <a:schemeClr val="accent4"/>
                </a:solidFill>
                <a:hlinkClick r:id="rId3"/>
              </a:rPr>
              <a:t>healthoregon.org/</a:t>
            </a:r>
            <a:r>
              <a:rPr lang="en-US" sz="3200" b="1" dirty="0" err="1">
                <a:solidFill>
                  <a:schemeClr val="accent4"/>
                </a:solidFill>
                <a:hlinkClick r:id="rId3"/>
              </a:rPr>
              <a:t>phab</a:t>
            </a:r>
            <a:r>
              <a:rPr lang="en-US" sz="3200" b="1" dirty="0">
                <a:solidFill>
                  <a:schemeClr val="accent4"/>
                </a:solidFill>
              </a:rPr>
              <a:t> </a:t>
            </a:r>
            <a:br>
              <a:rPr lang="en-US" sz="3200" b="1" dirty="0">
                <a:solidFill>
                  <a:schemeClr val="accent4"/>
                </a:solidFill>
              </a:rPr>
            </a:br>
            <a:br>
              <a:rPr lang="en-US" sz="4400" b="1" dirty="0"/>
            </a:br>
            <a:r>
              <a:rPr lang="en-US" sz="3200" b="1" dirty="0">
                <a:solidFill>
                  <a:schemeClr val="tx2"/>
                </a:solidFill>
                <a:latin typeface="Franklin Gothic Medium Cond" panose="020B0606030402020204" pitchFamily="34" charset="0"/>
              </a:rPr>
              <a:t>The full strategic data plan can be found </a:t>
            </a:r>
            <a:r>
              <a:rPr lang="en-US" sz="3200" b="1" dirty="0">
                <a:solidFill>
                  <a:schemeClr val="tx2"/>
                </a:solidFill>
                <a:latin typeface="Franklin Gothic Medium Cond" panose="020B0606030402020204" pitchFamily="34" charset="0"/>
                <a:hlinkClick r:id="rId4"/>
              </a:rPr>
              <a:t>here</a:t>
            </a:r>
            <a:br>
              <a:rPr lang="en-US" sz="3200" b="1" dirty="0">
                <a:solidFill>
                  <a:schemeClr val="tx2"/>
                </a:solidFill>
                <a:latin typeface="Franklin Gothic Medium Cond" panose="020B0606030402020204" pitchFamily="34" charset="0"/>
              </a:rPr>
            </a:br>
            <a:br>
              <a:rPr lang="en-US" sz="4400" dirty="0"/>
            </a:br>
            <a:endParaRPr lang="en-US" sz="4400" dirty="0">
              <a:solidFill>
                <a:schemeClr val="accent4"/>
              </a:solidFill>
            </a:endParaRPr>
          </a:p>
        </p:txBody>
      </p:sp>
      <p:sp>
        <p:nvSpPr>
          <p:cNvPr id="3" name="Rectangle 2">
            <a:extLst>
              <a:ext uri="{FF2B5EF4-FFF2-40B4-BE49-F238E27FC236}">
                <a16:creationId xmlns:a16="http://schemas.microsoft.com/office/drawing/2014/main" id="{7356280C-8E00-4CB9-A242-C7949A1E5F12}"/>
              </a:ext>
              <a:ext uri="{C183D7F6-B498-43B3-948B-1728B52AA6E4}">
                <adec:decorative xmlns:adec="http://schemas.microsoft.com/office/drawing/2017/decorative" val="1"/>
              </a:ext>
            </a:extLst>
          </p:cNvPr>
          <p:cNvSpPr/>
          <p:nvPr/>
        </p:nvSpPr>
        <p:spPr>
          <a:xfrm>
            <a:off x="0" y="0"/>
            <a:ext cx="12192000" cy="40233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16E182C-F0BD-4B50-BB00-1A4B635E5BFE}"/>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7829" y="4738045"/>
            <a:ext cx="2290992" cy="2290992"/>
          </a:xfrm>
          <a:prstGeom prst="rect">
            <a:avLst/>
          </a:prstGeom>
        </p:spPr>
      </p:pic>
    </p:spTree>
    <p:extLst>
      <p:ext uri="{BB962C8B-B14F-4D97-AF65-F5344CB8AC3E}">
        <p14:creationId xmlns:p14="http://schemas.microsoft.com/office/powerpoint/2010/main" val="3270265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ED6D0-EF32-D100-82C8-FCD016D68125}"/>
              </a:ext>
            </a:extLst>
          </p:cNvPr>
          <p:cNvSpPr>
            <a:spLocks noGrp="1"/>
          </p:cNvSpPr>
          <p:nvPr>
            <p:ph type="title"/>
          </p:nvPr>
        </p:nvSpPr>
        <p:spPr/>
        <p:txBody>
          <a:bodyPr/>
          <a:lstStyle/>
          <a:p>
            <a:r>
              <a:rPr lang="en-US" dirty="0">
                <a:latin typeface="Franklin Gothic Medium Cond" panose="020B0606030402020204" pitchFamily="34" charset="0"/>
              </a:rPr>
              <a:t>Thank you</a:t>
            </a:r>
          </a:p>
        </p:txBody>
      </p:sp>
      <p:sp>
        <p:nvSpPr>
          <p:cNvPr id="3" name="Content Placeholder 2">
            <a:extLst>
              <a:ext uri="{FF2B5EF4-FFF2-40B4-BE49-F238E27FC236}">
                <a16:creationId xmlns:a16="http://schemas.microsoft.com/office/drawing/2014/main" id="{C8B52AE4-2EC3-9343-8142-5438DE9CF78E}"/>
              </a:ext>
            </a:extLst>
          </p:cNvPr>
          <p:cNvSpPr>
            <a:spLocks noGrp="1"/>
          </p:cNvSpPr>
          <p:nvPr>
            <p:ph sz="quarter" idx="11"/>
          </p:nvPr>
        </p:nvSpPr>
        <p:spPr/>
        <p:txBody>
          <a:bodyPr/>
          <a:lstStyle/>
          <a:p>
            <a:r>
              <a:rPr lang="en-US" dirty="0"/>
              <a:t>Public Health Division</a:t>
            </a:r>
          </a:p>
          <a:p>
            <a:r>
              <a:rPr lang="en-US" dirty="0"/>
              <a:t>Office of the State Public Health Director</a:t>
            </a:r>
          </a:p>
          <a:p>
            <a:endParaRPr lang="en-US" dirty="0"/>
          </a:p>
        </p:txBody>
      </p:sp>
      <p:sp>
        <p:nvSpPr>
          <p:cNvPr id="5" name="Text Placeholder 4">
            <a:extLst>
              <a:ext uri="{FF2B5EF4-FFF2-40B4-BE49-F238E27FC236}">
                <a16:creationId xmlns:a16="http://schemas.microsoft.com/office/drawing/2014/main" id="{B4852200-B1F9-E8A2-4965-B45C39C47AEB}"/>
              </a:ext>
            </a:extLst>
          </p:cNvPr>
          <p:cNvSpPr>
            <a:spLocks noGrp="1"/>
          </p:cNvSpPr>
          <p:nvPr>
            <p:ph type="body" sz="quarter" idx="13"/>
          </p:nvPr>
        </p:nvSpPr>
        <p:spPr>
          <a:xfrm>
            <a:off x="635000" y="1510394"/>
            <a:ext cx="10922000" cy="1559378"/>
          </a:xfrm>
        </p:spPr>
        <p:txBody>
          <a:bodyPr>
            <a:normAutofit/>
          </a:bodyPr>
          <a:lstStyle/>
          <a:p>
            <a:r>
              <a:rPr lang="en-US" dirty="0"/>
              <a:t>You can get this document in other languages, large print, braille or a format you prefer free of charge. Contact [Program Contact name] at [email] or [phone number] (voice/text). We accept all relay calls.</a:t>
            </a:r>
          </a:p>
        </p:txBody>
      </p:sp>
    </p:spTree>
    <p:extLst>
      <p:ext uri="{BB962C8B-B14F-4D97-AF65-F5344CB8AC3E}">
        <p14:creationId xmlns:p14="http://schemas.microsoft.com/office/powerpoint/2010/main" val="590660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2431C-3850-40D2-8917-7759334922EA}"/>
              </a:ext>
            </a:extLst>
          </p:cNvPr>
          <p:cNvSpPr>
            <a:spLocks noGrp="1"/>
          </p:cNvSpPr>
          <p:nvPr>
            <p:ph type="title"/>
          </p:nvPr>
        </p:nvSpPr>
        <p:spPr/>
        <p:txBody>
          <a:bodyPr>
            <a:normAutofit/>
          </a:bodyPr>
          <a:lstStyle/>
          <a:p>
            <a:r>
              <a:rPr lang="en-US" sz="4000" b="0" dirty="0">
                <a:solidFill>
                  <a:schemeClr val="tx2">
                    <a:lumMod val="90000"/>
                    <a:lumOff val="10000"/>
                  </a:schemeClr>
                </a:solidFill>
                <a:latin typeface="Franklin Gothic Demi" panose="020B0703020102020204" pitchFamily="34" charset="0"/>
              </a:rPr>
              <a:t>What is PHAB?</a:t>
            </a:r>
          </a:p>
        </p:txBody>
      </p:sp>
      <p:sp>
        <p:nvSpPr>
          <p:cNvPr id="6" name="Content Placeholder 5">
            <a:extLst>
              <a:ext uri="{FF2B5EF4-FFF2-40B4-BE49-F238E27FC236}">
                <a16:creationId xmlns:a16="http://schemas.microsoft.com/office/drawing/2014/main" id="{870CC90B-CC62-198A-91D4-DC0C2620CC56}"/>
              </a:ext>
            </a:extLst>
          </p:cNvPr>
          <p:cNvSpPr>
            <a:spLocks noGrp="1"/>
          </p:cNvSpPr>
          <p:nvPr>
            <p:ph sz="half" idx="1"/>
          </p:nvPr>
        </p:nvSpPr>
        <p:spPr>
          <a:xfrm>
            <a:off x="838200" y="1828784"/>
            <a:ext cx="10317480" cy="3390319"/>
          </a:xfrm>
        </p:spPr>
        <p:txBody>
          <a:bodyPr>
            <a:noAutofit/>
          </a:bodyPr>
          <a:lstStyle/>
          <a:p>
            <a:pPr lvl="1">
              <a:spcAft>
                <a:spcPts val="1200"/>
              </a:spcAft>
            </a:pPr>
            <a:r>
              <a:rPr lang="en-US" sz="2800" dirty="0">
                <a:latin typeface="Franklin Gothic Medium Cond" panose="020B0606030402020204" pitchFamily="34" charset="0"/>
              </a:rPr>
              <a:t>PHAB</a:t>
            </a:r>
            <a:r>
              <a:rPr lang="en-US" sz="2800" b="1" dirty="0">
                <a:solidFill>
                  <a:schemeClr val="accent4"/>
                </a:solidFill>
                <a:latin typeface="Franklin Gothic Medium Cond" panose="020B0606030402020204" pitchFamily="34" charset="0"/>
              </a:rPr>
              <a:t> sets the direction for public health in Oregon </a:t>
            </a:r>
            <a:r>
              <a:rPr lang="en-US" sz="2800" dirty="0">
                <a:latin typeface="Franklin Gothic Medium Cond" panose="020B0606030402020204" pitchFamily="34" charset="0"/>
              </a:rPr>
              <a:t>and monitors progress toward population health goals.</a:t>
            </a:r>
          </a:p>
          <a:p>
            <a:pPr lvl="1">
              <a:spcAft>
                <a:spcPts val="1200"/>
              </a:spcAft>
            </a:pPr>
            <a:r>
              <a:rPr lang="en-US" sz="2800" dirty="0">
                <a:latin typeface="Franklin Gothic Medium Cond" panose="020B0606030402020204" pitchFamily="34" charset="0"/>
              </a:rPr>
              <a:t>PHAB advises OHA on policy, provides guidance for statewide public health issues, and completes many legislative deliverables. </a:t>
            </a:r>
          </a:p>
          <a:p>
            <a:pPr lvl="1">
              <a:spcAft>
                <a:spcPts val="1200"/>
              </a:spcAft>
            </a:pPr>
            <a:r>
              <a:rPr lang="en-US" sz="2800" dirty="0">
                <a:latin typeface="Franklin Gothic Medium Cond" panose="020B0606030402020204" pitchFamily="34" charset="0"/>
              </a:rPr>
              <a:t>PHAB’s responsibilities are in law: ORS 431.123.</a:t>
            </a:r>
          </a:p>
          <a:p>
            <a:pPr lvl="1">
              <a:spcAft>
                <a:spcPts val="1200"/>
              </a:spcAft>
            </a:pPr>
            <a:r>
              <a:rPr lang="en-US" sz="2800" dirty="0">
                <a:latin typeface="Franklin Gothic Medium Cond" panose="020B0606030402020204" pitchFamily="34" charset="0"/>
              </a:rPr>
              <a:t>Members are Governor appointed.</a:t>
            </a:r>
          </a:p>
        </p:txBody>
      </p:sp>
      <p:sp>
        <p:nvSpPr>
          <p:cNvPr id="3" name="Rectangle 2">
            <a:extLst>
              <a:ext uri="{FF2B5EF4-FFF2-40B4-BE49-F238E27FC236}">
                <a16:creationId xmlns:a16="http://schemas.microsoft.com/office/drawing/2014/main" id="{D4CD9842-A3D8-4F52-A05B-B03D070026DF}"/>
              </a:ext>
              <a:ext uri="{C183D7F6-B498-43B3-948B-1728B52AA6E4}">
                <adec:decorative xmlns:adec="http://schemas.microsoft.com/office/drawing/2017/decorative" val="1"/>
              </a:ext>
            </a:extLst>
          </p:cNvPr>
          <p:cNvSpPr/>
          <p:nvPr/>
        </p:nvSpPr>
        <p:spPr>
          <a:xfrm>
            <a:off x="0" y="0"/>
            <a:ext cx="12192000" cy="40233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Medium Cond"/>
              <a:ea typeface="+mn-ea"/>
              <a:cs typeface="+mn-cs"/>
            </a:endParaRPr>
          </a:p>
        </p:txBody>
      </p:sp>
      <p:pic>
        <p:nvPicPr>
          <p:cNvPr id="8" name="Picture 7">
            <a:extLst>
              <a:ext uri="{FF2B5EF4-FFF2-40B4-BE49-F238E27FC236}">
                <a16:creationId xmlns:a16="http://schemas.microsoft.com/office/drawing/2014/main" id="{B7A5E47B-E1BE-48D5-8F77-FCDA54F3E466}"/>
              </a:ext>
              <a:ext uri="{C183D7F6-B498-43B3-948B-1728B52AA6E4}">
                <adec:decorative xmlns:adec="http://schemas.microsoft.com/office/drawing/2017/decorative" val="1"/>
              </a:ext>
            </a:extLst>
          </p:cNvPr>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253804" y="5357199"/>
            <a:ext cx="1500801" cy="1500801"/>
          </a:xfrm>
          <a:prstGeom prst="rect">
            <a:avLst/>
          </a:prstGeom>
        </p:spPr>
      </p:pic>
    </p:spTree>
    <p:extLst>
      <p:ext uri="{BB962C8B-B14F-4D97-AF65-F5344CB8AC3E}">
        <p14:creationId xmlns:p14="http://schemas.microsoft.com/office/powerpoint/2010/main" val="1370498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2431C-3850-40D2-8917-7759334922EA}"/>
              </a:ext>
            </a:extLst>
          </p:cNvPr>
          <p:cNvSpPr>
            <a:spLocks noGrp="1"/>
          </p:cNvSpPr>
          <p:nvPr>
            <p:ph type="title"/>
          </p:nvPr>
        </p:nvSpPr>
        <p:spPr/>
        <p:txBody>
          <a:bodyPr>
            <a:normAutofit/>
          </a:bodyPr>
          <a:lstStyle/>
          <a:p>
            <a:r>
              <a:rPr lang="en-US" sz="4000" b="0" dirty="0">
                <a:solidFill>
                  <a:schemeClr val="tx2">
                    <a:lumMod val="90000"/>
                    <a:lumOff val="10000"/>
                  </a:schemeClr>
                </a:solidFill>
                <a:latin typeface="Franklin Gothic Demi" panose="020B0703020102020204" pitchFamily="34" charset="0"/>
              </a:rPr>
              <a:t>Who serves on PHAB?</a:t>
            </a:r>
          </a:p>
        </p:txBody>
      </p:sp>
      <p:sp>
        <p:nvSpPr>
          <p:cNvPr id="4" name="Content Placeholder 3">
            <a:extLst>
              <a:ext uri="{FF2B5EF4-FFF2-40B4-BE49-F238E27FC236}">
                <a16:creationId xmlns:a16="http://schemas.microsoft.com/office/drawing/2014/main" id="{A93DF484-FD0E-6A1A-2406-71D68BD678FD}"/>
              </a:ext>
            </a:extLst>
          </p:cNvPr>
          <p:cNvSpPr>
            <a:spLocks noGrp="1"/>
          </p:cNvSpPr>
          <p:nvPr>
            <p:ph sz="half" idx="1"/>
          </p:nvPr>
        </p:nvSpPr>
        <p:spPr>
          <a:xfrm>
            <a:off x="838200" y="1825624"/>
            <a:ext cx="5181600" cy="3426485"/>
          </a:xfrm>
        </p:spPr>
        <p:txBody>
          <a:bodyPr>
            <a:normAutofit/>
          </a:bodyPr>
          <a:lstStyle/>
          <a:p>
            <a:r>
              <a:rPr lang="en-US" sz="2800" dirty="0">
                <a:latin typeface="Franklin Gothic Medium Cond" panose="020B0606030402020204" pitchFamily="34" charset="0"/>
              </a:rPr>
              <a:t>21 members (18 voting and 3 non-voting)</a:t>
            </a:r>
          </a:p>
          <a:p>
            <a:r>
              <a:rPr lang="en-US" sz="2800" dirty="0">
                <a:latin typeface="Franklin Gothic Medium Cond" panose="020B0606030402020204" pitchFamily="34" charset="0"/>
              </a:rPr>
              <a:t>Serve up to two four-year terms</a:t>
            </a:r>
          </a:p>
          <a:p>
            <a:r>
              <a:rPr lang="en-US" sz="2800" dirty="0">
                <a:latin typeface="Franklin Gothic Medium Cond" panose="020B0606030402020204" pitchFamily="34" charset="0"/>
              </a:rPr>
              <a:t>Leadership provided by a Chair that serves up to two two-year terms</a:t>
            </a:r>
          </a:p>
        </p:txBody>
      </p:sp>
      <p:sp>
        <p:nvSpPr>
          <p:cNvPr id="5" name="Content Placeholder 4">
            <a:extLst>
              <a:ext uri="{FF2B5EF4-FFF2-40B4-BE49-F238E27FC236}">
                <a16:creationId xmlns:a16="http://schemas.microsoft.com/office/drawing/2014/main" id="{770FD47A-4038-F467-62A4-F6E2A01BD587}"/>
              </a:ext>
            </a:extLst>
          </p:cNvPr>
          <p:cNvSpPr>
            <a:spLocks noGrp="1"/>
          </p:cNvSpPr>
          <p:nvPr>
            <p:ph sz="half" idx="2"/>
          </p:nvPr>
        </p:nvSpPr>
        <p:spPr>
          <a:xfrm>
            <a:off x="6172200" y="1825625"/>
            <a:ext cx="4545767" cy="2671424"/>
          </a:xfrm>
          <a:solidFill>
            <a:schemeClr val="tx2">
              <a:lumMod val="10000"/>
              <a:lumOff val="90000"/>
            </a:schemeClr>
          </a:solidFill>
          <a:ln>
            <a:solidFill>
              <a:schemeClr val="accent2">
                <a:lumMod val="50000"/>
              </a:schemeClr>
            </a:solidFill>
          </a:ln>
        </p:spPr>
        <p:txBody>
          <a:bodyPr>
            <a:normAutofit fontScale="92500" lnSpcReduction="20000"/>
          </a:bodyPr>
          <a:lstStyle/>
          <a:p>
            <a:pPr marL="0" indent="0">
              <a:buNone/>
            </a:pPr>
            <a:r>
              <a:rPr lang="en-US" dirty="0">
                <a:latin typeface="Franklin Gothic Medium Cond" panose="020B0606030402020204" pitchFamily="34" charset="0"/>
              </a:rPr>
              <a:t>Member expansions in 2017 and 2023 through legislation</a:t>
            </a:r>
          </a:p>
          <a:p>
            <a:pPr lvl="1"/>
            <a:r>
              <a:rPr lang="en-US" sz="2400" dirty="0">
                <a:latin typeface="Franklin Gothic Medium Cond" panose="020B0606030402020204" pitchFamily="34" charset="0"/>
              </a:rPr>
              <a:t>Tribal representative</a:t>
            </a:r>
          </a:p>
          <a:p>
            <a:pPr lvl="1"/>
            <a:r>
              <a:rPr lang="en-US" sz="2400" dirty="0">
                <a:latin typeface="Franklin Gothic Medium Cond" panose="020B0606030402020204" pitchFamily="34" charset="0"/>
              </a:rPr>
              <a:t>CBOs (urban and rural)</a:t>
            </a:r>
          </a:p>
          <a:p>
            <a:pPr lvl="1"/>
            <a:r>
              <a:rPr lang="en-US" sz="2400" dirty="0">
                <a:latin typeface="Franklin Gothic Medium Cond" panose="020B0606030402020204" pitchFamily="34" charset="0"/>
              </a:rPr>
              <a:t>Health equity expert</a:t>
            </a:r>
          </a:p>
          <a:p>
            <a:pPr lvl="1"/>
            <a:r>
              <a:rPr lang="en-US" sz="2400" dirty="0">
                <a:latin typeface="Franklin Gothic Medium Cond" panose="020B0606030402020204" pitchFamily="34" charset="0"/>
              </a:rPr>
              <a:t>Education representative</a:t>
            </a:r>
          </a:p>
          <a:p>
            <a:pPr marL="0" indent="0">
              <a:buNone/>
            </a:pPr>
            <a:endParaRPr lang="en-US" dirty="0"/>
          </a:p>
        </p:txBody>
      </p:sp>
      <p:sp>
        <p:nvSpPr>
          <p:cNvPr id="3" name="Rectangle 2">
            <a:extLst>
              <a:ext uri="{FF2B5EF4-FFF2-40B4-BE49-F238E27FC236}">
                <a16:creationId xmlns:a16="http://schemas.microsoft.com/office/drawing/2014/main" id="{D4CD9842-A3D8-4F52-A05B-B03D070026DF}"/>
              </a:ext>
              <a:ext uri="{C183D7F6-B498-43B3-948B-1728B52AA6E4}">
                <adec:decorative xmlns:adec="http://schemas.microsoft.com/office/drawing/2017/decorative" val="1"/>
              </a:ext>
            </a:extLst>
          </p:cNvPr>
          <p:cNvSpPr/>
          <p:nvPr/>
        </p:nvSpPr>
        <p:spPr>
          <a:xfrm>
            <a:off x="0" y="0"/>
            <a:ext cx="12192000" cy="40233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Medium Cond"/>
              <a:ea typeface="+mn-ea"/>
              <a:cs typeface="+mn-cs"/>
            </a:endParaRPr>
          </a:p>
        </p:txBody>
      </p:sp>
      <p:pic>
        <p:nvPicPr>
          <p:cNvPr id="8" name="Picture 7">
            <a:extLst>
              <a:ext uri="{FF2B5EF4-FFF2-40B4-BE49-F238E27FC236}">
                <a16:creationId xmlns:a16="http://schemas.microsoft.com/office/drawing/2014/main" id="{B7A5E47B-E1BE-48D5-8F77-FCDA54F3E466}"/>
              </a:ext>
              <a:ext uri="{C183D7F6-B498-43B3-948B-1728B52AA6E4}">
                <adec:decorative xmlns:adec="http://schemas.microsoft.com/office/drawing/2017/decorative" val="1"/>
              </a:ext>
            </a:extLst>
          </p:cNvPr>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253804" y="5357199"/>
            <a:ext cx="1500801" cy="1500801"/>
          </a:xfrm>
          <a:prstGeom prst="rect">
            <a:avLst/>
          </a:prstGeom>
        </p:spPr>
      </p:pic>
    </p:spTree>
    <p:extLst>
      <p:ext uri="{BB962C8B-B14F-4D97-AF65-F5344CB8AC3E}">
        <p14:creationId xmlns:p14="http://schemas.microsoft.com/office/powerpoint/2010/main" val="3748315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2431C-3850-40D2-8917-7759334922EA}"/>
              </a:ext>
            </a:extLst>
          </p:cNvPr>
          <p:cNvSpPr>
            <a:spLocks noGrp="1"/>
          </p:cNvSpPr>
          <p:nvPr>
            <p:ph type="title"/>
          </p:nvPr>
        </p:nvSpPr>
        <p:spPr/>
        <p:txBody>
          <a:bodyPr>
            <a:normAutofit/>
          </a:bodyPr>
          <a:lstStyle/>
          <a:p>
            <a:r>
              <a:rPr lang="en-US" sz="4000" b="0" dirty="0">
                <a:solidFill>
                  <a:schemeClr val="tx2">
                    <a:lumMod val="90000"/>
                    <a:lumOff val="10000"/>
                  </a:schemeClr>
                </a:solidFill>
                <a:latin typeface="Franklin Gothic Demi" panose="020B0703020102020204" pitchFamily="34" charset="0"/>
              </a:rPr>
              <a:t>Statutory responsibilities</a:t>
            </a:r>
          </a:p>
        </p:txBody>
      </p:sp>
      <p:sp>
        <p:nvSpPr>
          <p:cNvPr id="4" name="Content Placeholder 3">
            <a:extLst>
              <a:ext uri="{FF2B5EF4-FFF2-40B4-BE49-F238E27FC236}">
                <a16:creationId xmlns:a16="http://schemas.microsoft.com/office/drawing/2014/main" id="{A93DF484-FD0E-6A1A-2406-71D68BD678FD}"/>
              </a:ext>
            </a:extLst>
          </p:cNvPr>
          <p:cNvSpPr>
            <a:spLocks noGrp="1"/>
          </p:cNvSpPr>
          <p:nvPr>
            <p:ph idx="1"/>
          </p:nvPr>
        </p:nvSpPr>
        <p:spPr>
          <a:xfrm>
            <a:off x="635000" y="1386092"/>
            <a:ext cx="10922000" cy="4350829"/>
          </a:xfrm>
        </p:spPr>
        <p:txBody>
          <a:bodyPr>
            <a:normAutofit fontScale="92500"/>
          </a:bodyPr>
          <a:lstStyle/>
          <a:p>
            <a:pPr>
              <a:lnSpc>
                <a:spcPct val="120000"/>
              </a:lnSpc>
            </a:pPr>
            <a:r>
              <a:rPr lang="en-US" sz="3000" dirty="0">
                <a:latin typeface="Franklin Gothic Medium Cond" panose="020B0606030402020204" pitchFamily="34" charset="0"/>
              </a:rPr>
              <a:t>Development of statewide policies and goals</a:t>
            </a:r>
          </a:p>
          <a:p>
            <a:pPr>
              <a:lnSpc>
                <a:spcPct val="120000"/>
              </a:lnSpc>
            </a:pPr>
            <a:r>
              <a:rPr lang="en-US" sz="3000" dirty="0">
                <a:latin typeface="Franklin Gothic Medium Cond" panose="020B0606030402020204" pitchFamily="34" charset="0"/>
              </a:rPr>
              <a:t>Public health modernization funding and priorities</a:t>
            </a:r>
          </a:p>
          <a:p>
            <a:pPr>
              <a:lnSpc>
                <a:spcPct val="120000"/>
              </a:lnSpc>
            </a:pPr>
            <a:r>
              <a:rPr lang="en-US" sz="3000" dirty="0">
                <a:latin typeface="Franklin Gothic Medium Cond" panose="020B0606030402020204" pitchFamily="34" charset="0"/>
              </a:rPr>
              <a:t>Accountability metrics</a:t>
            </a:r>
          </a:p>
          <a:p>
            <a:pPr>
              <a:lnSpc>
                <a:spcPct val="120000"/>
              </a:lnSpc>
            </a:pPr>
            <a:r>
              <a:rPr lang="en-US" sz="3000" dirty="0">
                <a:latin typeface="Franklin Gothic Medium Cond" panose="020B0606030402020204" pitchFamily="34" charset="0"/>
              </a:rPr>
              <a:t>Public health modernization funding formula and incentives</a:t>
            </a:r>
          </a:p>
          <a:p>
            <a:pPr>
              <a:lnSpc>
                <a:spcPct val="120000"/>
              </a:lnSpc>
            </a:pPr>
            <a:r>
              <a:rPr lang="en-US" sz="3000" dirty="0">
                <a:latin typeface="Franklin Gothic Medium Cond" panose="020B0606030402020204" pitchFamily="34" charset="0"/>
              </a:rPr>
              <a:t>PHAB is responsible for other public health initiatives including the State Health Assessment, Healthier Together Oregon (the State Health Improvement Plan) and the Preventive Health and Health Services Block Grant. </a:t>
            </a:r>
          </a:p>
          <a:p>
            <a:endParaRPr lang="en-US" dirty="0"/>
          </a:p>
        </p:txBody>
      </p:sp>
      <p:sp>
        <p:nvSpPr>
          <p:cNvPr id="3" name="Rectangle 2">
            <a:extLst>
              <a:ext uri="{FF2B5EF4-FFF2-40B4-BE49-F238E27FC236}">
                <a16:creationId xmlns:a16="http://schemas.microsoft.com/office/drawing/2014/main" id="{D4CD9842-A3D8-4F52-A05B-B03D070026DF}"/>
              </a:ext>
              <a:ext uri="{C183D7F6-B498-43B3-948B-1728B52AA6E4}">
                <adec:decorative xmlns:adec="http://schemas.microsoft.com/office/drawing/2017/decorative" val="1"/>
              </a:ext>
            </a:extLst>
          </p:cNvPr>
          <p:cNvSpPr/>
          <p:nvPr/>
        </p:nvSpPr>
        <p:spPr>
          <a:xfrm>
            <a:off x="0" y="0"/>
            <a:ext cx="12192000" cy="40233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Medium Cond"/>
              <a:ea typeface="+mn-ea"/>
              <a:cs typeface="+mn-cs"/>
            </a:endParaRPr>
          </a:p>
        </p:txBody>
      </p:sp>
      <p:pic>
        <p:nvPicPr>
          <p:cNvPr id="8" name="Picture 7">
            <a:extLst>
              <a:ext uri="{FF2B5EF4-FFF2-40B4-BE49-F238E27FC236}">
                <a16:creationId xmlns:a16="http://schemas.microsoft.com/office/drawing/2014/main" id="{B7A5E47B-E1BE-48D5-8F77-FCDA54F3E466}"/>
              </a:ext>
              <a:ext uri="{C183D7F6-B498-43B3-948B-1728B52AA6E4}">
                <adec:decorative xmlns:adec="http://schemas.microsoft.com/office/drawing/2017/decorative" val="1"/>
              </a:ext>
            </a:extLst>
          </p:cNvPr>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253804" y="5357199"/>
            <a:ext cx="1500801" cy="1500801"/>
          </a:xfrm>
          <a:prstGeom prst="rect">
            <a:avLst/>
          </a:prstGeom>
        </p:spPr>
      </p:pic>
    </p:spTree>
    <p:extLst>
      <p:ext uri="{BB962C8B-B14F-4D97-AF65-F5344CB8AC3E}">
        <p14:creationId xmlns:p14="http://schemas.microsoft.com/office/powerpoint/2010/main" val="685381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2431C-3850-40D2-8917-7759334922EA}"/>
              </a:ext>
            </a:extLst>
          </p:cNvPr>
          <p:cNvSpPr>
            <a:spLocks noGrp="1"/>
          </p:cNvSpPr>
          <p:nvPr>
            <p:ph type="title"/>
          </p:nvPr>
        </p:nvSpPr>
        <p:spPr/>
        <p:txBody>
          <a:bodyPr>
            <a:normAutofit/>
          </a:bodyPr>
          <a:lstStyle/>
          <a:p>
            <a:r>
              <a:rPr lang="en-US" sz="4000" b="0" dirty="0">
                <a:solidFill>
                  <a:schemeClr val="tx2">
                    <a:lumMod val="90000"/>
                    <a:lumOff val="10000"/>
                  </a:schemeClr>
                </a:solidFill>
                <a:latin typeface="Franklin Gothic Demi" panose="020B0703020102020204" pitchFamily="34" charset="0"/>
              </a:rPr>
              <a:t>2024 priorities</a:t>
            </a:r>
          </a:p>
        </p:txBody>
      </p:sp>
      <p:graphicFrame>
        <p:nvGraphicFramePr>
          <p:cNvPr id="15" name="Content Placeholder 14" descr="Priorities">
            <a:extLst>
              <a:ext uri="{FF2B5EF4-FFF2-40B4-BE49-F238E27FC236}">
                <a16:creationId xmlns:a16="http://schemas.microsoft.com/office/drawing/2014/main" id="{187FCBC2-111B-DC26-E48E-B563BF4E893A}"/>
              </a:ext>
            </a:extLst>
          </p:cNvPr>
          <p:cNvGraphicFramePr>
            <a:graphicFrameLocks noGrp="1"/>
          </p:cNvGraphicFramePr>
          <p:nvPr>
            <p:ph idx="1"/>
            <p:extLst>
              <p:ext uri="{D42A27DB-BD31-4B8C-83A1-F6EECF244321}">
                <p14:modId xmlns:p14="http://schemas.microsoft.com/office/powerpoint/2010/main" val="4116598241"/>
              </p:ext>
            </p:extLst>
          </p:nvPr>
        </p:nvGraphicFramePr>
        <p:xfrm>
          <a:off x="635000" y="1328738"/>
          <a:ext cx="10922000" cy="4654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D4CD9842-A3D8-4F52-A05B-B03D070026DF}"/>
              </a:ext>
              <a:ext uri="{C183D7F6-B498-43B3-948B-1728B52AA6E4}">
                <adec:decorative xmlns:adec="http://schemas.microsoft.com/office/drawing/2017/decorative" val="1"/>
              </a:ext>
            </a:extLst>
          </p:cNvPr>
          <p:cNvSpPr/>
          <p:nvPr/>
        </p:nvSpPr>
        <p:spPr>
          <a:xfrm>
            <a:off x="0" y="0"/>
            <a:ext cx="12192000" cy="40233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Medium Cond"/>
              <a:ea typeface="+mn-ea"/>
              <a:cs typeface="+mn-cs"/>
            </a:endParaRPr>
          </a:p>
        </p:txBody>
      </p:sp>
      <p:pic>
        <p:nvPicPr>
          <p:cNvPr id="8" name="Picture 7">
            <a:extLst>
              <a:ext uri="{FF2B5EF4-FFF2-40B4-BE49-F238E27FC236}">
                <a16:creationId xmlns:a16="http://schemas.microsoft.com/office/drawing/2014/main" id="{B7A5E47B-E1BE-48D5-8F77-FCDA54F3E466}"/>
              </a:ext>
              <a:ext uri="{C183D7F6-B498-43B3-948B-1728B52AA6E4}">
                <adec:decorative xmlns:adec="http://schemas.microsoft.com/office/drawing/2017/decorative" val="1"/>
              </a:ext>
            </a:extLst>
          </p:cNvPr>
          <p:cNvPicPr>
            <a:picLocks noChangeAspect="1"/>
          </p:cNvPicPr>
          <p:nvPr/>
        </p:nvPicPr>
        <p:blipFill>
          <a:blip r:embed="rId8">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253804" y="5357199"/>
            <a:ext cx="1500801" cy="1500801"/>
          </a:xfrm>
          <a:prstGeom prst="rect">
            <a:avLst/>
          </a:prstGeom>
        </p:spPr>
      </p:pic>
    </p:spTree>
    <p:extLst>
      <p:ext uri="{BB962C8B-B14F-4D97-AF65-F5344CB8AC3E}">
        <p14:creationId xmlns:p14="http://schemas.microsoft.com/office/powerpoint/2010/main" val="1196020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82829-A76C-CAE0-CCD9-6C15DC383484}"/>
              </a:ext>
            </a:extLst>
          </p:cNvPr>
          <p:cNvSpPr>
            <a:spLocks noGrp="1"/>
          </p:cNvSpPr>
          <p:nvPr>
            <p:ph type="ctrTitle"/>
          </p:nvPr>
        </p:nvSpPr>
        <p:spPr>
          <a:xfrm>
            <a:off x="5327374" y="787855"/>
            <a:ext cx="6224092" cy="2223316"/>
          </a:xfrm>
        </p:spPr>
        <p:txBody>
          <a:bodyPr anchor="b">
            <a:normAutofit/>
          </a:bodyPr>
          <a:lstStyle/>
          <a:p>
            <a:r>
              <a:rPr lang="en-US" dirty="0"/>
              <a:t>Strategic Data Plan</a:t>
            </a:r>
          </a:p>
        </p:txBody>
      </p:sp>
      <p:sp>
        <p:nvSpPr>
          <p:cNvPr id="17" name="Subtitle 2">
            <a:extLst>
              <a:ext uri="{FF2B5EF4-FFF2-40B4-BE49-F238E27FC236}">
                <a16:creationId xmlns:a16="http://schemas.microsoft.com/office/drawing/2014/main" id="{AF0558C6-2036-952E-D27E-5DD1EBDA9BEF}"/>
              </a:ext>
            </a:extLst>
          </p:cNvPr>
          <p:cNvSpPr>
            <a:spLocks noGrp="1"/>
          </p:cNvSpPr>
          <p:nvPr>
            <p:ph type="subTitle" idx="1"/>
          </p:nvPr>
        </p:nvSpPr>
        <p:spPr>
          <a:xfrm>
            <a:off x="5327373" y="3354071"/>
            <a:ext cx="6224091" cy="1517032"/>
          </a:xfrm>
        </p:spPr>
        <p:txBody>
          <a:bodyPr/>
          <a:lstStyle/>
          <a:p>
            <a:r>
              <a:rPr lang="en-US" dirty="0"/>
              <a:t>A Public Health Advisory Board plan for data </a:t>
            </a:r>
          </a:p>
        </p:txBody>
      </p:sp>
      <p:pic>
        <p:nvPicPr>
          <p:cNvPr id="10" name="Picture Placeholder 9">
            <a:extLst>
              <a:ext uri="{FF2B5EF4-FFF2-40B4-BE49-F238E27FC236}">
                <a16:creationId xmlns:a16="http://schemas.microsoft.com/office/drawing/2014/main" id="{69A5CAC3-4AAD-11CA-9BAC-BDDE1B6532DA}"/>
              </a:ext>
              <a:ext uri="{C183D7F6-B498-43B3-948B-1728B52AA6E4}">
                <adec:decorative xmlns:adec="http://schemas.microsoft.com/office/drawing/2017/decorative" val="1"/>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6065" r="16065"/>
          <a:stretch/>
        </p:blipFill>
        <p:spPr>
          <a:xfrm>
            <a:off x="640534" y="452369"/>
            <a:ext cx="4144628" cy="6106719"/>
          </a:xfrm>
        </p:spPr>
      </p:pic>
      <p:sp>
        <p:nvSpPr>
          <p:cNvPr id="6" name="Slide Number Placeholder 5">
            <a:extLst>
              <a:ext uri="{FF2B5EF4-FFF2-40B4-BE49-F238E27FC236}">
                <a16:creationId xmlns:a16="http://schemas.microsoft.com/office/drawing/2014/main" id="{C588C316-8D10-9AED-1233-AC60193B4149}"/>
              </a:ext>
            </a:extLst>
          </p:cNvPr>
          <p:cNvSpPr>
            <a:spLocks noGrp="1"/>
          </p:cNvSpPr>
          <p:nvPr>
            <p:ph type="sldNum" sz="quarter" idx="14"/>
          </p:nvPr>
        </p:nvSpPr>
        <p:spPr>
          <a:xfrm>
            <a:off x="9589807" y="6470731"/>
            <a:ext cx="2272706" cy="184259"/>
          </a:xfrm>
        </p:spPr>
        <p:txBody>
          <a:bodyPr anchor="ctr">
            <a:normAutofit/>
          </a:bodyPr>
          <a:lstStyle/>
          <a:p>
            <a:pPr>
              <a:lnSpc>
                <a:spcPct val="90000"/>
              </a:lnSpc>
              <a:spcAft>
                <a:spcPts val="600"/>
              </a:spcAft>
            </a:pPr>
            <a:fld id="{58339581-759F-43B7-B47D-47F906F0E294}" type="slidenum">
              <a:rPr lang="en-US" sz="600" smtClean="0"/>
              <a:pPr>
                <a:lnSpc>
                  <a:spcPct val="90000"/>
                </a:lnSpc>
                <a:spcAft>
                  <a:spcPts val="600"/>
                </a:spcAft>
              </a:pPr>
              <a:t>6</a:t>
            </a:fld>
            <a:endParaRPr lang="en-US" sz="600" dirty="0"/>
          </a:p>
        </p:txBody>
      </p:sp>
    </p:spTree>
    <p:extLst>
      <p:ext uri="{BB962C8B-B14F-4D97-AF65-F5344CB8AC3E}">
        <p14:creationId xmlns:p14="http://schemas.microsoft.com/office/powerpoint/2010/main" val="1976208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C6ADF-084D-53F8-52DC-EA214452D3B2}"/>
              </a:ext>
            </a:extLst>
          </p:cNvPr>
          <p:cNvSpPr>
            <a:spLocks noGrp="1"/>
          </p:cNvSpPr>
          <p:nvPr>
            <p:ph type="title"/>
          </p:nvPr>
        </p:nvSpPr>
        <p:spPr/>
        <p:txBody>
          <a:bodyPr/>
          <a:lstStyle/>
          <a:p>
            <a:r>
              <a:rPr lang="en-US" b="0" dirty="0">
                <a:latin typeface="Franklin Gothic Demi" panose="020B0703020102020204" pitchFamily="34" charset="0"/>
              </a:rPr>
              <a:t>What is the strategic data plan?</a:t>
            </a:r>
          </a:p>
        </p:txBody>
      </p:sp>
      <p:sp>
        <p:nvSpPr>
          <p:cNvPr id="3" name="Content Placeholder 2">
            <a:extLst>
              <a:ext uri="{FF2B5EF4-FFF2-40B4-BE49-F238E27FC236}">
                <a16:creationId xmlns:a16="http://schemas.microsoft.com/office/drawing/2014/main" id="{D679751B-0776-84B1-A12C-F7522601986F}"/>
              </a:ext>
            </a:extLst>
          </p:cNvPr>
          <p:cNvSpPr>
            <a:spLocks noGrp="1"/>
          </p:cNvSpPr>
          <p:nvPr>
            <p:ph idx="1"/>
          </p:nvPr>
        </p:nvSpPr>
        <p:spPr/>
        <p:txBody>
          <a:bodyPr/>
          <a:lstStyle/>
          <a:p>
            <a:r>
              <a:rPr lang="en-US" dirty="0">
                <a:latin typeface="Franklin Gothic Medium Cond" panose="020B0606030402020204" pitchFamily="34" charset="0"/>
              </a:rPr>
              <a:t>A set of </a:t>
            </a:r>
            <a:r>
              <a:rPr lang="en-US" b="1" dirty="0">
                <a:solidFill>
                  <a:schemeClr val="accent4"/>
                </a:solidFill>
                <a:latin typeface="Franklin Gothic Medium Cond" panose="020B0606030402020204" pitchFamily="34" charset="0"/>
              </a:rPr>
              <a:t>recommendations developed by a PHAB subcommittee to provide strategic direction for changing public health data systems, processes and methods</a:t>
            </a:r>
            <a:r>
              <a:rPr lang="en-US" dirty="0">
                <a:latin typeface="Franklin Gothic Medium Cond" panose="020B0606030402020204" pitchFamily="34" charset="0"/>
              </a:rPr>
              <a:t> so they are more accessible, useful and reflective of community members’ experiences</a:t>
            </a:r>
          </a:p>
          <a:p>
            <a:r>
              <a:rPr lang="en-US" dirty="0">
                <a:latin typeface="Franklin Gothic Medium Cond" panose="020B0606030402020204" pitchFamily="34" charset="0"/>
              </a:rPr>
              <a:t>Aligned with Public Health Modernization and centers the diverse needs of partners from across the state</a:t>
            </a:r>
          </a:p>
        </p:txBody>
      </p:sp>
      <p:sp>
        <p:nvSpPr>
          <p:cNvPr id="4" name="Slide Number Placeholder 3">
            <a:extLst>
              <a:ext uri="{FF2B5EF4-FFF2-40B4-BE49-F238E27FC236}">
                <a16:creationId xmlns:a16="http://schemas.microsoft.com/office/drawing/2014/main" id="{43C87286-DAF3-080E-18C9-A534BADD03D5}"/>
              </a:ext>
            </a:extLst>
          </p:cNvPr>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3575395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53AE5445-63B7-E72C-C622-698BF222982A}"/>
              </a:ext>
            </a:extLst>
          </p:cNvPr>
          <p:cNvSpPr>
            <a:spLocks noGrp="1"/>
          </p:cNvSpPr>
          <p:nvPr>
            <p:ph type="title"/>
          </p:nvPr>
        </p:nvSpPr>
        <p:spPr/>
        <p:txBody>
          <a:bodyPr/>
          <a:lstStyle/>
          <a:p>
            <a:r>
              <a:rPr lang="en-US" b="0" dirty="0">
                <a:latin typeface="Franklin Gothic Demi" panose="020B0703020102020204" pitchFamily="34" charset="0"/>
              </a:rPr>
              <a:t>Guiding values</a:t>
            </a:r>
          </a:p>
        </p:txBody>
      </p:sp>
      <p:graphicFrame>
        <p:nvGraphicFramePr>
          <p:cNvPr id="14" name="Diagram 13" descr="Honeycomb diagram of values">
            <a:extLst>
              <a:ext uri="{FF2B5EF4-FFF2-40B4-BE49-F238E27FC236}">
                <a16:creationId xmlns:a16="http://schemas.microsoft.com/office/drawing/2014/main" id="{5EFCF47A-F469-A3A8-0A74-A6795B2BD559}"/>
              </a:ext>
            </a:extLst>
          </p:cNvPr>
          <p:cNvGraphicFramePr/>
          <p:nvPr>
            <p:extLst>
              <p:ext uri="{D42A27DB-BD31-4B8C-83A1-F6EECF244321}">
                <p14:modId xmlns:p14="http://schemas.microsoft.com/office/powerpoint/2010/main" val="1926532284"/>
              </p:ext>
            </p:extLst>
          </p:nvPr>
        </p:nvGraphicFramePr>
        <p:xfrm>
          <a:off x="2021304" y="1443917"/>
          <a:ext cx="8518359" cy="4808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Slide Number Placeholder 10">
            <a:extLst>
              <a:ext uri="{FF2B5EF4-FFF2-40B4-BE49-F238E27FC236}">
                <a16:creationId xmlns:a16="http://schemas.microsoft.com/office/drawing/2014/main" id="{0D5AA48A-48B7-356B-6714-E2696E0CE7EF}"/>
              </a:ext>
            </a:extLst>
          </p:cNvPr>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1745447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CCB838B-98B2-950C-138C-3F9AA8975C4F}"/>
              </a:ext>
              <a:ext uri="{C183D7F6-B498-43B3-948B-1728B52AA6E4}">
                <adec:decorative xmlns:adec="http://schemas.microsoft.com/office/drawing/2017/decorative" val="1"/>
              </a:ext>
            </a:extLst>
          </p:cNvPr>
          <p:cNvSpPr/>
          <p:nvPr/>
        </p:nvSpPr>
        <p:spPr>
          <a:xfrm>
            <a:off x="5424900" y="1760059"/>
            <a:ext cx="6312717" cy="363866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8" name="Title 7">
            <a:extLst>
              <a:ext uri="{FF2B5EF4-FFF2-40B4-BE49-F238E27FC236}">
                <a16:creationId xmlns:a16="http://schemas.microsoft.com/office/drawing/2014/main" id="{CA06BC09-6A00-8D6C-EE54-D3AE56F19A57}"/>
              </a:ext>
            </a:extLst>
          </p:cNvPr>
          <p:cNvSpPr>
            <a:spLocks noGrp="1"/>
          </p:cNvSpPr>
          <p:nvPr>
            <p:ph type="title"/>
          </p:nvPr>
        </p:nvSpPr>
        <p:spPr/>
        <p:txBody>
          <a:bodyPr/>
          <a:lstStyle/>
          <a:p>
            <a:r>
              <a:rPr lang="en-US" b="0" dirty="0">
                <a:latin typeface="Franklin Gothic Demi" panose="020B0703020102020204" pitchFamily="34" charset="0"/>
              </a:rPr>
              <a:t>Data justice</a:t>
            </a:r>
          </a:p>
        </p:txBody>
      </p:sp>
      <p:sp>
        <p:nvSpPr>
          <p:cNvPr id="11" name="Text Placeholder 10">
            <a:extLst>
              <a:ext uri="{FF2B5EF4-FFF2-40B4-BE49-F238E27FC236}">
                <a16:creationId xmlns:a16="http://schemas.microsoft.com/office/drawing/2014/main" id="{020677C7-48CC-FB28-2FA6-D0780CA41EF7}"/>
              </a:ext>
            </a:extLst>
          </p:cNvPr>
          <p:cNvSpPr>
            <a:spLocks noGrp="1"/>
          </p:cNvSpPr>
          <p:nvPr>
            <p:ph type="body" sz="half" idx="2"/>
          </p:nvPr>
        </p:nvSpPr>
        <p:spPr/>
        <p:txBody>
          <a:bodyPr>
            <a:normAutofit fontScale="85000" lnSpcReduction="10000"/>
          </a:bodyPr>
          <a:lstStyle/>
          <a:p>
            <a:r>
              <a:rPr lang="en-US" dirty="0">
                <a:solidFill>
                  <a:schemeClr val="accent2"/>
                </a:solidFill>
                <a:latin typeface="Franklin Gothic Medium Cond" panose="020B0606030402020204" pitchFamily="34" charset="0"/>
              </a:rPr>
              <a:t>“OHA and communities must work together to define a new data governance model that divests from data practices that have harmed historically marginalized communities, empowers community leadership in how data are used and stories are told, and ultimately better serve all Oregon communities.” </a:t>
            </a:r>
          </a:p>
          <a:p>
            <a:pPr algn="r"/>
            <a:r>
              <a:rPr lang="en-US" sz="2400" dirty="0">
                <a:solidFill>
                  <a:schemeClr val="accent1"/>
                </a:solidFill>
                <a:latin typeface="Franklin Gothic Medium Cond" panose="020B0606030402020204" pitchFamily="34" charset="0"/>
              </a:rPr>
              <a:t>–PHAB Strategic Data Plan</a:t>
            </a:r>
          </a:p>
        </p:txBody>
      </p:sp>
      <p:sp>
        <p:nvSpPr>
          <p:cNvPr id="10" name="Content Placeholder 9">
            <a:extLst>
              <a:ext uri="{FF2B5EF4-FFF2-40B4-BE49-F238E27FC236}">
                <a16:creationId xmlns:a16="http://schemas.microsoft.com/office/drawing/2014/main" id="{EAF9572D-3EAC-545C-ADBC-A48F067D7AEF}"/>
              </a:ext>
            </a:extLst>
          </p:cNvPr>
          <p:cNvSpPr>
            <a:spLocks noGrp="1"/>
          </p:cNvSpPr>
          <p:nvPr>
            <p:ph idx="1"/>
          </p:nvPr>
        </p:nvSpPr>
        <p:spPr>
          <a:xfrm>
            <a:off x="5512582" y="1760059"/>
            <a:ext cx="6312717" cy="4581314"/>
          </a:xfrm>
        </p:spPr>
        <p:txBody>
          <a:bodyPr>
            <a:normAutofit/>
          </a:bodyPr>
          <a:lstStyle/>
          <a:p>
            <a:pPr marL="0" indent="0">
              <a:buNone/>
            </a:pPr>
            <a:r>
              <a:rPr lang="en-US" sz="4000" dirty="0">
                <a:latin typeface="Franklin Gothic Demi Cond" panose="020B0706030402020204" pitchFamily="34" charset="0"/>
              </a:rPr>
              <a:t>Goals</a:t>
            </a:r>
          </a:p>
          <a:p>
            <a:pPr lvl="1"/>
            <a:r>
              <a:rPr lang="en-US" sz="2800" dirty="0">
                <a:latin typeface="Franklin Gothic Medium Cond" panose="020B0606030402020204" pitchFamily="34" charset="0"/>
              </a:rPr>
              <a:t>Define and commit to data rights and governance</a:t>
            </a:r>
          </a:p>
          <a:p>
            <a:pPr lvl="1"/>
            <a:r>
              <a:rPr lang="en-US" sz="2800" dirty="0">
                <a:latin typeface="Franklin Gothic Medium Cond" panose="020B0606030402020204" pitchFamily="34" charset="0"/>
              </a:rPr>
              <a:t>Elevate community-identified issues </a:t>
            </a:r>
          </a:p>
          <a:p>
            <a:pPr lvl="1"/>
            <a:r>
              <a:rPr lang="en-US" sz="2800" dirty="0">
                <a:latin typeface="Franklin Gothic Medium Cond" panose="020B0606030402020204" pitchFamily="34" charset="0"/>
              </a:rPr>
              <a:t>Support data sovereignty and governance</a:t>
            </a:r>
          </a:p>
        </p:txBody>
      </p:sp>
    </p:spTree>
    <p:extLst>
      <p:ext uri="{BB962C8B-B14F-4D97-AF65-F5344CB8AC3E}">
        <p14:creationId xmlns:p14="http://schemas.microsoft.com/office/powerpoint/2010/main" val="955057645"/>
      </p:ext>
    </p:extLst>
  </p:cSld>
  <p:clrMapOvr>
    <a:masterClrMapping/>
  </p:clrMapOvr>
</p:sld>
</file>

<file path=ppt/theme/theme1.xml><?xml version="1.0" encoding="utf-8"?>
<a:theme xmlns:a="http://schemas.openxmlformats.org/drawingml/2006/main" name="OHA Master Slide">
  <a:themeElements>
    <a:clrScheme name="ICAP 508 Palette">
      <a:dk1>
        <a:srgbClr val="2D2A30"/>
      </a:dk1>
      <a:lt1>
        <a:sysClr val="window" lastClr="FFFFFF"/>
      </a:lt1>
      <a:dk2>
        <a:srgbClr val="00305E"/>
      </a:dk2>
      <a:lt2>
        <a:srgbClr val="D9D8D6"/>
      </a:lt2>
      <a:accent1>
        <a:srgbClr val="547E3B"/>
      </a:accent1>
      <a:accent2>
        <a:srgbClr val="93358D"/>
      </a:accent2>
      <a:accent3>
        <a:srgbClr val="007CBA"/>
      </a:accent3>
      <a:accent4>
        <a:srgbClr val="D24600"/>
      </a:accent4>
      <a:accent5>
        <a:srgbClr val="D7282F"/>
      </a:accent5>
      <a:accent6>
        <a:srgbClr val="F2F2F2"/>
      </a:accent6>
      <a:hlink>
        <a:srgbClr val="0065C6"/>
      </a:hlink>
      <a:folHlink>
        <a:srgbClr val="93358D"/>
      </a:folHlink>
    </a:clrScheme>
    <a:fontScheme name="OHA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2000" dirty="0" err="1" smtClean="0"/>
        </a:defPPr>
      </a:lstStyle>
    </a:txDef>
  </a:objectDefaults>
  <a:extraClrSchemeLst/>
  <a:extLst>
    <a:ext uri="{05A4C25C-085E-4340-85A3-A5531E510DB2}">
      <thm15:themeFamily xmlns:thm15="http://schemas.microsoft.com/office/thememl/2012/main" name="OHA PowerPoint v3.0 Template.pptx" id="{EF00C1B5-780A-46BE-9E06-C9C81AD427AC}" vid="{74CF6A26-F94D-4E96-87F8-87CBCFE65F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B93CDFC2EB1E4888D307CD508EE683" ma:contentTypeVersion="9" ma:contentTypeDescription="Create a new document." ma:contentTypeScope="" ma:versionID="c2c8cdf79be8c213421109c851f26139">
  <xsd:schema xmlns:xsd="http://www.w3.org/2001/XMLSchema" xmlns:xs="http://www.w3.org/2001/XMLSchema" xmlns:p="http://schemas.microsoft.com/office/2006/metadata/properties" xmlns:ns1="http://schemas.microsoft.com/sharepoint/v3" xmlns:ns2="49e1b1f5-4598-4f10-9cb7-32cc96214367" xmlns:ns3="f2e5ac6d-9c30-4457-9a8a-3bd73e3b1af1" targetNamespace="http://schemas.microsoft.com/office/2006/metadata/properties" ma:root="true" ma:fieldsID="cfd2837aceaf989a620e929c2f297fd3" ns1:_="" ns2:_="" ns3:_="">
    <xsd:import namespace="http://schemas.microsoft.com/sharepoint/v3"/>
    <xsd:import namespace="49e1b1f5-4598-4f10-9cb7-32cc96214367"/>
    <xsd:import namespace="f2e5ac6d-9c30-4457-9a8a-3bd73e3b1af1"/>
    <xsd:element name="properties">
      <xsd:complexType>
        <xsd:sequence>
          <xsd:element name="documentManagement">
            <xsd:complexType>
              <xsd:all>
                <xsd:element ref="ns1:PublishingStartDate" minOccurs="0"/>
                <xsd:element ref="ns1:PublishingExpirationDate" minOccurs="0"/>
                <xsd:element ref="ns2:SharedWithUsers" minOccurs="0"/>
                <xsd:element ref="ns3:Program" minOccurs="0"/>
                <xsd:element ref="ns3: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2e5ac6d-9c30-4457-9a8a-3bd73e3b1af1" elementFormDefault="qualified">
    <xsd:import namespace="http://schemas.microsoft.com/office/2006/documentManagement/types"/>
    <xsd:import namespace="http://schemas.microsoft.com/office/infopath/2007/PartnerControls"/>
    <xsd:element name="Program" ma:index="12" nillable="true" ma:displayName="Program" ma:description="If applicable, choose the program area" ma:internalName="Program">
      <xsd:complexType>
        <xsd:complexContent>
          <xsd:extension base="dms:MultiChoice">
            <xsd:sequence>
              <xsd:element name="Value" maxOccurs="unbounded" minOccurs="0" nillable="true">
                <xsd:simpleType>
                  <xsd:restriction base="dms:Choice">
                    <xsd:enumeration value="APD"/>
                    <xsd:enumeration value="CW"/>
                    <xsd:enumeration value="ODDS"/>
                    <xsd:enumeration value="ODHS"/>
                    <xsd:enumeration value="OEP"/>
                    <xsd:enumeration value="OTIS"/>
                    <xsd:enumeration value="SSP"/>
                    <xsd:enumeration value="VR"/>
                  </xsd:restriction>
                </xsd:simpleType>
              </xsd:element>
            </xsd:sequence>
          </xsd:extension>
        </xsd:complexContent>
      </xsd:complexType>
    </xsd:element>
    <xsd:element name="Date" ma:index="13" nillable="true" ma:displayName="Year" ma:internalName="Dat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rogram xmlns="f2e5ac6d-9c30-4457-9a8a-3bd73e3b1af1"/>
    <Date xmlns="f2e5ac6d-9c30-4457-9a8a-3bd73e3b1af1" xsi:nil="true"/>
    <PublishingStartDate xmlns="http://schemas.microsoft.com/sharepoint/v3" xsi:nil="true"/>
  </documentManagement>
</p:properties>
</file>

<file path=customXml/itemProps1.xml><?xml version="1.0" encoding="utf-8"?>
<ds:datastoreItem xmlns:ds="http://schemas.openxmlformats.org/officeDocument/2006/customXml" ds:itemID="{8600E490-6DEB-4C12-873A-C9BD79391817}"/>
</file>

<file path=customXml/itemProps2.xml><?xml version="1.0" encoding="utf-8"?>
<ds:datastoreItem xmlns:ds="http://schemas.openxmlformats.org/officeDocument/2006/customXml" ds:itemID="{55051199-DD8D-4D4E-A021-61063AC1C76C}">
  <ds:schemaRefs>
    <ds:schemaRef ds:uri="http://schemas.microsoft.com/sharepoint/v3/contenttype/forms"/>
  </ds:schemaRefs>
</ds:datastoreItem>
</file>

<file path=customXml/itemProps3.xml><?xml version="1.0" encoding="utf-8"?>
<ds:datastoreItem xmlns:ds="http://schemas.openxmlformats.org/officeDocument/2006/customXml" ds:itemID="{CD906CD6-F6B3-405E-9CB4-F22FC9F86C31}">
  <ds:schemaRefs>
    <ds:schemaRef ds:uri="7137f970-cc2a-4058-b253-3237e3a2ae9e"/>
    <ds:schemaRef ds:uri="http://purl.org/dc/dcmitype/"/>
    <ds:schemaRef ds:uri="ff1a0111-b4c4-4249-b713-80a6ce4b0831"/>
    <ds:schemaRef ds:uri="http://purl.org/dc/elements/1.1/"/>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OHA PowerPoint v3.0 Template</Template>
  <TotalTime>9257</TotalTime>
  <Words>1180</Words>
  <Application>Microsoft Office PowerPoint</Application>
  <PresentationFormat>Widescreen</PresentationFormat>
  <Paragraphs>124</Paragraphs>
  <Slides>15</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Franklin Gothic Demi</vt:lpstr>
      <vt:lpstr>Franklin Gothic Demi Cond</vt:lpstr>
      <vt:lpstr>Franklin Gothic Medium Cond</vt:lpstr>
      <vt:lpstr>Tahoma</vt:lpstr>
      <vt:lpstr>Times</vt:lpstr>
      <vt:lpstr>OHA Master Slide</vt:lpstr>
      <vt:lpstr>Centering People in Public Health Data:  PHAB Strategic Data Plan</vt:lpstr>
      <vt:lpstr>What is PHAB?</vt:lpstr>
      <vt:lpstr>Who serves on PHAB?</vt:lpstr>
      <vt:lpstr>Statutory responsibilities</vt:lpstr>
      <vt:lpstr>2024 priorities</vt:lpstr>
      <vt:lpstr>Strategic Data Plan</vt:lpstr>
      <vt:lpstr>What is the strategic data plan?</vt:lpstr>
      <vt:lpstr>Guiding values</vt:lpstr>
      <vt:lpstr>Data justice</vt:lpstr>
      <vt:lpstr>Data equity</vt:lpstr>
      <vt:lpstr>Data equity</vt:lpstr>
      <vt:lpstr>Community engagement</vt:lpstr>
      <vt:lpstr>Public Health Division Commitments</vt:lpstr>
      <vt:lpstr>    PHAB meets the 2nd Thursday of each month from 3:00-5:30. Meetings are open to the public.  healthoregon.org/phab   The full strategic data plan can be found here  </vt:lpstr>
      <vt:lpstr>Thank you</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Centering People in Public Health Data</dc:title>
  <dc:subject>Oregon Health Authority PowerPoint Template</dc:subject>
  <dc:creator>Oregon Health Authority</dc:creator>
  <cp:keywords/>
  <dc:description>Oregon Health Authority PowerPoint Template</dc:description>
  <cp:lastModifiedBy>Sarah Tinker (she/her)</cp:lastModifiedBy>
  <cp:revision>15</cp:revision>
  <dcterms:created xsi:type="dcterms:W3CDTF">2024-07-31T16:16:49Z</dcterms:created>
  <dcterms:modified xsi:type="dcterms:W3CDTF">2025-01-22T00:15:21Z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0x010100E4B93CDFC2EB1E4888D307CD508EE683</vt:lpwstr>
  </property>
  <property fmtid="{D5CDD505-2E9C-101B-9397-08002B2CF9AE}" pid="3" name="MSIP_Label_ebdd6eeb-0dd0-4927-947e-a759f08fcf55_Enabled">
    <vt:lpwstr>true</vt:lpwstr>
  </property>
  <property fmtid="{D5CDD505-2E9C-101B-9397-08002B2CF9AE}" pid="4" name="MSIP_Label_ebdd6eeb-0dd0-4927-947e-a759f08fcf55_SetDate">
    <vt:lpwstr>2024-07-08T22:37:06Z</vt:lpwstr>
  </property>
  <property fmtid="{D5CDD505-2E9C-101B-9397-08002B2CF9AE}" pid="5" name="MSIP_Label_ebdd6eeb-0dd0-4927-947e-a759f08fcf55_Method">
    <vt:lpwstr>Privileged</vt:lpwstr>
  </property>
  <property fmtid="{D5CDD505-2E9C-101B-9397-08002B2CF9AE}" pid="6" name="MSIP_Label_ebdd6eeb-0dd0-4927-947e-a759f08fcf55_Name">
    <vt:lpwstr>Level 1 - Published (Items)</vt:lpwstr>
  </property>
  <property fmtid="{D5CDD505-2E9C-101B-9397-08002B2CF9AE}" pid="7" name="MSIP_Label_ebdd6eeb-0dd0-4927-947e-a759f08fcf55_SiteId">
    <vt:lpwstr>658e63e8-8d39-499c-8f48-13adc9452f4c</vt:lpwstr>
  </property>
  <property fmtid="{D5CDD505-2E9C-101B-9397-08002B2CF9AE}" pid="8" name="MSIP_Label_ebdd6eeb-0dd0-4927-947e-a759f08fcf55_ActionId">
    <vt:lpwstr>5f181a95-b3c0-40ee-ab11-7c296edf3c78</vt:lpwstr>
  </property>
  <property fmtid="{D5CDD505-2E9C-101B-9397-08002B2CF9AE}" pid="9" name="MSIP_Label_ebdd6eeb-0dd0-4927-947e-a759f08fcf55_ContentBits">
    <vt:lpwstr>0</vt:lpwstr>
  </property>
</Properties>
</file>