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88" r:id="rId4"/>
    <p:sldMasterId id="2147483789" r:id="rId5"/>
  </p:sldMasterIdLst>
  <p:notesMasterIdLst>
    <p:notesMasterId r:id="rId1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6A250A-EAC9-44BA-8A81-7ECA2CBB49B1}" v="98" dt="2025-01-21T23:43:55.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8" autoAdjust="0"/>
    <p:restoredTop sz="86385" autoAdjust="0"/>
  </p:normalViewPr>
  <p:slideViewPr>
    <p:cSldViewPr snapToGrid="0">
      <p:cViewPr varScale="1">
        <p:scale>
          <a:sx n="108" d="100"/>
          <a:sy n="108" d="100"/>
        </p:scale>
        <p:origin x="114" y="468"/>
      </p:cViewPr>
      <p:guideLst>
        <p:guide orient="horz" pos="1620"/>
        <p:guide pos="2880"/>
      </p:guideLst>
    </p:cSldViewPr>
  </p:slideViewPr>
  <p:outlineViewPr>
    <p:cViewPr>
      <p:scale>
        <a:sx n="33" d="100"/>
        <a:sy n="33" d="100"/>
      </p:scale>
      <p:origin x="0" y="-9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Tinker (she/her)" userId="0e7663e2-365b-43ee-95b9-b01c66bd14e3" providerId="ADAL" clId="{AD6A250A-EAC9-44BA-8A81-7ECA2CBB49B1}"/>
    <pc:docChg chg="undo custSel modSld">
      <pc:chgData name="Sarah Tinker (she/her)" userId="0e7663e2-365b-43ee-95b9-b01c66bd14e3" providerId="ADAL" clId="{AD6A250A-EAC9-44BA-8A81-7ECA2CBB49B1}" dt="2025-01-21T23:43:55.016" v="3774" actId="13244"/>
      <pc:docMkLst>
        <pc:docMk/>
      </pc:docMkLst>
      <pc:sldChg chg="modSp mod">
        <pc:chgData name="Sarah Tinker (she/her)" userId="0e7663e2-365b-43ee-95b9-b01c66bd14e3" providerId="ADAL" clId="{AD6A250A-EAC9-44BA-8A81-7ECA2CBB49B1}" dt="2025-01-21T23:34:19.936" v="49" actId="1035"/>
        <pc:sldMkLst>
          <pc:docMk/>
          <pc:sldMk cId="0" sldId="256"/>
        </pc:sldMkLst>
        <pc:spChg chg="mod">
          <ac:chgData name="Sarah Tinker (she/her)" userId="0e7663e2-365b-43ee-95b9-b01c66bd14e3" providerId="ADAL" clId="{AD6A250A-EAC9-44BA-8A81-7ECA2CBB49B1}" dt="2025-01-21T23:34:19.936" v="49" actId="1035"/>
          <ac:spMkLst>
            <pc:docMk/>
            <pc:sldMk cId="0" sldId="256"/>
            <ac:spMk id="987" creationId="{00000000-0000-0000-0000-000000000000}"/>
          </ac:spMkLst>
        </pc:spChg>
      </pc:sldChg>
      <pc:sldChg chg="modSp mod">
        <pc:chgData name="Sarah Tinker (she/her)" userId="0e7663e2-365b-43ee-95b9-b01c66bd14e3" providerId="ADAL" clId="{AD6A250A-EAC9-44BA-8A81-7ECA2CBB49B1}" dt="2025-01-21T23:36:45.679" v="1335" actId="962"/>
        <pc:sldMkLst>
          <pc:docMk/>
          <pc:sldMk cId="0" sldId="257"/>
        </pc:sldMkLst>
        <pc:picChg chg="mod">
          <ac:chgData name="Sarah Tinker (she/her)" userId="0e7663e2-365b-43ee-95b9-b01c66bd14e3" providerId="ADAL" clId="{AD6A250A-EAC9-44BA-8A81-7ECA2CBB49B1}" dt="2025-01-21T23:36:45.679" v="1335" actId="962"/>
          <ac:picMkLst>
            <pc:docMk/>
            <pc:sldMk cId="0" sldId="257"/>
            <ac:picMk id="993" creationId="{00000000-0000-0000-0000-000000000000}"/>
          </ac:picMkLst>
        </pc:picChg>
      </pc:sldChg>
      <pc:sldChg chg="modSp mod">
        <pc:chgData name="Sarah Tinker (she/her)" userId="0e7663e2-365b-43ee-95b9-b01c66bd14e3" providerId="ADAL" clId="{AD6A250A-EAC9-44BA-8A81-7ECA2CBB49B1}" dt="2025-01-21T23:36:56.122" v="1336" actId="962"/>
        <pc:sldMkLst>
          <pc:docMk/>
          <pc:sldMk cId="0" sldId="258"/>
        </pc:sldMkLst>
        <pc:picChg chg="mod">
          <ac:chgData name="Sarah Tinker (she/her)" userId="0e7663e2-365b-43ee-95b9-b01c66bd14e3" providerId="ADAL" clId="{AD6A250A-EAC9-44BA-8A81-7ECA2CBB49B1}" dt="2025-01-21T23:36:56.122" v="1336" actId="962"/>
          <ac:picMkLst>
            <pc:docMk/>
            <pc:sldMk cId="0" sldId="258"/>
            <ac:picMk id="1003" creationId="{00000000-0000-0000-0000-000000000000}"/>
          </ac:picMkLst>
        </pc:picChg>
      </pc:sldChg>
      <pc:sldChg chg="modSp mod">
        <pc:chgData name="Sarah Tinker (she/her)" userId="0e7663e2-365b-43ee-95b9-b01c66bd14e3" providerId="ADAL" clId="{AD6A250A-EAC9-44BA-8A81-7ECA2CBB49B1}" dt="2025-01-21T23:36:59.090" v="1337" actId="962"/>
        <pc:sldMkLst>
          <pc:docMk/>
          <pc:sldMk cId="0" sldId="259"/>
        </pc:sldMkLst>
        <pc:picChg chg="mod">
          <ac:chgData name="Sarah Tinker (she/her)" userId="0e7663e2-365b-43ee-95b9-b01c66bd14e3" providerId="ADAL" clId="{AD6A250A-EAC9-44BA-8A81-7ECA2CBB49B1}" dt="2025-01-21T23:36:59.090" v="1337" actId="962"/>
          <ac:picMkLst>
            <pc:docMk/>
            <pc:sldMk cId="0" sldId="259"/>
            <ac:picMk id="1012" creationId="{00000000-0000-0000-0000-000000000000}"/>
          </ac:picMkLst>
        </pc:picChg>
      </pc:sldChg>
      <pc:sldChg chg="addSp modSp mod">
        <pc:chgData name="Sarah Tinker (she/her)" userId="0e7663e2-365b-43ee-95b9-b01c66bd14e3" providerId="ADAL" clId="{AD6A250A-EAC9-44BA-8A81-7ECA2CBB49B1}" dt="2025-01-21T23:43:40.826" v="3772" actId="13244"/>
        <pc:sldMkLst>
          <pc:docMk/>
          <pc:sldMk cId="0" sldId="260"/>
        </pc:sldMkLst>
        <pc:spChg chg="add mod">
          <ac:chgData name="Sarah Tinker (she/her)" userId="0e7663e2-365b-43ee-95b9-b01c66bd14e3" providerId="ADAL" clId="{AD6A250A-EAC9-44BA-8A81-7ECA2CBB49B1}" dt="2025-01-21T23:43:40.826" v="3772" actId="13244"/>
          <ac:spMkLst>
            <pc:docMk/>
            <pc:sldMk cId="0" sldId="260"/>
            <ac:spMk id="2" creationId="{48B4D610-4A30-A641-BD01-DBFE05BCD2AF}"/>
          </ac:spMkLst>
        </pc:spChg>
        <pc:spChg chg="mod">
          <ac:chgData name="Sarah Tinker (she/her)" userId="0e7663e2-365b-43ee-95b9-b01c66bd14e3" providerId="ADAL" clId="{AD6A250A-EAC9-44BA-8A81-7ECA2CBB49B1}" dt="2025-01-21T23:42:40.550" v="3673" actId="33553"/>
          <ac:spMkLst>
            <pc:docMk/>
            <pc:sldMk cId="0" sldId="260"/>
            <ac:spMk id="1018" creationId="{00000000-0000-0000-0000-000000000000}"/>
          </ac:spMkLst>
        </pc:spChg>
        <pc:picChg chg="mod">
          <ac:chgData name="Sarah Tinker (she/her)" userId="0e7663e2-365b-43ee-95b9-b01c66bd14e3" providerId="ADAL" clId="{AD6A250A-EAC9-44BA-8A81-7ECA2CBB49B1}" dt="2025-01-21T23:38:38.680" v="2237" actId="962"/>
          <ac:picMkLst>
            <pc:docMk/>
            <pc:sldMk cId="0" sldId="260"/>
            <ac:picMk id="1019" creationId="{00000000-0000-0000-0000-000000000000}"/>
          </ac:picMkLst>
        </pc:picChg>
      </pc:sldChg>
      <pc:sldChg chg="modSp mod">
        <pc:chgData name="Sarah Tinker (she/her)" userId="0e7663e2-365b-43ee-95b9-b01c66bd14e3" providerId="ADAL" clId="{AD6A250A-EAC9-44BA-8A81-7ECA2CBB49B1}" dt="2025-01-21T23:38:44.462" v="2238" actId="1076"/>
        <pc:sldMkLst>
          <pc:docMk/>
          <pc:sldMk cId="0" sldId="261"/>
        </pc:sldMkLst>
        <pc:spChg chg="mod">
          <ac:chgData name="Sarah Tinker (she/her)" userId="0e7663e2-365b-43ee-95b9-b01c66bd14e3" providerId="ADAL" clId="{AD6A250A-EAC9-44BA-8A81-7ECA2CBB49B1}" dt="2025-01-21T23:38:44.462" v="2238" actId="1076"/>
          <ac:spMkLst>
            <pc:docMk/>
            <pc:sldMk cId="0" sldId="261"/>
            <ac:spMk id="1024" creationId="{00000000-0000-0000-0000-000000000000}"/>
          </ac:spMkLst>
        </pc:spChg>
      </pc:sldChg>
      <pc:sldChg chg="addSp modSp mod">
        <pc:chgData name="Sarah Tinker (she/her)" userId="0e7663e2-365b-43ee-95b9-b01c66bd14e3" providerId="ADAL" clId="{AD6A250A-EAC9-44BA-8A81-7ECA2CBB49B1}" dt="2025-01-21T23:43:50.232" v="3773" actId="13244"/>
        <pc:sldMkLst>
          <pc:docMk/>
          <pc:sldMk cId="0" sldId="262"/>
        </pc:sldMkLst>
        <pc:spChg chg="add mod">
          <ac:chgData name="Sarah Tinker (she/her)" userId="0e7663e2-365b-43ee-95b9-b01c66bd14e3" providerId="ADAL" clId="{AD6A250A-EAC9-44BA-8A81-7ECA2CBB49B1}" dt="2025-01-21T23:43:50.232" v="3773" actId="13244"/>
          <ac:spMkLst>
            <pc:docMk/>
            <pc:sldMk cId="0" sldId="262"/>
            <ac:spMk id="2" creationId="{0D95DF29-9B94-FDDD-F354-63602F9A02CF}"/>
          </ac:spMkLst>
        </pc:spChg>
        <pc:picChg chg="mod">
          <ac:chgData name="Sarah Tinker (she/her)" userId="0e7663e2-365b-43ee-95b9-b01c66bd14e3" providerId="ADAL" clId="{AD6A250A-EAC9-44BA-8A81-7ECA2CBB49B1}" dt="2025-01-21T23:39:42.698" v="2638" actId="962"/>
          <ac:picMkLst>
            <pc:docMk/>
            <pc:sldMk cId="0" sldId="262"/>
            <ac:picMk id="1030" creationId="{00000000-0000-0000-0000-000000000000}"/>
          </ac:picMkLst>
        </pc:picChg>
      </pc:sldChg>
      <pc:sldChg chg="addSp modSp mod">
        <pc:chgData name="Sarah Tinker (she/her)" userId="0e7663e2-365b-43ee-95b9-b01c66bd14e3" providerId="ADAL" clId="{AD6A250A-EAC9-44BA-8A81-7ECA2CBB49B1}" dt="2025-01-21T23:43:55.016" v="3774" actId="13244"/>
        <pc:sldMkLst>
          <pc:docMk/>
          <pc:sldMk cId="0" sldId="263"/>
        </pc:sldMkLst>
        <pc:spChg chg="add mod">
          <ac:chgData name="Sarah Tinker (she/her)" userId="0e7663e2-365b-43ee-95b9-b01c66bd14e3" providerId="ADAL" clId="{AD6A250A-EAC9-44BA-8A81-7ECA2CBB49B1}" dt="2025-01-21T23:43:55.016" v="3774" actId="13244"/>
          <ac:spMkLst>
            <pc:docMk/>
            <pc:sldMk cId="0" sldId="263"/>
            <ac:spMk id="2" creationId="{EC42F439-8B6F-9DA4-85A1-7616C97257AC}"/>
          </ac:spMkLst>
        </pc:spChg>
        <pc:picChg chg="mod">
          <ac:chgData name="Sarah Tinker (she/her)" userId="0e7663e2-365b-43ee-95b9-b01c66bd14e3" providerId="ADAL" clId="{AD6A250A-EAC9-44BA-8A81-7ECA2CBB49B1}" dt="2025-01-21T23:41:33.662" v="3663" actId="962"/>
          <ac:picMkLst>
            <pc:docMk/>
            <pc:sldMk cId="0" sldId="263"/>
            <ac:picMk id="1039" creationId="{00000000-0000-0000-0000-000000000000}"/>
          </ac:picMkLst>
        </pc:picChg>
      </pc:sldChg>
      <pc:sldChg chg="modSp mod">
        <pc:chgData name="Sarah Tinker (she/her)" userId="0e7663e2-365b-43ee-95b9-b01c66bd14e3" providerId="ADAL" clId="{AD6A250A-EAC9-44BA-8A81-7ECA2CBB49B1}" dt="2025-01-21T23:42:22.380" v="3671" actId="962"/>
        <pc:sldMkLst>
          <pc:docMk/>
          <pc:sldMk cId="0" sldId="264"/>
        </pc:sldMkLst>
        <pc:grpChg chg="mod">
          <ac:chgData name="Sarah Tinker (she/her)" userId="0e7663e2-365b-43ee-95b9-b01c66bd14e3" providerId="ADAL" clId="{AD6A250A-EAC9-44BA-8A81-7ECA2CBB49B1}" dt="2025-01-21T23:42:16.344" v="3668" actId="962"/>
          <ac:grpSpMkLst>
            <pc:docMk/>
            <pc:sldMk cId="0" sldId="264"/>
            <ac:grpSpMk id="1047" creationId="{00000000-0000-0000-0000-000000000000}"/>
          </ac:grpSpMkLst>
        </pc:grpChg>
        <pc:grpChg chg="mod">
          <ac:chgData name="Sarah Tinker (she/her)" userId="0e7663e2-365b-43ee-95b9-b01c66bd14e3" providerId="ADAL" clId="{AD6A250A-EAC9-44BA-8A81-7ECA2CBB49B1}" dt="2025-01-21T23:42:19.243" v="3669" actId="962"/>
          <ac:grpSpMkLst>
            <pc:docMk/>
            <pc:sldMk cId="0" sldId="264"/>
            <ac:grpSpMk id="1055" creationId="{00000000-0000-0000-0000-000000000000}"/>
          </ac:grpSpMkLst>
        </pc:grpChg>
        <pc:grpChg chg="mod">
          <ac:chgData name="Sarah Tinker (she/her)" userId="0e7663e2-365b-43ee-95b9-b01c66bd14e3" providerId="ADAL" clId="{AD6A250A-EAC9-44BA-8A81-7ECA2CBB49B1}" dt="2025-01-21T23:42:20.864" v="3670" actId="962"/>
          <ac:grpSpMkLst>
            <pc:docMk/>
            <pc:sldMk cId="0" sldId="264"/>
            <ac:grpSpMk id="1063" creationId="{00000000-0000-0000-0000-000000000000}"/>
          </ac:grpSpMkLst>
        </pc:grpChg>
        <pc:grpChg chg="mod">
          <ac:chgData name="Sarah Tinker (she/her)" userId="0e7663e2-365b-43ee-95b9-b01c66bd14e3" providerId="ADAL" clId="{AD6A250A-EAC9-44BA-8A81-7ECA2CBB49B1}" dt="2025-01-21T23:42:22.380" v="3671" actId="962"/>
          <ac:grpSpMkLst>
            <pc:docMk/>
            <pc:sldMk cId="0" sldId="264"/>
            <ac:grpSpMk id="1070" creationId="{00000000-0000-0000-0000-000000000000}"/>
          </ac:grpSpMkLst>
        </pc:grpChg>
      </pc:sldChg>
      <pc:sldChg chg="modSp mod">
        <pc:chgData name="Sarah Tinker (she/her)" userId="0e7663e2-365b-43ee-95b9-b01c66bd14e3" providerId="ADAL" clId="{AD6A250A-EAC9-44BA-8A81-7ECA2CBB49B1}" dt="2025-01-21T23:41:53.333" v="3666" actId="962"/>
        <pc:sldMkLst>
          <pc:docMk/>
          <pc:sldMk cId="0" sldId="265"/>
        </pc:sldMkLst>
        <pc:spChg chg="mod">
          <ac:chgData name="Sarah Tinker (she/her)" userId="0e7663e2-365b-43ee-95b9-b01c66bd14e3" providerId="ADAL" clId="{AD6A250A-EAC9-44BA-8A81-7ECA2CBB49B1}" dt="2025-01-21T23:41:50.766" v="3665" actId="27636"/>
          <ac:spMkLst>
            <pc:docMk/>
            <pc:sldMk cId="0" sldId="265"/>
            <ac:spMk id="1082" creationId="{00000000-0000-0000-0000-000000000000}"/>
          </ac:spMkLst>
        </pc:spChg>
        <pc:picChg chg="mod">
          <ac:chgData name="Sarah Tinker (she/her)" userId="0e7663e2-365b-43ee-95b9-b01c66bd14e3" providerId="ADAL" clId="{AD6A250A-EAC9-44BA-8A81-7ECA2CBB49B1}" dt="2025-01-21T23:41:53.333" v="3666" actId="962"/>
          <ac:picMkLst>
            <pc:docMk/>
            <pc:sldMk cId="0" sldId="265"/>
            <ac:picMk id="1084" creationId="{00000000-0000-0000-0000-000000000000}"/>
          </ac:picMkLst>
        </pc:picChg>
      </pc:sldChg>
      <pc:sldChg chg="modSp mod">
        <pc:chgData name="Sarah Tinker (she/her)" userId="0e7663e2-365b-43ee-95b9-b01c66bd14e3" providerId="ADAL" clId="{AD6A250A-EAC9-44BA-8A81-7ECA2CBB49B1}" dt="2025-01-21T23:41:56.970" v="3667" actId="962"/>
        <pc:sldMkLst>
          <pc:docMk/>
          <pc:sldMk cId="0" sldId="266"/>
        </pc:sldMkLst>
        <pc:picChg chg="mod">
          <ac:chgData name="Sarah Tinker (she/her)" userId="0e7663e2-365b-43ee-95b9-b01c66bd14e3" providerId="ADAL" clId="{AD6A250A-EAC9-44BA-8A81-7ECA2CBB49B1}" dt="2025-01-21T23:41:56.970" v="3667" actId="962"/>
          <ac:picMkLst>
            <pc:docMk/>
            <pc:sldMk cId="0" sldId="266"/>
            <ac:picMk id="109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5" name="Google Shape;98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Isabella</a:t>
            </a:r>
            <a:endParaRPr b="1"/>
          </a:p>
          <a:p>
            <a:pPr marL="0" lvl="0" indent="0" algn="l" rtl="0">
              <a:spcBef>
                <a:spcPts val="0"/>
              </a:spcBef>
              <a:spcAft>
                <a:spcPts val="0"/>
              </a:spcAft>
              <a:buNone/>
            </a:pPr>
            <a:endParaRPr/>
          </a:p>
          <a:p>
            <a:pPr marL="0" lvl="0" indent="0" algn="l" rtl="0">
              <a:spcBef>
                <a:spcPts val="0"/>
              </a:spcBef>
              <a:spcAft>
                <a:spcPts val="0"/>
              </a:spcAft>
              <a:buNone/>
            </a:pPr>
            <a:r>
              <a:rPr lang="en"/>
              <a:t>What are DJS?</a:t>
            </a:r>
            <a:endParaRPr/>
          </a:p>
          <a:p>
            <a:pPr marL="0" lvl="0" indent="0" algn="l" rtl="0">
              <a:spcBef>
                <a:spcPts val="0"/>
              </a:spcBef>
              <a:spcAft>
                <a:spcPts val="0"/>
              </a:spcAft>
              <a:buNone/>
            </a:pPr>
            <a:r>
              <a:rPr lang="en"/>
              <a:t>More context - how did this come about? What happened, where did this start?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g30196796348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0" name="Google Shape;1080;g30196796348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rPr>
              <a:t>Kat</a:t>
            </a:r>
            <a:endParaRPr b="1">
              <a:solidFill>
                <a:schemeClr val="dk1"/>
              </a:solidFill>
            </a:endParaRPr>
          </a:p>
          <a:p>
            <a:pPr marL="0" lvl="0" indent="0" algn="l" rtl="0">
              <a:lnSpc>
                <a:spcPct val="115000"/>
              </a:lnSpc>
              <a:spcBef>
                <a:spcPts val="0"/>
              </a:spcBef>
              <a:spcAft>
                <a:spcPts val="0"/>
              </a:spcAft>
              <a:buNone/>
            </a:pPr>
            <a:endParaRPr b="1">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Lessons learned for DJS Recruitment</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
                <a:solidFill>
                  <a:schemeClr val="dk1"/>
                </a:solidFill>
              </a:rPr>
              <a:t>Be specific about the audience for the committee</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
                <a:solidFill>
                  <a:schemeClr val="dk1"/>
                </a:solidFill>
              </a:rPr>
              <a:t>Draw from other advisory panel recruitments</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
                <a:solidFill>
                  <a:schemeClr val="dk1"/>
                </a:solidFill>
              </a:rPr>
              <a:t>Allow more time for tribal representatives (takes longer to get permission from tribe)</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
                <a:solidFill>
                  <a:schemeClr val="dk1"/>
                </a:solidFill>
              </a:rPr>
              <a:t>Provide flexible application options (e.g. not just forms)</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
                <a:solidFill>
                  <a:schemeClr val="dk1"/>
                </a:solidFill>
              </a:rPr>
              <a:t>Flexible identification of R/E and other group membership</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30196796348_0_5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7" name="Google Shape;1087;g30196796348_0_5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rPr>
              <a:t>Kat</a:t>
            </a:r>
            <a:endParaRPr>
              <a:solidFill>
                <a:schemeClr val="dk1"/>
              </a:solidFill>
            </a:endParaRPr>
          </a:p>
          <a:p>
            <a:pPr marL="1371600" lvl="2" indent="-298450" algn="l" rtl="0">
              <a:lnSpc>
                <a:spcPct val="115000"/>
              </a:lnSpc>
              <a:spcBef>
                <a:spcPts val="0"/>
              </a:spcBef>
              <a:spcAft>
                <a:spcPts val="0"/>
              </a:spcAft>
              <a:buClr>
                <a:schemeClr val="dk1"/>
              </a:buClr>
              <a:buSzPts val="1100"/>
              <a:buAutoNum type="romanLcPeriod"/>
            </a:pPr>
            <a:r>
              <a:rPr lang="en">
                <a:solidFill>
                  <a:schemeClr val="dk1"/>
                </a:solidFill>
              </a:rPr>
              <a:t>Design considerations</a:t>
            </a:r>
            <a:endParaRPr>
              <a:solidFill>
                <a:schemeClr val="dk1"/>
              </a:solidFill>
            </a:endParaRPr>
          </a:p>
          <a:p>
            <a:pPr marL="1828800" lvl="3" indent="-298450" algn="l" rtl="0">
              <a:lnSpc>
                <a:spcPct val="115000"/>
              </a:lnSpc>
              <a:spcBef>
                <a:spcPts val="0"/>
              </a:spcBef>
              <a:spcAft>
                <a:spcPts val="0"/>
              </a:spcAft>
              <a:buClr>
                <a:schemeClr val="dk1"/>
              </a:buClr>
              <a:buSzPts val="1100"/>
              <a:buAutoNum type="arabicPeriod"/>
            </a:pPr>
            <a:r>
              <a:rPr lang="en">
                <a:solidFill>
                  <a:schemeClr val="dk1"/>
                </a:solidFill>
              </a:rPr>
              <a:t>Meaningful engagement (spectrum of community engagement)</a:t>
            </a:r>
            <a:endParaRPr>
              <a:solidFill>
                <a:schemeClr val="dk1"/>
              </a:solidFill>
            </a:endParaRPr>
          </a:p>
          <a:p>
            <a:pPr marL="1828800" lvl="3" indent="-298450" algn="l" rtl="0">
              <a:lnSpc>
                <a:spcPct val="115000"/>
              </a:lnSpc>
              <a:spcBef>
                <a:spcPts val="0"/>
              </a:spcBef>
              <a:spcAft>
                <a:spcPts val="0"/>
              </a:spcAft>
              <a:buClr>
                <a:schemeClr val="dk1"/>
              </a:buClr>
              <a:buSzPts val="1100"/>
              <a:buAutoNum type="arabicPeriod"/>
            </a:pPr>
            <a:r>
              <a:rPr lang="en">
                <a:solidFill>
                  <a:schemeClr val="dk1"/>
                </a:solidFill>
              </a:rPr>
              <a:t>Inclusive data practices</a:t>
            </a:r>
            <a:endParaRPr>
              <a:solidFill>
                <a:schemeClr val="dk1"/>
              </a:solidFill>
            </a:endParaRPr>
          </a:p>
          <a:p>
            <a:pPr marL="1828800" lvl="3" indent="-298450" algn="l" rtl="0">
              <a:lnSpc>
                <a:spcPct val="115000"/>
              </a:lnSpc>
              <a:spcBef>
                <a:spcPts val="0"/>
              </a:spcBef>
              <a:spcAft>
                <a:spcPts val="0"/>
              </a:spcAft>
              <a:buClr>
                <a:schemeClr val="dk1"/>
              </a:buClr>
              <a:buSzPts val="1100"/>
              <a:buAutoNum type="arabicPeriod"/>
            </a:pPr>
            <a:r>
              <a:rPr lang="en">
                <a:solidFill>
                  <a:schemeClr val="dk1"/>
                </a:solidFill>
              </a:rPr>
              <a:t>Open meetings law</a:t>
            </a:r>
            <a:endParaRPr>
              <a:solidFill>
                <a:schemeClr val="dk1"/>
              </a:solidFill>
            </a:endParaRPr>
          </a:p>
          <a:p>
            <a:pPr marL="1828800" lvl="3" indent="-298450" algn="l" rtl="0">
              <a:lnSpc>
                <a:spcPct val="115000"/>
              </a:lnSpc>
              <a:spcBef>
                <a:spcPts val="0"/>
              </a:spcBef>
              <a:spcAft>
                <a:spcPts val="0"/>
              </a:spcAft>
              <a:buClr>
                <a:schemeClr val="dk1"/>
              </a:buClr>
              <a:buSzPts val="1100"/>
              <a:buAutoNum type="arabicPeriod"/>
            </a:pPr>
            <a:r>
              <a:rPr lang="en">
                <a:solidFill>
                  <a:schemeClr val="dk1"/>
                </a:solidFill>
              </a:rPr>
              <a:t>External (neutral facilitator)? Probably not going this direction</a:t>
            </a:r>
            <a:endParaRPr>
              <a:solidFill>
                <a:schemeClr val="dk1"/>
              </a:solidFill>
            </a:endParaRPr>
          </a:p>
          <a:p>
            <a:pPr marL="1828800" lvl="3" indent="-298450" algn="l" rtl="0">
              <a:lnSpc>
                <a:spcPct val="115000"/>
              </a:lnSpc>
              <a:spcBef>
                <a:spcPts val="0"/>
              </a:spcBef>
              <a:spcAft>
                <a:spcPts val="0"/>
              </a:spcAft>
              <a:buClr>
                <a:schemeClr val="dk1"/>
              </a:buClr>
              <a:buSzPts val="1100"/>
              <a:buAutoNum type="arabicPeriod"/>
            </a:pPr>
            <a:r>
              <a:rPr lang="en">
                <a:solidFill>
                  <a:schemeClr val="dk1"/>
                </a:solidFill>
              </a:rPr>
              <a:t>Accessibility of data (e.g., range data literacy) </a:t>
            </a:r>
            <a:endParaRPr>
              <a:solidFill>
                <a:schemeClr val="dk1"/>
              </a:solidFill>
            </a:endParaRPr>
          </a:p>
          <a:p>
            <a:pPr marL="1828800" lvl="3" indent="-298450" algn="l" rtl="0">
              <a:lnSpc>
                <a:spcPct val="115000"/>
              </a:lnSpc>
              <a:spcBef>
                <a:spcPts val="0"/>
              </a:spcBef>
              <a:spcAft>
                <a:spcPts val="0"/>
              </a:spcAft>
              <a:buClr>
                <a:schemeClr val="dk1"/>
              </a:buClr>
              <a:buSzPts val="1100"/>
              <a:buAutoNum type="arabicPeriod"/>
            </a:pPr>
            <a:r>
              <a:rPr lang="en">
                <a:solidFill>
                  <a:schemeClr val="dk1"/>
                </a:solidFill>
              </a:rPr>
              <a:t>Reach of DJS authority</a:t>
            </a:r>
            <a:endParaRPr>
              <a:solidFill>
                <a:schemeClr val="dk1"/>
              </a:solidFill>
            </a:endParaRPr>
          </a:p>
          <a:p>
            <a:pPr marL="2286000" lvl="4" indent="-298450" algn="l" rtl="0">
              <a:lnSpc>
                <a:spcPct val="115000"/>
              </a:lnSpc>
              <a:spcBef>
                <a:spcPts val="0"/>
              </a:spcBef>
              <a:spcAft>
                <a:spcPts val="0"/>
              </a:spcAft>
              <a:buClr>
                <a:schemeClr val="dk1"/>
              </a:buClr>
              <a:buSzPts val="1100"/>
              <a:buAutoNum type="alphaLcPeriod"/>
            </a:pPr>
            <a:r>
              <a:rPr lang="en">
                <a:solidFill>
                  <a:schemeClr val="dk1"/>
                </a:solidFill>
              </a:rPr>
              <a:t>Scoping data justice work and definitions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30196796348_0_5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30196796348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Isabella</a:t>
            </a:r>
            <a:endParaRPr b="1"/>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Get started in whatever way you can. Use the momentum from initiatives, data justice “side projects” to find ways to build capacity in formal and informal ways (e.g., building a community of practice around data justice ideas, practices; attending data justice webinars and discussing as a team; etc.) </a:t>
            </a:r>
            <a:endParaRPr/>
          </a:p>
          <a:p>
            <a:pPr marL="457200" lvl="0" indent="-298450" algn="l" rtl="0">
              <a:spcBef>
                <a:spcPts val="0"/>
              </a:spcBef>
              <a:spcAft>
                <a:spcPts val="0"/>
              </a:spcAft>
              <a:buSzPts val="1100"/>
              <a:buChar char="•"/>
            </a:pPr>
            <a:r>
              <a:rPr lang="en"/>
              <a:t>Invest the time up front to get clear on the scope of responsibilities, but don’t let a desire for perfection prevent the work from moving forward</a:t>
            </a:r>
            <a:endParaRPr/>
          </a:p>
          <a:p>
            <a:pPr marL="914400" lvl="1" indent="-298450" algn="l" rtl="0">
              <a:spcBef>
                <a:spcPts val="0"/>
              </a:spcBef>
              <a:spcAft>
                <a:spcPts val="0"/>
              </a:spcAft>
              <a:buSzPts val="1100"/>
              <a:buChar char="•"/>
            </a:pPr>
            <a:r>
              <a:rPr lang="en"/>
              <a:t>Don’t remake the wheel - see what other state and federal agencies have done in these areas to get good ideas, spark innovation.</a:t>
            </a:r>
            <a:endParaRPr/>
          </a:p>
          <a:p>
            <a:pPr marL="914400" lvl="1" indent="-298450" algn="l" rtl="0">
              <a:spcBef>
                <a:spcPts val="0"/>
              </a:spcBef>
              <a:spcAft>
                <a:spcPts val="0"/>
              </a:spcAft>
              <a:buSzPts val="1100"/>
              <a:buChar char="•"/>
            </a:pPr>
            <a:r>
              <a:rPr lang="en"/>
              <a:t>Clear about reach of authority</a:t>
            </a:r>
            <a:endParaRPr/>
          </a:p>
          <a:p>
            <a:pPr marL="914400" lvl="1" indent="-298450" algn="l" rtl="0">
              <a:spcBef>
                <a:spcPts val="0"/>
              </a:spcBef>
              <a:spcAft>
                <a:spcPts val="0"/>
              </a:spcAft>
              <a:buSzPts val="1100"/>
              <a:buChar char="•"/>
            </a:pPr>
            <a:r>
              <a:rPr lang="en"/>
              <a:t>Not too set in stone</a:t>
            </a:r>
            <a:endParaRPr/>
          </a:p>
          <a:p>
            <a:pPr marL="457200" lvl="0" indent="-298450" algn="l" rtl="0">
              <a:spcBef>
                <a:spcPts val="0"/>
              </a:spcBef>
              <a:spcAft>
                <a:spcPts val="0"/>
              </a:spcAft>
              <a:buSzPts val="1100"/>
              <a:buChar char="•"/>
            </a:pPr>
            <a:r>
              <a:rPr lang="en"/>
              <a:t>Iterate and improve over time</a:t>
            </a:r>
            <a:endParaRPr/>
          </a:p>
          <a:p>
            <a:pPr marL="914400" lvl="1" indent="-298450" algn="l" rtl="0">
              <a:spcBef>
                <a:spcPts val="0"/>
              </a:spcBef>
              <a:spcAft>
                <a:spcPts val="0"/>
              </a:spcAft>
              <a:buSzPts val="1100"/>
              <a:buChar char="•"/>
            </a:pPr>
            <a:r>
              <a:rPr lang="en"/>
              <a:t>Plan for continuous improvement and flexibility.</a:t>
            </a:r>
            <a:endParaRPr/>
          </a:p>
          <a:p>
            <a:pPr marL="914400" lvl="1" indent="-298450" algn="l" rtl="0">
              <a:spcBef>
                <a:spcPts val="0"/>
              </a:spcBef>
              <a:spcAft>
                <a:spcPts val="0"/>
              </a:spcAft>
              <a:buSzPts val="1100"/>
              <a:buChar char="•"/>
            </a:pPr>
            <a:r>
              <a:rPr lang="en"/>
              <a:t>Don’t be afraid to share drafts with your colleagues to get feedback.</a:t>
            </a:r>
            <a:endParaRPr/>
          </a:p>
          <a:p>
            <a:pPr marL="457200" lvl="0" indent="-298450" algn="l" rtl="0">
              <a:spcBef>
                <a:spcPts val="0"/>
              </a:spcBef>
              <a:spcAft>
                <a:spcPts val="0"/>
              </a:spcAft>
              <a:buSzPts val="1100"/>
              <a:buChar char="•"/>
            </a:pPr>
            <a:r>
              <a:rPr lang="en"/>
              <a:t>Cast a wide net for recruitment and plan accordingly</a:t>
            </a:r>
            <a:endParaRPr/>
          </a:p>
          <a:p>
            <a:pPr marL="914400" lvl="1" indent="-298450" algn="l" rtl="0">
              <a:spcBef>
                <a:spcPts val="0"/>
              </a:spcBef>
              <a:spcAft>
                <a:spcPts val="0"/>
              </a:spcAft>
              <a:buSzPts val="1100"/>
              <a:buChar char="•"/>
            </a:pPr>
            <a:r>
              <a:rPr lang="en"/>
              <a:t>Start with the end in mind - Consider multiple pathways and processes for recruitment.</a:t>
            </a:r>
            <a:endParaRPr/>
          </a:p>
          <a:p>
            <a:pPr marL="457200" lvl="0" indent="-298450" algn="l" rtl="0">
              <a:spcBef>
                <a:spcPts val="0"/>
              </a:spcBef>
              <a:spcAft>
                <a:spcPts val="0"/>
              </a:spcAft>
              <a:buSzPts val="1100"/>
              <a:buChar char="•"/>
            </a:pPr>
            <a:r>
              <a:rPr lang="en"/>
              <a:t>Get agency leadership buy in and support - avoid duplicate efforts, make sure everyone </a:t>
            </a:r>
            <a:endParaRPr/>
          </a:p>
          <a:p>
            <a:pPr marL="457200" lvl="0" indent="-298450" algn="l" rtl="0">
              <a:spcBef>
                <a:spcPts val="0"/>
              </a:spcBef>
              <a:spcAft>
                <a:spcPts val="0"/>
              </a:spcAft>
              <a:buSzPts val="1100"/>
              <a:buChar char="•"/>
            </a:pPr>
            <a:r>
              <a:rPr lang="en"/>
              <a:t>Work towards dedicated staff working on these efforts - make intentional investments in data equity. Have to start somewhere and build momentum to get dedicated funding and staff in the future.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g30196796348_0_5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0" name="Google Shape;1100;g30196796348_0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30196796348_0_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 name="Google Shape;991;g30196796348_0_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Isabella</a:t>
            </a:r>
            <a:endParaRPr b="1">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Longstanding agency commitment to educational equity</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Need for greater collaborative data and research structures within the agency</a:t>
            </a:r>
            <a:endParaRPr/>
          </a:p>
          <a:p>
            <a:pPr marL="457200" lvl="0" indent="-298450" algn="l" rtl="0">
              <a:spcBef>
                <a:spcPts val="0"/>
              </a:spcBef>
              <a:spcAft>
                <a:spcPts val="0"/>
              </a:spcAft>
              <a:buSzPts val="1100"/>
              <a:buChar char="•"/>
            </a:pPr>
            <a:r>
              <a:rPr lang="en"/>
              <a:t>Need for increased capacity to support a data justice strategy</a:t>
            </a:r>
            <a:endParaRPr/>
          </a:p>
          <a:p>
            <a:pPr marL="0" lvl="0" indent="0" algn="l" rtl="0">
              <a:spcBef>
                <a:spcPts val="0"/>
              </a:spcBef>
              <a:spcAft>
                <a:spcPts val="0"/>
              </a:spcAft>
              <a:buNone/>
            </a:pPr>
            <a:endParaRPr/>
          </a:p>
          <a:p>
            <a:pPr marL="0" lvl="0" indent="0" algn="l" rtl="0">
              <a:spcBef>
                <a:spcPts val="0"/>
              </a:spcBef>
              <a:spcAft>
                <a:spcPts val="0"/>
              </a:spcAft>
              <a:buNone/>
            </a:pPr>
            <a:r>
              <a:rPr lang="en"/>
              <a:t>External report identified some specific steps that were needed (excerpted above)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30196796348_0_10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 name="Google Shape;997;g30196796348_0_10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Isabella</a:t>
            </a:r>
            <a:endParaRPr b="1">
              <a:solidFill>
                <a:schemeClr val="dk1"/>
              </a:solidFill>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sz="1100"/>
              <a:t>The </a:t>
            </a:r>
            <a:r>
              <a:rPr lang="en" sz="1100" b="1"/>
              <a:t>goal</a:t>
            </a:r>
            <a:r>
              <a:rPr lang="en" sz="1100"/>
              <a:t> of developing an Agency-wide Data &amp; Research Architecture is to</a:t>
            </a:r>
            <a:r>
              <a:rPr lang="en" sz="1100" b="1"/>
              <a:t> establish charters that design processes and procedures related to research requests, data activities, and implementation protocols</a:t>
            </a:r>
            <a:r>
              <a:rPr lang="en" sz="1100"/>
              <a:t> to improve ODE’s data and research capacity to advance equity goals and data justice strategy</a:t>
            </a:r>
            <a:endParaRPr sz="1100"/>
          </a:p>
          <a:p>
            <a:pPr marL="0" lvl="0" indent="0" algn="l" rtl="0">
              <a:spcBef>
                <a:spcPts val="1000"/>
              </a:spcBef>
              <a:spcAft>
                <a:spcPts val="0"/>
              </a:spcAft>
              <a:buNone/>
            </a:pPr>
            <a:endParaRPr sz="1100"/>
          </a:p>
          <a:p>
            <a:pPr marL="0" lvl="0" indent="0" algn="l" rtl="0">
              <a:spcBef>
                <a:spcPts val="0"/>
              </a:spcBef>
              <a:spcAft>
                <a:spcPts val="0"/>
              </a:spcAft>
              <a:buNone/>
            </a:pPr>
            <a:r>
              <a:rPr lang="en" sz="1100"/>
              <a:t>Growth Areas:</a:t>
            </a:r>
            <a:endParaRPr sz="1100"/>
          </a:p>
          <a:p>
            <a:pPr marL="457200" lvl="0" indent="-298450" algn="l" rtl="0">
              <a:lnSpc>
                <a:spcPct val="115000"/>
              </a:lnSpc>
              <a:spcBef>
                <a:spcPts val="0"/>
              </a:spcBef>
              <a:spcAft>
                <a:spcPts val="0"/>
              </a:spcAft>
              <a:buClr>
                <a:schemeClr val="dk1"/>
              </a:buClr>
              <a:buSzPts val="1100"/>
              <a:buFont typeface="Calibri"/>
              <a:buChar char="●"/>
            </a:pPr>
            <a:r>
              <a:rPr lang="en" sz="1100"/>
              <a:t>ODE staff do not have sufficient access to ODE-validated aggregate data (tabular/graphic)</a:t>
            </a:r>
            <a:endParaRPr sz="1100"/>
          </a:p>
          <a:p>
            <a:pPr marL="457200" lvl="0" indent="-298450" algn="l" rtl="0">
              <a:lnSpc>
                <a:spcPct val="115000"/>
              </a:lnSpc>
              <a:spcBef>
                <a:spcPts val="0"/>
              </a:spcBef>
              <a:spcAft>
                <a:spcPts val="0"/>
              </a:spcAft>
              <a:buClr>
                <a:schemeClr val="dk1"/>
              </a:buClr>
              <a:buSzPts val="1100"/>
              <a:buFont typeface="Calibri"/>
              <a:buChar char="●"/>
            </a:pPr>
            <a:r>
              <a:rPr lang="en" sz="1100"/>
              <a:t>ODE does not have a long-term, agency-wide research agenda</a:t>
            </a:r>
            <a:endParaRPr sz="1100"/>
          </a:p>
          <a:p>
            <a:pPr marL="457200" lvl="0" indent="-298450" algn="l" rtl="0">
              <a:lnSpc>
                <a:spcPct val="115000"/>
              </a:lnSpc>
              <a:spcBef>
                <a:spcPts val="0"/>
              </a:spcBef>
              <a:spcAft>
                <a:spcPts val="0"/>
              </a:spcAft>
              <a:buClr>
                <a:schemeClr val="dk1"/>
              </a:buClr>
              <a:buSzPts val="1100"/>
              <a:buFont typeface="Calibri"/>
              <a:buChar char="●"/>
            </a:pPr>
            <a:r>
              <a:rPr lang="en" sz="1100"/>
              <a:t>ODE does not have an Institutional Review Board for external research projects (or internal, as needed)</a:t>
            </a:r>
            <a:endParaRPr sz="1100"/>
          </a:p>
          <a:p>
            <a:pPr marL="457200" lvl="0" indent="-298450" algn="l" rtl="0">
              <a:lnSpc>
                <a:spcPct val="115000"/>
              </a:lnSpc>
              <a:spcBef>
                <a:spcPts val="0"/>
              </a:spcBef>
              <a:spcAft>
                <a:spcPts val="0"/>
              </a:spcAft>
              <a:buClr>
                <a:schemeClr val="dk1"/>
              </a:buClr>
              <a:buSzPts val="1100"/>
              <a:buFont typeface="Calibri"/>
              <a:buChar char="●"/>
            </a:pPr>
            <a:r>
              <a:rPr lang="en" sz="1100"/>
              <a:t>ODE does not have a system to engage community members in data management decisions</a:t>
            </a:r>
            <a:endParaRPr sz="1100"/>
          </a:p>
          <a:p>
            <a:pPr marL="457200" lvl="0" indent="-298450" algn="l" rtl="0">
              <a:lnSpc>
                <a:spcPct val="115000"/>
              </a:lnSpc>
              <a:spcBef>
                <a:spcPts val="0"/>
              </a:spcBef>
              <a:spcAft>
                <a:spcPts val="0"/>
              </a:spcAft>
              <a:buClr>
                <a:schemeClr val="dk1"/>
              </a:buClr>
              <a:buSzPts val="1100"/>
              <a:buFont typeface="Calibri"/>
              <a:buChar char="●"/>
            </a:pPr>
            <a:r>
              <a:rPr lang="en" sz="1100"/>
              <a:t>ODE research is not coordinated</a:t>
            </a:r>
            <a:endParaRPr sz="1100"/>
          </a:p>
          <a:p>
            <a:pPr marL="457200" lvl="0" indent="-298450" algn="l" rtl="0">
              <a:lnSpc>
                <a:spcPct val="115000"/>
              </a:lnSpc>
              <a:spcBef>
                <a:spcPts val="0"/>
              </a:spcBef>
              <a:spcAft>
                <a:spcPts val="0"/>
              </a:spcAft>
              <a:buClr>
                <a:schemeClr val="dk1"/>
              </a:buClr>
              <a:buSzPts val="1100"/>
              <a:buFont typeface="Calibri"/>
              <a:buChar char="●"/>
            </a:pPr>
            <a:r>
              <a:rPr lang="en" sz="1100"/>
              <a:t>ODE researchers do not have a clear support system or way of connecting to validate decision making</a:t>
            </a:r>
            <a:endParaRPr sz="1100"/>
          </a:p>
          <a:p>
            <a:pPr marL="0" lvl="0" indent="0" algn="l" rtl="0">
              <a:spcBef>
                <a:spcPts val="0"/>
              </a:spcBef>
              <a:spcAft>
                <a:spcPts val="0"/>
              </a:spcAft>
              <a:buNone/>
            </a:pPr>
            <a:endParaRPr/>
          </a:p>
          <a:p>
            <a:pPr marL="0" lvl="0" indent="0" algn="l" rtl="0">
              <a:spcBef>
                <a:spcPts val="0"/>
              </a:spcBef>
              <a:spcAft>
                <a:spcPts val="0"/>
              </a:spcAft>
              <a:buNone/>
            </a:pPr>
            <a:r>
              <a:rPr lang="en"/>
              <a:t>Note - we do engage community members, but lack of a systematic method increases the overhead required to do so, increases the chances that faster-moving projects may not be engaged, and has the potential to oversample and overburden community members with existing relationships with ODE. </a:t>
            </a:r>
            <a:endParaRPr/>
          </a:p>
        </p:txBody>
      </p:sp>
      <p:sp>
        <p:nvSpPr>
          <p:cNvPr id="998" name="Google Shape;998;g30196796348_0_10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30196796348_0_14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30196796348_0_149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Isabella</a:t>
            </a:r>
            <a:endParaRPr b="1">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“Data justice is an approach that</a:t>
            </a:r>
            <a:endParaRPr/>
          </a:p>
          <a:p>
            <a:pPr marL="0" lvl="0" indent="0" algn="l" rtl="0">
              <a:spcBef>
                <a:spcPts val="0"/>
              </a:spcBef>
              <a:spcAft>
                <a:spcPts val="0"/>
              </a:spcAft>
              <a:buNone/>
            </a:pPr>
            <a:r>
              <a:rPr lang="en"/>
              <a:t>(1) Recognizes that mainstream/government data cannot sufficiently account for the needs, strengths, and desires of communities.</a:t>
            </a:r>
            <a:endParaRPr/>
          </a:p>
          <a:p>
            <a:pPr marL="0" lvl="0" indent="0" algn="l" rtl="0">
              <a:spcBef>
                <a:spcPts val="0"/>
              </a:spcBef>
              <a:spcAft>
                <a:spcPts val="0"/>
              </a:spcAft>
              <a:buNone/>
            </a:pPr>
            <a:r>
              <a:rPr lang="en"/>
              <a:t>(2) Values diverse kinds of data (i.e., not only population-level quantitative data).</a:t>
            </a:r>
            <a:endParaRPr/>
          </a:p>
          <a:p>
            <a:pPr marL="0" lvl="0" indent="0" algn="l" rtl="0">
              <a:spcBef>
                <a:spcPts val="0"/>
              </a:spcBef>
              <a:spcAft>
                <a:spcPts val="0"/>
              </a:spcAft>
              <a:buNone/>
            </a:pPr>
            <a:r>
              <a:rPr lang="en"/>
              <a:t>(3) Centers community-led ways of collecting, analyzing, storing, sharing, and using data as the most meaningful and impactful way for communities to be accurately represented and avoid erasure.</a:t>
            </a:r>
            <a:endParaRPr/>
          </a:p>
          <a:p>
            <a:pPr marL="0" lvl="0" indent="0" algn="l" rtl="0">
              <a:spcBef>
                <a:spcPts val="0"/>
              </a:spcBef>
              <a:spcAft>
                <a:spcPts val="0"/>
              </a:spcAft>
              <a:buNone/>
            </a:pPr>
            <a:r>
              <a:rPr lang="en"/>
              <a:t>(4) Always views data to be in the service of catalyzing change and supporting community self-determination, rather than record-keeping and/or fulfilling agency-level requirements/agendas (e.g., compliance, funder guidelines, advancing programmatic initiatives, publicly reporting outcomes).”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In the spirit of collaboration and deference to community wisdom, we plan to ask our Data Justice Stewards to adopt an ODE definition of data justice as one of their first major roles. </a:t>
            </a:r>
            <a:endParaRPr>
              <a:solidFill>
                <a:schemeClr val="dk1"/>
              </a:solidFil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007" name="Google Shape;1007;g30196796348_0_14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30196796348_0_19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30196796348_0_196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Isabella</a:t>
            </a:r>
            <a:endParaRPr b="1">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We came up with the design shown above, of which the Data Justice Stewards are one component. Other elements deal with internal collaboration, professional development opportunities, external data-sharing and partnerships, and agency data governance and agenda-setting.</a:t>
            </a:r>
            <a:endParaRPr/>
          </a:p>
          <a:p>
            <a:pPr marL="0" lvl="0" indent="0" algn="l" rtl="0">
              <a:spcBef>
                <a:spcPts val="0"/>
              </a:spcBef>
              <a:spcAft>
                <a:spcPts val="0"/>
              </a:spcAft>
              <a:buNone/>
            </a:pPr>
            <a:endParaRPr/>
          </a:p>
          <a:p>
            <a:pPr marL="0" lvl="0" indent="0" algn="l" rtl="0">
              <a:spcBef>
                <a:spcPts val="0"/>
              </a:spcBef>
              <a:spcAft>
                <a:spcPts val="0"/>
              </a:spcAft>
              <a:buNone/>
            </a:pPr>
            <a:r>
              <a:rPr lang="en"/>
              <a:t>We want the Data Justice Stewards to inform the shape of the other groups here, including informing what partnerships ODE enters into and what external research projects are supported with ODE data, so the final form of many elements here is pending their review (discussed later).</a:t>
            </a:r>
            <a:endParaRPr sz="1300"/>
          </a:p>
          <a:p>
            <a:pPr marL="0" lvl="0" indent="0" algn="l" rtl="0">
              <a:spcBef>
                <a:spcPts val="0"/>
              </a:spcBef>
              <a:spcAft>
                <a:spcPts val="0"/>
              </a:spcAft>
              <a:buNone/>
            </a:pPr>
            <a:endParaRPr/>
          </a:p>
        </p:txBody>
      </p:sp>
      <p:sp>
        <p:nvSpPr>
          <p:cNvPr id="1016" name="Google Shape;1016;g30196796348_0_19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30196796348_0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30196796348_0_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Isabella</a:t>
            </a:r>
            <a:endParaRPr/>
          </a:p>
          <a:p>
            <a:pPr marL="914400" lvl="1" indent="-298450" algn="l" rtl="0">
              <a:spcBef>
                <a:spcPts val="0"/>
              </a:spcBef>
              <a:spcAft>
                <a:spcPts val="0"/>
              </a:spcAft>
              <a:buSzPts val="1100"/>
              <a:buAutoNum type="alphaLcPeriod"/>
            </a:pPr>
            <a:r>
              <a:rPr lang="en"/>
              <a:t>Limitations of an agency that exists in the context of state and federal requirements </a:t>
            </a:r>
            <a:endParaRPr/>
          </a:p>
          <a:p>
            <a:pPr marL="1371600" lvl="2" indent="-298450" algn="l" rtl="0">
              <a:spcBef>
                <a:spcPts val="0"/>
              </a:spcBef>
              <a:spcAft>
                <a:spcPts val="0"/>
              </a:spcAft>
              <a:buSzPts val="1100"/>
              <a:buAutoNum type="romanLcPeriod"/>
            </a:pPr>
            <a:r>
              <a:rPr lang="en"/>
              <a:t>Much of our base data collection and reporting work is driven by rules and laws, and we have limited ability to modify how that work is done</a:t>
            </a:r>
            <a:endParaRPr/>
          </a:p>
          <a:p>
            <a:pPr marL="914400" lvl="1" indent="-298450" algn="l" rtl="0">
              <a:spcBef>
                <a:spcPts val="0"/>
              </a:spcBef>
              <a:spcAft>
                <a:spcPts val="0"/>
              </a:spcAft>
              <a:buSzPts val="1100"/>
              <a:buAutoNum type="alphaLcPeriod"/>
            </a:pPr>
            <a:r>
              <a:rPr lang="en"/>
              <a:t>Ability/inability to defer to community recommendations in some circumstances</a:t>
            </a:r>
            <a:endParaRPr/>
          </a:p>
          <a:p>
            <a:pPr marL="1371600" lvl="2" indent="-298450" algn="l" rtl="0">
              <a:spcBef>
                <a:spcPts val="0"/>
              </a:spcBef>
              <a:spcAft>
                <a:spcPts val="0"/>
              </a:spcAft>
              <a:buSzPts val="1100"/>
              <a:buAutoNum type="romanLcPeriod"/>
            </a:pPr>
            <a:r>
              <a:rPr lang="en"/>
              <a:t>We have responsibilities to the legislature, to the state as a whole, and to the children we serve, that may supersede our ability to adopt community recommendations</a:t>
            </a:r>
            <a:endParaRPr/>
          </a:p>
          <a:p>
            <a:pPr marL="914400" lvl="1" indent="-298450" algn="l" rtl="0">
              <a:spcBef>
                <a:spcPts val="0"/>
              </a:spcBef>
              <a:spcAft>
                <a:spcPts val="0"/>
              </a:spcAft>
              <a:buSzPts val="1100"/>
              <a:buAutoNum type="alphaLcPeriod"/>
            </a:pPr>
            <a:r>
              <a:rPr lang="en"/>
              <a:t>Public records and record retention</a:t>
            </a:r>
            <a:endParaRPr/>
          </a:p>
          <a:p>
            <a:pPr marL="1371600" lvl="2" indent="-298450" algn="l" rtl="0">
              <a:spcBef>
                <a:spcPts val="0"/>
              </a:spcBef>
              <a:spcAft>
                <a:spcPts val="0"/>
              </a:spcAft>
              <a:buSzPts val="1100"/>
              <a:buAutoNum type="romanLcPeriod"/>
            </a:pPr>
            <a:r>
              <a:rPr lang="en"/>
              <a:t>Some data practices, such as allowing individuals to remove themselves from a dataset at any point, may run afoul of rules governing public records</a:t>
            </a:r>
            <a:endParaRPr/>
          </a:p>
          <a:p>
            <a:pPr marL="1371600" lvl="2" indent="-298450" algn="l" rtl="0">
              <a:spcBef>
                <a:spcPts val="0"/>
              </a:spcBef>
              <a:spcAft>
                <a:spcPts val="0"/>
              </a:spcAft>
              <a:buSzPts val="1100"/>
              <a:buAutoNum type="romanLcPeriod"/>
            </a:pPr>
            <a:r>
              <a:rPr lang="en"/>
              <a:t>We have to be cautious about what data we gather and hold, since public records law means that there </a:t>
            </a:r>
            <a:endParaRPr/>
          </a:p>
          <a:p>
            <a:pPr marL="914400" lvl="1" indent="-298450" algn="l" rtl="0">
              <a:spcBef>
                <a:spcPts val="0"/>
              </a:spcBef>
              <a:spcAft>
                <a:spcPts val="0"/>
              </a:spcAft>
              <a:buSzPts val="1100"/>
              <a:buAutoNum type="alphaLcPeriod"/>
            </a:pPr>
            <a:r>
              <a:rPr lang="en"/>
              <a:t>Authority to deviate from state policies and stances (e.g procurement, use of funds to compensate participants or buy food)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30196796348_0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 name="Google Shape;1028;g30196796348_0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rPr>
              <a:t>Kat</a:t>
            </a:r>
            <a:endParaRPr b="1">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 This processes started in the Summer of 2023, as an emerging side project based on the vision for a data and research architecture outlined by Dan Farley.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
                <a:solidFill>
                  <a:schemeClr val="dk1"/>
                </a:solidFill>
              </a:rPr>
              <a:t>Charter development</a:t>
            </a:r>
            <a:endParaRPr>
              <a:solidFill>
                <a:schemeClr val="dk1"/>
              </a:solidFill>
            </a:endParaRPr>
          </a:p>
          <a:p>
            <a:pPr marL="1371600" lvl="2" indent="-298450" algn="l" rtl="0">
              <a:lnSpc>
                <a:spcPct val="115000"/>
              </a:lnSpc>
              <a:spcBef>
                <a:spcPts val="0"/>
              </a:spcBef>
              <a:spcAft>
                <a:spcPts val="0"/>
              </a:spcAft>
              <a:buClr>
                <a:schemeClr val="dk1"/>
              </a:buClr>
              <a:buSzPts val="1100"/>
              <a:buAutoNum type="romanLcPeriod"/>
            </a:pPr>
            <a:r>
              <a:rPr lang="en">
                <a:solidFill>
                  <a:schemeClr val="dk1"/>
                </a:solidFill>
              </a:rPr>
              <a:t>RCT</a:t>
            </a:r>
            <a:endParaRPr>
              <a:solidFill>
                <a:schemeClr val="dk1"/>
              </a:solidFill>
            </a:endParaRPr>
          </a:p>
          <a:p>
            <a:pPr marL="1371600" lvl="2" indent="-298450" algn="l" rtl="0">
              <a:lnSpc>
                <a:spcPct val="115000"/>
              </a:lnSpc>
              <a:spcBef>
                <a:spcPts val="0"/>
              </a:spcBef>
              <a:spcAft>
                <a:spcPts val="0"/>
              </a:spcAft>
              <a:buClr>
                <a:schemeClr val="dk1"/>
              </a:buClr>
              <a:buSzPts val="1100"/>
              <a:buAutoNum type="romanLcPeriod"/>
            </a:pPr>
            <a:r>
              <a:rPr lang="en">
                <a:solidFill>
                  <a:schemeClr val="dk1"/>
                </a:solidFill>
              </a:rPr>
              <a:t>Other charters</a:t>
            </a:r>
            <a:endParaRPr>
              <a:solidFill>
                <a:schemeClr val="dk1"/>
              </a:solidFill>
            </a:endParaRPr>
          </a:p>
          <a:p>
            <a:pPr marL="1371600" lvl="2" indent="-298450" algn="l" rtl="0">
              <a:lnSpc>
                <a:spcPct val="115000"/>
              </a:lnSpc>
              <a:spcBef>
                <a:spcPts val="0"/>
              </a:spcBef>
              <a:spcAft>
                <a:spcPts val="0"/>
              </a:spcAft>
              <a:buClr>
                <a:schemeClr val="dk1"/>
              </a:buClr>
              <a:buSzPts val="1100"/>
              <a:buAutoNum type="romanLcPeriod"/>
            </a:pPr>
            <a:r>
              <a:rPr lang="en">
                <a:solidFill>
                  <a:schemeClr val="dk1"/>
                </a:solidFill>
              </a:rPr>
              <a:t>Agency leadership approval</a:t>
            </a:r>
            <a:endParaRPr>
              <a:solidFill>
                <a:schemeClr val="dk1"/>
              </a:solidFill>
            </a:endParaRPr>
          </a:p>
          <a:p>
            <a:pPr marL="1371600" lvl="2" indent="-298450" algn="l" rtl="0">
              <a:lnSpc>
                <a:spcPct val="115000"/>
              </a:lnSpc>
              <a:spcBef>
                <a:spcPts val="0"/>
              </a:spcBef>
              <a:spcAft>
                <a:spcPts val="0"/>
              </a:spcAft>
              <a:buClr>
                <a:schemeClr val="dk1"/>
              </a:buClr>
              <a:buSzPts val="1100"/>
              <a:buAutoNum type="romanLcPeriod"/>
            </a:pPr>
            <a:r>
              <a:rPr lang="en">
                <a:solidFill>
                  <a:schemeClr val="dk1"/>
                </a:solidFill>
              </a:rPr>
              <a:t>Other charters pending DJS review</a:t>
            </a:r>
            <a:endParaRPr>
              <a:solidFill>
                <a:schemeClr val="dk1"/>
              </a:solidFill>
            </a:endParaRPr>
          </a:p>
          <a:p>
            <a:pPr marL="1371600" lvl="2" indent="-298450" algn="l" rtl="0">
              <a:lnSpc>
                <a:spcPct val="115000"/>
              </a:lnSpc>
              <a:spcBef>
                <a:spcPts val="0"/>
              </a:spcBef>
              <a:spcAft>
                <a:spcPts val="0"/>
              </a:spcAft>
              <a:buClr>
                <a:schemeClr val="dk1"/>
              </a:buClr>
              <a:buSzPts val="1100"/>
              <a:buAutoNum type="romanLcPeriod"/>
            </a:pPr>
            <a:r>
              <a:rPr lang="en">
                <a:solidFill>
                  <a:schemeClr val="dk1"/>
                </a:solidFill>
              </a:rPr>
              <a:t>Communication strategies</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lnSpc>
                <a:spcPct val="115000"/>
              </a:lnSpc>
              <a:spcBef>
                <a:spcPts val="1600"/>
              </a:spcBef>
              <a:spcAft>
                <a:spcPts val="0"/>
              </a:spcAft>
              <a:buClr>
                <a:schemeClr val="dk1"/>
              </a:buClr>
              <a:buSzPts val="1100"/>
              <a:buFont typeface="Arial"/>
              <a:buNone/>
            </a:pPr>
            <a:r>
              <a:rPr lang="en">
                <a:solidFill>
                  <a:srgbClr val="434343"/>
                </a:solidFill>
              </a:rPr>
              <a:t>Development Process</a:t>
            </a:r>
            <a:endParaRPr>
              <a:solidFill>
                <a:srgbClr val="434343"/>
              </a:solidFill>
            </a:endParaRPr>
          </a:p>
          <a:p>
            <a:pPr marL="0" lvl="0" indent="0" algn="l" rtl="0">
              <a:lnSpc>
                <a:spcPct val="115000"/>
              </a:lnSpc>
              <a:spcBef>
                <a:spcPts val="400"/>
              </a:spcBef>
              <a:spcAft>
                <a:spcPts val="0"/>
              </a:spcAft>
              <a:buClr>
                <a:schemeClr val="dk1"/>
              </a:buClr>
              <a:buSzPts val="1100"/>
              <a:buFont typeface="Arial"/>
              <a:buNone/>
            </a:pPr>
            <a:r>
              <a:rPr lang="en" sz="1400">
                <a:solidFill>
                  <a:schemeClr val="dk1"/>
                </a:solidFill>
              </a:rPr>
              <a:t>The first phase of charter development involved drafting the Research Core Team (RCT), Research Implementation Team (RIT), and Research Integrity and Ethics Committee (RIEC) charters, as well as, outlining key aspects and scope of work for Data Justice Stewards. </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Following the successful development of these charters, work will begin on designing the Research Practice Partnership (RPP) charter and establishing alignment with the existing Data Governance Committee (DGC) charter. Following this initial drafting process, all charters will be reviewed by a selection of ODE staff and executive team members. Charters will receive provisional approval until they are reviewed and updated after feedback from the Data Justice Stewards. Dr. Williams has the authority to approve all charters.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31354ed671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31354ed671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rPr>
              <a:t>Kat</a:t>
            </a:r>
            <a:endParaRPr/>
          </a:p>
          <a:p>
            <a:pPr marL="914400" lvl="1" indent="-298450" algn="l" rtl="0">
              <a:lnSpc>
                <a:spcPct val="115000"/>
              </a:lnSpc>
              <a:spcBef>
                <a:spcPts val="0"/>
              </a:spcBef>
              <a:spcAft>
                <a:spcPts val="0"/>
              </a:spcAft>
              <a:buClr>
                <a:schemeClr val="dk1"/>
              </a:buClr>
              <a:buSzPts val="1100"/>
              <a:buAutoNum type="alphaLcPeriod"/>
            </a:pPr>
            <a:r>
              <a:rPr lang="en">
                <a:solidFill>
                  <a:schemeClr val="dk1"/>
                </a:solidFill>
              </a:rPr>
              <a:t>DJS </a:t>
            </a:r>
            <a:endParaRPr>
              <a:solidFill>
                <a:schemeClr val="dk1"/>
              </a:solidFill>
            </a:endParaRPr>
          </a:p>
          <a:p>
            <a:pPr marL="1371600" lvl="2" indent="-298450" algn="l" rtl="0">
              <a:lnSpc>
                <a:spcPct val="115000"/>
              </a:lnSpc>
              <a:spcBef>
                <a:spcPts val="0"/>
              </a:spcBef>
              <a:spcAft>
                <a:spcPts val="0"/>
              </a:spcAft>
              <a:buClr>
                <a:schemeClr val="dk1"/>
              </a:buClr>
              <a:buSzPts val="1100"/>
              <a:buAutoNum type="romanLcPeriod"/>
            </a:pPr>
            <a:r>
              <a:rPr lang="en">
                <a:solidFill>
                  <a:schemeClr val="dk1"/>
                </a:solidFill>
              </a:rPr>
              <a:t>Who/What are the Data Justice Stewards 1.0?</a:t>
            </a:r>
            <a:endParaRPr>
              <a:solidFill>
                <a:schemeClr val="dk1"/>
              </a:solidFill>
            </a:endParaRPr>
          </a:p>
          <a:p>
            <a:pPr marL="1828800" lvl="3" indent="-298450" algn="l" rtl="0">
              <a:lnSpc>
                <a:spcPct val="115000"/>
              </a:lnSpc>
              <a:spcBef>
                <a:spcPts val="0"/>
              </a:spcBef>
              <a:spcAft>
                <a:spcPts val="0"/>
              </a:spcAft>
              <a:buClr>
                <a:schemeClr val="dk1"/>
              </a:buClr>
              <a:buSzPts val="1100"/>
              <a:buAutoNum type="arabicPeriod"/>
            </a:pPr>
            <a:r>
              <a:rPr lang="en">
                <a:solidFill>
                  <a:schemeClr val="dk1"/>
                </a:solidFill>
              </a:rPr>
              <a:t>Emphasis on continuous improvement, iterative process</a:t>
            </a:r>
            <a:endParaRPr>
              <a:solidFill>
                <a:schemeClr val="dk1"/>
              </a:solidFill>
            </a:endParaRPr>
          </a:p>
          <a:p>
            <a:pPr marL="1371600" lvl="2" indent="-298450" algn="l" rtl="0">
              <a:lnSpc>
                <a:spcPct val="115000"/>
              </a:lnSpc>
              <a:spcBef>
                <a:spcPts val="0"/>
              </a:spcBef>
              <a:spcAft>
                <a:spcPts val="0"/>
              </a:spcAft>
              <a:buClr>
                <a:schemeClr val="dk1"/>
              </a:buClr>
              <a:buSzPts val="1100"/>
              <a:buAutoNum type="romanLcPeriod"/>
            </a:pPr>
            <a:r>
              <a:rPr lang="en">
                <a:solidFill>
                  <a:schemeClr val="dk1"/>
                </a:solidFill>
              </a:rPr>
              <a:t>Purpose/SOW</a:t>
            </a:r>
            <a:endParaRPr>
              <a:solidFill>
                <a:schemeClr val="dk1"/>
              </a:solidFill>
            </a:endParaRPr>
          </a:p>
          <a:p>
            <a:pPr marL="1828800" lvl="3" indent="-298450" algn="l" rtl="0">
              <a:lnSpc>
                <a:spcPct val="115000"/>
              </a:lnSpc>
              <a:spcBef>
                <a:spcPts val="0"/>
              </a:spcBef>
              <a:spcAft>
                <a:spcPts val="0"/>
              </a:spcAft>
              <a:buClr>
                <a:schemeClr val="dk1"/>
              </a:buClr>
              <a:buSzPts val="1100"/>
              <a:buAutoNum type="arabicPeriod"/>
            </a:pPr>
            <a:r>
              <a:rPr lang="en">
                <a:solidFill>
                  <a:schemeClr val="dk1"/>
                </a:solidFill>
              </a:rPr>
              <a:t>How the limitations of governmental agency impact this work</a:t>
            </a:r>
            <a:endParaRPr>
              <a:solidFill>
                <a:schemeClr val="dk1"/>
              </a:solidFill>
            </a:endParaRPr>
          </a:p>
          <a:p>
            <a:pPr marL="1371600" lvl="2" indent="-298450" algn="l" rtl="0">
              <a:lnSpc>
                <a:spcPct val="115000"/>
              </a:lnSpc>
              <a:spcBef>
                <a:spcPts val="0"/>
              </a:spcBef>
              <a:spcAft>
                <a:spcPts val="0"/>
              </a:spcAft>
              <a:buClr>
                <a:schemeClr val="dk1"/>
              </a:buClr>
              <a:buSzPts val="1100"/>
              <a:buAutoNum type="romanLcPeriod"/>
            </a:pPr>
            <a:r>
              <a:rPr lang="en">
                <a:solidFill>
                  <a:schemeClr val="dk1"/>
                </a:solidFill>
              </a:rPr>
              <a:t>Recruitment process</a:t>
            </a:r>
            <a:endParaRPr>
              <a:solidFill>
                <a:schemeClr val="dk1"/>
              </a:solidFill>
            </a:endParaRPr>
          </a:p>
          <a:p>
            <a:pPr marL="1828800" lvl="3" indent="-298450" algn="l" rtl="0">
              <a:lnSpc>
                <a:spcPct val="115000"/>
              </a:lnSpc>
              <a:spcBef>
                <a:spcPts val="0"/>
              </a:spcBef>
              <a:spcAft>
                <a:spcPts val="0"/>
              </a:spcAft>
              <a:buClr>
                <a:schemeClr val="dk1"/>
              </a:buClr>
              <a:buSzPts val="1100"/>
              <a:buAutoNum type="arabicPeriod"/>
            </a:pPr>
            <a:r>
              <a:rPr lang="en">
                <a:solidFill>
                  <a:schemeClr val="dk1"/>
                </a:solidFill>
              </a:rPr>
              <a:t>Key Areas:</a:t>
            </a:r>
            <a:endParaRPr>
              <a:solidFill>
                <a:schemeClr val="dk1"/>
              </a:solidFill>
            </a:endParaRPr>
          </a:p>
          <a:p>
            <a:pPr marL="2286000" lvl="4" indent="-298450" algn="l" rtl="0">
              <a:lnSpc>
                <a:spcPct val="115000"/>
              </a:lnSpc>
              <a:spcBef>
                <a:spcPts val="0"/>
              </a:spcBef>
              <a:spcAft>
                <a:spcPts val="0"/>
              </a:spcAft>
              <a:buClr>
                <a:schemeClr val="dk1"/>
              </a:buClr>
              <a:buSzPts val="1100"/>
              <a:buAutoNum type="alphaLcPeriod"/>
            </a:pPr>
            <a:r>
              <a:rPr lang="en">
                <a:solidFill>
                  <a:schemeClr val="dk1"/>
                </a:solidFill>
              </a:rPr>
              <a:t>Knowledge/exp working with focal populations</a:t>
            </a:r>
            <a:endParaRPr>
              <a:solidFill>
                <a:schemeClr val="dk1"/>
              </a:solidFill>
            </a:endParaRPr>
          </a:p>
          <a:p>
            <a:pPr marL="2286000" lvl="4" indent="-298450" algn="l" rtl="0">
              <a:lnSpc>
                <a:spcPct val="115000"/>
              </a:lnSpc>
              <a:spcBef>
                <a:spcPts val="0"/>
              </a:spcBef>
              <a:spcAft>
                <a:spcPts val="0"/>
              </a:spcAft>
              <a:buClr>
                <a:schemeClr val="dk1"/>
              </a:buClr>
              <a:buSzPts val="1100"/>
              <a:buAutoNum type="alphaLcPeriod"/>
            </a:pPr>
            <a:r>
              <a:rPr lang="en">
                <a:solidFill>
                  <a:schemeClr val="dk1"/>
                </a:solidFill>
              </a:rPr>
              <a:t>Desired, knowledge of- and experiences with- data justice</a:t>
            </a:r>
            <a:endParaRPr>
              <a:solidFill>
                <a:schemeClr val="dk1"/>
              </a:solidFill>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highlight>
                  <a:srgbClr val="F5F5F5"/>
                </a:highlight>
              </a:rPr>
              <a:t>The advisory scope of the Data Justice Stewards does</a:t>
            </a:r>
            <a:r>
              <a:rPr lang="en" sz="1200" b="1">
                <a:solidFill>
                  <a:schemeClr val="dk1"/>
                </a:solidFill>
                <a:highlight>
                  <a:srgbClr val="F5F5F5"/>
                </a:highlight>
              </a:rPr>
              <a:t> not</a:t>
            </a:r>
            <a:r>
              <a:rPr lang="en" sz="1200">
                <a:solidFill>
                  <a:schemeClr val="dk1"/>
                </a:solidFill>
                <a:highlight>
                  <a:srgbClr val="F5F5F5"/>
                </a:highlight>
              </a:rPr>
              <a:t> include:​</a:t>
            </a:r>
            <a:endParaRPr sz="1200">
              <a:solidFill>
                <a:schemeClr val="dk1"/>
              </a:solidFill>
              <a:highlight>
                <a:srgbClr val="F5F5F5"/>
              </a:highlight>
            </a:endParaRPr>
          </a:p>
          <a:p>
            <a:pPr marL="952500" lvl="0" indent="-304800" algn="l" rtl="0">
              <a:lnSpc>
                <a:spcPct val="115000"/>
              </a:lnSpc>
              <a:spcBef>
                <a:spcPts val="0"/>
              </a:spcBef>
              <a:spcAft>
                <a:spcPts val="0"/>
              </a:spcAft>
              <a:buClr>
                <a:schemeClr val="dk1"/>
              </a:buClr>
              <a:buSzPts val="1200"/>
              <a:buFont typeface="Arial"/>
              <a:buChar char="●"/>
            </a:pPr>
            <a:r>
              <a:rPr lang="en" sz="1200">
                <a:solidFill>
                  <a:schemeClr val="dk1"/>
                </a:solidFill>
                <a:highlight>
                  <a:srgbClr val="F5F5F5"/>
                </a:highlight>
              </a:rPr>
              <a:t>Required federal or state reporting elements (where ODE does not have flexibility in design and inclusion decisions)​</a:t>
            </a:r>
            <a:endParaRPr sz="1200">
              <a:solidFill>
                <a:schemeClr val="dk1"/>
              </a:solidFill>
              <a:highlight>
                <a:srgbClr val="F5F5F5"/>
              </a:highlight>
            </a:endParaRPr>
          </a:p>
          <a:p>
            <a:pPr marL="952500" lvl="0" indent="-304800" algn="l" rtl="0">
              <a:lnSpc>
                <a:spcPct val="115000"/>
              </a:lnSpc>
              <a:spcBef>
                <a:spcPts val="0"/>
              </a:spcBef>
              <a:spcAft>
                <a:spcPts val="0"/>
              </a:spcAft>
              <a:buClr>
                <a:schemeClr val="dk1"/>
              </a:buClr>
              <a:buSzPts val="1200"/>
              <a:buFont typeface="Arial"/>
              <a:buChar char="●"/>
            </a:pPr>
            <a:r>
              <a:rPr lang="en" sz="1200">
                <a:solidFill>
                  <a:schemeClr val="dk1"/>
                </a:solidFill>
                <a:highlight>
                  <a:srgbClr val="F5F5F5"/>
                </a:highlight>
              </a:rPr>
              <a:t>Review of contracts, memorandums of understanding (MOUs), data sharing agreements (DSAs), intergovernmental agreements (IGAs), and other relevant agreements between agencies, vendors, and other parties​</a:t>
            </a:r>
            <a:endParaRPr sz="1200">
              <a:solidFill>
                <a:schemeClr val="dk1"/>
              </a:solidFill>
              <a:highlight>
                <a:srgbClr val="F5F5F5"/>
              </a:highlight>
            </a:endParaRPr>
          </a:p>
          <a:p>
            <a:pPr marL="952500" lvl="0" indent="-304800" algn="l" rtl="0">
              <a:lnSpc>
                <a:spcPct val="115000"/>
              </a:lnSpc>
              <a:spcBef>
                <a:spcPts val="0"/>
              </a:spcBef>
              <a:spcAft>
                <a:spcPts val="0"/>
              </a:spcAft>
              <a:buClr>
                <a:schemeClr val="dk1"/>
              </a:buClr>
              <a:buSzPts val="1200"/>
              <a:buFont typeface="Arial"/>
              <a:buChar char="●"/>
            </a:pPr>
            <a:r>
              <a:rPr lang="en" sz="1200">
                <a:solidFill>
                  <a:schemeClr val="dk1"/>
                </a:solidFill>
                <a:highlight>
                  <a:srgbClr val="F5F5F5"/>
                </a:highlight>
              </a:rPr>
              <a:t>Technical data architecture, including database design, cloud storage, etc.​</a:t>
            </a:r>
            <a:endParaRPr sz="1200">
              <a:solidFill>
                <a:schemeClr val="dk1"/>
              </a:solidFill>
              <a:highlight>
                <a:srgbClr val="F5F5F5"/>
              </a:highlight>
            </a:endParaRPr>
          </a:p>
          <a:p>
            <a:pPr marL="952500" lvl="0" indent="-304800" algn="l" rtl="0">
              <a:lnSpc>
                <a:spcPct val="115000"/>
              </a:lnSpc>
              <a:spcBef>
                <a:spcPts val="0"/>
              </a:spcBef>
              <a:spcAft>
                <a:spcPts val="0"/>
              </a:spcAft>
              <a:buClr>
                <a:schemeClr val="dk1"/>
              </a:buClr>
              <a:buSzPts val="1200"/>
              <a:buFont typeface="Arial"/>
              <a:buChar char="●"/>
            </a:pPr>
            <a:r>
              <a:rPr lang="en" sz="1200">
                <a:solidFill>
                  <a:schemeClr val="dk1"/>
                </a:solidFill>
                <a:highlight>
                  <a:srgbClr val="F5F5F5"/>
                </a:highlight>
              </a:rPr>
              <a:t>Internal data access protocols​</a:t>
            </a:r>
            <a:endParaRPr sz="1200">
              <a:solidFill>
                <a:schemeClr val="dk1"/>
              </a:solidFill>
              <a:highlight>
                <a:srgbClr val="F5F5F5"/>
              </a:highlight>
            </a:endParaRPr>
          </a:p>
          <a:p>
            <a:pPr marL="952500" lvl="0" indent="-304800" algn="l" rtl="0">
              <a:lnSpc>
                <a:spcPct val="115000"/>
              </a:lnSpc>
              <a:spcBef>
                <a:spcPts val="0"/>
              </a:spcBef>
              <a:spcAft>
                <a:spcPts val="0"/>
              </a:spcAft>
              <a:buClr>
                <a:schemeClr val="dk1"/>
              </a:buClr>
              <a:buSzPts val="1200"/>
              <a:buFont typeface="Arial"/>
              <a:buChar char="●"/>
            </a:pPr>
            <a:r>
              <a:rPr lang="en" sz="1200">
                <a:solidFill>
                  <a:schemeClr val="dk1"/>
                </a:solidFill>
                <a:highlight>
                  <a:srgbClr val="F5F5F5"/>
                </a:highlight>
              </a:rPr>
              <a:t>The operation of ODE-sponsored educational institutions, including ODE-sponsored charter schools, the Oregon School for the Deaf, and Youth Corrections/Juvenile Detention education programs​</a:t>
            </a:r>
            <a:endParaRPr sz="1200">
              <a:solidFill>
                <a:schemeClr val="dk1"/>
              </a:solidFill>
              <a:highlight>
                <a:srgbClr val="F5F5F5"/>
              </a:highlight>
            </a:endParaRPr>
          </a:p>
          <a:p>
            <a:pPr marL="952500" lvl="0" indent="-304800" algn="l" rtl="0">
              <a:lnSpc>
                <a:spcPct val="115000"/>
              </a:lnSpc>
              <a:spcBef>
                <a:spcPts val="0"/>
              </a:spcBef>
              <a:spcAft>
                <a:spcPts val="0"/>
              </a:spcAft>
              <a:buClr>
                <a:schemeClr val="dk1"/>
              </a:buClr>
              <a:buSzPts val="1200"/>
              <a:buFont typeface="Arial"/>
              <a:buChar char="●"/>
            </a:pPr>
            <a:r>
              <a:rPr lang="en" sz="1200">
                <a:solidFill>
                  <a:schemeClr val="dk1"/>
                </a:solidFill>
                <a:highlight>
                  <a:srgbClr val="F5F5F5"/>
                </a:highlight>
              </a:rPr>
              <a:t>State funding administration and allocation​</a:t>
            </a:r>
            <a:endParaRPr sz="1200">
              <a:solidFill>
                <a:schemeClr val="dk1"/>
              </a:solidFill>
              <a:highlight>
                <a:srgbClr val="F5F5F5"/>
              </a:highlight>
            </a:endParaRPr>
          </a:p>
          <a:p>
            <a:pPr marL="952500" lvl="0" indent="-304800" algn="l" rtl="0">
              <a:lnSpc>
                <a:spcPct val="115000"/>
              </a:lnSpc>
              <a:spcBef>
                <a:spcPts val="0"/>
              </a:spcBef>
              <a:spcAft>
                <a:spcPts val="0"/>
              </a:spcAft>
              <a:buClr>
                <a:schemeClr val="dk1"/>
              </a:buClr>
              <a:buSzPts val="1200"/>
              <a:buFont typeface="Arial"/>
              <a:buChar char="●"/>
            </a:pPr>
            <a:r>
              <a:rPr lang="en" sz="1200">
                <a:solidFill>
                  <a:schemeClr val="dk1"/>
                </a:solidFill>
                <a:highlight>
                  <a:srgbClr val="F5F5F5"/>
                </a:highlight>
              </a:rPr>
              <a:t>Access to non-publicly available data​</a:t>
            </a:r>
            <a:endParaRPr sz="1200">
              <a:solidFill>
                <a:schemeClr val="dk1"/>
              </a:solidFill>
              <a:highlight>
                <a:srgbClr val="F5F5F5"/>
              </a:highlight>
            </a:endParaRPr>
          </a:p>
          <a:p>
            <a:pPr marL="0" lvl="0" indent="0" algn="l" rtl="0">
              <a:spcBef>
                <a:spcPts val="0"/>
              </a:spcBef>
              <a:spcAft>
                <a:spcPts val="0"/>
              </a:spcAft>
              <a:buNone/>
            </a:pPr>
            <a:endParaRPr sz="1200"/>
          </a:p>
          <a:p>
            <a:pPr marL="0" lvl="0" indent="0" algn="l" rtl="0">
              <a:spcBef>
                <a:spcPts val="0"/>
              </a:spcBef>
              <a:spcAft>
                <a:spcPts val="0"/>
              </a:spcAft>
              <a:buNone/>
            </a:pPr>
            <a:endParaRPr sz="1200"/>
          </a:p>
          <a:p>
            <a:pPr marL="101600" lvl="0" indent="0" algn="l" rtl="0">
              <a:lnSpc>
                <a:spcPct val="115000"/>
              </a:lnSpc>
              <a:spcBef>
                <a:spcPts val="0"/>
              </a:spcBef>
              <a:spcAft>
                <a:spcPts val="0"/>
              </a:spcAft>
              <a:buClr>
                <a:schemeClr val="dk1"/>
              </a:buClr>
              <a:buSzPts val="1100"/>
              <a:buFont typeface="Arial"/>
              <a:buNone/>
            </a:pPr>
            <a:r>
              <a:rPr lang="en" sz="1200">
                <a:solidFill>
                  <a:schemeClr val="dk1"/>
                </a:solidFill>
                <a:highlight>
                  <a:srgbClr val="F5F5F5"/>
                </a:highlight>
              </a:rPr>
              <a:t>The Department seeks to form an Advisory Group of 12 members consisting of individuals residing in Oregon representing:​</a:t>
            </a:r>
            <a:endParaRPr sz="1200">
              <a:solidFill>
                <a:schemeClr val="dk1"/>
              </a:solidFill>
              <a:highlight>
                <a:srgbClr val="F5F5F5"/>
              </a:highlight>
            </a:endParaRPr>
          </a:p>
          <a:p>
            <a:pPr marL="863600" lvl="0" indent="-304800" algn="l" rtl="0">
              <a:lnSpc>
                <a:spcPct val="115000"/>
              </a:lnSpc>
              <a:spcBef>
                <a:spcPts val="0"/>
              </a:spcBef>
              <a:spcAft>
                <a:spcPts val="0"/>
              </a:spcAft>
              <a:buClr>
                <a:schemeClr val="dk1"/>
              </a:buClr>
              <a:buSzPts val="1200"/>
              <a:buFont typeface="Arial"/>
              <a:buChar char="●"/>
            </a:pPr>
            <a:r>
              <a:rPr lang="en" sz="1200">
                <a:solidFill>
                  <a:schemeClr val="dk1"/>
                </a:solidFill>
                <a:highlight>
                  <a:srgbClr val="F5F5F5"/>
                </a:highlight>
              </a:rPr>
              <a:t>A demonstrated commitment to racial equity, social and economic justice, diversity and inclusion;​</a:t>
            </a:r>
            <a:endParaRPr sz="1200">
              <a:solidFill>
                <a:schemeClr val="dk1"/>
              </a:solidFill>
              <a:highlight>
                <a:srgbClr val="F5F5F5"/>
              </a:highlight>
            </a:endParaRPr>
          </a:p>
          <a:p>
            <a:pPr marL="863600" lvl="0" indent="-304800" algn="l" rtl="0">
              <a:lnSpc>
                <a:spcPct val="115000"/>
              </a:lnSpc>
              <a:spcBef>
                <a:spcPts val="0"/>
              </a:spcBef>
              <a:spcAft>
                <a:spcPts val="0"/>
              </a:spcAft>
              <a:buClr>
                <a:schemeClr val="dk1"/>
              </a:buClr>
              <a:buSzPts val="1200"/>
              <a:buFont typeface="Arial"/>
              <a:buChar char="●"/>
            </a:pPr>
            <a:r>
              <a:rPr lang="en" sz="1200">
                <a:solidFill>
                  <a:schemeClr val="dk1"/>
                </a:solidFill>
                <a:highlight>
                  <a:srgbClr val="F5F5F5"/>
                </a:highlight>
              </a:rPr>
              <a:t>Personal and/or professional experience and knowledge in data justice, public policy, education policy, research or evaluation, algorithmic justice, and/or data;​</a:t>
            </a:r>
            <a:endParaRPr sz="1200">
              <a:solidFill>
                <a:schemeClr val="dk1"/>
              </a:solidFill>
              <a:highlight>
                <a:srgbClr val="F5F5F5"/>
              </a:highlight>
            </a:endParaRPr>
          </a:p>
          <a:p>
            <a:pPr marL="863600" lvl="0" indent="-304800" algn="l" rtl="0">
              <a:lnSpc>
                <a:spcPct val="115000"/>
              </a:lnSpc>
              <a:spcBef>
                <a:spcPts val="0"/>
              </a:spcBef>
              <a:spcAft>
                <a:spcPts val="0"/>
              </a:spcAft>
              <a:buClr>
                <a:schemeClr val="dk1"/>
              </a:buClr>
              <a:buSzPts val="1200"/>
              <a:buFont typeface="Arial"/>
              <a:buChar char="●"/>
            </a:pPr>
            <a:r>
              <a:rPr lang="en" sz="1200">
                <a:solidFill>
                  <a:schemeClr val="dk1"/>
                </a:solidFill>
                <a:highlight>
                  <a:srgbClr val="F5F5F5"/>
                </a:highlight>
              </a:rPr>
              <a:t>Prior experience or expertise in serving student focal groups; and​</a:t>
            </a:r>
            <a:endParaRPr sz="1200">
              <a:solidFill>
                <a:schemeClr val="dk1"/>
              </a:solidFill>
              <a:highlight>
                <a:srgbClr val="F5F5F5"/>
              </a:highlight>
            </a:endParaRPr>
          </a:p>
          <a:p>
            <a:pPr marL="863600" lvl="0" indent="-304800" algn="l" rtl="0">
              <a:lnSpc>
                <a:spcPct val="115000"/>
              </a:lnSpc>
              <a:spcBef>
                <a:spcPts val="0"/>
              </a:spcBef>
              <a:spcAft>
                <a:spcPts val="0"/>
              </a:spcAft>
              <a:buClr>
                <a:schemeClr val="dk1"/>
              </a:buClr>
              <a:buSzPts val="1200"/>
              <a:buFont typeface="Arial"/>
              <a:buChar char="●"/>
            </a:pPr>
            <a:r>
              <a:rPr lang="en" sz="1200">
                <a:solidFill>
                  <a:schemeClr val="dk1"/>
                </a:solidFill>
                <a:highlight>
                  <a:srgbClr val="F5F5F5"/>
                </a:highlight>
              </a:rPr>
              <a:t>Education and community partners, including parent, guardian, or caretaker of students in student focal groups; representatives of tribal governments and community-based organizations​</a:t>
            </a:r>
            <a:endParaRPr sz="1200">
              <a:solidFill>
                <a:schemeClr val="dk1"/>
              </a:solidFill>
              <a:highlight>
                <a:srgbClr val="F5F5F5"/>
              </a:highlight>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30196796348_0_24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2" name="Google Shape;1042;g30196796348_0_243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Kat</a:t>
            </a:r>
            <a:endParaRPr>
              <a:solidFill>
                <a:srgbClr val="434343"/>
              </a:solidFill>
            </a:endParaRPr>
          </a:p>
          <a:p>
            <a:pPr marL="0" lvl="0" indent="0" algn="l" rtl="0">
              <a:lnSpc>
                <a:spcPct val="115000"/>
              </a:lnSpc>
              <a:spcBef>
                <a:spcPts val="1600"/>
              </a:spcBef>
              <a:spcAft>
                <a:spcPts val="0"/>
              </a:spcAft>
              <a:buClr>
                <a:schemeClr val="dk1"/>
              </a:buClr>
              <a:buSzPts val="1100"/>
              <a:buFont typeface="Arial"/>
              <a:buNone/>
            </a:pPr>
            <a:r>
              <a:rPr lang="en">
                <a:solidFill>
                  <a:srgbClr val="434343"/>
                </a:solidFill>
              </a:rPr>
              <a:t>D</a:t>
            </a:r>
            <a:r>
              <a:rPr lang="en" sz="1100">
                <a:solidFill>
                  <a:srgbClr val="434343"/>
                </a:solidFill>
                <a:latin typeface="Arial"/>
                <a:ea typeface="Arial"/>
                <a:cs typeface="Arial"/>
                <a:sym typeface="Arial"/>
              </a:rPr>
              <a:t>evelopment Process</a:t>
            </a:r>
            <a:endParaRPr sz="1100">
              <a:solidFill>
                <a:srgbClr val="434343"/>
              </a:solidFill>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 sz="1400"/>
              <a:t>The first phase of charter development involved drafting the Research Core Team (RCT), Research Implementation Team (RIT), and Research Integrity and Ethics Committee (RIEC) charters, as well as, outlining key aspects and scope of work for Data Justice Stewards. </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 sz="1400"/>
              <a:t>Following the successful development of these charters, work will begin on designing the Research Practice Partnership (RPP) charter and establishing alignment with the existing Data Governance Committee (DGC) charter. Following this initial drafting process, all charters will be reviewed by a selection of ODE staff and executive team members. Charters will receive provisional approval until they are reviewed and updated after feedback from the Data Justice Stewards. Dr. Williams has the authority to approve all charters.</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 sz="1400">
                <a:highlight>
                  <a:srgbClr val="FFFF00"/>
                </a:highlight>
              </a:rPr>
              <a:t>Questions about this timeline and development process?</a:t>
            </a:r>
            <a:endParaRPr sz="1400">
              <a:highlight>
                <a:srgbClr val="FFFF00"/>
              </a:highlight>
            </a:endParaRPr>
          </a:p>
          <a:p>
            <a:pPr marL="0" lvl="0" indent="0" algn="l" rtl="0">
              <a:spcBef>
                <a:spcPts val="0"/>
              </a:spcBef>
              <a:spcAft>
                <a:spcPts val="0"/>
              </a:spcAft>
              <a:buNone/>
            </a:pPr>
            <a:endParaRPr/>
          </a:p>
        </p:txBody>
      </p:sp>
      <p:sp>
        <p:nvSpPr>
          <p:cNvPr id="1043" name="Google Shape;1043;g30196796348_0_24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11"/>
        <p:cNvGrpSpPr/>
        <p:nvPr/>
      </p:nvGrpSpPr>
      <p:grpSpPr>
        <a:xfrm>
          <a:off x="0" y="0"/>
          <a:ext cx="0" cy="0"/>
          <a:chOff x="0" y="0"/>
          <a:chExt cx="0" cy="0"/>
        </a:xfrm>
      </p:grpSpPr>
      <p:sp>
        <p:nvSpPr>
          <p:cNvPr id="12" name="Google Shape;12;p2"/>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2"/>
          <p:cNvSpPr/>
          <p:nvPr/>
        </p:nvSpPr>
        <p:spPr>
          <a:xfrm>
            <a:off x="154641" y="4461062"/>
            <a:ext cx="8831400" cy="524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4;p2" descr="Decorative line break"/>
          <p:cNvPicPr preferRelativeResize="0"/>
          <p:nvPr/>
        </p:nvPicPr>
        <p:blipFill rotWithShape="1">
          <a:blip r:embed="rId2">
            <a:alphaModFix/>
          </a:blip>
          <a:srcRect/>
          <a:stretch/>
        </p:blipFill>
        <p:spPr>
          <a:xfrm>
            <a:off x="4089652" y="2604100"/>
            <a:ext cx="723521" cy="13716"/>
          </a:xfrm>
          <a:prstGeom prst="rect">
            <a:avLst/>
          </a:prstGeom>
          <a:noFill/>
          <a:ln>
            <a:noFill/>
          </a:ln>
        </p:spPr>
      </p:pic>
      <p:sp>
        <p:nvSpPr>
          <p:cNvPr id="15" name="Google Shape;15;p2"/>
          <p:cNvSpPr txBox="1">
            <a:spLocks noGrp="1"/>
          </p:cNvSpPr>
          <p:nvPr>
            <p:ph type="ctrTitle"/>
          </p:nvPr>
        </p:nvSpPr>
        <p:spPr>
          <a:xfrm>
            <a:off x="1143000" y="1865026"/>
            <a:ext cx="6858000" cy="7674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1"/>
              </a:buClr>
              <a:buSzPts val="5400"/>
              <a:buFont typeface="Calibri"/>
              <a:buNone/>
              <a:defRPr sz="54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17" name="Google Shape;17;p2" descr="Oregon Department of Education Logo"/>
          <p:cNvPicPr preferRelativeResize="0"/>
          <p:nvPr/>
        </p:nvPicPr>
        <p:blipFill rotWithShape="1">
          <a:blip r:embed="rId3">
            <a:alphaModFix/>
          </a:blip>
          <a:srcRect/>
          <a:stretch/>
        </p:blipFill>
        <p:spPr>
          <a:xfrm>
            <a:off x="3775327" y="160537"/>
            <a:ext cx="1195010" cy="1219013"/>
          </a:xfrm>
          <a:prstGeom prst="rect">
            <a:avLst/>
          </a:prstGeom>
          <a:noFill/>
          <a:ln>
            <a:noFill/>
          </a:ln>
        </p:spPr>
      </p:pic>
      <p:sp>
        <p:nvSpPr>
          <p:cNvPr id="18" name="Google Shape;18;p2"/>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b="0" i="0" u="none" strike="noStrike" cap="none">
                <a:solidFill>
                  <a:srgbClr val="595959"/>
                </a:solidFill>
                <a:latin typeface="Calibri"/>
                <a:ea typeface="Calibri"/>
                <a:cs typeface="Calibri"/>
                <a:sym typeface="Calibri"/>
              </a:rPr>
              <a:t>Oregon Department of Education</a:t>
            </a:r>
            <a:endParaRPr sz="1400"/>
          </a:p>
        </p:txBody>
      </p:sp>
      <p:sp>
        <p:nvSpPr>
          <p:cNvPr id="19" name="Google Shape;19;p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71"/>
        <p:cNvGrpSpPr/>
        <p:nvPr/>
      </p:nvGrpSpPr>
      <p:grpSpPr>
        <a:xfrm>
          <a:off x="0" y="0"/>
          <a:ext cx="0" cy="0"/>
          <a:chOff x="0" y="0"/>
          <a:chExt cx="0" cy="0"/>
        </a:xfrm>
      </p:grpSpPr>
      <p:sp>
        <p:nvSpPr>
          <p:cNvPr id="72" name="Google Shape;72;p11"/>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3" name="Google Shape;73;p11"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74" name="Google Shape;74;p11"/>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5" name="Google Shape;75;p11"/>
          <p:cNvSpPr txBox="1">
            <a:spLocks noGrp="1"/>
          </p:cNvSpPr>
          <p:nvPr>
            <p:ph type="subTitle" idx="1"/>
          </p:nvPr>
        </p:nvSpPr>
        <p:spPr>
          <a:xfrm>
            <a:off x="1143000" y="3002388"/>
            <a:ext cx="6858000" cy="6603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76" name="Google Shape;76;p11"/>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77" name="Google Shape;77;p11"/>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702"/>
        <p:cNvGrpSpPr/>
        <p:nvPr/>
      </p:nvGrpSpPr>
      <p:grpSpPr>
        <a:xfrm>
          <a:off x="0" y="0"/>
          <a:ext cx="0" cy="0"/>
          <a:chOff x="0" y="0"/>
          <a:chExt cx="0" cy="0"/>
        </a:xfrm>
      </p:grpSpPr>
      <p:sp>
        <p:nvSpPr>
          <p:cNvPr id="703" name="Google Shape;703;p10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04" name="Google Shape;704;p102"/>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05" name="Google Shape;705;p102"/>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4"/>
              </a:buClr>
              <a:buSzPts val="3300"/>
              <a:buFont typeface="Calibri"/>
              <a:buNone/>
              <a:defRPr sz="33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6" name="Google Shape;706;p10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707" name="Google Shape;707;p102"/>
          <p:cNvSpPr>
            <a:spLocks noGrp="1"/>
          </p:cNvSpPr>
          <p:nvPr>
            <p:ph type="pic" idx="2"/>
          </p:nvPr>
        </p:nvSpPr>
        <p:spPr>
          <a:xfrm>
            <a:off x="537883" y="2655094"/>
            <a:ext cx="2949000" cy="1740600"/>
          </a:xfrm>
          <a:prstGeom prst="rect">
            <a:avLst/>
          </a:prstGeom>
          <a:noFill/>
          <a:ln>
            <a:noFill/>
          </a:ln>
        </p:spPr>
      </p:sp>
      <p:sp>
        <p:nvSpPr>
          <p:cNvPr id="708" name="Google Shape;708;p10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09" name="Google Shape;709;p10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710"/>
        <p:cNvGrpSpPr/>
        <p:nvPr/>
      </p:nvGrpSpPr>
      <p:grpSpPr>
        <a:xfrm>
          <a:off x="0" y="0"/>
          <a:ext cx="0" cy="0"/>
          <a:chOff x="0" y="0"/>
          <a:chExt cx="0" cy="0"/>
        </a:xfrm>
      </p:grpSpPr>
      <p:sp>
        <p:nvSpPr>
          <p:cNvPr id="711" name="Google Shape;711;p10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12" name="Google Shape;712;p10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3" name="Google Shape;713;p10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14" name="Google Shape;714;p10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715"/>
        <p:cNvGrpSpPr/>
        <p:nvPr/>
      </p:nvGrpSpPr>
      <p:grpSpPr>
        <a:xfrm>
          <a:off x="0" y="0"/>
          <a:ext cx="0" cy="0"/>
          <a:chOff x="0" y="0"/>
          <a:chExt cx="0" cy="0"/>
        </a:xfrm>
      </p:grpSpPr>
      <p:sp>
        <p:nvSpPr>
          <p:cNvPr id="716" name="Google Shape;716;p10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17" name="Google Shape;717;p10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8" name="Google Shape;718;p10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9" name="Google Shape;719;p10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20" name="Google Shape;720;p10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721"/>
        <p:cNvGrpSpPr/>
        <p:nvPr/>
      </p:nvGrpSpPr>
      <p:grpSpPr>
        <a:xfrm>
          <a:off x="0" y="0"/>
          <a:ext cx="0" cy="0"/>
          <a:chOff x="0" y="0"/>
          <a:chExt cx="0" cy="0"/>
        </a:xfrm>
      </p:grpSpPr>
      <p:sp>
        <p:nvSpPr>
          <p:cNvPr id="722" name="Google Shape;722;p10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23" name="Google Shape;723;p10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24" name="Google Shape;724;p10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25" name="Google Shape;725;p10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26" name="Google Shape;726;p10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2400"/>
              <a:buFont typeface="Calibri"/>
              <a:buNone/>
              <a:defRPr sz="24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27" name="Google Shape;727;p10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28" name="Google Shape;728;p10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729"/>
        <p:cNvGrpSpPr/>
        <p:nvPr/>
      </p:nvGrpSpPr>
      <p:grpSpPr>
        <a:xfrm>
          <a:off x="0" y="0"/>
          <a:ext cx="0" cy="0"/>
          <a:chOff x="0" y="0"/>
          <a:chExt cx="0" cy="0"/>
        </a:xfrm>
      </p:grpSpPr>
      <p:sp>
        <p:nvSpPr>
          <p:cNvPr id="730" name="Google Shape;730;p10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31" name="Google Shape;731;p10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2" name="Google Shape;732;p10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33" name="Google Shape;733;p10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734"/>
        <p:cNvGrpSpPr/>
        <p:nvPr/>
      </p:nvGrpSpPr>
      <p:grpSpPr>
        <a:xfrm>
          <a:off x="0" y="0"/>
          <a:ext cx="0" cy="0"/>
          <a:chOff x="0" y="0"/>
          <a:chExt cx="0" cy="0"/>
        </a:xfrm>
      </p:grpSpPr>
      <p:sp>
        <p:nvSpPr>
          <p:cNvPr id="735" name="Google Shape;735;p10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736" name="Google Shape;736;p10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37" name="Google Shape;737;p10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38" name="Google Shape;738;p10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739"/>
        <p:cNvGrpSpPr/>
        <p:nvPr/>
      </p:nvGrpSpPr>
      <p:grpSpPr>
        <a:xfrm>
          <a:off x="0" y="0"/>
          <a:ext cx="0" cy="0"/>
          <a:chOff x="0" y="0"/>
          <a:chExt cx="0" cy="0"/>
        </a:xfrm>
      </p:grpSpPr>
      <p:sp>
        <p:nvSpPr>
          <p:cNvPr id="740" name="Google Shape;740;p10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41" name="Google Shape;741;p10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742" name="Google Shape;742;p10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3" name="Google Shape;743;p10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44" name="Google Shape;744;p10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45" name="Google Shape;745;p10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746"/>
        <p:cNvGrpSpPr/>
        <p:nvPr/>
      </p:nvGrpSpPr>
      <p:grpSpPr>
        <a:xfrm>
          <a:off x="0" y="0"/>
          <a:ext cx="0" cy="0"/>
          <a:chOff x="0" y="0"/>
          <a:chExt cx="0" cy="0"/>
        </a:xfrm>
      </p:grpSpPr>
      <p:sp>
        <p:nvSpPr>
          <p:cNvPr id="747" name="Google Shape;747;p10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48" name="Google Shape;748;p10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749" name="Google Shape;749;p10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750" name="Google Shape;750;p10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751" name="Google Shape;751;p10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752" name="Google Shape;752;p10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753" name="Google Shape;753;p10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54" name="Google Shape;754;p10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755"/>
        <p:cNvGrpSpPr/>
        <p:nvPr/>
      </p:nvGrpSpPr>
      <p:grpSpPr>
        <a:xfrm>
          <a:off x="0" y="0"/>
          <a:ext cx="0" cy="0"/>
          <a:chOff x="0" y="0"/>
          <a:chExt cx="0" cy="0"/>
        </a:xfrm>
      </p:grpSpPr>
      <p:sp>
        <p:nvSpPr>
          <p:cNvPr id="756" name="Google Shape;756;p11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7" name="Google Shape;757;p110"/>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58" name="Google Shape;758;p110"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759" name="Google Shape;759;p110"/>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3"/>
              </a:buClr>
              <a:buSzPts val="4100"/>
              <a:buFont typeface="Calibri"/>
              <a:buNone/>
              <a:defRPr sz="4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0" name="Google Shape;760;p11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761" name="Google Shape;761;p110"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762" name="Google Shape;762;p11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63" name="Google Shape;763;p11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764"/>
        <p:cNvGrpSpPr/>
        <p:nvPr/>
      </p:nvGrpSpPr>
      <p:grpSpPr>
        <a:xfrm>
          <a:off x="0" y="0"/>
          <a:ext cx="0" cy="0"/>
          <a:chOff x="0" y="0"/>
          <a:chExt cx="0" cy="0"/>
        </a:xfrm>
      </p:grpSpPr>
      <p:sp>
        <p:nvSpPr>
          <p:cNvPr id="765" name="Google Shape;765;p11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66" name="Google Shape;766;p111"/>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767" name="Google Shape;767;p11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3"/>
              </a:buClr>
              <a:buSzPts val="5100"/>
              <a:buFont typeface="Calibri"/>
              <a:buNone/>
              <a:defRPr sz="5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768" name="Google Shape;768;p111"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769" name="Google Shape;769;p11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70" name="Google Shape;770;p11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78"/>
        <p:cNvGrpSpPr/>
        <p:nvPr/>
      </p:nvGrpSpPr>
      <p:grpSpPr>
        <a:xfrm>
          <a:off x="0" y="0"/>
          <a:ext cx="0" cy="0"/>
          <a:chOff x="0" y="0"/>
          <a:chExt cx="0" cy="0"/>
        </a:xfrm>
      </p:grpSpPr>
      <p:sp>
        <p:nvSpPr>
          <p:cNvPr id="79" name="Google Shape;79;p12"/>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0" name="Google Shape;80;p12"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81" name="Google Shape;81;p12"/>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82" name="Google Shape;82;p12" descr="Twitter icon"/>
          <p:cNvPicPr preferRelativeResize="0"/>
          <p:nvPr/>
        </p:nvPicPr>
        <p:blipFill rotWithShape="1">
          <a:blip r:embed="rId3">
            <a:alphaModFix/>
          </a:blip>
          <a:srcRect/>
          <a:stretch/>
        </p:blipFill>
        <p:spPr>
          <a:xfrm>
            <a:off x="2038718" y="3032551"/>
            <a:ext cx="281272" cy="281273"/>
          </a:xfrm>
          <a:prstGeom prst="rect">
            <a:avLst/>
          </a:prstGeom>
          <a:noFill/>
          <a:ln>
            <a:noFill/>
          </a:ln>
        </p:spPr>
      </p:pic>
      <p:pic>
        <p:nvPicPr>
          <p:cNvPr id="83" name="Google Shape;83;p12" descr="Facebook icon"/>
          <p:cNvPicPr preferRelativeResize="0"/>
          <p:nvPr/>
        </p:nvPicPr>
        <p:blipFill rotWithShape="1">
          <a:blip r:embed="rId4">
            <a:alphaModFix/>
          </a:blip>
          <a:srcRect/>
          <a:stretch/>
        </p:blipFill>
        <p:spPr>
          <a:xfrm>
            <a:off x="6768720" y="3032551"/>
            <a:ext cx="281273" cy="281273"/>
          </a:xfrm>
          <a:prstGeom prst="rect">
            <a:avLst/>
          </a:prstGeom>
          <a:noFill/>
          <a:ln>
            <a:noFill/>
          </a:ln>
        </p:spPr>
      </p:pic>
      <p:sp>
        <p:nvSpPr>
          <p:cNvPr id="84" name="Google Shape;84;p12"/>
          <p:cNvSpPr txBox="1"/>
          <p:nvPr/>
        </p:nvSpPr>
        <p:spPr>
          <a:xfrm>
            <a:off x="2038718" y="3032551"/>
            <a:ext cx="5105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85" name="Google Shape;85;p12"/>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86" name="Google Shape;86;p1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771"/>
        <p:cNvGrpSpPr/>
        <p:nvPr/>
      </p:nvGrpSpPr>
      <p:grpSpPr>
        <a:xfrm>
          <a:off x="0" y="0"/>
          <a:ext cx="0" cy="0"/>
          <a:chOff x="0" y="0"/>
          <a:chExt cx="0" cy="0"/>
        </a:xfrm>
      </p:grpSpPr>
      <p:sp>
        <p:nvSpPr>
          <p:cNvPr id="772" name="Google Shape;772;p11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73" name="Google Shape;773;p112"/>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74" name="Google Shape;774;p11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5" name="Google Shape;775;p11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76" name="Google Shape;776;p11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77" name="Google Shape;777;p11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778"/>
        <p:cNvGrpSpPr/>
        <p:nvPr/>
      </p:nvGrpSpPr>
      <p:grpSpPr>
        <a:xfrm>
          <a:off x="0" y="0"/>
          <a:ext cx="0" cy="0"/>
          <a:chOff x="0" y="0"/>
          <a:chExt cx="0" cy="0"/>
        </a:xfrm>
      </p:grpSpPr>
      <p:sp>
        <p:nvSpPr>
          <p:cNvPr id="779" name="Google Shape;779;p1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80" name="Google Shape;780;p113"/>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81" name="Google Shape;781;p113"/>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3300"/>
              <a:buFont typeface="Calibri"/>
              <a:buNone/>
              <a:defRPr sz="33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2" name="Google Shape;782;p113"/>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783" name="Google Shape;783;p113"/>
          <p:cNvSpPr>
            <a:spLocks noGrp="1"/>
          </p:cNvSpPr>
          <p:nvPr>
            <p:ph type="pic" idx="2"/>
          </p:nvPr>
        </p:nvSpPr>
        <p:spPr>
          <a:xfrm>
            <a:off x="537883" y="2655094"/>
            <a:ext cx="2949000" cy="1740600"/>
          </a:xfrm>
          <a:prstGeom prst="rect">
            <a:avLst/>
          </a:prstGeom>
          <a:noFill/>
          <a:ln>
            <a:noFill/>
          </a:ln>
        </p:spPr>
      </p:sp>
      <p:sp>
        <p:nvSpPr>
          <p:cNvPr id="784" name="Google Shape;784;p11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85" name="Google Shape;785;p1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786"/>
        <p:cNvGrpSpPr/>
        <p:nvPr/>
      </p:nvGrpSpPr>
      <p:grpSpPr>
        <a:xfrm>
          <a:off x="0" y="0"/>
          <a:ext cx="0" cy="0"/>
          <a:chOff x="0" y="0"/>
          <a:chExt cx="0" cy="0"/>
        </a:xfrm>
      </p:grpSpPr>
      <p:sp>
        <p:nvSpPr>
          <p:cNvPr id="787" name="Google Shape;787;p11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8" name="Google Shape;788;p11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9" name="Google Shape;789;p11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90" name="Google Shape;790;p1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791"/>
        <p:cNvGrpSpPr/>
        <p:nvPr/>
      </p:nvGrpSpPr>
      <p:grpSpPr>
        <a:xfrm>
          <a:off x="0" y="0"/>
          <a:ext cx="0" cy="0"/>
          <a:chOff x="0" y="0"/>
          <a:chExt cx="0" cy="0"/>
        </a:xfrm>
      </p:grpSpPr>
      <p:sp>
        <p:nvSpPr>
          <p:cNvPr id="792" name="Google Shape;792;p11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93" name="Google Shape;793;p115"/>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4" name="Google Shape;794;p115"/>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5" name="Google Shape;795;p11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96" name="Google Shape;796;p1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797"/>
        <p:cNvGrpSpPr/>
        <p:nvPr/>
      </p:nvGrpSpPr>
      <p:grpSpPr>
        <a:xfrm>
          <a:off x="0" y="0"/>
          <a:ext cx="0" cy="0"/>
          <a:chOff x="0" y="0"/>
          <a:chExt cx="0" cy="0"/>
        </a:xfrm>
      </p:grpSpPr>
      <p:sp>
        <p:nvSpPr>
          <p:cNvPr id="798" name="Google Shape;798;p116"/>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99" name="Google Shape;799;p116"/>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0" name="Google Shape;800;p116"/>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01" name="Google Shape;801;p116"/>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2" name="Google Shape;802;p11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2400"/>
              <a:buFont typeface="Calibri"/>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3" name="Google Shape;803;p11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04" name="Google Shape;804;p1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805"/>
        <p:cNvGrpSpPr/>
        <p:nvPr/>
      </p:nvGrpSpPr>
      <p:grpSpPr>
        <a:xfrm>
          <a:off x="0" y="0"/>
          <a:ext cx="0" cy="0"/>
          <a:chOff x="0" y="0"/>
          <a:chExt cx="0" cy="0"/>
        </a:xfrm>
      </p:grpSpPr>
      <p:sp>
        <p:nvSpPr>
          <p:cNvPr id="806" name="Google Shape;806;p1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07" name="Google Shape;807;p11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8" name="Google Shape;808;p11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09" name="Google Shape;809;p1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810"/>
        <p:cNvGrpSpPr/>
        <p:nvPr/>
      </p:nvGrpSpPr>
      <p:grpSpPr>
        <a:xfrm>
          <a:off x="0" y="0"/>
          <a:ext cx="0" cy="0"/>
          <a:chOff x="0" y="0"/>
          <a:chExt cx="0" cy="0"/>
        </a:xfrm>
      </p:grpSpPr>
      <p:sp>
        <p:nvSpPr>
          <p:cNvPr id="811" name="Google Shape;811;p11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812" name="Google Shape;812;p118"/>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3" name="Google Shape;813;p11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14" name="Google Shape;814;p1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815"/>
        <p:cNvGrpSpPr/>
        <p:nvPr/>
      </p:nvGrpSpPr>
      <p:grpSpPr>
        <a:xfrm>
          <a:off x="0" y="0"/>
          <a:ext cx="0" cy="0"/>
          <a:chOff x="0" y="0"/>
          <a:chExt cx="0" cy="0"/>
        </a:xfrm>
      </p:grpSpPr>
      <p:sp>
        <p:nvSpPr>
          <p:cNvPr id="816" name="Google Shape;816;p11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17" name="Google Shape;817;p11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18" name="Google Shape;818;p11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19" name="Google Shape;819;p119"/>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20" name="Google Shape;820;p1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21" name="Google Shape;821;p11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822"/>
        <p:cNvGrpSpPr/>
        <p:nvPr/>
      </p:nvGrpSpPr>
      <p:grpSpPr>
        <a:xfrm>
          <a:off x="0" y="0"/>
          <a:ext cx="0" cy="0"/>
          <a:chOff x="0" y="0"/>
          <a:chExt cx="0" cy="0"/>
        </a:xfrm>
      </p:grpSpPr>
      <p:sp>
        <p:nvSpPr>
          <p:cNvPr id="823" name="Google Shape;823;p12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24" name="Google Shape;824;p12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25" name="Google Shape;825;p12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826" name="Google Shape;826;p120"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827" name="Google Shape;827;p120"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828" name="Google Shape;828;p120"/>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829" name="Google Shape;829;p12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30" name="Google Shape;830;p1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831"/>
        <p:cNvGrpSpPr/>
        <p:nvPr/>
      </p:nvGrpSpPr>
      <p:grpSpPr>
        <a:xfrm>
          <a:off x="0" y="0"/>
          <a:ext cx="0" cy="0"/>
          <a:chOff x="0" y="0"/>
          <a:chExt cx="0" cy="0"/>
        </a:xfrm>
      </p:grpSpPr>
      <p:sp>
        <p:nvSpPr>
          <p:cNvPr id="832" name="Google Shape;832;p1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33" name="Google Shape;833;p121"/>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34" name="Google Shape;834;p121"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835" name="Google Shape;835;p121"/>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2"/>
              </a:buClr>
              <a:buSzPts val="4100"/>
              <a:buFont typeface="Calibri"/>
              <a:buNone/>
              <a:defRPr sz="4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6" name="Google Shape;836;p12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837" name="Google Shape;837;p121"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838" name="Google Shape;838;p12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39" name="Google Shape;839;p1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87"/>
        <p:cNvGrpSpPr/>
        <p:nvPr/>
      </p:nvGrpSpPr>
      <p:grpSpPr>
        <a:xfrm>
          <a:off x="0" y="0"/>
          <a:ext cx="0" cy="0"/>
          <a:chOff x="0" y="0"/>
          <a:chExt cx="0" cy="0"/>
        </a:xfrm>
      </p:grpSpPr>
      <p:sp>
        <p:nvSpPr>
          <p:cNvPr id="88" name="Google Shape;88;p13"/>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 name="Google Shape;89;p13"/>
          <p:cNvSpPr/>
          <p:nvPr/>
        </p:nvSpPr>
        <p:spPr>
          <a:xfrm>
            <a:off x="154641" y="4461062"/>
            <a:ext cx="8831400" cy="5244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0" name="Google Shape;90;p13" descr="Decorative line break"/>
          <p:cNvPicPr preferRelativeResize="0"/>
          <p:nvPr/>
        </p:nvPicPr>
        <p:blipFill rotWithShape="1">
          <a:blip r:embed="rId2">
            <a:alphaModFix/>
          </a:blip>
          <a:srcRect/>
          <a:stretch/>
        </p:blipFill>
        <p:spPr>
          <a:xfrm>
            <a:off x="4089652" y="2604100"/>
            <a:ext cx="723521" cy="13716"/>
          </a:xfrm>
          <a:prstGeom prst="rect">
            <a:avLst/>
          </a:prstGeom>
          <a:noFill/>
          <a:ln>
            <a:noFill/>
          </a:ln>
        </p:spPr>
      </p:pic>
      <p:sp>
        <p:nvSpPr>
          <p:cNvPr id="91" name="Google Shape;91;p13"/>
          <p:cNvSpPr txBox="1">
            <a:spLocks noGrp="1"/>
          </p:cNvSpPr>
          <p:nvPr>
            <p:ph type="ctrTitle"/>
          </p:nvPr>
        </p:nvSpPr>
        <p:spPr>
          <a:xfrm>
            <a:off x="1143000" y="1865026"/>
            <a:ext cx="6858000" cy="7674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5"/>
              </a:buClr>
              <a:buSzPts val="5400"/>
              <a:buFont typeface="Calibri"/>
              <a:buNone/>
              <a:defRPr sz="54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13"/>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5"/>
              </a:buClr>
              <a:buSzPts val="2400"/>
              <a:buNone/>
              <a:defRPr sz="2400">
                <a:solidFill>
                  <a:schemeClr val="accent5"/>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93" name="Google Shape;93;p13" descr="Oregon Department of Education Logo"/>
          <p:cNvPicPr preferRelativeResize="0"/>
          <p:nvPr/>
        </p:nvPicPr>
        <p:blipFill rotWithShape="1">
          <a:blip r:embed="rId3">
            <a:alphaModFix/>
          </a:blip>
          <a:srcRect/>
          <a:stretch/>
        </p:blipFill>
        <p:spPr>
          <a:xfrm>
            <a:off x="3775327" y="160537"/>
            <a:ext cx="1195010" cy="1219013"/>
          </a:xfrm>
          <a:prstGeom prst="rect">
            <a:avLst/>
          </a:prstGeom>
          <a:noFill/>
          <a:ln>
            <a:noFill/>
          </a:ln>
        </p:spPr>
      </p:pic>
      <p:sp>
        <p:nvSpPr>
          <p:cNvPr id="94" name="Google Shape;94;p13"/>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95" name="Google Shape;95;p1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840"/>
        <p:cNvGrpSpPr/>
        <p:nvPr/>
      </p:nvGrpSpPr>
      <p:grpSpPr>
        <a:xfrm>
          <a:off x="0" y="0"/>
          <a:ext cx="0" cy="0"/>
          <a:chOff x="0" y="0"/>
          <a:chExt cx="0" cy="0"/>
        </a:xfrm>
      </p:grpSpPr>
      <p:sp>
        <p:nvSpPr>
          <p:cNvPr id="841" name="Google Shape;841;p1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42" name="Google Shape;842;p122"/>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843" name="Google Shape;843;p122"/>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100"/>
              <a:buFont typeface="Calibri"/>
              <a:buNone/>
              <a:defRPr sz="5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844" name="Google Shape;844;p122"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845" name="Google Shape;845;p12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46" name="Google Shape;846;p1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847"/>
        <p:cNvGrpSpPr/>
        <p:nvPr/>
      </p:nvGrpSpPr>
      <p:grpSpPr>
        <a:xfrm>
          <a:off x="0" y="0"/>
          <a:ext cx="0" cy="0"/>
          <a:chOff x="0" y="0"/>
          <a:chExt cx="0" cy="0"/>
        </a:xfrm>
      </p:grpSpPr>
      <p:sp>
        <p:nvSpPr>
          <p:cNvPr id="848" name="Google Shape;848;p1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49" name="Google Shape;849;p123"/>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50" name="Google Shape;850;p12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1" name="Google Shape;851;p12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52" name="Google Shape;852;p12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53" name="Google Shape;853;p1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854"/>
        <p:cNvGrpSpPr/>
        <p:nvPr/>
      </p:nvGrpSpPr>
      <p:grpSpPr>
        <a:xfrm>
          <a:off x="0" y="0"/>
          <a:ext cx="0" cy="0"/>
          <a:chOff x="0" y="0"/>
          <a:chExt cx="0" cy="0"/>
        </a:xfrm>
      </p:grpSpPr>
      <p:sp>
        <p:nvSpPr>
          <p:cNvPr id="855" name="Google Shape;855;p1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56" name="Google Shape;856;p124"/>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57" name="Google Shape;857;p124"/>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Calibri"/>
              <a:buNone/>
              <a:defRPr sz="33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58" name="Google Shape;858;p124"/>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859" name="Google Shape;859;p124"/>
          <p:cNvSpPr>
            <a:spLocks noGrp="1"/>
          </p:cNvSpPr>
          <p:nvPr>
            <p:ph type="pic" idx="2"/>
          </p:nvPr>
        </p:nvSpPr>
        <p:spPr>
          <a:xfrm>
            <a:off x="537883" y="2655094"/>
            <a:ext cx="2949000" cy="1740600"/>
          </a:xfrm>
          <a:prstGeom prst="rect">
            <a:avLst/>
          </a:prstGeom>
          <a:noFill/>
          <a:ln>
            <a:noFill/>
          </a:ln>
        </p:spPr>
      </p:sp>
      <p:sp>
        <p:nvSpPr>
          <p:cNvPr id="860" name="Google Shape;860;p12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61" name="Google Shape;861;p1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862"/>
        <p:cNvGrpSpPr/>
        <p:nvPr/>
      </p:nvGrpSpPr>
      <p:grpSpPr>
        <a:xfrm>
          <a:off x="0" y="0"/>
          <a:ext cx="0" cy="0"/>
          <a:chOff x="0" y="0"/>
          <a:chExt cx="0" cy="0"/>
        </a:xfrm>
      </p:grpSpPr>
      <p:sp>
        <p:nvSpPr>
          <p:cNvPr id="863" name="Google Shape;863;p12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64" name="Google Shape;864;p12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5" name="Google Shape;865;p12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66" name="Google Shape;866;p1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867"/>
        <p:cNvGrpSpPr/>
        <p:nvPr/>
      </p:nvGrpSpPr>
      <p:grpSpPr>
        <a:xfrm>
          <a:off x="0" y="0"/>
          <a:ext cx="0" cy="0"/>
          <a:chOff x="0" y="0"/>
          <a:chExt cx="0" cy="0"/>
        </a:xfrm>
      </p:grpSpPr>
      <p:sp>
        <p:nvSpPr>
          <p:cNvPr id="868" name="Google Shape;868;p12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69" name="Google Shape;869;p126"/>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0" name="Google Shape;870;p126"/>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1" name="Google Shape;871;p12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72" name="Google Shape;872;p1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873"/>
        <p:cNvGrpSpPr/>
        <p:nvPr/>
      </p:nvGrpSpPr>
      <p:grpSpPr>
        <a:xfrm>
          <a:off x="0" y="0"/>
          <a:ext cx="0" cy="0"/>
          <a:chOff x="0" y="0"/>
          <a:chExt cx="0" cy="0"/>
        </a:xfrm>
      </p:grpSpPr>
      <p:sp>
        <p:nvSpPr>
          <p:cNvPr id="874" name="Google Shape;874;p127"/>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75" name="Google Shape;875;p127"/>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6" name="Google Shape;876;p127"/>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77" name="Google Shape;877;p127"/>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8" name="Google Shape;878;p12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9" name="Google Shape;879;p12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80" name="Google Shape;880;p1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881"/>
        <p:cNvGrpSpPr/>
        <p:nvPr/>
      </p:nvGrpSpPr>
      <p:grpSpPr>
        <a:xfrm>
          <a:off x="0" y="0"/>
          <a:ext cx="0" cy="0"/>
          <a:chOff x="0" y="0"/>
          <a:chExt cx="0" cy="0"/>
        </a:xfrm>
      </p:grpSpPr>
      <p:sp>
        <p:nvSpPr>
          <p:cNvPr id="882" name="Google Shape;882;p1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3" name="Google Shape;883;p12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84" name="Google Shape;884;p12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85" name="Google Shape;885;p1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886"/>
        <p:cNvGrpSpPr/>
        <p:nvPr/>
      </p:nvGrpSpPr>
      <p:grpSpPr>
        <a:xfrm>
          <a:off x="0" y="0"/>
          <a:ext cx="0" cy="0"/>
          <a:chOff x="0" y="0"/>
          <a:chExt cx="0" cy="0"/>
        </a:xfrm>
      </p:grpSpPr>
      <p:sp>
        <p:nvSpPr>
          <p:cNvPr id="887" name="Google Shape;887;p12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888" name="Google Shape;888;p129"/>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9" name="Google Shape;889;p12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90" name="Google Shape;890;p1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891"/>
        <p:cNvGrpSpPr/>
        <p:nvPr/>
      </p:nvGrpSpPr>
      <p:grpSpPr>
        <a:xfrm>
          <a:off x="0" y="0"/>
          <a:ext cx="0" cy="0"/>
          <a:chOff x="0" y="0"/>
          <a:chExt cx="0" cy="0"/>
        </a:xfrm>
      </p:grpSpPr>
      <p:sp>
        <p:nvSpPr>
          <p:cNvPr id="892" name="Google Shape;892;p13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93" name="Google Shape;893;p13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94" name="Google Shape;894;p13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95" name="Google Shape;895;p13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96" name="Google Shape;896;p13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97" name="Google Shape;897;p1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898"/>
        <p:cNvGrpSpPr/>
        <p:nvPr/>
      </p:nvGrpSpPr>
      <p:grpSpPr>
        <a:xfrm>
          <a:off x="0" y="0"/>
          <a:ext cx="0" cy="0"/>
          <a:chOff x="0" y="0"/>
          <a:chExt cx="0" cy="0"/>
        </a:xfrm>
      </p:grpSpPr>
      <p:sp>
        <p:nvSpPr>
          <p:cNvPr id="899" name="Google Shape;899;p13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00" name="Google Shape;900;p13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01" name="Google Shape;901;p13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902" name="Google Shape;902;p131"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903" name="Google Shape;903;p131"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904" name="Google Shape;904;p131"/>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905" name="Google Shape;905;p13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06" name="Google Shape;906;p1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96"/>
        <p:cNvGrpSpPr/>
        <p:nvPr/>
      </p:nvGrpSpPr>
      <p:grpSpPr>
        <a:xfrm>
          <a:off x="0" y="0"/>
          <a:ext cx="0" cy="0"/>
          <a:chOff x="0" y="0"/>
          <a:chExt cx="0" cy="0"/>
        </a:xfrm>
      </p:grpSpPr>
      <p:sp>
        <p:nvSpPr>
          <p:cNvPr id="97" name="Google Shape;97;p14"/>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14"/>
          <p:cNvSpPr/>
          <p:nvPr/>
        </p:nvSpPr>
        <p:spPr>
          <a:xfrm>
            <a:off x="154640" y="1866568"/>
            <a:ext cx="8831400" cy="1425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99" name="Google Shape;99;p14"/>
          <p:cNvSpPr txBox="1">
            <a:spLocks noGrp="1"/>
          </p:cNvSpPr>
          <p:nvPr>
            <p:ph type="ctrTitle"/>
          </p:nvPr>
        </p:nvSpPr>
        <p:spPr>
          <a:xfrm>
            <a:off x="537883" y="1866568"/>
            <a:ext cx="8088300" cy="14253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5"/>
              </a:buClr>
              <a:buSzPts val="6800"/>
              <a:buFont typeface="Calibri"/>
              <a:buNone/>
              <a:defRPr sz="68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00" name="Google Shape;100;p14" descr="Oregon Department of Education Logo"/>
          <p:cNvPicPr preferRelativeResize="0"/>
          <p:nvPr/>
        </p:nvPicPr>
        <p:blipFill rotWithShape="1">
          <a:blip r:embed="rId2">
            <a:alphaModFix/>
          </a:blip>
          <a:srcRect/>
          <a:stretch/>
        </p:blipFill>
        <p:spPr>
          <a:xfrm>
            <a:off x="3775327" y="160537"/>
            <a:ext cx="1195010" cy="1219013"/>
          </a:xfrm>
          <a:prstGeom prst="rect">
            <a:avLst/>
          </a:prstGeom>
          <a:noFill/>
          <a:ln>
            <a:noFill/>
          </a:ln>
        </p:spPr>
      </p:pic>
      <p:sp>
        <p:nvSpPr>
          <p:cNvPr id="101" name="Google Shape;101;p14"/>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102" name="Google Shape;102;p14"/>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907"/>
        <p:cNvGrpSpPr/>
        <p:nvPr/>
      </p:nvGrpSpPr>
      <p:grpSpPr>
        <a:xfrm>
          <a:off x="0" y="0"/>
          <a:ext cx="0" cy="0"/>
          <a:chOff x="0" y="0"/>
          <a:chExt cx="0" cy="0"/>
        </a:xfrm>
      </p:grpSpPr>
      <p:sp>
        <p:nvSpPr>
          <p:cNvPr id="908" name="Google Shape;908;p1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09" name="Google Shape;909;p132"/>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10" name="Google Shape;910;p132"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911" name="Google Shape;911;p132"/>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2"/>
              </a:buClr>
              <a:buSzPts val="4100"/>
              <a:buFont typeface="Calibri"/>
              <a:buNone/>
              <a:defRPr sz="4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12" name="Google Shape;912;p13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913" name="Google Shape;913;p132"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914" name="Google Shape;914;p13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15" name="Google Shape;915;p1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916"/>
        <p:cNvGrpSpPr/>
        <p:nvPr/>
      </p:nvGrpSpPr>
      <p:grpSpPr>
        <a:xfrm>
          <a:off x="0" y="0"/>
          <a:ext cx="0" cy="0"/>
          <a:chOff x="0" y="0"/>
          <a:chExt cx="0" cy="0"/>
        </a:xfrm>
      </p:grpSpPr>
      <p:sp>
        <p:nvSpPr>
          <p:cNvPr id="917" name="Google Shape;917;p13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18" name="Google Shape;918;p133"/>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919" name="Google Shape;919;p133"/>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2"/>
              </a:buClr>
              <a:buSzPts val="5100"/>
              <a:buFont typeface="Calibri"/>
              <a:buNone/>
              <a:defRPr sz="5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920" name="Google Shape;920;p133"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921" name="Google Shape;921;p13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22" name="Google Shape;922;p1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923"/>
        <p:cNvGrpSpPr/>
        <p:nvPr/>
      </p:nvGrpSpPr>
      <p:grpSpPr>
        <a:xfrm>
          <a:off x="0" y="0"/>
          <a:ext cx="0" cy="0"/>
          <a:chOff x="0" y="0"/>
          <a:chExt cx="0" cy="0"/>
        </a:xfrm>
      </p:grpSpPr>
      <p:sp>
        <p:nvSpPr>
          <p:cNvPr id="924" name="Google Shape;924;p1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5" name="Google Shape;925;p134"/>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6" name="Google Shape;926;p13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27" name="Google Shape;927;p13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8" name="Google Shape;928;p13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29" name="Google Shape;929;p1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930"/>
        <p:cNvGrpSpPr/>
        <p:nvPr/>
      </p:nvGrpSpPr>
      <p:grpSpPr>
        <a:xfrm>
          <a:off x="0" y="0"/>
          <a:ext cx="0" cy="0"/>
          <a:chOff x="0" y="0"/>
          <a:chExt cx="0" cy="0"/>
        </a:xfrm>
      </p:grpSpPr>
      <p:sp>
        <p:nvSpPr>
          <p:cNvPr id="931" name="Google Shape;931;p1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2" name="Google Shape;932;p135"/>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33" name="Google Shape;933;p135"/>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3300"/>
              <a:buFont typeface="Calibri"/>
              <a:buNone/>
              <a:defRPr sz="33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34" name="Google Shape;934;p135"/>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935" name="Google Shape;935;p135"/>
          <p:cNvSpPr>
            <a:spLocks noGrp="1"/>
          </p:cNvSpPr>
          <p:nvPr>
            <p:ph type="pic" idx="2"/>
          </p:nvPr>
        </p:nvSpPr>
        <p:spPr>
          <a:xfrm>
            <a:off x="537883" y="2655094"/>
            <a:ext cx="2949000" cy="1740600"/>
          </a:xfrm>
          <a:prstGeom prst="rect">
            <a:avLst/>
          </a:prstGeom>
          <a:noFill/>
          <a:ln>
            <a:noFill/>
          </a:ln>
        </p:spPr>
      </p:sp>
      <p:sp>
        <p:nvSpPr>
          <p:cNvPr id="936" name="Google Shape;936;p13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37" name="Google Shape;937;p1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938"/>
        <p:cNvGrpSpPr/>
        <p:nvPr/>
      </p:nvGrpSpPr>
      <p:grpSpPr>
        <a:xfrm>
          <a:off x="0" y="0"/>
          <a:ext cx="0" cy="0"/>
          <a:chOff x="0" y="0"/>
          <a:chExt cx="0" cy="0"/>
        </a:xfrm>
      </p:grpSpPr>
      <p:sp>
        <p:nvSpPr>
          <p:cNvPr id="939" name="Google Shape;939;p13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40" name="Google Shape;940;p13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41" name="Google Shape;941;p13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42" name="Google Shape;942;p1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943"/>
        <p:cNvGrpSpPr/>
        <p:nvPr/>
      </p:nvGrpSpPr>
      <p:grpSpPr>
        <a:xfrm>
          <a:off x="0" y="0"/>
          <a:ext cx="0" cy="0"/>
          <a:chOff x="0" y="0"/>
          <a:chExt cx="0" cy="0"/>
        </a:xfrm>
      </p:grpSpPr>
      <p:sp>
        <p:nvSpPr>
          <p:cNvPr id="944" name="Google Shape;944;p13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45" name="Google Shape;945;p137"/>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46" name="Google Shape;946;p137"/>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47" name="Google Shape;947;p13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48" name="Google Shape;948;p1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949"/>
        <p:cNvGrpSpPr/>
        <p:nvPr/>
      </p:nvGrpSpPr>
      <p:grpSpPr>
        <a:xfrm>
          <a:off x="0" y="0"/>
          <a:ext cx="0" cy="0"/>
          <a:chOff x="0" y="0"/>
          <a:chExt cx="0" cy="0"/>
        </a:xfrm>
      </p:grpSpPr>
      <p:sp>
        <p:nvSpPr>
          <p:cNvPr id="950" name="Google Shape;950;p138"/>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51" name="Google Shape;951;p138"/>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52" name="Google Shape;952;p138"/>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53" name="Google Shape;953;p138"/>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54" name="Google Shape;954;p13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5" name="Google Shape;955;p13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56" name="Google Shape;956;p1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957"/>
        <p:cNvGrpSpPr/>
        <p:nvPr/>
      </p:nvGrpSpPr>
      <p:grpSpPr>
        <a:xfrm>
          <a:off x="0" y="0"/>
          <a:ext cx="0" cy="0"/>
          <a:chOff x="0" y="0"/>
          <a:chExt cx="0" cy="0"/>
        </a:xfrm>
      </p:grpSpPr>
      <p:sp>
        <p:nvSpPr>
          <p:cNvPr id="958" name="Google Shape;958;p1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59" name="Google Shape;959;p13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60" name="Google Shape;960;p13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61" name="Google Shape;961;p1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962"/>
        <p:cNvGrpSpPr/>
        <p:nvPr/>
      </p:nvGrpSpPr>
      <p:grpSpPr>
        <a:xfrm>
          <a:off x="0" y="0"/>
          <a:ext cx="0" cy="0"/>
          <a:chOff x="0" y="0"/>
          <a:chExt cx="0" cy="0"/>
        </a:xfrm>
      </p:grpSpPr>
      <p:sp>
        <p:nvSpPr>
          <p:cNvPr id="963" name="Google Shape;963;p14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964" name="Google Shape;964;p140"/>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65" name="Google Shape;965;p14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66" name="Google Shape;966;p1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967"/>
        <p:cNvGrpSpPr/>
        <p:nvPr/>
      </p:nvGrpSpPr>
      <p:grpSpPr>
        <a:xfrm>
          <a:off x="0" y="0"/>
          <a:ext cx="0" cy="0"/>
          <a:chOff x="0" y="0"/>
          <a:chExt cx="0" cy="0"/>
        </a:xfrm>
      </p:grpSpPr>
      <p:sp>
        <p:nvSpPr>
          <p:cNvPr id="968" name="Google Shape;968;p14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69" name="Google Shape;969;p14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70" name="Google Shape;970;p14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71" name="Google Shape;971;p141"/>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972" name="Google Shape;972;p14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73" name="Google Shape;973;p1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03"/>
        <p:cNvGrpSpPr/>
        <p:nvPr/>
      </p:nvGrpSpPr>
      <p:grpSpPr>
        <a:xfrm>
          <a:off x="0" y="0"/>
          <a:ext cx="0" cy="0"/>
          <a:chOff x="0" y="0"/>
          <a:chExt cx="0" cy="0"/>
        </a:xfrm>
      </p:grpSpPr>
      <p:sp>
        <p:nvSpPr>
          <p:cNvPr id="104" name="Google Shape;104;p15"/>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5"/>
          <p:cNvSpPr/>
          <p:nvPr/>
        </p:nvSpPr>
        <p:spPr>
          <a:xfrm>
            <a:off x="154641" y="161365"/>
            <a:ext cx="8831400" cy="10482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 name="Google Shape;106;p15"/>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7" name="Google Shape;107;p15"/>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p15"/>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109" name="Google Shape;109;p1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974"/>
        <p:cNvGrpSpPr/>
        <p:nvPr/>
      </p:nvGrpSpPr>
      <p:grpSpPr>
        <a:xfrm>
          <a:off x="0" y="0"/>
          <a:ext cx="0" cy="0"/>
          <a:chOff x="0" y="0"/>
          <a:chExt cx="0" cy="0"/>
        </a:xfrm>
      </p:grpSpPr>
      <p:sp>
        <p:nvSpPr>
          <p:cNvPr id="975" name="Google Shape;975;p14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76" name="Google Shape;976;p14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77" name="Google Shape;977;p14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978" name="Google Shape;978;p14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979" name="Google Shape;979;p14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980" name="Google Shape;980;p14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981" name="Google Shape;981;p14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82" name="Google Shape;982;p1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10"/>
        <p:cNvGrpSpPr/>
        <p:nvPr/>
      </p:nvGrpSpPr>
      <p:grpSpPr>
        <a:xfrm>
          <a:off x="0" y="0"/>
          <a:ext cx="0" cy="0"/>
          <a:chOff x="0" y="0"/>
          <a:chExt cx="0" cy="0"/>
        </a:xfrm>
      </p:grpSpPr>
      <p:sp>
        <p:nvSpPr>
          <p:cNvPr id="111" name="Google Shape;111;p16"/>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16"/>
          <p:cNvSpPr/>
          <p:nvPr/>
        </p:nvSpPr>
        <p:spPr>
          <a:xfrm>
            <a:off x="154642" y="161365"/>
            <a:ext cx="3547800" cy="4824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16"/>
          <p:cNvSpPr txBox="1">
            <a:spLocks noGrp="1"/>
          </p:cNvSpPr>
          <p:nvPr>
            <p:ph type="title"/>
          </p:nvPr>
        </p:nvSpPr>
        <p:spPr>
          <a:xfrm>
            <a:off x="537883" y="584734"/>
            <a:ext cx="2949000" cy="19068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5"/>
              </a:buClr>
              <a:buSzPts val="4400"/>
              <a:buFont typeface="Calibri"/>
              <a:buNone/>
              <a:defRPr sz="44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p16"/>
          <p:cNvSpPr txBox="1">
            <a:spLocks noGrp="1"/>
          </p:cNvSpPr>
          <p:nvPr>
            <p:ph type="body" idx="1"/>
          </p:nvPr>
        </p:nvSpPr>
        <p:spPr>
          <a:xfrm>
            <a:off x="3887391" y="584735"/>
            <a:ext cx="4629000" cy="38112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15" name="Google Shape;115;p16"/>
          <p:cNvSpPr>
            <a:spLocks noGrp="1"/>
          </p:cNvSpPr>
          <p:nvPr>
            <p:ph type="pic" idx="2"/>
          </p:nvPr>
        </p:nvSpPr>
        <p:spPr>
          <a:xfrm>
            <a:off x="537883" y="2655094"/>
            <a:ext cx="2949000" cy="1740600"/>
          </a:xfrm>
          <a:prstGeom prst="rect">
            <a:avLst/>
          </a:prstGeom>
          <a:noFill/>
          <a:ln>
            <a:noFill/>
          </a:ln>
        </p:spPr>
      </p:sp>
      <p:sp>
        <p:nvSpPr>
          <p:cNvPr id="116" name="Google Shape;116;p16"/>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117" name="Google Shape;117;p1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0" name="Google Shape;120;p17"/>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1" name="Google Shape;121;p17"/>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122" name="Google Shape;122;p1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18"/>
          <p:cNvSpPr txBox="1">
            <a:spLocks noGrp="1"/>
          </p:cNvSpPr>
          <p:nvPr>
            <p:ph type="body" idx="1"/>
          </p:nvPr>
        </p:nvSpPr>
        <p:spPr>
          <a:xfrm>
            <a:off x="537882" y="1369219"/>
            <a:ext cx="3977100" cy="30795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6" name="Google Shape;126;p18"/>
          <p:cNvSpPr txBox="1">
            <a:spLocks noGrp="1"/>
          </p:cNvSpPr>
          <p:nvPr>
            <p:ph type="body" idx="2"/>
          </p:nvPr>
        </p:nvSpPr>
        <p:spPr>
          <a:xfrm>
            <a:off x="4629150" y="1369219"/>
            <a:ext cx="3997200" cy="30795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7" name="Google Shape;127;p18"/>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128" name="Google Shape;128;p18"/>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29"/>
        <p:cNvGrpSpPr/>
        <p:nvPr/>
      </p:nvGrpSpPr>
      <p:grpSpPr>
        <a:xfrm>
          <a:off x="0" y="0"/>
          <a:ext cx="0" cy="0"/>
          <a:chOff x="0" y="0"/>
          <a:chExt cx="0" cy="0"/>
        </a:xfrm>
      </p:grpSpPr>
      <p:sp>
        <p:nvSpPr>
          <p:cNvPr id="130" name="Google Shape;130;p19"/>
          <p:cNvSpPr txBox="1">
            <a:spLocks noGrp="1"/>
          </p:cNvSpPr>
          <p:nvPr>
            <p:ph type="body" idx="1"/>
          </p:nvPr>
        </p:nvSpPr>
        <p:spPr>
          <a:xfrm>
            <a:off x="537882" y="1260872"/>
            <a:ext cx="3960300" cy="618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5"/>
              </a:buClr>
              <a:buSzPts val="3200"/>
              <a:buNone/>
              <a:defRPr sz="3200" b="0">
                <a:solidFill>
                  <a:schemeClr val="accent5"/>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31" name="Google Shape;131;p19"/>
          <p:cNvSpPr txBox="1">
            <a:spLocks noGrp="1"/>
          </p:cNvSpPr>
          <p:nvPr>
            <p:ph type="body" idx="2"/>
          </p:nvPr>
        </p:nvSpPr>
        <p:spPr>
          <a:xfrm>
            <a:off x="537882" y="1878806"/>
            <a:ext cx="3960300" cy="2575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2" name="Google Shape;132;p19"/>
          <p:cNvSpPr txBox="1">
            <a:spLocks noGrp="1"/>
          </p:cNvSpPr>
          <p:nvPr>
            <p:ph type="body" idx="3"/>
          </p:nvPr>
        </p:nvSpPr>
        <p:spPr>
          <a:xfrm>
            <a:off x="4629150" y="1260872"/>
            <a:ext cx="3997200" cy="618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5"/>
              </a:buClr>
              <a:buSzPts val="3200"/>
              <a:buNone/>
              <a:defRPr sz="3200" b="0">
                <a:solidFill>
                  <a:schemeClr val="accent5"/>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33" name="Google Shape;133;p19"/>
          <p:cNvSpPr txBox="1">
            <a:spLocks noGrp="1"/>
          </p:cNvSpPr>
          <p:nvPr>
            <p:ph type="body" idx="4"/>
          </p:nvPr>
        </p:nvSpPr>
        <p:spPr>
          <a:xfrm>
            <a:off x="4629150" y="1878806"/>
            <a:ext cx="3997200" cy="2575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4" name="Google Shape;134;p19"/>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3200"/>
              <a:buFont typeface="Calibri"/>
              <a:buNone/>
              <a:defRPr sz="32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19"/>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136" name="Google Shape;136;p19"/>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37"/>
        <p:cNvGrpSpPr/>
        <p:nvPr/>
      </p:nvGrpSpPr>
      <p:grpSpPr>
        <a:xfrm>
          <a:off x="0" y="0"/>
          <a:ext cx="0" cy="0"/>
          <a:chOff x="0" y="0"/>
          <a:chExt cx="0" cy="0"/>
        </a:xfrm>
      </p:grpSpPr>
      <p:sp>
        <p:nvSpPr>
          <p:cNvPr id="138" name="Google Shape;138;p20"/>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20"/>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0" name="Google Shape;140;p20"/>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141" name="Google Shape;141;p20"/>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20"/>
        <p:cNvGrpSpPr/>
        <p:nvPr/>
      </p:nvGrpSpPr>
      <p:grpSpPr>
        <a:xfrm>
          <a:off x="0" y="0"/>
          <a:ext cx="0" cy="0"/>
          <a:chOff x="0" y="0"/>
          <a:chExt cx="0" cy="0"/>
        </a:xfrm>
      </p:grpSpPr>
      <p:sp>
        <p:nvSpPr>
          <p:cNvPr id="21" name="Google Shape;21;p3"/>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22;p3"/>
          <p:cNvSpPr/>
          <p:nvPr/>
        </p:nvSpPr>
        <p:spPr>
          <a:xfrm>
            <a:off x="154640" y="1866568"/>
            <a:ext cx="8831400" cy="1425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3" name="Google Shape;23;p3"/>
          <p:cNvSpPr txBox="1">
            <a:spLocks noGrp="1"/>
          </p:cNvSpPr>
          <p:nvPr>
            <p:ph type="ctrTitle"/>
          </p:nvPr>
        </p:nvSpPr>
        <p:spPr>
          <a:xfrm>
            <a:off x="537883" y="1866568"/>
            <a:ext cx="8088300" cy="14253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1"/>
              </a:buClr>
              <a:buSzPts val="6800"/>
              <a:buFont typeface="Calibri"/>
              <a:buNone/>
              <a:defRPr sz="68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4" name="Google Shape;24;p3" descr="Oregon Department of Education Logo"/>
          <p:cNvPicPr preferRelativeResize="0"/>
          <p:nvPr/>
        </p:nvPicPr>
        <p:blipFill rotWithShape="1">
          <a:blip r:embed="rId2">
            <a:alphaModFix/>
          </a:blip>
          <a:srcRect/>
          <a:stretch/>
        </p:blipFill>
        <p:spPr>
          <a:xfrm>
            <a:off x="3775327" y="160537"/>
            <a:ext cx="1195010" cy="1219013"/>
          </a:xfrm>
          <a:prstGeom prst="rect">
            <a:avLst/>
          </a:prstGeom>
          <a:noFill/>
          <a:ln>
            <a:noFill/>
          </a:ln>
        </p:spPr>
      </p:pic>
      <p:sp>
        <p:nvSpPr>
          <p:cNvPr id="25" name="Google Shape;25;p3"/>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26" name="Google Shape;26;p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42"/>
        <p:cNvGrpSpPr/>
        <p:nvPr/>
      </p:nvGrpSpPr>
      <p:grpSpPr>
        <a:xfrm>
          <a:off x="0" y="0"/>
          <a:ext cx="0" cy="0"/>
          <a:chOff x="0" y="0"/>
          <a:chExt cx="0" cy="0"/>
        </a:xfrm>
      </p:grpSpPr>
      <p:sp>
        <p:nvSpPr>
          <p:cNvPr id="143" name="Google Shape;143;p21"/>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chemeClr val="lt1"/>
                </a:solidFill>
                <a:latin typeface="Calibri"/>
                <a:ea typeface="Calibri"/>
                <a:cs typeface="Calibri"/>
                <a:sym typeface="Calibri"/>
              </a:rPr>
              <a:t>v</a:t>
            </a:r>
            <a:endParaRPr sz="1400"/>
          </a:p>
        </p:txBody>
      </p:sp>
      <p:sp>
        <p:nvSpPr>
          <p:cNvPr id="144" name="Google Shape;144;p21"/>
          <p:cNvSpPr txBox="1">
            <a:spLocks noGrp="1"/>
          </p:cNvSpPr>
          <p:nvPr>
            <p:ph type="body" idx="1"/>
          </p:nvPr>
        </p:nvSpPr>
        <p:spPr>
          <a:xfrm>
            <a:off x="537882" y="494969"/>
            <a:ext cx="8088300" cy="404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5" name="Google Shape;145;p21"/>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146" name="Google Shape;146;p21"/>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47"/>
        <p:cNvGrpSpPr/>
        <p:nvPr/>
      </p:nvGrpSpPr>
      <p:grpSpPr>
        <a:xfrm>
          <a:off x="0" y="0"/>
          <a:ext cx="0" cy="0"/>
          <a:chOff x="0" y="0"/>
          <a:chExt cx="0" cy="0"/>
        </a:xfrm>
      </p:grpSpPr>
      <p:sp>
        <p:nvSpPr>
          <p:cNvPr id="148" name="Google Shape;148;p22"/>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9" name="Google Shape;149;p22"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150" name="Google Shape;150;p22"/>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5"/>
              </a:buClr>
              <a:buSzPts val="12000"/>
              <a:buFont typeface="Calibri"/>
              <a:buNone/>
              <a:defRPr sz="120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p22"/>
          <p:cNvSpPr txBox="1">
            <a:spLocks noGrp="1"/>
          </p:cNvSpPr>
          <p:nvPr>
            <p:ph type="subTitle" idx="1"/>
          </p:nvPr>
        </p:nvSpPr>
        <p:spPr>
          <a:xfrm>
            <a:off x="1143000" y="3002388"/>
            <a:ext cx="6858000" cy="6603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5"/>
              </a:buClr>
              <a:buSzPts val="2400"/>
              <a:buNone/>
              <a:defRPr sz="2400">
                <a:solidFill>
                  <a:schemeClr val="accent5"/>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52" name="Google Shape;152;p22"/>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153" name="Google Shape;153;p2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54"/>
        <p:cNvGrpSpPr/>
        <p:nvPr/>
      </p:nvGrpSpPr>
      <p:grpSpPr>
        <a:xfrm>
          <a:off x="0" y="0"/>
          <a:ext cx="0" cy="0"/>
          <a:chOff x="0" y="0"/>
          <a:chExt cx="0" cy="0"/>
        </a:xfrm>
      </p:grpSpPr>
      <p:sp>
        <p:nvSpPr>
          <p:cNvPr id="155" name="Google Shape;155;p23"/>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6" name="Google Shape;156;p23"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157" name="Google Shape;157;p23"/>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5"/>
              </a:buClr>
              <a:buSzPts val="12000"/>
              <a:buFont typeface="Calibri"/>
              <a:buNone/>
              <a:defRPr sz="120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58" name="Google Shape;158;p23" descr="Twitter icon"/>
          <p:cNvPicPr preferRelativeResize="0"/>
          <p:nvPr/>
        </p:nvPicPr>
        <p:blipFill rotWithShape="1">
          <a:blip r:embed="rId3">
            <a:alphaModFix/>
          </a:blip>
          <a:srcRect/>
          <a:stretch/>
        </p:blipFill>
        <p:spPr>
          <a:xfrm>
            <a:off x="2038718" y="3032551"/>
            <a:ext cx="281272" cy="281273"/>
          </a:xfrm>
          <a:prstGeom prst="rect">
            <a:avLst/>
          </a:prstGeom>
          <a:noFill/>
          <a:ln>
            <a:noFill/>
          </a:ln>
        </p:spPr>
      </p:pic>
      <p:pic>
        <p:nvPicPr>
          <p:cNvPr id="159" name="Google Shape;159;p23" descr="Facebook icon"/>
          <p:cNvPicPr preferRelativeResize="0"/>
          <p:nvPr/>
        </p:nvPicPr>
        <p:blipFill rotWithShape="1">
          <a:blip r:embed="rId4">
            <a:alphaModFix/>
          </a:blip>
          <a:srcRect/>
          <a:stretch/>
        </p:blipFill>
        <p:spPr>
          <a:xfrm>
            <a:off x="6768720" y="3032551"/>
            <a:ext cx="281273" cy="281273"/>
          </a:xfrm>
          <a:prstGeom prst="rect">
            <a:avLst/>
          </a:prstGeom>
          <a:noFill/>
          <a:ln>
            <a:noFill/>
          </a:ln>
        </p:spPr>
      </p:pic>
      <p:sp>
        <p:nvSpPr>
          <p:cNvPr id="160" name="Google Shape;160;p23"/>
          <p:cNvSpPr txBox="1"/>
          <p:nvPr/>
        </p:nvSpPr>
        <p:spPr>
          <a:xfrm>
            <a:off x="2038718" y="3032551"/>
            <a:ext cx="5105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161" name="Google Shape;161;p23"/>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162" name="Google Shape;162;p2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163"/>
        <p:cNvGrpSpPr/>
        <p:nvPr/>
      </p:nvGrpSpPr>
      <p:grpSpPr>
        <a:xfrm>
          <a:off x="0" y="0"/>
          <a:ext cx="0" cy="0"/>
          <a:chOff x="0" y="0"/>
          <a:chExt cx="0" cy="0"/>
        </a:xfrm>
      </p:grpSpPr>
      <p:sp>
        <p:nvSpPr>
          <p:cNvPr id="164" name="Google Shape;164;p24"/>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24"/>
          <p:cNvSpPr/>
          <p:nvPr/>
        </p:nvSpPr>
        <p:spPr>
          <a:xfrm>
            <a:off x="154641" y="4461062"/>
            <a:ext cx="8831400" cy="5244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6" name="Google Shape;166;p24" descr="Decorative line break"/>
          <p:cNvPicPr preferRelativeResize="0"/>
          <p:nvPr/>
        </p:nvPicPr>
        <p:blipFill rotWithShape="1">
          <a:blip r:embed="rId2">
            <a:alphaModFix/>
          </a:blip>
          <a:srcRect/>
          <a:stretch/>
        </p:blipFill>
        <p:spPr>
          <a:xfrm>
            <a:off x="4089652" y="2604100"/>
            <a:ext cx="723521" cy="13716"/>
          </a:xfrm>
          <a:prstGeom prst="rect">
            <a:avLst/>
          </a:prstGeom>
          <a:noFill/>
          <a:ln>
            <a:noFill/>
          </a:ln>
        </p:spPr>
      </p:pic>
      <p:sp>
        <p:nvSpPr>
          <p:cNvPr id="167" name="Google Shape;167;p24"/>
          <p:cNvSpPr txBox="1">
            <a:spLocks noGrp="1"/>
          </p:cNvSpPr>
          <p:nvPr>
            <p:ph type="ctrTitle"/>
          </p:nvPr>
        </p:nvSpPr>
        <p:spPr>
          <a:xfrm>
            <a:off x="1143000" y="1865026"/>
            <a:ext cx="6858000" cy="7674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4"/>
              </a:buClr>
              <a:buSzPts val="5400"/>
              <a:buFont typeface="Calibri"/>
              <a:buNone/>
              <a:defRPr sz="5400">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8" name="Google Shape;168;p24"/>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4"/>
              </a:buClr>
              <a:buSzPts val="2400"/>
              <a:buNone/>
              <a:defRPr sz="2400">
                <a:solidFill>
                  <a:schemeClr val="accent4"/>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169" name="Google Shape;169;p24" descr="Oregon Department of Education Logo"/>
          <p:cNvPicPr preferRelativeResize="0"/>
          <p:nvPr/>
        </p:nvPicPr>
        <p:blipFill rotWithShape="1">
          <a:blip r:embed="rId3">
            <a:alphaModFix/>
          </a:blip>
          <a:srcRect/>
          <a:stretch/>
        </p:blipFill>
        <p:spPr>
          <a:xfrm>
            <a:off x="3775327" y="160537"/>
            <a:ext cx="1195010" cy="1219013"/>
          </a:xfrm>
          <a:prstGeom prst="rect">
            <a:avLst/>
          </a:prstGeom>
          <a:noFill/>
          <a:ln>
            <a:noFill/>
          </a:ln>
        </p:spPr>
      </p:pic>
      <p:sp>
        <p:nvSpPr>
          <p:cNvPr id="170" name="Google Shape;170;p24"/>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171" name="Google Shape;171;p24"/>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172"/>
        <p:cNvGrpSpPr/>
        <p:nvPr/>
      </p:nvGrpSpPr>
      <p:grpSpPr>
        <a:xfrm>
          <a:off x="0" y="0"/>
          <a:ext cx="0" cy="0"/>
          <a:chOff x="0" y="0"/>
          <a:chExt cx="0" cy="0"/>
        </a:xfrm>
      </p:grpSpPr>
      <p:sp>
        <p:nvSpPr>
          <p:cNvPr id="173" name="Google Shape;173;p25"/>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25"/>
          <p:cNvSpPr/>
          <p:nvPr/>
        </p:nvSpPr>
        <p:spPr>
          <a:xfrm>
            <a:off x="154640" y="1866568"/>
            <a:ext cx="8831400" cy="1425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75" name="Google Shape;175;p25"/>
          <p:cNvSpPr txBox="1">
            <a:spLocks noGrp="1"/>
          </p:cNvSpPr>
          <p:nvPr>
            <p:ph type="ctrTitle"/>
          </p:nvPr>
        </p:nvSpPr>
        <p:spPr>
          <a:xfrm>
            <a:off x="537883" y="1866568"/>
            <a:ext cx="8088300" cy="14253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4"/>
              </a:buClr>
              <a:buSzPts val="6800"/>
              <a:buFont typeface="Calibri"/>
              <a:buNone/>
              <a:defRPr sz="6800">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6" name="Google Shape;176;p25"/>
          <p:cNvSpPr txBox="1">
            <a:spLocks noGrp="1"/>
          </p:cNvSpPr>
          <p:nvPr>
            <p:ph type="dt" idx="10"/>
          </p:nvPr>
        </p:nvSpPr>
        <p:spPr>
          <a:xfrm>
            <a:off x="2891118" y="4604845"/>
            <a:ext cx="33819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p25"/>
          <p:cNvSpPr txBox="1">
            <a:spLocks noGrp="1"/>
          </p:cNvSpPr>
          <p:nvPr>
            <p:ph type="ftr" idx="11"/>
          </p:nvPr>
        </p:nvSpPr>
        <p:spPr>
          <a:xfrm>
            <a:off x="537882" y="4604845"/>
            <a:ext cx="21483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8" name="Google Shape;178;p2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79" name="Google Shape;179;p25" descr="Oregon Department of Education Logo"/>
          <p:cNvPicPr preferRelativeResize="0"/>
          <p:nvPr/>
        </p:nvPicPr>
        <p:blipFill rotWithShape="1">
          <a:blip r:embed="rId2">
            <a:alphaModFix/>
          </a:blip>
          <a:srcRect/>
          <a:stretch/>
        </p:blipFill>
        <p:spPr>
          <a:xfrm>
            <a:off x="3775327" y="160537"/>
            <a:ext cx="1195010" cy="1219013"/>
          </a:xfrm>
          <a:prstGeom prst="rect">
            <a:avLst/>
          </a:prstGeom>
          <a:noFill/>
          <a:ln>
            <a:noFill/>
          </a:ln>
        </p:spPr>
      </p:pic>
      <p:sp>
        <p:nvSpPr>
          <p:cNvPr id="180" name="Google Shape;180;p25"/>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181"/>
        <p:cNvGrpSpPr/>
        <p:nvPr/>
      </p:nvGrpSpPr>
      <p:grpSpPr>
        <a:xfrm>
          <a:off x="0" y="0"/>
          <a:ext cx="0" cy="0"/>
          <a:chOff x="0" y="0"/>
          <a:chExt cx="0" cy="0"/>
        </a:xfrm>
      </p:grpSpPr>
      <p:sp>
        <p:nvSpPr>
          <p:cNvPr id="182" name="Google Shape;182;p26"/>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26"/>
          <p:cNvSpPr/>
          <p:nvPr/>
        </p:nvSpPr>
        <p:spPr>
          <a:xfrm>
            <a:off x="154641" y="161365"/>
            <a:ext cx="8831400" cy="10482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26"/>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5" name="Google Shape;185;p26"/>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6" name="Google Shape;186;p26"/>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187" name="Google Shape;187;p2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188"/>
        <p:cNvGrpSpPr/>
        <p:nvPr/>
      </p:nvGrpSpPr>
      <p:grpSpPr>
        <a:xfrm>
          <a:off x="0" y="0"/>
          <a:ext cx="0" cy="0"/>
          <a:chOff x="0" y="0"/>
          <a:chExt cx="0" cy="0"/>
        </a:xfrm>
      </p:grpSpPr>
      <p:sp>
        <p:nvSpPr>
          <p:cNvPr id="189" name="Google Shape;189;p27"/>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27"/>
          <p:cNvSpPr/>
          <p:nvPr/>
        </p:nvSpPr>
        <p:spPr>
          <a:xfrm>
            <a:off x="154642" y="161365"/>
            <a:ext cx="3547800" cy="4824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27"/>
          <p:cNvSpPr txBox="1">
            <a:spLocks noGrp="1"/>
          </p:cNvSpPr>
          <p:nvPr>
            <p:ph type="title"/>
          </p:nvPr>
        </p:nvSpPr>
        <p:spPr>
          <a:xfrm>
            <a:off x="537883" y="584734"/>
            <a:ext cx="2949000" cy="19038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4"/>
              </a:buClr>
              <a:buSzPts val="4400"/>
              <a:buFont typeface="Calibri"/>
              <a:buNone/>
              <a:defRPr sz="4400">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2" name="Google Shape;192;p27"/>
          <p:cNvSpPr txBox="1">
            <a:spLocks noGrp="1"/>
          </p:cNvSpPr>
          <p:nvPr>
            <p:ph type="body" idx="1"/>
          </p:nvPr>
        </p:nvSpPr>
        <p:spPr>
          <a:xfrm>
            <a:off x="3887391" y="584735"/>
            <a:ext cx="4629000" cy="38112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93" name="Google Shape;193;p27"/>
          <p:cNvSpPr>
            <a:spLocks noGrp="1"/>
          </p:cNvSpPr>
          <p:nvPr>
            <p:ph type="pic" idx="2"/>
          </p:nvPr>
        </p:nvSpPr>
        <p:spPr>
          <a:xfrm>
            <a:off x="537883" y="2655094"/>
            <a:ext cx="2949000" cy="1740600"/>
          </a:xfrm>
          <a:prstGeom prst="rect">
            <a:avLst/>
          </a:prstGeom>
          <a:noFill/>
          <a:ln>
            <a:noFill/>
          </a:ln>
        </p:spPr>
      </p:sp>
      <p:sp>
        <p:nvSpPr>
          <p:cNvPr id="194" name="Google Shape;194;p27"/>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195" name="Google Shape;195;p2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196"/>
        <p:cNvGrpSpPr/>
        <p:nvPr/>
      </p:nvGrpSpPr>
      <p:grpSpPr>
        <a:xfrm>
          <a:off x="0" y="0"/>
          <a:ext cx="0" cy="0"/>
          <a:chOff x="0" y="0"/>
          <a:chExt cx="0" cy="0"/>
        </a:xfrm>
      </p:grpSpPr>
      <p:sp>
        <p:nvSpPr>
          <p:cNvPr id="197" name="Google Shape;197;p28"/>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8" name="Google Shape;198;p28"/>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9" name="Google Shape;199;p28"/>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200" name="Google Shape;200;p28"/>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3" name="Google Shape;203;p29"/>
          <p:cNvSpPr txBox="1">
            <a:spLocks noGrp="1"/>
          </p:cNvSpPr>
          <p:nvPr>
            <p:ph type="body" idx="1"/>
          </p:nvPr>
        </p:nvSpPr>
        <p:spPr>
          <a:xfrm>
            <a:off x="537882" y="1369219"/>
            <a:ext cx="3977100" cy="30795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4" name="Google Shape;204;p29"/>
          <p:cNvSpPr txBox="1">
            <a:spLocks noGrp="1"/>
          </p:cNvSpPr>
          <p:nvPr>
            <p:ph type="body" idx="2"/>
          </p:nvPr>
        </p:nvSpPr>
        <p:spPr>
          <a:xfrm>
            <a:off x="4629150" y="1369219"/>
            <a:ext cx="3997200" cy="30795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05" name="Google Shape;205;p29"/>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206" name="Google Shape;206;p29"/>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07"/>
        <p:cNvGrpSpPr/>
        <p:nvPr/>
      </p:nvGrpSpPr>
      <p:grpSpPr>
        <a:xfrm>
          <a:off x="0" y="0"/>
          <a:ext cx="0" cy="0"/>
          <a:chOff x="0" y="0"/>
          <a:chExt cx="0" cy="0"/>
        </a:xfrm>
      </p:grpSpPr>
      <p:sp>
        <p:nvSpPr>
          <p:cNvPr id="208" name="Google Shape;208;p30"/>
          <p:cNvSpPr txBox="1">
            <a:spLocks noGrp="1"/>
          </p:cNvSpPr>
          <p:nvPr>
            <p:ph type="body" idx="1"/>
          </p:nvPr>
        </p:nvSpPr>
        <p:spPr>
          <a:xfrm>
            <a:off x="537882" y="1260872"/>
            <a:ext cx="3960300" cy="618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4"/>
              </a:buClr>
              <a:buSzPts val="3200"/>
              <a:buNone/>
              <a:defRPr sz="3200" b="0">
                <a:solidFill>
                  <a:schemeClr val="accent4"/>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09" name="Google Shape;209;p30"/>
          <p:cNvSpPr txBox="1">
            <a:spLocks noGrp="1"/>
          </p:cNvSpPr>
          <p:nvPr>
            <p:ph type="body" idx="2"/>
          </p:nvPr>
        </p:nvSpPr>
        <p:spPr>
          <a:xfrm>
            <a:off x="537882" y="1878806"/>
            <a:ext cx="3960300" cy="2575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0" name="Google Shape;210;p30"/>
          <p:cNvSpPr txBox="1">
            <a:spLocks noGrp="1"/>
          </p:cNvSpPr>
          <p:nvPr>
            <p:ph type="body" idx="3"/>
          </p:nvPr>
        </p:nvSpPr>
        <p:spPr>
          <a:xfrm>
            <a:off x="4629150" y="1260872"/>
            <a:ext cx="3997200" cy="618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4"/>
              </a:buClr>
              <a:buSzPts val="3200"/>
              <a:buNone/>
              <a:defRPr sz="3200" b="0">
                <a:solidFill>
                  <a:schemeClr val="accent4"/>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11" name="Google Shape;211;p30"/>
          <p:cNvSpPr txBox="1">
            <a:spLocks noGrp="1"/>
          </p:cNvSpPr>
          <p:nvPr>
            <p:ph type="body" idx="4"/>
          </p:nvPr>
        </p:nvSpPr>
        <p:spPr>
          <a:xfrm>
            <a:off x="4629150" y="1878806"/>
            <a:ext cx="3997200" cy="2575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2" name="Google Shape;212;p30"/>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3200"/>
              <a:buFont typeface="Calibri"/>
              <a:buNone/>
              <a:defRPr sz="3200">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3" name="Google Shape;213;p30"/>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214" name="Google Shape;214;p30"/>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27"/>
        <p:cNvGrpSpPr/>
        <p:nvPr/>
      </p:nvGrpSpPr>
      <p:grpSpPr>
        <a:xfrm>
          <a:off x="0" y="0"/>
          <a:ext cx="0" cy="0"/>
          <a:chOff x="0" y="0"/>
          <a:chExt cx="0" cy="0"/>
        </a:xfrm>
      </p:grpSpPr>
      <p:sp>
        <p:nvSpPr>
          <p:cNvPr id="28" name="Google Shape;28;p4"/>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p4"/>
          <p:cNvSpPr/>
          <p:nvPr/>
        </p:nvSpPr>
        <p:spPr>
          <a:xfrm>
            <a:off x="154641" y="161365"/>
            <a:ext cx="8831400" cy="1048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 name="Google Shape;30;p4"/>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 name="Google Shape;32;p4"/>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33" name="Google Shape;33;p4"/>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15"/>
        <p:cNvGrpSpPr/>
        <p:nvPr/>
      </p:nvGrpSpPr>
      <p:grpSpPr>
        <a:xfrm>
          <a:off x="0" y="0"/>
          <a:ext cx="0" cy="0"/>
          <a:chOff x="0" y="0"/>
          <a:chExt cx="0" cy="0"/>
        </a:xfrm>
      </p:grpSpPr>
      <p:sp>
        <p:nvSpPr>
          <p:cNvPr id="216" name="Google Shape;216;p31"/>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31"/>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8" name="Google Shape;218;p31"/>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219" name="Google Shape;219;p31"/>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20"/>
        <p:cNvGrpSpPr/>
        <p:nvPr/>
      </p:nvGrpSpPr>
      <p:grpSpPr>
        <a:xfrm>
          <a:off x="0" y="0"/>
          <a:ext cx="0" cy="0"/>
          <a:chOff x="0" y="0"/>
          <a:chExt cx="0" cy="0"/>
        </a:xfrm>
      </p:grpSpPr>
      <p:sp>
        <p:nvSpPr>
          <p:cNvPr id="221" name="Google Shape;221;p32"/>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chemeClr val="lt1"/>
                </a:solidFill>
                <a:latin typeface="Calibri"/>
                <a:ea typeface="Calibri"/>
                <a:cs typeface="Calibri"/>
                <a:sym typeface="Calibri"/>
              </a:rPr>
              <a:t>v</a:t>
            </a:r>
            <a:endParaRPr sz="1400"/>
          </a:p>
        </p:txBody>
      </p:sp>
      <p:sp>
        <p:nvSpPr>
          <p:cNvPr id="222" name="Google Shape;222;p32"/>
          <p:cNvSpPr txBox="1">
            <a:spLocks noGrp="1"/>
          </p:cNvSpPr>
          <p:nvPr>
            <p:ph type="body" idx="1"/>
          </p:nvPr>
        </p:nvSpPr>
        <p:spPr>
          <a:xfrm>
            <a:off x="537882" y="494969"/>
            <a:ext cx="8088300" cy="404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3" name="Google Shape;223;p32"/>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224" name="Google Shape;224;p3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25"/>
        <p:cNvGrpSpPr/>
        <p:nvPr/>
      </p:nvGrpSpPr>
      <p:grpSpPr>
        <a:xfrm>
          <a:off x="0" y="0"/>
          <a:ext cx="0" cy="0"/>
          <a:chOff x="0" y="0"/>
          <a:chExt cx="0" cy="0"/>
        </a:xfrm>
      </p:grpSpPr>
      <p:sp>
        <p:nvSpPr>
          <p:cNvPr id="226" name="Google Shape;226;p33"/>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7" name="Google Shape;227;p33"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228" name="Google Shape;228;p33"/>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4"/>
              </a:buClr>
              <a:buSzPts val="12000"/>
              <a:buFont typeface="Calibri"/>
              <a:buNone/>
              <a:defRPr sz="12000">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9" name="Google Shape;229;p33"/>
          <p:cNvSpPr txBox="1">
            <a:spLocks noGrp="1"/>
          </p:cNvSpPr>
          <p:nvPr>
            <p:ph type="subTitle" idx="1"/>
          </p:nvPr>
        </p:nvSpPr>
        <p:spPr>
          <a:xfrm>
            <a:off x="1143000" y="3002388"/>
            <a:ext cx="6858000" cy="6603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4"/>
              </a:buClr>
              <a:buSzPts val="2400"/>
              <a:buNone/>
              <a:defRPr sz="2400">
                <a:solidFill>
                  <a:schemeClr val="accent4"/>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30" name="Google Shape;230;p33"/>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231" name="Google Shape;231;p3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32"/>
        <p:cNvGrpSpPr/>
        <p:nvPr/>
      </p:nvGrpSpPr>
      <p:grpSpPr>
        <a:xfrm>
          <a:off x="0" y="0"/>
          <a:ext cx="0" cy="0"/>
          <a:chOff x="0" y="0"/>
          <a:chExt cx="0" cy="0"/>
        </a:xfrm>
      </p:grpSpPr>
      <p:sp>
        <p:nvSpPr>
          <p:cNvPr id="233" name="Google Shape;233;p34"/>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4" name="Google Shape;234;p34"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235" name="Google Shape;235;p34"/>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4"/>
              </a:buClr>
              <a:buSzPts val="12000"/>
              <a:buFont typeface="Calibri"/>
              <a:buNone/>
              <a:defRPr sz="12000">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36" name="Google Shape;236;p34" descr="Twitter icon"/>
          <p:cNvPicPr preferRelativeResize="0"/>
          <p:nvPr/>
        </p:nvPicPr>
        <p:blipFill rotWithShape="1">
          <a:blip r:embed="rId3">
            <a:alphaModFix/>
          </a:blip>
          <a:srcRect/>
          <a:stretch/>
        </p:blipFill>
        <p:spPr>
          <a:xfrm>
            <a:off x="2038718" y="3032551"/>
            <a:ext cx="281272" cy="281273"/>
          </a:xfrm>
          <a:prstGeom prst="rect">
            <a:avLst/>
          </a:prstGeom>
          <a:noFill/>
          <a:ln>
            <a:noFill/>
          </a:ln>
        </p:spPr>
      </p:pic>
      <p:pic>
        <p:nvPicPr>
          <p:cNvPr id="237" name="Google Shape;237;p34" descr="Facebook icon"/>
          <p:cNvPicPr preferRelativeResize="0"/>
          <p:nvPr/>
        </p:nvPicPr>
        <p:blipFill rotWithShape="1">
          <a:blip r:embed="rId4">
            <a:alphaModFix/>
          </a:blip>
          <a:srcRect/>
          <a:stretch/>
        </p:blipFill>
        <p:spPr>
          <a:xfrm>
            <a:off x="6768720" y="3032551"/>
            <a:ext cx="281273" cy="281273"/>
          </a:xfrm>
          <a:prstGeom prst="rect">
            <a:avLst/>
          </a:prstGeom>
          <a:noFill/>
          <a:ln>
            <a:noFill/>
          </a:ln>
        </p:spPr>
      </p:pic>
      <p:sp>
        <p:nvSpPr>
          <p:cNvPr id="238" name="Google Shape;238;p34"/>
          <p:cNvSpPr txBox="1"/>
          <p:nvPr/>
        </p:nvSpPr>
        <p:spPr>
          <a:xfrm>
            <a:off x="2038718" y="3032551"/>
            <a:ext cx="5105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239" name="Google Shape;239;p34"/>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240" name="Google Shape;240;p34"/>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41"/>
        <p:cNvGrpSpPr/>
        <p:nvPr/>
      </p:nvGrpSpPr>
      <p:grpSpPr>
        <a:xfrm>
          <a:off x="0" y="0"/>
          <a:ext cx="0" cy="0"/>
          <a:chOff x="0" y="0"/>
          <a:chExt cx="0" cy="0"/>
        </a:xfrm>
      </p:grpSpPr>
      <p:sp>
        <p:nvSpPr>
          <p:cNvPr id="242" name="Google Shape;242;p35"/>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35"/>
          <p:cNvSpPr/>
          <p:nvPr/>
        </p:nvSpPr>
        <p:spPr>
          <a:xfrm>
            <a:off x="154641" y="4461062"/>
            <a:ext cx="8831400" cy="5244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4" name="Google Shape;244;p35" descr="Decorative line break"/>
          <p:cNvPicPr preferRelativeResize="0"/>
          <p:nvPr/>
        </p:nvPicPr>
        <p:blipFill rotWithShape="1">
          <a:blip r:embed="rId2">
            <a:alphaModFix/>
          </a:blip>
          <a:srcRect/>
          <a:stretch/>
        </p:blipFill>
        <p:spPr>
          <a:xfrm>
            <a:off x="4089652" y="2604100"/>
            <a:ext cx="723521" cy="13716"/>
          </a:xfrm>
          <a:prstGeom prst="rect">
            <a:avLst/>
          </a:prstGeom>
          <a:noFill/>
          <a:ln>
            <a:noFill/>
          </a:ln>
        </p:spPr>
      </p:pic>
      <p:sp>
        <p:nvSpPr>
          <p:cNvPr id="245" name="Google Shape;245;p35"/>
          <p:cNvSpPr txBox="1">
            <a:spLocks noGrp="1"/>
          </p:cNvSpPr>
          <p:nvPr>
            <p:ph type="ctrTitle"/>
          </p:nvPr>
        </p:nvSpPr>
        <p:spPr>
          <a:xfrm>
            <a:off x="1143000" y="1865026"/>
            <a:ext cx="6858000" cy="7674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3"/>
              </a:buClr>
              <a:buSzPts val="5400"/>
              <a:buFont typeface="Calibri"/>
              <a:buNone/>
              <a:defRPr sz="5400">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6" name="Google Shape;246;p35"/>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3"/>
              </a:buClr>
              <a:buSzPts val="2400"/>
              <a:buNone/>
              <a:defRPr sz="2400">
                <a:solidFill>
                  <a:schemeClr val="accent3"/>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247" name="Google Shape;247;p35" descr="Oregon Department of Education Logo"/>
          <p:cNvPicPr preferRelativeResize="0"/>
          <p:nvPr/>
        </p:nvPicPr>
        <p:blipFill rotWithShape="1">
          <a:blip r:embed="rId3">
            <a:alphaModFix/>
          </a:blip>
          <a:srcRect/>
          <a:stretch/>
        </p:blipFill>
        <p:spPr>
          <a:xfrm>
            <a:off x="3775327" y="160537"/>
            <a:ext cx="1195010" cy="1219013"/>
          </a:xfrm>
          <a:prstGeom prst="rect">
            <a:avLst/>
          </a:prstGeom>
          <a:noFill/>
          <a:ln>
            <a:noFill/>
          </a:ln>
        </p:spPr>
      </p:pic>
      <p:sp>
        <p:nvSpPr>
          <p:cNvPr id="248" name="Google Shape;248;p35"/>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249" name="Google Shape;249;p3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50"/>
        <p:cNvGrpSpPr/>
        <p:nvPr/>
      </p:nvGrpSpPr>
      <p:grpSpPr>
        <a:xfrm>
          <a:off x="0" y="0"/>
          <a:ext cx="0" cy="0"/>
          <a:chOff x="0" y="0"/>
          <a:chExt cx="0" cy="0"/>
        </a:xfrm>
      </p:grpSpPr>
      <p:sp>
        <p:nvSpPr>
          <p:cNvPr id="251" name="Google Shape;251;p36"/>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36"/>
          <p:cNvSpPr/>
          <p:nvPr/>
        </p:nvSpPr>
        <p:spPr>
          <a:xfrm>
            <a:off x="154640" y="1866568"/>
            <a:ext cx="8831400" cy="1425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53" name="Google Shape;253;p36"/>
          <p:cNvSpPr txBox="1">
            <a:spLocks noGrp="1"/>
          </p:cNvSpPr>
          <p:nvPr>
            <p:ph type="ctrTitle"/>
          </p:nvPr>
        </p:nvSpPr>
        <p:spPr>
          <a:xfrm>
            <a:off x="537883" y="1866568"/>
            <a:ext cx="8088300" cy="14253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3"/>
              </a:buClr>
              <a:buSzPts val="6800"/>
              <a:buFont typeface="Calibri"/>
              <a:buNone/>
              <a:defRPr sz="6800">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54" name="Google Shape;254;p36" descr="Oregon Department of Education Logo"/>
          <p:cNvPicPr preferRelativeResize="0"/>
          <p:nvPr/>
        </p:nvPicPr>
        <p:blipFill rotWithShape="1">
          <a:blip r:embed="rId2">
            <a:alphaModFix/>
          </a:blip>
          <a:srcRect/>
          <a:stretch/>
        </p:blipFill>
        <p:spPr>
          <a:xfrm>
            <a:off x="3775327" y="160537"/>
            <a:ext cx="1195010" cy="1219013"/>
          </a:xfrm>
          <a:prstGeom prst="rect">
            <a:avLst/>
          </a:prstGeom>
          <a:noFill/>
          <a:ln>
            <a:noFill/>
          </a:ln>
        </p:spPr>
      </p:pic>
      <p:sp>
        <p:nvSpPr>
          <p:cNvPr id="255" name="Google Shape;255;p36"/>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256" name="Google Shape;256;p3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57"/>
        <p:cNvGrpSpPr/>
        <p:nvPr/>
      </p:nvGrpSpPr>
      <p:grpSpPr>
        <a:xfrm>
          <a:off x="0" y="0"/>
          <a:ext cx="0" cy="0"/>
          <a:chOff x="0" y="0"/>
          <a:chExt cx="0" cy="0"/>
        </a:xfrm>
      </p:grpSpPr>
      <p:sp>
        <p:nvSpPr>
          <p:cNvPr id="258" name="Google Shape;258;p37"/>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37"/>
          <p:cNvSpPr/>
          <p:nvPr/>
        </p:nvSpPr>
        <p:spPr>
          <a:xfrm>
            <a:off x="154641" y="161365"/>
            <a:ext cx="8831400" cy="10482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37"/>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1" name="Google Shape;261;p37"/>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2" name="Google Shape;262;p37"/>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263" name="Google Shape;263;p3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64"/>
        <p:cNvGrpSpPr/>
        <p:nvPr/>
      </p:nvGrpSpPr>
      <p:grpSpPr>
        <a:xfrm>
          <a:off x="0" y="0"/>
          <a:ext cx="0" cy="0"/>
          <a:chOff x="0" y="0"/>
          <a:chExt cx="0" cy="0"/>
        </a:xfrm>
      </p:grpSpPr>
      <p:sp>
        <p:nvSpPr>
          <p:cNvPr id="265" name="Google Shape;265;p38"/>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38"/>
          <p:cNvSpPr/>
          <p:nvPr/>
        </p:nvSpPr>
        <p:spPr>
          <a:xfrm>
            <a:off x="154642" y="161365"/>
            <a:ext cx="3547800" cy="4824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38"/>
          <p:cNvSpPr txBox="1">
            <a:spLocks noGrp="1"/>
          </p:cNvSpPr>
          <p:nvPr>
            <p:ph type="title"/>
          </p:nvPr>
        </p:nvSpPr>
        <p:spPr>
          <a:xfrm>
            <a:off x="537883" y="584734"/>
            <a:ext cx="2949000" cy="19005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3"/>
              </a:buClr>
              <a:buSzPts val="4400"/>
              <a:buFont typeface="Calibri"/>
              <a:buNone/>
              <a:defRPr sz="4400">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8" name="Google Shape;268;p38"/>
          <p:cNvSpPr txBox="1">
            <a:spLocks noGrp="1"/>
          </p:cNvSpPr>
          <p:nvPr>
            <p:ph type="body" idx="1"/>
          </p:nvPr>
        </p:nvSpPr>
        <p:spPr>
          <a:xfrm>
            <a:off x="3887391" y="584735"/>
            <a:ext cx="4629000" cy="38112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269" name="Google Shape;269;p38"/>
          <p:cNvSpPr>
            <a:spLocks noGrp="1"/>
          </p:cNvSpPr>
          <p:nvPr>
            <p:ph type="pic" idx="2"/>
          </p:nvPr>
        </p:nvSpPr>
        <p:spPr>
          <a:xfrm>
            <a:off x="537883" y="2655094"/>
            <a:ext cx="2949000" cy="1740600"/>
          </a:xfrm>
          <a:prstGeom prst="rect">
            <a:avLst/>
          </a:prstGeom>
          <a:noFill/>
          <a:ln>
            <a:noFill/>
          </a:ln>
        </p:spPr>
      </p:sp>
      <p:sp>
        <p:nvSpPr>
          <p:cNvPr id="270" name="Google Shape;270;p38"/>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271" name="Google Shape;271;p38"/>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72"/>
        <p:cNvGrpSpPr/>
        <p:nvPr/>
      </p:nvGrpSpPr>
      <p:grpSpPr>
        <a:xfrm>
          <a:off x="0" y="0"/>
          <a:ext cx="0" cy="0"/>
          <a:chOff x="0" y="0"/>
          <a:chExt cx="0" cy="0"/>
        </a:xfrm>
      </p:grpSpPr>
      <p:sp>
        <p:nvSpPr>
          <p:cNvPr id="273" name="Google Shape;273;p39"/>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4" name="Google Shape;274;p39"/>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5" name="Google Shape;275;p39"/>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276" name="Google Shape;276;p39"/>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77"/>
        <p:cNvGrpSpPr/>
        <p:nvPr/>
      </p:nvGrpSpPr>
      <p:grpSpPr>
        <a:xfrm>
          <a:off x="0" y="0"/>
          <a:ext cx="0" cy="0"/>
          <a:chOff x="0" y="0"/>
          <a:chExt cx="0" cy="0"/>
        </a:xfrm>
      </p:grpSpPr>
      <p:sp>
        <p:nvSpPr>
          <p:cNvPr id="278" name="Google Shape;278;p40"/>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9" name="Google Shape;279;p40"/>
          <p:cNvSpPr txBox="1">
            <a:spLocks noGrp="1"/>
          </p:cNvSpPr>
          <p:nvPr>
            <p:ph type="body" idx="1"/>
          </p:nvPr>
        </p:nvSpPr>
        <p:spPr>
          <a:xfrm>
            <a:off x="537882" y="1369219"/>
            <a:ext cx="3977100" cy="30795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0" name="Google Shape;280;p40"/>
          <p:cNvSpPr txBox="1">
            <a:spLocks noGrp="1"/>
          </p:cNvSpPr>
          <p:nvPr>
            <p:ph type="body" idx="2"/>
          </p:nvPr>
        </p:nvSpPr>
        <p:spPr>
          <a:xfrm>
            <a:off x="4629150" y="1369219"/>
            <a:ext cx="3997200" cy="30795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1" name="Google Shape;281;p40"/>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282" name="Google Shape;282;p40"/>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34"/>
        <p:cNvGrpSpPr/>
        <p:nvPr/>
      </p:nvGrpSpPr>
      <p:grpSpPr>
        <a:xfrm>
          <a:off x="0" y="0"/>
          <a:ext cx="0" cy="0"/>
          <a:chOff x="0" y="0"/>
          <a:chExt cx="0" cy="0"/>
        </a:xfrm>
      </p:grpSpPr>
      <p:sp>
        <p:nvSpPr>
          <p:cNvPr id="35" name="Google Shape;35;p5"/>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6;p5"/>
          <p:cNvSpPr/>
          <p:nvPr/>
        </p:nvSpPr>
        <p:spPr>
          <a:xfrm>
            <a:off x="154642" y="161365"/>
            <a:ext cx="3547800" cy="4824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5"/>
          <p:cNvSpPr txBox="1">
            <a:spLocks noGrp="1"/>
          </p:cNvSpPr>
          <p:nvPr>
            <p:ph type="title"/>
          </p:nvPr>
        </p:nvSpPr>
        <p:spPr>
          <a:xfrm>
            <a:off x="537883" y="584734"/>
            <a:ext cx="2949000" cy="18942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1"/>
              </a:buClr>
              <a:buSzPts val="4400"/>
              <a:buFont typeface="Calibri"/>
              <a:buNone/>
              <a:defRPr sz="4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3887391" y="584735"/>
            <a:ext cx="4629000" cy="38112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39" name="Google Shape;39;p5"/>
          <p:cNvSpPr>
            <a:spLocks noGrp="1"/>
          </p:cNvSpPr>
          <p:nvPr>
            <p:ph type="pic" idx="2"/>
          </p:nvPr>
        </p:nvSpPr>
        <p:spPr>
          <a:xfrm>
            <a:off x="537883" y="2655094"/>
            <a:ext cx="2949000" cy="1740600"/>
          </a:xfrm>
          <a:prstGeom prst="rect">
            <a:avLst/>
          </a:prstGeom>
          <a:noFill/>
          <a:ln>
            <a:noFill/>
          </a:ln>
        </p:spPr>
      </p:sp>
      <p:sp>
        <p:nvSpPr>
          <p:cNvPr id="40" name="Google Shape;40;p5"/>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41" name="Google Shape;41;p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83"/>
        <p:cNvGrpSpPr/>
        <p:nvPr/>
      </p:nvGrpSpPr>
      <p:grpSpPr>
        <a:xfrm>
          <a:off x="0" y="0"/>
          <a:ext cx="0" cy="0"/>
          <a:chOff x="0" y="0"/>
          <a:chExt cx="0" cy="0"/>
        </a:xfrm>
      </p:grpSpPr>
      <p:sp>
        <p:nvSpPr>
          <p:cNvPr id="284" name="Google Shape;284;p41"/>
          <p:cNvSpPr txBox="1">
            <a:spLocks noGrp="1"/>
          </p:cNvSpPr>
          <p:nvPr>
            <p:ph type="body" idx="1"/>
          </p:nvPr>
        </p:nvSpPr>
        <p:spPr>
          <a:xfrm>
            <a:off x="537882" y="1260872"/>
            <a:ext cx="3960300" cy="618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3"/>
              </a:buClr>
              <a:buSzPts val="3200"/>
              <a:buNone/>
              <a:defRPr sz="3200" b="0">
                <a:solidFill>
                  <a:schemeClr val="accent3"/>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85" name="Google Shape;285;p41"/>
          <p:cNvSpPr txBox="1">
            <a:spLocks noGrp="1"/>
          </p:cNvSpPr>
          <p:nvPr>
            <p:ph type="body" idx="2"/>
          </p:nvPr>
        </p:nvSpPr>
        <p:spPr>
          <a:xfrm>
            <a:off x="537882" y="1878806"/>
            <a:ext cx="3960300" cy="2575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6" name="Google Shape;286;p41"/>
          <p:cNvSpPr txBox="1">
            <a:spLocks noGrp="1"/>
          </p:cNvSpPr>
          <p:nvPr>
            <p:ph type="body" idx="3"/>
          </p:nvPr>
        </p:nvSpPr>
        <p:spPr>
          <a:xfrm>
            <a:off x="4629150" y="1260872"/>
            <a:ext cx="3997200" cy="618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3"/>
              </a:buClr>
              <a:buSzPts val="3200"/>
              <a:buNone/>
              <a:defRPr sz="3200" b="0">
                <a:solidFill>
                  <a:schemeClr val="accent3"/>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87" name="Google Shape;287;p41"/>
          <p:cNvSpPr txBox="1">
            <a:spLocks noGrp="1"/>
          </p:cNvSpPr>
          <p:nvPr>
            <p:ph type="body" idx="4"/>
          </p:nvPr>
        </p:nvSpPr>
        <p:spPr>
          <a:xfrm>
            <a:off x="4629150" y="1878806"/>
            <a:ext cx="3997200" cy="2575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8" name="Google Shape;288;p41"/>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3200"/>
              <a:buFont typeface="Calibri"/>
              <a:buNone/>
              <a:defRPr sz="3200">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9" name="Google Shape;289;p41"/>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290" name="Google Shape;290;p41"/>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291"/>
        <p:cNvGrpSpPr/>
        <p:nvPr/>
      </p:nvGrpSpPr>
      <p:grpSpPr>
        <a:xfrm>
          <a:off x="0" y="0"/>
          <a:ext cx="0" cy="0"/>
          <a:chOff x="0" y="0"/>
          <a:chExt cx="0" cy="0"/>
        </a:xfrm>
      </p:grpSpPr>
      <p:sp>
        <p:nvSpPr>
          <p:cNvPr id="292" name="Google Shape;292;p42"/>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42"/>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42"/>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295" name="Google Shape;295;p4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296"/>
        <p:cNvGrpSpPr/>
        <p:nvPr/>
      </p:nvGrpSpPr>
      <p:grpSpPr>
        <a:xfrm>
          <a:off x="0" y="0"/>
          <a:ext cx="0" cy="0"/>
          <a:chOff x="0" y="0"/>
          <a:chExt cx="0" cy="0"/>
        </a:xfrm>
      </p:grpSpPr>
      <p:sp>
        <p:nvSpPr>
          <p:cNvPr id="297" name="Google Shape;297;p43"/>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chemeClr val="lt1"/>
                </a:solidFill>
                <a:latin typeface="Calibri"/>
                <a:ea typeface="Calibri"/>
                <a:cs typeface="Calibri"/>
                <a:sym typeface="Calibri"/>
              </a:rPr>
              <a:t>v</a:t>
            </a:r>
            <a:endParaRPr sz="1400"/>
          </a:p>
        </p:txBody>
      </p:sp>
      <p:sp>
        <p:nvSpPr>
          <p:cNvPr id="298" name="Google Shape;298;p43"/>
          <p:cNvSpPr txBox="1">
            <a:spLocks noGrp="1"/>
          </p:cNvSpPr>
          <p:nvPr>
            <p:ph type="body" idx="1"/>
          </p:nvPr>
        </p:nvSpPr>
        <p:spPr>
          <a:xfrm>
            <a:off x="537882" y="494969"/>
            <a:ext cx="8088300" cy="404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9" name="Google Shape;299;p43"/>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300" name="Google Shape;300;p4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01"/>
        <p:cNvGrpSpPr/>
        <p:nvPr/>
      </p:nvGrpSpPr>
      <p:grpSpPr>
        <a:xfrm>
          <a:off x="0" y="0"/>
          <a:ext cx="0" cy="0"/>
          <a:chOff x="0" y="0"/>
          <a:chExt cx="0" cy="0"/>
        </a:xfrm>
      </p:grpSpPr>
      <p:sp>
        <p:nvSpPr>
          <p:cNvPr id="302" name="Google Shape;302;p44"/>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3" name="Google Shape;303;p44"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304" name="Google Shape;304;p44"/>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3"/>
              </a:buClr>
              <a:buSzPts val="12000"/>
              <a:buFont typeface="Calibri"/>
              <a:buNone/>
              <a:defRPr sz="12000">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5" name="Google Shape;305;p44"/>
          <p:cNvSpPr txBox="1">
            <a:spLocks noGrp="1"/>
          </p:cNvSpPr>
          <p:nvPr>
            <p:ph type="subTitle" idx="1"/>
          </p:nvPr>
        </p:nvSpPr>
        <p:spPr>
          <a:xfrm>
            <a:off x="1143000" y="3002388"/>
            <a:ext cx="6858000" cy="6603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3"/>
              </a:buClr>
              <a:buSzPts val="2400"/>
              <a:buNone/>
              <a:defRPr sz="2400">
                <a:solidFill>
                  <a:schemeClr val="accent3"/>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306" name="Google Shape;306;p44"/>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07" name="Google Shape;307;p44"/>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08"/>
        <p:cNvGrpSpPr/>
        <p:nvPr/>
      </p:nvGrpSpPr>
      <p:grpSpPr>
        <a:xfrm>
          <a:off x="0" y="0"/>
          <a:ext cx="0" cy="0"/>
          <a:chOff x="0" y="0"/>
          <a:chExt cx="0" cy="0"/>
        </a:xfrm>
      </p:grpSpPr>
      <p:sp>
        <p:nvSpPr>
          <p:cNvPr id="309" name="Google Shape;309;p45"/>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0" name="Google Shape;310;p45"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311" name="Google Shape;311;p45"/>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3"/>
              </a:buClr>
              <a:buSzPts val="12000"/>
              <a:buFont typeface="Calibri"/>
              <a:buNone/>
              <a:defRPr sz="12000">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312" name="Google Shape;312;p45" descr="Twitter icon"/>
          <p:cNvPicPr preferRelativeResize="0"/>
          <p:nvPr/>
        </p:nvPicPr>
        <p:blipFill rotWithShape="1">
          <a:blip r:embed="rId3">
            <a:alphaModFix/>
          </a:blip>
          <a:srcRect/>
          <a:stretch/>
        </p:blipFill>
        <p:spPr>
          <a:xfrm>
            <a:off x="2038718" y="3032551"/>
            <a:ext cx="281272" cy="281273"/>
          </a:xfrm>
          <a:prstGeom prst="rect">
            <a:avLst/>
          </a:prstGeom>
          <a:noFill/>
          <a:ln>
            <a:noFill/>
          </a:ln>
        </p:spPr>
      </p:pic>
      <p:pic>
        <p:nvPicPr>
          <p:cNvPr id="313" name="Google Shape;313;p45" descr="Facebook icon"/>
          <p:cNvPicPr preferRelativeResize="0"/>
          <p:nvPr/>
        </p:nvPicPr>
        <p:blipFill rotWithShape="1">
          <a:blip r:embed="rId4">
            <a:alphaModFix/>
          </a:blip>
          <a:srcRect/>
          <a:stretch/>
        </p:blipFill>
        <p:spPr>
          <a:xfrm>
            <a:off x="6768720" y="3032551"/>
            <a:ext cx="281273" cy="281273"/>
          </a:xfrm>
          <a:prstGeom prst="rect">
            <a:avLst/>
          </a:prstGeom>
          <a:noFill/>
          <a:ln>
            <a:noFill/>
          </a:ln>
        </p:spPr>
      </p:pic>
      <p:sp>
        <p:nvSpPr>
          <p:cNvPr id="314" name="Google Shape;314;p45"/>
          <p:cNvSpPr txBox="1"/>
          <p:nvPr/>
        </p:nvSpPr>
        <p:spPr>
          <a:xfrm>
            <a:off x="2038718" y="3032551"/>
            <a:ext cx="5105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315" name="Google Shape;315;p45"/>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316" name="Google Shape;316;p4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17"/>
        <p:cNvGrpSpPr/>
        <p:nvPr/>
      </p:nvGrpSpPr>
      <p:grpSpPr>
        <a:xfrm>
          <a:off x="0" y="0"/>
          <a:ext cx="0" cy="0"/>
          <a:chOff x="0" y="0"/>
          <a:chExt cx="0" cy="0"/>
        </a:xfrm>
      </p:grpSpPr>
      <p:sp>
        <p:nvSpPr>
          <p:cNvPr id="318" name="Google Shape;318;p46"/>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 name="Google Shape;319;p46"/>
          <p:cNvSpPr/>
          <p:nvPr/>
        </p:nvSpPr>
        <p:spPr>
          <a:xfrm>
            <a:off x="154641" y="4461062"/>
            <a:ext cx="8831400" cy="5244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0" name="Google Shape;320;p46" descr="Decorative line break"/>
          <p:cNvPicPr preferRelativeResize="0"/>
          <p:nvPr/>
        </p:nvPicPr>
        <p:blipFill rotWithShape="1">
          <a:blip r:embed="rId2">
            <a:alphaModFix/>
          </a:blip>
          <a:srcRect/>
          <a:stretch/>
        </p:blipFill>
        <p:spPr>
          <a:xfrm>
            <a:off x="4089652" y="2604100"/>
            <a:ext cx="723521" cy="13716"/>
          </a:xfrm>
          <a:prstGeom prst="rect">
            <a:avLst/>
          </a:prstGeom>
          <a:noFill/>
          <a:ln>
            <a:noFill/>
          </a:ln>
        </p:spPr>
      </p:pic>
      <p:sp>
        <p:nvSpPr>
          <p:cNvPr id="321" name="Google Shape;321;p46"/>
          <p:cNvSpPr txBox="1">
            <a:spLocks noGrp="1"/>
          </p:cNvSpPr>
          <p:nvPr>
            <p:ph type="ctrTitle"/>
          </p:nvPr>
        </p:nvSpPr>
        <p:spPr>
          <a:xfrm>
            <a:off x="1143000" y="1865026"/>
            <a:ext cx="6858000" cy="7674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2"/>
              </a:buClr>
              <a:buSzPts val="5400"/>
              <a:buFont typeface="Calibri"/>
              <a:buNone/>
              <a:defRPr sz="54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2" name="Google Shape;322;p46"/>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2"/>
              </a:buClr>
              <a:buSzPts val="2400"/>
              <a:buNone/>
              <a:defRPr sz="2400">
                <a:solidFill>
                  <a:schemeClr val="accent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323" name="Google Shape;323;p46" descr="Oregon Department of Education Logo"/>
          <p:cNvPicPr preferRelativeResize="0"/>
          <p:nvPr/>
        </p:nvPicPr>
        <p:blipFill rotWithShape="1">
          <a:blip r:embed="rId3">
            <a:alphaModFix/>
          </a:blip>
          <a:srcRect/>
          <a:stretch/>
        </p:blipFill>
        <p:spPr>
          <a:xfrm>
            <a:off x="3775327" y="160537"/>
            <a:ext cx="1195010" cy="1219013"/>
          </a:xfrm>
          <a:prstGeom prst="rect">
            <a:avLst/>
          </a:prstGeom>
          <a:noFill/>
          <a:ln>
            <a:noFill/>
          </a:ln>
        </p:spPr>
      </p:pic>
      <p:sp>
        <p:nvSpPr>
          <p:cNvPr id="324" name="Google Shape;324;p46"/>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325" name="Google Shape;325;p4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26"/>
        <p:cNvGrpSpPr/>
        <p:nvPr/>
      </p:nvGrpSpPr>
      <p:grpSpPr>
        <a:xfrm>
          <a:off x="0" y="0"/>
          <a:ext cx="0" cy="0"/>
          <a:chOff x="0" y="0"/>
          <a:chExt cx="0" cy="0"/>
        </a:xfrm>
      </p:grpSpPr>
      <p:sp>
        <p:nvSpPr>
          <p:cNvPr id="327" name="Google Shape;327;p47"/>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47"/>
          <p:cNvSpPr/>
          <p:nvPr/>
        </p:nvSpPr>
        <p:spPr>
          <a:xfrm>
            <a:off x="154640" y="1866568"/>
            <a:ext cx="8831400" cy="1425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29" name="Google Shape;329;p47"/>
          <p:cNvSpPr txBox="1">
            <a:spLocks noGrp="1"/>
          </p:cNvSpPr>
          <p:nvPr>
            <p:ph type="ctrTitle"/>
          </p:nvPr>
        </p:nvSpPr>
        <p:spPr>
          <a:xfrm>
            <a:off x="537883" y="1866568"/>
            <a:ext cx="8088300" cy="14253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2"/>
              </a:buClr>
              <a:buSzPts val="6800"/>
              <a:buFont typeface="Calibri"/>
              <a:buNone/>
              <a:defRPr sz="68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330" name="Google Shape;330;p47" descr="Oregon Department of Education Logo"/>
          <p:cNvPicPr preferRelativeResize="0"/>
          <p:nvPr/>
        </p:nvPicPr>
        <p:blipFill rotWithShape="1">
          <a:blip r:embed="rId2">
            <a:alphaModFix/>
          </a:blip>
          <a:srcRect/>
          <a:stretch/>
        </p:blipFill>
        <p:spPr>
          <a:xfrm>
            <a:off x="3775327" y="160537"/>
            <a:ext cx="1195010" cy="1219013"/>
          </a:xfrm>
          <a:prstGeom prst="rect">
            <a:avLst/>
          </a:prstGeom>
          <a:noFill/>
          <a:ln>
            <a:noFill/>
          </a:ln>
        </p:spPr>
      </p:pic>
      <p:sp>
        <p:nvSpPr>
          <p:cNvPr id="331" name="Google Shape;331;p47"/>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332" name="Google Shape;332;p4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33"/>
        <p:cNvGrpSpPr/>
        <p:nvPr/>
      </p:nvGrpSpPr>
      <p:grpSpPr>
        <a:xfrm>
          <a:off x="0" y="0"/>
          <a:ext cx="0" cy="0"/>
          <a:chOff x="0" y="0"/>
          <a:chExt cx="0" cy="0"/>
        </a:xfrm>
      </p:grpSpPr>
      <p:sp>
        <p:nvSpPr>
          <p:cNvPr id="334" name="Google Shape;334;p48"/>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48"/>
          <p:cNvSpPr/>
          <p:nvPr/>
        </p:nvSpPr>
        <p:spPr>
          <a:xfrm>
            <a:off x="154641" y="161365"/>
            <a:ext cx="8831400" cy="10482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 name="Google Shape;336;p48"/>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7" name="Google Shape;337;p48"/>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8" name="Google Shape;338;p48"/>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339" name="Google Shape;339;p48"/>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40"/>
        <p:cNvGrpSpPr/>
        <p:nvPr/>
      </p:nvGrpSpPr>
      <p:grpSpPr>
        <a:xfrm>
          <a:off x="0" y="0"/>
          <a:ext cx="0" cy="0"/>
          <a:chOff x="0" y="0"/>
          <a:chExt cx="0" cy="0"/>
        </a:xfrm>
      </p:grpSpPr>
      <p:sp>
        <p:nvSpPr>
          <p:cNvPr id="341" name="Google Shape;341;p49"/>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49"/>
          <p:cNvSpPr/>
          <p:nvPr/>
        </p:nvSpPr>
        <p:spPr>
          <a:xfrm>
            <a:off x="154642" y="161365"/>
            <a:ext cx="3547800" cy="4824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49"/>
          <p:cNvSpPr txBox="1">
            <a:spLocks noGrp="1"/>
          </p:cNvSpPr>
          <p:nvPr>
            <p:ph type="title"/>
          </p:nvPr>
        </p:nvSpPr>
        <p:spPr>
          <a:xfrm>
            <a:off x="537883" y="584734"/>
            <a:ext cx="2949000" cy="18975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2"/>
              </a:buClr>
              <a:buSzPts val="4400"/>
              <a:buFont typeface="Calibri"/>
              <a:buNone/>
              <a:defRPr sz="44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4" name="Google Shape;344;p49"/>
          <p:cNvSpPr txBox="1">
            <a:spLocks noGrp="1"/>
          </p:cNvSpPr>
          <p:nvPr>
            <p:ph type="body" idx="1"/>
          </p:nvPr>
        </p:nvSpPr>
        <p:spPr>
          <a:xfrm>
            <a:off x="3887391" y="584735"/>
            <a:ext cx="4629000" cy="38112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345" name="Google Shape;345;p49"/>
          <p:cNvSpPr>
            <a:spLocks noGrp="1"/>
          </p:cNvSpPr>
          <p:nvPr>
            <p:ph type="pic" idx="2"/>
          </p:nvPr>
        </p:nvSpPr>
        <p:spPr>
          <a:xfrm>
            <a:off x="537883" y="2655094"/>
            <a:ext cx="2949000" cy="1740600"/>
          </a:xfrm>
          <a:prstGeom prst="rect">
            <a:avLst/>
          </a:prstGeom>
          <a:noFill/>
          <a:ln>
            <a:noFill/>
          </a:ln>
        </p:spPr>
      </p:sp>
      <p:sp>
        <p:nvSpPr>
          <p:cNvPr id="346" name="Google Shape;346;p49"/>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347" name="Google Shape;347;p49"/>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48"/>
        <p:cNvGrpSpPr/>
        <p:nvPr/>
      </p:nvGrpSpPr>
      <p:grpSpPr>
        <a:xfrm>
          <a:off x="0" y="0"/>
          <a:ext cx="0" cy="0"/>
          <a:chOff x="0" y="0"/>
          <a:chExt cx="0" cy="0"/>
        </a:xfrm>
      </p:grpSpPr>
      <p:sp>
        <p:nvSpPr>
          <p:cNvPr id="349" name="Google Shape;349;p50"/>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0" name="Google Shape;350;p50"/>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51" name="Google Shape;351;p50"/>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352" name="Google Shape;352;p50"/>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5" name="Google Shape;45;p6"/>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46" name="Google Shape;46;p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53"/>
        <p:cNvGrpSpPr/>
        <p:nvPr/>
      </p:nvGrpSpPr>
      <p:grpSpPr>
        <a:xfrm>
          <a:off x="0" y="0"/>
          <a:ext cx="0" cy="0"/>
          <a:chOff x="0" y="0"/>
          <a:chExt cx="0" cy="0"/>
        </a:xfrm>
      </p:grpSpPr>
      <p:sp>
        <p:nvSpPr>
          <p:cNvPr id="354" name="Google Shape;354;p51"/>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5" name="Google Shape;355;p51"/>
          <p:cNvSpPr txBox="1">
            <a:spLocks noGrp="1"/>
          </p:cNvSpPr>
          <p:nvPr>
            <p:ph type="body" idx="1"/>
          </p:nvPr>
        </p:nvSpPr>
        <p:spPr>
          <a:xfrm>
            <a:off x="537882" y="1369219"/>
            <a:ext cx="3977100" cy="30795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56" name="Google Shape;356;p51"/>
          <p:cNvSpPr txBox="1">
            <a:spLocks noGrp="1"/>
          </p:cNvSpPr>
          <p:nvPr>
            <p:ph type="body" idx="2"/>
          </p:nvPr>
        </p:nvSpPr>
        <p:spPr>
          <a:xfrm>
            <a:off x="4629150" y="1369219"/>
            <a:ext cx="3997200" cy="30795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57" name="Google Shape;357;p51"/>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358" name="Google Shape;358;p51"/>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359"/>
        <p:cNvGrpSpPr/>
        <p:nvPr/>
      </p:nvGrpSpPr>
      <p:grpSpPr>
        <a:xfrm>
          <a:off x="0" y="0"/>
          <a:ext cx="0" cy="0"/>
          <a:chOff x="0" y="0"/>
          <a:chExt cx="0" cy="0"/>
        </a:xfrm>
      </p:grpSpPr>
      <p:sp>
        <p:nvSpPr>
          <p:cNvPr id="360" name="Google Shape;360;p52"/>
          <p:cNvSpPr txBox="1">
            <a:spLocks noGrp="1"/>
          </p:cNvSpPr>
          <p:nvPr>
            <p:ph type="body" idx="1"/>
          </p:nvPr>
        </p:nvSpPr>
        <p:spPr>
          <a:xfrm>
            <a:off x="537882" y="1260872"/>
            <a:ext cx="3960300" cy="618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2"/>
              </a:buClr>
              <a:buSzPts val="3200"/>
              <a:buNone/>
              <a:defRPr sz="3200" b="0">
                <a:solidFill>
                  <a:schemeClr val="accent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61" name="Google Shape;361;p52"/>
          <p:cNvSpPr txBox="1">
            <a:spLocks noGrp="1"/>
          </p:cNvSpPr>
          <p:nvPr>
            <p:ph type="body" idx="2"/>
          </p:nvPr>
        </p:nvSpPr>
        <p:spPr>
          <a:xfrm>
            <a:off x="537882" y="1878806"/>
            <a:ext cx="3960300" cy="2575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2" name="Google Shape;362;p52"/>
          <p:cNvSpPr txBox="1">
            <a:spLocks noGrp="1"/>
          </p:cNvSpPr>
          <p:nvPr>
            <p:ph type="body" idx="3"/>
          </p:nvPr>
        </p:nvSpPr>
        <p:spPr>
          <a:xfrm>
            <a:off x="4629150" y="1260872"/>
            <a:ext cx="3997200" cy="618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2"/>
              </a:buClr>
              <a:buSzPts val="3200"/>
              <a:buNone/>
              <a:defRPr sz="3200" b="0">
                <a:solidFill>
                  <a:schemeClr val="accent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63" name="Google Shape;363;p52"/>
          <p:cNvSpPr txBox="1">
            <a:spLocks noGrp="1"/>
          </p:cNvSpPr>
          <p:nvPr>
            <p:ph type="body" idx="4"/>
          </p:nvPr>
        </p:nvSpPr>
        <p:spPr>
          <a:xfrm>
            <a:off x="4629150" y="1878806"/>
            <a:ext cx="3997200" cy="2575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4" name="Google Shape;364;p52"/>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3200"/>
              <a:buFont typeface="Calibri"/>
              <a:buNone/>
              <a:defRPr sz="32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5" name="Google Shape;365;p52"/>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366" name="Google Shape;366;p5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367"/>
        <p:cNvGrpSpPr/>
        <p:nvPr/>
      </p:nvGrpSpPr>
      <p:grpSpPr>
        <a:xfrm>
          <a:off x="0" y="0"/>
          <a:ext cx="0" cy="0"/>
          <a:chOff x="0" y="0"/>
          <a:chExt cx="0" cy="0"/>
        </a:xfrm>
      </p:grpSpPr>
      <p:sp>
        <p:nvSpPr>
          <p:cNvPr id="368" name="Google Shape;368;p53"/>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53"/>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0" name="Google Shape;370;p53"/>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371" name="Google Shape;371;p5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372"/>
        <p:cNvGrpSpPr/>
        <p:nvPr/>
      </p:nvGrpSpPr>
      <p:grpSpPr>
        <a:xfrm>
          <a:off x="0" y="0"/>
          <a:ext cx="0" cy="0"/>
          <a:chOff x="0" y="0"/>
          <a:chExt cx="0" cy="0"/>
        </a:xfrm>
      </p:grpSpPr>
      <p:sp>
        <p:nvSpPr>
          <p:cNvPr id="373" name="Google Shape;373;p54"/>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chemeClr val="lt1"/>
                </a:solidFill>
                <a:latin typeface="Calibri"/>
                <a:ea typeface="Calibri"/>
                <a:cs typeface="Calibri"/>
                <a:sym typeface="Calibri"/>
              </a:rPr>
              <a:t>v</a:t>
            </a:r>
            <a:endParaRPr sz="1400"/>
          </a:p>
        </p:txBody>
      </p:sp>
      <p:sp>
        <p:nvSpPr>
          <p:cNvPr id="374" name="Google Shape;374;p54"/>
          <p:cNvSpPr txBox="1">
            <a:spLocks noGrp="1"/>
          </p:cNvSpPr>
          <p:nvPr>
            <p:ph type="body" idx="1"/>
          </p:nvPr>
        </p:nvSpPr>
        <p:spPr>
          <a:xfrm>
            <a:off x="537882" y="494969"/>
            <a:ext cx="8088300" cy="404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5" name="Google Shape;375;p54"/>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376" name="Google Shape;376;p54"/>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377"/>
        <p:cNvGrpSpPr/>
        <p:nvPr/>
      </p:nvGrpSpPr>
      <p:grpSpPr>
        <a:xfrm>
          <a:off x="0" y="0"/>
          <a:ext cx="0" cy="0"/>
          <a:chOff x="0" y="0"/>
          <a:chExt cx="0" cy="0"/>
        </a:xfrm>
      </p:grpSpPr>
      <p:sp>
        <p:nvSpPr>
          <p:cNvPr id="378" name="Google Shape;378;p55"/>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9" name="Google Shape;379;p55"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380" name="Google Shape;380;p55"/>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2"/>
              </a:buClr>
              <a:buSzPts val="12000"/>
              <a:buFont typeface="Calibri"/>
              <a:buNone/>
              <a:defRPr sz="120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1" name="Google Shape;381;p55"/>
          <p:cNvSpPr txBox="1">
            <a:spLocks noGrp="1"/>
          </p:cNvSpPr>
          <p:nvPr>
            <p:ph type="subTitle" idx="1"/>
          </p:nvPr>
        </p:nvSpPr>
        <p:spPr>
          <a:xfrm>
            <a:off x="1143000" y="3002388"/>
            <a:ext cx="6858000" cy="6603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2"/>
              </a:buClr>
              <a:buSzPts val="2400"/>
              <a:buNone/>
              <a:defRPr sz="2400">
                <a:solidFill>
                  <a:schemeClr val="accent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382" name="Google Shape;382;p55"/>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383" name="Google Shape;383;p5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384"/>
        <p:cNvGrpSpPr/>
        <p:nvPr/>
      </p:nvGrpSpPr>
      <p:grpSpPr>
        <a:xfrm>
          <a:off x="0" y="0"/>
          <a:ext cx="0" cy="0"/>
          <a:chOff x="0" y="0"/>
          <a:chExt cx="0" cy="0"/>
        </a:xfrm>
      </p:grpSpPr>
      <p:sp>
        <p:nvSpPr>
          <p:cNvPr id="385" name="Google Shape;385;p56"/>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6" name="Google Shape;386;p56"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387" name="Google Shape;387;p56"/>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2"/>
              </a:buClr>
              <a:buSzPts val="12000"/>
              <a:buFont typeface="Calibri"/>
              <a:buNone/>
              <a:defRPr sz="120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388" name="Google Shape;388;p56" descr="Twitter icon"/>
          <p:cNvPicPr preferRelativeResize="0"/>
          <p:nvPr/>
        </p:nvPicPr>
        <p:blipFill rotWithShape="1">
          <a:blip r:embed="rId3">
            <a:alphaModFix/>
          </a:blip>
          <a:srcRect/>
          <a:stretch/>
        </p:blipFill>
        <p:spPr>
          <a:xfrm>
            <a:off x="2038718" y="3032551"/>
            <a:ext cx="281272" cy="281273"/>
          </a:xfrm>
          <a:prstGeom prst="rect">
            <a:avLst/>
          </a:prstGeom>
          <a:noFill/>
          <a:ln>
            <a:noFill/>
          </a:ln>
        </p:spPr>
      </p:pic>
      <p:pic>
        <p:nvPicPr>
          <p:cNvPr id="389" name="Google Shape;389;p56" descr="Facebook icon"/>
          <p:cNvPicPr preferRelativeResize="0"/>
          <p:nvPr/>
        </p:nvPicPr>
        <p:blipFill rotWithShape="1">
          <a:blip r:embed="rId4">
            <a:alphaModFix/>
          </a:blip>
          <a:srcRect/>
          <a:stretch/>
        </p:blipFill>
        <p:spPr>
          <a:xfrm>
            <a:off x="6768720" y="3032551"/>
            <a:ext cx="281273" cy="281273"/>
          </a:xfrm>
          <a:prstGeom prst="rect">
            <a:avLst/>
          </a:prstGeom>
          <a:noFill/>
          <a:ln>
            <a:noFill/>
          </a:ln>
        </p:spPr>
      </p:pic>
      <p:sp>
        <p:nvSpPr>
          <p:cNvPr id="390" name="Google Shape;390;p56"/>
          <p:cNvSpPr txBox="1"/>
          <p:nvPr/>
        </p:nvSpPr>
        <p:spPr>
          <a:xfrm>
            <a:off x="2038718" y="3032551"/>
            <a:ext cx="5105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391" name="Google Shape;391;p56"/>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392" name="Google Shape;392;p5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393"/>
        <p:cNvGrpSpPr/>
        <p:nvPr/>
      </p:nvGrpSpPr>
      <p:grpSpPr>
        <a:xfrm>
          <a:off x="0" y="0"/>
          <a:ext cx="0" cy="0"/>
          <a:chOff x="0" y="0"/>
          <a:chExt cx="0" cy="0"/>
        </a:xfrm>
      </p:grpSpPr>
      <p:sp>
        <p:nvSpPr>
          <p:cNvPr id="394" name="Google Shape;394;p57"/>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 name="Google Shape;395;p57"/>
          <p:cNvSpPr/>
          <p:nvPr/>
        </p:nvSpPr>
        <p:spPr>
          <a:xfrm>
            <a:off x="154641" y="4461062"/>
            <a:ext cx="8831400" cy="5244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6" name="Google Shape;396;p57" descr="Decorative line break"/>
          <p:cNvPicPr preferRelativeResize="0"/>
          <p:nvPr/>
        </p:nvPicPr>
        <p:blipFill rotWithShape="1">
          <a:blip r:embed="rId2">
            <a:alphaModFix/>
          </a:blip>
          <a:srcRect/>
          <a:stretch/>
        </p:blipFill>
        <p:spPr>
          <a:xfrm>
            <a:off x="4089652" y="2604100"/>
            <a:ext cx="723521" cy="13716"/>
          </a:xfrm>
          <a:prstGeom prst="rect">
            <a:avLst/>
          </a:prstGeom>
          <a:noFill/>
          <a:ln>
            <a:noFill/>
          </a:ln>
        </p:spPr>
      </p:pic>
      <p:sp>
        <p:nvSpPr>
          <p:cNvPr id="397" name="Google Shape;397;p57"/>
          <p:cNvSpPr txBox="1">
            <a:spLocks noGrp="1"/>
          </p:cNvSpPr>
          <p:nvPr>
            <p:ph type="ctrTitle"/>
          </p:nvPr>
        </p:nvSpPr>
        <p:spPr>
          <a:xfrm>
            <a:off x="1143000" y="1865026"/>
            <a:ext cx="6858000" cy="7674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2"/>
              </a:buClr>
              <a:buSzPts val="5400"/>
              <a:buFont typeface="Calibri"/>
              <a:buNone/>
              <a:defRPr sz="54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8" name="Google Shape;398;p57"/>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2"/>
              </a:buClr>
              <a:buSzPts val="2400"/>
              <a:buNone/>
              <a:defRPr sz="2400">
                <a:solidFill>
                  <a:schemeClr val="dk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399" name="Google Shape;399;p57" descr="Oregon Department of Education Logo"/>
          <p:cNvPicPr preferRelativeResize="0"/>
          <p:nvPr/>
        </p:nvPicPr>
        <p:blipFill rotWithShape="1">
          <a:blip r:embed="rId3">
            <a:alphaModFix/>
          </a:blip>
          <a:srcRect/>
          <a:stretch/>
        </p:blipFill>
        <p:spPr>
          <a:xfrm>
            <a:off x="3775327" y="160537"/>
            <a:ext cx="1195010" cy="1219013"/>
          </a:xfrm>
          <a:prstGeom prst="rect">
            <a:avLst/>
          </a:prstGeom>
          <a:noFill/>
          <a:ln>
            <a:noFill/>
          </a:ln>
        </p:spPr>
      </p:pic>
      <p:sp>
        <p:nvSpPr>
          <p:cNvPr id="400" name="Google Shape;400;p57"/>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401" name="Google Shape;401;p5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02"/>
        <p:cNvGrpSpPr/>
        <p:nvPr/>
      </p:nvGrpSpPr>
      <p:grpSpPr>
        <a:xfrm>
          <a:off x="0" y="0"/>
          <a:ext cx="0" cy="0"/>
          <a:chOff x="0" y="0"/>
          <a:chExt cx="0" cy="0"/>
        </a:xfrm>
      </p:grpSpPr>
      <p:sp>
        <p:nvSpPr>
          <p:cNvPr id="403" name="Google Shape;403;p58"/>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4" name="Google Shape;404;p58"/>
          <p:cNvSpPr/>
          <p:nvPr/>
        </p:nvSpPr>
        <p:spPr>
          <a:xfrm>
            <a:off x="154640" y="1866568"/>
            <a:ext cx="8831400" cy="1425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405" name="Google Shape;405;p58"/>
          <p:cNvSpPr txBox="1">
            <a:spLocks noGrp="1"/>
          </p:cNvSpPr>
          <p:nvPr>
            <p:ph type="ctrTitle"/>
          </p:nvPr>
        </p:nvSpPr>
        <p:spPr>
          <a:xfrm>
            <a:off x="537883" y="1866568"/>
            <a:ext cx="8088300" cy="14253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2"/>
              </a:buClr>
              <a:buSzPts val="6800"/>
              <a:buFont typeface="Calibri"/>
              <a:buNone/>
              <a:defRPr sz="68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06" name="Google Shape;406;p58" descr="Oregon Department of Education Logo"/>
          <p:cNvPicPr preferRelativeResize="0"/>
          <p:nvPr/>
        </p:nvPicPr>
        <p:blipFill rotWithShape="1">
          <a:blip r:embed="rId2">
            <a:alphaModFix/>
          </a:blip>
          <a:srcRect/>
          <a:stretch/>
        </p:blipFill>
        <p:spPr>
          <a:xfrm>
            <a:off x="3775327" y="160537"/>
            <a:ext cx="1195010" cy="1219013"/>
          </a:xfrm>
          <a:prstGeom prst="rect">
            <a:avLst/>
          </a:prstGeom>
          <a:noFill/>
          <a:ln>
            <a:noFill/>
          </a:ln>
        </p:spPr>
      </p:pic>
      <p:sp>
        <p:nvSpPr>
          <p:cNvPr id="407" name="Google Shape;407;p58"/>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408" name="Google Shape;408;p58"/>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09"/>
        <p:cNvGrpSpPr/>
        <p:nvPr/>
      </p:nvGrpSpPr>
      <p:grpSpPr>
        <a:xfrm>
          <a:off x="0" y="0"/>
          <a:ext cx="0" cy="0"/>
          <a:chOff x="0" y="0"/>
          <a:chExt cx="0" cy="0"/>
        </a:xfrm>
      </p:grpSpPr>
      <p:sp>
        <p:nvSpPr>
          <p:cNvPr id="410" name="Google Shape;410;p59"/>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 name="Google Shape;411;p59"/>
          <p:cNvSpPr/>
          <p:nvPr/>
        </p:nvSpPr>
        <p:spPr>
          <a:xfrm>
            <a:off x="154641" y="161365"/>
            <a:ext cx="8831400" cy="10482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2" name="Google Shape;412;p59"/>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13" name="Google Shape;413;p59"/>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59"/>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415" name="Google Shape;415;p59"/>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16"/>
        <p:cNvGrpSpPr/>
        <p:nvPr/>
      </p:nvGrpSpPr>
      <p:grpSpPr>
        <a:xfrm>
          <a:off x="0" y="0"/>
          <a:ext cx="0" cy="0"/>
          <a:chOff x="0" y="0"/>
          <a:chExt cx="0" cy="0"/>
        </a:xfrm>
      </p:grpSpPr>
      <p:sp>
        <p:nvSpPr>
          <p:cNvPr id="417" name="Google Shape;417;p60"/>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8" name="Google Shape;418;p60"/>
          <p:cNvSpPr/>
          <p:nvPr/>
        </p:nvSpPr>
        <p:spPr>
          <a:xfrm>
            <a:off x="154642" y="161365"/>
            <a:ext cx="3547800" cy="4824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9" name="Google Shape;419;p60"/>
          <p:cNvSpPr txBox="1">
            <a:spLocks noGrp="1"/>
          </p:cNvSpPr>
          <p:nvPr>
            <p:ph type="title"/>
          </p:nvPr>
        </p:nvSpPr>
        <p:spPr>
          <a:xfrm>
            <a:off x="537883" y="584734"/>
            <a:ext cx="2949000" cy="18975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4400"/>
              <a:buFont typeface="Calibri"/>
              <a:buNone/>
              <a:defRPr sz="44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60"/>
          <p:cNvSpPr txBox="1">
            <a:spLocks noGrp="1"/>
          </p:cNvSpPr>
          <p:nvPr>
            <p:ph type="body" idx="1"/>
          </p:nvPr>
        </p:nvSpPr>
        <p:spPr>
          <a:xfrm>
            <a:off x="3887391" y="584735"/>
            <a:ext cx="4629000" cy="38112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421" name="Google Shape;421;p60"/>
          <p:cNvSpPr>
            <a:spLocks noGrp="1"/>
          </p:cNvSpPr>
          <p:nvPr>
            <p:ph type="pic" idx="2"/>
          </p:nvPr>
        </p:nvSpPr>
        <p:spPr>
          <a:xfrm>
            <a:off x="537883" y="2655094"/>
            <a:ext cx="2949000" cy="1740600"/>
          </a:xfrm>
          <a:prstGeom prst="rect">
            <a:avLst/>
          </a:prstGeom>
          <a:noFill/>
          <a:ln>
            <a:noFill/>
          </a:ln>
        </p:spPr>
      </p:sp>
      <p:sp>
        <p:nvSpPr>
          <p:cNvPr id="422" name="Google Shape;422;p60"/>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423" name="Google Shape;423;p60"/>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 name="Google Shape;49;p7"/>
          <p:cNvSpPr txBox="1">
            <a:spLocks noGrp="1"/>
          </p:cNvSpPr>
          <p:nvPr>
            <p:ph type="body" idx="1"/>
          </p:nvPr>
        </p:nvSpPr>
        <p:spPr>
          <a:xfrm>
            <a:off x="537882" y="1369219"/>
            <a:ext cx="3977100" cy="30795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body" idx="2"/>
          </p:nvPr>
        </p:nvSpPr>
        <p:spPr>
          <a:xfrm>
            <a:off x="4629150" y="1369219"/>
            <a:ext cx="3997200" cy="30795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1" name="Google Shape;51;p7"/>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52" name="Google Shape;52;p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24"/>
        <p:cNvGrpSpPr/>
        <p:nvPr/>
      </p:nvGrpSpPr>
      <p:grpSpPr>
        <a:xfrm>
          <a:off x="0" y="0"/>
          <a:ext cx="0" cy="0"/>
          <a:chOff x="0" y="0"/>
          <a:chExt cx="0" cy="0"/>
        </a:xfrm>
      </p:grpSpPr>
      <p:sp>
        <p:nvSpPr>
          <p:cNvPr id="425" name="Google Shape;425;p61"/>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6" name="Google Shape;426;p61"/>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7" name="Google Shape;427;p61"/>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428" name="Google Shape;428;p61"/>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29"/>
        <p:cNvGrpSpPr/>
        <p:nvPr/>
      </p:nvGrpSpPr>
      <p:grpSpPr>
        <a:xfrm>
          <a:off x="0" y="0"/>
          <a:ext cx="0" cy="0"/>
          <a:chOff x="0" y="0"/>
          <a:chExt cx="0" cy="0"/>
        </a:xfrm>
      </p:grpSpPr>
      <p:sp>
        <p:nvSpPr>
          <p:cNvPr id="430" name="Google Shape;430;p62"/>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1" name="Google Shape;431;p62"/>
          <p:cNvSpPr txBox="1">
            <a:spLocks noGrp="1"/>
          </p:cNvSpPr>
          <p:nvPr>
            <p:ph type="body" idx="1"/>
          </p:nvPr>
        </p:nvSpPr>
        <p:spPr>
          <a:xfrm>
            <a:off x="537882" y="1369219"/>
            <a:ext cx="3977100" cy="30795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32" name="Google Shape;432;p62"/>
          <p:cNvSpPr txBox="1">
            <a:spLocks noGrp="1"/>
          </p:cNvSpPr>
          <p:nvPr>
            <p:ph type="body" idx="2"/>
          </p:nvPr>
        </p:nvSpPr>
        <p:spPr>
          <a:xfrm>
            <a:off x="4629150" y="1369219"/>
            <a:ext cx="3997200" cy="30795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33" name="Google Shape;433;p62"/>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434" name="Google Shape;434;p6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35"/>
        <p:cNvGrpSpPr/>
        <p:nvPr/>
      </p:nvGrpSpPr>
      <p:grpSpPr>
        <a:xfrm>
          <a:off x="0" y="0"/>
          <a:ext cx="0" cy="0"/>
          <a:chOff x="0" y="0"/>
          <a:chExt cx="0" cy="0"/>
        </a:xfrm>
      </p:grpSpPr>
      <p:sp>
        <p:nvSpPr>
          <p:cNvPr id="436" name="Google Shape;436;p63"/>
          <p:cNvSpPr txBox="1">
            <a:spLocks noGrp="1"/>
          </p:cNvSpPr>
          <p:nvPr>
            <p:ph type="body" idx="1"/>
          </p:nvPr>
        </p:nvSpPr>
        <p:spPr>
          <a:xfrm>
            <a:off x="537882" y="1260872"/>
            <a:ext cx="3960300" cy="618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2"/>
              </a:buClr>
              <a:buSzPts val="3200"/>
              <a:buNone/>
              <a:defRPr sz="3200" b="0">
                <a:solidFill>
                  <a:schemeClr val="dk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37" name="Google Shape;437;p63"/>
          <p:cNvSpPr txBox="1">
            <a:spLocks noGrp="1"/>
          </p:cNvSpPr>
          <p:nvPr>
            <p:ph type="body" idx="2"/>
          </p:nvPr>
        </p:nvSpPr>
        <p:spPr>
          <a:xfrm>
            <a:off x="537882" y="1878806"/>
            <a:ext cx="3960300" cy="2575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38" name="Google Shape;438;p63"/>
          <p:cNvSpPr txBox="1">
            <a:spLocks noGrp="1"/>
          </p:cNvSpPr>
          <p:nvPr>
            <p:ph type="body" idx="3"/>
          </p:nvPr>
        </p:nvSpPr>
        <p:spPr>
          <a:xfrm>
            <a:off x="4629150" y="1260872"/>
            <a:ext cx="3997200" cy="618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2"/>
              </a:buClr>
              <a:buSzPts val="3200"/>
              <a:buNone/>
              <a:defRPr sz="3200" b="0">
                <a:solidFill>
                  <a:schemeClr val="dk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39" name="Google Shape;439;p63"/>
          <p:cNvSpPr txBox="1">
            <a:spLocks noGrp="1"/>
          </p:cNvSpPr>
          <p:nvPr>
            <p:ph type="body" idx="4"/>
          </p:nvPr>
        </p:nvSpPr>
        <p:spPr>
          <a:xfrm>
            <a:off x="4629150" y="1878806"/>
            <a:ext cx="3997200" cy="2575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40" name="Google Shape;440;p63"/>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3200"/>
              <a:buFont typeface="Calibri"/>
              <a:buNone/>
              <a:defRPr sz="32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1" name="Google Shape;441;p63"/>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442" name="Google Shape;442;p6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43"/>
        <p:cNvGrpSpPr/>
        <p:nvPr/>
      </p:nvGrpSpPr>
      <p:grpSpPr>
        <a:xfrm>
          <a:off x="0" y="0"/>
          <a:ext cx="0" cy="0"/>
          <a:chOff x="0" y="0"/>
          <a:chExt cx="0" cy="0"/>
        </a:xfrm>
      </p:grpSpPr>
      <p:sp>
        <p:nvSpPr>
          <p:cNvPr id="444" name="Google Shape;444;p64"/>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5" name="Google Shape;445;p64"/>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6" name="Google Shape;446;p64"/>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447" name="Google Shape;447;p64"/>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48"/>
        <p:cNvGrpSpPr/>
        <p:nvPr/>
      </p:nvGrpSpPr>
      <p:grpSpPr>
        <a:xfrm>
          <a:off x="0" y="0"/>
          <a:ext cx="0" cy="0"/>
          <a:chOff x="0" y="0"/>
          <a:chExt cx="0" cy="0"/>
        </a:xfrm>
      </p:grpSpPr>
      <p:sp>
        <p:nvSpPr>
          <p:cNvPr id="449" name="Google Shape;449;p65"/>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chemeClr val="lt1"/>
                </a:solidFill>
                <a:latin typeface="Calibri"/>
                <a:ea typeface="Calibri"/>
                <a:cs typeface="Calibri"/>
                <a:sym typeface="Calibri"/>
              </a:rPr>
              <a:t>v</a:t>
            </a:r>
            <a:endParaRPr sz="1400"/>
          </a:p>
        </p:txBody>
      </p:sp>
      <p:sp>
        <p:nvSpPr>
          <p:cNvPr id="450" name="Google Shape;450;p65"/>
          <p:cNvSpPr txBox="1">
            <a:spLocks noGrp="1"/>
          </p:cNvSpPr>
          <p:nvPr>
            <p:ph type="body" idx="1"/>
          </p:nvPr>
        </p:nvSpPr>
        <p:spPr>
          <a:xfrm>
            <a:off x="537882" y="494969"/>
            <a:ext cx="8088300" cy="404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51" name="Google Shape;451;p65"/>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452" name="Google Shape;452;p6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53"/>
        <p:cNvGrpSpPr/>
        <p:nvPr/>
      </p:nvGrpSpPr>
      <p:grpSpPr>
        <a:xfrm>
          <a:off x="0" y="0"/>
          <a:ext cx="0" cy="0"/>
          <a:chOff x="0" y="0"/>
          <a:chExt cx="0" cy="0"/>
        </a:xfrm>
      </p:grpSpPr>
      <p:sp>
        <p:nvSpPr>
          <p:cNvPr id="454" name="Google Shape;454;p66"/>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5" name="Google Shape;455;p66"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456" name="Google Shape;456;p66"/>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2"/>
              </a:buClr>
              <a:buSzPts val="12000"/>
              <a:buFont typeface="Calibri"/>
              <a:buNone/>
              <a:defRPr sz="120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7" name="Google Shape;457;p66"/>
          <p:cNvSpPr txBox="1">
            <a:spLocks noGrp="1"/>
          </p:cNvSpPr>
          <p:nvPr>
            <p:ph type="subTitle" idx="1"/>
          </p:nvPr>
        </p:nvSpPr>
        <p:spPr>
          <a:xfrm>
            <a:off x="1143000" y="3002388"/>
            <a:ext cx="6858000" cy="6603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2"/>
              </a:buClr>
              <a:buSzPts val="2400"/>
              <a:buNone/>
              <a:defRPr sz="2400">
                <a:solidFill>
                  <a:schemeClr val="dk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458" name="Google Shape;458;p66"/>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459" name="Google Shape;459;p6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460"/>
        <p:cNvGrpSpPr/>
        <p:nvPr/>
      </p:nvGrpSpPr>
      <p:grpSpPr>
        <a:xfrm>
          <a:off x="0" y="0"/>
          <a:ext cx="0" cy="0"/>
          <a:chOff x="0" y="0"/>
          <a:chExt cx="0" cy="0"/>
        </a:xfrm>
      </p:grpSpPr>
      <p:sp>
        <p:nvSpPr>
          <p:cNvPr id="461" name="Google Shape;461;p67"/>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62" name="Google Shape;462;p67"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463" name="Google Shape;463;p67"/>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2"/>
              </a:buClr>
              <a:buSzPts val="12000"/>
              <a:buFont typeface="Calibri"/>
              <a:buNone/>
              <a:defRPr sz="120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64" name="Google Shape;464;p67" descr="Twitter icon"/>
          <p:cNvPicPr preferRelativeResize="0"/>
          <p:nvPr/>
        </p:nvPicPr>
        <p:blipFill rotWithShape="1">
          <a:blip r:embed="rId3">
            <a:alphaModFix/>
          </a:blip>
          <a:srcRect/>
          <a:stretch/>
        </p:blipFill>
        <p:spPr>
          <a:xfrm>
            <a:off x="2038718" y="3032551"/>
            <a:ext cx="281272" cy="281273"/>
          </a:xfrm>
          <a:prstGeom prst="rect">
            <a:avLst/>
          </a:prstGeom>
          <a:noFill/>
          <a:ln>
            <a:noFill/>
          </a:ln>
        </p:spPr>
      </p:pic>
      <p:pic>
        <p:nvPicPr>
          <p:cNvPr id="465" name="Google Shape;465;p67" descr="Facebook icon"/>
          <p:cNvPicPr preferRelativeResize="0"/>
          <p:nvPr/>
        </p:nvPicPr>
        <p:blipFill rotWithShape="1">
          <a:blip r:embed="rId4">
            <a:alphaModFix/>
          </a:blip>
          <a:srcRect/>
          <a:stretch/>
        </p:blipFill>
        <p:spPr>
          <a:xfrm>
            <a:off x="6768720" y="3032551"/>
            <a:ext cx="281273" cy="281273"/>
          </a:xfrm>
          <a:prstGeom prst="rect">
            <a:avLst/>
          </a:prstGeom>
          <a:noFill/>
          <a:ln>
            <a:noFill/>
          </a:ln>
        </p:spPr>
      </p:pic>
      <p:sp>
        <p:nvSpPr>
          <p:cNvPr id="466" name="Google Shape;466;p67"/>
          <p:cNvSpPr txBox="1"/>
          <p:nvPr/>
        </p:nvSpPr>
        <p:spPr>
          <a:xfrm>
            <a:off x="2038718" y="3032551"/>
            <a:ext cx="5105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467" name="Google Shape;467;p67"/>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468" name="Google Shape;468;p6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Logo only">
  <p:cSld name="Logo only">
    <p:bg>
      <p:bgPr>
        <a:solidFill>
          <a:schemeClr val="lt1"/>
        </a:solidFill>
        <a:effectLst/>
      </p:bgPr>
    </p:bg>
    <p:spTree>
      <p:nvGrpSpPr>
        <p:cNvPr id="1" name="Shape 469"/>
        <p:cNvGrpSpPr/>
        <p:nvPr/>
      </p:nvGrpSpPr>
      <p:grpSpPr>
        <a:xfrm>
          <a:off x="0" y="0"/>
          <a:ext cx="0" cy="0"/>
          <a:chOff x="0" y="0"/>
          <a:chExt cx="0" cy="0"/>
        </a:xfrm>
      </p:grpSpPr>
      <p:sp>
        <p:nvSpPr>
          <p:cNvPr id="470" name="Google Shape;470;p68"/>
          <p:cNvSpPr txBox="1">
            <a:spLocks noGrp="1"/>
          </p:cNvSpPr>
          <p:nvPr>
            <p:ph type="title"/>
          </p:nvPr>
        </p:nvSpPr>
        <p:spPr>
          <a:xfrm>
            <a:off x="619597" y="2201987"/>
            <a:ext cx="7886700" cy="9942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400"/>
              <a:buFont typeface="Calibri"/>
              <a:buNone/>
              <a:defRPr>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471" name="Google Shape;471;p68" descr="Decorative geometric pattern"/>
          <p:cNvPicPr preferRelativeResize="0"/>
          <p:nvPr/>
        </p:nvPicPr>
        <p:blipFill rotWithShape="1">
          <a:blip r:embed="rId2">
            <a:alphaModFix/>
          </a:blip>
          <a:srcRect/>
          <a:stretch/>
        </p:blipFill>
        <p:spPr>
          <a:xfrm>
            <a:off x="0" y="0"/>
            <a:ext cx="9144001" cy="4871141"/>
          </a:xfrm>
          <a:prstGeom prst="rect">
            <a:avLst/>
          </a:prstGeom>
          <a:noFill/>
          <a:ln>
            <a:noFill/>
          </a:ln>
        </p:spPr>
      </p:pic>
      <p:pic>
        <p:nvPicPr>
          <p:cNvPr id="472" name="Google Shape;472;p68"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473" name="Google Shape;473;p68" descr="Oregon Department of Education logo"/>
          <p:cNvPicPr preferRelativeResize="0"/>
          <p:nvPr/>
        </p:nvPicPr>
        <p:blipFill rotWithShape="1">
          <a:blip r:embed="rId4">
            <a:alphaModFix/>
          </a:blip>
          <a:srcRect/>
          <a:stretch/>
        </p:blipFill>
        <p:spPr>
          <a:xfrm>
            <a:off x="3739081" y="461361"/>
            <a:ext cx="3222228" cy="1602435"/>
          </a:xfrm>
          <a:prstGeom prst="rect">
            <a:avLst/>
          </a:prstGeom>
          <a:noFill/>
          <a:ln>
            <a:noFill/>
          </a:ln>
        </p:spPr>
      </p:pic>
      <p:pic>
        <p:nvPicPr>
          <p:cNvPr id="474" name="Google Shape;474;p68" descr="Decorative blue swoosh"/>
          <p:cNvPicPr preferRelativeResize="0"/>
          <p:nvPr/>
        </p:nvPicPr>
        <p:blipFill rotWithShape="1">
          <a:blip r:embed="rId5">
            <a:alphaModFix/>
          </a:blip>
          <a:srcRect/>
          <a:stretch/>
        </p:blipFill>
        <p:spPr>
          <a:xfrm>
            <a:off x="0" y="-300103"/>
            <a:ext cx="9144001" cy="1577651"/>
          </a:xfrm>
          <a:prstGeom prst="rect">
            <a:avLst/>
          </a:prstGeom>
          <a:noFill/>
          <a:ln>
            <a:noFill/>
          </a:ln>
        </p:spPr>
      </p:pic>
      <p:sp>
        <p:nvSpPr>
          <p:cNvPr id="475" name="Google Shape;475;p68"/>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476"/>
        <p:cNvGrpSpPr/>
        <p:nvPr/>
      </p:nvGrpSpPr>
      <p:grpSpPr>
        <a:xfrm>
          <a:off x="0" y="0"/>
          <a:ext cx="0" cy="0"/>
          <a:chOff x="0" y="0"/>
          <a:chExt cx="0" cy="0"/>
        </a:xfrm>
      </p:grpSpPr>
      <p:sp>
        <p:nvSpPr>
          <p:cNvPr id="477" name="Google Shape;477;p69"/>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dk1"/>
              </a:buClr>
              <a:buSzPts val="3600"/>
              <a:buFont typeface="Calibri"/>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478" name="Google Shape;478;p69" descr="Decorative geometric pattern"/>
          <p:cNvPicPr preferRelativeResize="0"/>
          <p:nvPr/>
        </p:nvPicPr>
        <p:blipFill rotWithShape="1">
          <a:blip r:embed="rId2">
            <a:alphaModFix/>
          </a:blip>
          <a:srcRect/>
          <a:stretch/>
        </p:blipFill>
        <p:spPr>
          <a:xfrm>
            <a:off x="0" y="0"/>
            <a:ext cx="9144001" cy="4871141"/>
          </a:xfrm>
          <a:prstGeom prst="rect">
            <a:avLst/>
          </a:prstGeom>
          <a:noFill/>
          <a:ln>
            <a:noFill/>
          </a:ln>
        </p:spPr>
      </p:pic>
      <p:pic>
        <p:nvPicPr>
          <p:cNvPr id="479" name="Google Shape;479;p69"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480" name="Google Shape;480;p69" descr="Oregon Department of Education Logo"/>
          <p:cNvPicPr preferRelativeResize="0"/>
          <p:nvPr/>
        </p:nvPicPr>
        <p:blipFill rotWithShape="1">
          <a:blip r:embed="rId4">
            <a:alphaModFix/>
          </a:blip>
          <a:srcRect/>
          <a:stretch/>
        </p:blipFill>
        <p:spPr>
          <a:xfrm>
            <a:off x="-90611" y="40172"/>
            <a:ext cx="1479336" cy="735684"/>
          </a:xfrm>
          <a:prstGeom prst="rect">
            <a:avLst/>
          </a:prstGeom>
          <a:noFill/>
          <a:ln>
            <a:noFill/>
          </a:ln>
        </p:spPr>
      </p:pic>
      <p:sp>
        <p:nvSpPr>
          <p:cNvPr id="481" name="Google Shape;481;p69"/>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82"/>
        <p:cNvGrpSpPr/>
        <p:nvPr/>
      </p:nvGrpSpPr>
      <p:grpSpPr>
        <a:xfrm>
          <a:off x="0" y="0"/>
          <a:ext cx="0" cy="0"/>
          <a:chOff x="0" y="0"/>
          <a:chExt cx="0" cy="0"/>
        </a:xfrm>
      </p:grpSpPr>
      <p:sp>
        <p:nvSpPr>
          <p:cNvPr id="483" name="Google Shape;483;p70"/>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4" name="Google Shape;484;p70"/>
          <p:cNvSpPr txBox="1">
            <a:spLocks noGrp="1"/>
          </p:cNvSpPr>
          <p:nvPr>
            <p:ph type="body" idx="1"/>
          </p:nvPr>
        </p:nvSpPr>
        <p:spPr>
          <a:xfrm>
            <a:off x="692024" y="2061185"/>
            <a:ext cx="7886700" cy="20625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85" name="Google Shape;485;p70"/>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53"/>
        <p:cNvGrpSpPr/>
        <p:nvPr/>
      </p:nvGrpSpPr>
      <p:grpSpPr>
        <a:xfrm>
          <a:off x="0" y="0"/>
          <a:ext cx="0" cy="0"/>
          <a:chOff x="0" y="0"/>
          <a:chExt cx="0" cy="0"/>
        </a:xfrm>
      </p:grpSpPr>
      <p:sp>
        <p:nvSpPr>
          <p:cNvPr id="54" name="Google Shape;54;p8"/>
          <p:cNvSpPr txBox="1">
            <a:spLocks noGrp="1"/>
          </p:cNvSpPr>
          <p:nvPr>
            <p:ph type="body" idx="1"/>
          </p:nvPr>
        </p:nvSpPr>
        <p:spPr>
          <a:xfrm>
            <a:off x="537882" y="1260872"/>
            <a:ext cx="3960300" cy="618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5" name="Google Shape;55;p8"/>
          <p:cNvSpPr txBox="1">
            <a:spLocks noGrp="1"/>
          </p:cNvSpPr>
          <p:nvPr>
            <p:ph type="body" idx="2"/>
          </p:nvPr>
        </p:nvSpPr>
        <p:spPr>
          <a:xfrm>
            <a:off x="537882" y="1878806"/>
            <a:ext cx="3960300" cy="2575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body" idx="3"/>
          </p:nvPr>
        </p:nvSpPr>
        <p:spPr>
          <a:xfrm>
            <a:off x="4629150" y="1260872"/>
            <a:ext cx="3997200" cy="618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7" name="Google Shape;57;p8"/>
          <p:cNvSpPr txBox="1">
            <a:spLocks noGrp="1"/>
          </p:cNvSpPr>
          <p:nvPr>
            <p:ph type="body" idx="4"/>
          </p:nvPr>
        </p:nvSpPr>
        <p:spPr>
          <a:xfrm>
            <a:off x="4629150" y="1878806"/>
            <a:ext cx="3997200" cy="2575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8" name="Google Shape;58;p8"/>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8"/>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60" name="Google Shape;60;p8"/>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86"/>
        <p:cNvGrpSpPr/>
        <p:nvPr/>
      </p:nvGrpSpPr>
      <p:grpSpPr>
        <a:xfrm>
          <a:off x="0" y="0"/>
          <a:ext cx="0" cy="0"/>
          <a:chOff x="0" y="0"/>
          <a:chExt cx="0" cy="0"/>
        </a:xfrm>
      </p:grpSpPr>
      <p:sp>
        <p:nvSpPr>
          <p:cNvPr id="487" name="Google Shape;487;p71"/>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8" name="Google Shape;488;p71"/>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489" name="Google Shape;489;p71"/>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490"/>
        <p:cNvGrpSpPr/>
        <p:nvPr/>
      </p:nvGrpSpPr>
      <p:grpSpPr>
        <a:xfrm>
          <a:off x="0" y="0"/>
          <a:ext cx="0" cy="0"/>
          <a:chOff x="0" y="0"/>
          <a:chExt cx="0" cy="0"/>
        </a:xfrm>
      </p:grpSpPr>
      <p:sp>
        <p:nvSpPr>
          <p:cNvPr id="491" name="Google Shape;491;p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92" name="Google Shape;492;p72"/>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93" name="Google Shape;493;p7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4" name="Google Shape;494;p72"/>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495" name="Google Shape;495;p72"/>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496" name="Google Shape;496;p7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497" name="Google Shape;497;p7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498"/>
        <p:cNvGrpSpPr/>
        <p:nvPr/>
      </p:nvGrpSpPr>
      <p:grpSpPr>
        <a:xfrm>
          <a:off x="0" y="0"/>
          <a:ext cx="0" cy="0"/>
          <a:chOff x="0" y="0"/>
          <a:chExt cx="0" cy="0"/>
        </a:xfrm>
      </p:grpSpPr>
      <p:sp>
        <p:nvSpPr>
          <p:cNvPr id="499" name="Google Shape;499;p7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00" name="Google Shape;500;p73"/>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01" name="Google Shape;501;p73"/>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02" name="Google Shape;502;p7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03" name="Google Shape;503;p7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04"/>
        <p:cNvGrpSpPr/>
        <p:nvPr/>
      </p:nvGrpSpPr>
      <p:grpSpPr>
        <a:xfrm>
          <a:off x="0" y="0"/>
          <a:ext cx="0" cy="0"/>
          <a:chOff x="0" y="0"/>
          <a:chExt cx="0" cy="0"/>
        </a:xfrm>
      </p:grpSpPr>
      <p:sp>
        <p:nvSpPr>
          <p:cNvPr id="505" name="Google Shape;505;p7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06" name="Google Shape;506;p74"/>
          <p:cNvSpPr/>
          <p:nvPr/>
        </p:nvSpPr>
        <p:spPr>
          <a:xfrm>
            <a:off x="154642" y="161365"/>
            <a:ext cx="3547800" cy="48243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07" name="Google Shape;507;p74"/>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08" name="Google Shape;508;p74"/>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rgbClr val="595959"/>
              </a:buClr>
              <a:buSzPts val="1800"/>
              <a:buChar char="•"/>
              <a:defRPr sz="1800"/>
            </a:lvl1pPr>
            <a:lvl2pPr marL="914400" lvl="1" indent="-342900" algn="l" rtl="0">
              <a:lnSpc>
                <a:spcPct val="90000"/>
              </a:lnSpc>
              <a:spcBef>
                <a:spcPts val="400"/>
              </a:spcBef>
              <a:spcAft>
                <a:spcPts val="0"/>
              </a:spcAft>
              <a:buClr>
                <a:srgbClr val="595959"/>
              </a:buClr>
              <a:buSzPts val="1800"/>
              <a:buChar char="•"/>
              <a:defRPr sz="1800"/>
            </a:lvl2pPr>
            <a:lvl3pPr marL="1371600" lvl="2" indent="-342900" algn="l" rtl="0">
              <a:lnSpc>
                <a:spcPct val="90000"/>
              </a:lnSpc>
              <a:spcBef>
                <a:spcPts val="400"/>
              </a:spcBef>
              <a:spcAft>
                <a:spcPts val="0"/>
              </a:spcAft>
              <a:buClr>
                <a:srgbClr val="595959"/>
              </a:buClr>
              <a:buSzPts val="1800"/>
              <a:buChar char="•"/>
              <a:defRPr sz="1800"/>
            </a:lvl3pPr>
            <a:lvl4pPr marL="1828800" lvl="3" indent="-342900" algn="l" rtl="0">
              <a:lnSpc>
                <a:spcPct val="90000"/>
              </a:lnSpc>
              <a:spcBef>
                <a:spcPts val="400"/>
              </a:spcBef>
              <a:spcAft>
                <a:spcPts val="0"/>
              </a:spcAft>
              <a:buClr>
                <a:srgbClr val="595959"/>
              </a:buClr>
              <a:buSzPts val="1800"/>
              <a:buChar char="•"/>
              <a:defRPr sz="1800"/>
            </a:lvl4pPr>
            <a:lvl5pPr marL="2286000" lvl="4" indent="-342900" algn="l" rtl="0">
              <a:lnSpc>
                <a:spcPct val="90000"/>
              </a:lnSpc>
              <a:spcBef>
                <a:spcPts val="400"/>
              </a:spcBef>
              <a:spcAft>
                <a:spcPts val="0"/>
              </a:spcAft>
              <a:buClr>
                <a:srgbClr val="595959"/>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509" name="Google Shape;509;p74"/>
          <p:cNvSpPr>
            <a:spLocks noGrp="1"/>
          </p:cNvSpPr>
          <p:nvPr>
            <p:ph type="pic" idx="2"/>
          </p:nvPr>
        </p:nvSpPr>
        <p:spPr>
          <a:xfrm>
            <a:off x="537883" y="2655094"/>
            <a:ext cx="2949000" cy="1740600"/>
          </a:xfrm>
          <a:prstGeom prst="rect">
            <a:avLst/>
          </a:prstGeom>
          <a:noFill/>
          <a:ln>
            <a:noFill/>
          </a:ln>
        </p:spPr>
      </p:sp>
      <p:sp>
        <p:nvSpPr>
          <p:cNvPr id="510" name="Google Shape;510;p74"/>
          <p:cNvSpPr txBox="1">
            <a:spLocks noGrp="1"/>
          </p:cNvSpPr>
          <p:nvPr>
            <p:ph type="dt" idx="10"/>
          </p:nvPr>
        </p:nvSpPr>
        <p:spPr>
          <a:xfrm>
            <a:off x="4294291" y="4604845"/>
            <a:ext cx="33732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11" name="Google Shape;511;p74"/>
          <p:cNvSpPr txBox="1">
            <a:spLocks noGrp="1"/>
          </p:cNvSpPr>
          <p:nvPr>
            <p:ph type="ftr" idx="11"/>
          </p:nvPr>
        </p:nvSpPr>
        <p:spPr>
          <a:xfrm>
            <a:off x="537883" y="4604845"/>
            <a:ext cx="33732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12" name="Google Shape;512;p74"/>
          <p:cNvSpPr txBox="1">
            <a:spLocks noGrp="1"/>
          </p:cNvSpPr>
          <p:nvPr>
            <p:ph type="sldNum" idx="12"/>
          </p:nvPr>
        </p:nvSpPr>
        <p:spPr>
          <a:xfrm>
            <a:off x="7961244" y="4604845"/>
            <a:ext cx="6651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Blank 1">
  <p:cSld name="Blank_1">
    <p:spTree>
      <p:nvGrpSpPr>
        <p:cNvPr id="1" name="Shape 513"/>
        <p:cNvGrpSpPr/>
        <p:nvPr/>
      </p:nvGrpSpPr>
      <p:grpSpPr>
        <a:xfrm>
          <a:off x="0" y="0"/>
          <a:ext cx="0" cy="0"/>
          <a:chOff x="0" y="0"/>
          <a:chExt cx="0" cy="0"/>
        </a:xfrm>
      </p:grpSpPr>
      <p:sp>
        <p:nvSpPr>
          <p:cNvPr id="514" name="Google Shape;514;p7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0" i="0" u="none" strike="noStrike" cap="none">
                <a:solidFill>
                  <a:schemeClr val="lt1"/>
                </a:solidFill>
                <a:latin typeface="Calibri"/>
                <a:ea typeface="Calibri"/>
                <a:cs typeface="Calibri"/>
                <a:sym typeface="Calibri"/>
              </a:rPr>
              <a:t>v</a:t>
            </a:r>
            <a:endParaRPr sz="1400" b="0" i="0" u="none" strike="noStrike" cap="none">
              <a:solidFill>
                <a:schemeClr val="lt1"/>
              </a:solidFill>
              <a:latin typeface="Calibri"/>
              <a:ea typeface="Calibri"/>
              <a:cs typeface="Calibri"/>
              <a:sym typeface="Calibri"/>
            </a:endParaRPr>
          </a:p>
        </p:txBody>
      </p:sp>
      <p:sp>
        <p:nvSpPr>
          <p:cNvPr id="515" name="Google Shape;515;p75"/>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6" name="Google Shape;516;p75"/>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7" name="Google Shape;517;p7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18" name="Google Shape;518;p7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525"/>
        <p:cNvGrpSpPr/>
        <p:nvPr/>
      </p:nvGrpSpPr>
      <p:grpSpPr>
        <a:xfrm>
          <a:off x="0" y="0"/>
          <a:ext cx="0" cy="0"/>
          <a:chOff x="0" y="0"/>
          <a:chExt cx="0" cy="0"/>
        </a:xfrm>
      </p:grpSpPr>
      <p:sp>
        <p:nvSpPr>
          <p:cNvPr id="526" name="Google Shape;526;p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27" name="Google Shape;527;p77"/>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28" name="Google Shape;528;p7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529" name="Google Shape;529;p7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30" name="Google Shape;530;p7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531" name="Google Shape;531;p77"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532" name="Google Shape;532;p7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b="0" i="0" u="none" strike="noStrike" cap="none">
                <a:solidFill>
                  <a:srgbClr val="595959"/>
                </a:solidFill>
                <a:latin typeface="Calibri"/>
                <a:ea typeface="Calibri"/>
                <a:cs typeface="Calibri"/>
                <a:sym typeface="Calibri"/>
              </a:rPr>
              <a:t>Oregon Department of Education</a:t>
            </a:r>
            <a:endParaRPr sz="1100"/>
          </a:p>
        </p:txBody>
      </p:sp>
      <p:sp>
        <p:nvSpPr>
          <p:cNvPr id="533" name="Google Shape;533;p7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534"/>
        <p:cNvGrpSpPr/>
        <p:nvPr/>
      </p:nvGrpSpPr>
      <p:grpSpPr>
        <a:xfrm>
          <a:off x="0" y="0"/>
          <a:ext cx="0" cy="0"/>
          <a:chOff x="0" y="0"/>
          <a:chExt cx="0" cy="0"/>
        </a:xfrm>
      </p:grpSpPr>
      <p:sp>
        <p:nvSpPr>
          <p:cNvPr id="535" name="Google Shape;535;p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36" name="Google Shape;536;p78"/>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537" name="Google Shape;537;p7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538" name="Google Shape;538;p78"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539" name="Google Shape;539;p7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40" name="Google Shape;540;p7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541"/>
        <p:cNvGrpSpPr/>
        <p:nvPr/>
      </p:nvGrpSpPr>
      <p:grpSpPr>
        <a:xfrm>
          <a:off x="0" y="0"/>
          <a:ext cx="0" cy="0"/>
          <a:chOff x="0" y="0"/>
          <a:chExt cx="0" cy="0"/>
        </a:xfrm>
      </p:grpSpPr>
      <p:sp>
        <p:nvSpPr>
          <p:cNvPr id="542" name="Google Shape;542;p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43" name="Google Shape;543;p79"/>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44" name="Google Shape;544;p7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45" name="Google Shape;545;p7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46" name="Google Shape;546;p7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47" name="Google Shape;547;p7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548"/>
        <p:cNvGrpSpPr/>
        <p:nvPr/>
      </p:nvGrpSpPr>
      <p:grpSpPr>
        <a:xfrm>
          <a:off x="0" y="0"/>
          <a:ext cx="0" cy="0"/>
          <a:chOff x="0" y="0"/>
          <a:chExt cx="0" cy="0"/>
        </a:xfrm>
      </p:grpSpPr>
      <p:sp>
        <p:nvSpPr>
          <p:cNvPr id="549" name="Google Shape;549;p8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50" name="Google Shape;550;p80"/>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51" name="Google Shape;551;p80"/>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3300"/>
              <a:buFont typeface="Calibri"/>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52" name="Google Shape;552;p8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53" name="Google Shape;553;p80"/>
          <p:cNvSpPr>
            <a:spLocks noGrp="1"/>
          </p:cNvSpPr>
          <p:nvPr>
            <p:ph type="pic" idx="2"/>
          </p:nvPr>
        </p:nvSpPr>
        <p:spPr>
          <a:xfrm>
            <a:off x="537883" y="2655094"/>
            <a:ext cx="2949000" cy="1740600"/>
          </a:xfrm>
          <a:prstGeom prst="rect">
            <a:avLst/>
          </a:prstGeom>
          <a:noFill/>
          <a:ln>
            <a:noFill/>
          </a:ln>
        </p:spPr>
      </p:sp>
      <p:sp>
        <p:nvSpPr>
          <p:cNvPr id="554" name="Google Shape;554;p8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55" name="Google Shape;555;p8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556"/>
        <p:cNvGrpSpPr/>
        <p:nvPr/>
      </p:nvGrpSpPr>
      <p:grpSpPr>
        <a:xfrm>
          <a:off x="0" y="0"/>
          <a:ext cx="0" cy="0"/>
          <a:chOff x="0" y="0"/>
          <a:chExt cx="0" cy="0"/>
        </a:xfrm>
      </p:grpSpPr>
      <p:sp>
        <p:nvSpPr>
          <p:cNvPr id="557" name="Google Shape;557;p8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58" name="Google Shape;558;p8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59" name="Google Shape;559;p8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60" name="Google Shape;560;p8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61"/>
        <p:cNvGrpSpPr/>
        <p:nvPr/>
      </p:nvGrpSpPr>
      <p:grpSpPr>
        <a:xfrm>
          <a:off x="0" y="0"/>
          <a:ext cx="0" cy="0"/>
          <a:chOff x="0" y="0"/>
          <a:chExt cx="0" cy="0"/>
        </a:xfrm>
      </p:grpSpPr>
      <p:sp>
        <p:nvSpPr>
          <p:cNvPr id="62" name="Google Shape;62;p9"/>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63;p9"/>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9"/>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65" name="Google Shape;65;p9"/>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561"/>
        <p:cNvGrpSpPr/>
        <p:nvPr/>
      </p:nvGrpSpPr>
      <p:grpSpPr>
        <a:xfrm>
          <a:off x="0" y="0"/>
          <a:ext cx="0" cy="0"/>
          <a:chOff x="0" y="0"/>
          <a:chExt cx="0" cy="0"/>
        </a:xfrm>
      </p:grpSpPr>
      <p:sp>
        <p:nvSpPr>
          <p:cNvPr id="562" name="Google Shape;562;p8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3" name="Google Shape;563;p8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64" name="Google Shape;564;p8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65" name="Google Shape;565;p8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66" name="Google Shape;566;p8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567"/>
        <p:cNvGrpSpPr/>
        <p:nvPr/>
      </p:nvGrpSpPr>
      <p:grpSpPr>
        <a:xfrm>
          <a:off x="0" y="0"/>
          <a:ext cx="0" cy="0"/>
          <a:chOff x="0" y="0"/>
          <a:chExt cx="0" cy="0"/>
        </a:xfrm>
      </p:grpSpPr>
      <p:sp>
        <p:nvSpPr>
          <p:cNvPr id="568" name="Google Shape;568;p8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69" name="Google Shape;569;p8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70" name="Google Shape;570;p8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571" name="Google Shape;571;p8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72" name="Google Shape;572;p8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73" name="Google Shape;573;p8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74" name="Google Shape;574;p8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575"/>
        <p:cNvGrpSpPr/>
        <p:nvPr/>
      </p:nvGrpSpPr>
      <p:grpSpPr>
        <a:xfrm>
          <a:off x="0" y="0"/>
          <a:ext cx="0" cy="0"/>
          <a:chOff x="0" y="0"/>
          <a:chExt cx="0" cy="0"/>
        </a:xfrm>
      </p:grpSpPr>
      <p:sp>
        <p:nvSpPr>
          <p:cNvPr id="576" name="Google Shape;576;p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77" name="Google Shape;577;p8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78" name="Google Shape;578;p8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79" name="Google Shape;579;p8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580"/>
        <p:cNvGrpSpPr/>
        <p:nvPr/>
      </p:nvGrpSpPr>
      <p:grpSpPr>
        <a:xfrm>
          <a:off x="0" y="0"/>
          <a:ext cx="0" cy="0"/>
          <a:chOff x="0" y="0"/>
          <a:chExt cx="0" cy="0"/>
        </a:xfrm>
      </p:grpSpPr>
      <p:sp>
        <p:nvSpPr>
          <p:cNvPr id="581" name="Google Shape;581;p8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582" name="Google Shape;582;p8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83" name="Google Shape;583;p8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84" name="Google Shape;584;p8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585"/>
        <p:cNvGrpSpPr/>
        <p:nvPr/>
      </p:nvGrpSpPr>
      <p:grpSpPr>
        <a:xfrm>
          <a:off x="0" y="0"/>
          <a:ext cx="0" cy="0"/>
          <a:chOff x="0" y="0"/>
          <a:chExt cx="0" cy="0"/>
        </a:xfrm>
      </p:grpSpPr>
      <p:sp>
        <p:nvSpPr>
          <p:cNvPr id="586" name="Google Shape;586;p8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87" name="Google Shape;587;p8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88" name="Google Shape;588;p8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9" name="Google Shape;589;p8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0" name="Google Shape;590;p8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91" name="Google Shape;591;p8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592"/>
        <p:cNvGrpSpPr/>
        <p:nvPr/>
      </p:nvGrpSpPr>
      <p:grpSpPr>
        <a:xfrm>
          <a:off x="0" y="0"/>
          <a:ext cx="0" cy="0"/>
          <a:chOff x="0" y="0"/>
          <a:chExt cx="0" cy="0"/>
        </a:xfrm>
      </p:grpSpPr>
      <p:sp>
        <p:nvSpPr>
          <p:cNvPr id="593" name="Google Shape;593;p8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94" name="Google Shape;594;p8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95" name="Google Shape;595;p8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596" name="Google Shape;596;p8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97" name="Google Shape;597;p8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98" name="Google Shape;598;p8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599" name="Google Shape;599;p8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00" name="Google Shape;600;p8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601"/>
        <p:cNvGrpSpPr/>
        <p:nvPr/>
      </p:nvGrpSpPr>
      <p:grpSpPr>
        <a:xfrm>
          <a:off x="0" y="0"/>
          <a:ext cx="0" cy="0"/>
          <a:chOff x="0" y="0"/>
          <a:chExt cx="0" cy="0"/>
        </a:xfrm>
      </p:grpSpPr>
      <p:sp>
        <p:nvSpPr>
          <p:cNvPr id="602" name="Google Shape;602;p8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03" name="Google Shape;603;p88"/>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604" name="Google Shape;604;p8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605" name="Google Shape;605;p8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5"/>
              </a:buClr>
              <a:buSzPts val="4100"/>
              <a:buFont typeface="Calibri"/>
              <a:buNone/>
              <a:defRPr sz="4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06" name="Google Shape;606;p8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607" name="Google Shape;607;p88"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608" name="Google Shape;608;p8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09" name="Google Shape;609;p8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610"/>
        <p:cNvGrpSpPr/>
        <p:nvPr/>
      </p:nvGrpSpPr>
      <p:grpSpPr>
        <a:xfrm>
          <a:off x="0" y="0"/>
          <a:ext cx="0" cy="0"/>
          <a:chOff x="0" y="0"/>
          <a:chExt cx="0" cy="0"/>
        </a:xfrm>
      </p:grpSpPr>
      <p:sp>
        <p:nvSpPr>
          <p:cNvPr id="611" name="Google Shape;611;p8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12" name="Google Shape;612;p89"/>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13" name="Google Shape;613;p8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5"/>
              </a:buClr>
              <a:buSzPts val="5100"/>
              <a:buFont typeface="Calibri"/>
              <a:buNone/>
              <a:defRPr sz="5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614" name="Google Shape;614;p89"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615" name="Google Shape;615;p8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16" name="Google Shape;616;p8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617"/>
        <p:cNvGrpSpPr/>
        <p:nvPr/>
      </p:nvGrpSpPr>
      <p:grpSpPr>
        <a:xfrm>
          <a:off x="0" y="0"/>
          <a:ext cx="0" cy="0"/>
          <a:chOff x="0" y="0"/>
          <a:chExt cx="0" cy="0"/>
        </a:xfrm>
      </p:grpSpPr>
      <p:sp>
        <p:nvSpPr>
          <p:cNvPr id="618" name="Google Shape;618;p9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19" name="Google Shape;619;p90"/>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20" name="Google Shape;620;p9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21" name="Google Shape;621;p9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2" name="Google Shape;622;p9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23" name="Google Shape;623;p9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624"/>
        <p:cNvGrpSpPr/>
        <p:nvPr/>
      </p:nvGrpSpPr>
      <p:grpSpPr>
        <a:xfrm>
          <a:off x="0" y="0"/>
          <a:ext cx="0" cy="0"/>
          <a:chOff x="0" y="0"/>
          <a:chExt cx="0" cy="0"/>
        </a:xfrm>
      </p:grpSpPr>
      <p:sp>
        <p:nvSpPr>
          <p:cNvPr id="625" name="Google Shape;625;p9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26" name="Google Shape;626;p91"/>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27" name="Google Shape;627;p91"/>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3300"/>
              <a:buFont typeface="Calibri"/>
              <a:buNone/>
              <a:defRPr sz="33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8" name="Google Shape;628;p9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29" name="Google Shape;629;p91"/>
          <p:cNvSpPr>
            <a:spLocks noGrp="1"/>
          </p:cNvSpPr>
          <p:nvPr>
            <p:ph type="pic" idx="2"/>
          </p:nvPr>
        </p:nvSpPr>
        <p:spPr>
          <a:xfrm>
            <a:off x="537883" y="2655094"/>
            <a:ext cx="2949000" cy="1740600"/>
          </a:xfrm>
          <a:prstGeom prst="rect">
            <a:avLst/>
          </a:prstGeom>
          <a:noFill/>
          <a:ln>
            <a:noFill/>
          </a:ln>
        </p:spPr>
      </p:sp>
      <p:sp>
        <p:nvSpPr>
          <p:cNvPr id="630" name="Google Shape;630;p9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31" name="Google Shape;631;p9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66"/>
        <p:cNvGrpSpPr/>
        <p:nvPr/>
      </p:nvGrpSpPr>
      <p:grpSpPr>
        <a:xfrm>
          <a:off x="0" y="0"/>
          <a:ext cx="0" cy="0"/>
          <a:chOff x="0" y="0"/>
          <a:chExt cx="0" cy="0"/>
        </a:xfrm>
      </p:grpSpPr>
      <p:sp>
        <p:nvSpPr>
          <p:cNvPr id="67" name="Google Shape;67;p10"/>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 sz="1800">
                <a:solidFill>
                  <a:schemeClr val="lt1"/>
                </a:solidFill>
                <a:latin typeface="Calibri"/>
                <a:ea typeface="Calibri"/>
                <a:cs typeface="Calibri"/>
                <a:sym typeface="Calibri"/>
              </a:rPr>
              <a:t>v</a:t>
            </a:r>
            <a:endParaRPr sz="1400"/>
          </a:p>
        </p:txBody>
      </p:sp>
      <p:sp>
        <p:nvSpPr>
          <p:cNvPr id="68" name="Google Shape;68;p10"/>
          <p:cNvSpPr txBox="1">
            <a:spLocks noGrp="1"/>
          </p:cNvSpPr>
          <p:nvPr>
            <p:ph type="body" idx="1"/>
          </p:nvPr>
        </p:nvSpPr>
        <p:spPr>
          <a:xfrm>
            <a:off x="537882" y="494969"/>
            <a:ext cx="8088300" cy="404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 name="Google Shape;69;p10"/>
          <p:cNvSpPr txBox="1"/>
          <p:nvPr/>
        </p:nvSpPr>
        <p:spPr>
          <a:xfrm>
            <a:off x="537882" y="4641037"/>
            <a:ext cx="5735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200">
                <a:solidFill>
                  <a:srgbClr val="595959"/>
                </a:solidFill>
                <a:latin typeface="Calibri"/>
                <a:ea typeface="Calibri"/>
                <a:cs typeface="Calibri"/>
                <a:sym typeface="Calibri"/>
              </a:rPr>
              <a:t>Oregon Department of Education</a:t>
            </a:r>
            <a:endParaRPr sz="1400"/>
          </a:p>
        </p:txBody>
      </p:sp>
      <p:sp>
        <p:nvSpPr>
          <p:cNvPr id="70" name="Google Shape;70;p10"/>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632"/>
        <p:cNvGrpSpPr/>
        <p:nvPr/>
      </p:nvGrpSpPr>
      <p:grpSpPr>
        <a:xfrm>
          <a:off x="0" y="0"/>
          <a:ext cx="0" cy="0"/>
          <a:chOff x="0" y="0"/>
          <a:chExt cx="0" cy="0"/>
        </a:xfrm>
      </p:grpSpPr>
      <p:sp>
        <p:nvSpPr>
          <p:cNvPr id="633" name="Google Shape;633;p9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4" name="Google Shape;634;p9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35" name="Google Shape;635;p9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36" name="Google Shape;636;p9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637"/>
        <p:cNvGrpSpPr/>
        <p:nvPr/>
      </p:nvGrpSpPr>
      <p:grpSpPr>
        <a:xfrm>
          <a:off x="0" y="0"/>
          <a:ext cx="0" cy="0"/>
          <a:chOff x="0" y="0"/>
          <a:chExt cx="0" cy="0"/>
        </a:xfrm>
      </p:grpSpPr>
      <p:sp>
        <p:nvSpPr>
          <p:cNvPr id="638" name="Google Shape;638;p9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9" name="Google Shape;639;p9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40" name="Google Shape;640;p9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41" name="Google Shape;641;p9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42" name="Google Shape;642;p9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643"/>
        <p:cNvGrpSpPr/>
        <p:nvPr/>
      </p:nvGrpSpPr>
      <p:grpSpPr>
        <a:xfrm>
          <a:off x="0" y="0"/>
          <a:ext cx="0" cy="0"/>
          <a:chOff x="0" y="0"/>
          <a:chExt cx="0" cy="0"/>
        </a:xfrm>
      </p:grpSpPr>
      <p:sp>
        <p:nvSpPr>
          <p:cNvPr id="644" name="Google Shape;644;p9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45" name="Google Shape;645;p9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46" name="Google Shape;646;p9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47" name="Google Shape;647;p9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48" name="Google Shape;648;p9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Calibri"/>
              <a:buNone/>
              <a:defRPr sz="24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9" name="Google Shape;649;p9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50" name="Google Shape;650;p9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651"/>
        <p:cNvGrpSpPr/>
        <p:nvPr/>
      </p:nvGrpSpPr>
      <p:grpSpPr>
        <a:xfrm>
          <a:off x="0" y="0"/>
          <a:ext cx="0" cy="0"/>
          <a:chOff x="0" y="0"/>
          <a:chExt cx="0" cy="0"/>
        </a:xfrm>
      </p:grpSpPr>
      <p:sp>
        <p:nvSpPr>
          <p:cNvPr id="652" name="Google Shape;652;p9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53" name="Google Shape;653;p9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54" name="Google Shape;654;p9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55" name="Google Shape;655;p9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656"/>
        <p:cNvGrpSpPr/>
        <p:nvPr/>
      </p:nvGrpSpPr>
      <p:grpSpPr>
        <a:xfrm>
          <a:off x="0" y="0"/>
          <a:ext cx="0" cy="0"/>
          <a:chOff x="0" y="0"/>
          <a:chExt cx="0" cy="0"/>
        </a:xfrm>
      </p:grpSpPr>
      <p:sp>
        <p:nvSpPr>
          <p:cNvPr id="657" name="Google Shape;657;p9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658" name="Google Shape;658;p9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9" name="Google Shape;659;p9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60" name="Google Shape;660;p9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661"/>
        <p:cNvGrpSpPr/>
        <p:nvPr/>
      </p:nvGrpSpPr>
      <p:grpSpPr>
        <a:xfrm>
          <a:off x="0" y="0"/>
          <a:ext cx="0" cy="0"/>
          <a:chOff x="0" y="0"/>
          <a:chExt cx="0" cy="0"/>
        </a:xfrm>
      </p:grpSpPr>
      <p:sp>
        <p:nvSpPr>
          <p:cNvPr id="662" name="Google Shape;662;p9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663" name="Google Shape;663;p9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664" name="Google Shape;664;p9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5" name="Google Shape;665;p9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66" name="Google Shape;666;p9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67" name="Google Shape;667;p9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668"/>
        <p:cNvGrpSpPr/>
        <p:nvPr/>
      </p:nvGrpSpPr>
      <p:grpSpPr>
        <a:xfrm>
          <a:off x="0" y="0"/>
          <a:ext cx="0" cy="0"/>
          <a:chOff x="0" y="0"/>
          <a:chExt cx="0" cy="0"/>
        </a:xfrm>
      </p:grpSpPr>
      <p:sp>
        <p:nvSpPr>
          <p:cNvPr id="669" name="Google Shape;669;p9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670" name="Google Shape;670;p9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671" name="Google Shape;671;p9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672" name="Google Shape;672;p9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673" name="Google Shape;673;p9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674" name="Google Shape;674;p9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675" name="Google Shape;675;p9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76" name="Google Shape;676;p9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677"/>
        <p:cNvGrpSpPr/>
        <p:nvPr/>
      </p:nvGrpSpPr>
      <p:grpSpPr>
        <a:xfrm>
          <a:off x="0" y="0"/>
          <a:ext cx="0" cy="0"/>
          <a:chOff x="0" y="0"/>
          <a:chExt cx="0" cy="0"/>
        </a:xfrm>
      </p:grpSpPr>
      <p:sp>
        <p:nvSpPr>
          <p:cNvPr id="678" name="Google Shape;678;p9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9" name="Google Shape;679;p99"/>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680" name="Google Shape;680;p9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681" name="Google Shape;681;p9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4100"/>
              <a:buFont typeface="Calibri"/>
              <a:buNone/>
              <a:defRPr sz="4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82" name="Google Shape;682;p9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683" name="Google Shape;683;p99"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684" name="Google Shape;684;p9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85" name="Google Shape;685;p9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686"/>
        <p:cNvGrpSpPr/>
        <p:nvPr/>
      </p:nvGrpSpPr>
      <p:grpSpPr>
        <a:xfrm>
          <a:off x="0" y="0"/>
          <a:ext cx="0" cy="0"/>
          <a:chOff x="0" y="0"/>
          <a:chExt cx="0" cy="0"/>
        </a:xfrm>
      </p:grpSpPr>
      <p:sp>
        <p:nvSpPr>
          <p:cNvPr id="687" name="Google Shape;687;p10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88" name="Google Shape;688;p100"/>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89" name="Google Shape;689;p10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4"/>
              </a:buClr>
              <a:buSzPts val="5100"/>
              <a:buFont typeface="Calibri"/>
              <a:buNone/>
              <a:defRPr sz="5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90" name="Google Shape;690;p100"/>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a:solidFill>
                  <a:schemeClr val="dk1"/>
                </a:solidFill>
                <a:latin typeface="Calibri"/>
                <a:ea typeface="Calibri"/>
                <a:cs typeface="Calibri"/>
                <a:sym typeface="Calibri"/>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91" name="Google Shape;691;p100"/>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a:solidFill>
                  <a:schemeClr val="dk1"/>
                </a:solidFill>
                <a:latin typeface="Calibri"/>
                <a:ea typeface="Calibri"/>
                <a:cs typeface="Calibri"/>
                <a:sym typeface="Calibri"/>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92" name="Google Shape;692;p10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693" name="Google Shape;693;p100"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694" name="Google Shape;694;p10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695"/>
        <p:cNvGrpSpPr/>
        <p:nvPr/>
      </p:nvGrpSpPr>
      <p:grpSpPr>
        <a:xfrm>
          <a:off x="0" y="0"/>
          <a:ext cx="0" cy="0"/>
          <a:chOff x="0" y="0"/>
          <a:chExt cx="0" cy="0"/>
        </a:xfrm>
      </p:grpSpPr>
      <p:sp>
        <p:nvSpPr>
          <p:cNvPr id="696" name="Google Shape;696;p10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97" name="Google Shape;697;p101"/>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98" name="Google Shape;698;p10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9" name="Google Shape;699;p10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0" name="Google Shape;700;p10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01" name="Google Shape;701;p10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1.png"/><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0.xml"/><Relationship Id="rId21" Type="http://schemas.openxmlformats.org/officeDocument/2006/relationships/slideLayout" Target="../slideLayouts/slideLayout95.xml"/><Relationship Id="rId34" Type="http://schemas.openxmlformats.org/officeDocument/2006/relationships/slideLayout" Target="../slideLayouts/slideLayout108.xml"/><Relationship Id="rId42" Type="http://schemas.openxmlformats.org/officeDocument/2006/relationships/slideLayout" Target="../slideLayouts/slideLayout116.xml"/><Relationship Id="rId47" Type="http://schemas.openxmlformats.org/officeDocument/2006/relationships/slideLayout" Target="../slideLayouts/slideLayout121.xml"/><Relationship Id="rId50" Type="http://schemas.openxmlformats.org/officeDocument/2006/relationships/slideLayout" Target="../slideLayouts/slideLayout124.xml"/><Relationship Id="rId55" Type="http://schemas.openxmlformats.org/officeDocument/2006/relationships/slideLayout" Target="../slideLayouts/slideLayout129.xml"/><Relationship Id="rId63" Type="http://schemas.openxmlformats.org/officeDocument/2006/relationships/slideLayout" Target="../slideLayouts/slideLayout137.xml"/><Relationship Id="rId68" Type="http://schemas.openxmlformats.org/officeDocument/2006/relationships/image" Target="../media/image1.png"/><Relationship Id="rId7" Type="http://schemas.openxmlformats.org/officeDocument/2006/relationships/slideLayout" Target="../slideLayouts/slideLayout8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9" Type="http://schemas.openxmlformats.org/officeDocument/2006/relationships/slideLayout" Target="../slideLayouts/slideLayout103.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40" Type="http://schemas.openxmlformats.org/officeDocument/2006/relationships/slideLayout" Target="../slideLayouts/slideLayout114.xml"/><Relationship Id="rId45" Type="http://schemas.openxmlformats.org/officeDocument/2006/relationships/slideLayout" Target="../slideLayouts/slideLayout119.xml"/><Relationship Id="rId53" Type="http://schemas.openxmlformats.org/officeDocument/2006/relationships/slideLayout" Target="../slideLayouts/slideLayout127.xml"/><Relationship Id="rId58" Type="http://schemas.openxmlformats.org/officeDocument/2006/relationships/slideLayout" Target="../slideLayouts/slideLayout132.xml"/><Relationship Id="rId66" Type="http://schemas.openxmlformats.org/officeDocument/2006/relationships/slideLayout" Target="../slideLayouts/slideLayout140.xml"/><Relationship Id="rId5" Type="http://schemas.openxmlformats.org/officeDocument/2006/relationships/slideLayout" Target="../slideLayouts/slideLayout79.xml"/><Relationship Id="rId61" Type="http://schemas.openxmlformats.org/officeDocument/2006/relationships/slideLayout" Target="../slideLayouts/slideLayout135.xml"/><Relationship Id="rId19" Type="http://schemas.openxmlformats.org/officeDocument/2006/relationships/slideLayout" Target="../slideLayouts/slideLayout9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43" Type="http://schemas.openxmlformats.org/officeDocument/2006/relationships/slideLayout" Target="../slideLayouts/slideLayout117.xml"/><Relationship Id="rId48" Type="http://schemas.openxmlformats.org/officeDocument/2006/relationships/slideLayout" Target="../slideLayouts/slideLayout122.xml"/><Relationship Id="rId56" Type="http://schemas.openxmlformats.org/officeDocument/2006/relationships/slideLayout" Target="../slideLayouts/slideLayout130.xml"/><Relationship Id="rId64" Type="http://schemas.openxmlformats.org/officeDocument/2006/relationships/slideLayout" Target="../slideLayouts/slideLayout138.xml"/><Relationship Id="rId8" Type="http://schemas.openxmlformats.org/officeDocument/2006/relationships/slideLayout" Target="../slideLayouts/slideLayout82.xml"/><Relationship Id="rId51" Type="http://schemas.openxmlformats.org/officeDocument/2006/relationships/slideLayout" Target="../slideLayouts/slideLayout125.xml"/><Relationship Id="rId3" Type="http://schemas.openxmlformats.org/officeDocument/2006/relationships/slideLayout" Target="../slideLayouts/slideLayout77.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slideLayout" Target="../slideLayouts/slideLayout112.xml"/><Relationship Id="rId46" Type="http://schemas.openxmlformats.org/officeDocument/2006/relationships/slideLayout" Target="../slideLayouts/slideLayout120.xml"/><Relationship Id="rId59" Type="http://schemas.openxmlformats.org/officeDocument/2006/relationships/slideLayout" Target="../slideLayouts/slideLayout133.xml"/><Relationship Id="rId67" Type="http://schemas.openxmlformats.org/officeDocument/2006/relationships/theme" Target="../theme/theme2.xml"/><Relationship Id="rId20" Type="http://schemas.openxmlformats.org/officeDocument/2006/relationships/slideLayout" Target="../slideLayouts/slideLayout94.xml"/><Relationship Id="rId41" Type="http://schemas.openxmlformats.org/officeDocument/2006/relationships/slideLayout" Target="../slideLayouts/slideLayout115.xml"/><Relationship Id="rId54" Type="http://schemas.openxmlformats.org/officeDocument/2006/relationships/slideLayout" Target="../slideLayouts/slideLayout128.xml"/><Relationship Id="rId62" Type="http://schemas.openxmlformats.org/officeDocument/2006/relationships/slideLayout" Target="../slideLayouts/slideLayout13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49" Type="http://schemas.openxmlformats.org/officeDocument/2006/relationships/slideLayout" Target="../slideLayouts/slideLayout123.xml"/><Relationship Id="rId57" Type="http://schemas.openxmlformats.org/officeDocument/2006/relationships/slideLayout" Target="../slideLayouts/slideLayout131.xml"/><Relationship Id="rId10" Type="http://schemas.openxmlformats.org/officeDocument/2006/relationships/slideLayout" Target="../slideLayouts/slideLayout84.xml"/><Relationship Id="rId31" Type="http://schemas.openxmlformats.org/officeDocument/2006/relationships/slideLayout" Target="../slideLayouts/slideLayout105.xml"/><Relationship Id="rId44" Type="http://schemas.openxmlformats.org/officeDocument/2006/relationships/slideLayout" Target="../slideLayouts/slideLayout118.xml"/><Relationship Id="rId52" Type="http://schemas.openxmlformats.org/officeDocument/2006/relationships/slideLayout" Target="../slideLayouts/slideLayout126.xml"/><Relationship Id="rId60" Type="http://schemas.openxmlformats.org/officeDocument/2006/relationships/slideLayout" Target="../slideLayouts/slideLayout134.xml"/><Relationship Id="rId65" Type="http://schemas.openxmlformats.org/officeDocument/2006/relationships/slideLayout" Target="../slideLayouts/slideLayout139.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9"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p:nvPr/>
        </p:nvSpPr>
        <p:spPr>
          <a:xfrm>
            <a:off x="154641" y="161365"/>
            <a:ext cx="88314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Calibri"/>
              <a:ea typeface="Calibri"/>
              <a:cs typeface="Calibri"/>
              <a:sym typeface="Calibri"/>
            </a:endParaRPr>
          </a:p>
        </p:txBody>
      </p:sp>
      <p:sp>
        <p:nvSpPr>
          <p:cNvPr id="7" name="Google Shape;7;p1"/>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0" name="Google Shape;10;p1" descr="Decorative line break"/>
          <p:cNvPicPr preferRelativeResize="0"/>
          <p:nvPr/>
        </p:nvPicPr>
        <p:blipFill rotWithShape="1">
          <a:blip r:embed="rId76">
            <a:alphaModFix/>
          </a:blip>
          <a:srcRect/>
          <a:stretch/>
        </p:blipFill>
        <p:spPr>
          <a:xfrm>
            <a:off x="603503" y="1168770"/>
            <a:ext cx="723521" cy="1371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19"/>
        <p:cNvGrpSpPr/>
        <p:nvPr/>
      </p:nvGrpSpPr>
      <p:grpSpPr>
        <a:xfrm>
          <a:off x="0" y="0"/>
          <a:ext cx="0" cy="0"/>
          <a:chOff x="0" y="0"/>
          <a:chExt cx="0" cy="0"/>
        </a:xfrm>
      </p:grpSpPr>
      <p:sp>
        <p:nvSpPr>
          <p:cNvPr id="520" name="Google Shape;520;p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521" name="Google Shape;521;p7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2" name="Google Shape;522;p7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23" name="Google Shape;523;p7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595959"/>
                </a:solidFill>
                <a:latin typeface="Calibri"/>
                <a:ea typeface="Calibri"/>
                <a:cs typeface="Calibri"/>
                <a:sym typeface="Calibri"/>
              </a:defRPr>
            </a:lvl1pPr>
            <a:lvl2pPr marL="0" marR="0" lvl="1" indent="0" algn="r">
              <a:spcBef>
                <a:spcPts val="0"/>
              </a:spcBef>
              <a:buNone/>
              <a:defRPr sz="900" b="0" i="0" u="none" strike="noStrike" cap="none">
                <a:solidFill>
                  <a:srgbClr val="595959"/>
                </a:solidFill>
                <a:latin typeface="Calibri"/>
                <a:ea typeface="Calibri"/>
                <a:cs typeface="Calibri"/>
                <a:sym typeface="Calibri"/>
              </a:defRPr>
            </a:lvl2pPr>
            <a:lvl3pPr marL="0" marR="0" lvl="2" indent="0" algn="r">
              <a:spcBef>
                <a:spcPts val="0"/>
              </a:spcBef>
              <a:buNone/>
              <a:defRPr sz="900" b="0" i="0" u="none" strike="noStrike" cap="none">
                <a:solidFill>
                  <a:srgbClr val="595959"/>
                </a:solidFill>
                <a:latin typeface="Calibri"/>
                <a:ea typeface="Calibri"/>
                <a:cs typeface="Calibri"/>
                <a:sym typeface="Calibri"/>
              </a:defRPr>
            </a:lvl3pPr>
            <a:lvl4pPr marL="0" marR="0" lvl="3" indent="0" algn="r">
              <a:spcBef>
                <a:spcPts val="0"/>
              </a:spcBef>
              <a:buNone/>
              <a:defRPr sz="900" b="0" i="0" u="none" strike="noStrike" cap="none">
                <a:solidFill>
                  <a:srgbClr val="595959"/>
                </a:solidFill>
                <a:latin typeface="Calibri"/>
                <a:ea typeface="Calibri"/>
                <a:cs typeface="Calibri"/>
                <a:sym typeface="Calibri"/>
              </a:defRPr>
            </a:lvl4pPr>
            <a:lvl5pPr marL="0" marR="0" lvl="4" indent="0" algn="r">
              <a:spcBef>
                <a:spcPts val="0"/>
              </a:spcBef>
              <a:buNone/>
              <a:defRPr sz="900" b="0" i="0" u="none" strike="noStrike" cap="none">
                <a:solidFill>
                  <a:srgbClr val="595959"/>
                </a:solidFill>
                <a:latin typeface="Calibri"/>
                <a:ea typeface="Calibri"/>
                <a:cs typeface="Calibri"/>
                <a:sym typeface="Calibri"/>
              </a:defRPr>
            </a:lvl5pPr>
            <a:lvl6pPr marL="0" marR="0" lvl="5" indent="0" algn="r">
              <a:spcBef>
                <a:spcPts val="0"/>
              </a:spcBef>
              <a:buNone/>
              <a:defRPr sz="900" b="0" i="0" u="none" strike="noStrike" cap="none">
                <a:solidFill>
                  <a:srgbClr val="595959"/>
                </a:solidFill>
                <a:latin typeface="Calibri"/>
                <a:ea typeface="Calibri"/>
                <a:cs typeface="Calibri"/>
                <a:sym typeface="Calibri"/>
              </a:defRPr>
            </a:lvl6pPr>
            <a:lvl7pPr marL="0" marR="0" lvl="6" indent="0" algn="r">
              <a:spcBef>
                <a:spcPts val="0"/>
              </a:spcBef>
              <a:buNone/>
              <a:defRPr sz="900" b="0" i="0" u="none" strike="noStrike" cap="none">
                <a:solidFill>
                  <a:srgbClr val="595959"/>
                </a:solidFill>
                <a:latin typeface="Calibri"/>
                <a:ea typeface="Calibri"/>
                <a:cs typeface="Calibri"/>
                <a:sym typeface="Calibri"/>
              </a:defRPr>
            </a:lvl7pPr>
            <a:lvl8pPr marL="0" marR="0" lvl="7" indent="0" algn="r">
              <a:spcBef>
                <a:spcPts val="0"/>
              </a:spcBef>
              <a:buNone/>
              <a:defRPr sz="900" b="0" i="0" u="none" strike="noStrike" cap="none">
                <a:solidFill>
                  <a:srgbClr val="595959"/>
                </a:solidFill>
                <a:latin typeface="Calibri"/>
                <a:ea typeface="Calibri"/>
                <a:cs typeface="Calibri"/>
                <a:sym typeface="Calibri"/>
              </a:defRPr>
            </a:lvl8pPr>
            <a:lvl9pPr marL="0" marR="0" lvl="8" indent="0" algn="r">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24" name="Google Shape;524;p76" descr="Decorative line break"/>
          <p:cNvPicPr preferRelativeResize="0"/>
          <p:nvPr/>
        </p:nvPicPr>
        <p:blipFill rotWithShape="1">
          <a:blip r:embed="rId68">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 id="2147483752" r:id="rId31"/>
    <p:sldLayoutId id="2147483753" r:id="rId32"/>
    <p:sldLayoutId id="2147483754" r:id="rId33"/>
    <p:sldLayoutId id="2147483755" r:id="rId34"/>
    <p:sldLayoutId id="2147483756" r:id="rId35"/>
    <p:sldLayoutId id="2147483757" r:id="rId36"/>
    <p:sldLayoutId id="2147483758" r:id="rId37"/>
    <p:sldLayoutId id="2147483759" r:id="rId38"/>
    <p:sldLayoutId id="2147483760" r:id="rId39"/>
    <p:sldLayoutId id="2147483761" r:id="rId40"/>
    <p:sldLayoutId id="2147483762" r:id="rId41"/>
    <p:sldLayoutId id="2147483763" r:id="rId42"/>
    <p:sldLayoutId id="2147483764" r:id="rId43"/>
    <p:sldLayoutId id="2147483765" r:id="rId44"/>
    <p:sldLayoutId id="2147483766" r:id="rId45"/>
    <p:sldLayoutId id="2147483767" r:id="rId46"/>
    <p:sldLayoutId id="2147483768" r:id="rId47"/>
    <p:sldLayoutId id="2147483769" r:id="rId48"/>
    <p:sldLayoutId id="2147483770" r:id="rId49"/>
    <p:sldLayoutId id="2147483771" r:id="rId50"/>
    <p:sldLayoutId id="2147483772" r:id="rId51"/>
    <p:sldLayoutId id="2147483773" r:id="rId52"/>
    <p:sldLayoutId id="2147483774" r:id="rId53"/>
    <p:sldLayoutId id="2147483775" r:id="rId54"/>
    <p:sldLayoutId id="2147483776" r:id="rId55"/>
    <p:sldLayoutId id="2147483777" r:id="rId56"/>
    <p:sldLayoutId id="2147483778" r:id="rId57"/>
    <p:sldLayoutId id="2147483779" r:id="rId58"/>
    <p:sldLayoutId id="2147483780" r:id="rId59"/>
    <p:sldLayoutId id="2147483781" r:id="rId60"/>
    <p:sldLayoutId id="2147483782" r:id="rId61"/>
    <p:sldLayoutId id="2147483783" r:id="rId62"/>
    <p:sldLayoutId id="2147483784" r:id="rId63"/>
    <p:sldLayoutId id="2147483785" r:id="rId64"/>
    <p:sldLayoutId id="2147483786" r:id="rId65"/>
    <p:sldLayoutId id="2147483787" r:id="rId6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ode.datajusticestewards@ode.oregon.gov"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3" Type="http://schemas.openxmlformats.org/officeDocument/2006/relationships/hyperlink" Target="https://www.oregon.gov/ode/students-and-family/equity/pages/default.aspx" TargetMode="External"/><Relationship Id="rId2" Type="http://schemas.openxmlformats.org/officeDocument/2006/relationships/notesSlide" Target="../notesSlides/notesSlide4.xml"/><Relationship Id="rId1" Type="http://schemas.openxmlformats.org/officeDocument/2006/relationships/slideLayout" Target="../slideLayouts/slideLayout79.xml"/><Relationship Id="rId5" Type="http://schemas.openxmlformats.org/officeDocument/2006/relationships/image" Target="../media/image12.png"/><Relationship Id="rId4" Type="http://schemas.openxmlformats.org/officeDocument/2006/relationships/hyperlink" Target="https://www.coalitioncommunitiescolor.org/-why-research-data-justi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143"/>
          <p:cNvSpPr txBox="1">
            <a:spLocks noGrp="1"/>
          </p:cNvSpPr>
          <p:nvPr>
            <p:ph type="ctrTitle"/>
          </p:nvPr>
        </p:nvSpPr>
        <p:spPr>
          <a:xfrm>
            <a:off x="408450" y="1186598"/>
            <a:ext cx="8327100" cy="1241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SzPts val="990"/>
              <a:buNone/>
            </a:pPr>
            <a:r>
              <a:rPr lang="en" sz="3959" dirty="0"/>
              <a:t>Building Capacity for Data Justice: </a:t>
            </a:r>
            <a:r>
              <a:rPr lang="en" sz="3000" dirty="0"/>
              <a:t>Creation of ODE's Data Justice Stewards</a:t>
            </a:r>
            <a:endParaRPr sz="3000" dirty="0"/>
          </a:p>
        </p:txBody>
      </p:sp>
      <p:sp>
        <p:nvSpPr>
          <p:cNvPr id="988" name="Google Shape;988;p143"/>
          <p:cNvSpPr txBox="1">
            <a:spLocks noGrp="1"/>
          </p:cNvSpPr>
          <p:nvPr>
            <p:ph type="subTitle" idx="1"/>
          </p:nvPr>
        </p:nvSpPr>
        <p:spPr>
          <a:xfrm>
            <a:off x="1143000" y="2701528"/>
            <a:ext cx="6858000" cy="1241700"/>
          </a:xfrm>
          <a:prstGeom prst="rect">
            <a:avLst/>
          </a:prstGeom>
        </p:spPr>
        <p:txBody>
          <a:bodyPr spcFirstLastPara="1" wrap="square" lIns="91425" tIns="45700" rIns="91425" bIns="45700" anchor="t" anchorCtr="0">
            <a:normAutofit fontScale="92500" lnSpcReduction="20000"/>
          </a:bodyPr>
          <a:lstStyle/>
          <a:p>
            <a:pPr marL="0" lvl="0" indent="0" algn="ctr" rtl="0">
              <a:spcBef>
                <a:spcPts val="1000"/>
              </a:spcBef>
              <a:spcAft>
                <a:spcPts val="0"/>
              </a:spcAft>
              <a:buNone/>
            </a:pPr>
            <a:r>
              <a:rPr lang="en" sz="1700" dirty="0"/>
              <a:t>Isabella Jacoby, Agency Director of Data Stewardship</a:t>
            </a:r>
            <a:endParaRPr sz="1700" dirty="0"/>
          </a:p>
          <a:p>
            <a:pPr marL="0" lvl="0" indent="0" algn="ctr" rtl="0">
              <a:spcBef>
                <a:spcPts val="1000"/>
              </a:spcBef>
              <a:spcAft>
                <a:spcPts val="0"/>
              </a:spcAft>
              <a:buNone/>
            </a:pPr>
            <a:r>
              <a:rPr lang="en" sz="1700" dirty="0"/>
              <a:t>Kathryn Torres, Program Analyst</a:t>
            </a:r>
            <a:endParaRPr sz="1700" dirty="0"/>
          </a:p>
          <a:p>
            <a:pPr marL="0" lvl="0" indent="0" algn="ctr" rtl="0">
              <a:spcBef>
                <a:spcPts val="1000"/>
              </a:spcBef>
              <a:spcAft>
                <a:spcPts val="0"/>
              </a:spcAft>
              <a:buNone/>
            </a:pPr>
            <a:r>
              <a:rPr lang="en" sz="1700" dirty="0"/>
              <a:t>Dan Farley, Assistant Superintendent of Research, Assessment, Data, Accountability, and Reporting</a:t>
            </a:r>
            <a:endParaRPr sz="1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152"/>
          <p:cNvSpPr txBox="1">
            <a:spLocks noGrp="1"/>
          </p:cNvSpPr>
          <p:nvPr>
            <p:ph type="title"/>
          </p:nvPr>
        </p:nvSpPr>
        <p:spPr>
          <a:xfrm>
            <a:off x="517818" y="652525"/>
            <a:ext cx="8088300" cy="7701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 dirty="0"/>
              <a:t>Lessons Learned from Recruitment</a:t>
            </a:r>
            <a:endParaRPr dirty="0"/>
          </a:p>
        </p:txBody>
      </p:sp>
      <p:sp>
        <p:nvSpPr>
          <p:cNvPr id="1083" name="Google Shape;1083;p152"/>
          <p:cNvSpPr txBox="1">
            <a:spLocks noGrp="1"/>
          </p:cNvSpPr>
          <p:nvPr>
            <p:ph type="body" idx="1"/>
          </p:nvPr>
        </p:nvSpPr>
        <p:spPr>
          <a:xfrm>
            <a:off x="537882" y="1369219"/>
            <a:ext cx="8088300" cy="30819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AutoNum type="arabicPeriod"/>
            </a:pPr>
            <a:r>
              <a:rPr lang="en"/>
              <a:t>Be specific about the audience for the committee.</a:t>
            </a:r>
            <a:endParaRPr/>
          </a:p>
          <a:p>
            <a:pPr marL="457200" lvl="0" indent="-342900" algn="l" rtl="0">
              <a:spcBef>
                <a:spcPts val="0"/>
              </a:spcBef>
              <a:spcAft>
                <a:spcPts val="0"/>
              </a:spcAft>
              <a:buSzPts val="1800"/>
              <a:buAutoNum type="arabicPeriod"/>
            </a:pPr>
            <a:r>
              <a:rPr lang="en"/>
              <a:t>Draw from other advisory panel recruitment processes.</a:t>
            </a:r>
            <a:endParaRPr/>
          </a:p>
          <a:p>
            <a:pPr marL="457200" lvl="0" indent="-342900" algn="l" rtl="0">
              <a:spcBef>
                <a:spcPts val="0"/>
              </a:spcBef>
              <a:spcAft>
                <a:spcPts val="0"/>
              </a:spcAft>
              <a:buSzPts val="1800"/>
              <a:buAutoNum type="arabicPeriod"/>
            </a:pPr>
            <a:r>
              <a:rPr lang="en"/>
              <a:t>Allow more time for tribally-affiliated representatives.</a:t>
            </a:r>
            <a:endParaRPr/>
          </a:p>
          <a:p>
            <a:pPr marL="457200" lvl="0" indent="-342900" algn="l" rtl="0">
              <a:spcBef>
                <a:spcPts val="0"/>
              </a:spcBef>
              <a:spcAft>
                <a:spcPts val="0"/>
              </a:spcAft>
              <a:buSzPts val="1800"/>
              <a:buAutoNum type="arabicPeriod"/>
            </a:pPr>
            <a:r>
              <a:rPr lang="en"/>
              <a:t>Provide flexible application options (e.g., multiple modalities).</a:t>
            </a:r>
            <a:endParaRPr/>
          </a:p>
          <a:p>
            <a:pPr marL="457200" lvl="0" indent="-342900" algn="l" rtl="0">
              <a:spcBef>
                <a:spcPts val="0"/>
              </a:spcBef>
              <a:spcAft>
                <a:spcPts val="0"/>
              </a:spcAft>
              <a:buSzPts val="1800"/>
              <a:buAutoNum type="arabicPeriod"/>
            </a:pPr>
            <a:r>
              <a:rPr lang="en"/>
              <a:t>Flexible identification of race/ethnicity and other group membership.</a:t>
            </a:r>
            <a:endParaRPr/>
          </a:p>
          <a:p>
            <a:pPr marL="457200" lvl="0" indent="-342900" algn="l" rtl="0">
              <a:spcBef>
                <a:spcPts val="0"/>
              </a:spcBef>
              <a:spcAft>
                <a:spcPts val="0"/>
              </a:spcAft>
              <a:buSzPts val="1800"/>
              <a:buAutoNum type="arabicPeriod"/>
            </a:pPr>
            <a:r>
              <a:rPr lang="en"/>
              <a:t>Adjust timelines as needed!</a:t>
            </a:r>
            <a:endParaRPr/>
          </a:p>
        </p:txBody>
      </p:sp>
      <p:pic>
        <p:nvPicPr>
          <p:cNvPr id="1084" name="Google Shape;1084;p15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755450" y="3720875"/>
            <a:ext cx="952500" cy="952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153"/>
          <p:cNvSpPr txBox="1">
            <a:spLocks noGrp="1"/>
          </p:cNvSpPr>
          <p:nvPr>
            <p:ph type="title"/>
          </p:nvPr>
        </p:nvSpPr>
        <p:spPr>
          <a:xfrm>
            <a:off x="537883" y="584734"/>
            <a:ext cx="2949000" cy="1894200"/>
          </a:xfrm>
          <a:prstGeom prst="rect">
            <a:avLst/>
          </a:prstGeom>
        </p:spPr>
        <p:txBody>
          <a:bodyPr spcFirstLastPara="1" wrap="square" lIns="91425" tIns="45700" rIns="91425" bIns="45700" anchor="t" anchorCtr="0">
            <a:normAutofit fontScale="90000"/>
          </a:bodyPr>
          <a:lstStyle/>
          <a:p>
            <a:pPr marL="0" lvl="0" indent="0" algn="l" rtl="0">
              <a:spcBef>
                <a:spcPts val="0"/>
              </a:spcBef>
              <a:spcAft>
                <a:spcPts val="0"/>
              </a:spcAft>
              <a:buNone/>
            </a:pPr>
            <a:r>
              <a:rPr lang="en"/>
              <a:t>Next Steps: Kick-off Meeting</a:t>
            </a:r>
            <a:endParaRPr/>
          </a:p>
        </p:txBody>
      </p:sp>
      <p:sp>
        <p:nvSpPr>
          <p:cNvPr id="1090" name="Google Shape;1090;p153"/>
          <p:cNvSpPr txBox="1">
            <a:spLocks noGrp="1"/>
          </p:cNvSpPr>
          <p:nvPr>
            <p:ph type="body" idx="1"/>
          </p:nvPr>
        </p:nvSpPr>
        <p:spPr>
          <a:xfrm>
            <a:off x="3866425" y="584725"/>
            <a:ext cx="4629000" cy="4015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 sz="2200" b="1"/>
              <a:t>Guiding questions:</a:t>
            </a:r>
            <a:endParaRPr sz="2200" b="1"/>
          </a:p>
          <a:p>
            <a:pPr marL="457200" lvl="0" indent="-368300" algn="l" rtl="0">
              <a:spcBef>
                <a:spcPts val="1000"/>
              </a:spcBef>
              <a:spcAft>
                <a:spcPts val="0"/>
              </a:spcAft>
              <a:buSzPts val="2200"/>
              <a:buChar char="-"/>
            </a:pPr>
            <a:r>
              <a:rPr lang="en" sz="2200" i="1"/>
              <a:t>How can we be good partners in this work?</a:t>
            </a:r>
            <a:endParaRPr sz="2200" i="1"/>
          </a:p>
          <a:p>
            <a:pPr marL="457200" lvl="0" indent="-368300" algn="l" rtl="0">
              <a:spcBef>
                <a:spcPts val="0"/>
              </a:spcBef>
              <a:spcAft>
                <a:spcPts val="0"/>
              </a:spcAft>
              <a:buSzPts val="2200"/>
              <a:buChar char="-"/>
            </a:pPr>
            <a:r>
              <a:rPr lang="en" sz="2200" i="1"/>
              <a:t>How can we not perpetuate inequities?</a:t>
            </a:r>
            <a:endParaRPr sz="2200" i="1"/>
          </a:p>
          <a:p>
            <a:pPr marL="0" lvl="0" indent="0" algn="l" rtl="0">
              <a:spcBef>
                <a:spcPts val="1000"/>
              </a:spcBef>
              <a:spcAft>
                <a:spcPts val="0"/>
              </a:spcAft>
              <a:buNone/>
            </a:pPr>
            <a:endParaRPr sz="2200"/>
          </a:p>
          <a:p>
            <a:pPr marL="0" lvl="0" indent="0" algn="ctr" rtl="0">
              <a:spcBef>
                <a:spcPts val="1000"/>
              </a:spcBef>
              <a:spcAft>
                <a:spcPts val="0"/>
              </a:spcAft>
              <a:buNone/>
            </a:pPr>
            <a:r>
              <a:rPr lang="en" sz="2200" b="1"/>
              <a:t>What are some key design considerations for process and facilitation?</a:t>
            </a:r>
            <a:endParaRPr sz="2200" b="1"/>
          </a:p>
          <a:p>
            <a:pPr marL="0" lvl="0" indent="0" algn="l" rtl="0">
              <a:spcBef>
                <a:spcPts val="1000"/>
              </a:spcBef>
              <a:spcAft>
                <a:spcPts val="0"/>
              </a:spcAft>
              <a:buNone/>
            </a:pPr>
            <a:endParaRPr sz="2200"/>
          </a:p>
        </p:txBody>
      </p:sp>
      <p:pic>
        <p:nvPicPr>
          <p:cNvPr id="1091" name="Google Shape;1091;p15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92825" y="2390134"/>
            <a:ext cx="2229979" cy="23597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154"/>
          <p:cNvSpPr txBox="1">
            <a:spLocks noGrp="1"/>
          </p:cNvSpPr>
          <p:nvPr>
            <p:ph type="title"/>
          </p:nvPr>
        </p:nvSpPr>
        <p:spPr>
          <a:xfrm>
            <a:off x="537882" y="342900"/>
            <a:ext cx="8088300" cy="770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SzPts val="990"/>
              <a:buNone/>
            </a:pPr>
            <a:r>
              <a:rPr lang="en" sz="2960"/>
              <a:t>Recommendations for Others Engaged in this Work</a:t>
            </a:r>
            <a:endParaRPr sz="2960"/>
          </a:p>
        </p:txBody>
      </p:sp>
      <p:sp>
        <p:nvSpPr>
          <p:cNvPr id="1097" name="Google Shape;1097;p154"/>
          <p:cNvSpPr txBox="1">
            <a:spLocks noGrp="1"/>
          </p:cNvSpPr>
          <p:nvPr>
            <p:ph type="body" idx="1"/>
          </p:nvPr>
        </p:nvSpPr>
        <p:spPr>
          <a:xfrm>
            <a:off x="537882" y="1369219"/>
            <a:ext cx="8088300" cy="3081900"/>
          </a:xfrm>
          <a:prstGeom prst="rect">
            <a:avLst/>
          </a:prstGeom>
        </p:spPr>
        <p:txBody>
          <a:bodyPr spcFirstLastPara="1" wrap="square" lIns="91425" tIns="45700" rIns="91425" bIns="45700" anchor="t" anchorCtr="0">
            <a:normAutofit/>
          </a:bodyPr>
          <a:lstStyle/>
          <a:p>
            <a:pPr marL="457200" lvl="0" indent="-355600" algn="l" rtl="0">
              <a:spcBef>
                <a:spcPts val="1000"/>
              </a:spcBef>
              <a:spcAft>
                <a:spcPts val="0"/>
              </a:spcAft>
              <a:buSzPts val="2000"/>
              <a:buChar char="•"/>
            </a:pPr>
            <a:r>
              <a:rPr lang="en" sz="2600"/>
              <a:t>Get Started</a:t>
            </a:r>
            <a:endParaRPr sz="2600"/>
          </a:p>
          <a:p>
            <a:pPr marL="457200" lvl="0" indent="-355600" algn="l" rtl="0">
              <a:spcBef>
                <a:spcPts val="0"/>
              </a:spcBef>
              <a:spcAft>
                <a:spcPts val="0"/>
              </a:spcAft>
              <a:buSzPts val="2000"/>
              <a:buChar char="•"/>
            </a:pPr>
            <a:r>
              <a:rPr lang="en" sz="2600"/>
              <a:t>Invest the time, but don’t get stuck on perfection</a:t>
            </a:r>
            <a:endParaRPr sz="2600"/>
          </a:p>
          <a:p>
            <a:pPr marL="457200" lvl="0" indent="-355600" algn="l" rtl="0">
              <a:spcBef>
                <a:spcPts val="0"/>
              </a:spcBef>
              <a:spcAft>
                <a:spcPts val="0"/>
              </a:spcAft>
              <a:buSzPts val="2000"/>
              <a:buChar char="•"/>
            </a:pPr>
            <a:r>
              <a:rPr lang="en" sz="2600"/>
              <a:t>Iterate and improve</a:t>
            </a:r>
            <a:endParaRPr sz="2600"/>
          </a:p>
          <a:p>
            <a:pPr marL="457200" lvl="0" indent="-355600" algn="l" rtl="0">
              <a:spcBef>
                <a:spcPts val="0"/>
              </a:spcBef>
              <a:spcAft>
                <a:spcPts val="0"/>
              </a:spcAft>
              <a:buSzPts val="2000"/>
              <a:buChar char="•"/>
            </a:pPr>
            <a:r>
              <a:rPr lang="en" sz="2600"/>
              <a:t>Cast a wide net</a:t>
            </a:r>
            <a:endParaRPr sz="2600"/>
          </a:p>
          <a:p>
            <a:pPr marL="457200" lvl="0" indent="-355600" algn="l" rtl="0">
              <a:spcBef>
                <a:spcPts val="0"/>
              </a:spcBef>
              <a:spcAft>
                <a:spcPts val="0"/>
              </a:spcAft>
              <a:buSzPts val="2000"/>
              <a:buChar char="•"/>
            </a:pPr>
            <a:r>
              <a:rPr lang="en" sz="2600"/>
              <a:t>Get agency leadership on board</a:t>
            </a:r>
            <a:endParaRPr sz="2600"/>
          </a:p>
          <a:p>
            <a:pPr marL="457200" lvl="0" indent="-355600" algn="l" rtl="0">
              <a:spcBef>
                <a:spcPts val="0"/>
              </a:spcBef>
              <a:spcAft>
                <a:spcPts val="0"/>
              </a:spcAft>
              <a:buSzPts val="2000"/>
              <a:buChar char="•"/>
            </a:pPr>
            <a:r>
              <a:rPr lang="en" sz="2600"/>
              <a:t>Work towards dedicated staff and investments</a:t>
            </a:r>
            <a:endParaRPr sz="2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2" name="Google Shape;1102;p155"/>
          <p:cNvSpPr txBox="1">
            <a:spLocks noGrp="1"/>
          </p:cNvSpPr>
          <p:nvPr>
            <p:ph type="title"/>
          </p:nvPr>
        </p:nvSpPr>
        <p:spPr>
          <a:xfrm>
            <a:off x="537882" y="342900"/>
            <a:ext cx="8088300" cy="770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
              <a:t>Questions</a:t>
            </a:r>
            <a:endParaRPr/>
          </a:p>
        </p:txBody>
      </p:sp>
      <p:sp>
        <p:nvSpPr>
          <p:cNvPr id="1103" name="Google Shape;1103;p155"/>
          <p:cNvSpPr txBox="1">
            <a:spLocks noGrp="1"/>
          </p:cNvSpPr>
          <p:nvPr>
            <p:ph type="body" idx="1"/>
          </p:nvPr>
        </p:nvSpPr>
        <p:spPr>
          <a:xfrm>
            <a:off x="537882" y="1369219"/>
            <a:ext cx="8088300" cy="30819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
              <a:t>Email </a:t>
            </a:r>
            <a:r>
              <a:rPr lang="en" u="sng">
                <a:solidFill>
                  <a:schemeClr val="hlink"/>
                </a:solidFill>
                <a:hlinkClick r:id="rId3"/>
              </a:rPr>
              <a:t>ode.datajusticestewards@ode.oregon.gov</a:t>
            </a: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pic>
        <p:nvPicPr>
          <p:cNvPr id="993" name="Google Shape;993;p144" descr="Graphic of the meaning of data justice with the text: Data justice means all students are visible in the data being used for reporting a research, and ODE staff collaborate with students, families and communities to define research priorities. Collaborate across offices on a shared equity-centered, community-informed research agenda; create systems that make data accessible for required reporting and a shared research agenda, build staff capacity to conduct research and use culturally responsive and equitable approaches. "/>
          <p:cNvPicPr preferRelativeResize="0"/>
          <p:nvPr/>
        </p:nvPicPr>
        <p:blipFill>
          <a:blip r:embed="rId3">
            <a:alphaModFix/>
          </a:blip>
          <a:stretch>
            <a:fillRect/>
          </a:stretch>
        </p:blipFill>
        <p:spPr>
          <a:xfrm>
            <a:off x="1772325" y="171062"/>
            <a:ext cx="7220074" cy="4801376"/>
          </a:xfrm>
          <a:prstGeom prst="rect">
            <a:avLst/>
          </a:prstGeom>
          <a:noFill/>
          <a:ln>
            <a:noFill/>
          </a:ln>
        </p:spPr>
      </p:pic>
      <p:sp>
        <p:nvSpPr>
          <p:cNvPr id="994" name="Google Shape;994;p144"/>
          <p:cNvSpPr txBox="1">
            <a:spLocks noGrp="1"/>
          </p:cNvSpPr>
          <p:nvPr>
            <p:ph type="title"/>
          </p:nvPr>
        </p:nvSpPr>
        <p:spPr>
          <a:xfrm>
            <a:off x="537882" y="342900"/>
            <a:ext cx="8088300" cy="770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
              <a:t>Origins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145"/>
          <p:cNvSpPr txBox="1">
            <a:spLocks noGrp="1"/>
          </p:cNvSpPr>
          <p:nvPr>
            <p:ph type="title"/>
          </p:nvPr>
        </p:nvSpPr>
        <p:spPr>
          <a:xfrm>
            <a:off x="537883" y="584734"/>
            <a:ext cx="2949000" cy="18942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ODE Data &amp; Research Architecture Project</a:t>
            </a:r>
            <a:endParaRPr/>
          </a:p>
        </p:txBody>
      </p:sp>
      <p:sp>
        <p:nvSpPr>
          <p:cNvPr id="1001" name="Google Shape;1001;p145"/>
          <p:cNvSpPr txBox="1">
            <a:spLocks noGrp="1"/>
          </p:cNvSpPr>
          <p:nvPr>
            <p:ph type="body" idx="1"/>
          </p:nvPr>
        </p:nvSpPr>
        <p:spPr>
          <a:xfrm>
            <a:off x="3887391" y="584735"/>
            <a:ext cx="4629300" cy="38112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0"/>
              </a:spcAft>
              <a:buClr>
                <a:schemeClr val="dk1"/>
              </a:buClr>
              <a:buSzPts val="800"/>
              <a:buFont typeface="Arial"/>
              <a:buNone/>
            </a:pPr>
            <a:r>
              <a:rPr lang="en" sz="2500">
                <a:solidFill>
                  <a:schemeClr val="dk2"/>
                </a:solidFill>
              </a:rPr>
              <a:t>Goal: Establish charters that design processes and procedures related to research requests, data activities, and implementation protocols to improve ODE’s data and research capacity to advance our equity goals and data justice strategy</a:t>
            </a:r>
            <a:endParaRPr sz="2200">
              <a:solidFill>
                <a:schemeClr val="dk2"/>
              </a:solidFill>
              <a:highlight>
                <a:srgbClr val="FFFFFF"/>
              </a:highlight>
            </a:endParaRPr>
          </a:p>
        </p:txBody>
      </p:sp>
      <p:sp>
        <p:nvSpPr>
          <p:cNvPr id="1002" name="Google Shape;1002;p145"/>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pic>
        <p:nvPicPr>
          <p:cNvPr id="1003" name="Google Shape;1003;p14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19819" y="2017125"/>
            <a:ext cx="2718675" cy="28103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46"/>
          <p:cNvSpPr txBox="1">
            <a:spLocks noGrp="1"/>
          </p:cNvSpPr>
          <p:nvPr>
            <p:ph type="body" idx="1"/>
          </p:nvPr>
        </p:nvSpPr>
        <p:spPr>
          <a:xfrm>
            <a:off x="537881" y="1369219"/>
            <a:ext cx="7509600" cy="3081900"/>
          </a:xfrm>
          <a:prstGeom prst="rect">
            <a:avLst/>
          </a:prstGeom>
        </p:spPr>
        <p:txBody>
          <a:bodyPr spcFirstLastPara="1" wrap="square" lIns="68575" tIns="34275" rIns="68575" bIns="34275" anchor="t" anchorCtr="0">
            <a:noAutofit/>
          </a:bodyPr>
          <a:lstStyle/>
          <a:p>
            <a:pPr marL="342900" lvl="0" indent="-292100" algn="l" rtl="0">
              <a:spcBef>
                <a:spcPts val="800"/>
              </a:spcBef>
              <a:spcAft>
                <a:spcPts val="0"/>
              </a:spcAft>
              <a:buSzPts val="2000"/>
              <a:buFont typeface="Calibri"/>
              <a:buChar char="•"/>
            </a:pPr>
            <a:r>
              <a:rPr lang="en" sz="2000" dirty="0"/>
              <a:t>State education agencies (SEAs) play a key role in prioritizing and advancing equity, and data can be one of the most powerful tools they have at their disposal (America’s Promise Alliance et al., 2017).</a:t>
            </a:r>
            <a:endParaRPr sz="2000" dirty="0"/>
          </a:p>
          <a:p>
            <a:pPr marL="342900" lvl="0" indent="-292100" algn="l" rtl="0">
              <a:spcBef>
                <a:spcPts val="0"/>
              </a:spcBef>
              <a:spcAft>
                <a:spcPts val="0"/>
              </a:spcAft>
              <a:buSzPts val="2000"/>
              <a:buFont typeface="Calibri"/>
              <a:buChar char="•"/>
            </a:pPr>
            <a:r>
              <a:rPr lang="en" sz="2000" dirty="0"/>
              <a:t>Data justice is central to ODE’s overall data strategy and </a:t>
            </a:r>
            <a:r>
              <a:rPr lang="en" sz="2000" u="sng" dirty="0">
                <a:solidFill>
                  <a:schemeClr val="hlink"/>
                </a:solidFill>
                <a:hlinkClick r:id="rId3"/>
              </a:rPr>
              <a:t>education equity stance</a:t>
            </a:r>
            <a:r>
              <a:rPr lang="en" sz="2000" dirty="0"/>
              <a:t>.</a:t>
            </a:r>
            <a:endParaRPr sz="2000" dirty="0"/>
          </a:p>
          <a:p>
            <a:pPr marL="342900" lvl="0" indent="-292100" algn="l" rtl="0">
              <a:spcBef>
                <a:spcPts val="0"/>
              </a:spcBef>
              <a:spcAft>
                <a:spcPts val="0"/>
              </a:spcAft>
              <a:buSzPts val="2000"/>
              <a:buFont typeface="Calibri"/>
              <a:buChar char="•"/>
            </a:pPr>
            <a:r>
              <a:rPr lang="en" sz="2000" dirty="0"/>
              <a:t>Data justice is “an approach that redresses ways of collecting and disseminating data that have invisibilized and harmed historically marginalized communities” (</a:t>
            </a:r>
            <a:r>
              <a:rPr lang="en" sz="2000" u="sng" dirty="0">
                <a:solidFill>
                  <a:schemeClr val="hlink"/>
                </a:solidFill>
                <a:hlinkClick r:id="rId4"/>
              </a:rPr>
              <a:t>Coalition of Communities of Color</a:t>
            </a:r>
            <a:r>
              <a:rPr lang="en" sz="2000" dirty="0"/>
              <a:t>). </a:t>
            </a:r>
            <a:endParaRPr sz="2000" dirty="0"/>
          </a:p>
          <a:p>
            <a:pPr marL="342900" lvl="0" indent="0" algn="l" rtl="0">
              <a:spcBef>
                <a:spcPts val="800"/>
              </a:spcBef>
              <a:spcAft>
                <a:spcPts val="0"/>
              </a:spcAft>
              <a:buNone/>
            </a:pPr>
            <a:endParaRPr sz="1700" dirty="0"/>
          </a:p>
        </p:txBody>
      </p:sp>
      <p:sp>
        <p:nvSpPr>
          <p:cNvPr id="1010" name="Google Shape;1010;p146"/>
          <p:cNvSpPr txBox="1">
            <a:spLocks noGrp="1"/>
          </p:cNvSpPr>
          <p:nvPr>
            <p:ph type="title"/>
          </p:nvPr>
        </p:nvSpPr>
        <p:spPr>
          <a:xfrm>
            <a:off x="537881" y="372000"/>
            <a:ext cx="7446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dirty="0"/>
              <a:t>Why build a Data and Research Architecture? </a:t>
            </a:r>
            <a:endParaRPr dirty="0"/>
          </a:p>
        </p:txBody>
      </p:sp>
      <p:sp>
        <p:nvSpPr>
          <p:cNvPr id="1011" name="Google Shape;1011;p146"/>
          <p:cNvSpPr txBox="1">
            <a:spLocks noGrp="1"/>
          </p:cNvSpPr>
          <p:nvPr>
            <p:ph type="sldNum" idx="12"/>
          </p:nvPr>
        </p:nvSpPr>
        <p:spPr>
          <a:xfrm>
            <a:off x="4843463" y="3453634"/>
            <a:ext cx="1626300" cy="2055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pic>
        <p:nvPicPr>
          <p:cNvPr id="1012" name="Google Shape;1012;p146">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952925" y="258863"/>
            <a:ext cx="883088" cy="8830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2" name="Title 1">
            <a:extLst>
              <a:ext uri="{FF2B5EF4-FFF2-40B4-BE49-F238E27FC236}">
                <a16:creationId xmlns:a16="http://schemas.microsoft.com/office/drawing/2014/main" id="{48B4D610-4A30-A641-BD01-DBFE05BCD2AF}"/>
              </a:ext>
            </a:extLst>
          </p:cNvPr>
          <p:cNvSpPr>
            <a:spLocks noGrp="1"/>
          </p:cNvSpPr>
          <p:nvPr>
            <p:ph type="title" idx="4294967295"/>
          </p:nvPr>
        </p:nvSpPr>
        <p:spPr>
          <a:xfrm>
            <a:off x="537882" y="-770100"/>
            <a:ext cx="8088300" cy="770100"/>
          </a:xfrm>
        </p:spPr>
        <p:txBody>
          <a:bodyPr spcFirstLastPara="1" wrap="square" lIns="68575" tIns="34275" rIns="68575" bIns="34275" anchor="b" anchorCtr="0">
            <a:normAutofit/>
          </a:bodyPr>
          <a:lstStyle/>
          <a:p>
            <a:r>
              <a:rPr lang="en-US" dirty="0"/>
              <a:t>Data and Research Architecture </a:t>
            </a:r>
          </a:p>
        </p:txBody>
      </p:sp>
      <p:sp>
        <p:nvSpPr>
          <p:cNvPr id="1018" name="Google Shape;1018;p147"/>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900" b="0" i="0" u="none" strike="noStrike" kern="0" cap="none" spc="0" normalizeH="0" baseline="0" noProof="0" smtClean="0">
                <a:ln>
                  <a:noFill/>
                </a:ln>
                <a:solidFill>
                  <a:srgbClr val="595959"/>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 sz="900" b="0" i="0" u="none" strike="noStrike" kern="0" cap="none" spc="0" normalizeH="0" baseline="0" noProof="0" dirty="0">
              <a:ln>
                <a:noFill/>
              </a:ln>
              <a:solidFill>
                <a:srgbClr val="595959"/>
              </a:solidFill>
              <a:effectLst/>
              <a:uLnTx/>
              <a:uFillTx/>
              <a:latin typeface="Calibri"/>
              <a:ea typeface="Calibri"/>
              <a:cs typeface="Calibri"/>
              <a:sym typeface="Calibri"/>
            </a:endParaRPr>
          </a:p>
        </p:txBody>
      </p:sp>
      <p:pic>
        <p:nvPicPr>
          <p:cNvPr id="1019" name="Google Shape;1019;p147" descr="Honeycomb chart with &quot;Data &amp; Research Architecture&quot; at the center. Surrounding this are 6 boxes with the text: Research Core Team (RCT); Data Justice Stewards (DJS); Data Governance Committee (DGC); Research Integrity and Ethics Committee (RIEC); Research Implementation Team (RIT); Research Practice Partnerships (RPP)."/>
          <p:cNvPicPr preferRelativeResize="0"/>
          <p:nvPr/>
        </p:nvPicPr>
        <p:blipFill>
          <a:blip r:embed="rId3">
            <a:alphaModFix/>
          </a:blip>
          <a:stretch>
            <a:fillRect/>
          </a:stretch>
        </p:blipFill>
        <p:spPr>
          <a:xfrm>
            <a:off x="2440425" y="181472"/>
            <a:ext cx="4591460" cy="478055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p148"/>
          <p:cNvSpPr txBox="1">
            <a:spLocks noGrp="1"/>
          </p:cNvSpPr>
          <p:nvPr>
            <p:ph type="title"/>
          </p:nvPr>
        </p:nvSpPr>
        <p:spPr>
          <a:xfrm>
            <a:off x="527850" y="599119"/>
            <a:ext cx="8088300" cy="7701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 dirty="0"/>
              <a:t>Key Tensions for Government Agencies</a:t>
            </a:r>
            <a:endParaRPr dirty="0"/>
          </a:p>
        </p:txBody>
      </p:sp>
      <p:sp>
        <p:nvSpPr>
          <p:cNvPr id="1025" name="Google Shape;1025;p148"/>
          <p:cNvSpPr txBox="1">
            <a:spLocks noGrp="1"/>
          </p:cNvSpPr>
          <p:nvPr>
            <p:ph type="body" idx="1"/>
          </p:nvPr>
        </p:nvSpPr>
        <p:spPr>
          <a:xfrm>
            <a:off x="537882" y="1369219"/>
            <a:ext cx="8088300" cy="30819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
              <a:t>The context of state and federal requirements</a:t>
            </a:r>
            <a:endParaRPr/>
          </a:p>
          <a:p>
            <a:pPr marL="457200" lvl="0" indent="-342900" algn="l" rtl="0">
              <a:spcBef>
                <a:spcPts val="0"/>
              </a:spcBef>
              <a:spcAft>
                <a:spcPts val="0"/>
              </a:spcAft>
              <a:buSzPts val="1800"/>
              <a:buChar char="•"/>
            </a:pPr>
            <a:r>
              <a:rPr lang="en"/>
              <a:t>Limitations of our ability to defer to community</a:t>
            </a:r>
            <a:endParaRPr/>
          </a:p>
          <a:p>
            <a:pPr marL="457200" lvl="0" indent="-342900" algn="l" rtl="0">
              <a:spcBef>
                <a:spcPts val="0"/>
              </a:spcBef>
              <a:spcAft>
                <a:spcPts val="0"/>
              </a:spcAft>
              <a:buSzPts val="1800"/>
              <a:buChar char="•"/>
            </a:pPr>
            <a:r>
              <a:rPr lang="en"/>
              <a:t>Public records and record retention laws/rules</a:t>
            </a:r>
            <a:endParaRPr/>
          </a:p>
          <a:p>
            <a:pPr marL="457200" lvl="0" indent="-342900" algn="l" rtl="0">
              <a:spcBef>
                <a:spcPts val="0"/>
              </a:spcBef>
              <a:spcAft>
                <a:spcPts val="0"/>
              </a:spcAft>
              <a:buSzPts val="1800"/>
              <a:buChar char="•"/>
            </a:pPr>
            <a:r>
              <a:rPr lang="en"/>
              <a:t>Statewide policies and stances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2" name="Title 1">
            <a:extLst>
              <a:ext uri="{FF2B5EF4-FFF2-40B4-BE49-F238E27FC236}">
                <a16:creationId xmlns:a16="http://schemas.microsoft.com/office/drawing/2014/main" id="{0D95DF29-9B94-FDDD-F354-63602F9A02CF}"/>
              </a:ext>
            </a:extLst>
          </p:cNvPr>
          <p:cNvSpPr>
            <a:spLocks noGrp="1"/>
          </p:cNvSpPr>
          <p:nvPr>
            <p:ph type="title"/>
          </p:nvPr>
        </p:nvSpPr>
        <p:spPr>
          <a:xfrm>
            <a:off x="537882" y="-770100"/>
            <a:ext cx="8088300" cy="770100"/>
          </a:xfrm>
        </p:spPr>
        <p:txBody>
          <a:bodyPr spcFirstLastPara="1" wrap="square" lIns="91425" tIns="45700" rIns="91425" bIns="45700" anchor="b" anchorCtr="0">
            <a:normAutofit/>
          </a:bodyPr>
          <a:lstStyle/>
          <a:p>
            <a:r>
              <a:rPr lang="en-US" dirty="0"/>
              <a:t>Charter development process</a:t>
            </a:r>
          </a:p>
        </p:txBody>
      </p:sp>
      <p:pic>
        <p:nvPicPr>
          <p:cNvPr id="1030" name="Google Shape;1030;p149" descr="Graphic of charter development process moving through these stages: Core team, draft, provisionary approval, pending, discuss, revise, execute."/>
          <p:cNvPicPr preferRelativeResize="0"/>
          <p:nvPr/>
        </p:nvPicPr>
        <p:blipFill>
          <a:blip r:embed="rId3">
            <a:alphaModFix/>
          </a:blip>
          <a:stretch>
            <a:fillRect/>
          </a:stretch>
        </p:blipFill>
        <p:spPr>
          <a:xfrm>
            <a:off x="-59275" y="-73900"/>
            <a:ext cx="9144000" cy="5138909"/>
          </a:xfrm>
          <a:prstGeom prst="rect">
            <a:avLst/>
          </a:prstGeom>
          <a:noFill/>
          <a:ln>
            <a:noFill/>
          </a:ln>
        </p:spPr>
      </p:pic>
      <p:sp>
        <p:nvSpPr>
          <p:cNvPr id="1031" name="Google Shape;1031;p149"/>
          <p:cNvSpPr/>
          <p:nvPr/>
        </p:nvSpPr>
        <p:spPr>
          <a:xfrm>
            <a:off x="562725" y="4419300"/>
            <a:ext cx="2187900" cy="2559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latin typeface="Calibri"/>
                <a:ea typeface="Calibri"/>
                <a:cs typeface="Calibri"/>
                <a:sym typeface="Calibri"/>
              </a:rPr>
              <a:t>Phase I: Development | Summer/Winter 2023 </a:t>
            </a:r>
            <a:endParaRPr sz="800">
              <a:latin typeface="Calibri"/>
              <a:ea typeface="Calibri"/>
              <a:cs typeface="Calibri"/>
              <a:sym typeface="Calibri"/>
            </a:endParaRPr>
          </a:p>
        </p:txBody>
      </p:sp>
      <p:sp>
        <p:nvSpPr>
          <p:cNvPr id="1032" name="Google Shape;1032;p149"/>
          <p:cNvSpPr/>
          <p:nvPr/>
        </p:nvSpPr>
        <p:spPr>
          <a:xfrm>
            <a:off x="2829800" y="4419300"/>
            <a:ext cx="1230900" cy="2559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latin typeface="Calibri"/>
                <a:ea typeface="Calibri"/>
                <a:cs typeface="Calibri"/>
                <a:sym typeface="Calibri"/>
              </a:rPr>
              <a:t>Phase II: Internal Review | Spring 2024 </a:t>
            </a:r>
            <a:endParaRPr sz="800">
              <a:latin typeface="Calibri"/>
              <a:ea typeface="Calibri"/>
              <a:cs typeface="Calibri"/>
              <a:sym typeface="Calibri"/>
            </a:endParaRPr>
          </a:p>
        </p:txBody>
      </p:sp>
      <p:sp>
        <p:nvSpPr>
          <p:cNvPr id="1033" name="Google Shape;1033;p149"/>
          <p:cNvSpPr/>
          <p:nvPr/>
        </p:nvSpPr>
        <p:spPr>
          <a:xfrm>
            <a:off x="4139875" y="4419300"/>
            <a:ext cx="1230900" cy="2559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latin typeface="Calibri"/>
                <a:ea typeface="Calibri"/>
                <a:cs typeface="Calibri"/>
                <a:sym typeface="Calibri"/>
              </a:rPr>
              <a:t>Phase III: Preparation | Summer/Fall 2024 </a:t>
            </a:r>
            <a:endParaRPr sz="800">
              <a:latin typeface="Calibri"/>
              <a:ea typeface="Calibri"/>
              <a:cs typeface="Calibri"/>
              <a:sym typeface="Calibri"/>
            </a:endParaRPr>
          </a:p>
        </p:txBody>
      </p:sp>
      <p:sp>
        <p:nvSpPr>
          <p:cNvPr id="1034" name="Google Shape;1034;p149"/>
          <p:cNvSpPr/>
          <p:nvPr/>
        </p:nvSpPr>
        <p:spPr>
          <a:xfrm>
            <a:off x="5449950" y="4419300"/>
            <a:ext cx="3242400" cy="2559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latin typeface="Calibri"/>
                <a:ea typeface="Calibri"/>
                <a:cs typeface="Calibri"/>
                <a:sym typeface="Calibri"/>
              </a:rPr>
              <a:t>Phase IV: Final Review  | Winter 2025 </a:t>
            </a:r>
            <a:endParaRPr sz="8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2" name="Title 1">
            <a:extLst>
              <a:ext uri="{FF2B5EF4-FFF2-40B4-BE49-F238E27FC236}">
                <a16:creationId xmlns:a16="http://schemas.microsoft.com/office/drawing/2014/main" id="{EC42F439-8B6F-9DA4-85A1-7616C97257AC}"/>
              </a:ext>
            </a:extLst>
          </p:cNvPr>
          <p:cNvSpPr>
            <a:spLocks noGrp="1"/>
          </p:cNvSpPr>
          <p:nvPr>
            <p:ph type="title"/>
          </p:nvPr>
        </p:nvSpPr>
        <p:spPr>
          <a:xfrm>
            <a:off x="537882" y="-770100"/>
            <a:ext cx="8088300" cy="770100"/>
          </a:xfrm>
        </p:spPr>
        <p:txBody>
          <a:bodyPr spcFirstLastPara="1" wrap="square" lIns="91425" tIns="45700" rIns="91425" bIns="45700" anchor="b" anchorCtr="0">
            <a:normAutofit/>
          </a:bodyPr>
          <a:lstStyle/>
          <a:p>
            <a:r>
              <a:rPr lang="en-US" dirty="0"/>
              <a:t>Data Justice Stewards 1.0</a:t>
            </a:r>
          </a:p>
        </p:txBody>
      </p:sp>
      <p:pic>
        <p:nvPicPr>
          <p:cNvPr id="1039" name="Google Shape;1039;p150" descr="Data Justice Stewards 1.0: DJS charter is designed to be an iterative process, focused on continuous improvement. Recruitment drew from internal examples of advisory board member recruitment; lessons learned (example: Student Success Plan Advisory Committees). All applications were scored by a cross-department team. Final determinations also considered intersectional identities and equitable representation. "/>
          <p:cNvPicPr preferRelativeResize="0"/>
          <p:nvPr/>
        </p:nvPicPr>
        <p:blipFill>
          <a:blip r:embed="rId3">
            <a:alphaModFix/>
          </a:blip>
          <a:stretch>
            <a:fillRect/>
          </a:stretch>
        </p:blipFill>
        <p:spPr>
          <a:xfrm>
            <a:off x="312337" y="177825"/>
            <a:ext cx="8519325" cy="4787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044"/>
        <p:cNvGrpSpPr/>
        <p:nvPr/>
      </p:nvGrpSpPr>
      <p:grpSpPr>
        <a:xfrm>
          <a:off x="0" y="0"/>
          <a:ext cx="0" cy="0"/>
          <a:chOff x="0" y="0"/>
          <a:chExt cx="0" cy="0"/>
        </a:xfrm>
      </p:grpSpPr>
      <p:sp>
        <p:nvSpPr>
          <p:cNvPr id="1045" name="Google Shape;1045;p151"/>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a:t>
            </a:fld>
            <a:endParaRPr/>
          </a:p>
        </p:txBody>
      </p:sp>
      <p:sp>
        <p:nvSpPr>
          <p:cNvPr id="1046" name="Google Shape;1046;p15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dirty="0"/>
              <a:t>Data &amp; Research Architecture Development Phases</a:t>
            </a:r>
            <a:endParaRPr dirty="0"/>
          </a:p>
        </p:txBody>
      </p:sp>
      <p:grpSp>
        <p:nvGrpSpPr>
          <p:cNvPr id="1047" name="Google Shape;1047;p151">
            <a:extLst>
              <a:ext uri="{C183D7F6-B498-43B3-948B-1728B52AA6E4}">
                <adec:decorative xmlns:adec="http://schemas.microsoft.com/office/drawing/2017/decorative" val="1"/>
              </a:ext>
            </a:extLst>
          </p:cNvPr>
          <p:cNvGrpSpPr/>
          <p:nvPr/>
        </p:nvGrpSpPr>
        <p:grpSpPr>
          <a:xfrm>
            <a:off x="2502600" y="1820207"/>
            <a:ext cx="1964588" cy="2616696"/>
            <a:chOff x="0" y="2295575"/>
            <a:chExt cx="2286000" cy="2847950"/>
          </a:xfrm>
        </p:grpSpPr>
        <p:grpSp>
          <p:nvGrpSpPr>
            <p:cNvPr id="1048" name="Google Shape;1048;p151"/>
            <p:cNvGrpSpPr/>
            <p:nvPr/>
          </p:nvGrpSpPr>
          <p:grpSpPr>
            <a:xfrm>
              <a:off x="0" y="2295575"/>
              <a:ext cx="2286000" cy="2847950"/>
              <a:chOff x="0" y="2295575"/>
              <a:chExt cx="2286000" cy="2847950"/>
            </a:xfrm>
          </p:grpSpPr>
          <p:sp>
            <p:nvSpPr>
              <p:cNvPr id="1049" name="Google Shape;1049;p151"/>
              <p:cNvSpPr/>
              <p:nvPr/>
            </p:nvSpPr>
            <p:spPr>
              <a:xfrm>
                <a:off x="0" y="2823925"/>
                <a:ext cx="2286000" cy="2319600"/>
              </a:xfrm>
              <a:prstGeom prst="rect">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51"/>
              <p:cNvSpPr/>
              <p:nvPr/>
            </p:nvSpPr>
            <p:spPr>
              <a:xfrm>
                <a:off x="0" y="2295575"/>
                <a:ext cx="2286000" cy="53700"/>
              </a:xfrm>
              <a:prstGeom prst="rect">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 name="Google Shape;1051;p151"/>
            <p:cNvSpPr txBox="1"/>
            <p:nvPr/>
          </p:nvSpPr>
          <p:spPr>
            <a:xfrm>
              <a:off x="216282" y="2441105"/>
              <a:ext cx="19278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a:solidFill>
                    <a:srgbClr val="0C57D3"/>
                  </a:solidFill>
                  <a:latin typeface="Roboto"/>
                  <a:ea typeface="Roboto"/>
                  <a:cs typeface="Roboto"/>
                  <a:sym typeface="Roboto"/>
                </a:rPr>
                <a:t>Spring 2024</a:t>
              </a:r>
              <a:endParaRPr sz="1000">
                <a:solidFill>
                  <a:srgbClr val="0C57D3"/>
                </a:solidFill>
                <a:latin typeface="Roboto"/>
                <a:ea typeface="Roboto"/>
                <a:cs typeface="Roboto"/>
                <a:sym typeface="Roboto"/>
              </a:endParaRPr>
            </a:p>
          </p:txBody>
        </p:sp>
        <p:sp>
          <p:nvSpPr>
            <p:cNvPr id="1052" name="Google Shape;1052;p151"/>
            <p:cNvSpPr txBox="1"/>
            <p:nvPr/>
          </p:nvSpPr>
          <p:spPr>
            <a:xfrm>
              <a:off x="216300" y="2938762"/>
              <a:ext cx="18534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FFFFFF"/>
                  </a:solidFill>
                  <a:latin typeface="Roboto"/>
                  <a:ea typeface="Roboto"/>
                  <a:cs typeface="Roboto"/>
                  <a:sym typeface="Roboto"/>
                </a:rPr>
                <a:t>Phase II: Internal Review</a:t>
              </a:r>
              <a:endParaRPr sz="1200" b="1">
                <a:solidFill>
                  <a:srgbClr val="FFFFFF"/>
                </a:solidFill>
                <a:latin typeface="Roboto"/>
                <a:ea typeface="Roboto"/>
                <a:cs typeface="Roboto"/>
                <a:sym typeface="Roboto"/>
              </a:endParaRPr>
            </a:p>
          </p:txBody>
        </p:sp>
        <p:sp>
          <p:nvSpPr>
            <p:cNvPr id="1053" name="Google Shape;1053;p151"/>
            <p:cNvSpPr txBox="1"/>
            <p:nvPr/>
          </p:nvSpPr>
          <p:spPr>
            <a:xfrm>
              <a:off x="216246" y="3485729"/>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rgbClr val="FFFFFF"/>
                  </a:solidFill>
                  <a:latin typeface="Roboto"/>
                  <a:ea typeface="Roboto"/>
                  <a:cs typeface="Roboto"/>
                  <a:sym typeface="Roboto"/>
                </a:rPr>
                <a:t>Draft charters are reviewed by ODE staff and members of the E-team.</a:t>
              </a:r>
              <a:endParaRPr sz="900">
                <a:solidFill>
                  <a:srgbClr val="FFFFFF"/>
                </a:solidFill>
                <a:latin typeface="Roboto"/>
                <a:ea typeface="Roboto"/>
                <a:cs typeface="Roboto"/>
                <a:sym typeface="Roboto"/>
              </a:endParaRPr>
            </a:p>
            <a:p>
              <a:pPr marL="0" lvl="0" indent="0" algn="l" rtl="0">
                <a:lnSpc>
                  <a:spcPct val="115000"/>
                </a:lnSpc>
                <a:spcBef>
                  <a:spcPts val="1600"/>
                </a:spcBef>
                <a:spcAft>
                  <a:spcPts val="1600"/>
                </a:spcAft>
                <a:buNone/>
              </a:pPr>
              <a:r>
                <a:rPr lang="en" sz="900">
                  <a:solidFill>
                    <a:srgbClr val="FFFFFF"/>
                  </a:solidFill>
                  <a:latin typeface="Roboto"/>
                  <a:ea typeface="Roboto"/>
                  <a:cs typeface="Roboto"/>
                  <a:sym typeface="Roboto"/>
                </a:rPr>
                <a:t>Charters are revised, sent for approval to Director of ODE.</a:t>
              </a:r>
              <a:endParaRPr sz="900">
                <a:solidFill>
                  <a:srgbClr val="FFFFFF"/>
                </a:solidFill>
                <a:latin typeface="Roboto"/>
                <a:ea typeface="Roboto"/>
                <a:cs typeface="Roboto"/>
                <a:sym typeface="Roboto"/>
              </a:endParaRPr>
            </a:p>
          </p:txBody>
        </p:sp>
        <p:cxnSp>
          <p:nvCxnSpPr>
            <p:cNvPr id="1054" name="Google Shape;1054;p151"/>
            <p:cNvCxnSpPr/>
            <p:nvPr/>
          </p:nvCxnSpPr>
          <p:spPr>
            <a:xfrm>
              <a:off x="2286000" y="2295575"/>
              <a:ext cx="0" cy="2837400"/>
            </a:xfrm>
            <a:prstGeom prst="straightConnector1">
              <a:avLst/>
            </a:prstGeom>
            <a:noFill/>
            <a:ln w="9525" cap="flat" cmpd="sng">
              <a:solidFill>
                <a:srgbClr val="A1C2FA"/>
              </a:solidFill>
              <a:prstDash val="dot"/>
              <a:round/>
              <a:headEnd type="none" w="sm" len="sm"/>
              <a:tailEnd type="none" w="sm" len="sm"/>
            </a:ln>
          </p:spPr>
        </p:cxnSp>
      </p:grpSp>
      <p:grpSp>
        <p:nvGrpSpPr>
          <p:cNvPr id="1055" name="Google Shape;1055;p151">
            <a:extLst>
              <a:ext uri="{C183D7F6-B498-43B3-948B-1728B52AA6E4}">
                <adec:decorative xmlns:adec="http://schemas.microsoft.com/office/drawing/2017/decorative" val="1"/>
              </a:ext>
            </a:extLst>
          </p:cNvPr>
          <p:cNvGrpSpPr/>
          <p:nvPr/>
        </p:nvGrpSpPr>
        <p:grpSpPr>
          <a:xfrm>
            <a:off x="537881" y="1820207"/>
            <a:ext cx="1964588" cy="2616696"/>
            <a:chOff x="0" y="2295575"/>
            <a:chExt cx="2286000" cy="2847950"/>
          </a:xfrm>
        </p:grpSpPr>
        <p:grpSp>
          <p:nvGrpSpPr>
            <p:cNvPr id="1056" name="Google Shape;1056;p151"/>
            <p:cNvGrpSpPr/>
            <p:nvPr/>
          </p:nvGrpSpPr>
          <p:grpSpPr>
            <a:xfrm>
              <a:off x="0" y="2295575"/>
              <a:ext cx="2286000" cy="2847950"/>
              <a:chOff x="0" y="2295575"/>
              <a:chExt cx="2286000" cy="2847950"/>
            </a:xfrm>
          </p:grpSpPr>
          <p:sp>
            <p:nvSpPr>
              <p:cNvPr id="1057" name="Google Shape;1057;p151"/>
              <p:cNvSpPr/>
              <p:nvPr/>
            </p:nvSpPr>
            <p:spPr>
              <a:xfrm>
                <a:off x="0" y="2823925"/>
                <a:ext cx="2286000" cy="2319600"/>
              </a:xfrm>
              <a:prstGeom prst="rect">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51"/>
              <p:cNvSpPr/>
              <p:nvPr/>
            </p:nvSpPr>
            <p:spPr>
              <a:xfrm>
                <a:off x="0" y="2295575"/>
                <a:ext cx="2286000" cy="53700"/>
              </a:xfrm>
              <a:prstGeom prst="rect">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9" name="Google Shape;1059;p151"/>
            <p:cNvSpPr txBox="1"/>
            <p:nvPr/>
          </p:nvSpPr>
          <p:spPr>
            <a:xfrm>
              <a:off x="216293" y="2441105"/>
              <a:ext cx="19914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dirty="0">
                  <a:solidFill>
                    <a:srgbClr val="0C57D3"/>
                  </a:solidFill>
                  <a:latin typeface="Roboto"/>
                  <a:ea typeface="Roboto"/>
                  <a:cs typeface="Roboto"/>
                  <a:sym typeface="Roboto"/>
                </a:rPr>
                <a:t>Summer – Winter  2023</a:t>
              </a:r>
              <a:endParaRPr sz="1000" dirty="0">
                <a:solidFill>
                  <a:srgbClr val="0C57D3"/>
                </a:solidFill>
                <a:latin typeface="Roboto"/>
                <a:ea typeface="Roboto"/>
                <a:cs typeface="Roboto"/>
                <a:sym typeface="Roboto"/>
              </a:endParaRPr>
            </a:p>
          </p:txBody>
        </p:sp>
        <p:sp>
          <p:nvSpPr>
            <p:cNvPr id="1060" name="Google Shape;1060;p151"/>
            <p:cNvSpPr txBox="1"/>
            <p:nvPr/>
          </p:nvSpPr>
          <p:spPr>
            <a:xfrm>
              <a:off x="216290" y="2867244"/>
              <a:ext cx="18534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FFFFFF"/>
                  </a:solidFill>
                  <a:latin typeface="Roboto"/>
                  <a:ea typeface="Roboto"/>
                  <a:cs typeface="Roboto"/>
                  <a:sym typeface="Roboto"/>
                </a:rPr>
                <a:t>Phase I : Development</a:t>
              </a:r>
              <a:endParaRPr sz="1200" b="1">
                <a:solidFill>
                  <a:srgbClr val="FFFFFF"/>
                </a:solidFill>
                <a:latin typeface="Roboto"/>
                <a:ea typeface="Roboto"/>
                <a:cs typeface="Roboto"/>
                <a:sym typeface="Roboto"/>
              </a:endParaRPr>
            </a:p>
          </p:txBody>
        </p:sp>
        <p:sp>
          <p:nvSpPr>
            <p:cNvPr id="1061" name="Google Shape;1061;p151"/>
            <p:cNvSpPr txBox="1"/>
            <p:nvPr/>
          </p:nvSpPr>
          <p:spPr>
            <a:xfrm>
              <a:off x="216293" y="3497522"/>
              <a:ext cx="1853400" cy="127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rgbClr val="FFFFFF"/>
                  </a:solidFill>
                  <a:latin typeface="Roboto"/>
                  <a:ea typeface="Roboto"/>
                  <a:cs typeface="Roboto"/>
                  <a:sym typeface="Roboto"/>
                </a:rPr>
                <a:t>Provisional Research Core Team (RCT) is assembled</a:t>
              </a:r>
              <a:endParaRPr sz="900">
                <a:solidFill>
                  <a:srgbClr val="FFFFFF"/>
                </a:solidFill>
                <a:latin typeface="Roboto"/>
                <a:ea typeface="Roboto"/>
                <a:cs typeface="Roboto"/>
                <a:sym typeface="Roboto"/>
              </a:endParaRPr>
            </a:p>
            <a:p>
              <a:pPr marL="0" lvl="0" indent="0" algn="l" rtl="0">
                <a:lnSpc>
                  <a:spcPct val="115000"/>
                </a:lnSpc>
                <a:spcBef>
                  <a:spcPts val="1600"/>
                </a:spcBef>
                <a:spcAft>
                  <a:spcPts val="1600"/>
                </a:spcAft>
                <a:buNone/>
              </a:pPr>
              <a:r>
                <a:rPr lang="en" sz="900">
                  <a:solidFill>
                    <a:srgbClr val="FFFFFF"/>
                  </a:solidFill>
                  <a:latin typeface="Roboto"/>
                  <a:ea typeface="Roboto"/>
                  <a:cs typeface="Roboto"/>
                  <a:sym typeface="Roboto"/>
                </a:rPr>
                <a:t>Data &amp; Research Architecture Charters are identified and drafted by RCT.</a:t>
              </a:r>
              <a:endParaRPr sz="900">
                <a:solidFill>
                  <a:srgbClr val="FFFFFF"/>
                </a:solidFill>
                <a:latin typeface="Roboto"/>
                <a:ea typeface="Roboto"/>
                <a:cs typeface="Roboto"/>
                <a:sym typeface="Roboto"/>
              </a:endParaRPr>
            </a:p>
          </p:txBody>
        </p:sp>
        <p:cxnSp>
          <p:nvCxnSpPr>
            <p:cNvPr id="1062" name="Google Shape;1062;p151"/>
            <p:cNvCxnSpPr/>
            <p:nvPr/>
          </p:nvCxnSpPr>
          <p:spPr>
            <a:xfrm>
              <a:off x="2286000" y="2295575"/>
              <a:ext cx="0" cy="2837400"/>
            </a:xfrm>
            <a:prstGeom prst="straightConnector1">
              <a:avLst/>
            </a:prstGeom>
            <a:noFill/>
            <a:ln w="9525" cap="flat" cmpd="sng">
              <a:solidFill>
                <a:srgbClr val="A1C2FA"/>
              </a:solidFill>
              <a:prstDash val="dot"/>
              <a:round/>
              <a:headEnd type="none" w="sm" len="sm"/>
              <a:tailEnd type="none" w="sm" len="sm"/>
            </a:ln>
          </p:spPr>
        </p:cxnSp>
      </p:grpSp>
      <p:grpSp>
        <p:nvGrpSpPr>
          <p:cNvPr id="1063" name="Google Shape;1063;p151">
            <a:extLst>
              <a:ext uri="{C183D7F6-B498-43B3-948B-1728B52AA6E4}">
                <adec:decorative xmlns:adec="http://schemas.microsoft.com/office/drawing/2017/decorative" val="1"/>
              </a:ext>
            </a:extLst>
          </p:cNvPr>
          <p:cNvGrpSpPr/>
          <p:nvPr/>
        </p:nvGrpSpPr>
        <p:grpSpPr>
          <a:xfrm>
            <a:off x="6432056" y="1820207"/>
            <a:ext cx="1964588" cy="2616696"/>
            <a:chOff x="0" y="2295575"/>
            <a:chExt cx="2286000" cy="2847950"/>
          </a:xfrm>
        </p:grpSpPr>
        <p:grpSp>
          <p:nvGrpSpPr>
            <p:cNvPr id="1064" name="Google Shape;1064;p151"/>
            <p:cNvGrpSpPr/>
            <p:nvPr/>
          </p:nvGrpSpPr>
          <p:grpSpPr>
            <a:xfrm>
              <a:off x="0" y="2295575"/>
              <a:ext cx="2286000" cy="2847950"/>
              <a:chOff x="0" y="2295575"/>
              <a:chExt cx="2286000" cy="2847950"/>
            </a:xfrm>
          </p:grpSpPr>
          <p:sp>
            <p:nvSpPr>
              <p:cNvPr id="1065" name="Google Shape;1065;p151"/>
              <p:cNvSpPr/>
              <p:nvPr/>
            </p:nvSpPr>
            <p:spPr>
              <a:xfrm>
                <a:off x="0" y="2823925"/>
                <a:ext cx="2286000" cy="23196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51"/>
              <p:cNvSpPr/>
              <p:nvPr/>
            </p:nvSpPr>
            <p:spPr>
              <a:xfrm>
                <a:off x="0" y="2295575"/>
                <a:ext cx="2286000" cy="53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7" name="Google Shape;1067;p151"/>
            <p:cNvSpPr txBox="1"/>
            <p:nvPr/>
          </p:nvSpPr>
          <p:spPr>
            <a:xfrm>
              <a:off x="216300" y="2793333"/>
              <a:ext cx="1853400" cy="79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5E5E5E"/>
                  </a:solidFill>
                  <a:latin typeface="Roboto"/>
                  <a:ea typeface="Roboto"/>
                  <a:cs typeface="Roboto"/>
                  <a:sym typeface="Roboto"/>
                </a:rPr>
                <a:t>Phase IV: External Review</a:t>
              </a:r>
              <a:endParaRPr sz="1200" b="1">
                <a:solidFill>
                  <a:srgbClr val="5E5E5E"/>
                </a:solidFill>
                <a:latin typeface="Roboto"/>
                <a:ea typeface="Roboto"/>
                <a:cs typeface="Roboto"/>
                <a:sym typeface="Roboto"/>
              </a:endParaRPr>
            </a:p>
          </p:txBody>
        </p:sp>
        <p:sp>
          <p:nvSpPr>
            <p:cNvPr id="1068" name="Google Shape;1068;p151"/>
            <p:cNvSpPr txBox="1"/>
            <p:nvPr/>
          </p:nvSpPr>
          <p:spPr>
            <a:xfrm>
              <a:off x="118779" y="3485729"/>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rgbClr val="5E5E5E"/>
                  </a:solidFill>
                  <a:latin typeface="Roboto"/>
                  <a:ea typeface="Roboto"/>
                  <a:cs typeface="Roboto"/>
                  <a:sym typeface="Roboto"/>
                </a:rPr>
                <a:t>Data Justice Stewards provide feedback on charters, overall architecture.</a:t>
              </a:r>
              <a:endParaRPr sz="900">
                <a:solidFill>
                  <a:srgbClr val="5E5E5E"/>
                </a:solidFill>
                <a:latin typeface="Roboto"/>
                <a:ea typeface="Roboto"/>
                <a:cs typeface="Roboto"/>
                <a:sym typeface="Roboto"/>
              </a:endParaRPr>
            </a:p>
            <a:p>
              <a:pPr marL="0" lvl="0" indent="0" algn="l" rtl="0">
                <a:lnSpc>
                  <a:spcPct val="115000"/>
                </a:lnSpc>
                <a:spcBef>
                  <a:spcPts val="1600"/>
                </a:spcBef>
                <a:spcAft>
                  <a:spcPts val="0"/>
                </a:spcAft>
                <a:buNone/>
              </a:pPr>
              <a:r>
                <a:rPr lang="en" sz="900">
                  <a:solidFill>
                    <a:srgbClr val="5E5E5E"/>
                  </a:solidFill>
                  <a:latin typeface="Roboto"/>
                  <a:ea typeface="Roboto"/>
                  <a:cs typeface="Roboto"/>
                  <a:sym typeface="Roboto"/>
                </a:rPr>
                <a:t>Charters are revised and finalized. </a:t>
              </a:r>
              <a:endParaRPr sz="900">
                <a:solidFill>
                  <a:srgbClr val="5E5E5E"/>
                </a:solidFill>
                <a:latin typeface="Roboto"/>
                <a:ea typeface="Roboto"/>
                <a:cs typeface="Roboto"/>
                <a:sym typeface="Roboto"/>
              </a:endParaRPr>
            </a:p>
            <a:p>
              <a:pPr marL="0" lvl="0" indent="0" algn="l" rtl="0">
                <a:lnSpc>
                  <a:spcPct val="115000"/>
                </a:lnSpc>
                <a:spcBef>
                  <a:spcPts val="1600"/>
                </a:spcBef>
                <a:spcAft>
                  <a:spcPts val="1600"/>
                </a:spcAft>
                <a:buNone/>
              </a:pPr>
              <a:endParaRPr sz="900">
                <a:solidFill>
                  <a:srgbClr val="5E5E5E"/>
                </a:solidFill>
                <a:latin typeface="Roboto"/>
                <a:ea typeface="Roboto"/>
                <a:cs typeface="Roboto"/>
                <a:sym typeface="Roboto"/>
              </a:endParaRPr>
            </a:p>
          </p:txBody>
        </p:sp>
        <p:sp>
          <p:nvSpPr>
            <p:cNvPr id="1069" name="Google Shape;1069;p151"/>
            <p:cNvSpPr txBox="1"/>
            <p:nvPr/>
          </p:nvSpPr>
          <p:spPr>
            <a:xfrm>
              <a:off x="216305" y="2441105"/>
              <a:ext cx="18534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a:solidFill>
                    <a:srgbClr val="5E5E5E"/>
                  </a:solidFill>
                  <a:latin typeface="Roboto"/>
                  <a:ea typeface="Roboto"/>
                  <a:cs typeface="Roboto"/>
                  <a:sym typeface="Roboto"/>
                </a:rPr>
                <a:t>Winter 2024/25</a:t>
              </a:r>
              <a:endParaRPr sz="1000">
                <a:solidFill>
                  <a:srgbClr val="5E5E5E"/>
                </a:solidFill>
                <a:latin typeface="Roboto"/>
                <a:ea typeface="Roboto"/>
                <a:cs typeface="Roboto"/>
                <a:sym typeface="Roboto"/>
              </a:endParaRPr>
            </a:p>
          </p:txBody>
        </p:sp>
      </p:grpSp>
      <p:grpSp>
        <p:nvGrpSpPr>
          <p:cNvPr id="1070" name="Google Shape;1070;p151">
            <a:extLst>
              <a:ext uri="{C183D7F6-B498-43B3-948B-1728B52AA6E4}">
                <adec:decorative xmlns:adec="http://schemas.microsoft.com/office/drawing/2017/decorative" val="1"/>
              </a:ext>
            </a:extLst>
          </p:cNvPr>
          <p:cNvGrpSpPr/>
          <p:nvPr/>
        </p:nvGrpSpPr>
        <p:grpSpPr>
          <a:xfrm>
            <a:off x="4467329" y="1820177"/>
            <a:ext cx="1964597" cy="2616726"/>
            <a:chOff x="0" y="2295575"/>
            <a:chExt cx="2286010" cy="3226940"/>
          </a:xfrm>
        </p:grpSpPr>
        <p:grpSp>
          <p:nvGrpSpPr>
            <p:cNvPr id="1071" name="Google Shape;1071;p151"/>
            <p:cNvGrpSpPr/>
            <p:nvPr/>
          </p:nvGrpSpPr>
          <p:grpSpPr>
            <a:xfrm>
              <a:off x="0" y="2295575"/>
              <a:ext cx="2286010" cy="3226940"/>
              <a:chOff x="0" y="2295575"/>
              <a:chExt cx="2286010" cy="3226940"/>
            </a:xfrm>
          </p:grpSpPr>
          <p:sp>
            <p:nvSpPr>
              <p:cNvPr id="1072" name="Google Shape;1072;p151"/>
              <p:cNvSpPr/>
              <p:nvPr/>
            </p:nvSpPr>
            <p:spPr>
              <a:xfrm>
                <a:off x="10" y="2883415"/>
                <a:ext cx="2286000" cy="26391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51"/>
              <p:cNvSpPr/>
              <p:nvPr/>
            </p:nvSpPr>
            <p:spPr>
              <a:xfrm>
                <a:off x="0" y="2295575"/>
                <a:ext cx="2286000" cy="537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4" name="Google Shape;1074;p151"/>
            <p:cNvSpPr txBox="1"/>
            <p:nvPr/>
          </p:nvSpPr>
          <p:spPr>
            <a:xfrm>
              <a:off x="216303" y="2931116"/>
              <a:ext cx="1966800" cy="73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rgbClr val="5E5E5E"/>
                  </a:solidFill>
                  <a:latin typeface="Roboto"/>
                  <a:ea typeface="Roboto"/>
                  <a:cs typeface="Roboto"/>
                  <a:sym typeface="Roboto"/>
                </a:rPr>
                <a:t>Phase III: Preparation</a:t>
              </a:r>
              <a:endParaRPr sz="1200" b="1" dirty="0">
                <a:solidFill>
                  <a:srgbClr val="5E5E5E"/>
                </a:solidFill>
                <a:latin typeface="Roboto"/>
                <a:ea typeface="Roboto"/>
                <a:cs typeface="Roboto"/>
                <a:sym typeface="Roboto"/>
              </a:endParaRPr>
            </a:p>
          </p:txBody>
        </p:sp>
        <p:sp>
          <p:nvSpPr>
            <p:cNvPr id="1075" name="Google Shape;1075;p151"/>
            <p:cNvSpPr txBox="1"/>
            <p:nvPr/>
          </p:nvSpPr>
          <p:spPr>
            <a:xfrm>
              <a:off x="178754" y="3355191"/>
              <a:ext cx="1853400" cy="9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900">
                  <a:solidFill>
                    <a:srgbClr val="5E5E5E"/>
                  </a:solidFill>
                  <a:latin typeface="Roboto"/>
                  <a:ea typeface="Roboto"/>
                  <a:cs typeface="Roboto"/>
                  <a:sym typeface="Roboto"/>
                </a:rPr>
                <a:t>Data Justice Stewards are recruited and onboarded.</a:t>
              </a:r>
              <a:endParaRPr sz="900">
                <a:solidFill>
                  <a:srgbClr val="5E5E5E"/>
                </a:solidFill>
                <a:latin typeface="Roboto"/>
                <a:ea typeface="Roboto"/>
                <a:cs typeface="Roboto"/>
                <a:sym typeface="Roboto"/>
              </a:endParaRPr>
            </a:p>
            <a:p>
              <a:pPr marL="0" lvl="0" indent="0" algn="l" rtl="0">
                <a:lnSpc>
                  <a:spcPct val="115000"/>
                </a:lnSpc>
                <a:spcBef>
                  <a:spcPts val="1600"/>
                </a:spcBef>
                <a:spcAft>
                  <a:spcPts val="0"/>
                </a:spcAft>
                <a:buNone/>
              </a:pPr>
              <a:r>
                <a:rPr lang="en" sz="900">
                  <a:solidFill>
                    <a:srgbClr val="5E5E5E"/>
                  </a:solidFill>
                  <a:latin typeface="Roboto"/>
                  <a:ea typeface="Roboto"/>
                  <a:cs typeface="Roboto"/>
                  <a:sym typeface="Roboto"/>
                </a:rPr>
                <a:t>Data Governance Committee charter is revised. </a:t>
              </a:r>
              <a:endParaRPr sz="900">
                <a:solidFill>
                  <a:srgbClr val="5E5E5E"/>
                </a:solidFill>
                <a:latin typeface="Roboto"/>
                <a:ea typeface="Roboto"/>
                <a:cs typeface="Roboto"/>
                <a:sym typeface="Roboto"/>
              </a:endParaRPr>
            </a:p>
            <a:p>
              <a:pPr marL="0" lvl="0" indent="0" algn="l" rtl="0">
                <a:lnSpc>
                  <a:spcPct val="115000"/>
                </a:lnSpc>
                <a:spcBef>
                  <a:spcPts val="1600"/>
                </a:spcBef>
                <a:spcAft>
                  <a:spcPts val="1600"/>
                </a:spcAft>
                <a:buNone/>
              </a:pPr>
              <a:r>
                <a:rPr lang="en" sz="900">
                  <a:solidFill>
                    <a:srgbClr val="5E5E5E"/>
                  </a:solidFill>
                  <a:latin typeface="Roboto"/>
                  <a:ea typeface="Roboto"/>
                  <a:cs typeface="Roboto"/>
                  <a:sym typeface="Roboto"/>
                </a:rPr>
                <a:t>Research Practice Partnership charter is drafted.</a:t>
              </a:r>
              <a:endParaRPr sz="900">
                <a:solidFill>
                  <a:srgbClr val="5E5E5E"/>
                </a:solidFill>
                <a:latin typeface="Roboto"/>
                <a:ea typeface="Roboto"/>
                <a:cs typeface="Roboto"/>
                <a:sym typeface="Roboto"/>
              </a:endParaRPr>
            </a:p>
          </p:txBody>
        </p:sp>
        <p:cxnSp>
          <p:nvCxnSpPr>
            <p:cNvPr id="1076" name="Google Shape;1076;p151"/>
            <p:cNvCxnSpPr/>
            <p:nvPr/>
          </p:nvCxnSpPr>
          <p:spPr>
            <a:xfrm>
              <a:off x="2286000" y="2295575"/>
              <a:ext cx="0" cy="2837400"/>
            </a:xfrm>
            <a:prstGeom prst="straightConnector1">
              <a:avLst/>
            </a:prstGeom>
            <a:noFill/>
            <a:ln w="9525" cap="flat" cmpd="sng">
              <a:solidFill>
                <a:srgbClr val="D9D9D9"/>
              </a:solidFill>
              <a:prstDash val="dot"/>
              <a:round/>
              <a:headEnd type="none" w="sm" len="sm"/>
              <a:tailEnd type="none" w="sm" len="sm"/>
            </a:ln>
          </p:spPr>
        </p:cxnSp>
        <p:sp>
          <p:nvSpPr>
            <p:cNvPr id="1077" name="Google Shape;1077;p151"/>
            <p:cNvSpPr txBox="1"/>
            <p:nvPr/>
          </p:nvSpPr>
          <p:spPr>
            <a:xfrm>
              <a:off x="216270" y="2441105"/>
              <a:ext cx="1853400" cy="26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dirty="0">
                  <a:solidFill>
                    <a:srgbClr val="5E5E5E"/>
                  </a:solidFill>
                  <a:latin typeface="Roboto"/>
                  <a:ea typeface="Roboto"/>
                  <a:cs typeface="Roboto"/>
                  <a:sym typeface="Roboto"/>
                </a:rPr>
                <a:t>Summer – Fall 2024</a:t>
              </a:r>
              <a:endParaRPr sz="1000" dirty="0">
                <a:solidFill>
                  <a:srgbClr val="5E5E5E"/>
                </a:solidFill>
                <a:latin typeface="Roboto"/>
                <a:ea typeface="Roboto"/>
                <a:cs typeface="Roboto"/>
                <a:sym typeface="Roboto"/>
              </a:endParaRPr>
            </a:p>
          </p:txBody>
        </p:sp>
      </p:grpSp>
    </p:spTree>
  </p:cSld>
  <p:clrMapOvr>
    <a:masterClrMapping/>
  </p:clrMapOvr>
</p:sld>
</file>

<file path=ppt/theme/theme1.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rogram xmlns="f2e5ac6d-9c30-4457-9a8a-3bd73e3b1af1"/>
    <Date xmlns="f2e5ac6d-9c30-4457-9a8a-3bd73e3b1af1"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B93CDFC2EB1E4888D307CD508EE683" ma:contentTypeVersion="9" ma:contentTypeDescription="Create a new document." ma:contentTypeScope="" ma:versionID="c2c8cdf79be8c213421109c851f26139">
  <xsd:schema xmlns:xsd="http://www.w3.org/2001/XMLSchema" xmlns:xs="http://www.w3.org/2001/XMLSchema" xmlns:p="http://schemas.microsoft.com/office/2006/metadata/properties" xmlns:ns1="http://schemas.microsoft.com/sharepoint/v3" xmlns:ns2="49e1b1f5-4598-4f10-9cb7-32cc96214367" xmlns:ns3="f2e5ac6d-9c30-4457-9a8a-3bd73e3b1af1" targetNamespace="http://schemas.microsoft.com/office/2006/metadata/properties" ma:root="true" ma:fieldsID="cfd2837aceaf989a620e929c2f297fd3" ns1:_="" ns2:_="" ns3:_="">
    <xsd:import namespace="http://schemas.microsoft.com/sharepoint/v3"/>
    <xsd:import namespace="49e1b1f5-4598-4f10-9cb7-32cc96214367"/>
    <xsd:import namespace="f2e5ac6d-9c30-4457-9a8a-3bd73e3b1af1"/>
    <xsd:element name="properties">
      <xsd:complexType>
        <xsd:sequence>
          <xsd:element name="documentManagement">
            <xsd:complexType>
              <xsd:all>
                <xsd:element ref="ns1:PublishingStartDate" minOccurs="0"/>
                <xsd:element ref="ns1:PublishingExpirationDate" minOccurs="0"/>
                <xsd:element ref="ns2:SharedWithUsers" minOccurs="0"/>
                <xsd:element ref="ns3:Program"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e1b1f5-4598-4f10-9cb7-32cc9621436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e5ac6d-9c30-4457-9a8a-3bd73e3b1af1" elementFormDefault="qualified">
    <xsd:import namespace="http://schemas.microsoft.com/office/2006/documentManagement/types"/>
    <xsd:import namespace="http://schemas.microsoft.com/office/infopath/2007/PartnerControls"/>
    <xsd:element name="Program" ma:index="12" nillable="true" ma:displayName="Program" ma:description="If applicable, choose the program area" ma:internalName="Program">
      <xsd:complexType>
        <xsd:complexContent>
          <xsd:extension base="dms:MultiChoice">
            <xsd:sequence>
              <xsd:element name="Value" maxOccurs="unbounded" minOccurs="0" nillable="true">
                <xsd:simpleType>
                  <xsd:restriction base="dms:Choice">
                    <xsd:enumeration value="APD"/>
                    <xsd:enumeration value="CW"/>
                    <xsd:enumeration value="ODDS"/>
                    <xsd:enumeration value="ODHS"/>
                    <xsd:enumeration value="OEP"/>
                    <xsd:enumeration value="OTIS"/>
                    <xsd:enumeration value="SSP"/>
                    <xsd:enumeration value="VR"/>
                  </xsd:restriction>
                </xsd:simpleType>
              </xsd:element>
            </xsd:sequence>
          </xsd:extension>
        </xsd:complexContent>
      </xsd:complexType>
    </xsd:element>
    <xsd:element name="Date" ma:index="13" nillable="true" ma:displayName="Year" ma:internalName="Dat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A883C5-7B3F-4577-9079-0E0D73393B8C}">
  <ds:schemaRefs>
    <ds:schemaRef ds:uri="http://schemas.microsoft.com/sharepoint/v3/contenttype/forms"/>
  </ds:schemaRefs>
</ds:datastoreItem>
</file>

<file path=customXml/itemProps2.xml><?xml version="1.0" encoding="utf-8"?>
<ds:datastoreItem xmlns:ds="http://schemas.openxmlformats.org/officeDocument/2006/customXml" ds:itemID="{60DBBC49-55E0-44F1-B0F6-E03AA054D1A2}">
  <ds:schemaRefs>
    <ds:schemaRef ds:uri="http://schemas.microsoft.com/office/infopath/2007/PartnerControls"/>
    <ds:schemaRef ds:uri="http://purl.org/dc/elements/1.1/"/>
    <ds:schemaRef ds:uri="http://purl.org/dc/terms/"/>
    <ds:schemaRef ds:uri="http://www.w3.org/XML/1998/namespace"/>
    <ds:schemaRef ds:uri="http://schemas.microsoft.com/office/2006/documentManagement/types"/>
    <ds:schemaRef ds:uri="http://schemas.openxmlformats.org/package/2006/metadata/core-properties"/>
    <ds:schemaRef ds:uri="http://purl.org/dc/dcmitype/"/>
    <ds:schemaRef ds:uri="ff1a0111-b4c4-4249-b713-80a6ce4b0831"/>
    <ds:schemaRef ds:uri="7137f970-cc2a-4058-b253-3237e3a2ae9e"/>
    <ds:schemaRef ds:uri="http://schemas.microsoft.com/office/2006/metadata/properties"/>
  </ds:schemaRefs>
</ds:datastoreItem>
</file>

<file path=customXml/itemProps3.xml><?xml version="1.0" encoding="utf-8"?>
<ds:datastoreItem xmlns:ds="http://schemas.openxmlformats.org/officeDocument/2006/customXml" ds:itemID="{19870E85-749E-4C42-819B-3D067C4517EB}"/>
</file>

<file path=docProps/app.xml><?xml version="1.0" encoding="utf-8"?>
<Properties xmlns="http://schemas.openxmlformats.org/officeDocument/2006/extended-properties" xmlns:vt="http://schemas.openxmlformats.org/officeDocument/2006/docPropsVTypes">
  <TotalTime>10</TotalTime>
  <Words>2125</Words>
  <Application>Microsoft Office PowerPoint</Application>
  <PresentationFormat>On-screen Show (16:9)</PresentationFormat>
  <Paragraphs>205</Paragraphs>
  <Slides>13</Slides>
  <Notes>13</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Roboto</vt:lpstr>
      <vt:lpstr>Blue_2021ODE</vt:lpstr>
      <vt:lpstr>Blue_2021ODE</vt:lpstr>
      <vt:lpstr>Building Capacity for Data Justice: Creation of ODE's Data Justice Stewards</vt:lpstr>
      <vt:lpstr>Origins</vt:lpstr>
      <vt:lpstr>ODE Data &amp; Research Architecture Project</vt:lpstr>
      <vt:lpstr>Why build a Data and Research Architecture? </vt:lpstr>
      <vt:lpstr>Data and Research Architecture </vt:lpstr>
      <vt:lpstr>Key Tensions for Government Agencies</vt:lpstr>
      <vt:lpstr>Charter development process</vt:lpstr>
      <vt:lpstr>Data Justice Stewards 1.0</vt:lpstr>
      <vt:lpstr>Data &amp; Research Architecture Development Phases</vt:lpstr>
      <vt:lpstr>Lessons Learned from Recruitment</vt:lpstr>
      <vt:lpstr>Next Steps: Kick-off Meeting</vt:lpstr>
      <vt:lpstr>Recommendations for Others Engaged in this Work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Capacity for Data Justice: Creation of ODE's Data Justice Stewards</dc:title>
  <cp:lastModifiedBy>Sarah Tinker (she/her)</cp:lastModifiedBy>
  <cp:revision>1</cp:revision>
  <dcterms:modified xsi:type="dcterms:W3CDTF">2025-01-21T23:44:01Z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0x010100E4B93CDFC2EB1E4888D307CD508EE683</vt:lpwstr>
  </property>
  <property fmtid="{D5CDD505-2E9C-101B-9397-08002B2CF9AE}" pid="3" name="MSIP_Label_ebdd6eeb-0dd0-4927-947e-a759f08fcf55_Enabled">
    <vt:lpwstr>true</vt:lpwstr>
  </property>
  <property fmtid="{D5CDD505-2E9C-101B-9397-08002B2CF9AE}" pid="4" name="MSIP_Label_ebdd6eeb-0dd0-4927-947e-a759f08fcf55_SetDate">
    <vt:lpwstr>2025-01-21T23:33:27Z</vt:lpwstr>
  </property>
  <property fmtid="{D5CDD505-2E9C-101B-9397-08002B2CF9AE}" pid="5" name="MSIP_Label_ebdd6eeb-0dd0-4927-947e-a759f08fcf55_Method">
    <vt:lpwstr>Privileged</vt:lpwstr>
  </property>
  <property fmtid="{D5CDD505-2E9C-101B-9397-08002B2CF9AE}" pid="6" name="MSIP_Label_ebdd6eeb-0dd0-4927-947e-a759f08fcf55_Name">
    <vt:lpwstr>Level 1 - Published (Items)</vt:lpwstr>
  </property>
  <property fmtid="{D5CDD505-2E9C-101B-9397-08002B2CF9AE}" pid="7" name="MSIP_Label_ebdd6eeb-0dd0-4927-947e-a759f08fcf55_SiteId">
    <vt:lpwstr>658e63e8-8d39-499c-8f48-13adc9452f4c</vt:lpwstr>
  </property>
  <property fmtid="{D5CDD505-2E9C-101B-9397-08002B2CF9AE}" pid="8" name="MSIP_Label_ebdd6eeb-0dd0-4927-947e-a759f08fcf55_ActionId">
    <vt:lpwstr>7c54f4f7-a76b-46a0-aad9-1c46daff7021</vt:lpwstr>
  </property>
  <property fmtid="{D5CDD505-2E9C-101B-9397-08002B2CF9AE}" pid="9" name="MSIP_Label_ebdd6eeb-0dd0-4927-947e-a759f08fcf55_ContentBits">
    <vt:lpwstr>0</vt:lpwstr>
  </property>
</Properties>
</file>