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98" r:id="rId5"/>
    <p:sldId id="299" r:id="rId6"/>
    <p:sldId id="306" r:id="rId7"/>
    <p:sldId id="1815" r:id="rId8"/>
    <p:sldId id="1808" r:id="rId9"/>
    <p:sldId id="1812" r:id="rId10"/>
    <p:sldId id="1813" r:id="rId11"/>
    <p:sldId id="1814" r:id="rId12"/>
    <p:sldId id="1817" r:id="rId13"/>
    <p:sldId id="1819" r:id="rId14"/>
    <p:sldId id="300" r:id="rId15"/>
    <p:sldId id="311" r:id="rId16"/>
    <p:sldId id="1820" r:id="rId17"/>
    <p:sldId id="305" r:id="rId18"/>
    <p:sldId id="307" r:id="rId19"/>
    <p:sldId id="181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Falkenberg Keith" initials="FK" lastIdx="1" clrIdx="6">
    <p:extLst>
      <p:ext uri="{19B8F6BF-5375-455C-9EA6-DF929625EA0E}">
        <p15:presenceInfo xmlns:p15="http://schemas.microsoft.com/office/powerpoint/2012/main" userId="S::keith.falkenberg@dhsoha.state.or.us::7a015d19-eafb-4237-a7b7-34dbed97ea20" providerId="AD"/>
      </p:ext>
    </p:extLst>
  </p:cmAuthor>
  <p:cmAuthor id="1" name="Kinshella Matthew" initials="KM" lastIdx="28" clrIdx="0">
    <p:extLst>
      <p:ext uri="{19B8F6BF-5375-455C-9EA6-DF929625EA0E}">
        <p15:presenceInfo xmlns:p15="http://schemas.microsoft.com/office/powerpoint/2012/main" userId="S::Matthew.Kinshella@dhsoha.state.or.us::8ec553a3-1064-4581-8dcd-bdb96824a01f" providerId="AD"/>
      </p:ext>
    </p:extLst>
  </p:cmAuthor>
  <p:cmAuthor id="8" name="Kimberly Osmani" initials="KO" lastIdx="1" clrIdx="7">
    <p:extLst>
      <p:ext uri="{19B8F6BF-5375-455C-9EA6-DF929625EA0E}">
        <p15:presenceInfo xmlns:p15="http://schemas.microsoft.com/office/powerpoint/2012/main" userId="S-1-5-21-1275210071-879983540-725345543-1267837" providerId="AD"/>
      </p:ext>
    </p:extLst>
  </p:cmAuthor>
  <p:cmAuthor id="2" name="Sinatra Christy" initials="SC" lastIdx="2" clrIdx="1">
    <p:extLst>
      <p:ext uri="{19B8F6BF-5375-455C-9EA6-DF929625EA0E}">
        <p15:presenceInfo xmlns:p15="http://schemas.microsoft.com/office/powerpoint/2012/main" userId="S::christy.sinatra@dhsoha.state.or.us::156a6d14-3225-44be-be35-537431eb7aa1" providerId="AD"/>
      </p:ext>
    </p:extLst>
  </p:cmAuthor>
  <p:cmAuthor id="9" name="Hassan Enayati" initials="HE" lastIdx="2" clrIdx="8">
    <p:extLst>
      <p:ext uri="{19B8F6BF-5375-455C-9EA6-DF929625EA0E}">
        <p15:presenceInfo xmlns:p15="http://schemas.microsoft.com/office/powerpoint/2012/main" userId="S-1-5-21-1275210071-879983540-725345543-890214" providerId="AD"/>
      </p:ext>
    </p:extLst>
  </p:cmAuthor>
  <p:cmAuthor id="3" name="Morawski Lisa" initials="ML" lastIdx="5" clrIdx="2">
    <p:extLst>
      <p:ext uri="{19B8F6BF-5375-455C-9EA6-DF929625EA0E}">
        <p15:presenceInfo xmlns:p15="http://schemas.microsoft.com/office/powerpoint/2012/main" userId="S::Lisa.Morawski@dhsoha.state.or.us::1305285e-821c-4fbc-b384-f4cf7153acec" providerId="AD"/>
      </p:ext>
    </p:extLst>
  </p:cmAuthor>
  <p:cmAuthor id="10" name="Lydia Mitchell Dempsey" initials="LMD" lastIdx="55" clrIdx="9">
    <p:extLst>
      <p:ext uri="{19B8F6BF-5375-455C-9EA6-DF929625EA0E}">
        <p15:presenceInfo xmlns:p15="http://schemas.microsoft.com/office/powerpoint/2012/main" userId="S-1-5-21-1275210071-879983540-725345543-1611473" providerId="AD"/>
      </p:ext>
    </p:extLst>
  </p:cmAuthor>
  <p:cmAuthor id="4" name="Sunderland Jake" initials="SJ" lastIdx="1" clrIdx="3">
    <p:extLst>
      <p:ext uri="{19B8F6BF-5375-455C-9EA6-DF929625EA0E}">
        <p15:presenceInfo xmlns:p15="http://schemas.microsoft.com/office/powerpoint/2012/main" userId="S::jake.sunderland@dhsoha.state.or.us::68902716-0584-45b8-95ee-525aebfe2eb4" providerId="AD"/>
      </p:ext>
    </p:extLst>
  </p:cmAuthor>
  <p:cmAuthor id="5" name="Wendt Liesl M" initials="WM" lastIdx="7" clrIdx="4">
    <p:extLst>
      <p:ext uri="{19B8F6BF-5375-455C-9EA6-DF929625EA0E}">
        <p15:presenceInfo xmlns:p15="http://schemas.microsoft.com/office/powerpoint/2012/main" userId="S::liesl.m.wendt@dhsoha.state.or.us::5fae414c-20b6-4908-b492-525940acba79" providerId="AD"/>
      </p:ext>
    </p:extLst>
  </p:cmAuthor>
  <p:cmAuthor id="6" name="Jordan Dion  C" initials="JC" lastIdx="2" clrIdx="5">
    <p:extLst>
      <p:ext uri="{19B8F6BF-5375-455C-9EA6-DF929625EA0E}">
        <p15:presenceInfo xmlns:p15="http://schemas.microsoft.com/office/powerpoint/2012/main" userId="S::dion.c.jordan@dhsoha.state.or.us::92a47379-37b9-4093-be2f-adea26f43f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628"/>
    <a:srgbClr val="517440"/>
    <a:srgbClr val="648456"/>
    <a:srgbClr val="778F6F"/>
    <a:srgbClr val="899E82"/>
    <a:srgbClr val="064276"/>
    <a:srgbClr val="00AAA9"/>
    <a:srgbClr val="EC5A24"/>
    <a:srgbClr val="E7ECF2"/>
    <a:srgbClr val="FFF1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A8BE53-73EB-4C1E-BFC4-08CCCAAC8783}" v="429" dt="2025-01-22T00:08:21.6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 Johnson (she/her/ella/ona)" userId="37d16269-225f-4c22-a337-bd24cc712616" providerId="ADAL" clId="{EF4DAEF7-3224-43DF-B58E-687958DF89D0}"/>
    <pc:docChg chg="undo custSel addSld delSld modSld sldOrd">
      <pc:chgData name="Jo Johnson (she/her/ella/ona)" userId="37d16269-225f-4c22-a337-bd24cc712616" providerId="ADAL" clId="{EF4DAEF7-3224-43DF-B58E-687958DF89D0}" dt="2024-11-20T01:00:23.595" v="35" actId="5793"/>
      <pc:docMkLst>
        <pc:docMk/>
      </pc:docMkLst>
      <pc:sldChg chg="modSp mod">
        <pc:chgData name="Jo Johnson (she/her/ella/ona)" userId="37d16269-225f-4c22-a337-bd24cc712616" providerId="ADAL" clId="{EF4DAEF7-3224-43DF-B58E-687958DF89D0}" dt="2024-11-20T00:57:41.036" v="24" actId="20577"/>
        <pc:sldMkLst>
          <pc:docMk/>
          <pc:sldMk cId="3566806720" sldId="298"/>
        </pc:sldMkLst>
        <pc:spChg chg="mod">
          <ac:chgData name="Jo Johnson (she/her/ella/ona)" userId="37d16269-225f-4c22-a337-bd24cc712616" providerId="ADAL" clId="{EF4DAEF7-3224-43DF-B58E-687958DF89D0}" dt="2024-11-20T00:57:41.036" v="24" actId="20577"/>
          <ac:spMkLst>
            <pc:docMk/>
            <pc:sldMk cId="3566806720" sldId="298"/>
            <ac:spMk id="5" creationId="{225B4698-03B9-F6D9-2B81-5B4EF257B325}"/>
          </ac:spMkLst>
        </pc:spChg>
      </pc:sldChg>
      <pc:sldChg chg="modSp add del mod">
        <pc:chgData name="Jo Johnson (she/her/ella/ona)" userId="37d16269-225f-4c22-a337-bd24cc712616" providerId="ADAL" clId="{EF4DAEF7-3224-43DF-B58E-687958DF89D0}" dt="2024-11-20T00:57:18.912" v="14" actId="20577"/>
        <pc:sldMkLst>
          <pc:docMk/>
          <pc:sldMk cId="2146510176" sldId="299"/>
        </pc:sldMkLst>
        <pc:spChg chg="mod">
          <ac:chgData name="Jo Johnson (she/her/ella/ona)" userId="37d16269-225f-4c22-a337-bd24cc712616" providerId="ADAL" clId="{EF4DAEF7-3224-43DF-B58E-687958DF89D0}" dt="2024-11-20T00:57:18.912" v="14" actId="20577"/>
          <ac:spMkLst>
            <pc:docMk/>
            <pc:sldMk cId="2146510176" sldId="299"/>
            <ac:spMk id="3" creationId="{BE3663FE-9235-AE1E-A2DB-B4E7CC8EAE1E}"/>
          </ac:spMkLst>
        </pc:spChg>
      </pc:sldChg>
      <pc:sldChg chg="del ord">
        <pc:chgData name="Jo Johnson (she/her/ella/ona)" userId="37d16269-225f-4c22-a337-bd24cc712616" providerId="ADAL" clId="{EF4DAEF7-3224-43DF-B58E-687958DF89D0}" dt="2024-11-20T00:56:18.212" v="2" actId="47"/>
        <pc:sldMkLst>
          <pc:docMk/>
          <pc:sldMk cId="3575395732" sldId="302"/>
        </pc:sldMkLst>
      </pc:sldChg>
      <pc:sldChg chg="ord">
        <pc:chgData name="Jo Johnson (she/her/ella/ona)" userId="37d16269-225f-4c22-a337-bd24cc712616" providerId="ADAL" clId="{EF4DAEF7-3224-43DF-B58E-687958DF89D0}" dt="2024-11-20T00:57:50.630" v="26"/>
        <pc:sldMkLst>
          <pc:docMk/>
          <pc:sldMk cId="1117061171" sldId="305"/>
        </pc:sldMkLst>
      </pc:sldChg>
      <pc:sldChg chg="modSp mod ord">
        <pc:chgData name="Jo Johnson (she/her/ella/ona)" userId="37d16269-225f-4c22-a337-bd24cc712616" providerId="ADAL" clId="{EF4DAEF7-3224-43DF-B58E-687958DF89D0}" dt="2024-11-20T00:57:30.457" v="15" actId="1076"/>
        <pc:sldMkLst>
          <pc:docMk/>
          <pc:sldMk cId="2193857606" sldId="306"/>
        </pc:sldMkLst>
        <pc:picChg chg="mod">
          <ac:chgData name="Jo Johnson (she/her/ella/ona)" userId="37d16269-225f-4c22-a337-bd24cc712616" providerId="ADAL" clId="{EF4DAEF7-3224-43DF-B58E-687958DF89D0}" dt="2024-11-20T00:57:30.457" v="15" actId="1076"/>
          <ac:picMkLst>
            <pc:docMk/>
            <pc:sldMk cId="2193857606" sldId="306"/>
            <ac:picMk id="10" creationId="{D3D96A42-412D-8025-36C1-30492F407238}"/>
          </ac:picMkLst>
        </pc:picChg>
      </pc:sldChg>
      <pc:sldChg chg="ord">
        <pc:chgData name="Jo Johnson (she/her/ella/ona)" userId="37d16269-225f-4c22-a337-bd24cc712616" providerId="ADAL" clId="{EF4DAEF7-3224-43DF-B58E-687958DF89D0}" dt="2024-11-20T00:58:00.953" v="28"/>
        <pc:sldMkLst>
          <pc:docMk/>
          <pc:sldMk cId="301443820" sldId="307"/>
        </pc:sldMkLst>
      </pc:sldChg>
      <pc:sldChg chg="ord">
        <pc:chgData name="Jo Johnson (she/her/ella/ona)" userId="37d16269-225f-4c22-a337-bd24cc712616" providerId="ADAL" clId="{EF4DAEF7-3224-43DF-B58E-687958DF89D0}" dt="2024-11-20T00:56:47.359" v="10"/>
        <pc:sldMkLst>
          <pc:docMk/>
          <pc:sldMk cId="4011633843" sldId="1808"/>
        </pc:sldMkLst>
      </pc:sldChg>
      <pc:sldChg chg="del">
        <pc:chgData name="Jo Johnson (she/her/ella/ona)" userId="37d16269-225f-4c22-a337-bd24cc712616" providerId="ADAL" clId="{EF4DAEF7-3224-43DF-B58E-687958DF89D0}" dt="2024-11-20T00:56:52.933" v="11" actId="2696"/>
        <pc:sldMkLst>
          <pc:docMk/>
          <pc:sldMk cId="3300336756" sldId="1811"/>
        </pc:sldMkLst>
      </pc:sldChg>
      <pc:sldChg chg="addSp modSp mod">
        <pc:chgData name="Jo Johnson (she/her/ella/ona)" userId="37d16269-225f-4c22-a337-bd24cc712616" providerId="ADAL" clId="{EF4DAEF7-3224-43DF-B58E-687958DF89D0}" dt="2024-11-20T01:00:23.595" v="35" actId="5793"/>
        <pc:sldMkLst>
          <pc:docMk/>
          <pc:sldMk cId="735633675" sldId="1820"/>
        </pc:sldMkLst>
        <pc:spChg chg="mod">
          <ac:chgData name="Jo Johnson (she/her/ella/ona)" userId="37d16269-225f-4c22-a337-bd24cc712616" providerId="ADAL" clId="{EF4DAEF7-3224-43DF-B58E-687958DF89D0}" dt="2024-11-20T01:00:23.595" v="35" actId="5793"/>
          <ac:spMkLst>
            <pc:docMk/>
            <pc:sldMk cId="735633675" sldId="1820"/>
            <ac:spMk id="3" creationId="{86A3E540-531A-BEB0-4378-6B98808DD326}"/>
          </ac:spMkLst>
        </pc:spChg>
        <pc:picChg chg="add mod">
          <ac:chgData name="Jo Johnson (she/her/ella/ona)" userId="37d16269-225f-4c22-a337-bd24cc712616" providerId="ADAL" clId="{EF4DAEF7-3224-43DF-B58E-687958DF89D0}" dt="2024-11-20T01:00:08.164" v="33" actId="207"/>
          <ac:picMkLst>
            <pc:docMk/>
            <pc:sldMk cId="735633675" sldId="1820"/>
            <ac:picMk id="6" creationId="{B79A58BF-77AD-6F2D-F8EA-0D5D5517CA68}"/>
          </ac:picMkLst>
        </pc:picChg>
      </pc:sldChg>
    </pc:docChg>
  </pc:docChgLst>
  <pc:docChgLst>
    <pc:chgData name="Jo Johnson (she/her/ella/ona)" userId="S::joanna.k.johnson@oha.oregon.gov::37d16269-225f-4c22-a337-bd24cc712616" providerId="AD" clId="Web-{25718B99-31D5-4257-8C5E-C614DCCF738F}"/>
    <pc:docChg chg="delSld">
      <pc:chgData name="Jo Johnson (she/her/ella/ona)" userId="S::joanna.k.johnson@oha.oregon.gov::37d16269-225f-4c22-a337-bd24cc712616" providerId="AD" clId="Web-{25718B99-31D5-4257-8C5E-C614DCCF738F}" dt="2024-11-20T01:12:49.609" v="0"/>
      <pc:docMkLst>
        <pc:docMk/>
      </pc:docMkLst>
      <pc:sldChg chg="del">
        <pc:chgData name="Jo Johnson (she/her/ella/ona)" userId="S::joanna.k.johnson@oha.oregon.gov::37d16269-225f-4c22-a337-bd24cc712616" providerId="AD" clId="Web-{25718B99-31D5-4257-8C5E-C614DCCF738F}" dt="2024-11-20T01:12:49.609" v="0"/>
        <pc:sldMkLst>
          <pc:docMk/>
          <pc:sldMk cId="4243684534" sldId="268"/>
        </pc:sldMkLst>
      </pc:sldChg>
    </pc:docChg>
  </pc:docChgLst>
  <pc:docChgLst>
    <pc:chgData clId="Web-{25718B99-31D5-4257-8C5E-C614DCCF738F}"/>
    <pc:docChg chg="delSld">
      <pc:chgData name="" userId="" providerId="" clId="Web-{25718B99-31D5-4257-8C5E-C614DCCF738F}" dt="2024-11-20T01:12:45.859" v="0"/>
      <pc:docMkLst>
        <pc:docMk/>
      </pc:docMkLst>
      <pc:sldChg chg="del">
        <pc:chgData name="" userId="" providerId="" clId="Web-{25718B99-31D5-4257-8C5E-C614DCCF738F}" dt="2024-11-20T01:12:45.859" v="0"/>
        <pc:sldMkLst>
          <pc:docMk/>
          <pc:sldMk cId="2449765131" sldId="1805"/>
        </pc:sldMkLst>
      </pc:sldChg>
    </pc:docChg>
  </pc:docChgLst>
  <pc:docChgLst>
    <pc:chgData name="Sarah Tinker (she/her)" userId="0e7663e2-365b-43ee-95b9-b01c66bd14e3" providerId="ADAL" clId="{7EA8BE53-73EB-4C1E-BFC4-08CCCAAC8783}"/>
    <pc:docChg chg="custSel modSld">
      <pc:chgData name="Sarah Tinker (she/her)" userId="0e7663e2-365b-43ee-95b9-b01c66bd14e3" providerId="ADAL" clId="{7EA8BE53-73EB-4C1E-BFC4-08CCCAAC8783}" dt="2025-01-22T00:07:37.626" v="838" actId="13244"/>
      <pc:docMkLst>
        <pc:docMk/>
      </pc:docMkLst>
      <pc:sldChg chg="delSp mod">
        <pc:chgData name="Sarah Tinker (she/her)" userId="0e7663e2-365b-43ee-95b9-b01c66bd14e3" providerId="ADAL" clId="{7EA8BE53-73EB-4C1E-BFC4-08CCCAAC8783}" dt="2025-01-21T23:46:26.439" v="0" actId="478"/>
        <pc:sldMkLst>
          <pc:docMk/>
          <pc:sldMk cId="3566806720" sldId="298"/>
        </pc:sldMkLst>
        <pc:spChg chg="del">
          <ac:chgData name="Sarah Tinker (she/her)" userId="0e7663e2-365b-43ee-95b9-b01c66bd14e3" providerId="ADAL" clId="{7EA8BE53-73EB-4C1E-BFC4-08CCCAAC8783}" dt="2025-01-21T23:46:26.439" v="0" actId="478"/>
          <ac:spMkLst>
            <pc:docMk/>
            <pc:sldMk cId="3566806720" sldId="298"/>
            <ac:spMk id="6" creationId="{75793840-E43A-7CAF-617C-FBF7200E9D52}"/>
          </ac:spMkLst>
        </pc:spChg>
      </pc:sldChg>
      <pc:sldChg chg="modSp mod">
        <pc:chgData name="Sarah Tinker (she/her)" userId="0e7663e2-365b-43ee-95b9-b01c66bd14e3" providerId="ADAL" clId="{7EA8BE53-73EB-4C1E-BFC4-08CCCAAC8783}" dt="2025-01-21T23:46:35.143" v="2" actId="962"/>
        <pc:sldMkLst>
          <pc:docMk/>
          <pc:sldMk cId="2146510176" sldId="299"/>
        </pc:sldMkLst>
        <pc:picChg chg="mod">
          <ac:chgData name="Sarah Tinker (she/her)" userId="0e7663e2-365b-43ee-95b9-b01c66bd14e3" providerId="ADAL" clId="{7EA8BE53-73EB-4C1E-BFC4-08CCCAAC8783}" dt="2025-01-21T23:46:35.143" v="2" actId="962"/>
          <ac:picMkLst>
            <pc:docMk/>
            <pc:sldMk cId="2146510176" sldId="299"/>
            <ac:picMk id="6" creationId="{095CF021-983A-472A-132C-37C077FF5577}"/>
          </ac:picMkLst>
        </pc:picChg>
      </pc:sldChg>
      <pc:sldChg chg="modSp mod">
        <pc:chgData name="Sarah Tinker (she/her)" userId="0e7663e2-365b-43ee-95b9-b01c66bd14e3" providerId="ADAL" clId="{7EA8BE53-73EB-4C1E-BFC4-08CCCAAC8783}" dt="2025-01-21T23:48:19.841" v="426" actId="962"/>
        <pc:sldMkLst>
          <pc:docMk/>
          <pc:sldMk cId="1976208885" sldId="300"/>
        </pc:sldMkLst>
        <pc:picChg chg="mod">
          <ac:chgData name="Sarah Tinker (she/her)" userId="0e7663e2-365b-43ee-95b9-b01c66bd14e3" providerId="ADAL" clId="{7EA8BE53-73EB-4C1E-BFC4-08CCCAAC8783}" dt="2025-01-21T23:48:19.841" v="426" actId="962"/>
          <ac:picMkLst>
            <pc:docMk/>
            <pc:sldMk cId="1976208885" sldId="300"/>
            <ac:picMk id="12" creationId="{3EFEE940-55A8-86E6-C87B-30739DB0E180}"/>
          </ac:picMkLst>
        </pc:picChg>
      </pc:sldChg>
      <pc:sldChg chg="modSp mod">
        <pc:chgData name="Sarah Tinker (she/her)" userId="0e7663e2-365b-43ee-95b9-b01c66bd14e3" providerId="ADAL" clId="{7EA8BE53-73EB-4C1E-BFC4-08CCCAAC8783}" dt="2025-01-22T00:07:37.626" v="838" actId="13244"/>
        <pc:sldMkLst>
          <pc:docMk/>
          <pc:sldMk cId="2193857606" sldId="306"/>
        </pc:sldMkLst>
        <pc:spChg chg="ord">
          <ac:chgData name="Sarah Tinker (she/her)" userId="0e7663e2-365b-43ee-95b9-b01c66bd14e3" providerId="ADAL" clId="{7EA8BE53-73EB-4C1E-BFC4-08CCCAAC8783}" dt="2025-01-22T00:07:37.626" v="838" actId="13244"/>
          <ac:spMkLst>
            <pc:docMk/>
            <pc:sldMk cId="2193857606" sldId="306"/>
            <ac:spMk id="4" creationId="{814B46CC-8007-10B5-D6CE-D550ED59B250}"/>
          </ac:spMkLst>
        </pc:spChg>
        <pc:spChg chg="mod">
          <ac:chgData name="Sarah Tinker (she/her)" userId="0e7663e2-365b-43ee-95b9-b01c66bd14e3" providerId="ADAL" clId="{7EA8BE53-73EB-4C1E-BFC4-08CCCAAC8783}" dt="2025-01-22T00:07:27.195" v="831" actId="962"/>
          <ac:spMkLst>
            <pc:docMk/>
            <pc:sldMk cId="2193857606" sldId="306"/>
            <ac:spMk id="5" creationId="{DD3C42E9-6A0E-9745-B50C-E466BDA59492}"/>
          </ac:spMkLst>
        </pc:spChg>
        <pc:spChg chg="mod">
          <ac:chgData name="Sarah Tinker (she/her)" userId="0e7663e2-365b-43ee-95b9-b01c66bd14e3" providerId="ADAL" clId="{7EA8BE53-73EB-4C1E-BFC4-08CCCAAC8783}" dt="2025-01-22T00:07:29.568" v="833" actId="962"/>
          <ac:spMkLst>
            <pc:docMk/>
            <pc:sldMk cId="2193857606" sldId="306"/>
            <ac:spMk id="6" creationId="{0967315B-1544-2672-6225-2B82C7729861}"/>
          </ac:spMkLst>
        </pc:spChg>
        <pc:spChg chg="mod">
          <ac:chgData name="Sarah Tinker (she/her)" userId="0e7663e2-365b-43ee-95b9-b01c66bd14e3" providerId="ADAL" clId="{7EA8BE53-73EB-4C1E-BFC4-08CCCAAC8783}" dt="2025-01-22T00:07:31.775" v="835" actId="962"/>
          <ac:spMkLst>
            <pc:docMk/>
            <pc:sldMk cId="2193857606" sldId="306"/>
            <ac:spMk id="8" creationId="{C3EE4E2B-A932-E50B-B9C7-CDE8E167F9AD}"/>
          </ac:spMkLst>
        </pc:spChg>
        <pc:spChg chg="mod">
          <ac:chgData name="Sarah Tinker (she/her)" userId="0e7663e2-365b-43ee-95b9-b01c66bd14e3" providerId="ADAL" clId="{7EA8BE53-73EB-4C1E-BFC4-08CCCAAC8783}" dt="2025-01-22T00:07:34.017" v="837" actId="962"/>
          <ac:spMkLst>
            <pc:docMk/>
            <pc:sldMk cId="2193857606" sldId="306"/>
            <ac:spMk id="9" creationId="{6B28FA62-6393-820B-E245-46A11DC3A720}"/>
          </ac:spMkLst>
        </pc:spChg>
        <pc:picChg chg="mod">
          <ac:chgData name="Sarah Tinker (she/her)" userId="0e7663e2-365b-43ee-95b9-b01c66bd14e3" providerId="ADAL" clId="{7EA8BE53-73EB-4C1E-BFC4-08CCCAAC8783}" dt="2025-01-21T23:46:38.040" v="3" actId="962"/>
          <ac:picMkLst>
            <pc:docMk/>
            <pc:sldMk cId="2193857606" sldId="306"/>
            <ac:picMk id="10" creationId="{D3D96A42-412D-8025-36C1-30492F407238}"/>
          </ac:picMkLst>
        </pc:picChg>
      </pc:sldChg>
      <pc:sldChg chg="modSp">
        <pc:chgData name="Sarah Tinker (she/her)" userId="0e7663e2-365b-43ee-95b9-b01c66bd14e3" providerId="ADAL" clId="{7EA8BE53-73EB-4C1E-BFC4-08CCCAAC8783}" dt="2025-01-22T00:06:34.181" v="829"/>
        <pc:sldMkLst>
          <pc:docMk/>
          <pc:sldMk cId="2984494342" sldId="311"/>
        </pc:sldMkLst>
        <pc:graphicFrameChg chg="mod">
          <ac:chgData name="Sarah Tinker (she/her)" userId="0e7663e2-365b-43ee-95b9-b01c66bd14e3" providerId="ADAL" clId="{7EA8BE53-73EB-4C1E-BFC4-08CCCAAC8783}" dt="2025-01-22T00:06:34.181" v="829"/>
          <ac:graphicFrameMkLst>
            <pc:docMk/>
            <pc:sldMk cId="2984494342" sldId="311"/>
            <ac:graphicFrameMk id="9" creationId="{0C459102-B0D8-C739-34B8-064127560142}"/>
          </ac:graphicFrameMkLst>
        </pc:graphicFrameChg>
      </pc:sldChg>
      <pc:sldChg chg="modSp mod">
        <pc:chgData name="Sarah Tinker (she/her)" userId="0e7663e2-365b-43ee-95b9-b01c66bd14e3" providerId="ADAL" clId="{7EA8BE53-73EB-4C1E-BFC4-08CCCAAC8783}" dt="2025-01-21T23:46:49.696" v="8" actId="962"/>
        <pc:sldMkLst>
          <pc:docMk/>
          <pc:sldMk cId="4011633843" sldId="1808"/>
        </pc:sldMkLst>
        <pc:picChg chg="mod">
          <ac:chgData name="Sarah Tinker (she/her)" userId="0e7663e2-365b-43ee-95b9-b01c66bd14e3" providerId="ADAL" clId="{7EA8BE53-73EB-4C1E-BFC4-08CCCAAC8783}" dt="2025-01-21T23:46:49.696" v="8" actId="962"/>
          <ac:picMkLst>
            <pc:docMk/>
            <pc:sldMk cId="4011633843" sldId="1808"/>
            <ac:picMk id="8" creationId="{933145E3-DC5D-F94E-C9FE-3CCDA59C83D4}"/>
          </ac:picMkLst>
        </pc:picChg>
      </pc:sldChg>
      <pc:sldChg chg="delSp mod">
        <pc:chgData name="Sarah Tinker (she/her)" userId="0e7663e2-365b-43ee-95b9-b01c66bd14e3" providerId="ADAL" clId="{7EA8BE53-73EB-4C1E-BFC4-08CCCAAC8783}" dt="2025-01-21T23:48:36.663" v="429" actId="478"/>
        <pc:sldMkLst>
          <pc:docMk/>
          <pc:sldMk cId="4090396853" sldId="1810"/>
        </pc:sldMkLst>
        <pc:spChg chg="del">
          <ac:chgData name="Sarah Tinker (she/her)" userId="0e7663e2-365b-43ee-95b9-b01c66bd14e3" providerId="ADAL" clId="{7EA8BE53-73EB-4C1E-BFC4-08CCCAAC8783}" dt="2025-01-21T23:48:36.663" v="429" actId="478"/>
          <ac:spMkLst>
            <pc:docMk/>
            <pc:sldMk cId="4090396853" sldId="1810"/>
            <ac:spMk id="5" creationId="{E15A5E88-F821-CA78-B059-F79504488AED}"/>
          </ac:spMkLst>
        </pc:spChg>
        <pc:spChg chg="del">
          <ac:chgData name="Sarah Tinker (she/her)" userId="0e7663e2-365b-43ee-95b9-b01c66bd14e3" providerId="ADAL" clId="{7EA8BE53-73EB-4C1E-BFC4-08CCCAAC8783}" dt="2025-01-21T23:48:34.825" v="428" actId="478"/>
          <ac:spMkLst>
            <pc:docMk/>
            <pc:sldMk cId="4090396853" sldId="1810"/>
            <ac:spMk id="6" creationId="{2C95846B-6575-552C-9D9D-0770A855F989}"/>
          </ac:spMkLst>
        </pc:spChg>
      </pc:sldChg>
      <pc:sldChg chg="modSp">
        <pc:chgData name="Sarah Tinker (she/her)" userId="0e7663e2-365b-43ee-95b9-b01c66bd14e3" providerId="ADAL" clId="{7EA8BE53-73EB-4C1E-BFC4-08CCCAAC8783}" dt="2025-01-22T00:03:09.824" v="465" actId="962"/>
        <pc:sldMkLst>
          <pc:docMk/>
          <pc:sldMk cId="834780828" sldId="1812"/>
        </pc:sldMkLst>
        <pc:graphicFrameChg chg="mod">
          <ac:chgData name="Sarah Tinker (she/her)" userId="0e7663e2-365b-43ee-95b9-b01c66bd14e3" providerId="ADAL" clId="{7EA8BE53-73EB-4C1E-BFC4-08CCCAAC8783}" dt="2025-01-22T00:03:09.824" v="465" actId="962"/>
          <ac:graphicFrameMkLst>
            <pc:docMk/>
            <pc:sldMk cId="834780828" sldId="1812"/>
            <ac:graphicFrameMk id="6" creationId="{F357327C-1E0E-8BF5-CC06-FA47BA3417E1}"/>
          </ac:graphicFrameMkLst>
        </pc:graphicFrameChg>
      </pc:sldChg>
      <pc:sldChg chg="modSp">
        <pc:chgData name="Sarah Tinker (she/her)" userId="0e7663e2-365b-43ee-95b9-b01c66bd14e3" providerId="ADAL" clId="{7EA8BE53-73EB-4C1E-BFC4-08CCCAAC8783}" dt="2025-01-22T00:04:33.288" v="731" actId="962"/>
        <pc:sldMkLst>
          <pc:docMk/>
          <pc:sldMk cId="3527748348" sldId="1813"/>
        </pc:sldMkLst>
        <pc:graphicFrameChg chg="mod">
          <ac:chgData name="Sarah Tinker (she/her)" userId="0e7663e2-365b-43ee-95b9-b01c66bd14e3" providerId="ADAL" clId="{7EA8BE53-73EB-4C1E-BFC4-08CCCAAC8783}" dt="2025-01-22T00:04:33.288" v="731" actId="962"/>
          <ac:graphicFrameMkLst>
            <pc:docMk/>
            <pc:sldMk cId="3527748348" sldId="1813"/>
            <ac:graphicFrameMk id="8" creationId="{3AC20DF8-A305-D380-7CCA-0705D81E2ABC}"/>
          </ac:graphicFrameMkLst>
        </pc:graphicFrameChg>
      </pc:sldChg>
      <pc:sldChg chg="modSp">
        <pc:chgData name="Sarah Tinker (she/her)" userId="0e7663e2-365b-43ee-95b9-b01c66bd14e3" providerId="ADAL" clId="{7EA8BE53-73EB-4C1E-BFC4-08CCCAAC8783}" dt="2025-01-21T23:46:46.492" v="7" actId="962"/>
        <pc:sldMkLst>
          <pc:docMk/>
          <pc:sldMk cId="2959171282" sldId="1815"/>
        </pc:sldMkLst>
        <pc:graphicFrameChg chg="mod">
          <ac:chgData name="Sarah Tinker (she/her)" userId="0e7663e2-365b-43ee-95b9-b01c66bd14e3" providerId="ADAL" clId="{7EA8BE53-73EB-4C1E-BFC4-08CCCAAC8783}" dt="2025-01-21T23:46:46.492" v="7" actId="962"/>
          <ac:graphicFrameMkLst>
            <pc:docMk/>
            <pc:sldMk cId="2959171282" sldId="1815"/>
            <ac:graphicFrameMk id="7" creationId="{055E4966-B5D0-9B6B-783D-BAD270A93EFB}"/>
          </ac:graphicFrameMkLst>
        </pc:graphicFrameChg>
      </pc:sldChg>
      <pc:sldChg chg="modSp">
        <pc:chgData name="Sarah Tinker (she/her)" userId="0e7663e2-365b-43ee-95b9-b01c66bd14e3" providerId="ADAL" clId="{7EA8BE53-73EB-4C1E-BFC4-08CCCAAC8783}" dt="2025-01-22T00:04:58.206" v="771" actId="962"/>
        <pc:sldMkLst>
          <pc:docMk/>
          <pc:sldMk cId="2100347568" sldId="1817"/>
        </pc:sldMkLst>
        <pc:graphicFrameChg chg="mod">
          <ac:chgData name="Sarah Tinker (she/her)" userId="0e7663e2-365b-43ee-95b9-b01c66bd14e3" providerId="ADAL" clId="{7EA8BE53-73EB-4C1E-BFC4-08CCCAAC8783}" dt="2025-01-22T00:04:58.206" v="771" actId="962"/>
          <ac:graphicFrameMkLst>
            <pc:docMk/>
            <pc:sldMk cId="2100347568" sldId="1817"/>
            <ac:graphicFrameMk id="7" creationId="{4226E292-E57D-B9CA-08DC-F600E8A81446}"/>
          </ac:graphicFrameMkLst>
        </pc:graphicFrameChg>
      </pc:sldChg>
      <pc:sldChg chg="modSp">
        <pc:chgData name="Sarah Tinker (she/her)" userId="0e7663e2-365b-43ee-95b9-b01c66bd14e3" providerId="ADAL" clId="{7EA8BE53-73EB-4C1E-BFC4-08CCCAAC8783}" dt="2025-01-22T00:05:16.653" v="799" actId="962"/>
        <pc:sldMkLst>
          <pc:docMk/>
          <pc:sldMk cId="3630137338" sldId="1819"/>
        </pc:sldMkLst>
        <pc:graphicFrameChg chg="mod">
          <ac:chgData name="Sarah Tinker (she/her)" userId="0e7663e2-365b-43ee-95b9-b01c66bd14e3" providerId="ADAL" clId="{7EA8BE53-73EB-4C1E-BFC4-08CCCAAC8783}" dt="2025-01-22T00:05:16.653" v="799" actId="962"/>
          <ac:graphicFrameMkLst>
            <pc:docMk/>
            <pc:sldMk cId="3630137338" sldId="1819"/>
            <ac:graphicFrameMk id="5" creationId="{5E1D1F26-ABA3-1DCA-38F0-C9D6EC763590}"/>
          </ac:graphicFrameMkLst>
        </pc:graphicFrameChg>
      </pc:sldChg>
      <pc:sldChg chg="modSp mod">
        <pc:chgData name="Sarah Tinker (she/her)" userId="0e7663e2-365b-43ee-95b9-b01c66bd14e3" providerId="ADAL" clId="{7EA8BE53-73EB-4C1E-BFC4-08CCCAAC8783}" dt="2025-01-21T23:48:26.785" v="427" actId="962"/>
        <pc:sldMkLst>
          <pc:docMk/>
          <pc:sldMk cId="735633675" sldId="1820"/>
        </pc:sldMkLst>
        <pc:picChg chg="mod">
          <ac:chgData name="Sarah Tinker (she/her)" userId="0e7663e2-365b-43ee-95b9-b01c66bd14e3" providerId="ADAL" clId="{7EA8BE53-73EB-4C1E-BFC4-08CCCAAC8783}" dt="2025-01-21T23:48:26.785" v="427" actId="962"/>
          <ac:picMkLst>
            <pc:docMk/>
            <pc:sldMk cId="735633675" sldId="1820"/>
            <ac:picMk id="6" creationId="{B79A58BF-77AD-6F2D-F8EA-0D5D5517CA68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1B738F-D7AC-4266-8085-2CCF566ADDAE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705F7A2-E18D-4D93-BA5F-C4F7FC7AA07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Community Consultation</a:t>
          </a:r>
        </a:p>
      </dgm:t>
    </dgm:pt>
    <dgm:pt modelId="{7F2D98AC-D8D1-46FC-B5FE-683BD63920E7}" type="parTrans" cxnId="{2A5E16A6-84B5-4792-BD2B-5025CED167F1}">
      <dgm:prSet/>
      <dgm:spPr/>
      <dgm:t>
        <a:bodyPr/>
        <a:lstStyle/>
        <a:p>
          <a:endParaRPr lang="en-US"/>
        </a:p>
      </dgm:t>
    </dgm:pt>
    <dgm:pt modelId="{5E5F1AE1-35C4-4411-A328-A3E2BD42B8D8}" type="sibTrans" cxnId="{2A5E16A6-84B5-4792-BD2B-5025CED167F1}">
      <dgm:prSet/>
      <dgm:spPr/>
      <dgm:t>
        <a:bodyPr/>
        <a:lstStyle/>
        <a:p>
          <a:endParaRPr lang="en-US"/>
        </a:p>
      </dgm:t>
    </dgm:pt>
    <dgm:pt modelId="{03D7FDF7-810C-4E41-9DDF-F07F21D1EB3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Consulted with Coalition of Communities of color </a:t>
          </a:r>
        </a:p>
      </dgm:t>
    </dgm:pt>
    <dgm:pt modelId="{17FFA983-7457-4587-85DB-3B71EEEB3E4C}" type="parTrans" cxnId="{D1F920C4-7ED5-46C4-82F8-AA8629B2D128}">
      <dgm:prSet/>
      <dgm:spPr/>
      <dgm:t>
        <a:bodyPr/>
        <a:lstStyle/>
        <a:p>
          <a:endParaRPr lang="en-US"/>
        </a:p>
      </dgm:t>
    </dgm:pt>
    <dgm:pt modelId="{0B1982EE-559C-4B36-8403-E1952C6A3D95}" type="sibTrans" cxnId="{D1F920C4-7ED5-46C4-82F8-AA8629B2D128}">
      <dgm:prSet/>
      <dgm:spPr/>
      <dgm:t>
        <a:bodyPr/>
        <a:lstStyle/>
        <a:p>
          <a:endParaRPr lang="en-US"/>
        </a:p>
      </dgm:t>
    </dgm:pt>
    <dgm:pt modelId="{A90ACDA5-F194-4919-9BB4-4F26A3B5E9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Understand the role of government in supporting data justice efforts</a:t>
          </a:r>
        </a:p>
      </dgm:t>
    </dgm:pt>
    <dgm:pt modelId="{041F352B-7E28-47DC-AC6C-D57632018E7A}" type="parTrans" cxnId="{83426B50-599E-4770-A00A-EEB95CD2F883}">
      <dgm:prSet/>
      <dgm:spPr/>
      <dgm:t>
        <a:bodyPr/>
        <a:lstStyle/>
        <a:p>
          <a:endParaRPr lang="en-US"/>
        </a:p>
      </dgm:t>
    </dgm:pt>
    <dgm:pt modelId="{880BAB0F-CECB-4E7C-ADFE-7FE9B852EE73}" type="sibTrans" cxnId="{83426B50-599E-4770-A00A-EEB95CD2F883}">
      <dgm:prSet/>
      <dgm:spPr/>
      <dgm:t>
        <a:bodyPr/>
        <a:lstStyle/>
        <a:p>
          <a:endParaRPr lang="en-US"/>
        </a:p>
      </dgm:t>
    </dgm:pt>
    <dgm:pt modelId="{470F1511-9DD8-49EE-B540-CF26106669C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Learnings</a:t>
          </a:r>
        </a:p>
      </dgm:t>
    </dgm:pt>
    <dgm:pt modelId="{11D4F829-CB64-42C0-856F-1C969C494FF6}" type="parTrans" cxnId="{18156DD0-F90C-44A4-952D-DAE20B44E3AE}">
      <dgm:prSet/>
      <dgm:spPr/>
      <dgm:t>
        <a:bodyPr/>
        <a:lstStyle/>
        <a:p>
          <a:endParaRPr lang="en-US"/>
        </a:p>
      </dgm:t>
    </dgm:pt>
    <dgm:pt modelId="{E60747B0-77D8-42D3-93A3-BEA170180B7D}" type="sibTrans" cxnId="{18156DD0-F90C-44A4-952D-DAE20B44E3AE}">
      <dgm:prSet/>
      <dgm:spPr/>
      <dgm:t>
        <a:bodyPr/>
        <a:lstStyle/>
        <a:p>
          <a:endParaRPr lang="en-US"/>
        </a:p>
      </dgm:t>
    </dgm:pt>
    <dgm:pt modelId="{DA4EFB3C-0F13-466A-B549-7779DA3AAC3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Government does not do data justice</a:t>
          </a:r>
        </a:p>
      </dgm:t>
    </dgm:pt>
    <dgm:pt modelId="{5A30E115-5FEF-4F4B-9080-D40A30803008}" type="parTrans" cxnId="{61F68728-1C89-4FCF-A359-545DF6B7FC8E}">
      <dgm:prSet/>
      <dgm:spPr/>
      <dgm:t>
        <a:bodyPr/>
        <a:lstStyle/>
        <a:p>
          <a:endParaRPr lang="en-US"/>
        </a:p>
      </dgm:t>
    </dgm:pt>
    <dgm:pt modelId="{D5FC0B8F-3F56-49BD-8E2E-F4D9DF8CC5B9}" type="sibTrans" cxnId="{61F68728-1C89-4FCF-A359-545DF6B7FC8E}">
      <dgm:prSet/>
      <dgm:spPr/>
      <dgm:t>
        <a:bodyPr/>
        <a:lstStyle/>
        <a:p>
          <a:endParaRPr lang="en-US"/>
        </a:p>
      </dgm:t>
    </dgm:pt>
    <dgm:pt modelId="{28AF7A2A-4014-44F9-AFFE-7B4EF0CF9F9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Government creates conditions for communities to do data justice</a:t>
          </a:r>
        </a:p>
      </dgm:t>
    </dgm:pt>
    <dgm:pt modelId="{5A328FEA-63FC-466B-A424-B7BA5FB1BE40}" type="parTrans" cxnId="{FE2F6A21-9B77-4F1B-84DE-0C3BECD2A210}">
      <dgm:prSet/>
      <dgm:spPr/>
      <dgm:t>
        <a:bodyPr/>
        <a:lstStyle/>
        <a:p>
          <a:endParaRPr lang="en-US"/>
        </a:p>
      </dgm:t>
    </dgm:pt>
    <dgm:pt modelId="{5B4B83CA-7756-4CC7-B816-C1434BEE44CD}" type="sibTrans" cxnId="{FE2F6A21-9B77-4F1B-84DE-0C3BECD2A210}">
      <dgm:prSet/>
      <dgm:spPr/>
      <dgm:t>
        <a:bodyPr/>
        <a:lstStyle/>
        <a:p>
          <a:endParaRPr lang="en-US"/>
        </a:p>
      </dgm:t>
    </dgm:pt>
    <dgm:pt modelId="{6A2B7855-DB72-422F-83B1-54C00E2ACE9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There is lot of work that needs to happen at an institutional level around building capacity to do data equity</a:t>
          </a:r>
        </a:p>
      </dgm:t>
    </dgm:pt>
    <dgm:pt modelId="{8B54E986-2181-489F-9631-C2F81EC1D80D}" type="parTrans" cxnId="{A6B825ED-B649-4B99-9EA2-A60BC3A2E8CF}">
      <dgm:prSet/>
      <dgm:spPr/>
      <dgm:t>
        <a:bodyPr/>
        <a:lstStyle/>
        <a:p>
          <a:endParaRPr lang="en-US"/>
        </a:p>
      </dgm:t>
    </dgm:pt>
    <dgm:pt modelId="{07E22938-1396-4198-B550-3F03E4D9A3AC}" type="sibTrans" cxnId="{A6B825ED-B649-4B99-9EA2-A60BC3A2E8CF}">
      <dgm:prSet/>
      <dgm:spPr/>
      <dgm:t>
        <a:bodyPr/>
        <a:lstStyle/>
        <a:p>
          <a:endParaRPr lang="en-US"/>
        </a:p>
      </dgm:t>
    </dgm:pt>
    <dgm:pt modelId="{91724EDB-AE0C-4FE6-B0AD-55426D37F83A}" type="pres">
      <dgm:prSet presAssocID="{601B738F-D7AC-4266-8085-2CCF566ADDAE}" presName="root" presStyleCnt="0">
        <dgm:presLayoutVars>
          <dgm:dir/>
          <dgm:resizeHandles val="exact"/>
        </dgm:presLayoutVars>
      </dgm:prSet>
      <dgm:spPr/>
    </dgm:pt>
    <dgm:pt modelId="{07BB441F-8305-4315-835D-FA3234C4C0E9}" type="pres">
      <dgm:prSet presAssocID="{C705F7A2-E18D-4D93-BA5F-C4F7FC7AA070}" presName="compNode" presStyleCnt="0"/>
      <dgm:spPr/>
    </dgm:pt>
    <dgm:pt modelId="{00715390-B4E3-4D86-ACB1-77297881D30D}" type="pres">
      <dgm:prSet presAssocID="{C705F7A2-E18D-4D93-BA5F-C4F7FC7AA07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E034D7B-3503-4717-BB7E-A67CCD87B881}" type="pres">
      <dgm:prSet presAssocID="{C705F7A2-E18D-4D93-BA5F-C4F7FC7AA070}" presName="iconSpace" presStyleCnt="0"/>
      <dgm:spPr/>
    </dgm:pt>
    <dgm:pt modelId="{199967C4-9A18-41F3-AB03-0167C8D61446}" type="pres">
      <dgm:prSet presAssocID="{C705F7A2-E18D-4D93-BA5F-C4F7FC7AA070}" presName="parTx" presStyleLbl="revTx" presStyleIdx="0" presStyleCnt="4">
        <dgm:presLayoutVars>
          <dgm:chMax val="0"/>
          <dgm:chPref val="0"/>
        </dgm:presLayoutVars>
      </dgm:prSet>
      <dgm:spPr/>
    </dgm:pt>
    <dgm:pt modelId="{2DF023EA-3A57-4C7A-A284-A0376861481E}" type="pres">
      <dgm:prSet presAssocID="{C705F7A2-E18D-4D93-BA5F-C4F7FC7AA070}" presName="txSpace" presStyleCnt="0"/>
      <dgm:spPr/>
    </dgm:pt>
    <dgm:pt modelId="{CD98FC8D-0B11-4B12-BDE4-E9C89693C8D4}" type="pres">
      <dgm:prSet presAssocID="{C705F7A2-E18D-4D93-BA5F-C4F7FC7AA070}" presName="desTx" presStyleLbl="revTx" presStyleIdx="1" presStyleCnt="4">
        <dgm:presLayoutVars/>
      </dgm:prSet>
      <dgm:spPr/>
    </dgm:pt>
    <dgm:pt modelId="{68AA47B2-1F80-4566-B9AB-1DEF106B80C5}" type="pres">
      <dgm:prSet presAssocID="{5E5F1AE1-35C4-4411-A328-A3E2BD42B8D8}" presName="sibTrans" presStyleCnt="0"/>
      <dgm:spPr/>
    </dgm:pt>
    <dgm:pt modelId="{A7C323DB-A935-4E08-9B30-F68B5CB80C25}" type="pres">
      <dgm:prSet presAssocID="{470F1511-9DD8-49EE-B540-CF26106669C7}" presName="compNode" presStyleCnt="0"/>
      <dgm:spPr/>
    </dgm:pt>
    <dgm:pt modelId="{6133ED40-6174-4B87-BC62-2F6F1B7F97A2}" type="pres">
      <dgm:prSet presAssocID="{470F1511-9DD8-49EE-B540-CF26106669C7}" presName="iconRect" presStyleLbl="node1" presStyleIdx="1" presStyleCnt="2" custLinFactNeighborX="23964" custLinFactNeighborY="2030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B1F25720-11A8-4350-AA97-37767C625497}" type="pres">
      <dgm:prSet presAssocID="{470F1511-9DD8-49EE-B540-CF26106669C7}" presName="iconSpace" presStyleCnt="0"/>
      <dgm:spPr/>
    </dgm:pt>
    <dgm:pt modelId="{64716CFC-B0D0-48AF-AB19-21202254427F}" type="pres">
      <dgm:prSet presAssocID="{470F1511-9DD8-49EE-B540-CF26106669C7}" presName="parTx" presStyleLbl="revTx" presStyleIdx="2" presStyleCnt="4" custLinFactNeighborX="9922">
        <dgm:presLayoutVars>
          <dgm:chMax val="0"/>
          <dgm:chPref val="0"/>
        </dgm:presLayoutVars>
      </dgm:prSet>
      <dgm:spPr/>
    </dgm:pt>
    <dgm:pt modelId="{3CCAC797-920C-4D54-97A4-73DD6E5433B5}" type="pres">
      <dgm:prSet presAssocID="{470F1511-9DD8-49EE-B540-CF26106669C7}" presName="txSpace" presStyleCnt="0"/>
      <dgm:spPr/>
    </dgm:pt>
    <dgm:pt modelId="{7C8E4230-5D1D-4BB2-AC13-0C7925BBE5EA}" type="pres">
      <dgm:prSet presAssocID="{470F1511-9DD8-49EE-B540-CF26106669C7}" presName="desTx" presStyleLbl="revTx" presStyleIdx="3" presStyleCnt="4" custLinFactNeighborX="8378" custLinFactNeighborY="-9713">
        <dgm:presLayoutVars/>
      </dgm:prSet>
      <dgm:spPr/>
    </dgm:pt>
  </dgm:ptLst>
  <dgm:cxnLst>
    <dgm:cxn modelId="{3CB81C21-8827-403D-A7A9-1EBA6AD67F51}" type="presOf" srcId="{A90ACDA5-F194-4919-9BB4-4F26A3B5E9CA}" destId="{CD98FC8D-0B11-4B12-BDE4-E9C89693C8D4}" srcOrd="0" destOrd="1" presId="urn:microsoft.com/office/officeart/2018/2/layout/IconLabelDescriptionList"/>
    <dgm:cxn modelId="{77C16321-B4AF-4533-A8B0-D67DC1F1D735}" type="presOf" srcId="{601B738F-D7AC-4266-8085-2CCF566ADDAE}" destId="{91724EDB-AE0C-4FE6-B0AD-55426D37F83A}" srcOrd="0" destOrd="0" presId="urn:microsoft.com/office/officeart/2018/2/layout/IconLabelDescriptionList"/>
    <dgm:cxn modelId="{FE2F6A21-9B77-4F1B-84DE-0C3BECD2A210}" srcId="{470F1511-9DD8-49EE-B540-CF26106669C7}" destId="{28AF7A2A-4014-44F9-AFFE-7B4EF0CF9F99}" srcOrd="1" destOrd="0" parTransId="{5A328FEA-63FC-466B-A424-B7BA5FB1BE40}" sibTransId="{5B4B83CA-7756-4CC7-B816-C1434BEE44CD}"/>
    <dgm:cxn modelId="{61F68728-1C89-4FCF-A359-545DF6B7FC8E}" srcId="{470F1511-9DD8-49EE-B540-CF26106669C7}" destId="{DA4EFB3C-0F13-466A-B549-7779DA3AAC38}" srcOrd="0" destOrd="0" parTransId="{5A30E115-5FEF-4F4B-9080-D40A30803008}" sibTransId="{D5FC0B8F-3F56-49BD-8E2E-F4D9DF8CC5B9}"/>
    <dgm:cxn modelId="{9062C83C-57DB-4BA2-B6ED-70D4AA0645F2}" type="presOf" srcId="{DA4EFB3C-0F13-466A-B549-7779DA3AAC38}" destId="{7C8E4230-5D1D-4BB2-AC13-0C7925BBE5EA}" srcOrd="0" destOrd="0" presId="urn:microsoft.com/office/officeart/2018/2/layout/IconLabelDescriptionList"/>
    <dgm:cxn modelId="{8BEFD26C-A5D7-4252-BBA5-5F0564FF9737}" type="presOf" srcId="{03D7FDF7-810C-4E41-9DDF-F07F21D1EB37}" destId="{CD98FC8D-0B11-4B12-BDE4-E9C89693C8D4}" srcOrd="0" destOrd="0" presId="urn:microsoft.com/office/officeart/2018/2/layout/IconLabelDescriptionList"/>
    <dgm:cxn modelId="{83426B50-599E-4770-A00A-EEB95CD2F883}" srcId="{C705F7A2-E18D-4D93-BA5F-C4F7FC7AA070}" destId="{A90ACDA5-F194-4919-9BB4-4F26A3B5E9CA}" srcOrd="1" destOrd="0" parTransId="{041F352B-7E28-47DC-AC6C-D57632018E7A}" sibTransId="{880BAB0F-CECB-4E7C-ADFE-7FE9B852EE73}"/>
    <dgm:cxn modelId="{2A5E16A6-84B5-4792-BD2B-5025CED167F1}" srcId="{601B738F-D7AC-4266-8085-2CCF566ADDAE}" destId="{C705F7A2-E18D-4D93-BA5F-C4F7FC7AA070}" srcOrd="0" destOrd="0" parTransId="{7F2D98AC-D8D1-46FC-B5FE-683BD63920E7}" sibTransId="{5E5F1AE1-35C4-4411-A328-A3E2BD42B8D8}"/>
    <dgm:cxn modelId="{D1F920C4-7ED5-46C4-82F8-AA8629B2D128}" srcId="{C705F7A2-E18D-4D93-BA5F-C4F7FC7AA070}" destId="{03D7FDF7-810C-4E41-9DDF-F07F21D1EB37}" srcOrd="0" destOrd="0" parTransId="{17FFA983-7457-4587-85DB-3B71EEEB3E4C}" sibTransId="{0B1982EE-559C-4B36-8403-E1952C6A3D95}"/>
    <dgm:cxn modelId="{18156DD0-F90C-44A4-952D-DAE20B44E3AE}" srcId="{601B738F-D7AC-4266-8085-2CCF566ADDAE}" destId="{470F1511-9DD8-49EE-B540-CF26106669C7}" srcOrd="1" destOrd="0" parTransId="{11D4F829-CB64-42C0-856F-1C969C494FF6}" sibTransId="{E60747B0-77D8-42D3-93A3-BEA170180B7D}"/>
    <dgm:cxn modelId="{DD3EE7E1-8B86-419C-8189-361BBFECFCBA}" type="presOf" srcId="{28AF7A2A-4014-44F9-AFFE-7B4EF0CF9F99}" destId="{7C8E4230-5D1D-4BB2-AC13-0C7925BBE5EA}" srcOrd="0" destOrd="1" presId="urn:microsoft.com/office/officeart/2018/2/layout/IconLabelDescriptionList"/>
    <dgm:cxn modelId="{8F719BE2-2118-4451-8EA2-5CC253295DF2}" type="presOf" srcId="{C705F7A2-E18D-4D93-BA5F-C4F7FC7AA070}" destId="{199967C4-9A18-41F3-AB03-0167C8D61446}" srcOrd="0" destOrd="0" presId="urn:microsoft.com/office/officeart/2018/2/layout/IconLabelDescriptionList"/>
    <dgm:cxn modelId="{89012BEB-B898-4772-83E0-49A88CBEC2A0}" type="presOf" srcId="{6A2B7855-DB72-422F-83B1-54C00E2ACE96}" destId="{7C8E4230-5D1D-4BB2-AC13-0C7925BBE5EA}" srcOrd="0" destOrd="2" presId="urn:microsoft.com/office/officeart/2018/2/layout/IconLabelDescriptionList"/>
    <dgm:cxn modelId="{A6B825ED-B649-4B99-9EA2-A60BC3A2E8CF}" srcId="{470F1511-9DD8-49EE-B540-CF26106669C7}" destId="{6A2B7855-DB72-422F-83B1-54C00E2ACE96}" srcOrd="2" destOrd="0" parTransId="{8B54E986-2181-489F-9631-C2F81EC1D80D}" sibTransId="{07E22938-1396-4198-B550-3F03E4D9A3AC}"/>
    <dgm:cxn modelId="{476084F1-A161-4A61-8CE2-9B8788C70094}" type="presOf" srcId="{470F1511-9DD8-49EE-B540-CF26106669C7}" destId="{64716CFC-B0D0-48AF-AB19-21202254427F}" srcOrd="0" destOrd="0" presId="urn:microsoft.com/office/officeart/2018/2/layout/IconLabelDescriptionList"/>
    <dgm:cxn modelId="{BF9E01A8-202B-4C5F-92C7-6AA8CB246E5D}" type="presParOf" srcId="{91724EDB-AE0C-4FE6-B0AD-55426D37F83A}" destId="{07BB441F-8305-4315-835D-FA3234C4C0E9}" srcOrd="0" destOrd="0" presId="urn:microsoft.com/office/officeart/2018/2/layout/IconLabelDescriptionList"/>
    <dgm:cxn modelId="{032E3754-1CA7-44D7-8F4E-F93810EE30E3}" type="presParOf" srcId="{07BB441F-8305-4315-835D-FA3234C4C0E9}" destId="{00715390-B4E3-4D86-ACB1-77297881D30D}" srcOrd="0" destOrd="0" presId="urn:microsoft.com/office/officeart/2018/2/layout/IconLabelDescriptionList"/>
    <dgm:cxn modelId="{C8010D39-E5D5-48AA-8E22-45E2419776C6}" type="presParOf" srcId="{07BB441F-8305-4315-835D-FA3234C4C0E9}" destId="{8E034D7B-3503-4717-BB7E-A67CCD87B881}" srcOrd="1" destOrd="0" presId="urn:microsoft.com/office/officeart/2018/2/layout/IconLabelDescriptionList"/>
    <dgm:cxn modelId="{23E9AF9A-82BA-4342-BE07-4D90D0B8DB12}" type="presParOf" srcId="{07BB441F-8305-4315-835D-FA3234C4C0E9}" destId="{199967C4-9A18-41F3-AB03-0167C8D61446}" srcOrd="2" destOrd="0" presId="urn:microsoft.com/office/officeart/2018/2/layout/IconLabelDescriptionList"/>
    <dgm:cxn modelId="{FF00B257-8956-49D3-B6ED-FB4559E18D6B}" type="presParOf" srcId="{07BB441F-8305-4315-835D-FA3234C4C0E9}" destId="{2DF023EA-3A57-4C7A-A284-A0376861481E}" srcOrd="3" destOrd="0" presId="urn:microsoft.com/office/officeart/2018/2/layout/IconLabelDescriptionList"/>
    <dgm:cxn modelId="{3692BD7A-8522-43E6-BE7D-D4BF4B281CC0}" type="presParOf" srcId="{07BB441F-8305-4315-835D-FA3234C4C0E9}" destId="{CD98FC8D-0B11-4B12-BDE4-E9C89693C8D4}" srcOrd="4" destOrd="0" presId="urn:microsoft.com/office/officeart/2018/2/layout/IconLabelDescriptionList"/>
    <dgm:cxn modelId="{36F18C84-AC0D-41E5-9555-6F1A12E51D67}" type="presParOf" srcId="{91724EDB-AE0C-4FE6-B0AD-55426D37F83A}" destId="{68AA47B2-1F80-4566-B9AB-1DEF106B80C5}" srcOrd="1" destOrd="0" presId="urn:microsoft.com/office/officeart/2018/2/layout/IconLabelDescriptionList"/>
    <dgm:cxn modelId="{0602D4BA-306A-469B-B0D8-5BD641A50558}" type="presParOf" srcId="{91724EDB-AE0C-4FE6-B0AD-55426D37F83A}" destId="{A7C323DB-A935-4E08-9B30-F68B5CB80C25}" srcOrd="2" destOrd="0" presId="urn:microsoft.com/office/officeart/2018/2/layout/IconLabelDescriptionList"/>
    <dgm:cxn modelId="{6FC16328-C26B-49B8-8037-078D5D92E24B}" type="presParOf" srcId="{A7C323DB-A935-4E08-9B30-F68B5CB80C25}" destId="{6133ED40-6174-4B87-BC62-2F6F1B7F97A2}" srcOrd="0" destOrd="0" presId="urn:microsoft.com/office/officeart/2018/2/layout/IconLabelDescriptionList"/>
    <dgm:cxn modelId="{5A9A837D-ABA9-43E6-AE66-3A3F6366152A}" type="presParOf" srcId="{A7C323DB-A935-4E08-9B30-F68B5CB80C25}" destId="{B1F25720-11A8-4350-AA97-37767C625497}" srcOrd="1" destOrd="0" presId="urn:microsoft.com/office/officeart/2018/2/layout/IconLabelDescriptionList"/>
    <dgm:cxn modelId="{845979F2-86E4-44EB-BA4C-C162B1143FD1}" type="presParOf" srcId="{A7C323DB-A935-4E08-9B30-F68B5CB80C25}" destId="{64716CFC-B0D0-48AF-AB19-21202254427F}" srcOrd="2" destOrd="0" presId="urn:microsoft.com/office/officeart/2018/2/layout/IconLabelDescriptionList"/>
    <dgm:cxn modelId="{57715893-97B0-4671-A23F-A0FC89570552}" type="presParOf" srcId="{A7C323DB-A935-4E08-9B30-F68B5CB80C25}" destId="{3CCAC797-920C-4D54-97A4-73DD6E5433B5}" srcOrd="3" destOrd="0" presId="urn:microsoft.com/office/officeart/2018/2/layout/IconLabelDescriptionList"/>
    <dgm:cxn modelId="{B046E679-47EA-40CF-96C1-DB72F02D3FBA}" type="presParOf" srcId="{A7C323DB-A935-4E08-9B30-F68B5CB80C25}" destId="{7C8E4230-5D1D-4BB2-AC13-0C7925BBE5EA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78E0B6-13E2-4CD8-8D05-4642DCAE8CEB}" type="doc">
      <dgm:prSet loTypeId="urn:microsoft.com/office/officeart/2016/7/layout/VerticalSolidActionList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127E353-2066-49FC-B2E1-55FC06B1F10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Develop</a:t>
          </a:r>
        </a:p>
      </dgm:t>
    </dgm:pt>
    <dgm:pt modelId="{B9EC8C28-3425-4428-971D-95EF015DD75B}" type="parTrans" cxnId="{BC2C1488-9C22-417F-BFC8-EAE923AA259F}">
      <dgm:prSet/>
      <dgm:spPr/>
      <dgm:t>
        <a:bodyPr/>
        <a:lstStyle/>
        <a:p>
          <a:endParaRPr lang="en-US"/>
        </a:p>
      </dgm:t>
    </dgm:pt>
    <dgm:pt modelId="{7DE43DD9-E930-4467-BE66-DD9C589C2E8D}" type="sibTrans" cxnId="{BC2C1488-9C22-417F-BFC8-EAE923AA259F}">
      <dgm:prSet/>
      <dgm:spPr/>
      <dgm:t>
        <a:bodyPr/>
        <a:lstStyle/>
        <a:p>
          <a:endParaRPr lang="en-US"/>
        </a:p>
      </dgm:t>
    </dgm:pt>
    <dgm:pt modelId="{8BC2E92A-C9AD-4828-A02F-576D5EAA4CF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Develop understanding of data equity principles and build the capacity of OHA-ODHS staff to practice data equity.</a:t>
          </a:r>
        </a:p>
      </dgm:t>
    </dgm:pt>
    <dgm:pt modelId="{F4971554-9D54-4E41-9D28-949A7DB1CD1B}" type="parTrans" cxnId="{912E7A96-4B00-4039-8A23-6E9D93D955AA}">
      <dgm:prSet/>
      <dgm:spPr/>
      <dgm:t>
        <a:bodyPr/>
        <a:lstStyle/>
        <a:p>
          <a:endParaRPr lang="en-US"/>
        </a:p>
      </dgm:t>
    </dgm:pt>
    <dgm:pt modelId="{6129A142-AEEA-4AA7-ADA4-320B8E44C6BB}" type="sibTrans" cxnId="{912E7A96-4B00-4039-8A23-6E9D93D955AA}">
      <dgm:prSet/>
      <dgm:spPr/>
      <dgm:t>
        <a:bodyPr/>
        <a:lstStyle/>
        <a:p>
          <a:endParaRPr lang="en-US"/>
        </a:p>
      </dgm:t>
    </dgm:pt>
    <dgm:pt modelId="{92A98AB3-7A2A-4195-A0F5-C46F0F391C6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Instill</a:t>
          </a:r>
        </a:p>
      </dgm:t>
    </dgm:pt>
    <dgm:pt modelId="{0CA80DB3-40F4-4F8B-9DE9-58C929CC3B6A}" type="parTrans" cxnId="{A829A623-248A-4EFD-8E07-16B0B2291311}">
      <dgm:prSet/>
      <dgm:spPr/>
      <dgm:t>
        <a:bodyPr/>
        <a:lstStyle/>
        <a:p>
          <a:endParaRPr lang="en-US"/>
        </a:p>
      </dgm:t>
    </dgm:pt>
    <dgm:pt modelId="{FABC475A-3E22-4986-AF73-1AC077122D9B}" type="sibTrans" cxnId="{A829A623-248A-4EFD-8E07-16B0B2291311}">
      <dgm:prSet/>
      <dgm:spPr/>
      <dgm:t>
        <a:bodyPr/>
        <a:lstStyle/>
        <a:p>
          <a:endParaRPr lang="en-US"/>
        </a:p>
      </dgm:t>
    </dgm:pt>
    <dgm:pt modelId="{F68E1FB3-9768-4295-AFC9-D10A2C22CF1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Instill the value of centering the community in data practices and build capacity of OHA-ODHS staff to identify how internal practices impact community wellbeing.</a:t>
          </a:r>
        </a:p>
      </dgm:t>
    </dgm:pt>
    <dgm:pt modelId="{F3C469B4-DB9B-44BA-935E-2FD5DFA4AF95}" type="parTrans" cxnId="{BB47D14C-F1A6-4217-98A4-637812398C97}">
      <dgm:prSet/>
      <dgm:spPr/>
      <dgm:t>
        <a:bodyPr/>
        <a:lstStyle/>
        <a:p>
          <a:endParaRPr lang="en-US"/>
        </a:p>
      </dgm:t>
    </dgm:pt>
    <dgm:pt modelId="{88D5AD94-6AA1-4DD0-A13B-09DE42C67A88}" type="sibTrans" cxnId="{BB47D14C-F1A6-4217-98A4-637812398C97}">
      <dgm:prSet/>
      <dgm:spPr/>
      <dgm:t>
        <a:bodyPr/>
        <a:lstStyle/>
        <a:p>
          <a:endParaRPr lang="en-US"/>
        </a:p>
      </dgm:t>
    </dgm:pt>
    <dgm:pt modelId="{B2A92548-E97B-4203-BBC7-9C417A98756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Foster</a:t>
          </a:r>
        </a:p>
      </dgm:t>
    </dgm:pt>
    <dgm:pt modelId="{74F37D1C-D2D7-4919-B823-1BF647929612}" type="parTrans" cxnId="{CAA4BE35-2D8B-4CEE-BDA7-751749E15858}">
      <dgm:prSet/>
      <dgm:spPr/>
      <dgm:t>
        <a:bodyPr/>
        <a:lstStyle/>
        <a:p>
          <a:endParaRPr lang="en-US"/>
        </a:p>
      </dgm:t>
    </dgm:pt>
    <dgm:pt modelId="{C8FFEB51-ECCB-4D51-879D-7635373E44C8}" type="sibTrans" cxnId="{CAA4BE35-2D8B-4CEE-BDA7-751749E15858}">
      <dgm:prSet/>
      <dgm:spPr/>
      <dgm:t>
        <a:bodyPr/>
        <a:lstStyle/>
        <a:p>
          <a:endParaRPr lang="en-US"/>
        </a:p>
      </dgm:t>
    </dgm:pt>
    <dgm:pt modelId="{2500E3AD-2B3A-437E-9604-210C087E8E0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Foster internal partnerships and knowledge-sharing to promote a data equity-centered approach.</a:t>
          </a:r>
        </a:p>
      </dgm:t>
    </dgm:pt>
    <dgm:pt modelId="{BEB86362-6283-41C6-9D5F-9FFF14FCAD91}" type="parTrans" cxnId="{E1A15C9C-4B21-43AE-B41A-F0BC008DA3BB}">
      <dgm:prSet/>
      <dgm:spPr/>
      <dgm:t>
        <a:bodyPr/>
        <a:lstStyle/>
        <a:p>
          <a:endParaRPr lang="en-US"/>
        </a:p>
      </dgm:t>
    </dgm:pt>
    <dgm:pt modelId="{318947F3-ACDA-4E7E-841B-23E61266BB8B}" type="sibTrans" cxnId="{E1A15C9C-4B21-43AE-B41A-F0BC008DA3BB}">
      <dgm:prSet/>
      <dgm:spPr/>
      <dgm:t>
        <a:bodyPr/>
        <a:lstStyle/>
        <a:p>
          <a:endParaRPr lang="en-US"/>
        </a:p>
      </dgm:t>
    </dgm:pt>
    <dgm:pt modelId="{5F246EC0-E3F6-4FCE-9ECF-CF29B67C76F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Inspire</a:t>
          </a:r>
        </a:p>
      </dgm:t>
    </dgm:pt>
    <dgm:pt modelId="{BD2F38D7-358D-451A-BE4B-0CD4E8F342EB}" type="parTrans" cxnId="{1E058783-B098-4F1D-B234-D4A0282EA35B}">
      <dgm:prSet/>
      <dgm:spPr/>
      <dgm:t>
        <a:bodyPr/>
        <a:lstStyle/>
        <a:p>
          <a:endParaRPr lang="en-US"/>
        </a:p>
      </dgm:t>
    </dgm:pt>
    <dgm:pt modelId="{66754022-4D31-4018-8582-D78DE2F750E2}" type="sibTrans" cxnId="{1E058783-B098-4F1D-B234-D4A0282EA35B}">
      <dgm:prSet/>
      <dgm:spPr/>
      <dgm:t>
        <a:bodyPr/>
        <a:lstStyle/>
        <a:p>
          <a:endParaRPr lang="en-US"/>
        </a:p>
      </dgm:t>
    </dgm:pt>
    <dgm:pt modelId="{0039E93D-76E5-4B06-B231-17567254E3B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Inspire participants to act individually and collectively as proactive change agents to address significant challenges and barriers to achieving optimal health.</a:t>
          </a:r>
        </a:p>
      </dgm:t>
    </dgm:pt>
    <dgm:pt modelId="{FE4DD8FA-3DBB-4960-B6BD-92AA9EE59D7C}" type="parTrans" cxnId="{3DD31BE8-73BE-4A42-A413-D5BD2DB05A44}">
      <dgm:prSet/>
      <dgm:spPr/>
      <dgm:t>
        <a:bodyPr/>
        <a:lstStyle/>
        <a:p>
          <a:endParaRPr lang="en-US"/>
        </a:p>
      </dgm:t>
    </dgm:pt>
    <dgm:pt modelId="{C7F91FD3-8E3E-4D8F-B0C3-5C6DD272C54B}" type="sibTrans" cxnId="{3DD31BE8-73BE-4A42-A413-D5BD2DB05A44}">
      <dgm:prSet/>
      <dgm:spPr/>
      <dgm:t>
        <a:bodyPr/>
        <a:lstStyle/>
        <a:p>
          <a:endParaRPr lang="en-US"/>
        </a:p>
      </dgm:t>
    </dgm:pt>
    <dgm:pt modelId="{A3BA297D-FFCA-4C2F-8263-1601FE6FF233}" type="pres">
      <dgm:prSet presAssocID="{A178E0B6-13E2-4CD8-8D05-4642DCAE8CEB}" presName="Name0" presStyleCnt="0">
        <dgm:presLayoutVars>
          <dgm:dir/>
          <dgm:animLvl val="lvl"/>
          <dgm:resizeHandles val="exact"/>
        </dgm:presLayoutVars>
      </dgm:prSet>
      <dgm:spPr/>
    </dgm:pt>
    <dgm:pt modelId="{164BCD1F-37A9-41F8-BE58-BC90D7402A45}" type="pres">
      <dgm:prSet presAssocID="{2127E353-2066-49FC-B2E1-55FC06B1F108}" presName="linNode" presStyleCnt="0"/>
      <dgm:spPr/>
    </dgm:pt>
    <dgm:pt modelId="{0C9BBF2F-2BDE-466A-9309-F83B94BE0B3D}" type="pres">
      <dgm:prSet presAssocID="{2127E353-2066-49FC-B2E1-55FC06B1F108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A915BC59-A80C-425C-8A73-0A202EB203D0}" type="pres">
      <dgm:prSet presAssocID="{2127E353-2066-49FC-B2E1-55FC06B1F108}" presName="descendantText" presStyleLbl="alignAccFollowNode1" presStyleIdx="0" presStyleCnt="4">
        <dgm:presLayoutVars>
          <dgm:bulletEnabled/>
        </dgm:presLayoutVars>
      </dgm:prSet>
      <dgm:spPr/>
    </dgm:pt>
    <dgm:pt modelId="{DB19EDEB-CB84-4877-8F2D-93BB1237179A}" type="pres">
      <dgm:prSet presAssocID="{7DE43DD9-E930-4467-BE66-DD9C589C2E8D}" presName="sp" presStyleCnt="0"/>
      <dgm:spPr/>
    </dgm:pt>
    <dgm:pt modelId="{B80A9BE7-952D-4714-8B96-6CE26F9EC0FE}" type="pres">
      <dgm:prSet presAssocID="{92A98AB3-7A2A-4195-A0F5-C46F0F391C60}" presName="linNode" presStyleCnt="0"/>
      <dgm:spPr/>
    </dgm:pt>
    <dgm:pt modelId="{C0CE20B2-06C9-463A-9364-40FCC7440369}" type="pres">
      <dgm:prSet presAssocID="{92A98AB3-7A2A-4195-A0F5-C46F0F391C60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F5D6BA8C-3D3A-4632-B710-A3A604F4B670}" type="pres">
      <dgm:prSet presAssocID="{92A98AB3-7A2A-4195-A0F5-C46F0F391C60}" presName="descendantText" presStyleLbl="alignAccFollowNode1" presStyleIdx="1" presStyleCnt="4">
        <dgm:presLayoutVars>
          <dgm:bulletEnabled/>
        </dgm:presLayoutVars>
      </dgm:prSet>
      <dgm:spPr/>
    </dgm:pt>
    <dgm:pt modelId="{4BBA20CA-F299-4A6F-A114-8A18031D4146}" type="pres">
      <dgm:prSet presAssocID="{FABC475A-3E22-4986-AF73-1AC077122D9B}" presName="sp" presStyleCnt="0"/>
      <dgm:spPr/>
    </dgm:pt>
    <dgm:pt modelId="{216FD6A5-CB9F-4333-8589-F8155F8ECAC3}" type="pres">
      <dgm:prSet presAssocID="{B2A92548-E97B-4203-BBC7-9C417A98756A}" presName="linNode" presStyleCnt="0"/>
      <dgm:spPr/>
    </dgm:pt>
    <dgm:pt modelId="{C11E34A1-B923-4264-B9FA-47C8D438F2E6}" type="pres">
      <dgm:prSet presAssocID="{B2A92548-E97B-4203-BBC7-9C417A98756A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0B4C06F5-3EAE-46E2-9D3E-C22B9FA05700}" type="pres">
      <dgm:prSet presAssocID="{B2A92548-E97B-4203-BBC7-9C417A98756A}" presName="descendantText" presStyleLbl="alignAccFollowNode1" presStyleIdx="2" presStyleCnt="4">
        <dgm:presLayoutVars>
          <dgm:bulletEnabled/>
        </dgm:presLayoutVars>
      </dgm:prSet>
      <dgm:spPr/>
    </dgm:pt>
    <dgm:pt modelId="{B290C67C-D5CC-47F0-9A16-329116E312F6}" type="pres">
      <dgm:prSet presAssocID="{C8FFEB51-ECCB-4D51-879D-7635373E44C8}" presName="sp" presStyleCnt="0"/>
      <dgm:spPr/>
    </dgm:pt>
    <dgm:pt modelId="{B1FA9912-EBD5-4626-8A35-BCA0A32731DC}" type="pres">
      <dgm:prSet presAssocID="{5F246EC0-E3F6-4FCE-9ECF-CF29B67C76FA}" presName="linNode" presStyleCnt="0"/>
      <dgm:spPr/>
    </dgm:pt>
    <dgm:pt modelId="{0BFF7161-1729-4A03-A651-E7400A6DE1E9}" type="pres">
      <dgm:prSet presAssocID="{5F246EC0-E3F6-4FCE-9ECF-CF29B67C76FA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FF41D00F-0B65-4DAB-8DDA-D8D72ED02C49}" type="pres">
      <dgm:prSet presAssocID="{5F246EC0-E3F6-4FCE-9ECF-CF29B67C76FA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A829A623-248A-4EFD-8E07-16B0B2291311}" srcId="{A178E0B6-13E2-4CD8-8D05-4642DCAE8CEB}" destId="{92A98AB3-7A2A-4195-A0F5-C46F0F391C60}" srcOrd="1" destOrd="0" parTransId="{0CA80DB3-40F4-4F8B-9DE9-58C929CC3B6A}" sibTransId="{FABC475A-3E22-4986-AF73-1AC077122D9B}"/>
    <dgm:cxn modelId="{FEC73327-A8A5-4691-81B3-5E48062B783E}" type="presOf" srcId="{92A98AB3-7A2A-4195-A0F5-C46F0F391C60}" destId="{C0CE20B2-06C9-463A-9364-40FCC7440369}" srcOrd="0" destOrd="0" presId="urn:microsoft.com/office/officeart/2016/7/layout/VerticalSolidActionList"/>
    <dgm:cxn modelId="{CAA4BE35-2D8B-4CEE-BDA7-751749E15858}" srcId="{A178E0B6-13E2-4CD8-8D05-4642DCAE8CEB}" destId="{B2A92548-E97B-4203-BBC7-9C417A98756A}" srcOrd="2" destOrd="0" parTransId="{74F37D1C-D2D7-4919-B823-1BF647929612}" sibTransId="{C8FFEB51-ECCB-4D51-879D-7635373E44C8}"/>
    <dgm:cxn modelId="{5B93055B-7C6D-4C41-A579-F64DCAC76D3A}" type="presOf" srcId="{F68E1FB3-9768-4295-AFC9-D10A2C22CF14}" destId="{F5D6BA8C-3D3A-4632-B710-A3A604F4B670}" srcOrd="0" destOrd="0" presId="urn:microsoft.com/office/officeart/2016/7/layout/VerticalSolidActionList"/>
    <dgm:cxn modelId="{A7A1E747-6237-4CAC-8BC9-BBA4F781C708}" type="presOf" srcId="{5F246EC0-E3F6-4FCE-9ECF-CF29B67C76FA}" destId="{0BFF7161-1729-4A03-A651-E7400A6DE1E9}" srcOrd="0" destOrd="0" presId="urn:microsoft.com/office/officeart/2016/7/layout/VerticalSolidActionList"/>
    <dgm:cxn modelId="{BB47D14C-F1A6-4217-98A4-637812398C97}" srcId="{92A98AB3-7A2A-4195-A0F5-C46F0F391C60}" destId="{F68E1FB3-9768-4295-AFC9-D10A2C22CF14}" srcOrd="0" destOrd="0" parTransId="{F3C469B4-DB9B-44BA-935E-2FD5DFA4AF95}" sibTransId="{88D5AD94-6AA1-4DD0-A13B-09DE42C67A88}"/>
    <dgm:cxn modelId="{8D75A281-8E67-4AE4-937B-30F44BD4778D}" type="presOf" srcId="{0039E93D-76E5-4B06-B231-17567254E3B7}" destId="{FF41D00F-0B65-4DAB-8DDA-D8D72ED02C49}" srcOrd="0" destOrd="0" presId="urn:microsoft.com/office/officeart/2016/7/layout/VerticalSolidActionList"/>
    <dgm:cxn modelId="{1E058783-B098-4F1D-B234-D4A0282EA35B}" srcId="{A178E0B6-13E2-4CD8-8D05-4642DCAE8CEB}" destId="{5F246EC0-E3F6-4FCE-9ECF-CF29B67C76FA}" srcOrd="3" destOrd="0" parTransId="{BD2F38D7-358D-451A-BE4B-0CD4E8F342EB}" sibTransId="{66754022-4D31-4018-8582-D78DE2F750E2}"/>
    <dgm:cxn modelId="{BC2C1488-9C22-417F-BFC8-EAE923AA259F}" srcId="{A178E0B6-13E2-4CD8-8D05-4642DCAE8CEB}" destId="{2127E353-2066-49FC-B2E1-55FC06B1F108}" srcOrd="0" destOrd="0" parTransId="{B9EC8C28-3425-4428-971D-95EF015DD75B}" sibTransId="{7DE43DD9-E930-4467-BE66-DD9C589C2E8D}"/>
    <dgm:cxn modelId="{D3D9DB8E-D50D-4B55-93BA-7D98F266253D}" type="presOf" srcId="{8BC2E92A-C9AD-4828-A02F-576D5EAA4CF9}" destId="{A915BC59-A80C-425C-8A73-0A202EB203D0}" srcOrd="0" destOrd="0" presId="urn:microsoft.com/office/officeart/2016/7/layout/VerticalSolidActionList"/>
    <dgm:cxn modelId="{912E7A96-4B00-4039-8A23-6E9D93D955AA}" srcId="{2127E353-2066-49FC-B2E1-55FC06B1F108}" destId="{8BC2E92A-C9AD-4828-A02F-576D5EAA4CF9}" srcOrd="0" destOrd="0" parTransId="{F4971554-9D54-4E41-9D28-949A7DB1CD1B}" sibTransId="{6129A142-AEEA-4AA7-ADA4-320B8E44C6BB}"/>
    <dgm:cxn modelId="{E1A15C9C-4B21-43AE-B41A-F0BC008DA3BB}" srcId="{B2A92548-E97B-4203-BBC7-9C417A98756A}" destId="{2500E3AD-2B3A-437E-9604-210C087E8E03}" srcOrd="0" destOrd="0" parTransId="{BEB86362-6283-41C6-9D5F-9FFF14FCAD91}" sibTransId="{318947F3-ACDA-4E7E-841B-23E61266BB8B}"/>
    <dgm:cxn modelId="{685A6DA0-61FB-4F88-A962-5A11723A0243}" type="presOf" srcId="{B2A92548-E97B-4203-BBC7-9C417A98756A}" destId="{C11E34A1-B923-4264-B9FA-47C8D438F2E6}" srcOrd="0" destOrd="0" presId="urn:microsoft.com/office/officeart/2016/7/layout/VerticalSolidActionList"/>
    <dgm:cxn modelId="{150E30D0-FDF3-4B39-93CD-9AA6045E3918}" type="presOf" srcId="{A178E0B6-13E2-4CD8-8D05-4642DCAE8CEB}" destId="{A3BA297D-FFCA-4C2F-8263-1601FE6FF233}" srcOrd="0" destOrd="0" presId="urn:microsoft.com/office/officeart/2016/7/layout/VerticalSolidActionList"/>
    <dgm:cxn modelId="{639DA9E1-181F-4D1F-A466-8368CA5E797C}" type="presOf" srcId="{2500E3AD-2B3A-437E-9604-210C087E8E03}" destId="{0B4C06F5-3EAE-46E2-9D3E-C22B9FA05700}" srcOrd="0" destOrd="0" presId="urn:microsoft.com/office/officeart/2016/7/layout/VerticalSolidActionList"/>
    <dgm:cxn modelId="{3DD31BE8-73BE-4A42-A413-D5BD2DB05A44}" srcId="{5F246EC0-E3F6-4FCE-9ECF-CF29B67C76FA}" destId="{0039E93D-76E5-4B06-B231-17567254E3B7}" srcOrd="0" destOrd="0" parTransId="{FE4DD8FA-3DBB-4960-B6BD-92AA9EE59D7C}" sibTransId="{C7F91FD3-8E3E-4D8F-B0C3-5C6DD272C54B}"/>
    <dgm:cxn modelId="{11650DE9-7C74-4A88-9FDC-ABB1744411FA}" type="presOf" srcId="{2127E353-2066-49FC-B2E1-55FC06B1F108}" destId="{0C9BBF2F-2BDE-466A-9309-F83B94BE0B3D}" srcOrd="0" destOrd="0" presId="urn:microsoft.com/office/officeart/2016/7/layout/VerticalSolidActionList"/>
    <dgm:cxn modelId="{BF147857-F9B3-4C50-8EE6-EB10382F611E}" type="presParOf" srcId="{A3BA297D-FFCA-4C2F-8263-1601FE6FF233}" destId="{164BCD1F-37A9-41F8-BE58-BC90D7402A45}" srcOrd="0" destOrd="0" presId="urn:microsoft.com/office/officeart/2016/7/layout/VerticalSolidActionList"/>
    <dgm:cxn modelId="{E4922E0C-DBDE-4FD5-8ECC-B15ECEA5AE31}" type="presParOf" srcId="{164BCD1F-37A9-41F8-BE58-BC90D7402A45}" destId="{0C9BBF2F-2BDE-466A-9309-F83B94BE0B3D}" srcOrd="0" destOrd="0" presId="urn:microsoft.com/office/officeart/2016/7/layout/VerticalSolidActionList"/>
    <dgm:cxn modelId="{3A5495C5-E4DE-4882-BA7E-682BAF856F05}" type="presParOf" srcId="{164BCD1F-37A9-41F8-BE58-BC90D7402A45}" destId="{A915BC59-A80C-425C-8A73-0A202EB203D0}" srcOrd="1" destOrd="0" presId="urn:microsoft.com/office/officeart/2016/7/layout/VerticalSolidActionList"/>
    <dgm:cxn modelId="{322BCC61-E304-4695-8555-1EE7D37EAAB9}" type="presParOf" srcId="{A3BA297D-FFCA-4C2F-8263-1601FE6FF233}" destId="{DB19EDEB-CB84-4877-8F2D-93BB1237179A}" srcOrd="1" destOrd="0" presId="urn:microsoft.com/office/officeart/2016/7/layout/VerticalSolidActionList"/>
    <dgm:cxn modelId="{E18325CC-BE18-4E57-B042-76E76CBB133D}" type="presParOf" srcId="{A3BA297D-FFCA-4C2F-8263-1601FE6FF233}" destId="{B80A9BE7-952D-4714-8B96-6CE26F9EC0FE}" srcOrd="2" destOrd="0" presId="urn:microsoft.com/office/officeart/2016/7/layout/VerticalSolidActionList"/>
    <dgm:cxn modelId="{C76DFCEA-3358-46A7-A6FE-4AF04732A9E3}" type="presParOf" srcId="{B80A9BE7-952D-4714-8B96-6CE26F9EC0FE}" destId="{C0CE20B2-06C9-463A-9364-40FCC7440369}" srcOrd="0" destOrd="0" presId="urn:microsoft.com/office/officeart/2016/7/layout/VerticalSolidActionList"/>
    <dgm:cxn modelId="{359F0DF3-3E29-43EF-A135-0ADF6A145B05}" type="presParOf" srcId="{B80A9BE7-952D-4714-8B96-6CE26F9EC0FE}" destId="{F5D6BA8C-3D3A-4632-B710-A3A604F4B670}" srcOrd="1" destOrd="0" presId="urn:microsoft.com/office/officeart/2016/7/layout/VerticalSolidActionList"/>
    <dgm:cxn modelId="{6E34217A-FAB5-4283-845D-46BA3B522BDA}" type="presParOf" srcId="{A3BA297D-FFCA-4C2F-8263-1601FE6FF233}" destId="{4BBA20CA-F299-4A6F-A114-8A18031D4146}" srcOrd="3" destOrd="0" presId="urn:microsoft.com/office/officeart/2016/7/layout/VerticalSolidActionList"/>
    <dgm:cxn modelId="{18AA3C0D-D461-4710-8076-5F97F6CF165F}" type="presParOf" srcId="{A3BA297D-FFCA-4C2F-8263-1601FE6FF233}" destId="{216FD6A5-CB9F-4333-8589-F8155F8ECAC3}" srcOrd="4" destOrd="0" presId="urn:microsoft.com/office/officeart/2016/7/layout/VerticalSolidActionList"/>
    <dgm:cxn modelId="{E9C1F0CD-0943-4226-AB20-2C485EEC56C4}" type="presParOf" srcId="{216FD6A5-CB9F-4333-8589-F8155F8ECAC3}" destId="{C11E34A1-B923-4264-B9FA-47C8D438F2E6}" srcOrd="0" destOrd="0" presId="urn:microsoft.com/office/officeart/2016/7/layout/VerticalSolidActionList"/>
    <dgm:cxn modelId="{7FB23DCD-4DCB-4753-BA21-308122F41AB0}" type="presParOf" srcId="{216FD6A5-CB9F-4333-8589-F8155F8ECAC3}" destId="{0B4C06F5-3EAE-46E2-9D3E-C22B9FA05700}" srcOrd="1" destOrd="0" presId="urn:microsoft.com/office/officeart/2016/7/layout/VerticalSolidActionList"/>
    <dgm:cxn modelId="{6725887E-D116-4DCE-95A0-30637AFCF534}" type="presParOf" srcId="{A3BA297D-FFCA-4C2F-8263-1601FE6FF233}" destId="{B290C67C-D5CC-47F0-9A16-329116E312F6}" srcOrd="5" destOrd="0" presId="urn:microsoft.com/office/officeart/2016/7/layout/VerticalSolidActionList"/>
    <dgm:cxn modelId="{0B908D6C-5F6D-43D7-8156-D5DE0348EF92}" type="presParOf" srcId="{A3BA297D-FFCA-4C2F-8263-1601FE6FF233}" destId="{B1FA9912-EBD5-4626-8A35-BCA0A32731DC}" srcOrd="6" destOrd="0" presId="urn:microsoft.com/office/officeart/2016/7/layout/VerticalSolidActionList"/>
    <dgm:cxn modelId="{FDE62430-2C8F-417E-8B63-C234BB413D09}" type="presParOf" srcId="{B1FA9912-EBD5-4626-8A35-BCA0A32731DC}" destId="{0BFF7161-1729-4A03-A651-E7400A6DE1E9}" srcOrd="0" destOrd="0" presId="urn:microsoft.com/office/officeart/2016/7/layout/VerticalSolidActionList"/>
    <dgm:cxn modelId="{E0CBF599-A6FF-4953-B99A-B4CB7EF861DF}" type="presParOf" srcId="{B1FA9912-EBD5-4626-8A35-BCA0A32731DC}" destId="{FF41D00F-0B65-4DAB-8DDA-D8D72ED02C49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D799C0-2C26-4F91-B11E-DA0A5C33ED3B}" type="doc">
      <dgm:prSet loTypeId="urn:microsoft.com/office/officeart/2005/8/layout/default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41C81839-4F6F-447B-9232-A5B5932E76B9}">
      <dgm:prSet/>
      <dgm:spPr/>
      <dgm:t>
        <a:bodyPr/>
        <a:lstStyle/>
        <a:p>
          <a:r>
            <a:rPr lang="en-US"/>
            <a:t>Encouraged members to join in groups of four people</a:t>
          </a:r>
        </a:p>
      </dgm:t>
    </dgm:pt>
    <dgm:pt modelId="{A2B3A835-2E8B-49ED-9823-A53E2C29B968}" type="parTrans" cxnId="{9732F694-E8D4-4DB1-AEF7-2728B6F9FF25}">
      <dgm:prSet/>
      <dgm:spPr/>
      <dgm:t>
        <a:bodyPr/>
        <a:lstStyle/>
        <a:p>
          <a:endParaRPr lang="en-US"/>
        </a:p>
      </dgm:t>
    </dgm:pt>
    <dgm:pt modelId="{3CFDFBAF-FF9F-45AE-92EA-379AAD7ACB0F}" type="sibTrans" cxnId="{9732F694-E8D4-4DB1-AEF7-2728B6F9FF25}">
      <dgm:prSet/>
      <dgm:spPr/>
      <dgm:t>
        <a:bodyPr/>
        <a:lstStyle/>
        <a:p>
          <a:endParaRPr lang="en-US"/>
        </a:p>
      </dgm:t>
    </dgm:pt>
    <dgm:pt modelId="{DB295BE7-3268-4A85-98C2-32FB2E391CF3}">
      <dgm:prSet/>
      <dgm:spPr/>
      <dgm:t>
        <a:bodyPr/>
        <a:lstStyle/>
        <a:p>
          <a:r>
            <a:rPr lang="en-US"/>
            <a:t>Recommended including at least one member who is a manager or a person in leadership position</a:t>
          </a:r>
        </a:p>
      </dgm:t>
    </dgm:pt>
    <dgm:pt modelId="{B7280FAB-0FD5-496A-9FEB-5ADAB2BB97BD}" type="parTrans" cxnId="{E1CAF809-7413-473B-9252-7F38EF103F10}">
      <dgm:prSet/>
      <dgm:spPr/>
      <dgm:t>
        <a:bodyPr/>
        <a:lstStyle/>
        <a:p>
          <a:endParaRPr lang="en-US"/>
        </a:p>
      </dgm:t>
    </dgm:pt>
    <dgm:pt modelId="{7D7F6EC3-AF77-45DE-9196-16B0E5F6E522}" type="sibTrans" cxnId="{E1CAF809-7413-473B-9252-7F38EF103F10}">
      <dgm:prSet/>
      <dgm:spPr/>
      <dgm:t>
        <a:bodyPr/>
        <a:lstStyle/>
        <a:p>
          <a:endParaRPr lang="en-US"/>
        </a:p>
      </dgm:t>
    </dgm:pt>
    <dgm:pt modelId="{D2667823-5C5E-485F-8137-CDAB8C5D95CC}">
      <dgm:prSet/>
      <dgm:spPr/>
      <dgm:t>
        <a:bodyPr/>
        <a:lstStyle/>
        <a:p>
          <a:r>
            <a:rPr lang="en-US"/>
            <a:t>Encouraged folks who worked together regularly to participate as a group so they can advance data equity principles together</a:t>
          </a:r>
        </a:p>
      </dgm:t>
    </dgm:pt>
    <dgm:pt modelId="{2F3209C3-56EE-4F44-B0D9-E02E96093E99}" type="parTrans" cxnId="{9B5D0699-7BBA-4EE2-88B1-3A957476BA1C}">
      <dgm:prSet/>
      <dgm:spPr/>
      <dgm:t>
        <a:bodyPr/>
        <a:lstStyle/>
        <a:p>
          <a:endParaRPr lang="en-US"/>
        </a:p>
      </dgm:t>
    </dgm:pt>
    <dgm:pt modelId="{91D84391-C399-4D9B-9C1C-6EFDB88D8BFD}" type="sibTrans" cxnId="{9B5D0699-7BBA-4EE2-88B1-3A957476BA1C}">
      <dgm:prSet/>
      <dgm:spPr/>
      <dgm:t>
        <a:bodyPr/>
        <a:lstStyle/>
        <a:p>
          <a:endParaRPr lang="en-US"/>
        </a:p>
      </dgm:t>
    </dgm:pt>
    <dgm:pt modelId="{42DB47C3-61F7-4EF1-B46F-37874CE0F131}">
      <dgm:prSet/>
      <dgm:spPr/>
      <dgm:t>
        <a:bodyPr/>
        <a:lstStyle/>
        <a:p>
          <a:r>
            <a:rPr lang="en-US"/>
            <a:t>Encouraged participants to be curious about data equity.</a:t>
          </a:r>
        </a:p>
      </dgm:t>
    </dgm:pt>
    <dgm:pt modelId="{CEDFB1D9-6717-4203-86E1-070B84B9F596}" type="parTrans" cxnId="{7BE51504-F232-4260-8F57-33D4B36C5180}">
      <dgm:prSet/>
      <dgm:spPr/>
      <dgm:t>
        <a:bodyPr/>
        <a:lstStyle/>
        <a:p>
          <a:endParaRPr lang="en-US"/>
        </a:p>
      </dgm:t>
    </dgm:pt>
    <dgm:pt modelId="{32CE5230-7654-4A0E-AE49-8FA87AB0F08E}" type="sibTrans" cxnId="{7BE51504-F232-4260-8F57-33D4B36C5180}">
      <dgm:prSet/>
      <dgm:spPr/>
      <dgm:t>
        <a:bodyPr/>
        <a:lstStyle/>
        <a:p>
          <a:endParaRPr lang="en-US"/>
        </a:p>
      </dgm:t>
    </dgm:pt>
    <dgm:pt modelId="{46F7CEEA-7205-4A01-A60B-9ED8AD51039F}">
      <dgm:prSet/>
      <dgm:spPr/>
      <dgm:t>
        <a:bodyPr/>
        <a:lstStyle/>
        <a:p>
          <a:r>
            <a:rPr lang="en-US"/>
            <a:t>Participants were expected to be able to fulfill the time commitment</a:t>
          </a:r>
        </a:p>
      </dgm:t>
    </dgm:pt>
    <dgm:pt modelId="{8AFC4E3C-92E0-4AD7-B45B-84398E7E10FB}" type="parTrans" cxnId="{B4CF3C93-EFE3-459F-A0B8-076FF185F4D0}">
      <dgm:prSet/>
      <dgm:spPr/>
      <dgm:t>
        <a:bodyPr/>
        <a:lstStyle/>
        <a:p>
          <a:endParaRPr lang="en-US"/>
        </a:p>
      </dgm:t>
    </dgm:pt>
    <dgm:pt modelId="{C1AFD547-41F8-4004-A8FD-0E10410BB4B1}" type="sibTrans" cxnId="{B4CF3C93-EFE3-459F-A0B8-076FF185F4D0}">
      <dgm:prSet/>
      <dgm:spPr/>
      <dgm:t>
        <a:bodyPr/>
        <a:lstStyle/>
        <a:p>
          <a:endParaRPr lang="en-US"/>
        </a:p>
      </dgm:t>
    </dgm:pt>
    <dgm:pt modelId="{C22254F7-A5E9-4A94-84DE-021575FF82CD}">
      <dgm:prSet/>
      <dgm:spPr/>
      <dgm:t>
        <a:bodyPr/>
        <a:lstStyle/>
        <a:p>
          <a:r>
            <a:rPr lang="en-US"/>
            <a:t>Participants should be well-positioned to further data equity practices in their work areas and dedicated to the work it takes to learn and advance data equity principles.</a:t>
          </a:r>
        </a:p>
      </dgm:t>
    </dgm:pt>
    <dgm:pt modelId="{C9447DE3-FEE9-4C47-9F3F-47BDCC055346}" type="parTrans" cxnId="{1A9A991B-1F50-40ED-8C05-75167C67CE77}">
      <dgm:prSet/>
      <dgm:spPr/>
      <dgm:t>
        <a:bodyPr/>
        <a:lstStyle/>
        <a:p>
          <a:endParaRPr lang="en-US"/>
        </a:p>
      </dgm:t>
    </dgm:pt>
    <dgm:pt modelId="{B6C9ADA8-4F2D-4C59-A15C-CEEB85A2B08C}" type="sibTrans" cxnId="{1A9A991B-1F50-40ED-8C05-75167C67CE77}">
      <dgm:prSet/>
      <dgm:spPr/>
      <dgm:t>
        <a:bodyPr/>
        <a:lstStyle/>
        <a:p>
          <a:endParaRPr lang="en-US"/>
        </a:p>
      </dgm:t>
    </dgm:pt>
    <dgm:pt modelId="{ECAE9019-6588-480B-8EB5-AA8E4EF30D06}" type="pres">
      <dgm:prSet presAssocID="{2AD799C0-2C26-4F91-B11E-DA0A5C33ED3B}" presName="diagram" presStyleCnt="0">
        <dgm:presLayoutVars>
          <dgm:dir/>
          <dgm:resizeHandles val="exact"/>
        </dgm:presLayoutVars>
      </dgm:prSet>
      <dgm:spPr/>
    </dgm:pt>
    <dgm:pt modelId="{B0FA9089-3E1D-4938-ABC5-59659A76288A}" type="pres">
      <dgm:prSet presAssocID="{41C81839-4F6F-447B-9232-A5B5932E76B9}" presName="node" presStyleLbl="node1" presStyleIdx="0" presStyleCnt="6">
        <dgm:presLayoutVars>
          <dgm:bulletEnabled val="1"/>
        </dgm:presLayoutVars>
      </dgm:prSet>
      <dgm:spPr/>
    </dgm:pt>
    <dgm:pt modelId="{082D885A-0D41-4C5C-9070-BCEC30899ED7}" type="pres">
      <dgm:prSet presAssocID="{3CFDFBAF-FF9F-45AE-92EA-379AAD7ACB0F}" presName="sibTrans" presStyleCnt="0"/>
      <dgm:spPr/>
    </dgm:pt>
    <dgm:pt modelId="{8E8B400B-E638-4990-BED3-64BF2D82D64A}" type="pres">
      <dgm:prSet presAssocID="{DB295BE7-3268-4A85-98C2-32FB2E391CF3}" presName="node" presStyleLbl="node1" presStyleIdx="1" presStyleCnt="6">
        <dgm:presLayoutVars>
          <dgm:bulletEnabled val="1"/>
        </dgm:presLayoutVars>
      </dgm:prSet>
      <dgm:spPr/>
    </dgm:pt>
    <dgm:pt modelId="{A7F6A302-544B-4ADA-B446-F9160888C15A}" type="pres">
      <dgm:prSet presAssocID="{7D7F6EC3-AF77-45DE-9196-16B0E5F6E522}" presName="sibTrans" presStyleCnt="0"/>
      <dgm:spPr/>
    </dgm:pt>
    <dgm:pt modelId="{9007BF47-8EEA-4C95-B408-07026691C5C9}" type="pres">
      <dgm:prSet presAssocID="{D2667823-5C5E-485F-8137-CDAB8C5D95CC}" presName="node" presStyleLbl="node1" presStyleIdx="2" presStyleCnt="6">
        <dgm:presLayoutVars>
          <dgm:bulletEnabled val="1"/>
        </dgm:presLayoutVars>
      </dgm:prSet>
      <dgm:spPr/>
    </dgm:pt>
    <dgm:pt modelId="{50231353-0457-4022-B29B-3DC832D38A9B}" type="pres">
      <dgm:prSet presAssocID="{91D84391-C399-4D9B-9C1C-6EFDB88D8BFD}" presName="sibTrans" presStyleCnt="0"/>
      <dgm:spPr/>
    </dgm:pt>
    <dgm:pt modelId="{1C2E039D-9C35-41A3-9768-CFECF18AF7BE}" type="pres">
      <dgm:prSet presAssocID="{42DB47C3-61F7-4EF1-B46F-37874CE0F131}" presName="node" presStyleLbl="node1" presStyleIdx="3" presStyleCnt="6">
        <dgm:presLayoutVars>
          <dgm:bulletEnabled val="1"/>
        </dgm:presLayoutVars>
      </dgm:prSet>
      <dgm:spPr/>
    </dgm:pt>
    <dgm:pt modelId="{5A141E1F-13D7-4A24-9262-40141F53E3C5}" type="pres">
      <dgm:prSet presAssocID="{32CE5230-7654-4A0E-AE49-8FA87AB0F08E}" presName="sibTrans" presStyleCnt="0"/>
      <dgm:spPr/>
    </dgm:pt>
    <dgm:pt modelId="{147CD404-1649-443D-AA05-1A4C239C8EAB}" type="pres">
      <dgm:prSet presAssocID="{C22254F7-A5E9-4A94-84DE-021575FF82CD}" presName="node" presStyleLbl="node1" presStyleIdx="4" presStyleCnt="6">
        <dgm:presLayoutVars>
          <dgm:bulletEnabled val="1"/>
        </dgm:presLayoutVars>
      </dgm:prSet>
      <dgm:spPr/>
    </dgm:pt>
    <dgm:pt modelId="{DEAB75C4-857B-4442-B112-A67BE8BEC81C}" type="pres">
      <dgm:prSet presAssocID="{B6C9ADA8-4F2D-4C59-A15C-CEEB85A2B08C}" presName="sibTrans" presStyleCnt="0"/>
      <dgm:spPr/>
    </dgm:pt>
    <dgm:pt modelId="{F74F9E6B-1196-4D94-A43C-C408C4081614}" type="pres">
      <dgm:prSet presAssocID="{46F7CEEA-7205-4A01-A60B-9ED8AD51039F}" presName="node" presStyleLbl="node1" presStyleIdx="5" presStyleCnt="6">
        <dgm:presLayoutVars>
          <dgm:bulletEnabled val="1"/>
        </dgm:presLayoutVars>
      </dgm:prSet>
      <dgm:spPr/>
    </dgm:pt>
  </dgm:ptLst>
  <dgm:cxnLst>
    <dgm:cxn modelId="{7BE51504-F232-4260-8F57-33D4B36C5180}" srcId="{2AD799C0-2C26-4F91-B11E-DA0A5C33ED3B}" destId="{42DB47C3-61F7-4EF1-B46F-37874CE0F131}" srcOrd="3" destOrd="0" parTransId="{CEDFB1D9-6717-4203-86E1-070B84B9F596}" sibTransId="{32CE5230-7654-4A0E-AE49-8FA87AB0F08E}"/>
    <dgm:cxn modelId="{E1CAF809-7413-473B-9252-7F38EF103F10}" srcId="{2AD799C0-2C26-4F91-B11E-DA0A5C33ED3B}" destId="{DB295BE7-3268-4A85-98C2-32FB2E391CF3}" srcOrd="1" destOrd="0" parTransId="{B7280FAB-0FD5-496A-9FEB-5ADAB2BB97BD}" sibTransId="{7D7F6EC3-AF77-45DE-9196-16B0E5F6E522}"/>
    <dgm:cxn modelId="{1A9A991B-1F50-40ED-8C05-75167C67CE77}" srcId="{2AD799C0-2C26-4F91-B11E-DA0A5C33ED3B}" destId="{C22254F7-A5E9-4A94-84DE-021575FF82CD}" srcOrd="4" destOrd="0" parTransId="{C9447DE3-FEE9-4C47-9F3F-47BDCC055346}" sibTransId="{B6C9ADA8-4F2D-4C59-A15C-CEEB85A2B08C}"/>
    <dgm:cxn modelId="{2058B31F-E35B-42B9-A018-BE7FA02A1134}" type="presOf" srcId="{C22254F7-A5E9-4A94-84DE-021575FF82CD}" destId="{147CD404-1649-443D-AA05-1A4C239C8EAB}" srcOrd="0" destOrd="0" presId="urn:microsoft.com/office/officeart/2005/8/layout/default"/>
    <dgm:cxn modelId="{0A6D1528-12E2-4D15-88DA-73BE1BF9BDC2}" type="presOf" srcId="{46F7CEEA-7205-4A01-A60B-9ED8AD51039F}" destId="{F74F9E6B-1196-4D94-A43C-C408C4081614}" srcOrd="0" destOrd="0" presId="urn:microsoft.com/office/officeart/2005/8/layout/default"/>
    <dgm:cxn modelId="{BB16462E-C84F-48C1-AF25-ED5BA00BA257}" type="presOf" srcId="{2AD799C0-2C26-4F91-B11E-DA0A5C33ED3B}" destId="{ECAE9019-6588-480B-8EB5-AA8E4EF30D06}" srcOrd="0" destOrd="0" presId="urn:microsoft.com/office/officeart/2005/8/layout/default"/>
    <dgm:cxn modelId="{598C3933-D6E7-4D2F-92A0-937C7EDCCE7D}" type="presOf" srcId="{42DB47C3-61F7-4EF1-B46F-37874CE0F131}" destId="{1C2E039D-9C35-41A3-9768-CFECF18AF7BE}" srcOrd="0" destOrd="0" presId="urn:microsoft.com/office/officeart/2005/8/layout/default"/>
    <dgm:cxn modelId="{92FA1D72-7295-4D03-934D-078B140788F5}" type="presOf" srcId="{41C81839-4F6F-447B-9232-A5B5932E76B9}" destId="{B0FA9089-3E1D-4938-ABC5-59659A76288A}" srcOrd="0" destOrd="0" presId="urn:microsoft.com/office/officeart/2005/8/layout/default"/>
    <dgm:cxn modelId="{EFED3556-6633-4C90-9C62-DD6453B9DD3F}" type="presOf" srcId="{D2667823-5C5E-485F-8137-CDAB8C5D95CC}" destId="{9007BF47-8EEA-4C95-B408-07026691C5C9}" srcOrd="0" destOrd="0" presId="urn:microsoft.com/office/officeart/2005/8/layout/default"/>
    <dgm:cxn modelId="{B4CF3C93-EFE3-459F-A0B8-076FF185F4D0}" srcId="{2AD799C0-2C26-4F91-B11E-DA0A5C33ED3B}" destId="{46F7CEEA-7205-4A01-A60B-9ED8AD51039F}" srcOrd="5" destOrd="0" parTransId="{8AFC4E3C-92E0-4AD7-B45B-84398E7E10FB}" sibTransId="{C1AFD547-41F8-4004-A8FD-0E10410BB4B1}"/>
    <dgm:cxn modelId="{9732F694-E8D4-4DB1-AEF7-2728B6F9FF25}" srcId="{2AD799C0-2C26-4F91-B11E-DA0A5C33ED3B}" destId="{41C81839-4F6F-447B-9232-A5B5932E76B9}" srcOrd="0" destOrd="0" parTransId="{A2B3A835-2E8B-49ED-9823-A53E2C29B968}" sibTransId="{3CFDFBAF-FF9F-45AE-92EA-379AAD7ACB0F}"/>
    <dgm:cxn modelId="{9B5D0699-7BBA-4EE2-88B1-3A957476BA1C}" srcId="{2AD799C0-2C26-4F91-B11E-DA0A5C33ED3B}" destId="{D2667823-5C5E-485F-8137-CDAB8C5D95CC}" srcOrd="2" destOrd="0" parTransId="{2F3209C3-56EE-4F44-B0D9-E02E96093E99}" sibTransId="{91D84391-C399-4D9B-9C1C-6EFDB88D8BFD}"/>
    <dgm:cxn modelId="{4C4A7FB7-844C-4CE8-9BE0-2990DF207BEF}" type="presOf" srcId="{DB295BE7-3268-4A85-98C2-32FB2E391CF3}" destId="{8E8B400B-E638-4990-BED3-64BF2D82D64A}" srcOrd="0" destOrd="0" presId="urn:microsoft.com/office/officeart/2005/8/layout/default"/>
    <dgm:cxn modelId="{E7F59089-BFBB-436A-9979-89E4C7E72884}" type="presParOf" srcId="{ECAE9019-6588-480B-8EB5-AA8E4EF30D06}" destId="{B0FA9089-3E1D-4938-ABC5-59659A76288A}" srcOrd="0" destOrd="0" presId="urn:microsoft.com/office/officeart/2005/8/layout/default"/>
    <dgm:cxn modelId="{2D592494-D823-4655-9B1B-838825590CED}" type="presParOf" srcId="{ECAE9019-6588-480B-8EB5-AA8E4EF30D06}" destId="{082D885A-0D41-4C5C-9070-BCEC30899ED7}" srcOrd="1" destOrd="0" presId="urn:microsoft.com/office/officeart/2005/8/layout/default"/>
    <dgm:cxn modelId="{3B27D288-AF82-4140-B3B7-826E12BFF651}" type="presParOf" srcId="{ECAE9019-6588-480B-8EB5-AA8E4EF30D06}" destId="{8E8B400B-E638-4990-BED3-64BF2D82D64A}" srcOrd="2" destOrd="0" presId="urn:microsoft.com/office/officeart/2005/8/layout/default"/>
    <dgm:cxn modelId="{6E6B77A3-A3DF-4EAB-BF88-34C6F95474FF}" type="presParOf" srcId="{ECAE9019-6588-480B-8EB5-AA8E4EF30D06}" destId="{A7F6A302-544B-4ADA-B446-F9160888C15A}" srcOrd="3" destOrd="0" presId="urn:microsoft.com/office/officeart/2005/8/layout/default"/>
    <dgm:cxn modelId="{F8F6185E-0069-464C-9764-817B3B34AA1D}" type="presParOf" srcId="{ECAE9019-6588-480B-8EB5-AA8E4EF30D06}" destId="{9007BF47-8EEA-4C95-B408-07026691C5C9}" srcOrd="4" destOrd="0" presId="urn:microsoft.com/office/officeart/2005/8/layout/default"/>
    <dgm:cxn modelId="{55B263AA-9D1A-465A-ACFB-2D4CCE1A6C7D}" type="presParOf" srcId="{ECAE9019-6588-480B-8EB5-AA8E4EF30D06}" destId="{50231353-0457-4022-B29B-3DC832D38A9B}" srcOrd="5" destOrd="0" presId="urn:microsoft.com/office/officeart/2005/8/layout/default"/>
    <dgm:cxn modelId="{D497C516-A908-44ED-A450-50E540A78B90}" type="presParOf" srcId="{ECAE9019-6588-480B-8EB5-AA8E4EF30D06}" destId="{1C2E039D-9C35-41A3-9768-CFECF18AF7BE}" srcOrd="6" destOrd="0" presId="urn:microsoft.com/office/officeart/2005/8/layout/default"/>
    <dgm:cxn modelId="{18C5C764-21A3-4DF1-AD05-E0824D314366}" type="presParOf" srcId="{ECAE9019-6588-480B-8EB5-AA8E4EF30D06}" destId="{5A141E1F-13D7-4A24-9262-40141F53E3C5}" srcOrd="7" destOrd="0" presId="urn:microsoft.com/office/officeart/2005/8/layout/default"/>
    <dgm:cxn modelId="{C4A242EF-42B6-4642-B71B-4459B73DD297}" type="presParOf" srcId="{ECAE9019-6588-480B-8EB5-AA8E4EF30D06}" destId="{147CD404-1649-443D-AA05-1A4C239C8EAB}" srcOrd="8" destOrd="0" presId="urn:microsoft.com/office/officeart/2005/8/layout/default"/>
    <dgm:cxn modelId="{0DC4F528-1DFA-407A-B9CF-419BDF6C9360}" type="presParOf" srcId="{ECAE9019-6588-480B-8EB5-AA8E4EF30D06}" destId="{DEAB75C4-857B-4442-B112-A67BE8BEC81C}" srcOrd="9" destOrd="0" presId="urn:microsoft.com/office/officeart/2005/8/layout/default"/>
    <dgm:cxn modelId="{62E913FD-CDDD-4C4C-8CB4-4307BB6B261D}" type="presParOf" srcId="{ECAE9019-6588-480B-8EB5-AA8E4EF30D06}" destId="{F74F9E6B-1196-4D94-A43C-C408C408161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50ABD4-CC59-4F1D-AA76-2E7E4F7469A9}" type="doc">
      <dgm:prSet loTypeId="urn:microsoft.com/office/officeart/2018/5/layout/IconLeafLabel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1757096-3380-4318-85DB-9064C385F28F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/>
            <a:t>Document and present the journey from Day 1 to the end of this program</a:t>
          </a:r>
        </a:p>
      </dgm:t>
    </dgm:pt>
    <dgm:pt modelId="{96509583-C039-4216-8216-27C22253555E}" type="parTrans" cxnId="{9A8CA948-CB97-4593-A41A-24199C03CC65}">
      <dgm:prSet/>
      <dgm:spPr/>
      <dgm:t>
        <a:bodyPr/>
        <a:lstStyle/>
        <a:p>
          <a:endParaRPr lang="en-US"/>
        </a:p>
      </dgm:t>
    </dgm:pt>
    <dgm:pt modelId="{6891CA20-9BE9-48A6-9292-31B2E38CC5C7}" type="sibTrans" cxnId="{9A8CA948-CB97-4593-A41A-24199C03CC65}">
      <dgm:prSet/>
      <dgm:spPr/>
      <dgm:t>
        <a:bodyPr/>
        <a:lstStyle/>
        <a:p>
          <a:endParaRPr lang="en-US"/>
        </a:p>
      </dgm:t>
    </dgm:pt>
    <dgm:pt modelId="{7D7850AF-38A3-4A16-AF6C-2C4E4A920902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/>
            <a:t>Document and present The learnings</a:t>
          </a:r>
        </a:p>
      </dgm:t>
    </dgm:pt>
    <dgm:pt modelId="{366CAC9D-B444-437F-AFE6-84BA4A335D1C}" type="parTrans" cxnId="{299422D8-F878-42F3-86AF-D0AD1D2AF6D5}">
      <dgm:prSet/>
      <dgm:spPr/>
      <dgm:t>
        <a:bodyPr/>
        <a:lstStyle/>
        <a:p>
          <a:endParaRPr lang="en-US"/>
        </a:p>
      </dgm:t>
    </dgm:pt>
    <dgm:pt modelId="{3F086D55-5332-44C9-8353-3EF2EDE54894}" type="sibTrans" cxnId="{299422D8-F878-42F3-86AF-D0AD1D2AF6D5}">
      <dgm:prSet/>
      <dgm:spPr/>
      <dgm:t>
        <a:bodyPr/>
        <a:lstStyle/>
        <a:p>
          <a:endParaRPr lang="en-US"/>
        </a:p>
      </dgm:t>
    </dgm:pt>
    <dgm:pt modelId="{CB7C9137-C00C-4527-8766-B0A96D1007FE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/>
            <a:t>Present how SQUAD plan to implement the learnings in Their program/unit/ division with intent and commitment</a:t>
          </a:r>
        </a:p>
      </dgm:t>
    </dgm:pt>
    <dgm:pt modelId="{24D030EB-6F2E-486E-93AB-56460268BEF8}" type="parTrans" cxnId="{A3F23628-6E6F-4BA4-90B5-321C7DC73912}">
      <dgm:prSet/>
      <dgm:spPr/>
      <dgm:t>
        <a:bodyPr/>
        <a:lstStyle/>
        <a:p>
          <a:endParaRPr lang="en-US"/>
        </a:p>
      </dgm:t>
    </dgm:pt>
    <dgm:pt modelId="{25B5DA2E-4CCA-486A-85F9-C0F45DC957D4}" type="sibTrans" cxnId="{A3F23628-6E6F-4BA4-90B5-321C7DC73912}">
      <dgm:prSet/>
      <dgm:spPr/>
      <dgm:t>
        <a:bodyPr/>
        <a:lstStyle/>
        <a:p>
          <a:endParaRPr lang="en-US"/>
        </a:p>
      </dgm:t>
    </dgm:pt>
    <dgm:pt modelId="{AB6E5352-FAFA-43C2-9C32-099BF3FE14E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Present how will the SQUAD keep themselves accountable to the presented intent and commitment </a:t>
          </a:r>
        </a:p>
      </dgm:t>
    </dgm:pt>
    <dgm:pt modelId="{C23FD8D9-66D9-42D2-8826-0C0871C3390C}" type="parTrans" cxnId="{35A963D1-C241-4CAE-87C9-8D02216402D9}">
      <dgm:prSet/>
      <dgm:spPr/>
      <dgm:t>
        <a:bodyPr/>
        <a:lstStyle/>
        <a:p>
          <a:endParaRPr lang="en-US"/>
        </a:p>
      </dgm:t>
    </dgm:pt>
    <dgm:pt modelId="{01A23A20-F1F8-4092-8E8C-FF8D3177C180}" type="sibTrans" cxnId="{35A963D1-C241-4CAE-87C9-8D02216402D9}">
      <dgm:prSet/>
      <dgm:spPr/>
      <dgm:t>
        <a:bodyPr/>
        <a:lstStyle/>
        <a:p>
          <a:endParaRPr lang="en-US"/>
        </a:p>
      </dgm:t>
    </dgm:pt>
    <dgm:pt modelId="{0EECE9E2-A026-485C-84EF-1F1E43D23F9B}" type="pres">
      <dgm:prSet presAssocID="{8C50ABD4-CC59-4F1D-AA76-2E7E4F7469A9}" presName="root" presStyleCnt="0">
        <dgm:presLayoutVars>
          <dgm:dir/>
          <dgm:resizeHandles val="exact"/>
        </dgm:presLayoutVars>
      </dgm:prSet>
      <dgm:spPr/>
    </dgm:pt>
    <dgm:pt modelId="{3AA475E9-E618-43A5-814E-03D027682075}" type="pres">
      <dgm:prSet presAssocID="{51757096-3380-4318-85DB-9064C385F28F}" presName="compNode" presStyleCnt="0"/>
      <dgm:spPr/>
    </dgm:pt>
    <dgm:pt modelId="{D9DC42F6-90EC-416B-B704-3340F59D5191}" type="pres">
      <dgm:prSet presAssocID="{51757096-3380-4318-85DB-9064C385F28F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259139B8-CFA8-4231-9505-5906A07CE83E}" type="pres">
      <dgm:prSet presAssocID="{51757096-3380-4318-85DB-9064C385F28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F72E3B74-F241-4413-ABD9-EC977398B496}" type="pres">
      <dgm:prSet presAssocID="{51757096-3380-4318-85DB-9064C385F28F}" presName="spaceRect" presStyleCnt="0"/>
      <dgm:spPr/>
    </dgm:pt>
    <dgm:pt modelId="{D2BEF598-1F95-482F-A8D6-DB0B797927B1}" type="pres">
      <dgm:prSet presAssocID="{51757096-3380-4318-85DB-9064C385F28F}" presName="textRect" presStyleLbl="revTx" presStyleIdx="0" presStyleCnt="4">
        <dgm:presLayoutVars>
          <dgm:chMax val="1"/>
          <dgm:chPref val="1"/>
        </dgm:presLayoutVars>
      </dgm:prSet>
      <dgm:spPr/>
    </dgm:pt>
    <dgm:pt modelId="{7B708C1F-B0CD-4342-B5DB-D9518ED04149}" type="pres">
      <dgm:prSet presAssocID="{6891CA20-9BE9-48A6-9292-31B2E38CC5C7}" presName="sibTrans" presStyleCnt="0"/>
      <dgm:spPr/>
    </dgm:pt>
    <dgm:pt modelId="{F185CFB7-7C61-4AE5-8D5A-B1565BB2E1C9}" type="pres">
      <dgm:prSet presAssocID="{7D7850AF-38A3-4A16-AF6C-2C4E4A920902}" presName="compNode" presStyleCnt="0"/>
      <dgm:spPr/>
    </dgm:pt>
    <dgm:pt modelId="{76AF8DDA-2996-4044-98E8-D63A4E638692}" type="pres">
      <dgm:prSet presAssocID="{7D7850AF-38A3-4A16-AF6C-2C4E4A920902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9E16FD52-2F18-476E-BD4F-F49442A565F6}" type="pres">
      <dgm:prSet presAssocID="{7D7850AF-38A3-4A16-AF6C-2C4E4A92090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5895E0E6-7BB7-4B1A-92E9-4BAB2493ABEE}" type="pres">
      <dgm:prSet presAssocID="{7D7850AF-38A3-4A16-AF6C-2C4E4A920902}" presName="spaceRect" presStyleCnt="0"/>
      <dgm:spPr/>
    </dgm:pt>
    <dgm:pt modelId="{4E20925E-DEAF-4E70-8026-76EB442679CF}" type="pres">
      <dgm:prSet presAssocID="{7D7850AF-38A3-4A16-AF6C-2C4E4A920902}" presName="textRect" presStyleLbl="revTx" presStyleIdx="1" presStyleCnt="4">
        <dgm:presLayoutVars>
          <dgm:chMax val="1"/>
          <dgm:chPref val="1"/>
        </dgm:presLayoutVars>
      </dgm:prSet>
      <dgm:spPr/>
    </dgm:pt>
    <dgm:pt modelId="{107B9B6E-9F8F-442C-B6D8-652EAB51031B}" type="pres">
      <dgm:prSet presAssocID="{3F086D55-5332-44C9-8353-3EF2EDE54894}" presName="sibTrans" presStyleCnt="0"/>
      <dgm:spPr/>
    </dgm:pt>
    <dgm:pt modelId="{16770953-8377-4C6D-906A-C7A5CD713EEC}" type="pres">
      <dgm:prSet presAssocID="{CB7C9137-C00C-4527-8766-B0A96D1007FE}" presName="compNode" presStyleCnt="0"/>
      <dgm:spPr/>
    </dgm:pt>
    <dgm:pt modelId="{0777CE7B-CADD-4DBA-B207-976B98898948}" type="pres">
      <dgm:prSet presAssocID="{CB7C9137-C00C-4527-8766-B0A96D1007FE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704AD165-0E8C-40E5-9D89-3262BD32DDB1}" type="pres">
      <dgm:prSet presAssocID="{CB7C9137-C00C-4527-8766-B0A96D1007F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FBAF0A12-2CA6-4BF3-99F0-EA9085D9EC55}" type="pres">
      <dgm:prSet presAssocID="{CB7C9137-C00C-4527-8766-B0A96D1007FE}" presName="spaceRect" presStyleCnt="0"/>
      <dgm:spPr/>
    </dgm:pt>
    <dgm:pt modelId="{B00FBB9A-B1CF-4FFF-BBFA-2BBD231D2386}" type="pres">
      <dgm:prSet presAssocID="{CB7C9137-C00C-4527-8766-B0A96D1007FE}" presName="textRect" presStyleLbl="revTx" presStyleIdx="2" presStyleCnt="4">
        <dgm:presLayoutVars>
          <dgm:chMax val="1"/>
          <dgm:chPref val="1"/>
        </dgm:presLayoutVars>
      </dgm:prSet>
      <dgm:spPr/>
    </dgm:pt>
    <dgm:pt modelId="{ADE67C97-2038-4AA6-965B-186F2EF41B86}" type="pres">
      <dgm:prSet presAssocID="{25B5DA2E-4CCA-486A-85F9-C0F45DC957D4}" presName="sibTrans" presStyleCnt="0"/>
      <dgm:spPr/>
    </dgm:pt>
    <dgm:pt modelId="{6AE5A48A-AEB2-4278-927F-86280896BD49}" type="pres">
      <dgm:prSet presAssocID="{AB6E5352-FAFA-43C2-9C32-099BF3FE14E6}" presName="compNode" presStyleCnt="0"/>
      <dgm:spPr/>
    </dgm:pt>
    <dgm:pt modelId="{60869583-9B31-4539-BD3D-1F0BFC9BE76A}" type="pres">
      <dgm:prSet presAssocID="{AB6E5352-FAFA-43C2-9C32-099BF3FE14E6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57F4061-2ADE-4D70-AB55-F731C791F299}" type="pres">
      <dgm:prSet presAssocID="{AB6E5352-FAFA-43C2-9C32-099BF3FE14E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C075A5B8-7A9C-4933-9B80-DAB1C2BAD85E}" type="pres">
      <dgm:prSet presAssocID="{AB6E5352-FAFA-43C2-9C32-099BF3FE14E6}" presName="spaceRect" presStyleCnt="0"/>
      <dgm:spPr/>
    </dgm:pt>
    <dgm:pt modelId="{E9206BDC-64CF-48BF-B13E-48A410F0E3C3}" type="pres">
      <dgm:prSet presAssocID="{AB6E5352-FAFA-43C2-9C32-099BF3FE14E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1671017-7D78-493C-9077-21E5D64FA41C}" type="presOf" srcId="{51757096-3380-4318-85DB-9064C385F28F}" destId="{D2BEF598-1F95-482F-A8D6-DB0B797927B1}" srcOrd="0" destOrd="0" presId="urn:microsoft.com/office/officeart/2018/5/layout/IconLeafLabelList"/>
    <dgm:cxn modelId="{A3F23628-6E6F-4BA4-90B5-321C7DC73912}" srcId="{8C50ABD4-CC59-4F1D-AA76-2E7E4F7469A9}" destId="{CB7C9137-C00C-4527-8766-B0A96D1007FE}" srcOrd="2" destOrd="0" parTransId="{24D030EB-6F2E-486E-93AB-56460268BEF8}" sibTransId="{25B5DA2E-4CCA-486A-85F9-C0F45DC957D4}"/>
    <dgm:cxn modelId="{4E1AB928-A7FE-4951-8A55-577CD3D37980}" type="presOf" srcId="{AB6E5352-FAFA-43C2-9C32-099BF3FE14E6}" destId="{E9206BDC-64CF-48BF-B13E-48A410F0E3C3}" srcOrd="0" destOrd="0" presId="urn:microsoft.com/office/officeart/2018/5/layout/IconLeafLabelList"/>
    <dgm:cxn modelId="{9A8CA948-CB97-4593-A41A-24199C03CC65}" srcId="{8C50ABD4-CC59-4F1D-AA76-2E7E4F7469A9}" destId="{51757096-3380-4318-85DB-9064C385F28F}" srcOrd="0" destOrd="0" parTransId="{96509583-C039-4216-8216-27C22253555E}" sibTransId="{6891CA20-9BE9-48A6-9292-31B2E38CC5C7}"/>
    <dgm:cxn modelId="{51E2226E-E108-4F5E-B599-640B64A1CD1E}" type="presOf" srcId="{8C50ABD4-CC59-4F1D-AA76-2E7E4F7469A9}" destId="{0EECE9E2-A026-485C-84EF-1F1E43D23F9B}" srcOrd="0" destOrd="0" presId="urn:microsoft.com/office/officeart/2018/5/layout/IconLeafLabelList"/>
    <dgm:cxn modelId="{51849BAA-2272-476F-890E-C135E68CAC2F}" type="presOf" srcId="{CB7C9137-C00C-4527-8766-B0A96D1007FE}" destId="{B00FBB9A-B1CF-4FFF-BBFA-2BBD231D2386}" srcOrd="0" destOrd="0" presId="urn:microsoft.com/office/officeart/2018/5/layout/IconLeafLabelList"/>
    <dgm:cxn modelId="{35A963D1-C241-4CAE-87C9-8D02216402D9}" srcId="{8C50ABD4-CC59-4F1D-AA76-2E7E4F7469A9}" destId="{AB6E5352-FAFA-43C2-9C32-099BF3FE14E6}" srcOrd="3" destOrd="0" parTransId="{C23FD8D9-66D9-42D2-8826-0C0871C3390C}" sibTransId="{01A23A20-F1F8-4092-8E8C-FF8D3177C180}"/>
    <dgm:cxn modelId="{299422D8-F878-42F3-86AF-D0AD1D2AF6D5}" srcId="{8C50ABD4-CC59-4F1D-AA76-2E7E4F7469A9}" destId="{7D7850AF-38A3-4A16-AF6C-2C4E4A920902}" srcOrd="1" destOrd="0" parTransId="{366CAC9D-B444-437F-AFE6-84BA4A335D1C}" sibTransId="{3F086D55-5332-44C9-8353-3EF2EDE54894}"/>
    <dgm:cxn modelId="{874A4BF8-A28C-4FE3-989F-2266DB7958AD}" type="presOf" srcId="{7D7850AF-38A3-4A16-AF6C-2C4E4A920902}" destId="{4E20925E-DEAF-4E70-8026-76EB442679CF}" srcOrd="0" destOrd="0" presId="urn:microsoft.com/office/officeart/2018/5/layout/IconLeafLabelList"/>
    <dgm:cxn modelId="{93994B90-6D55-43C6-85B4-CE4A75A54AEC}" type="presParOf" srcId="{0EECE9E2-A026-485C-84EF-1F1E43D23F9B}" destId="{3AA475E9-E618-43A5-814E-03D027682075}" srcOrd="0" destOrd="0" presId="urn:microsoft.com/office/officeart/2018/5/layout/IconLeafLabelList"/>
    <dgm:cxn modelId="{875F9913-A60C-47F0-BDFA-955AC694D935}" type="presParOf" srcId="{3AA475E9-E618-43A5-814E-03D027682075}" destId="{D9DC42F6-90EC-416B-B704-3340F59D5191}" srcOrd="0" destOrd="0" presId="urn:microsoft.com/office/officeart/2018/5/layout/IconLeafLabelList"/>
    <dgm:cxn modelId="{A7BC6EE0-E931-4558-A05B-626455C6454D}" type="presParOf" srcId="{3AA475E9-E618-43A5-814E-03D027682075}" destId="{259139B8-CFA8-4231-9505-5906A07CE83E}" srcOrd="1" destOrd="0" presId="urn:microsoft.com/office/officeart/2018/5/layout/IconLeafLabelList"/>
    <dgm:cxn modelId="{E3C62FC0-FFDF-4988-A61F-331327A74D27}" type="presParOf" srcId="{3AA475E9-E618-43A5-814E-03D027682075}" destId="{F72E3B74-F241-4413-ABD9-EC977398B496}" srcOrd="2" destOrd="0" presId="urn:microsoft.com/office/officeart/2018/5/layout/IconLeafLabelList"/>
    <dgm:cxn modelId="{2CE82A8A-CD15-4AA0-AF63-48915F9DCE69}" type="presParOf" srcId="{3AA475E9-E618-43A5-814E-03D027682075}" destId="{D2BEF598-1F95-482F-A8D6-DB0B797927B1}" srcOrd="3" destOrd="0" presId="urn:microsoft.com/office/officeart/2018/5/layout/IconLeafLabelList"/>
    <dgm:cxn modelId="{3DE44CC4-C960-45A5-9F8E-924B79D33E59}" type="presParOf" srcId="{0EECE9E2-A026-485C-84EF-1F1E43D23F9B}" destId="{7B708C1F-B0CD-4342-B5DB-D9518ED04149}" srcOrd="1" destOrd="0" presId="urn:microsoft.com/office/officeart/2018/5/layout/IconLeafLabelList"/>
    <dgm:cxn modelId="{5EB09210-78E7-45B4-B5BB-72E4AD98E4BF}" type="presParOf" srcId="{0EECE9E2-A026-485C-84EF-1F1E43D23F9B}" destId="{F185CFB7-7C61-4AE5-8D5A-B1565BB2E1C9}" srcOrd="2" destOrd="0" presId="urn:microsoft.com/office/officeart/2018/5/layout/IconLeafLabelList"/>
    <dgm:cxn modelId="{65AC3450-0D81-412F-8269-1552F101C9A6}" type="presParOf" srcId="{F185CFB7-7C61-4AE5-8D5A-B1565BB2E1C9}" destId="{76AF8DDA-2996-4044-98E8-D63A4E638692}" srcOrd="0" destOrd="0" presId="urn:microsoft.com/office/officeart/2018/5/layout/IconLeafLabelList"/>
    <dgm:cxn modelId="{4B7E76CA-C636-45DB-B46F-E752F0585574}" type="presParOf" srcId="{F185CFB7-7C61-4AE5-8D5A-B1565BB2E1C9}" destId="{9E16FD52-2F18-476E-BD4F-F49442A565F6}" srcOrd="1" destOrd="0" presId="urn:microsoft.com/office/officeart/2018/5/layout/IconLeafLabelList"/>
    <dgm:cxn modelId="{04C06021-01AB-425B-ACC1-C5FF185EBE78}" type="presParOf" srcId="{F185CFB7-7C61-4AE5-8D5A-B1565BB2E1C9}" destId="{5895E0E6-7BB7-4B1A-92E9-4BAB2493ABEE}" srcOrd="2" destOrd="0" presId="urn:microsoft.com/office/officeart/2018/5/layout/IconLeafLabelList"/>
    <dgm:cxn modelId="{1D31F9D1-912D-4E87-BF2F-32AA8CE09130}" type="presParOf" srcId="{F185CFB7-7C61-4AE5-8D5A-B1565BB2E1C9}" destId="{4E20925E-DEAF-4E70-8026-76EB442679CF}" srcOrd="3" destOrd="0" presId="urn:microsoft.com/office/officeart/2018/5/layout/IconLeafLabelList"/>
    <dgm:cxn modelId="{2E25FB23-1789-424F-AB4B-3D97BBB21067}" type="presParOf" srcId="{0EECE9E2-A026-485C-84EF-1F1E43D23F9B}" destId="{107B9B6E-9F8F-442C-B6D8-652EAB51031B}" srcOrd="3" destOrd="0" presId="urn:microsoft.com/office/officeart/2018/5/layout/IconLeafLabelList"/>
    <dgm:cxn modelId="{DC9332DF-5483-4445-85E3-23C89DF0945D}" type="presParOf" srcId="{0EECE9E2-A026-485C-84EF-1F1E43D23F9B}" destId="{16770953-8377-4C6D-906A-C7A5CD713EEC}" srcOrd="4" destOrd="0" presId="urn:microsoft.com/office/officeart/2018/5/layout/IconLeafLabelList"/>
    <dgm:cxn modelId="{BCE82E28-9253-4946-B4BC-1F690097FEE3}" type="presParOf" srcId="{16770953-8377-4C6D-906A-C7A5CD713EEC}" destId="{0777CE7B-CADD-4DBA-B207-976B98898948}" srcOrd="0" destOrd="0" presId="urn:microsoft.com/office/officeart/2018/5/layout/IconLeafLabelList"/>
    <dgm:cxn modelId="{C691C8DC-2F99-4230-982E-301A90CC38AC}" type="presParOf" srcId="{16770953-8377-4C6D-906A-C7A5CD713EEC}" destId="{704AD165-0E8C-40E5-9D89-3262BD32DDB1}" srcOrd="1" destOrd="0" presId="urn:microsoft.com/office/officeart/2018/5/layout/IconLeafLabelList"/>
    <dgm:cxn modelId="{62455359-92A2-4AC9-9776-3A2FE59E186D}" type="presParOf" srcId="{16770953-8377-4C6D-906A-C7A5CD713EEC}" destId="{FBAF0A12-2CA6-4BF3-99F0-EA9085D9EC55}" srcOrd="2" destOrd="0" presId="urn:microsoft.com/office/officeart/2018/5/layout/IconLeafLabelList"/>
    <dgm:cxn modelId="{A87781E9-79CD-404C-915E-7A0A41E51166}" type="presParOf" srcId="{16770953-8377-4C6D-906A-C7A5CD713EEC}" destId="{B00FBB9A-B1CF-4FFF-BBFA-2BBD231D2386}" srcOrd="3" destOrd="0" presId="urn:microsoft.com/office/officeart/2018/5/layout/IconLeafLabelList"/>
    <dgm:cxn modelId="{53A26282-255E-455F-BB0D-3C350916626F}" type="presParOf" srcId="{0EECE9E2-A026-485C-84EF-1F1E43D23F9B}" destId="{ADE67C97-2038-4AA6-965B-186F2EF41B86}" srcOrd="5" destOrd="0" presId="urn:microsoft.com/office/officeart/2018/5/layout/IconLeafLabelList"/>
    <dgm:cxn modelId="{CCA72FE6-58C3-4203-8795-C2795BB4FAE4}" type="presParOf" srcId="{0EECE9E2-A026-485C-84EF-1F1E43D23F9B}" destId="{6AE5A48A-AEB2-4278-927F-86280896BD49}" srcOrd="6" destOrd="0" presId="urn:microsoft.com/office/officeart/2018/5/layout/IconLeafLabelList"/>
    <dgm:cxn modelId="{1E74481D-E9CA-40EE-B6C3-6162DC59D810}" type="presParOf" srcId="{6AE5A48A-AEB2-4278-927F-86280896BD49}" destId="{60869583-9B31-4539-BD3D-1F0BFC9BE76A}" srcOrd="0" destOrd="0" presId="urn:microsoft.com/office/officeart/2018/5/layout/IconLeafLabelList"/>
    <dgm:cxn modelId="{3C759712-82F9-4757-A1A0-E778849BE2A8}" type="presParOf" srcId="{6AE5A48A-AEB2-4278-927F-86280896BD49}" destId="{857F4061-2ADE-4D70-AB55-F731C791F299}" srcOrd="1" destOrd="0" presId="urn:microsoft.com/office/officeart/2018/5/layout/IconLeafLabelList"/>
    <dgm:cxn modelId="{8C4EE8FC-A884-4180-95A7-B12CF971DAB2}" type="presParOf" srcId="{6AE5A48A-AEB2-4278-927F-86280896BD49}" destId="{C075A5B8-7A9C-4933-9B80-DAB1C2BAD85E}" srcOrd="2" destOrd="0" presId="urn:microsoft.com/office/officeart/2018/5/layout/IconLeafLabelList"/>
    <dgm:cxn modelId="{937E322F-14F8-4D28-B710-F70986880D8F}" type="presParOf" srcId="{6AE5A48A-AEB2-4278-927F-86280896BD49}" destId="{E9206BDC-64CF-48BF-B13E-48A410F0E3C3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C661256-D2C2-4538-85FB-01ADA0907A4A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656C5C3-E78C-4A70-AF1A-2EF6D7526D8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Every month the squad will do</a:t>
          </a:r>
        </a:p>
      </dgm:t>
    </dgm:pt>
    <dgm:pt modelId="{24CD1590-D3E7-4DDD-92BF-139B1412D050}" type="parTrans" cxnId="{CC5895F8-F8F3-4B82-B7F6-5EA8ADB0065F}">
      <dgm:prSet/>
      <dgm:spPr/>
      <dgm:t>
        <a:bodyPr/>
        <a:lstStyle/>
        <a:p>
          <a:endParaRPr lang="en-US"/>
        </a:p>
      </dgm:t>
    </dgm:pt>
    <dgm:pt modelId="{594627BC-065B-467E-A7EC-79B97C1BF95C}" type="sibTrans" cxnId="{CC5895F8-F8F3-4B82-B7F6-5EA8ADB0065F}">
      <dgm:prSet/>
      <dgm:spPr/>
      <dgm:t>
        <a:bodyPr/>
        <a:lstStyle/>
        <a:p>
          <a:endParaRPr lang="en-US"/>
        </a:p>
      </dgm:t>
    </dgm:pt>
    <dgm:pt modelId="{7DFC0FEF-31E2-4E9F-99F7-B8665E5315D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 check in with other members of the squad </a:t>
          </a:r>
        </a:p>
      </dgm:t>
    </dgm:pt>
    <dgm:pt modelId="{0179C414-04BA-42ED-B949-C402E402EDB5}" type="parTrans" cxnId="{8AF5A394-FE3C-4F9D-AD3A-7A8794D31B92}">
      <dgm:prSet/>
      <dgm:spPr/>
      <dgm:t>
        <a:bodyPr/>
        <a:lstStyle/>
        <a:p>
          <a:endParaRPr lang="en-US"/>
        </a:p>
      </dgm:t>
    </dgm:pt>
    <dgm:pt modelId="{0E0443DC-C119-4B95-AC8B-FF956FC135D2}" type="sibTrans" cxnId="{8AF5A394-FE3C-4F9D-AD3A-7A8794D31B92}">
      <dgm:prSet/>
      <dgm:spPr/>
      <dgm:t>
        <a:bodyPr/>
        <a:lstStyle/>
        <a:p>
          <a:endParaRPr lang="en-US"/>
        </a:p>
      </dgm:t>
    </dgm:pt>
    <dgm:pt modelId="{94C30724-7D5A-4FB5-9330-5F032B19D56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Discuss what is needed to build the intent and commitment presented in the learning collaborative</a:t>
          </a:r>
        </a:p>
      </dgm:t>
    </dgm:pt>
    <dgm:pt modelId="{E7ACA27A-9D7B-4E36-9E18-4C2DF6FF2593}" type="parTrans" cxnId="{06BDA9D0-961B-4D22-BFE4-33FD187F964A}">
      <dgm:prSet/>
      <dgm:spPr/>
      <dgm:t>
        <a:bodyPr/>
        <a:lstStyle/>
        <a:p>
          <a:endParaRPr lang="en-US"/>
        </a:p>
      </dgm:t>
    </dgm:pt>
    <dgm:pt modelId="{5AD73367-2463-4FF6-9B79-8E3FF22D52C5}" type="sibTrans" cxnId="{06BDA9D0-961B-4D22-BFE4-33FD187F964A}">
      <dgm:prSet/>
      <dgm:spPr/>
      <dgm:t>
        <a:bodyPr/>
        <a:lstStyle/>
        <a:p>
          <a:endParaRPr lang="en-US"/>
        </a:p>
      </dgm:t>
    </dgm:pt>
    <dgm:pt modelId="{DE923D54-D7F1-4393-9CAB-A3264BF4455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Every 3 months the squad will do </a:t>
          </a:r>
        </a:p>
      </dgm:t>
    </dgm:pt>
    <dgm:pt modelId="{281B650E-7E73-42A3-AC1B-173A18D432C5}" type="parTrans" cxnId="{6B592E04-D231-4B78-9654-FEE4F05E676A}">
      <dgm:prSet/>
      <dgm:spPr/>
      <dgm:t>
        <a:bodyPr/>
        <a:lstStyle/>
        <a:p>
          <a:endParaRPr lang="en-US"/>
        </a:p>
      </dgm:t>
    </dgm:pt>
    <dgm:pt modelId="{193FA513-FD75-4519-848C-30085010E236}" type="sibTrans" cxnId="{6B592E04-D231-4B78-9654-FEE4F05E676A}">
      <dgm:prSet/>
      <dgm:spPr/>
      <dgm:t>
        <a:bodyPr/>
        <a:lstStyle/>
        <a:p>
          <a:endParaRPr lang="en-US"/>
        </a:p>
      </dgm:t>
    </dgm:pt>
    <dgm:pt modelId="{42723AA4-233B-4F06-90B3-8BEEACCD712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 check in with REALD &amp; SOGI staff with an update on their learning implementation. </a:t>
          </a:r>
        </a:p>
      </dgm:t>
    </dgm:pt>
    <dgm:pt modelId="{937F244D-A9F7-41C1-A1B5-6B3B88A3501D}" type="parTrans" cxnId="{8E1D1248-D2CB-415A-A0C7-B3C3CB1932BE}">
      <dgm:prSet/>
      <dgm:spPr/>
      <dgm:t>
        <a:bodyPr/>
        <a:lstStyle/>
        <a:p>
          <a:endParaRPr lang="en-US"/>
        </a:p>
      </dgm:t>
    </dgm:pt>
    <dgm:pt modelId="{6A590E87-9D90-4EB7-90AB-676ED64EA95E}" type="sibTrans" cxnId="{8E1D1248-D2CB-415A-A0C7-B3C3CB1932BE}">
      <dgm:prSet/>
      <dgm:spPr/>
      <dgm:t>
        <a:bodyPr/>
        <a:lstStyle/>
        <a:p>
          <a:endParaRPr lang="en-US"/>
        </a:p>
      </dgm:t>
    </dgm:pt>
    <dgm:pt modelId="{91479FB3-4C5C-4F45-8281-161810B2190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Submit the update in writing to the cohort</a:t>
          </a:r>
        </a:p>
      </dgm:t>
    </dgm:pt>
    <dgm:pt modelId="{A7D3604A-D317-494D-9800-4D04C7D93948}" type="parTrans" cxnId="{03973369-1F2B-4080-8602-1DB0BA833C02}">
      <dgm:prSet/>
      <dgm:spPr/>
      <dgm:t>
        <a:bodyPr/>
        <a:lstStyle/>
        <a:p>
          <a:endParaRPr lang="en-US"/>
        </a:p>
      </dgm:t>
    </dgm:pt>
    <dgm:pt modelId="{D6F69B70-C4CD-4DF3-B37D-D70313000CF9}" type="sibTrans" cxnId="{03973369-1F2B-4080-8602-1DB0BA833C02}">
      <dgm:prSet/>
      <dgm:spPr/>
      <dgm:t>
        <a:bodyPr/>
        <a:lstStyle/>
        <a:p>
          <a:endParaRPr lang="en-US"/>
        </a:p>
      </dgm:t>
    </dgm:pt>
    <dgm:pt modelId="{3A36BE32-07AF-40D5-88CF-8168987FEC16}" type="pres">
      <dgm:prSet presAssocID="{7C661256-D2C2-4538-85FB-01ADA0907A4A}" presName="root" presStyleCnt="0">
        <dgm:presLayoutVars>
          <dgm:dir/>
          <dgm:resizeHandles val="exact"/>
        </dgm:presLayoutVars>
      </dgm:prSet>
      <dgm:spPr/>
    </dgm:pt>
    <dgm:pt modelId="{ADE8890A-4CF3-48C0-BB8F-B9D704C21FE1}" type="pres">
      <dgm:prSet presAssocID="{C656C5C3-E78C-4A70-AF1A-2EF6D7526D87}" presName="compNode" presStyleCnt="0"/>
      <dgm:spPr/>
    </dgm:pt>
    <dgm:pt modelId="{9A3B30D8-68BC-4A9E-9DF2-0CAA3E264C9A}" type="pres">
      <dgm:prSet presAssocID="{C656C5C3-E78C-4A70-AF1A-2EF6D7526D87}" presName="bgRect" presStyleLbl="bgShp" presStyleIdx="0" presStyleCnt="2"/>
      <dgm:spPr/>
    </dgm:pt>
    <dgm:pt modelId="{47ED7BC4-6C03-4056-9AF8-EFDC6E3B76F0}" type="pres">
      <dgm:prSet presAssocID="{C656C5C3-E78C-4A70-AF1A-2EF6D7526D8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4BF16BD5-0746-45E8-9CAE-37EB20D2294E}" type="pres">
      <dgm:prSet presAssocID="{C656C5C3-E78C-4A70-AF1A-2EF6D7526D87}" presName="spaceRect" presStyleCnt="0"/>
      <dgm:spPr/>
    </dgm:pt>
    <dgm:pt modelId="{5E5643DF-BC79-43B8-980E-0BF550C864F7}" type="pres">
      <dgm:prSet presAssocID="{C656C5C3-E78C-4A70-AF1A-2EF6D7526D87}" presName="parTx" presStyleLbl="revTx" presStyleIdx="0" presStyleCnt="4">
        <dgm:presLayoutVars>
          <dgm:chMax val="0"/>
          <dgm:chPref val="0"/>
        </dgm:presLayoutVars>
      </dgm:prSet>
      <dgm:spPr/>
    </dgm:pt>
    <dgm:pt modelId="{E833ADA3-328B-4678-9A17-2D64AF5CBB4D}" type="pres">
      <dgm:prSet presAssocID="{C656C5C3-E78C-4A70-AF1A-2EF6D7526D87}" presName="desTx" presStyleLbl="revTx" presStyleIdx="1" presStyleCnt="4">
        <dgm:presLayoutVars/>
      </dgm:prSet>
      <dgm:spPr/>
    </dgm:pt>
    <dgm:pt modelId="{3CEB4950-DCFE-435D-B46D-AA5BC4BE3600}" type="pres">
      <dgm:prSet presAssocID="{594627BC-065B-467E-A7EC-79B97C1BF95C}" presName="sibTrans" presStyleCnt="0"/>
      <dgm:spPr/>
    </dgm:pt>
    <dgm:pt modelId="{32EED302-5C50-4BD2-97EC-D2C2F78AAB91}" type="pres">
      <dgm:prSet presAssocID="{DE923D54-D7F1-4393-9CAB-A3264BF4455C}" presName="compNode" presStyleCnt="0"/>
      <dgm:spPr/>
    </dgm:pt>
    <dgm:pt modelId="{47223A4F-DCAF-4F79-A368-2128929674AF}" type="pres">
      <dgm:prSet presAssocID="{DE923D54-D7F1-4393-9CAB-A3264BF4455C}" presName="bgRect" presStyleLbl="bgShp" presStyleIdx="1" presStyleCnt="2"/>
      <dgm:spPr/>
    </dgm:pt>
    <dgm:pt modelId="{6015D187-1216-42A1-82CB-BA255C5FF589}" type="pres">
      <dgm:prSet presAssocID="{DE923D54-D7F1-4393-9CAB-A3264BF4455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5A746AF6-1E22-4728-A62E-E7BC6FAEEDB7}" type="pres">
      <dgm:prSet presAssocID="{DE923D54-D7F1-4393-9CAB-A3264BF4455C}" presName="spaceRect" presStyleCnt="0"/>
      <dgm:spPr/>
    </dgm:pt>
    <dgm:pt modelId="{7B9F32C2-291D-4DF0-899D-9923A7C9DE5C}" type="pres">
      <dgm:prSet presAssocID="{DE923D54-D7F1-4393-9CAB-A3264BF4455C}" presName="parTx" presStyleLbl="revTx" presStyleIdx="2" presStyleCnt="4">
        <dgm:presLayoutVars>
          <dgm:chMax val="0"/>
          <dgm:chPref val="0"/>
        </dgm:presLayoutVars>
      </dgm:prSet>
      <dgm:spPr/>
    </dgm:pt>
    <dgm:pt modelId="{DC76BFFA-344F-4B45-B8B7-91E039F63C87}" type="pres">
      <dgm:prSet presAssocID="{DE923D54-D7F1-4393-9CAB-A3264BF4455C}" presName="desTx" presStyleLbl="revTx" presStyleIdx="3" presStyleCnt="4">
        <dgm:presLayoutVars/>
      </dgm:prSet>
      <dgm:spPr/>
    </dgm:pt>
  </dgm:ptLst>
  <dgm:cxnLst>
    <dgm:cxn modelId="{6B592E04-D231-4B78-9654-FEE4F05E676A}" srcId="{7C661256-D2C2-4538-85FB-01ADA0907A4A}" destId="{DE923D54-D7F1-4393-9CAB-A3264BF4455C}" srcOrd="1" destOrd="0" parTransId="{281B650E-7E73-42A3-AC1B-173A18D432C5}" sibTransId="{193FA513-FD75-4519-848C-30085010E236}"/>
    <dgm:cxn modelId="{44AF3006-1828-4C46-875D-F47BAAF00005}" type="presOf" srcId="{42723AA4-233B-4F06-90B3-8BEEACCD7120}" destId="{DC76BFFA-344F-4B45-B8B7-91E039F63C87}" srcOrd="0" destOrd="0" presId="urn:microsoft.com/office/officeart/2018/2/layout/IconVerticalSolidList"/>
    <dgm:cxn modelId="{5F796419-B99F-40D0-B878-FF389C6EA304}" type="presOf" srcId="{7C661256-D2C2-4538-85FB-01ADA0907A4A}" destId="{3A36BE32-07AF-40D5-88CF-8168987FEC16}" srcOrd="0" destOrd="0" presId="urn:microsoft.com/office/officeart/2018/2/layout/IconVerticalSolidList"/>
    <dgm:cxn modelId="{8E1D1248-D2CB-415A-A0C7-B3C3CB1932BE}" srcId="{DE923D54-D7F1-4393-9CAB-A3264BF4455C}" destId="{42723AA4-233B-4F06-90B3-8BEEACCD7120}" srcOrd="0" destOrd="0" parTransId="{937F244D-A9F7-41C1-A1B5-6B3B88A3501D}" sibTransId="{6A590E87-9D90-4EB7-90AB-676ED64EA95E}"/>
    <dgm:cxn modelId="{FB628068-5480-4F85-9727-8264B2D54930}" type="presOf" srcId="{7DFC0FEF-31E2-4E9F-99F7-B8665E5315D7}" destId="{E833ADA3-328B-4678-9A17-2D64AF5CBB4D}" srcOrd="0" destOrd="0" presId="urn:microsoft.com/office/officeart/2018/2/layout/IconVerticalSolidList"/>
    <dgm:cxn modelId="{03973369-1F2B-4080-8602-1DB0BA833C02}" srcId="{DE923D54-D7F1-4393-9CAB-A3264BF4455C}" destId="{91479FB3-4C5C-4F45-8281-161810B21901}" srcOrd="1" destOrd="0" parTransId="{A7D3604A-D317-494D-9800-4D04C7D93948}" sibTransId="{D6F69B70-C4CD-4DF3-B37D-D70313000CF9}"/>
    <dgm:cxn modelId="{0CE4084B-4669-42B1-8A3F-E2D300F1AE80}" type="presOf" srcId="{DE923D54-D7F1-4393-9CAB-A3264BF4455C}" destId="{7B9F32C2-291D-4DF0-899D-9923A7C9DE5C}" srcOrd="0" destOrd="0" presId="urn:microsoft.com/office/officeart/2018/2/layout/IconVerticalSolidList"/>
    <dgm:cxn modelId="{8AF5A394-FE3C-4F9D-AD3A-7A8794D31B92}" srcId="{C656C5C3-E78C-4A70-AF1A-2EF6D7526D87}" destId="{7DFC0FEF-31E2-4E9F-99F7-B8665E5315D7}" srcOrd="0" destOrd="0" parTransId="{0179C414-04BA-42ED-B949-C402E402EDB5}" sibTransId="{0E0443DC-C119-4B95-AC8B-FF956FC135D2}"/>
    <dgm:cxn modelId="{095112B4-1C74-4EC7-AD47-F0A79611C7E1}" type="presOf" srcId="{91479FB3-4C5C-4F45-8281-161810B21901}" destId="{DC76BFFA-344F-4B45-B8B7-91E039F63C87}" srcOrd="0" destOrd="1" presId="urn:microsoft.com/office/officeart/2018/2/layout/IconVerticalSolidList"/>
    <dgm:cxn modelId="{E353AEB5-9049-4D9C-A09F-46E2488C077F}" type="presOf" srcId="{94C30724-7D5A-4FB5-9330-5F032B19D562}" destId="{E833ADA3-328B-4678-9A17-2D64AF5CBB4D}" srcOrd="0" destOrd="1" presId="urn:microsoft.com/office/officeart/2018/2/layout/IconVerticalSolidList"/>
    <dgm:cxn modelId="{06BDA9D0-961B-4D22-BFE4-33FD187F964A}" srcId="{C656C5C3-E78C-4A70-AF1A-2EF6D7526D87}" destId="{94C30724-7D5A-4FB5-9330-5F032B19D562}" srcOrd="1" destOrd="0" parTransId="{E7ACA27A-9D7B-4E36-9E18-4C2DF6FF2593}" sibTransId="{5AD73367-2463-4FF6-9B79-8E3FF22D52C5}"/>
    <dgm:cxn modelId="{8990F3D5-2E4C-4E86-B21C-C81D4E310F56}" type="presOf" srcId="{C656C5C3-E78C-4A70-AF1A-2EF6D7526D87}" destId="{5E5643DF-BC79-43B8-980E-0BF550C864F7}" srcOrd="0" destOrd="0" presId="urn:microsoft.com/office/officeart/2018/2/layout/IconVerticalSolidList"/>
    <dgm:cxn modelId="{CC5895F8-F8F3-4B82-B7F6-5EA8ADB0065F}" srcId="{7C661256-D2C2-4538-85FB-01ADA0907A4A}" destId="{C656C5C3-E78C-4A70-AF1A-2EF6D7526D87}" srcOrd="0" destOrd="0" parTransId="{24CD1590-D3E7-4DDD-92BF-139B1412D050}" sibTransId="{594627BC-065B-467E-A7EC-79B97C1BF95C}"/>
    <dgm:cxn modelId="{6D357FCB-5158-47A4-9382-B1ECB32841E5}" type="presParOf" srcId="{3A36BE32-07AF-40D5-88CF-8168987FEC16}" destId="{ADE8890A-4CF3-48C0-BB8F-B9D704C21FE1}" srcOrd="0" destOrd="0" presId="urn:microsoft.com/office/officeart/2018/2/layout/IconVerticalSolidList"/>
    <dgm:cxn modelId="{2F1D5947-44C7-46B0-A4C8-C4C2A98C2B43}" type="presParOf" srcId="{ADE8890A-4CF3-48C0-BB8F-B9D704C21FE1}" destId="{9A3B30D8-68BC-4A9E-9DF2-0CAA3E264C9A}" srcOrd="0" destOrd="0" presId="urn:microsoft.com/office/officeart/2018/2/layout/IconVerticalSolidList"/>
    <dgm:cxn modelId="{679D3B40-B291-423A-BFFA-DE15BB3EE020}" type="presParOf" srcId="{ADE8890A-4CF3-48C0-BB8F-B9D704C21FE1}" destId="{47ED7BC4-6C03-4056-9AF8-EFDC6E3B76F0}" srcOrd="1" destOrd="0" presId="urn:microsoft.com/office/officeart/2018/2/layout/IconVerticalSolidList"/>
    <dgm:cxn modelId="{3A66E134-DA2B-40BD-B5C6-9402B8FAC437}" type="presParOf" srcId="{ADE8890A-4CF3-48C0-BB8F-B9D704C21FE1}" destId="{4BF16BD5-0746-45E8-9CAE-37EB20D2294E}" srcOrd="2" destOrd="0" presId="urn:microsoft.com/office/officeart/2018/2/layout/IconVerticalSolidList"/>
    <dgm:cxn modelId="{E85A9B28-6B8A-41F4-B4DB-54792D77B263}" type="presParOf" srcId="{ADE8890A-4CF3-48C0-BB8F-B9D704C21FE1}" destId="{5E5643DF-BC79-43B8-980E-0BF550C864F7}" srcOrd="3" destOrd="0" presId="urn:microsoft.com/office/officeart/2018/2/layout/IconVerticalSolidList"/>
    <dgm:cxn modelId="{61A0084E-14AD-4296-A67C-E8060873D866}" type="presParOf" srcId="{ADE8890A-4CF3-48C0-BB8F-B9D704C21FE1}" destId="{E833ADA3-328B-4678-9A17-2D64AF5CBB4D}" srcOrd="4" destOrd="0" presId="urn:microsoft.com/office/officeart/2018/2/layout/IconVerticalSolidList"/>
    <dgm:cxn modelId="{81A21A2D-79E5-4DFF-99B9-375B19AE19FD}" type="presParOf" srcId="{3A36BE32-07AF-40D5-88CF-8168987FEC16}" destId="{3CEB4950-DCFE-435D-B46D-AA5BC4BE3600}" srcOrd="1" destOrd="0" presId="urn:microsoft.com/office/officeart/2018/2/layout/IconVerticalSolidList"/>
    <dgm:cxn modelId="{C7980BED-B2A2-4389-BA77-4F0089B8A254}" type="presParOf" srcId="{3A36BE32-07AF-40D5-88CF-8168987FEC16}" destId="{32EED302-5C50-4BD2-97EC-D2C2F78AAB91}" srcOrd="2" destOrd="0" presId="urn:microsoft.com/office/officeart/2018/2/layout/IconVerticalSolidList"/>
    <dgm:cxn modelId="{67D47CB5-4F34-4AFA-8853-E87649998C87}" type="presParOf" srcId="{32EED302-5C50-4BD2-97EC-D2C2F78AAB91}" destId="{47223A4F-DCAF-4F79-A368-2128929674AF}" srcOrd="0" destOrd="0" presId="urn:microsoft.com/office/officeart/2018/2/layout/IconVerticalSolidList"/>
    <dgm:cxn modelId="{ACF3B121-D262-4553-870A-998B2BF59279}" type="presParOf" srcId="{32EED302-5C50-4BD2-97EC-D2C2F78AAB91}" destId="{6015D187-1216-42A1-82CB-BA255C5FF589}" srcOrd="1" destOrd="0" presId="urn:microsoft.com/office/officeart/2018/2/layout/IconVerticalSolidList"/>
    <dgm:cxn modelId="{38B06F72-14D1-4608-9441-7D6707F1F662}" type="presParOf" srcId="{32EED302-5C50-4BD2-97EC-D2C2F78AAB91}" destId="{5A746AF6-1E22-4728-A62E-E7BC6FAEEDB7}" srcOrd="2" destOrd="0" presId="urn:microsoft.com/office/officeart/2018/2/layout/IconVerticalSolidList"/>
    <dgm:cxn modelId="{9796C37A-0E63-4DAD-8C16-60B3FC32D9D4}" type="presParOf" srcId="{32EED302-5C50-4BD2-97EC-D2C2F78AAB91}" destId="{7B9F32C2-291D-4DF0-899D-9923A7C9DE5C}" srcOrd="3" destOrd="0" presId="urn:microsoft.com/office/officeart/2018/2/layout/IconVerticalSolidList"/>
    <dgm:cxn modelId="{F25365B9-5D48-4147-ABBB-B4BA1527EFC4}" type="presParOf" srcId="{32EED302-5C50-4BD2-97EC-D2C2F78AAB91}" destId="{DC76BFFA-344F-4B45-B8B7-91E039F63C87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5D8D8B3-15E5-4137-8F66-2ED2D3C2185B}" type="doc">
      <dgm:prSet loTypeId="urn:microsoft.com/office/officeart/2005/8/layout/hProcess9" loCatId="process" qsTypeId="urn:microsoft.com/office/officeart/2005/8/quickstyle/simple1" qsCatId="simple" csTypeId="urn:microsoft.com/office/officeart/2005/8/colors/accent1_3" csCatId="accent1" phldr="1"/>
      <dgm:spPr/>
    </dgm:pt>
    <dgm:pt modelId="{53840048-E62E-4FE7-9F5D-7692E112BA94}">
      <dgm:prSet phldrT="[Text]"/>
      <dgm:spPr>
        <a:solidFill>
          <a:srgbClr val="385628"/>
        </a:solidFill>
      </dgm:spPr>
      <dgm:t>
        <a:bodyPr/>
        <a:lstStyle/>
        <a:p>
          <a:r>
            <a:rPr lang="en-US" b="1"/>
            <a:t>Step1:</a:t>
          </a:r>
          <a:r>
            <a:rPr lang="en-US"/>
            <a:t> Survey to HA &amp; OHITAI</a:t>
          </a:r>
        </a:p>
      </dgm:t>
    </dgm:pt>
    <dgm:pt modelId="{8823BDF4-F245-4B9B-B904-E689B3FB860D}" type="parTrans" cxnId="{A6A07D6D-ED29-4479-BD8F-F56BEF65FCE4}">
      <dgm:prSet/>
      <dgm:spPr/>
      <dgm:t>
        <a:bodyPr/>
        <a:lstStyle/>
        <a:p>
          <a:endParaRPr lang="en-US"/>
        </a:p>
      </dgm:t>
    </dgm:pt>
    <dgm:pt modelId="{92FB6040-8FFD-4EFE-826C-1F81E6B543B5}" type="sibTrans" cxnId="{A6A07D6D-ED29-4479-BD8F-F56BEF65FCE4}">
      <dgm:prSet/>
      <dgm:spPr/>
      <dgm:t>
        <a:bodyPr/>
        <a:lstStyle/>
        <a:p>
          <a:endParaRPr lang="en-US"/>
        </a:p>
      </dgm:t>
    </dgm:pt>
    <dgm:pt modelId="{22B6C8D5-E4AE-4018-8C14-96DF6C7ADB39}">
      <dgm:prSet phldrT="[Text]"/>
      <dgm:spPr>
        <a:solidFill>
          <a:srgbClr val="517440"/>
        </a:solidFill>
      </dgm:spPr>
      <dgm:t>
        <a:bodyPr/>
        <a:lstStyle/>
        <a:p>
          <a:r>
            <a:rPr lang="en-US" b="1"/>
            <a:t>Step 2</a:t>
          </a:r>
          <a:r>
            <a:rPr lang="en-US"/>
            <a:t>: Focus Groups with HA &amp; OHITAI teams, individuals</a:t>
          </a:r>
        </a:p>
      </dgm:t>
    </dgm:pt>
    <dgm:pt modelId="{2866D752-AC44-4CB4-9D18-B65FED1693B2}" type="parTrans" cxnId="{3620E80B-3596-482E-914B-FE419341C55D}">
      <dgm:prSet/>
      <dgm:spPr/>
      <dgm:t>
        <a:bodyPr/>
        <a:lstStyle/>
        <a:p>
          <a:endParaRPr lang="en-US"/>
        </a:p>
      </dgm:t>
    </dgm:pt>
    <dgm:pt modelId="{A26D1206-58C8-4E76-A338-17A42310326B}" type="sibTrans" cxnId="{3620E80B-3596-482E-914B-FE419341C55D}">
      <dgm:prSet/>
      <dgm:spPr/>
      <dgm:t>
        <a:bodyPr/>
        <a:lstStyle/>
        <a:p>
          <a:endParaRPr lang="en-US"/>
        </a:p>
      </dgm:t>
    </dgm:pt>
    <dgm:pt modelId="{E4E8272F-D7B6-48F5-B9E0-0DD69E523478}">
      <dgm:prSet/>
      <dgm:spPr>
        <a:solidFill>
          <a:srgbClr val="648456"/>
        </a:solidFill>
      </dgm:spPr>
      <dgm:t>
        <a:bodyPr/>
        <a:lstStyle/>
        <a:p>
          <a:r>
            <a:rPr lang="en-US" b="1"/>
            <a:t>Step 3:</a:t>
          </a:r>
          <a:r>
            <a:rPr lang="en-US"/>
            <a:t> Interviews with Individual analysts</a:t>
          </a:r>
        </a:p>
      </dgm:t>
    </dgm:pt>
    <dgm:pt modelId="{CEEB5C1A-04DE-4DC3-8583-7FA05D06EC5C}" type="parTrans" cxnId="{BA8D8107-943F-4F3D-9961-538169C5E299}">
      <dgm:prSet/>
      <dgm:spPr/>
      <dgm:t>
        <a:bodyPr/>
        <a:lstStyle/>
        <a:p>
          <a:endParaRPr lang="en-US"/>
        </a:p>
      </dgm:t>
    </dgm:pt>
    <dgm:pt modelId="{86A1B812-6D74-44D0-A9D7-607CF4F3843F}" type="sibTrans" cxnId="{BA8D8107-943F-4F3D-9961-538169C5E299}">
      <dgm:prSet/>
      <dgm:spPr/>
      <dgm:t>
        <a:bodyPr/>
        <a:lstStyle/>
        <a:p>
          <a:endParaRPr lang="en-US"/>
        </a:p>
      </dgm:t>
    </dgm:pt>
    <dgm:pt modelId="{979100EA-199E-4DB2-B0E2-EA53BA49FD3C}">
      <dgm:prSet/>
      <dgm:spPr>
        <a:solidFill>
          <a:srgbClr val="778F6F"/>
        </a:solidFill>
      </dgm:spPr>
      <dgm:t>
        <a:bodyPr/>
        <a:lstStyle/>
        <a:p>
          <a:r>
            <a:rPr lang="en-US"/>
            <a:t>Analyze data; develop tools; trainings etc. Roll out to HPA programs</a:t>
          </a:r>
        </a:p>
      </dgm:t>
    </dgm:pt>
    <dgm:pt modelId="{BE1EA3AF-7951-4EBE-8025-05700EC21038}" type="parTrans" cxnId="{A97B092F-1503-466C-9092-943877AD787C}">
      <dgm:prSet/>
      <dgm:spPr/>
      <dgm:t>
        <a:bodyPr/>
        <a:lstStyle/>
        <a:p>
          <a:endParaRPr lang="en-US"/>
        </a:p>
      </dgm:t>
    </dgm:pt>
    <dgm:pt modelId="{A17CB82D-B2BD-4236-8174-08E9FB5B0AE8}" type="sibTrans" cxnId="{A97B092F-1503-466C-9092-943877AD787C}">
      <dgm:prSet/>
      <dgm:spPr/>
      <dgm:t>
        <a:bodyPr/>
        <a:lstStyle/>
        <a:p>
          <a:endParaRPr lang="en-US"/>
        </a:p>
      </dgm:t>
    </dgm:pt>
    <dgm:pt modelId="{12373125-6370-4929-A917-463E93CA3277}" type="pres">
      <dgm:prSet presAssocID="{05D8D8B3-15E5-4137-8F66-2ED2D3C2185B}" presName="CompostProcess" presStyleCnt="0">
        <dgm:presLayoutVars>
          <dgm:dir/>
          <dgm:resizeHandles val="exact"/>
        </dgm:presLayoutVars>
      </dgm:prSet>
      <dgm:spPr/>
    </dgm:pt>
    <dgm:pt modelId="{219676E8-5E61-40DB-A7C7-393DFF5FA50D}" type="pres">
      <dgm:prSet presAssocID="{05D8D8B3-15E5-4137-8F66-2ED2D3C2185B}" presName="arrow" presStyleLbl="bgShp" presStyleIdx="0" presStyleCnt="1"/>
      <dgm:spPr/>
    </dgm:pt>
    <dgm:pt modelId="{E0561145-8DC2-4FA8-85AA-DE17AE9EA00C}" type="pres">
      <dgm:prSet presAssocID="{05D8D8B3-15E5-4137-8F66-2ED2D3C2185B}" presName="linearProcess" presStyleCnt="0"/>
      <dgm:spPr/>
    </dgm:pt>
    <dgm:pt modelId="{DA43478C-1CF6-4C56-ACDB-3117433F669F}" type="pres">
      <dgm:prSet presAssocID="{53840048-E62E-4FE7-9F5D-7692E112BA94}" presName="textNode" presStyleLbl="node1" presStyleIdx="0" presStyleCnt="4">
        <dgm:presLayoutVars>
          <dgm:bulletEnabled val="1"/>
        </dgm:presLayoutVars>
      </dgm:prSet>
      <dgm:spPr/>
    </dgm:pt>
    <dgm:pt modelId="{2CAC7178-8F7B-42F0-B5F3-5244D15630DC}" type="pres">
      <dgm:prSet presAssocID="{92FB6040-8FFD-4EFE-826C-1F81E6B543B5}" presName="sibTrans" presStyleCnt="0"/>
      <dgm:spPr/>
    </dgm:pt>
    <dgm:pt modelId="{01DDFC4E-56E0-401D-B1CF-AD7035769E90}" type="pres">
      <dgm:prSet presAssocID="{22B6C8D5-E4AE-4018-8C14-96DF6C7ADB39}" presName="textNode" presStyleLbl="node1" presStyleIdx="1" presStyleCnt="4">
        <dgm:presLayoutVars>
          <dgm:bulletEnabled val="1"/>
        </dgm:presLayoutVars>
      </dgm:prSet>
      <dgm:spPr/>
    </dgm:pt>
    <dgm:pt modelId="{D77C094D-1AEC-47EB-9486-8F0D02204C1F}" type="pres">
      <dgm:prSet presAssocID="{A26D1206-58C8-4E76-A338-17A42310326B}" presName="sibTrans" presStyleCnt="0"/>
      <dgm:spPr/>
    </dgm:pt>
    <dgm:pt modelId="{CA211597-E1A9-4FEE-A2A6-BBCC95E820D1}" type="pres">
      <dgm:prSet presAssocID="{E4E8272F-D7B6-48F5-B9E0-0DD69E523478}" presName="textNode" presStyleLbl="node1" presStyleIdx="2" presStyleCnt="4">
        <dgm:presLayoutVars>
          <dgm:bulletEnabled val="1"/>
        </dgm:presLayoutVars>
      </dgm:prSet>
      <dgm:spPr/>
    </dgm:pt>
    <dgm:pt modelId="{3C069E13-1F13-4510-8549-F8152B651201}" type="pres">
      <dgm:prSet presAssocID="{86A1B812-6D74-44D0-A9D7-607CF4F3843F}" presName="sibTrans" presStyleCnt="0"/>
      <dgm:spPr/>
    </dgm:pt>
    <dgm:pt modelId="{9DB85834-C00B-4B9D-AE3C-89EE8F7C1BF7}" type="pres">
      <dgm:prSet presAssocID="{979100EA-199E-4DB2-B0E2-EA53BA49FD3C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BA8D8107-943F-4F3D-9961-538169C5E299}" srcId="{05D8D8B3-15E5-4137-8F66-2ED2D3C2185B}" destId="{E4E8272F-D7B6-48F5-B9E0-0DD69E523478}" srcOrd="2" destOrd="0" parTransId="{CEEB5C1A-04DE-4DC3-8583-7FA05D06EC5C}" sibTransId="{86A1B812-6D74-44D0-A9D7-607CF4F3843F}"/>
    <dgm:cxn modelId="{3620E80B-3596-482E-914B-FE419341C55D}" srcId="{05D8D8B3-15E5-4137-8F66-2ED2D3C2185B}" destId="{22B6C8D5-E4AE-4018-8C14-96DF6C7ADB39}" srcOrd="1" destOrd="0" parTransId="{2866D752-AC44-4CB4-9D18-B65FED1693B2}" sibTransId="{A26D1206-58C8-4E76-A338-17A42310326B}"/>
    <dgm:cxn modelId="{A56BBB1B-5BD9-4643-A86A-651AC533CEB9}" type="presOf" srcId="{53840048-E62E-4FE7-9F5D-7692E112BA94}" destId="{DA43478C-1CF6-4C56-ACDB-3117433F669F}" srcOrd="0" destOrd="0" presId="urn:microsoft.com/office/officeart/2005/8/layout/hProcess9"/>
    <dgm:cxn modelId="{A97B092F-1503-466C-9092-943877AD787C}" srcId="{05D8D8B3-15E5-4137-8F66-2ED2D3C2185B}" destId="{979100EA-199E-4DB2-B0E2-EA53BA49FD3C}" srcOrd="3" destOrd="0" parTransId="{BE1EA3AF-7951-4EBE-8025-05700EC21038}" sibTransId="{A17CB82D-B2BD-4236-8174-08E9FB5B0AE8}"/>
    <dgm:cxn modelId="{A6A07D6D-ED29-4479-BD8F-F56BEF65FCE4}" srcId="{05D8D8B3-15E5-4137-8F66-2ED2D3C2185B}" destId="{53840048-E62E-4FE7-9F5D-7692E112BA94}" srcOrd="0" destOrd="0" parTransId="{8823BDF4-F245-4B9B-B904-E689B3FB860D}" sibTransId="{92FB6040-8FFD-4EFE-826C-1F81E6B543B5}"/>
    <dgm:cxn modelId="{12373B70-8810-4286-ABE3-FB8E75F1ADA2}" type="presOf" srcId="{22B6C8D5-E4AE-4018-8C14-96DF6C7ADB39}" destId="{01DDFC4E-56E0-401D-B1CF-AD7035769E90}" srcOrd="0" destOrd="0" presId="urn:microsoft.com/office/officeart/2005/8/layout/hProcess9"/>
    <dgm:cxn modelId="{C6398EA6-D9C5-4E71-9C96-72CC1A1B5B6E}" type="presOf" srcId="{E4E8272F-D7B6-48F5-B9E0-0DD69E523478}" destId="{CA211597-E1A9-4FEE-A2A6-BBCC95E820D1}" srcOrd="0" destOrd="0" presId="urn:microsoft.com/office/officeart/2005/8/layout/hProcess9"/>
    <dgm:cxn modelId="{53BB53B1-B2FD-4C8B-8790-23961F18DBE4}" type="presOf" srcId="{05D8D8B3-15E5-4137-8F66-2ED2D3C2185B}" destId="{12373125-6370-4929-A917-463E93CA3277}" srcOrd="0" destOrd="0" presId="urn:microsoft.com/office/officeart/2005/8/layout/hProcess9"/>
    <dgm:cxn modelId="{2B1881B9-227F-4D98-91ED-9CA72A790C7A}" type="presOf" srcId="{979100EA-199E-4DB2-B0E2-EA53BA49FD3C}" destId="{9DB85834-C00B-4B9D-AE3C-89EE8F7C1BF7}" srcOrd="0" destOrd="0" presId="urn:microsoft.com/office/officeart/2005/8/layout/hProcess9"/>
    <dgm:cxn modelId="{78C1B9AA-C5B5-4B6E-8C6F-F276F063D413}" type="presParOf" srcId="{12373125-6370-4929-A917-463E93CA3277}" destId="{219676E8-5E61-40DB-A7C7-393DFF5FA50D}" srcOrd="0" destOrd="0" presId="urn:microsoft.com/office/officeart/2005/8/layout/hProcess9"/>
    <dgm:cxn modelId="{F484C74B-0E88-4B56-9DBE-F84A65F2682F}" type="presParOf" srcId="{12373125-6370-4929-A917-463E93CA3277}" destId="{E0561145-8DC2-4FA8-85AA-DE17AE9EA00C}" srcOrd="1" destOrd="0" presId="urn:microsoft.com/office/officeart/2005/8/layout/hProcess9"/>
    <dgm:cxn modelId="{2DE2767E-9774-4559-8FA1-7A28A6EBBF69}" type="presParOf" srcId="{E0561145-8DC2-4FA8-85AA-DE17AE9EA00C}" destId="{DA43478C-1CF6-4C56-ACDB-3117433F669F}" srcOrd="0" destOrd="0" presId="urn:microsoft.com/office/officeart/2005/8/layout/hProcess9"/>
    <dgm:cxn modelId="{8E09DC12-55D4-497B-B789-51DE18D738FF}" type="presParOf" srcId="{E0561145-8DC2-4FA8-85AA-DE17AE9EA00C}" destId="{2CAC7178-8F7B-42F0-B5F3-5244D15630DC}" srcOrd="1" destOrd="0" presId="urn:microsoft.com/office/officeart/2005/8/layout/hProcess9"/>
    <dgm:cxn modelId="{2FB04192-466C-4F16-8DF9-D578E1363402}" type="presParOf" srcId="{E0561145-8DC2-4FA8-85AA-DE17AE9EA00C}" destId="{01DDFC4E-56E0-401D-B1CF-AD7035769E90}" srcOrd="2" destOrd="0" presId="urn:microsoft.com/office/officeart/2005/8/layout/hProcess9"/>
    <dgm:cxn modelId="{7A423D5F-94CC-4E60-B1F4-7400D7C9671E}" type="presParOf" srcId="{E0561145-8DC2-4FA8-85AA-DE17AE9EA00C}" destId="{D77C094D-1AEC-47EB-9486-8F0D02204C1F}" srcOrd="3" destOrd="0" presId="urn:microsoft.com/office/officeart/2005/8/layout/hProcess9"/>
    <dgm:cxn modelId="{5E5B29E4-B667-403F-9529-BCCA35791765}" type="presParOf" srcId="{E0561145-8DC2-4FA8-85AA-DE17AE9EA00C}" destId="{CA211597-E1A9-4FEE-A2A6-BBCC95E820D1}" srcOrd="4" destOrd="0" presId="urn:microsoft.com/office/officeart/2005/8/layout/hProcess9"/>
    <dgm:cxn modelId="{06C17715-B57D-44B6-A6F9-468A94495A00}" type="presParOf" srcId="{E0561145-8DC2-4FA8-85AA-DE17AE9EA00C}" destId="{3C069E13-1F13-4510-8549-F8152B651201}" srcOrd="5" destOrd="0" presId="urn:microsoft.com/office/officeart/2005/8/layout/hProcess9"/>
    <dgm:cxn modelId="{7A621678-FC77-4198-9155-515F5FFC8419}" type="presParOf" srcId="{E0561145-8DC2-4FA8-85AA-DE17AE9EA00C}" destId="{9DB85834-C00B-4B9D-AE3C-89EE8F7C1BF7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15390-B4E3-4D86-ACB1-77297881D30D}">
      <dsp:nvSpPr>
        <dsp:cNvPr id="0" name=""/>
        <dsp:cNvSpPr/>
      </dsp:nvSpPr>
      <dsp:spPr>
        <a:xfrm>
          <a:off x="763000" y="285164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9967C4-9A18-41F3-AB03-0167C8D61446}">
      <dsp:nvSpPr>
        <dsp:cNvPr id="0" name=""/>
        <dsp:cNvSpPr/>
      </dsp:nvSpPr>
      <dsp:spPr>
        <a:xfrm>
          <a:off x="763000" y="1972791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/>
            <a:t>Community Consultation</a:t>
          </a:r>
        </a:p>
      </dsp:txBody>
      <dsp:txXfrm>
        <a:off x="763000" y="1972791"/>
        <a:ext cx="4320000" cy="648000"/>
      </dsp:txXfrm>
    </dsp:sp>
    <dsp:sp modelId="{CD98FC8D-0B11-4B12-BDE4-E9C89693C8D4}">
      <dsp:nvSpPr>
        <dsp:cNvPr id="0" name=""/>
        <dsp:cNvSpPr/>
      </dsp:nvSpPr>
      <dsp:spPr>
        <a:xfrm>
          <a:off x="763000" y="2702478"/>
          <a:ext cx="4320000" cy="16670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Consulted with Coalition of Communities of color 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Understand the role of government in supporting data justice efforts</a:t>
          </a:r>
        </a:p>
      </dsp:txBody>
      <dsp:txXfrm>
        <a:off x="763000" y="2702478"/>
        <a:ext cx="4320000" cy="1667034"/>
      </dsp:txXfrm>
    </dsp:sp>
    <dsp:sp modelId="{6133ED40-6174-4B87-BC62-2F6F1B7F97A2}">
      <dsp:nvSpPr>
        <dsp:cNvPr id="0" name=""/>
        <dsp:cNvSpPr/>
      </dsp:nvSpPr>
      <dsp:spPr>
        <a:xfrm>
          <a:off x="6201335" y="315857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716CFC-B0D0-48AF-AB19-21202254427F}">
      <dsp:nvSpPr>
        <dsp:cNvPr id="0" name=""/>
        <dsp:cNvSpPr/>
      </dsp:nvSpPr>
      <dsp:spPr>
        <a:xfrm>
          <a:off x="6267630" y="1972791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/>
            <a:t>Learnings</a:t>
          </a:r>
        </a:p>
      </dsp:txBody>
      <dsp:txXfrm>
        <a:off x="6267630" y="1972791"/>
        <a:ext cx="4320000" cy="648000"/>
      </dsp:txXfrm>
    </dsp:sp>
    <dsp:sp modelId="{7C8E4230-5D1D-4BB2-AC13-0C7925BBE5EA}">
      <dsp:nvSpPr>
        <dsp:cNvPr id="0" name=""/>
        <dsp:cNvSpPr/>
      </dsp:nvSpPr>
      <dsp:spPr>
        <a:xfrm>
          <a:off x="6200929" y="2540558"/>
          <a:ext cx="4320000" cy="16670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Government does not do data justice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Government creates conditions for communities to do data justice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There is lot of work that needs to happen at an institutional level around building capacity to do data equity</a:t>
          </a:r>
        </a:p>
      </dsp:txBody>
      <dsp:txXfrm>
        <a:off x="6200929" y="2540558"/>
        <a:ext cx="4320000" cy="1667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15BC59-A80C-425C-8A73-0A202EB203D0}">
      <dsp:nvSpPr>
        <dsp:cNvPr id="0" name=""/>
        <dsp:cNvSpPr/>
      </dsp:nvSpPr>
      <dsp:spPr>
        <a:xfrm>
          <a:off x="2184400" y="2147"/>
          <a:ext cx="8737600" cy="111253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534" tIns="282583" rIns="169534" bIns="28258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Develop understanding of data equity principles and build the capacity of OHA-ODHS staff to practice data equity.</a:t>
          </a:r>
        </a:p>
      </dsp:txBody>
      <dsp:txXfrm>
        <a:off x="2184400" y="2147"/>
        <a:ext cx="8737600" cy="1112531"/>
      </dsp:txXfrm>
    </dsp:sp>
    <dsp:sp modelId="{0C9BBF2F-2BDE-466A-9309-F83B94BE0B3D}">
      <dsp:nvSpPr>
        <dsp:cNvPr id="0" name=""/>
        <dsp:cNvSpPr/>
      </dsp:nvSpPr>
      <dsp:spPr>
        <a:xfrm>
          <a:off x="0" y="2147"/>
          <a:ext cx="2184400" cy="11125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91" tIns="109893" rIns="115591" bIns="109893" numCol="1" spcCol="1270" anchor="ctr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Develop</a:t>
          </a:r>
        </a:p>
      </dsp:txBody>
      <dsp:txXfrm>
        <a:off x="0" y="2147"/>
        <a:ext cx="2184400" cy="1112531"/>
      </dsp:txXfrm>
    </dsp:sp>
    <dsp:sp modelId="{F5D6BA8C-3D3A-4632-B710-A3A604F4B670}">
      <dsp:nvSpPr>
        <dsp:cNvPr id="0" name=""/>
        <dsp:cNvSpPr/>
      </dsp:nvSpPr>
      <dsp:spPr>
        <a:xfrm>
          <a:off x="2184400" y="1181431"/>
          <a:ext cx="8737600" cy="111253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534" tIns="282583" rIns="169534" bIns="28258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Instill the value of centering the community in data practices and build capacity of OHA-ODHS staff to identify how internal practices impact community wellbeing.</a:t>
          </a:r>
        </a:p>
      </dsp:txBody>
      <dsp:txXfrm>
        <a:off x="2184400" y="1181431"/>
        <a:ext cx="8737600" cy="1112531"/>
      </dsp:txXfrm>
    </dsp:sp>
    <dsp:sp modelId="{C0CE20B2-06C9-463A-9364-40FCC7440369}">
      <dsp:nvSpPr>
        <dsp:cNvPr id="0" name=""/>
        <dsp:cNvSpPr/>
      </dsp:nvSpPr>
      <dsp:spPr>
        <a:xfrm>
          <a:off x="0" y="1181431"/>
          <a:ext cx="2184400" cy="111253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91" tIns="109893" rIns="115591" bIns="109893" numCol="1" spcCol="1270" anchor="ctr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Instill</a:t>
          </a:r>
        </a:p>
      </dsp:txBody>
      <dsp:txXfrm>
        <a:off x="0" y="1181431"/>
        <a:ext cx="2184400" cy="1112531"/>
      </dsp:txXfrm>
    </dsp:sp>
    <dsp:sp modelId="{0B4C06F5-3EAE-46E2-9D3E-C22B9FA05700}">
      <dsp:nvSpPr>
        <dsp:cNvPr id="0" name=""/>
        <dsp:cNvSpPr/>
      </dsp:nvSpPr>
      <dsp:spPr>
        <a:xfrm>
          <a:off x="2184400" y="2360714"/>
          <a:ext cx="8737600" cy="111253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534" tIns="282583" rIns="169534" bIns="28258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Foster internal partnerships and knowledge-sharing to promote a data equity-centered approach.</a:t>
          </a:r>
        </a:p>
      </dsp:txBody>
      <dsp:txXfrm>
        <a:off x="2184400" y="2360714"/>
        <a:ext cx="8737600" cy="1112531"/>
      </dsp:txXfrm>
    </dsp:sp>
    <dsp:sp modelId="{C11E34A1-B923-4264-B9FA-47C8D438F2E6}">
      <dsp:nvSpPr>
        <dsp:cNvPr id="0" name=""/>
        <dsp:cNvSpPr/>
      </dsp:nvSpPr>
      <dsp:spPr>
        <a:xfrm>
          <a:off x="0" y="2360714"/>
          <a:ext cx="2184400" cy="111253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91" tIns="109893" rIns="115591" bIns="109893" numCol="1" spcCol="1270" anchor="ctr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Foster</a:t>
          </a:r>
        </a:p>
      </dsp:txBody>
      <dsp:txXfrm>
        <a:off x="0" y="2360714"/>
        <a:ext cx="2184400" cy="1112531"/>
      </dsp:txXfrm>
    </dsp:sp>
    <dsp:sp modelId="{FF41D00F-0B65-4DAB-8DDA-D8D72ED02C49}">
      <dsp:nvSpPr>
        <dsp:cNvPr id="0" name=""/>
        <dsp:cNvSpPr/>
      </dsp:nvSpPr>
      <dsp:spPr>
        <a:xfrm>
          <a:off x="2184400" y="3539997"/>
          <a:ext cx="8737600" cy="111253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534" tIns="282583" rIns="169534" bIns="28258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Inspire participants to act individually and collectively as proactive change agents to address significant challenges and barriers to achieving optimal health.</a:t>
          </a:r>
        </a:p>
      </dsp:txBody>
      <dsp:txXfrm>
        <a:off x="2184400" y="3539997"/>
        <a:ext cx="8737600" cy="1112531"/>
      </dsp:txXfrm>
    </dsp:sp>
    <dsp:sp modelId="{0BFF7161-1729-4A03-A651-E7400A6DE1E9}">
      <dsp:nvSpPr>
        <dsp:cNvPr id="0" name=""/>
        <dsp:cNvSpPr/>
      </dsp:nvSpPr>
      <dsp:spPr>
        <a:xfrm>
          <a:off x="0" y="3539997"/>
          <a:ext cx="2184400" cy="111253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91" tIns="109893" rIns="115591" bIns="109893" numCol="1" spcCol="1270" anchor="ctr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Inspire</a:t>
          </a:r>
        </a:p>
      </dsp:txBody>
      <dsp:txXfrm>
        <a:off x="0" y="3539997"/>
        <a:ext cx="2184400" cy="11125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A9089-3E1D-4938-ABC5-59659A76288A}">
      <dsp:nvSpPr>
        <dsp:cNvPr id="0" name=""/>
        <dsp:cNvSpPr/>
      </dsp:nvSpPr>
      <dsp:spPr>
        <a:xfrm>
          <a:off x="0" y="108807"/>
          <a:ext cx="3413125" cy="20478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Encouraged members to join in groups of four people</a:t>
          </a:r>
        </a:p>
      </dsp:txBody>
      <dsp:txXfrm>
        <a:off x="0" y="108807"/>
        <a:ext cx="3413125" cy="2047875"/>
      </dsp:txXfrm>
    </dsp:sp>
    <dsp:sp modelId="{8E8B400B-E638-4990-BED3-64BF2D82D64A}">
      <dsp:nvSpPr>
        <dsp:cNvPr id="0" name=""/>
        <dsp:cNvSpPr/>
      </dsp:nvSpPr>
      <dsp:spPr>
        <a:xfrm>
          <a:off x="3754437" y="108807"/>
          <a:ext cx="3413125" cy="20478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Recommended including at least one member who is a manager or a person in leadership position</a:t>
          </a:r>
        </a:p>
      </dsp:txBody>
      <dsp:txXfrm>
        <a:off x="3754437" y="108807"/>
        <a:ext cx="3413125" cy="2047875"/>
      </dsp:txXfrm>
    </dsp:sp>
    <dsp:sp modelId="{9007BF47-8EEA-4C95-B408-07026691C5C9}">
      <dsp:nvSpPr>
        <dsp:cNvPr id="0" name=""/>
        <dsp:cNvSpPr/>
      </dsp:nvSpPr>
      <dsp:spPr>
        <a:xfrm>
          <a:off x="7508875" y="108807"/>
          <a:ext cx="3413125" cy="20478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Encouraged folks who worked together regularly to participate as a group so they can advance data equity principles together</a:t>
          </a:r>
        </a:p>
      </dsp:txBody>
      <dsp:txXfrm>
        <a:off x="7508875" y="108807"/>
        <a:ext cx="3413125" cy="2047875"/>
      </dsp:txXfrm>
    </dsp:sp>
    <dsp:sp modelId="{1C2E039D-9C35-41A3-9768-CFECF18AF7BE}">
      <dsp:nvSpPr>
        <dsp:cNvPr id="0" name=""/>
        <dsp:cNvSpPr/>
      </dsp:nvSpPr>
      <dsp:spPr>
        <a:xfrm>
          <a:off x="0" y="2497994"/>
          <a:ext cx="3413125" cy="20478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Encouraged participants to be curious about data equity.</a:t>
          </a:r>
        </a:p>
      </dsp:txBody>
      <dsp:txXfrm>
        <a:off x="0" y="2497994"/>
        <a:ext cx="3413125" cy="2047875"/>
      </dsp:txXfrm>
    </dsp:sp>
    <dsp:sp modelId="{147CD404-1649-443D-AA05-1A4C239C8EAB}">
      <dsp:nvSpPr>
        <dsp:cNvPr id="0" name=""/>
        <dsp:cNvSpPr/>
      </dsp:nvSpPr>
      <dsp:spPr>
        <a:xfrm>
          <a:off x="3754437" y="2497994"/>
          <a:ext cx="3413125" cy="20478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Participants should be well-positioned to further data equity practices in their work areas and dedicated to the work it takes to learn and advance data equity principles.</a:t>
          </a:r>
        </a:p>
      </dsp:txBody>
      <dsp:txXfrm>
        <a:off x="3754437" y="2497994"/>
        <a:ext cx="3413125" cy="2047875"/>
      </dsp:txXfrm>
    </dsp:sp>
    <dsp:sp modelId="{F74F9E6B-1196-4D94-A43C-C408C4081614}">
      <dsp:nvSpPr>
        <dsp:cNvPr id="0" name=""/>
        <dsp:cNvSpPr/>
      </dsp:nvSpPr>
      <dsp:spPr>
        <a:xfrm>
          <a:off x="7508875" y="2497994"/>
          <a:ext cx="3413125" cy="20478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Participants were expected to be able to fulfill the time commitment</a:t>
          </a:r>
        </a:p>
      </dsp:txBody>
      <dsp:txXfrm>
        <a:off x="7508875" y="2497994"/>
        <a:ext cx="3413125" cy="20478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DC42F6-90EC-416B-B704-3340F59D5191}">
      <dsp:nvSpPr>
        <dsp:cNvPr id="0" name=""/>
        <dsp:cNvSpPr/>
      </dsp:nvSpPr>
      <dsp:spPr>
        <a:xfrm>
          <a:off x="560766" y="674317"/>
          <a:ext cx="1445776" cy="1445776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9139B8-CFA8-4231-9505-5906A07CE83E}">
      <dsp:nvSpPr>
        <dsp:cNvPr id="0" name=""/>
        <dsp:cNvSpPr/>
      </dsp:nvSpPr>
      <dsp:spPr>
        <a:xfrm>
          <a:off x="868882" y="982434"/>
          <a:ext cx="829543" cy="8295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EF598-1F95-482F-A8D6-DB0B797927B1}">
      <dsp:nvSpPr>
        <dsp:cNvPr id="0" name=""/>
        <dsp:cNvSpPr/>
      </dsp:nvSpPr>
      <dsp:spPr>
        <a:xfrm>
          <a:off x="98592" y="2570417"/>
          <a:ext cx="2370125" cy="140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Document and present the journey from Day 1 to the end of this program</a:t>
          </a:r>
        </a:p>
      </dsp:txBody>
      <dsp:txXfrm>
        <a:off x="98592" y="2570417"/>
        <a:ext cx="2370125" cy="1409941"/>
      </dsp:txXfrm>
    </dsp:sp>
    <dsp:sp modelId="{76AF8DDA-2996-4044-98E8-D63A4E638692}">
      <dsp:nvSpPr>
        <dsp:cNvPr id="0" name=""/>
        <dsp:cNvSpPr/>
      </dsp:nvSpPr>
      <dsp:spPr>
        <a:xfrm>
          <a:off x="3345663" y="674317"/>
          <a:ext cx="1445776" cy="1445776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16FD52-2F18-476E-BD4F-F49442A565F6}">
      <dsp:nvSpPr>
        <dsp:cNvPr id="0" name=""/>
        <dsp:cNvSpPr/>
      </dsp:nvSpPr>
      <dsp:spPr>
        <a:xfrm>
          <a:off x="3653779" y="982434"/>
          <a:ext cx="829543" cy="8295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20925E-DEAF-4E70-8026-76EB442679CF}">
      <dsp:nvSpPr>
        <dsp:cNvPr id="0" name=""/>
        <dsp:cNvSpPr/>
      </dsp:nvSpPr>
      <dsp:spPr>
        <a:xfrm>
          <a:off x="2883489" y="2570417"/>
          <a:ext cx="2370125" cy="140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Document and present The learnings</a:t>
          </a:r>
        </a:p>
      </dsp:txBody>
      <dsp:txXfrm>
        <a:off x="2883489" y="2570417"/>
        <a:ext cx="2370125" cy="1409941"/>
      </dsp:txXfrm>
    </dsp:sp>
    <dsp:sp modelId="{0777CE7B-CADD-4DBA-B207-976B98898948}">
      <dsp:nvSpPr>
        <dsp:cNvPr id="0" name=""/>
        <dsp:cNvSpPr/>
      </dsp:nvSpPr>
      <dsp:spPr>
        <a:xfrm>
          <a:off x="6130560" y="674317"/>
          <a:ext cx="1445776" cy="1445776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4AD165-0E8C-40E5-9D89-3262BD32DDB1}">
      <dsp:nvSpPr>
        <dsp:cNvPr id="0" name=""/>
        <dsp:cNvSpPr/>
      </dsp:nvSpPr>
      <dsp:spPr>
        <a:xfrm>
          <a:off x="6438676" y="982434"/>
          <a:ext cx="829543" cy="82954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FBB9A-B1CF-4FFF-BBFA-2BBD231D2386}">
      <dsp:nvSpPr>
        <dsp:cNvPr id="0" name=""/>
        <dsp:cNvSpPr/>
      </dsp:nvSpPr>
      <dsp:spPr>
        <a:xfrm>
          <a:off x="5668385" y="2570417"/>
          <a:ext cx="2370125" cy="140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Present how SQUAD plan to implement the learnings in Their program/unit/ division with intent and commitment</a:t>
          </a:r>
        </a:p>
      </dsp:txBody>
      <dsp:txXfrm>
        <a:off x="5668385" y="2570417"/>
        <a:ext cx="2370125" cy="1409941"/>
      </dsp:txXfrm>
    </dsp:sp>
    <dsp:sp modelId="{60869583-9B31-4539-BD3D-1F0BFC9BE76A}">
      <dsp:nvSpPr>
        <dsp:cNvPr id="0" name=""/>
        <dsp:cNvSpPr/>
      </dsp:nvSpPr>
      <dsp:spPr>
        <a:xfrm>
          <a:off x="8915457" y="674317"/>
          <a:ext cx="1445776" cy="1445776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F4061-2ADE-4D70-AB55-F731C791F299}">
      <dsp:nvSpPr>
        <dsp:cNvPr id="0" name=""/>
        <dsp:cNvSpPr/>
      </dsp:nvSpPr>
      <dsp:spPr>
        <a:xfrm>
          <a:off x="9223573" y="982434"/>
          <a:ext cx="829543" cy="82954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206BDC-64CF-48BF-B13E-48A410F0E3C3}">
      <dsp:nvSpPr>
        <dsp:cNvPr id="0" name=""/>
        <dsp:cNvSpPr/>
      </dsp:nvSpPr>
      <dsp:spPr>
        <a:xfrm>
          <a:off x="8453282" y="2570417"/>
          <a:ext cx="2370125" cy="1409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Present how will the SQUAD keep themselves accountable to the presented intent and commitment </a:t>
          </a:r>
        </a:p>
      </dsp:txBody>
      <dsp:txXfrm>
        <a:off x="8453282" y="2570417"/>
        <a:ext cx="2370125" cy="14099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B30D8-68BC-4A9E-9DF2-0CAA3E264C9A}">
      <dsp:nvSpPr>
        <dsp:cNvPr id="0" name=""/>
        <dsp:cNvSpPr/>
      </dsp:nvSpPr>
      <dsp:spPr>
        <a:xfrm>
          <a:off x="0" y="756385"/>
          <a:ext cx="10922000" cy="1396403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ED7BC4-6C03-4056-9AF8-EFDC6E3B76F0}">
      <dsp:nvSpPr>
        <dsp:cNvPr id="0" name=""/>
        <dsp:cNvSpPr/>
      </dsp:nvSpPr>
      <dsp:spPr>
        <a:xfrm>
          <a:off x="422411" y="1070575"/>
          <a:ext cx="768021" cy="7680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643DF-BC79-43B8-980E-0BF550C864F7}">
      <dsp:nvSpPr>
        <dsp:cNvPr id="0" name=""/>
        <dsp:cNvSpPr/>
      </dsp:nvSpPr>
      <dsp:spPr>
        <a:xfrm>
          <a:off x="1612845" y="756385"/>
          <a:ext cx="4914900" cy="1396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786" tIns="147786" rIns="147786" bIns="147786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Every month the squad will do</a:t>
          </a:r>
        </a:p>
      </dsp:txBody>
      <dsp:txXfrm>
        <a:off x="1612845" y="756385"/>
        <a:ext cx="4914900" cy="1396403"/>
      </dsp:txXfrm>
    </dsp:sp>
    <dsp:sp modelId="{E833ADA3-328B-4678-9A17-2D64AF5CBB4D}">
      <dsp:nvSpPr>
        <dsp:cNvPr id="0" name=""/>
        <dsp:cNvSpPr/>
      </dsp:nvSpPr>
      <dsp:spPr>
        <a:xfrm>
          <a:off x="6527745" y="756385"/>
          <a:ext cx="4394254" cy="1396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786" tIns="147786" rIns="147786" bIns="147786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 check in with other members of the squad 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Discuss what is needed to build the intent and commitment presented in the learning collaborative</a:t>
          </a:r>
        </a:p>
      </dsp:txBody>
      <dsp:txXfrm>
        <a:off x="6527745" y="756385"/>
        <a:ext cx="4394254" cy="1396403"/>
      </dsp:txXfrm>
    </dsp:sp>
    <dsp:sp modelId="{47223A4F-DCAF-4F79-A368-2128929674AF}">
      <dsp:nvSpPr>
        <dsp:cNvPr id="0" name=""/>
        <dsp:cNvSpPr/>
      </dsp:nvSpPr>
      <dsp:spPr>
        <a:xfrm>
          <a:off x="0" y="2501888"/>
          <a:ext cx="10922000" cy="1396403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15D187-1216-42A1-82CB-BA255C5FF589}">
      <dsp:nvSpPr>
        <dsp:cNvPr id="0" name=""/>
        <dsp:cNvSpPr/>
      </dsp:nvSpPr>
      <dsp:spPr>
        <a:xfrm>
          <a:off x="422411" y="2816079"/>
          <a:ext cx="768021" cy="7680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9F32C2-291D-4DF0-899D-9923A7C9DE5C}">
      <dsp:nvSpPr>
        <dsp:cNvPr id="0" name=""/>
        <dsp:cNvSpPr/>
      </dsp:nvSpPr>
      <dsp:spPr>
        <a:xfrm>
          <a:off x="1612845" y="2501888"/>
          <a:ext cx="4914900" cy="1396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786" tIns="147786" rIns="147786" bIns="147786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Every 3 months the squad will do </a:t>
          </a:r>
        </a:p>
      </dsp:txBody>
      <dsp:txXfrm>
        <a:off x="1612845" y="2501888"/>
        <a:ext cx="4914900" cy="1396403"/>
      </dsp:txXfrm>
    </dsp:sp>
    <dsp:sp modelId="{DC76BFFA-344F-4B45-B8B7-91E039F63C87}">
      <dsp:nvSpPr>
        <dsp:cNvPr id="0" name=""/>
        <dsp:cNvSpPr/>
      </dsp:nvSpPr>
      <dsp:spPr>
        <a:xfrm>
          <a:off x="6527745" y="2501888"/>
          <a:ext cx="4394254" cy="1396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786" tIns="147786" rIns="147786" bIns="147786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 check in with REALD &amp; SOGI staff with an update on their learning implementation. 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Submit the update in writing to the cohort</a:t>
          </a:r>
        </a:p>
      </dsp:txBody>
      <dsp:txXfrm>
        <a:off x="6527745" y="2501888"/>
        <a:ext cx="4394254" cy="13964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9676E8-5E61-40DB-A7C7-393DFF5FA50D}">
      <dsp:nvSpPr>
        <dsp:cNvPr id="0" name=""/>
        <dsp:cNvSpPr/>
      </dsp:nvSpPr>
      <dsp:spPr>
        <a:xfrm>
          <a:off x="833207" y="0"/>
          <a:ext cx="9443018" cy="461631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43478C-1CF6-4C56-ACDB-3117433F669F}">
      <dsp:nvSpPr>
        <dsp:cNvPr id="0" name=""/>
        <dsp:cNvSpPr/>
      </dsp:nvSpPr>
      <dsp:spPr>
        <a:xfrm>
          <a:off x="5560" y="1384893"/>
          <a:ext cx="2674292" cy="1846525"/>
        </a:xfrm>
        <a:prstGeom prst="roundRect">
          <a:avLst/>
        </a:prstGeom>
        <a:solidFill>
          <a:srgbClr val="38562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Step1:</a:t>
          </a:r>
          <a:r>
            <a:rPr lang="en-US" sz="2200" kern="1200"/>
            <a:t> Survey to HA &amp; OHITAI</a:t>
          </a:r>
        </a:p>
      </dsp:txBody>
      <dsp:txXfrm>
        <a:off x="95700" y="1475033"/>
        <a:ext cx="2494012" cy="1666245"/>
      </dsp:txXfrm>
    </dsp:sp>
    <dsp:sp modelId="{01DDFC4E-56E0-401D-B1CF-AD7035769E90}">
      <dsp:nvSpPr>
        <dsp:cNvPr id="0" name=""/>
        <dsp:cNvSpPr/>
      </dsp:nvSpPr>
      <dsp:spPr>
        <a:xfrm>
          <a:off x="2813567" y="1384893"/>
          <a:ext cx="2674292" cy="1846525"/>
        </a:xfrm>
        <a:prstGeom prst="roundRect">
          <a:avLst/>
        </a:prstGeom>
        <a:solidFill>
          <a:srgbClr val="51744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Step 2</a:t>
          </a:r>
          <a:r>
            <a:rPr lang="en-US" sz="2200" kern="1200"/>
            <a:t>: Focus Groups with HA &amp; OHITAI teams, individuals</a:t>
          </a:r>
        </a:p>
      </dsp:txBody>
      <dsp:txXfrm>
        <a:off x="2903707" y="1475033"/>
        <a:ext cx="2494012" cy="1666245"/>
      </dsp:txXfrm>
    </dsp:sp>
    <dsp:sp modelId="{CA211597-E1A9-4FEE-A2A6-BBCC95E820D1}">
      <dsp:nvSpPr>
        <dsp:cNvPr id="0" name=""/>
        <dsp:cNvSpPr/>
      </dsp:nvSpPr>
      <dsp:spPr>
        <a:xfrm>
          <a:off x="5621574" y="1384893"/>
          <a:ext cx="2674292" cy="1846525"/>
        </a:xfrm>
        <a:prstGeom prst="roundRect">
          <a:avLst/>
        </a:prstGeom>
        <a:solidFill>
          <a:srgbClr val="64845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Step 3:</a:t>
          </a:r>
          <a:r>
            <a:rPr lang="en-US" sz="2200" kern="1200"/>
            <a:t> Interviews with Individual analysts</a:t>
          </a:r>
        </a:p>
      </dsp:txBody>
      <dsp:txXfrm>
        <a:off x="5711714" y="1475033"/>
        <a:ext cx="2494012" cy="1666245"/>
      </dsp:txXfrm>
    </dsp:sp>
    <dsp:sp modelId="{9DB85834-C00B-4B9D-AE3C-89EE8F7C1BF7}">
      <dsp:nvSpPr>
        <dsp:cNvPr id="0" name=""/>
        <dsp:cNvSpPr/>
      </dsp:nvSpPr>
      <dsp:spPr>
        <a:xfrm>
          <a:off x="8429581" y="1384893"/>
          <a:ext cx="2674292" cy="1846525"/>
        </a:xfrm>
        <a:prstGeom prst="roundRect">
          <a:avLst/>
        </a:prstGeom>
        <a:solidFill>
          <a:srgbClr val="778F6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Analyze data; develop tools; trainings etc. Roll out to HPA programs</a:t>
          </a:r>
        </a:p>
      </dsp:txBody>
      <dsp:txXfrm>
        <a:off x="8519721" y="1475033"/>
        <a:ext cx="2494012" cy="1666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392A2C8-E863-4C7E-8756-663309B15C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C1401B-E5BE-9B8F-AE4D-F5FBE941BF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8F622-C312-4072-A287-F8E450AD2BD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CE504-9E8D-9761-A27A-E2E8C7BD89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B76940-39BE-A513-4FC1-D803F20534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A4EE4-A4FB-446C-9268-42711708A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748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77CDA-A108-4A9C-80FB-79F05DBA4EF1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99FB5-0055-4882-AE8D-A0170D1F6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337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AF77E1-AE0B-492D-AA04-428BA4796D3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8524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1.) Team of 3 plus a manager; </a:t>
            </a:r>
          </a:p>
          <a:p>
            <a:r>
              <a:rPr lang="en-US" dirty="0"/>
              <a:t>2.) Funded by the Data Justice Act; HB 3159 with a collaboration of OHA’s E&amp;I division and HPA’s Office of Health Information Technology and analytic infrastructure started in November 2022; just hit our 2 year mark. </a:t>
            </a:r>
          </a:p>
          <a:p>
            <a:r>
              <a:rPr lang="en-US" dirty="0"/>
              <a:t>3.) we have 5 main roles listed in our charter: Data Equity Leadership, HPA collaboration across the Agency;  HPA processes to ensure we are in alignment with REALD &amp; SOGI practices led by E&amp;I; Provide TA on REALD &amp; SOGI implementation for the division; coordinate HPA TA requests with E&amp;I REALD &amp; SOGI section and on other data equity TA questions; we will hopefully be able to in the future </a:t>
            </a:r>
            <a:r>
              <a:rPr lang="en-US" dirty="0" err="1"/>
              <a:t>fllfill</a:t>
            </a:r>
            <a:r>
              <a:rPr lang="en-US" dirty="0"/>
              <a:t> HPA data requests from the REALD &amp; SOGI Repository held by E&amp;I, currently we are facilitating the requests from HPA staff to E&amp;I staff re the </a:t>
            </a:r>
            <a:r>
              <a:rPr lang="en-US" dirty="0" err="1"/>
              <a:t>repositroy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B99FB5-0055-4882-AE8D-A0170D1F623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60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an exciting project. We are working on a report right now for the survey we fielded in July.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B99FB5-0055-4882-AE8D-A0170D1F623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886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Show during closing?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B99FB5-0055-4882-AE8D-A0170D1F623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5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2425473-691E-4910-969D-F91AD33F2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76324"/>
            <a:ext cx="12191999" cy="533401"/>
          </a:xfrm>
          <a:custGeom>
            <a:avLst/>
            <a:gdLst>
              <a:gd name="connsiteX0" fmla="*/ 7778841 w 12191999"/>
              <a:gd name="connsiteY0" fmla="*/ 0 h 533401"/>
              <a:gd name="connsiteX1" fmla="*/ 12191999 w 12191999"/>
              <a:gd name="connsiteY1" fmla="*/ 0 h 533401"/>
              <a:gd name="connsiteX2" fmla="*/ 12191999 w 12191999"/>
              <a:gd name="connsiteY2" fmla="*/ 533401 h 533401"/>
              <a:gd name="connsiteX3" fmla="*/ 7730753 w 12191999"/>
              <a:gd name="connsiteY3" fmla="*/ 533401 h 533401"/>
              <a:gd name="connsiteX4" fmla="*/ 7744993 w 12191999"/>
              <a:gd name="connsiteY4" fmla="*/ 507166 h 533401"/>
              <a:gd name="connsiteX5" fmla="*/ 7807196 w 12191999"/>
              <a:gd name="connsiteY5" fmla="*/ 199064 h 533401"/>
              <a:gd name="connsiteX6" fmla="*/ 7791115 w 12191999"/>
              <a:gd name="connsiteY6" fmla="*/ 39542 h 533401"/>
              <a:gd name="connsiteX7" fmla="*/ 0 w 12191999"/>
              <a:gd name="connsiteY7" fmla="*/ 0 h 533401"/>
              <a:gd name="connsiteX8" fmla="*/ 4441397 w 12191999"/>
              <a:gd name="connsiteY8" fmla="*/ 0 h 533401"/>
              <a:gd name="connsiteX9" fmla="*/ 4429123 w 12191999"/>
              <a:gd name="connsiteY9" fmla="*/ 39542 h 533401"/>
              <a:gd name="connsiteX10" fmla="*/ 4413041 w 12191999"/>
              <a:gd name="connsiteY10" fmla="*/ 199064 h 533401"/>
              <a:gd name="connsiteX11" fmla="*/ 4475244 w 12191999"/>
              <a:gd name="connsiteY11" fmla="*/ 507166 h 533401"/>
              <a:gd name="connsiteX12" fmla="*/ 4489484 w 12191999"/>
              <a:gd name="connsiteY12" fmla="*/ 533401 h 533401"/>
              <a:gd name="connsiteX13" fmla="*/ 0 w 12191999"/>
              <a:gd name="connsiteY13" fmla="*/ 533401 h 533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1999" h="533401">
                <a:moveTo>
                  <a:pt x="7778841" y="0"/>
                </a:moveTo>
                <a:lnTo>
                  <a:pt x="12191999" y="0"/>
                </a:lnTo>
                <a:lnTo>
                  <a:pt x="12191999" y="533401"/>
                </a:lnTo>
                <a:lnTo>
                  <a:pt x="7730753" y="533401"/>
                </a:lnTo>
                <a:lnTo>
                  <a:pt x="7744993" y="507166"/>
                </a:lnTo>
                <a:cubicBezTo>
                  <a:pt x="7785047" y="412468"/>
                  <a:pt x="7807196" y="308353"/>
                  <a:pt x="7807196" y="199064"/>
                </a:cubicBezTo>
                <a:cubicBezTo>
                  <a:pt x="7807196" y="144420"/>
                  <a:pt x="7801659" y="91069"/>
                  <a:pt x="7791115" y="39542"/>
                </a:cubicBezTo>
                <a:close/>
                <a:moveTo>
                  <a:pt x="0" y="0"/>
                </a:moveTo>
                <a:lnTo>
                  <a:pt x="4441397" y="0"/>
                </a:lnTo>
                <a:lnTo>
                  <a:pt x="4429123" y="39542"/>
                </a:lnTo>
                <a:cubicBezTo>
                  <a:pt x="4418579" y="91069"/>
                  <a:pt x="4413041" y="144420"/>
                  <a:pt x="4413041" y="199064"/>
                </a:cubicBezTo>
                <a:cubicBezTo>
                  <a:pt x="4413041" y="308353"/>
                  <a:pt x="4435190" y="412468"/>
                  <a:pt x="4475244" y="507166"/>
                </a:cubicBezTo>
                <a:lnTo>
                  <a:pt x="4489484" y="533401"/>
                </a:lnTo>
                <a:lnTo>
                  <a:pt x="0" y="533401"/>
                </a:lnTo>
                <a:close/>
              </a:path>
            </a:pathLst>
          </a:custGeom>
          <a:solidFill>
            <a:srgbClr val="0642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000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03EADC-FA06-4311-9C7E-8EE2BED88A60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46484" y="3985900"/>
            <a:ext cx="10299032" cy="253343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700" b="1" baseline="0">
                <a:solidFill>
                  <a:srgbClr val="1428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slide 1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6FD5649-EFD0-4143-B2F7-F53BD0B941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48688" y="599350"/>
            <a:ext cx="3516312" cy="453712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 b="1">
                <a:solidFill>
                  <a:srgbClr val="142850"/>
                </a:solidFill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0" name="Picture Placeholder 9" descr="Add image description">
            <a:extLst>
              <a:ext uri="{FF2B5EF4-FFF2-40B4-BE49-F238E27FC236}">
                <a16:creationId xmlns:a16="http://schemas.microsoft.com/office/drawing/2014/main" id="{272F0411-C0E4-920F-C7ED-78F65DB0E38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56380" y="2055783"/>
            <a:ext cx="3392999" cy="17129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Picture Placeholder 9" descr="Add image description">
            <a:extLst>
              <a:ext uri="{FF2B5EF4-FFF2-40B4-BE49-F238E27FC236}">
                <a16:creationId xmlns:a16="http://schemas.microsoft.com/office/drawing/2014/main" id="{3AE78D6F-C495-BDBE-CC92-B81EB3C8C9F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98941" y="2056022"/>
            <a:ext cx="3392999" cy="17129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 descr="Add image description">
            <a:extLst>
              <a:ext uri="{FF2B5EF4-FFF2-40B4-BE49-F238E27FC236}">
                <a16:creationId xmlns:a16="http://schemas.microsoft.com/office/drawing/2014/main" id="{4E403786-A2E3-696F-3EB8-F55067E513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841502" y="2056260"/>
            <a:ext cx="3392999" cy="17129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9" name="Picture 18" descr="Oregon Health Authority Logo">
            <a:extLst>
              <a:ext uri="{FF2B5EF4-FFF2-40B4-BE49-F238E27FC236}">
                <a16:creationId xmlns:a16="http://schemas.microsoft.com/office/drawing/2014/main" id="{6850587F-3861-3D3E-70BD-CDD4A54E73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916" y="626726"/>
            <a:ext cx="3042068" cy="99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64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/Transition slide with si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3EADC-FA06-4311-9C7E-8EE2BED88A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27374" y="974221"/>
            <a:ext cx="6224092" cy="2211574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700" b="1" baseline="0">
                <a:solidFill>
                  <a:srgbClr val="00305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Section/Transition slide with side photo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F7C1C7-AA35-46F5-ADCA-255FC3BBB6E1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5327373" y="3354071"/>
            <a:ext cx="6224091" cy="1517032"/>
          </a:xfrm>
        </p:spPr>
        <p:txBody>
          <a:bodyPr>
            <a:normAutofit/>
          </a:bodyPr>
          <a:lstStyle>
            <a:lvl1pPr marL="0" indent="0" algn="ctr">
              <a:buNone/>
              <a:defRPr sz="29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 text</a:t>
            </a:r>
          </a:p>
        </p:txBody>
      </p:sp>
      <p:pic>
        <p:nvPicPr>
          <p:cNvPr id="7" name="Picture 6" descr="Oregon Health Authority Logo">
            <a:extLst>
              <a:ext uri="{FF2B5EF4-FFF2-40B4-BE49-F238E27FC236}">
                <a16:creationId xmlns:a16="http://schemas.microsoft.com/office/drawing/2014/main" id="{604C0E37-FF3C-03F1-BEE6-C0201258B6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333" y="5112731"/>
            <a:ext cx="3056174" cy="1000989"/>
          </a:xfrm>
          <a:prstGeom prst="rect">
            <a:avLst/>
          </a:prstGeom>
        </p:spPr>
      </p:pic>
      <p:sp>
        <p:nvSpPr>
          <p:cNvPr id="5" name="Picture Placeholder 4" descr="Add image description">
            <a:extLst>
              <a:ext uri="{FF2B5EF4-FFF2-40B4-BE49-F238E27FC236}">
                <a16:creationId xmlns:a16="http://schemas.microsoft.com/office/drawing/2014/main" id="{D45AF0B1-8437-4B17-9A62-24F625D6F3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36EC91-B2F1-4408-8006-8100ADB73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327374" y="3182620"/>
            <a:ext cx="6224092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A7FD0-AD68-DF74-996D-984D1928AF5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17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E6E5814C-DBCD-480F-8B77-139316185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144E9-6F8E-44BB-89F1-D80A48A8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5000" y="1370235"/>
            <a:ext cx="4476750" cy="46140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E094E-9304-4478-A67E-2134D652F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50" y="1370234"/>
            <a:ext cx="6312717" cy="46139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13C9E2-C57F-06DA-4A54-44EC1FD1A4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8FB92A9-BBB6-DE19-2FBA-A03B9460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9684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E6E5814C-DBCD-480F-8B77-139316185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144E9-6F8E-44BB-89F1-D80A48A8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5000" y="1370235"/>
            <a:ext cx="4476750" cy="4614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E094E-9304-4478-A67E-2134D652F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50" y="1370234"/>
            <a:ext cx="6312717" cy="461399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208C48-3163-E02B-A7D2-6010BC4C31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34E69C5-6D01-0C8B-63F9-FB74D6FBE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9684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BABA731-4DB9-47CC-9934-D7E82AB8C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55FF1-C48E-4E29-8841-200995988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5000" y="1366125"/>
            <a:ext cx="5397500" cy="4635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6F4A9-C7F9-4886-A274-B689E9BF0D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9500" y="1366125"/>
            <a:ext cx="5397500" cy="4635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DB3028-8966-0007-B7C7-E55C4899BC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0C0688-50EB-FAB2-E433-B7FC28AB19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421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9140D7D1-6100-45C1-8165-58E04C8EF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68DE6A-4FF0-442F-BCE4-3CC826202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000" y="1381756"/>
            <a:ext cx="5397500" cy="428625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B79123-B921-4566-9412-35B668E40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000" y="1917970"/>
            <a:ext cx="5397500" cy="4099834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24AE4-59B8-4655-ABC7-B5D0D1E4B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1859" y="1388832"/>
            <a:ext cx="5397500" cy="428625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465078-7EA5-4350-B5F8-AF1612384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1859" y="1917969"/>
            <a:ext cx="5397500" cy="4099834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FE8AC-F22F-D26A-0FD3-2C6B94C44E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AFCBDFC-B2B7-4AC5-5284-05F7BF37B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6221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9140D7D1-6100-45C1-8165-58E04C8EF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68DE6A-4FF0-442F-BCE4-3CC826202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000" y="1381756"/>
            <a:ext cx="5397500" cy="428625"/>
          </a:xfrm>
        </p:spPr>
        <p:txBody>
          <a:bodyPr anchor="b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B79123-B921-4566-9412-35B668E40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000" y="1917970"/>
            <a:ext cx="5397500" cy="4099834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24AE4-59B8-4655-ABC7-B5D0D1E4B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1859" y="1388832"/>
            <a:ext cx="5397500" cy="428625"/>
          </a:xfrm>
        </p:spPr>
        <p:txBody>
          <a:bodyPr anchor="b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465078-7EA5-4350-B5F8-AF1612384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1859" y="1917969"/>
            <a:ext cx="5397500" cy="4099834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92732A-000F-6B93-9711-E0D9F0268A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77320B-CD24-C82A-85FC-1A13820B0D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6221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BABA731-4DB9-47CC-9934-D7E82AB8C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2" y="400540"/>
            <a:ext cx="5629611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55FF1-C48E-4E29-8841-200995988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4999" y="1366125"/>
            <a:ext cx="5629611" cy="4635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93BACE2-2C9D-437E-AF18-D0D7A917BBB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01679" y="0"/>
            <a:ext cx="464978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C95CD02-B303-4FCE-B473-69AFDA982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60728" y="1226040"/>
            <a:ext cx="5603885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50A451-38B2-42F8-4937-E2E5C8FC21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45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9140D7D1-6100-45C1-8165-58E04C8EF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68DE6A-4FF0-442F-BCE4-3CC8262025F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28216" y="1388831"/>
            <a:ext cx="4251960" cy="428625"/>
          </a:xfrm>
        </p:spPr>
        <p:txBody>
          <a:bodyPr anchor="b">
            <a:normAutofit/>
          </a:bodyPr>
          <a:lstStyle>
            <a:lvl1pPr marL="0" indent="0" algn="ctr">
              <a:buNone/>
              <a:defRPr sz="21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B79123-B921-4566-9412-35B668E40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82596" y="2643527"/>
            <a:ext cx="2743200" cy="3273552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24AE4-59B8-4655-ABC7-B5D0D1E4B23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45936" y="1388832"/>
            <a:ext cx="4251960" cy="428625"/>
          </a:xfrm>
        </p:spPr>
        <p:txBody>
          <a:bodyPr anchor="b">
            <a:normAutofit/>
          </a:bodyPr>
          <a:lstStyle>
            <a:lvl1pPr marL="0" indent="0" algn="ctr">
              <a:buNone/>
              <a:defRPr sz="21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465078-7EA5-4350-B5F8-AF1612384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00316" y="2643527"/>
            <a:ext cx="2743200" cy="3273552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860FDF3-034D-4CC2-AEB2-820150319C1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728216" y="1819815"/>
            <a:ext cx="4251960" cy="684846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Title and organization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E7B0532B-F2C7-4254-A712-4EF9EDB5A2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45936" y="1819816"/>
            <a:ext cx="4251960" cy="684845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Title and organization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076A2-458D-6096-8AE3-D8FFF0EE46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659EAA6-3A6E-4A71-4CB2-C0FCCB9672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25222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E6E5814C-DBCD-480F-8B77-139316185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EEAE094E-9304-4478-A67E-2134D652F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371600"/>
            <a:ext cx="5394813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18DBB5B-C021-463D-9F7D-8D7F1C3D407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57682" y="1371598"/>
            <a:ext cx="5393783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649EA717-9556-46C5-8A82-A04A2BC7DE98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35001" y="3679382"/>
            <a:ext cx="5394812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7">
            <a:extLst>
              <a:ext uri="{FF2B5EF4-FFF2-40B4-BE49-F238E27FC236}">
                <a16:creationId xmlns:a16="http://schemas.microsoft.com/office/drawing/2014/main" id="{8BA796A1-3295-44D2-A897-A47A9095FCB4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6157683" y="3679380"/>
            <a:ext cx="5393782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15722D-7B6E-1E74-6BB1-E8EDEEF5317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5995D3-7E28-1A40-4985-90A27F0E22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7985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E6E5814C-DBCD-480F-8B77-139316185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EEAE094E-9304-4478-A67E-2134D652F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371600"/>
            <a:ext cx="5394813" cy="21998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18DBB5B-C021-463D-9F7D-8D7F1C3D407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57682" y="1371598"/>
            <a:ext cx="5393783" cy="21998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649EA717-9556-46C5-8A82-A04A2BC7DE98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35001" y="3679382"/>
            <a:ext cx="5394812" cy="21998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7">
            <a:extLst>
              <a:ext uri="{FF2B5EF4-FFF2-40B4-BE49-F238E27FC236}">
                <a16:creationId xmlns:a16="http://schemas.microsoft.com/office/drawing/2014/main" id="{8BA796A1-3295-44D2-A897-A47A9095FCB4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6157683" y="3679380"/>
            <a:ext cx="5393782" cy="21998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A879A4-6B20-8DF2-F5C3-ADBAC084470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4D01346-989D-90F9-A017-8D976002F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79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CB625F4-5032-11B0-B9E0-690632359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712" y="1751553"/>
            <a:ext cx="12192737" cy="933949"/>
          </a:xfrm>
          <a:custGeom>
            <a:avLst/>
            <a:gdLst>
              <a:gd name="connsiteX0" fmla="*/ 9151699 w 12192000"/>
              <a:gd name="connsiteY0" fmla="*/ 0 h 931130"/>
              <a:gd name="connsiteX1" fmla="*/ 12192000 w 12192000"/>
              <a:gd name="connsiteY1" fmla="*/ 0 h 931130"/>
              <a:gd name="connsiteX2" fmla="*/ 12192000 w 12192000"/>
              <a:gd name="connsiteY2" fmla="*/ 931130 h 931130"/>
              <a:gd name="connsiteX3" fmla="*/ 9079495 w 12192000"/>
              <a:gd name="connsiteY3" fmla="*/ 931130 h 931130"/>
              <a:gd name="connsiteX4" fmla="*/ 9092191 w 12192000"/>
              <a:gd name="connsiteY4" fmla="*/ 904776 h 931130"/>
              <a:gd name="connsiteX5" fmla="*/ 9202875 w 12192000"/>
              <a:gd name="connsiteY5" fmla="*/ 356536 h 931130"/>
              <a:gd name="connsiteX6" fmla="*/ 9174260 w 12192000"/>
              <a:gd name="connsiteY6" fmla="*/ 72680 h 931130"/>
              <a:gd name="connsiteX7" fmla="*/ 0 w 12192000"/>
              <a:gd name="connsiteY7" fmla="*/ 0 h 931130"/>
              <a:gd name="connsiteX8" fmla="*/ 3213648 w 12192000"/>
              <a:gd name="connsiteY8" fmla="*/ 0 h 931130"/>
              <a:gd name="connsiteX9" fmla="*/ 3191086 w 12192000"/>
              <a:gd name="connsiteY9" fmla="*/ 72680 h 931130"/>
              <a:gd name="connsiteX10" fmla="*/ 3162471 w 12192000"/>
              <a:gd name="connsiteY10" fmla="*/ 356536 h 931130"/>
              <a:gd name="connsiteX11" fmla="*/ 3273156 w 12192000"/>
              <a:gd name="connsiteY11" fmla="*/ 904776 h 931130"/>
              <a:gd name="connsiteX12" fmla="*/ 3285851 w 12192000"/>
              <a:gd name="connsiteY12" fmla="*/ 931130 h 931130"/>
              <a:gd name="connsiteX13" fmla="*/ 0 w 12192000"/>
              <a:gd name="connsiteY13" fmla="*/ 931130 h 931130"/>
              <a:gd name="connsiteX0" fmla="*/ 9151699 w 12192000"/>
              <a:gd name="connsiteY0" fmla="*/ 6350 h 937480"/>
              <a:gd name="connsiteX1" fmla="*/ 12192000 w 12192000"/>
              <a:gd name="connsiteY1" fmla="*/ 6350 h 937480"/>
              <a:gd name="connsiteX2" fmla="*/ 12192000 w 12192000"/>
              <a:gd name="connsiteY2" fmla="*/ 937480 h 937480"/>
              <a:gd name="connsiteX3" fmla="*/ 9079495 w 12192000"/>
              <a:gd name="connsiteY3" fmla="*/ 937480 h 937480"/>
              <a:gd name="connsiteX4" fmla="*/ 9092191 w 12192000"/>
              <a:gd name="connsiteY4" fmla="*/ 911126 h 937480"/>
              <a:gd name="connsiteX5" fmla="*/ 9202875 w 12192000"/>
              <a:gd name="connsiteY5" fmla="*/ 362886 h 937480"/>
              <a:gd name="connsiteX6" fmla="*/ 9174260 w 12192000"/>
              <a:gd name="connsiteY6" fmla="*/ 79030 h 937480"/>
              <a:gd name="connsiteX7" fmla="*/ 9151699 w 12192000"/>
              <a:gd name="connsiteY7" fmla="*/ 6350 h 937480"/>
              <a:gd name="connsiteX8" fmla="*/ 38100 w 12192000"/>
              <a:gd name="connsiteY8" fmla="*/ 0 h 937480"/>
              <a:gd name="connsiteX9" fmla="*/ 3213648 w 12192000"/>
              <a:gd name="connsiteY9" fmla="*/ 6350 h 937480"/>
              <a:gd name="connsiteX10" fmla="*/ 3191086 w 12192000"/>
              <a:gd name="connsiteY10" fmla="*/ 79030 h 937480"/>
              <a:gd name="connsiteX11" fmla="*/ 3162471 w 12192000"/>
              <a:gd name="connsiteY11" fmla="*/ 362886 h 937480"/>
              <a:gd name="connsiteX12" fmla="*/ 3273156 w 12192000"/>
              <a:gd name="connsiteY12" fmla="*/ 911126 h 937480"/>
              <a:gd name="connsiteX13" fmla="*/ 3285851 w 12192000"/>
              <a:gd name="connsiteY13" fmla="*/ 937480 h 937480"/>
              <a:gd name="connsiteX14" fmla="*/ 0 w 12192000"/>
              <a:gd name="connsiteY14" fmla="*/ 937480 h 937480"/>
              <a:gd name="connsiteX15" fmla="*/ 38100 w 12192000"/>
              <a:gd name="connsiteY15" fmla="*/ 0 h 937480"/>
              <a:gd name="connsiteX0" fmla="*/ 9113599 w 12153900"/>
              <a:gd name="connsiteY0" fmla="*/ 6350 h 937480"/>
              <a:gd name="connsiteX1" fmla="*/ 12153900 w 12153900"/>
              <a:gd name="connsiteY1" fmla="*/ 6350 h 937480"/>
              <a:gd name="connsiteX2" fmla="*/ 12153900 w 12153900"/>
              <a:gd name="connsiteY2" fmla="*/ 937480 h 937480"/>
              <a:gd name="connsiteX3" fmla="*/ 9041395 w 12153900"/>
              <a:gd name="connsiteY3" fmla="*/ 937480 h 937480"/>
              <a:gd name="connsiteX4" fmla="*/ 9054091 w 12153900"/>
              <a:gd name="connsiteY4" fmla="*/ 911126 h 937480"/>
              <a:gd name="connsiteX5" fmla="*/ 9164775 w 12153900"/>
              <a:gd name="connsiteY5" fmla="*/ 362886 h 937480"/>
              <a:gd name="connsiteX6" fmla="*/ 9136160 w 12153900"/>
              <a:gd name="connsiteY6" fmla="*/ 79030 h 937480"/>
              <a:gd name="connsiteX7" fmla="*/ 9113599 w 12153900"/>
              <a:gd name="connsiteY7" fmla="*/ 6350 h 937480"/>
              <a:gd name="connsiteX8" fmla="*/ 0 w 12153900"/>
              <a:gd name="connsiteY8" fmla="*/ 0 h 937480"/>
              <a:gd name="connsiteX9" fmla="*/ 3175548 w 12153900"/>
              <a:gd name="connsiteY9" fmla="*/ 6350 h 937480"/>
              <a:gd name="connsiteX10" fmla="*/ 3152986 w 12153900"/>
              <a:gd name="connsiteY10" fmla="*/ 79030 h 937480"/>
              <a:gd name="connsiteX11" fmla="*/ 3124371 w 12153900"/>
              <a:gd name="connsiteY11" fmla="*/ 362886 h 937480"/>
              <a:gd name="connsiteX12" fmla="*/ 3235056 w 12153900"/>
              <a:gd name="connsiteY12" fmla="*/ 911126 h 937480"/>
              <a:gd name="connsiteX13" fmla="*/ 3247751 w 12153900"/>
              <a:gd name="connsiteY13" fmla="*/ 937480 h 937480"/>
              <a:gd name="connsiteX14" fmla="*/ 12700 w 12153900"/>
              <a:gd name="connsiteY14" fmla="*/ 931130 h 937480"/>
              <a:gd name="connsiteX15" fmla="*/ 0 w 12153900"/>
              <a:gd name="connsiteY15" fmla="*/ 0 h 937480"/>
              <a:gd name="connsiteX0" fmla="*/ 9119949 w 12160250"/>
              <a:gd name="connsiteY0" fmla="*/ 6350 h 937480"/>
              <a:gd name="connsiteX1" fmla="*/ 12160250 w 12160250"/>
              <a:gd name="connsiteY1" fmla="*/ 6350 h 937480"/>
              <a:gd name="connsiteX2" fmla="*/ 12160250 w 12160250"/>
              <a:gd name="connsiteY2" fmla="*/ 937480 h 937480"/>
              <a:gd name="connsiteX3" fmla="*/ 9047745 w 12160250"/>
              <a:gd name="connsiteY3" fmla="*/ 937480 h 937480"/>
              <a:gd name="connsiteX4" fmla="*/ 9060441 w 12160250"/>
              <a:gd name="connsiteY4" fmla="*/ 911126 h 937480"/>
              <a:gd name="connsiteX5" fmla="*/ 9171125 w 12160250"/>
              <a:gd name="connsiteY5" fmla="*/ 362886 h 937480"/>
              <a:gd name="connsiteX6" fmla="*/ 9142510 w 12160250"/>
              <a:gd name="connsiteY6" fmla="*/ 79030 h 937480"/>
              <a:gd name="connsiteX7" fmla="*/ 9119949 w 12160250"/>
              <a:gd name="connsiteY7" fmla="*/ 6350 h 937480"/>
              <a:gd name="connsiteX8" fmla="*/ 6350 w 12160250"/>
              <a:gd name="connsiteY8" fmla="*/ 0 h 937480"/>
              <a:gd name="connsiteX9" fmla="*/ 3181898 w 12160250"/>
              <a:gd name="connsiteY9" fmla="*/ 6350 h 937480"/>
              <a:gd name="connsiteX10" fmla="*/ 3159336 w 12160250"/>
              <a:gd name="connsiteY10" fmla="*/ 79030 h 937480"/>
              <a:gd name="connsiteX11" fmla="*/ 3130721 w 12160250"/>
              <a:gd name="connsiteY11" fmla="*/ 362886 h 937480"/>
              <a:gd name="connsiteX12" fmla="*/ 3241406 w 12160250"/>
              <a:gd name="connsiteY12" fmla="*/ 911126 h 937480"/>
              <a:gd name="connsiteX13" fmla="*/ 3254101 w 12160250"/>
              <a:gd name="connsiteY13" fmla="*/ 937480 h 937480"/>
              <a:gd name="connsiteX14" fmla="*/ 0 w 12160250"/>
              <a:gd name="connsiteY14" fmla="*/ 931130 h 937480"/>
              <a:gd name="connsiteX15" fmla="*/ 6350 w 12160250"/>
              <a:gd name="connsiteY15" fmla="*/ 0 h 937480"/>
              <a:gd name="connsiteX0" fmla="*/ 9127722 w 12168023"/>
              <a:gd name="connsiteY0" fmla="*/ 2819 h 933949"/>
              <a:gd name="connsiteX1" fmla="*/ 12168023 w 12168023"/>
              <a:gd name="connsiteY1" fmla="*/ 2819 h 933949"/>
              <a:gd name="connsiteX2" fmla="*/ 12168023 w 12168023"/>
              <a:gd name="connsiteY2" fmla="*/ 933949 h 933949"/>
              <a:gd name="connsiteX3" fmla="*/ 9055518 w 12168023"/>
              <a:gd name="connsiteY3" fmla="*/ 933949 h 933949"/>
              <a:gd name="connsiteX4" fmla="*/ 9068214 w 12168023"/>
              <a:gd name="connsiteY4" fmla="*/ 907595 h 933949"/>
              <a:gd name="connsiteX5" fmla="*/ 9178898 w 12168023"/>
              <a:gd name="connsiteY5" fmla="*/ 359355 h 933949"/>
              <a:gd name="connsiteX6" fmla="*/ 9150283 w 12168023"/>
              <a:gd name="connsiteY6" fmla="*/ 75499 h 933949"/>
              <a:gd name="connsiteX7" fmla="*/ 9127722 w 12168023"/>
              <a:gd name="connsiteY7" fmla="*/ 2819 h 933949"/>
              <a:gd name="connsiteX8" fmla="*/ 0 w 12168023"/>
              <a:gd name="connsiteY8" fmla="*/ 0 h 933949"/>
              <a:gd name="connsiteX9" fmla="*/ 3189671 w 12168023"/>
              <a:gd name="connsiteY9" fmla="*/ 2819 h 933949"/>
              <a:gd name="connsiteX10" fmla="*/ 3167109 w 12168023"/>
              <a:gd name="connsiteY10" fmla="*/ 75499 h 933949"/>
              <a:gd name="connsiteX11" fmla="*/ 3138494 w 12168023"/>
              <a:gd name="connsiteY11" fmla="*/ 359355 h 933949"/>
              <a:gd name="connsiteX12" fmla="*/ 3249179 w 12168023"/>
              <a:gd name="connsiteY12" fmla="*/ 907595 h 933949"/>
              <a:gd name="connsiteX13" fmla="*/ 3261874 w 12168023"/>
              <a:gd name="connsiteY13" fmla="*/ 933949 h 933949"/>
              <a:gd name="connsiteX14" fmla="*/ 7773 w 12168023"/>
              <a:gd name="connsiteY14" fmla="*/ 927599 h 933949"/>
              <a:gd name="connsiteX15" fmla="*/ 0 w 12168023"/>
              <a:gd name="connsiteY15" fmla="*/ 0 h 933949"/>
              <a:gd name="connsiteX0" fmla="*/ 9120661 w 12160962"/>
              <a:gd name="connsiteY0" fmla="*/ 2819 h 933949"/>
              <a:gd name="connsiteX1" fmla="*/ 12160962 w 12160962"/>
              <a:gd name="connsiteY1" fmla="*/ 2819 h 933949"/>
              <a:gd name="connsiteX2" fmla="*/ 12160962 w 12160962"/>
              <a:gd name="connsiteY2" fmla="*/ 933949 h 933949"/>
              <a:gd name="connsiteX3" fmla="*/ 9048457 w 12160962"/>
              <a:gd name="connsiteY3" fmla="*/ 933949 h 933949"/>
              <a:gd name="connsiteX4" fmla="*/ 9061153 w 12160962"/>
              <a:gd name="connsiteY4" fmla="*/ 907595 h 933949"/>
              <a:gd name="connsiteX5" fmla="*/ 9171837 w 12160962"/>
              <a:gd name="connsiteY5" fmla="*/ 359355 h 933949"/>
              <a:gd name="connsiteX6" fmla="*/ 9143222 w 12160962"/>
              <a:gd name="connsiteY6" fmla="*/ 75499 h 933949"/>
              <a:gd name="connsiteX7" fmla="*/ 9120661 w 12160962"/>
              <a:gd name="connsiteY7" fmla="*/ 2819 h 933949"/>
              <a:gd name="connsiteX8" fmla="*/ 0 w 12160962"/>
              <a:gd name="connsiteY8" fmla="*/ 0 h 933949"/>
              <a:gd name="connsiteX9" fmla="*/ 3182610 w 12160962"/>
              <a:gd name="connsiteY9" fmla="*/ 2819 h 933949"/>
              <a:gd name="connsiteX10" fmla="*/ 3160048 w 12160962"/>
              <a:gd name="connsiteY10" fmla="*/ 75499 h 933949"/>
              <a:gd name="connsiteX11" fmla="*/ 3131433 w 12160962"/>
              <a:gd name="connsiteY11" fmla="*/ 359355 h 933949"/>
              <a:gd name="connsiteX12" fmla="*/ 3242118 w 12160962"/>
              <a:gd name="connsiteY12" fmla="*/ 907595 h 933949"/>
              <a:gd name="connsiteX13" fmla="*/ 3254813 w 12160962"/>
              <a:gd name="connsiteY13" fmla="*/ 933949 h 933949"/>
              <a:gd name="connsiteX14" fmla="*/ 712 w 12160962"/>
              <a:gd name="connsiteY14" fmla="*/ 927599 h 933949"/>
              <a:gd name="connsiteX15" fmla="*/ 0 w 12160962"/>
              <a:gd name="connsiteY15" fmla="*/ 0 h 933949"/>
              <a:gd name="connsiteX0" fmla="*/ 9120661 w 12192737"/>
              <a:gd name="connsiteY0" fmla="*/ 2819 h 933949"/>
              <a:gd name="connsiteX1" fmla="*/ 12192737 w 12192737"/>
              <a:gd name="connsiteY1" fmla="*/ 2819 h 933949"/>
              <a:gd name="connsiteX2" fmla="*/ 12160962 w 12192737"/>
              <a:gd name="connsiteY2" fmla="*/ 933949 h 933949"/>
              <a:gd name="connsiteX3" fmla="*/ 9048457 w 12192737"/>
              <a:gd name="connsiteY3" fmla="*/ 933949 h 933949"/>
              <a:gd name="connsiteX4" fmla="*/ 9061153 w 12192737"/>
              <a:gd name="connsiteY4" fmla="*/ 907595 h 933949"/>
              <a:gd name="connsiteX5" fmla="*/ 9171837 w 12192737"/>
              <a:gd name="connsiteY5" fmla="*/ 359355 h 933949"/>
              <a:gd name="connsiteX6" fmla="*/ 9143222 w 12192737"/>
              <a:gd name="connsiteY6" fmla="*/ 75499 h 933949"/>
              <a:gd name="connsiteX7" fmla="*/ 9120661 w 12192737"/>
              <a:gd name="connsiteY7" fmla="*/ 2819 h 933949"/>
              <a:gd name="connsiteX8" fmla="*/ 0 w 12192737"/>
              <a:gd name="connsiteY8" fmla="*/ 0 h 933949"/>
              <a:gd name="connsiteX9" fmla="*/ 3182610 w 12192737"/>
              <a:gd name="connsiteY9" fmla="*/ 2819 h 933949"/>
              <a:gd name="connsiteX10" fmla="*/ 3160048 w 12192737"/>
              <a:gd name="connsiteY10" fmla="*/ 75499 h 933949"/>
              <a:gd name="connsiteX11" fmla="*/ 3131433 w 12192737"/>
              <a:gd name="connsiteY11" fmla="*/ 359355 h 933949"/>
              <a:gd name="connsiteX12" fmla="*/ 3242118 w 12192737"/>
              <a:gd name="connsiteY12" fmla="*/ 907595 h 933949"/>
              <a:gd name="connsiteX13" fmla="*/ 3254813 w 12192737"/>
              <a:gd name="connsiteY13" fmla="*/ 933949 h 933949"/>
              <a:gd name="connsiteX14" fmla="*/ 712 w 12192737"/>
              <a:gd name="connsiteY14" fmla="*/ 927599 h 933949"/>
              <a:gd name="connsiteX15" fmla="*/ 0 w 12192737"/>
              <a:gd name="connsiteY15" fmla="*/ 0 h 933949"/>
              <a:gd name="connsiteX0" fmla="*/ 9120661 w 12192737"/>
              <a:gd name="connsiteY0" fmla="*/ 2819 h 933949"/>
              <a:gd name="connsiteX1" fmla="*/ 12192737 w 12192737"/>
              <a:gd name="connsiteY1" fmla="*/ 2819 h 933949"/>
              <a:gd name="connsiteX2" fmla="*/ 12189206 w 12192737"/>
              <a:gd name="connsiteY2" fmla="*/ 933949 h 933949"/>
              <a:gd name="connsiteX3" fmla="*/ 9048457 w 12192737"/>
              <a:gd name="connsiteY3" fmla="*/ 933949 h 933949"/>
              <a:gd name="connsiteX4" fmla="*/ 9061153 w 12192737"/>
              <a:gd name="connsiteY4" fmla="*/ 907595 h 933949"/>
              <a:gd name="connsiteX5" fmla="*/ 9171837 w 12192737"/>
              <a:gd name="connsiteY5" fmla="*/ 359355 h 933949"/>
              <a:gd name="connsiteX6" fmla="*/ 9143222 w 12192737"/>
              <a:gd name="connsiteY6" fmla="*/ 75499 h 933949"/>
              <a:gd name="connsiteX7" fmla="*/ 9120661 w 12192737"/>
              <a:gd name="connsiteY7" fmla="*/ 2819 h 933949"/>
              <a:gd name="connsiteX8" fmla="*/ 0 w 12192737"/>
              <a:gd name="connsiteY8" fmla="*/ 0 h 933949"/>
              <a:gd name="connsiteX9" fmla="*/ 3182610 w 12192737"/>
              <a:gd name="connsiteY9" fmla="*/ 2819 h 933949"/>
              <a:gd name="connsiteX10" fmla="*/ 3160048 w 12192737"/>
              <a:gd name="connsiteY10" fmla="*/ 75499 h 933949"/>
              <a:gd name="connsiteX11" fmla="*/ 3131433 w 12192737"/>
              <a:gd name="connsiteY11" fmla="*/ 359355 h 933949"/>
              <a:gd name="connsiteX12" fmla="*/ 3242118 w 12192737"/>
              <a:gd name="connsiteY12" fmla="*/ 907595 h 933949"/>
              <a:gd name="connsiteX13" fmla="*/ 3254813 w 12192737"/>
              <a:gd name="connsiteY13" fmla="*/ 933949 h 933949"/>
              <a:gd name="connsiteX14" fmla="*/ 712 w 12192737"/>
              <a:gd name="connsiteY14" fmla="*/ 927599 h 933949"/>
              <a:gd name="connsiteX15" fmla="*/ 0 w 12192737"/>
              <a:gd name="connsiteY15" fmla="*/ 0 h 93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737" h="933949">
                <a:moveTo>
                  <a:pt x="9120661" y="2819"/>
                </a:moveTo>
                <a:lnTo>
                  <a:pt x="12192737" y="2819"/>
                </a:lnTo>
                <a:lnTo>
                  <a:pt x="12189206" y="933949"/>
                </a:lnTo>
                <a:lnTo>
                  <a:pt x="9048457" y="933949"/>
                </a:lnTo>
                <a:lnTo>
                  <a:pt x="9061153" y="907595"/>
                </a:lnTo>
                <a:cubicBezTo>
                  <a:pt x="9132425" y="739088"/>
                  <a:pt x="9171837" y="553824"/>
                  <a:pt x="9171837" y="359355"/>
                </a:cubicBezTo>
                <a:cubicBezTo>
                  <a:pt x="9171837" y="262121"/>
                  <a:pt x="9161984" y="167187"/>
                  <a:pt x="9143222" y="75499"/>
                </a:cubicBezTo>
                <a:lnTo>
                  <a:pt x="9120661" y="2819"/>
                </a:lnTo>
                <a:close/>
                <a:moveTo>
                  <a:pt x="0" y="0"/>
                </a:moveTo>
                <a:lnTo>
                  <a:pt x="3182610" y="2819"/>
                </a:lnTo>
                <a:lnTo>
                  <a:pt x="3160048" y="75499"/>
                </a:lnTo>
                <a:cubicBezTo>
                  <a:pt x="3141286" y="167187"/>
                  <a:pt x="3131433" y="262121"/>
                  <a:pt x="3131433" y="359355"/>
                </a:cubicBezTo>
                <a:cubicBezTo>
                  <a:pt x="3131433" y="553824"/>
                  <a:pt x="3170845" y="739088"/>
                  <a:pt x="3242118" y="907595"/>
                </a:cubicBezTo>
                <a:lnTo>
                  <a:pt x="3254813" y="933949"/>
                </a:lnTo>
                <a:lnTo>
                  <a:pt x="712" y="927599"/>
                </a:lnTo>
                <a:cubicBezTo>
                  <a:pt x="712" y="617222"/>
                  <a:pt x="0" y="310377"/>
                  <a:pt x="0" y="0"/>
                </a:cubicBezTo>
                <a:close/>
              </a:path>
            </a:pathLst>
          </a:custGeom>
          <a:solidFill>
            <a:srgbClr val="0642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03EADC-FA06-4311-9C7E-8EE2BED88A60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46484" y="3413938"/>
            <a:ext cx="10299032" cy="253343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700" b="1" baseline="0">
                <a:solidFill>
                  <a:srgbClr val="1428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slide 2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6FD5649-EFD0-4143-B2F7-F53BD0B94110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9556750" y="1238693"/>
            <a:ext cx="2408250" cy="515679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 b="1">
                <a:solidFill>
                  <a:srgbClr val="142850"/>
                </a:solidFill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  <p:pic>
        <p:nvPicPr>
          <p:cNvPr id="19" name="Picture 18" descr="Oregon Health Authority Logo">
            <a:extLst>
              <a:ext uri="{FF2B5EF4-FFF2-40B4-BE49-F238E27FC236}">
                <a16:creationId xmlns:a16="http://schemas.microsoft.com/office/drawing/2014/main" id="{6850587F-3861-3D3E-70BD-CDD4A54E73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936" y="962433"/>
            <a:ext cx="5342130" cy="1749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3855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i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E6E5814C-DBCD-480F-8B77-139316185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EEAE094E-9304-4478-A67E-2134D652F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1371600"/>
            <a:ext cx="2633472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68626B0-D7F6-4CF1-8690-799314CED96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396342" y="1371600"/>
            <a:ext cx="2633472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18DBB5B-C021-463D-9F7D-8D7F1C3D407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57683" y="1371598"/>
            <a:ext cx="2633472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4F797226-F7DC-4E6D-9BED-BA66AE299BE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919024" y="1371599"/>
            <a:ext cx="2632442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649EA717-9556-46C5-8A82-A04A2BC7DE98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35001" y="3679382"/>
            <a:ext cx="2633472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84ABAA99-B895-4492-AB15-223A81A5EC58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396342" y="3679382"/>
            <a:ext cx="2633472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7">
            <a:extLst>
              <a:ext uri="{FF2B5EF4-FFF2-40B4-BE49-F238E27FC236}">
                <a16:creationId xmlns:a16="http://schemas.microsoft.com/office/drawing/2014/main" id="{8BA796A1-3295-44D2-A897-A47A9095FCB4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6157683" y="3679380"/>
            <a:ext cx="2633472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8">
            <a:extLst>
              <a:ext uri="{FF2B5EF4-FFF2-40B4-BE49-F238E27FC236}">
                <a16:creationId xmlns:a16="http://schemas.microsoft.com/office/drawing/2014/main" id="{BBE9DDC7-C26C-49AA-8799-B3D54B83C8E1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919024" y="3679381"/>
            <a:ext cx="2632442" cy="21998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EBCC4-7952-1A11-E220-7E09937BA13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C160B25-BE61-30DD-6110-3C5A8D245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0820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B55C7F1-ECB9-E7D7-F888-DA2D21516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2900" y="3549649"/>
            <a:ext cx="11552271" cy="3105340"/>
          </a:xfrm>
          <a:prstGeom prst="rect">
            <a:avLst/>
          </a:prstGeom>
          <a:solidFill>
            <a:srgbClr val="0642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FFEA5C-C1D1-0083-0B83-7DD95A43F9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Thank you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F4195ED-F9A4-8178-6F12-2E51302C2A3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92151" y="3899648"/>
            <a:ext cx="8084238" cy="2565400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or tap here to enter Division name</a:t>
            </a:r>
            <a:br>
              <a:rPr lang="en-US"/>
            </a:br>
            <a:r>
              <a:rPr lang="en-US"/>
              <a:t>Click or tap here to enter Program name</a:t>
            </a:r>
            <a:br>
              <a:rPr lang="en-US"/>
            </a:br>
            <a:r>
              <a:rPr lang="en-US"/>
              <a:t>Click or tap here to enter Program address</a:t>
            </a:r>
            <a:br>
              <a:rPr lang="en-US"/>
            </a:br>
            <a:r>
              <a:rPr lang="en-US"/>
              <a:t>Click or tap here to enter Program City, State and ZIP code</a:t>
            </a:r>
            <a:br>
              <a:rPr lang="en-US"/>
            </a:br>
            <a:r>
              <a:rPr lang="en-US"/>
              <a:t>Click or tap here to enter Program phone number</a:t>
            </a:r>
            <a:br>
              <a:rPr lang="en-US"/>
            </a:br>
            <a:r>
              <a:rPr lang="en-US"/>
              <a:t>Click or tap here to enter Program website</a:t>
            </a:r>
          </a:p>
        </p:txBody>
      </p:sp>
      <p:pic>
        <p:nvPicPr>
          <p:cNvPr id="13" name="Picture 12" descr="Oregon Health Authority Logo">
            <a:extLst>
              <a:ext uri="{FF2B5EF4-FFF2-40B4-BE49-F238E27FC236}">
                <a16:creationId xmlns:a16="http://schemas.microsoft.com/office/drawing/2014/main" id="{D76AE2B9-7C85-226F-36E1-ADB1F2C96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2864" y="3893965"/>
            <a:ext cx="2565832" cy="84038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C90BB4-972C-ECB2-D7D2-EC33949EF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68035" y="6421744"/>
            <a:ext cx="2272706" cy="184259"/>
          </a:xfrm>
        </p:spPr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46A2DDE-93DB-8E8D-F4BD-0982B2847D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BEE8A98-25DD-3096-9994-FA4DB605B3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5000" y="1552453"/>
            <a:ext cx="10922000" cy="12224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You can get this document in other languages, large print, braille or a format you prefer free of charge. Contact [Program Contact name] at [email] or [phone number] (voice/text). We accept all relay calls.</a:t>
            </a:r>
          </a:p>
        </p:txBody>
      </p:sp>
    </p:spTree>
    <p:extLst>
      <p:ext uri="{BB962C8B-B14F-4D97-AF65-F5344CB8AC3E}">
        <p14:creationId xmlns:p14="http://schemas.microsoft.com/office/powerpoint/2010/main" val="13396808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_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FD162C41-C7D1-46B2-9E43-D4051A8C9BD0}"/>
              </a:ext>
            </a:extLst>
          </p:cNvPr>
          <p:cNvSpPr txBox="1">
            <a:spLocks/>
          </p:cNvSpPr>
          <p:nvPr/>
        </p:nvSpPr>
        <p:spPr>
          <a:xfrm>
            <a:off x="406400" y="6477000"/>
            <a:ext cx="2844800" cy="247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C0C88AE2-E25C-4F57-8C19-525ED9ADFB53}" type="slidenum">
              <a:rPr lang="en-US" altLang="en-US" sz="1050" smtClean="0">
                <a:solidFill>
                  <a:schemeClr val="accent1"/>
                </a:solidFill>
              </a:rPr>
              <a:pPr algn="l"/>
              <a:t>‹#›</a:t>
            </a:fld>
            <a:endParaRPr lang="en-US" altLang="en-US" sz="1050">
              <a:solidFill>
                <a:schemeClr val="accent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42E8A2-CF38-4B9D-BC79-66E6E4B7C320}"/>
              </a:ext>
            </a:extLst>
          </p:cNvPr>
          <p:cNvSpPr/>
          <p:nvPr/>
        </p:nvSpPr>
        <p:spPr bwMode="auto">
          <a:xfrm>
            <a:off x="1" y="-3969"/>
            <a:ext cx="12192000" cy="320040"/>
          </a:xfrm>
          <a:prstGeom prst="rect">
            <a:avLst/>
          </a:prstGeom>
          <a:solidFill>
            <a:srgbClr val="F5FAF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C9ED46-B40F-4FFE-BCC0-B3E0E8A56B48}"/>
              </a:ext>
            </a:extLst>
          </p:cNvPr>
          <p:cNvSpPr/>
          <p:nvPr/>
        </p:nvSpPr>
        <p:spPr bwMode="auto">
          <a:xfrm>
            <a:off x="1" y="-3969"/>
            <a:ext cx="12192000" cy="320040"/>
          </a:xfrm>
          <a:prstGeom prst="rect">
            <a:avLst/>
          </a:prstGeom>
          <a:solidFill>
            <a:srgbClr val="F5FAF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F36C8BD-87E4-430D-93F0-F0EFD443C657}"/>
              </a:ext>
            </a:extLst>
          </p:cNvPr>
          <p:cNvSpPr/>
          <p:nvPr/>
        </p:nvSpPr>
        <p:spPr>
          <a:xfrm>
            <a:off x="0" y="-3969"/>
            <a:ext cx="12191999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3528F62-F210-4DCB-B6DA-7231025B5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79020"/>
            <a:ext cx="109728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02D0D24-140B-43E5-BCE6-B0B6E6083953}"/>
              </a:ext>
            </a:extLst>
          </p:cNvPr>
          <p:cNvSpPr/>
          <p:nvPr/>
        </p:nvSpPr>
        <p:spPr bwMode="auto">
          <a:xfrm>
            <a:off x="1" y="-3969"/>
            <a:ext cx="12192000" cy="320040"/>
          </a:xfrm>
          <a:prstGeom prst="rect">
            <a:avLst/>
          </a:prstGeom>
          <a:solidFill>
            <a:srgbClr val="F5FAF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D8B9977-A724-4719-8A30-F51F97856958}"/>
              </a:ext>
            </a:extLst>
          </p:cNvPr>
          <p:cNvSpPr/>
          <p:nvPr/>
        </p:nvSpPr>
        <p:spPr>
          <a:xfrm>
            <a:off x="0" y="-3969"/>
            <a:ext cx="12191999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8A2E34C-8105-4902-B672-3DA58566EE3A}"/>
              </a:ext>
            </a:extLst>
          </p:cNvPr>
          <p:cNvSpPr/>
          <p:nvPr userDrawn="1"/>
        </p:nvSpPr>
        <p:spPr bwMode="auto">
          <a:xfrm>
            <a:off x="1" y="-3969"/>
            <a:ext cx="12192000" cy="320040"/>
          </a:xfrm>
          <a:prstGeom prst="rect">
            <a:avLst/>
          </a:prstGeom>
          <a:solidFill>
            <a:srgbClr val="F5FAF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F7AEEBC-766D-40C8-BE0B-3900CBE588A6}"/>
              </a:ext>
            </a:extLst>
          </p:cNvPr>
          <p:cNvSpPr/>
          <p:nvPr userDrawn="1"/>
        </p:nvSpPr>
        <p:spPr>
          <a:xfrm>
            <a:off x="0" y="-3969"/>
            <a:ext cx="12191999" cy="365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61202D8D-1ABB-40FB-A78F-9D512D6A1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4431"/>
            <a:ext cx="10972800" cy="419391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</a:defRPr>
            </a:lvl1pPr>
            <a:lvl2pPr marL="8001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2pPr>
            <a:lvl3pPr marL="12573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89941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B5A02-EE8F-4C51-BC95-558A5CB88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7AF298-94E4-4756-82D1-C2DD03B5C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E53CC-E265-41C8-9A71-7CDE2A64F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309B7-06B0-41EB-96C4-DD9B539BD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A27E-7A59-4537-805C-F72003D9942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0C396-D29B-4A5B-9B3B-AA22BB8CA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8C78C-AE44-43CD-99CE-96ACCF05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CD85-B422-4ED1-A00A-ED87203FA1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662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76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D9097E9-A1CC-2882-18B2-64793E1D1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251810"/>
            <a:ext cx="12191999" cy="402485"/>
          </a:xfrm>
          <a:prstGeom prst="rect">
            <a:avLst/>
          </a:prstGeom>
          <a:solidFill>
            <a:srgbClr val="EC5A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err="1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C7022ECB-3342-CFB8-441A-07078BC2D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05798" y="2740216"/>
            <a:ext cx="5236186" cy="3914775"/>
          </a:xfrm>
          <a:custGeom>
            <a:avLst/>
            <a:gdLst>
              <a:gd name="connsiteX0" fmla="*/ 2618093 w 5236186"/>
              <a:gd name="connsiteY0" fmla="*/ 0 h 3914775"/>
              <a:gd name="connsiteX1" fmla="*/ 5236186 w 5236186"/>
              <a:gd name="connsiteY1" fmla="*/ 2579674 h 3914775"/>
              <a:gd name="connsiteX2" fmla="*/ 4920196 w 5236186"/>
              <a:gd name="connsiteY2" fmla="*/ 3809300 h 3914775"/>
              <a:gd name="connsiteX3" fmla="*/ 4855165 w 5236186"/>
              <a:gd name="connsiteY3" fmla="*/ 3914775 h 3914775"/>
              <a:gd name="connsiteX4" fmla="*/ 381022 w 5236186"/>
              <a:gd name="connsiteY4" fmla="*/ 3914775 h 3914775"/>
              <a:gd name="connsiteX5" fmla="*/ 315990 w 5236186"/>
              <a:gd name="connsiteY5" fmla="*/ 3809300 h 3914775"/>
              <a:gd name="connsiteX6" fmla="*/ 0 w 5236186"/>
              <a:gd name="connsiteY6" fmla="*/ 2579674 h 3914775"/>
              <a:gd name="connsiteX7" fmla="*/ 2618093 w 5236186"/>
              <a:gd name="connsiteY7" fmla="*/ 0 h 391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6186" h="3914775">
                <a:moveTo>
                  <a:pt x="2618093" y="0"/>
                </a:moveTo>
                <a:cubicBezTo>
                  <a:pt x="4064026" y="0"/>
                  <a:pt x="5236186" y="1154959"/>
                  <a:pt x="5236186" y="2579674"/>
                </a:cubicBezTo>
                <a:cubicBezTo>
                  <a:pt x="5236186" y="3024898"/>
                  <a:pt x="5121717" y="3443778"/>
                  <a:pt x="4920196" y="3809300"/>
                </a:cubicBezTo>
                <a:lnTo>
                  <a:pt x="4855165" y="3914775"/>
                </a:lnTo>
                <a:lnTo>
                  <a:pt x="381022" y="3914775"/>
                </a:lnTo>
                <a:lnTo>
                  <a:pt x="315990" y="3809300"/>
                </a:lnTo>
                <a:cubicBezTo>
                  <a:pt x="114469" y="3443778"/>
                  <a:pt x="0" y="3024898"/>
                  <a:pt x="0" y="2579674"/>
                </a:cubicBezTo>
                <a:cubicBezTo>
                  <a:pt x="0" y="1154959"/>
                  <a:pt x="1172160" y="0"/>
                  <a:pt x="2618093" y="0"/>
                </a:cubicBezTo>
                <a:close/>
              </a:path>
            </a:pathLst>
          </a:custGeom>
          <a:solidFill>
            <a:srgbClr val="0642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err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1A1064-136C-F793-9715-66DBBC4B1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93802"/>
            <a:ext cx="12192000" cy="2264198"/>
          </a:xfrm>
          <a:prstGeom prst="rect">
            <a:avLst/>
          </a:prstGeom>
          <a:solidFill>
            <a:srgbClr val="0642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03EADC-FA06-4311-9C7E-8EE2BED88A60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46484" y="4783023"/>
            <a:ext cx="10299032" cy="152976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7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slide 3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6FD5649-EFD0-4143-B2F7-F53BD0B9411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3155" y="4260152"/>
            <a:ext cx="3026779" cy="351403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28" name="Picture Placeholder 27" descr="Add image description">
            <a:extLst>
              <a:ext uri="{FF2B5EF4-FFF2-40B4-BE49-F238E27FC236}">
                <a16:creationId xmlns:a16="http://schemas.microsoft.com/office/drawing/2014/main" id="{463C9382-55E5-46B5-998C-24B74D7AB36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5191" y="303740"/>
            <a:ext cx="11568075" cy="3954861"/>
          </a:xfrm>
          <a:custGeom>
            <a:avLst/>
            <a:gdLst>
              <a:gd name="connsiteX0" fmla="*/ 0 w 11568075"/>
              <a:gd name="connsiteY0" fmla="*/ 0 h 3959647"/>
              <a:gd name="connsiteX1" fmla="*/ 11568075 w 11568075"/>
              <a:gd name="connsiteY1" fmla="*/ 0 h 3959647"/>
              <a:gd name="connsiteX2" fmla="*/ 11568075 w 11568075"/>
              <a:gd name="connsiteY2" fmla="*/ 3959647 h 3959647"/>
              <a:gd name="connsiteX3" fmla="*/ 0 w 11568075"/>
              <a:gd name="connsiteY3" fmla="*/ 3959647 h 3959647"/>
              <a:gd name="connsiteX4" fmla="*/ 0 w 11568075"/>
              <a:gd name="connsiteY4" fmla="*/ 0 h 3959647"/>
              <a:gd name="connsiteX0" fmla="*/ 0 w 11568075"/>
              <a:gd name="connsiteY0" fmla="*/ 0 h 3959647"/>
              <a:gd name="connsiteX1" fmla="*/ 11568075 w 11568075"/>
              <a:gd name="connsiteY1" fmla="*/ 0 h 3959647"/>
              <a:gd name="connsiteX2" fmla="*/ 11568075 w 11568075"/>
              <a:gd name="connsiteY2" fmla="*/ 3959647 h 3959647"/>
              <a:gd name="connsiteX3" fmla="*/ 0 w 11568075"/>
              <a:gd name="connsiteY3" fmla="*/ 3959647 h 3959647"/>
              <a:gd name="connsiteX4" fmla="*/ 0 w 11568075"/>
              <a:gd name="connsiteY4" fmla="*/ 0 h 3959647"/>
              <a:gd name="connsiteX0" fmla="*/ 0 w 11568075"/>
              <a:gd name="connsiteY0" fmla="*/ 0 h 3959647"/>
              <a:gd name="connsiteX1" fmla="*/ 11568075 w 11568075"/>
              <a:gd name="connsiteY1" fmla="*/ 0 h 3959647"/>
              <a:gd name="connsiteX2" fmla="*/ 11568075 w 11568075"/>
              <a:gd name="connsiteY2" fmla="*/ 3959647 h 3959647"/>
              <a:gd name="connsiteX3" fmla="*/ 11568075 w 11568075"/>
              <a:gd name="connsiteY3" fmla="*/ 3959647 h 3959647"/>
              <a:gd name="connsiteX4" fmla="*/ 0 w 11568075"/>
              <a:gd name="connsiteY4" fmla="*/ 3959647 h 3959647"/>
              <a:gd name="connsiteX5" fmla="*/ 0 w 11568075"/>
              <a:gd name="connsiteY5" fmla="*/ 0 h 3959647"/>
              <a:gd name="connsiteX0" fmla="*/ 0 w 11568075"/>
              <a:gd name="connsiteY0" fmla="*/ 0 h 3959647"/>
              <a:gd name="connsiteX1" fmla="*/ 11568075 w 11568075"/>
              <a:gd name="connsiteY1" fmla="*/ 0 h 3959647"/>
              <a:gd name="connsiteX2" fmla="*/ 11568075 w 11568075"/>
              <a:gd name="connsiteY2" fmla="*/ 3959647 h 3959647"/>
              <a:gd name="connsiteX3" fmla="*/ 11568075 w 11568075"/>
              <a:gd name="connsiteY3" fmla="*/ 3959647 h 3959647"/>
              <a:gd name="connsiteX4" fmla="*/ 8769759 w 11568075"/>
              <a:gd name="connsiteY4" fmla="*/ 3944350 h 3959647"/>
              <a:gd name="connsiteX5" fmla="*/ 0 w 11568075"/>
              <a:gd name="connsiteY5" fmla="*/ 3959647 h 3959647"/>
              <a:gd name="connsiteX6" fmla="*/ 0 w 11568075"/>
              <a:gd name="connsiteY6" fmla="*/ 0 h 3959647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769759 w 11568075"/>
              <a:gd name="connsiteY4" fmla="*/ 3944350 h 3974944"/>
              <a:gd name="connsiteX5" fmla="*/ 3219859 w 11568075"/>
              <a:gd name="connsiteY5" fmla="*/ 3974944 h 3974944"/>
              <a:gd name="connsiteX6" fmla="*/ 0 w 11568075"/>
              <a:gd name="connsiteY6" fmla="*/ 3959647 h 3974944"/>
              <a:gd name="connsiteX7" fmla="*/ 0 w 11568075"/>
              <a:gd name="connsiteY7" fmla="*/ 0 h 3974944"/>
              <a:gd name="connsiteX0" fmla="*/ 0 w 11568075"/>
              <a:gd name="connsiteY0" fmla="*/ 0 h 3990241"/>
              <a:gd name="connsiteX1" fmla="*/ 11568075 w 11568075"/>
              <a:gd name="connsiteY1" fmla="*/ 0 h 3990241"/>
              <a:gd name="connsiteX2" fmla="*/ 11568075 w 11568075"/>
              <a:gd name="connsiteY2" fmla="*/ 3959647 h 3990241"/>
              <a:gd name="connsiteX3" fmla="*/ 11568075 w 11568075"/>
              <a:gd name="connsiteY3" fmla="*/ 3959647 h 3990241"/>
              <a:gd name="connsiteX4" fmla="*/ 8769759 w 11568075"/>
              <a:gd name="connsiteY4" fmla="*/ 3944350 h 3990241"/>
              <a:gd name="connsiteX5" fmla="*/ 5797959 w 11568075"/>
              <a:gd name="connsiteY5" fmla="*/ 3990241 h 3990241"/>
              <a:gd name="connsiteX6" fmla="*/ 3219859 w 11568075"/>
              <a:gd name="connsiteY6" fmla="*/ 3974944 h 3990241"/>
              <a:gd name="connsiteX7" fmla="*/ 0 w 11568075"/>
              <a:gd name="connsiteY7" fmla="*/ 3959647 h 3990241"/>
              <a:gd name="connsiteX8" fmla="*/ 0 w 11568075"/>
              <a:gd name="connsiteY8" fmla="*/ 0 h 3990241"/>
              <a:gd name="connsiteX0" fmla="*/ 0 w 11568075"/>
              <a:gd name="connsiteY0" fmla="*/ 0 h 3990241"/>
              <a:gd name="connsiteX1" fmla="*/ 11568075 w 11568075"/>
              <a:gd name="connsiteY1" fmla="*/ 0 h 3990241"/>
              <a:gd name="connsiteX2" fmla="*/ 11568075 w 11568075"/>
              <a:gd name="connsiteY2" fmla="*/ 3959647 h 3990241"/>
              <a:gd name="connsiteX3" fmla="*/ 11568075 w 11568075"/>
              <a:gd name="connsiteY3" fmla="*/ 3959647 h 3990241"/>
              <a:gd name="connsiteX4" fmla="*/ 8769759 w 11568075"/>
              <a:gd name="connsiteY4" fmla="*/ 3944350 h 3990241"/>
              <a:gd name="connsiteX5" fmla="*/ 5797959 w 11568075"/>
              <a:gd name="connsiteY5" fmla="*/ 3990241 h 3990241"/>
              <a:gd name="connsiteX6" fmla="*/ 3378609 w 11568075"/>
              <a:gd name="connsiteY6" fmla="*/ 3974944 h 3990241"/>
              <a:gd name="connsiteX7" fmla="*/ 0 w 11568075"/>
              <a:gd name="connsiteY7" fmla="*/ 3959647 h 3990241"/>
              <a:gd name="connsiteX8" fmla="*/ 0 w 11568075"/>
              <a:gd name="connsiteY8" fmla="*/ 0 h 3990241"/>
              <a:gd name="connsiteX0" fmla="*/ 0 w 11568075"/>
              <a:gd name="connsiteY0" fmla="*/ 0 h 3990241"/>
              <a:gd name="connsiteX1" fmla="*/ 11568075 w 11568075"/>
              <a:gd name="connsiteY1" fmla="*/ 0 h 3990241"/>
              <a:gd name="connsiteX2" fmla="*/ 11568075 w 11568075"/>
              <a:gd name="connsiteY2" fmla="*/ 3959647 h 3990241"/>
              <a:gd name="connsiteX3" fmla="*/ 11568075 w 11568075"/>
              <a:gd name="connsiteY3" fmla="*/ 3959647 h 3990241"/>
              <a:gd name="connsiteX4" fmla="*/ 8160159 w 11568075"/>
              <a:gd name="connsiteY4" fmla="*/ 3950757 h 3990241"/>
              <a:gd name="connsiteX5" fmla="*/ 5797959 w 11568075"/>
              <a:gd name="connsiteY5" fmla="*/ 3990241 h 3990241"/>
              <a:gd name="connsiteX6" fmla="*/ 3378609 w 11568075"/>
              <a:gd name="connsiteY6" fmla="*/ 3974944 h 3990241"/>
              <a:gd name="connsiteX7" fmla="*/ 0 w 11568075"/>
              <a:gd name="connsiteY7" fmla="*/ 3959647 h 3990241"/>
              <a:gd name="connsiteX8" fmla="*/ 0 w 11568075"/>
              <a:gd name="connsiteY8" fmla="*/ 0 h 3990241"/>
              <a:gd name="connsiteX0" fmla="*/ 0 w 11568075"/>
              <a:gd name="connsiteY0" fmla="*/ 0 h 3990241"/>
              <a:gd name="connsiteX1" fmla="*/ 11568075 w 11568075"/>
              <a:gd name="connsiteY1" fmla="*/ 0 h 3990241"/>
              <a:gd name="connsiteX2" fmla="*/ 11568075 w 11568075"/>
              <a:gd name="connsiteY2" fmla="*/ 3959647 h 3990241"/>
              <a:gd name="connsiteX3" fmla="*/ 11568075 w 11568075"/>
              <a:gd name="connsiteY3" fmla="*/ 3959647 h 3990241"/>
              <a:gd name="connsiteX4" fmla="*/ 8166509 w 11568075"/>
              <a:gd name="connsiteY4" fmla="*/ 3963571 h 3990241"/>
              <a:gd name="connsiteX5" fmla="*/ 5797959 w 11568075"/>
              <a:gd name="connsiteY5" fmla="*/ 3990241 h 3990241"/>
              <a:gd name="connsiteX6" fmla="*/ 3378609 w 11568075"/>
              <a:gd name="connsiteY6" fmla="*/ 3974944 h 3990241"/>
              <a:gd name="connsiteX7" fmla="*/ 0 w 11568075"/>
              <a:gd name="connsiteY7" fmla="*/ 3959647 h 3990241"/>
              <a:gd name="connsiteX8" fmla="*/ 0 w 11568075"/>
              <a:gd name="connsiteY8" fmla="*/ 0 h 3990241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66509 w 11568075"/>
              <a:gd name="connsiteY4" fmla="*/ 3963571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66509 w 11568075"/>
              <a:gd name="connsiteY4" fmla="*/ 3963571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66509 w 11568075"/>
              <a:gd name="connsiteY4" fmla="*/ 3963571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66509 w 11568075"/>
              <a:gd name="connsiteY4" fmla="*/ 3963571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66509 w 11568075"/>
              <a:gd name="connsiteY4" fmla="*/ 3963571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48312 w 11568075"/>
              <a:gd name="connsiteY4" fmla="*/ 3968144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58976 w 11568075"/>
              <a:gd name="connsiteY3" fmla="*/ 3973364 h 3974944"/>
              <a:gd name="connsiteX4" fmla="*/ 8148312 w 11568075"/>
              <a:gd name="connsiteY4" fmla="*/ 3968144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58976 w 11568075"/>
              <a:gd name="connsiteY3" fmla="*/ 3973364 h 3974944"/>
              <a:gd name="connsiteX4" fmla="*/ 8148312 w 11568075"/>
              <a:gd name="connsiteY4" fmla="*/ 3968144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4550 w 11568075"/>
              <a:gd name="connsiteY7" fmla="*/ 3973364 h 3974944"/>
              <a:gd name="connsiteX8" fmla="*/ 0 w 11568075"/>
              <a:gd name="connsiteY8" fmla="*/ 0 h 3974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68075" h="3974944">
                <a:moveTo>
                  <a:pt x="0" y="0"/>
                </a:moveTo>
                <a:lnTo>
                  <a:pt x="11568075" y="0"/>
                </a:lnTo>
                <a:lnTo>
                  <a:pt x="11568075" y="3959647"/>
                </a:lnTo>
                <a:lnTo>
                  <a:pt x="11558976" y="3973364"/>
                </a:lnTo>
                <a:lnTo>
                  <a:pt x="8148312" y="3968144"/>
                </a:lnTo>
                <a:cubicBezTo>
                  <a:pt x="8010729" y="3663100"/>
                  <a:pt x="7370642" y="2488566"/>
                  <a:pt x="5753509" y="2471828"/>
                </a:cubicBezTo>
                <a:cubicBezTo>
                  <a:pt x="4212576" y="2505170"/>
                  <a:pt x="3579692" y="3595635"/>
                  <a:pt x="3378609" y="3974944"/>
                </a:cubicBezTo>
                <a:lnTo>
                  <a:pt x="4550" y="3973364"/>
                </a:lnTo>
                <a:cubicBezTo>
                  <a:pt x="3033" y="2648909"/>
                  <a:pt x="1517" y="1324455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6" name="Picture 15" descr="Oregon Health Authority Logo">
            <a:extLst>
              <a:ext uri="{FF2B5EF4-FFF2-40B4-BE49-F238E27FC236}">
                <a16:creationId xmlns:a16="http://schemas.microsoft.com/office/drawing/2014/main" id="{0DF777F8-DF81-DB00-8122-B157AF2F8E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0974" y="3613738"/>
            <a:ext cx="2510050" cy="82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13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9E5BBEF0-E11C-4C7E-9A99-6668D89CB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AA68A-88C4-45FA-A8E4-D83C1B884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329397"/>
            <a:ext cx="10922000" cy="4654677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CACE33-3C9C-96D9-AD6F-7B105A24A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0FF79EF-8241-3B58-DAB2-10DD767C9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8157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9E5BBEF0-E11C-4C7E-9A99-6668D89CB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AA68A-88C4-45FA-A8E4-D83C1B884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329397"/>
            <a:ext cx="10922000" cy="46546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AF6D61-37AE-3FCB-A585-A200D975D7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2875334-1D16-7DB6-F0FD-5A989E4191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3015" y="1226040"/>
            <a:ext cx="11174064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8157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/Transition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95FE489-255B-2F64-1471-EBA182D07D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6484" y="3985901"/>
            <a:ext cx="10299032" cy="237945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700" b="1" baseline="0">
                <a:solidFill>
                  <a:srgbClr val="1428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Section/Transition Slide 1</a:t>
            </a:r>
          </a:p>
        </p:txBody>
      </p:sp>
      <p:sp>
        <p:nvSpPr>
          <p:cNvPr id="14" name="Picture Placeholder 9" descr="Add image description">
            <a:extLst>
              <a:ext uri="{FF2B5EF4-FFF2-40B4-BE49-F238E27FC236}">
                <a16:creationId xmlns:a16="http://schemas.microsoft.com/office/drawing/2014/main" id="{509CB15F-F41C-0BC0-5413-49E64321430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56380" y="2055783"/>
            <a:ext cx="3392999" cy="17129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5" name="Picture Placeholder 9" descr="Add image description">
            <a:extLst>
              <a:ext uri="{FF2B5EF4-FFF2-40B4-BE49-F238E27FC236}">
                <a16:creationId xmlns:a16="http://schemas.microsoft.com/office/drawing/2014/main" id="{09DC628C-DC25-BF64-56A6-A9B05019E16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98941" y="2056022"/>
            <a:ext cx="3392999" cy="17129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 descr="Add image description">
            <a:extLst>
              <a:ext uri="{FF2B5EF4-FFF2-40B4-BE49-F238E27FC236}">
                <a16:creationId xmlns:a16="http://schemas.microsoft.com/office/drawing/2014/main" id="{ACA2A5F4-FE2E-7744-DE6C-DD413AA81B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841502" y="2056260"/>
            <a:ext cx="3392999" cy="17129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7" name="Picture 6" descr="Oregon Health Authority Logo">
            <a:extLst>
              <a:ext uri="{FF2B5EF4-FFF2-40B4-BE49-F238E27FC236}">
                <a16:creationId xmlns:a16="http://schemas.microsoft.com/office/drawing/2014/main" id="{23FF35BD-9A83-E913-5004-F5A4933273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917" y="619897"/>
            <a:ext cx="3042068" cy="99637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875CDC-4DCE-C088-CD99-85F7FFF4DAB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9753263D-1FF9-B4E5-81A0-BE46581803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069495"/>
            <a:ext cx="12191999" cy="533401"/>
          </a:xfrm>
          <a:custGeom>
            <a:avLst/>
            <a:gdLst>
              <a:gd name="connsiteX0" fmla="*/ 7778841 w 12191999"/>
              <a:gd name="connsiteY0" fmla="*/ 0 h 533401"/>
              <a:gd name="connsiteX1" fmla="*/ 12191999 w 12191999"/>
              <a:gd name="connsiteY1" fmla="*/ 0 h 533401"/>
              <a:gd name="connsiteX2" fmla="*/ 12191999 w 12191999"/>
              <a:gd name="connsiteY2" fmla="*/ 533401 h 533401"/>
              <a:gd name="connsiteX3" fmla="*/ 7730753 w 12191999"/>
              <a:gd name="connsiteY3" fmla="*/ 533401 h 533401"/>
              <a:gd name="connsiteX4" fmla="*/ 7744993 w 12191999"/>
              <a:gd name="connsiteY4" fmla="*/ 507166 h 533401"/>
              <a:gd name="connsiteX5" fmla="*/ 7807196 w 12191999"/>
              <a:gd name="connsiteY5" fmla="*/ 199064 h 533401"/>
              <a:gd name="connsiteX6" fmla="*/ 7791115 w 12191999"/>
              <a:gd name="connsiteY6" fmla="*/ 39542 h 533401"/>
              <a:gd name="connsiteX7" fmla="*/ 0 w 12191999"/>
              <a:gd name="connsiteY7" fmla="*/ 0 h 533401"/>
              <a:gd name="connsiteX8" fmla="*/ 4441397 w 12191999"/>
              <a:gd name="connsiteY8" fmla="*/ 0 h 533401"/>
              <a:gd name="connsiteX9" fmla="*/ 4429123 w 12191999"/>
              <a:gd name="connsiteY9" fmla="*/ 39542 h 533401"/>
              <a:gd name="connsiteX10" fmla="*/ 4413041 w 12191999"/>
              <a:gd name="connsiteY10" fmla="*/ 199064 h 533401"/>
              <a:gd name="connsiteX11" fmla="*/ 4475244 w 12191999"/>
              <a:gd name="connsiteY11" fmla="*/ 507166 h 533401"/>
              <a:gd name="connsiteX12" fmla="*/ 4489484 w 12191999"/>
              <a:gd name="connsiteY12" fmla="*/ 533401 h 533401"/>
              <a:gd name="connsiteX13" fmla="*/ 0 w 12191999"/>
              <a:gd name="connsiteY13" fmla="*/ 533401 h 533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1999" h="533401">
                <a:moveTo>
                  <a:pt x="7778841" y="0"/>
                </a:moveTo>
                <a:lnTo>
                  <a:pt x="12191999" y="0"/>
                </a:lnTo>
                <a:lnTo>
                  <a:pt x="12191999" y="533401"/>
                </a:lnTo>
                <a:lnTo>
                  <a:pt x="7730753" y="533401"/>
                </a:lnTo>
                <a:lnTo>
                  <a:pt x="7744993" y="507166"/>
                </a:lnTo>
                <a:cubicBezTo>
                  <a:pt x="7785047" y="412468"/>
                  <a:pt x="7807196" y="308353"/>
                  <a:pt x="7807196" y="199064"/>
                </a:cubicBezTo>
                <a:cubicBezTo>
                  <a:pt x="7807196" y="144420"/>
                  <a:pt x="7801659" y="91069"/>
                  <a:pt x="7791115" y="39542"/>
                </a:cubicBezTo>
                <a:close/>
                <a:moveTo>
                  <a:pt x="0" y="0"/>
                </a:moveTo>
                <a:lnTo>
                  <a:pt x="4441397" y="0"/>
                </a:lnTo>
                <a:lnTo>
                  <a:pt x="4429123" y="39542"/>
                </a:lnTo>
                <a:cubicBezTo>
                  <a:pt x="4418579" y="91069"/>
                  <a:pt x="4413041" y="144420"/>
                  <a:pt x="4413041" y="199064"/>
                </a:cubicBezTo>
                <a:cubicBezTo>
                  <a:pt x="4413041" y="308353"/>
                  <a:pt x="4435190" y="412468"/>
                  <a:pt x="4475244" y="507166"/>
                </a:cubicBezTo>
                <a:lnTo>
                  <a:pt x="4489484" y="533401"/>
                </a:lnTo>
                <a:lnTo>
                  <a:pt x="0" y="533401"/>
                </a:lnTo>
                <a:close/>
              </a:path>
            </a:pathLst>
          </a:custGeom>
          <a:solidFill>
            <a:srgbClr val="0642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000" err="1"/>
          </a:p>
        </p:txBody>
      </p:sp>
    </p:spTree>
    <p:extLst>
      <p:ext uri="{BB962C8B-B14F-4D97-AF65-F5344CB8AC3E}">
        <p14:creationId xmlns:p14="http://schemas.microsoft.com/office/powerpoint/2010/main" val="274123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/Transition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DEC50667-808E-ACC9-B3BD-E4713FBB29F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6484" y="3413938"/>
            <a:ext cx="10299032" cy="253343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700" b="1" baseline="0">
                <a:solidFill>
                  <a:srgbClr val="14285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Section/Transition Slide 2</a:t>
            </a:r>
          </a:p>
        </p:txBody>
      </p:sp>
      <p:pic>
        <p:nvPicPr>
          <p:cNvPr id="8" name="Picture 7" descr="Oregon Health Authority Logo">
            <a:extLst>
              <a:ext uri="{FF2B5EF4-FFF2-40B4-BE49-F238E27FC236}">
                <a16:creationId xmlns:a16="http://schemas.microsoft.com/office/drawing/2014/main" id="{900FDBF4-91EE-4271-1C49-F05CE21769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911" y="925681"/>
            <a:ext cx="5342130" cy="174971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026B29-4A8A-C616-41AC-00F0855302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CC09E6-FD23-1D3A-6232-CC56144BD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737" y="1714801"/>
            <a:ext cx="12192737" cy="933949"/>
          </a:xfrm>
          <a:custGeom>
            <a:avLst/>
            <a:gdLst>
              <a:gd name="connsiteX0" fmla="*/ 9151699 w 12192000"/>
              <a:gd name="connsiteY0" fmla="*/ 0 h 931130"/>
              <a:gd name="connsiteX1" fmla="*/ 12192000 w 12192000"/>
              <a:gd name="connsiteY1" fmla="*/ 0 h 931130"/>
              <a:gd name="connsiteX2" fmla="*/ 12192000 w 12192000"/>
              <a:gd name="connsiteY2" fmla="*/ 931130 h 931130"/>
              <a:gd name="connsiteX3" fmla="*/ 9079495 w 12192000"/>
              <a:gd name="connsiteY3" fmla="*/ 931130 h 931130"/>
              <a:gd name="connsiteX4" fmla="*/ 9092191 w 12192000"/>
              <a:gd name="connsiteY4" fmla="*/ 904776 h 931130"/>
              <a:gd name="connsiteX5" fmla="*/ 9202875 w 12192000"/>
              <a:gd name="connsiteY5" fmla="*/ 356536 h 931130"/>
              <a:gd name="connsiteX6" fmla="*/ 9174260 w 12192000"/>
              <a:gd name="connsiteY6" fmla="*/ 72680 h 931130"/>
              <a:gd name="connsiteX7" fmla="*/ 0 w 12192000"/>
              <a:gd name="connsiteY7" fmla="*/ 0 h 931130"/>
              <a:gd name="connsiteX8" fmla="*/ 3213648 w 12192000"/>
              <a:gd name="connsiteY8" fmla="*/ 0 h 931130"/>
              <a:gd name="connsiteX9" fmla="*/ 3191086 w 12192000"/>
              <a:gd name="connsiteY9" fmla="*/ 72680 h 931130"/>
              <a:gd name="connsiteX10" fmla="*/ 3162471 w 12192000"/>
              <a:gd name="connsiteY10" fmla="*/ 356536 h 931130"/>
              <a:gd name="connsiteX11" fmla="*/ 3273156 w 12192000"/>
              <a:gd name="connsiteY11" fmla="*/ 904776 h 931130"/>
              <a:gd name="connsiteX12" fmla="*/ 3285851 w 12192000"/>
              <a:gd name="connsiteY12" fmla="*/ 931130 h 931130"/>
              <a:gd name="connsiteX13" fmla="*/ 0 w 12192000"/>
              <a:gd name="connsiteY13" fmla="*/ 931130 h 931130"/>
              <a:gd name="connsiteX0" fmla="*/ 9151699 w 12192000"/>
              <a:gd name="connsiteY0" fmla="*/ 6350 h 937480"/>
              <a:gd name="connsiteX1" fmla="*/ 12192000 w 12192000"/>
              <a:gd name="connsiteY1" fmla="*/ 6350 h 937480"/>
              <a:gd name="connsiteX2" fmla="*/ 12192000 w 12192000"/>
              <a:gd name="connsiteY2" fmla="*/ 937480 h 937480"/>
              <a:gd name="connsiteX3" fmla="*/ 9079495 w 12192000"/>
              <a:gd name="connsiteY3" fmla="*/ 937480 h 937480"/>
              <a:gd name="connsiteX4" fmla="*/ 9092191 w 12192000"/>
              <a:gd name="connsiteY4" fmla="*/ 911126 h 937480"/>
              <a:gd name="connsiteX5" fmla="*/ 9202875 w 12192000"/>
              <a:gd name="connsiteY5" fmla="*/ 362886 h 937480"/>
              <a:gd name="connsiteX6" fmla="*/ 9174260 w 12192000"/>
              <a:gd name="connsiteY6" fmla="*/ 79030 h 937480"/>
              <a:gd name="connsiteX7" fmla="*/ 9151699 w 12192000"/>
              <a:gd name="connsiteY7" fmla="*/ 6350 h 937480"/>
              <a:gd name="connsiteX8" fmla="*/ 38100 w 12192000"/>
              <a:gd name="connsiteY8" fmla="*/ 0 h 937480"/>
              <a:gd name="connsiteX9" fmla="*/ 3213648 w 12192000"/>
              <a:gd name="connsiteY9" fmla="*/ 6350 h 937480"/>
              <a:gd name="connsiteX10" fmla="*/ 3191086 w 12192000"/>
              <a:gd name="connsiteY10" fmla="*/ 79030 h 937480"/>
              <a:gd name="connsiteX11" fmla="*/ 3162471 w 12192000"/>
              <a:gd name="connsiteY11" fmla="*/ 362886 h 937480"/>
              <a:gd name="connsiteX12" fmla="*/ 3273156 w 12192000"/>
              <a:gd name="connsiteY12" fmla="*/ 911126 h 937480"/>
              <a:gd name="connsiteX13" fmla="*/ 3285851 w 12192000"/>
              <a:gd name="connsiteY13" fmla="*/ 937480 h 937480"/>
              <a:gd name="connsiteX14" fmla="*/ 0 w 12192000"/>
              <a:gd name="connsiteY14" fmla="*/ 937480 h 937480"/>
              <a:gd name="connsiteX15" fmla="*/ 38100 w 12192000"/>
              <a:gd name="connsiteY15" fmla="*/ 0 h 937480"/>
              <a:gd name="connsiteX0" fmla="*/ 9113599 w 12153900"/>
              <a:gd name="connsiteY0" fmla="*/ 6350 h 937480"/>
              <a:gd name="connsiteX1" fmla="*/ 12153900 w 12153900"/>
              <a:gd name="connsiteY1" fmla="*/ 6350 h 937480"/>
              <a:gd name="connsiteX2" fmla="*/ 12153900 w 12153900"/>
              <a:gd name="connsiteY2" fmla="*/ 937480 h 937480"/>
              <a:gd name="connsiteX3" fmla="*/ 9041395 w 12153900"/>
              <a:gd name="connsiteY3" fmla="*/ 937480 h 937480"/>
              <a:gd name="connsiteX4" fmla="*/ 9054091 w 12153900"/>
              <a:gd name="connsiteY4" fmla="*/ 911126 h 937480"/>
              <a:gd name="connsiteX5" fmla="*/ 9164775 w 12153900"/>
              <a:gd name="connsiteY5" fmla="*/ 362886 h 937480"/>
              <a:gd name="connsiteX6" fmla="*/ 9136160 w 12153900"/>
              <a:gd name="connsiteY6" fmla="*/ 79030 h 937480"/>
              <a:gd name="connsiteX7" fmla="*/ 9113599 w 12153900"/>
              <a:gd name="connsiteY7" fmla="*/ 6350 h 937480"/>
              <a:gd name="connsiteX8" fmla="*/ 0 w 12153900"/>
              <a:gd name="connsiteY8" fmla="*/ 0 h 937480"/>
              <a:gd name="connsiteX9" fmla="*/ 3175548 w 12153900"/>
              <a:gd name="connsiteY9" fmla="*/ 6350 h 937480"/>
              <a:gd name="connsiteX10" fmla="*/ 3152986 w 12153900"/>
              <a:gd name="connsiteY10" fmla="*/ 79030 h 937480"/>
              <a:gd name="connsiteX11" fmla="*/ 3124371 w 12153900"/>
              <a:gd name="connsiteY11" fmla="*/ 362886 h 937480"/>
              <a:gd name="connsiteX12" fmla="*/ 3235056 w 12153900"/>
              <a:gd name="connsiteY12" fmla="*/ 911126 h 937480"/>
              <a:gd name="connsiteX13" fmla="*/ 3247751 w 12153900"/>
              <a:gd name="connsiteY13" fmla="*/ 937480 h 937480"/>
              <a:gd name="connsiteX14" fmla="*/ 12700 w 12153900"/>
              <a:gd name="connsiteY14" fmla="*/ 931130 h 937480"/>
              <a:gd name="connsiteX15" fmla="*/ 0 w 12153900"/>
              <a:gd name="connsiteY15" fmla="*/ 0 h 937480"/>
              <a:gd name="connsiteX0" fmla="*/ 9119949 w 12160250"/>
              <a:gd name="connsiteY0" fmla="*/ 6350 h 937480"/>
              <a:gd name="connsiteX1" fmla="*/ 12160250 w 12160250"/>
              <a:gd name="connsiteY1" fmla="*/ 6350 h 937480"/>
              <a:gd name="connsiteX2" fmla="*/ 12160250 w 12160250"/>
              <a:gd name="connsiteY2" fmla="*/ 937480 h 937480"/>
              <a:gd name="connsiteX3" fmla="*/ 9047745 w 12160250"/>
              <a:gd name="connsiteY3" fmla="*/ 937480 h 937480"/>
              <a:gd name="connsiteX4" fmla="*/ 9060441 w 12160250"/>
              <a:gd name="connsiteY4" fmla="*/ 911126 h 937480"/>
              <a:gd name="connsiteX5" fmla="*/ 9171125 w 12160250"/>
              <a:gd name="connsiteY5" fmla="*/ 362886 h 937480"/>
              <a:gd name="connsiteX6" fmla="*/ 9142510 w 12160250"/>
              <a:gd name="connsiteY6" fmla="*/ 79030 h 937480"/>
              <a:gd name="connsiteX7" fmla="*/ 9119949 w 12160250"/>
              <a:gd name="connsiteY7" fmla="*/ 6350 h 937480"/>
              <a:gd name="connsiteX8" fmla="*/ 6350 w 12160250"/>
              <a:gd name="connsiteY8" fmla="*/ 0 h 937480"/>
              <a:gd name="connsiteX9" fmla="*/ 3181898 w 12160250"/>
              <a:gd name="connsiteY9" fmla="*/ 6350 h 937480"/>
              <a:gd name="connsiteX10" fmla="*/ 3159336 w 12160250"/>
              <a:gd name="connsiteY10" fmla="*/ 79030 h 937480"/>
              <a:gd name="connsiteX11" fmla="*/ 3130721 w 12160250"/>
              <a:gd name="connsiteY11" fmla="*/ 362886 h 937480"/>
              <a:gd name="connsiteX12" fmla="*/ 3241406 w 12160250"/>
              <a:gd name="connsiteY12" fmla="*/ 911126 h 937480"/>
              <a:gd name="connsiteX13" fmla="*/ 3254101 w 12160250"/>
              <a:gd name="connsiteY13" fmla="*/ 937480 h 937480"/>
              <a:gd name="connsiteX14" fmla="*/ 0 w 12160250"/>
              <a:gd name="connsiteY14" fmla="*/ 931130 h 937480"/>
              <a:gd name="connsiteX15" fmla="*/ 6350 w 12160250"/>
              <a:gd name="connsiteY15" fmla="*/ 0 h 937480"/>
              <a:gd name="connsiteX0" fmla="*/ 9127722 w 12168023"/>
              <a:gd name="connsiteY0" fmla="*/ 2819 h 933949"/>
              <a:gd name="connsiteX1" fmla="*/ 12168023 w 12168023"/>
              <a:gd name="connsiteY1" fmla="*/ 2819 h 933949"/>
              <a:gd name="connsiteX2" fmla="*/ 12168023 w 12168023"/>
              <a:gd name="connsiteY2" fmla="*/ 933949 h 933949"/>
              <a:gd name="connsiteX3" fmla="*/ 9055518 w 12168023"/>
              <a:gd name="connsiteY3" fmla="*/ 933949 h 933949"/>
              <a:gd name="connsiteX4" fmla="*/ 9068214 w 12168023"/>
              <a:gd name="connsiteY4" fmla="*/ 907595 h 933949"/>
              <a:gd name="connsiteX5" fmla="*/ 9178898 w 12168023"/>
              <a:gd name="connsiteY5" fmla="*/ 359355 h 933949"/>
              <a:gd name="connsiteX6" fmla="*/ 9150283 w 12168023"/>
              <a:gd name="connsiteY6" fmla="*/ 75499 h 933949"/>
              <a:gd name="connsiteX7" fmla="*/ 9127722 w 12168023"/>
              <a:gd name="connsiteY7" fmla="*/ 2819 h 933949"/>
              <a:gd name="connsiteX8" fmla="*/ 0 w 12168023"/>
              <a:gd name="connsiteY8" fmla="*/ 0 h 933949"/>
              <a:gd name="connsiteX9" fmla="*/ 3189671 w 12168023"/>
              <a:gd name="connsiteY9" fmla="*/ 2819 h 933949"/>
              <a:gd name="connsiteX10" fmla="*/ 3167109 w 12168023"/>
              <a:gd name="connsiteY10" fmla="*/ 75499 h 933949"/>
              <a:gd name="connsiteX11" fmla="*/ 3138494 w 12168023"/>
              <a:gd name="connsiteY11" fmla="*/ 359355 h 933949"/>
              <a:gd name="connsiteX12" fmla="*/ 3249179 w 12168023"/>
              <a:gd name="connsiteY12" fmla="*/ 907595 h 933949"/>
              <a:gd name="connsiteX13" fmla="*/ 3261874 w 12168023"/>
              <a:gd name="connsiteY13" fmla="*/ 933949 h 933949"/>
              <a:gd name="connsiteX14" fmla="*/ 7773 w 12168023"/>
              <a:gd name="connsiteY14" fmla="*/ 927599 h 933949"/>
              <a:gd name="connsiteX15" fmla="*/ 0 w 12168023"/>
              <a:gd name="connsiteY15" fmla="*/ 0 h 933949"/>
              <a:gd name="connsiteX0" fmla="*/ 9120661 w 12160962"/>
              <a:gd name="connsiteY0" fmla="*/ 2819 h 933949"/>
              <a:gd name="connsiteX1" fmla="*/ 12160962 w 12160962"/>
              <a:gd name="connsiteY1" fmla="*/ 2819 h 933949"/>
              <a:gd name="connsiteX2" fmla="*/ 12160962 w 12160962"/>
              <a:gd name="connsiteY2" fmla="*/ 933949 h 933949"/>
              <a:gd name="connsiteX3" fmla="*/ 9048457 w 12160962"/>
              <a:gd name="connsiteY3" fmla="*/ 933949 h 933949"/>
              <a:gd name="connsiteX4" fmla="*/ 9061153 w 12160962"/>
              <a:gd name="connsiteY4" fmla="*/ 907595 h 933949"/>
              <a:gd name="connsiteX5" fmla="*/ 9171837 w 12160962"/>
              <a:gd name="connsiteY5" fmla="*/ 359355 h 933949"/>
              <a:gd name="connsiteX6" fmla="*/ 9143222 w 12160962"/>
              <a:gd name="connsiteY6" fmla="*/ 75499 h 933949"/>
              <a:gd name="connsiteX7" fmla="*/ 9120661 w 12160962"/>
              <a:gd name="connsiteY7" fmla="*/ 2819 h 933949"/>
              <a:gd name="connsiteX8" fmla="*/ 0 w 12160962"/>
              <a:gd name="connsiteY8" fmla="*/ 0 h 933949"/>
              <a:gd name="connsiteX9" fmla="*/ 3182610 w 12160962"/>
              <a:gd name="connsiteY9" fmla="*/ 2819 h 933949"/>
              <a:gd name="connsiteX10" fmla="*/ 3160048 w 12160962"/>
              <a:gd name="connsiteY10" fmla="*/ 75499 h 933949"/>
              <a:gd name="connsiteX11" fmla="*/ 3131433 w 12160962"/>
              <a:gd name="connsiteY11" fmla="*/ 359355 h 933949"/>
              <a:gd name="connsiteX12" fmla="*/ 3242118 w 12160962"/>
              <a:gd name="connsiteY12" fmla="*/ 907595 h 933949"/>
              <a:gd name="connsiteX13" fmla="*/ 3254813 w 12160962"/>
              <a:gd name="connsiteY13" fmla="*/ 933949 h 933949"/>
              <a:gd name="connsiteX14" fmla="*/ 712 w 12160962"/>
              <a:gd name="connsiteY14" fmla="*/ 927599 h 933949"/>
              <a:gd name="connsiteX15" fmla="*/ 0 w 12160962"/>
              <a:gd name="connsiteY15" fmla="*/ 0 h 933949"/>
              <a:gd name="connsiteX0" fmla="*/ 9120661 w 12192737"/>
              <a:gd name="connsiteY0" fmla="*/ 2819 h 933949"/>
              <a:gd name="connsiteX1" fmla="*/ 12192737 w 12192737"/>
              <a:gd name="connsiteY1" fmla="*/ 2819 h 933949"/>
              <a:gd name="connsiteX2" fmla="*/ 12160962 w 12192737"/>
              <a:gd name="connsiteY2" fmla="*/ 933949 h 933949"/>
              <a:gd name="connsiteX3" fmla="*/ 9048457 w 12192737"/>
              <a:gd name="connsiteY3" fmla="*/ 933949 h 933949"/>
              <a:gd name="connsiteX4" fmla="*/ 9061153 w 12192737"/>
              <a:gd name="connsiteY4" fmla="*/ 907595 h 933949"/>
              <a:gd name="connsiteX5" fmla="*/ 9171837 w 12192737"/>
              <a:gd name="connsiteY5" fmla="*/ 359355 h 933949"/>
              <a:gd name="connsiteX6" fmla="*/ 9143222 w 12192737"/>
              <a:gd name="connsiteY6" fmla="*/ 75499 h 933949"/>
              <a:gd name="connsiteX7" fmla="*/ 9120661 w 12192737"/>
              <a:gd name="connsiteY7" fmla="*/ 2819 h 933949"/>
              <a:gd name="connsiteX8" fmla="*/ 0 w 12192737"/>
              <a:gd name="connsiteY8" fmla="*/ 0 h 933949"/>
              <a:gd name="connsiteX9" fmla="*/ 3182610 w 12192737"/>
              <a:gd name="connsiteY9" fmla="*/ 2819 h 933949"/>
              <a:gd name="connsiteX10" fmla="*/ 3160048 w 12192737"/>
              <a:gd name="connsiteY10" fmla="*/ 75499 h 933949"/>
              <a:gd name="connsiteX11" fmla="*/ 3131433 w 12192737"/>
              <a:gd name="connsiteY11" fmla="*/ 359355 h 933949"/>
              <a:gd name="connsiteX12" fmla="*/ 3242118 w 12192737"/>
              <a:gd name="connsiteY12" fmla="*/ 907595 h 933949"/>
              <a:gd name="connsiteX13" fmla="*/ 3254813 w 12192737"/>
              <a:gd name="connsiteY13" fmla="*/ 933949 h 933949"/>
              <a:gd name="connsiteX14" fmla="*/ 712 w 12192737"/>
              <a:gd name="connsiteY14" fmla="*/ 927599 h 933949"/>
              <a:gd name="connsiteX15" fmla="*/ 0 w 12192737"/>
              <a:gd name="connsiteY15" fmla="*/ 0 h 933949"/>
              <a:gd name="connsiteX0" fmla="*/ 9120661 w 12192737"/>
              <a:gd name="connsiteY0" fmla="*/ 2819 h 933949"/>
              <a:gd name="connsiteX1" fmla="*/ 12192737 w 12192737"/>
              <a:gd name="connsiteY1" fmla="*/ 2819 h 933949"/>
              <a:gd name="connsiteX2" fmla="*/ 12189206 w 12192737"/>
              <a:gd name="connsiteY2" fmla="*/ 933949 h 933949"/>
              <a:gd name="connsiteX3" fmla="*/ 9048457 w 12192737"/>
              <a:gd name="connsiteY3" fmla="*/ 933949 h 933949"/>
              <a:gd name="connsiteX4" fmla="*/ 9061153 w 12192737"/>
              <a:gd name="connsiteY4" fmla="*/ 907595 h 933949"/>
              <a:gd name="connsiteX5" fmla="*/ 9171837 w 12192737"/>
              <a:gd name="connsiteY5" fmla="*/ 359355 h 933949"/>
              <a:gd name="connsiteX6" fmla="*/ 9143222 w 12192737"/>
              <a:gd name="connsiteY6" fmla="*/ 75499 h 933949"/>
              <a:gd name="connsiteX7" fmla="*/ 9120661 w 12192737"/>
              <a:gd name="connsiteY7" fmla="*/ 2819 h 933949"/>
              <a:gd name="connsiteX8" fmla="*/ 0 w 12192737"/>
              <a:gd name="connsiteY8" fmla="*/ 0 h 933949"/>
              <a:gd name="connsiteX9" fmla="*/ 3182610 w 12192737"/>
              <a:gd name="connsiteY9" fmla="*/ 2819 h 933949"/>
              <a:gd name="connsiteX10" fmla="*/ 3160048 w 12192737"/>
              <a:gd name="connsiteY10" fmla="*/ 75499 h 933949"/>
              <a:gd name="connsiteX11" fmla="*/ 3131433 w 12192737"/>
              <a:gd name="connsiteY11" fmla="*/ 359355 h 933949"/>
              <a:gd name="connsiteX12" fmla="*/ 3242118 w 12192737"/>
              <a:gd name="connsiteY12" fmla="*/ 907595 h 933949"/>
              <a:gd name="connsiteX13" fmla="*/ 3254813 w 12192737"/>
              <a:gd name="connsiteY13" fmla="*/ 933949 h 933949"/>
              <a:gd name="connsiteX14" fmla="*/ 712 w 12192737"/>
              <a:gd name="connsiteY14" fmla="*/ 927599 h 933949"/>
              <a:gd name="connsiteX15" fmla="*/ 0 w 12192737"/>
              <a:gd name="connsiteY15" fmla="*/ 0 h 93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737" h="933949">
                <a:moveTo>
                  <a:pt x="9120661" y="2819"/>
                </a:moveTo>
                <a:lnTo>
                  <a:pt x="12192737" y="2819"/>
                </a:lnTo>
                <a:lnTo>
                  <a:pt x="12189206" y="933949"/>
                </a:lnTo>
                <a:lnTo>
                  <a:pt x="9048457" y="933949"/>
                </a:lnTo>
                <a:lnTo>
                  <a:pt x="9061153" y="907595"/>
                </a:lnTo>
                <a:cubicBezTo>
                  <a:pt x="9132425" y="739088"/>
                  <a:pt x="9171837" y="553824"/>
                  <a:pt x="9171837" y="359355"/>
                </a:cubicBezTo>
                <a:cubicBezTo>
                  <a:pt x="9171837" y="262121"/>
                  <a:pt x="9161984" y="167187"/>
                  <a:pt x="9143222" y="75499"/>
                </a:cubicBezTo>
                <a:lnTo>
                  <a:pt x="9120661" y="2819"/>
                </a:lnTo>
                <a:close/>
                <a:moveTo>
                  <a:pt x="0" y="0"/>
                </a:moveTo>
                <a:lnTo>
                  <a:pt x="3182610" y="2819"/>
                </a:lnTo>
                <a:lnTo>
                  <a:pt x="3160048" y="75499"/>
                </a:lnTo>
                <a:cubicBezTo>
                  <a:pt x="3141286" y="167187"/>
                  <a:pt x="3131433" y="262121"/>
                  <a:pt x="3131433" y="359355"/>
                </a:cubicBezTo>
                <a:cubicBezTo>
                  <a:pt x="3131433" y="553824"/>
                  <a:pt x="3170845" y="739088"/>
                  <a:pt x="3242118" y="907595"/>
                </a:cubicBezTo>
                <a:lnTo>
                  <a:pt x="3254813" y="933949"/>
                </a:lnTo>
                <a:lnTo>
                  <a:pt x="712" y="927599"/>
                </a:lnTo>
                <a:cubicBezTo>
                  <a:pt x="712" y="617222"/>
                  <a:pt x="0" y="310377"/>
                  <a:pt x="0" y="0"/>
                </a:cubicBezTo>
                <a:close/>
              </a:path>
            </a:pathLst>
          </a:custGeom>
          <a:solidFill>
            <a:srgbClr val="0642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err="1"/>
          </a:p>
        </p:txBody>
      </p:sp>
    </p:spTree>
    <p:extLst>
      <p:ext uri="{BB962C8B-B14F-4D97-AF65-F5344CB8AC3E}">
        <p14:creationId xmlns:p14="http://schemas.microsoft.com/office/powerpoint/2010/main" val="138746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/Transition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72F629B-4BD0-EC87-B20E-DFD8DCF67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2067" y="4251810"/>
            <a:ext cx="3390178" cy="341992"/>
          </a:xfrm>
          <a:custGeom>
            <a:avLst/>
            <a:gdLst>
              <a:gd name="connsiteX0" fmla="*/ 0 w 3390178"/>
              <a:gd name="connsiteY0" fmla="*/ 0 h 341992"/>
              <a:gd name="connsiteX1" fmla="*/ 3390178 w 3390178"/>
              <a:gd name="connsiteY1" fmla="*/ 0 h 341992"/>
              <a:gd name="connsiteX2" fmla="*/ 3341235 w 3390178"/>
              <a:gd name="connsiteY2" fmla="*/ 107556 h 341992"/>
              <a:gd name="connsiteX3" fmla="*/ 3271435 w 3390178"/>
              <a:gd name="connsiteY3" fmla="*/ 300964 h 341992"/>
              <a:gd name="connsiteX4" fmla="*/ 3260729 w 3390178"/>
              <a:gd name="connsiteY4" fmla="*/ 341992 h 341992"/>
              <a:gd name="connsiteX5" fmla="*/ 0 w 3390178"/>
              <a:gd name="connsiteY5" fmla="*/ 341992 h 341992"/>
              <a:gd name="connsiteX6" fmla="*/ 0 w 3390178"/>
              <a:gd name="connsiteY6" fmla="*/ 0 h 34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90178" h="341992">
                <a:moveTo>
                  <a:pt x="0" y="0"/>
                </a:moveTo>
                <a:lnTo>
                  <a:pt x="3390178" y="0"/>
                </a:lnTo>
                <a:lnTo>
                  <a:pt x="3341235" y="107556"/>
                </a:lnTo>
                <a:cubicBezTo>
                  <a:pt x="3315459" y="170825"/>
                  <a:pt x="3292153" y="235333"/>
                  <a:pt x="3271435" y="300964"/>
                </a:cubicBezTo>
                <a:lnTo>
                  <a:pt x="3260729" y="341992"/>
                </a:lnTo>
                <a:lnTo>
                  <a:pt x="0" y="341992"/>
                </a:lnTo>
                <a:lnTo>
                  <a:pt x="0" y="0"/>
                </a:lnTo>
                <a:close/>
              </a:path>
            </a:pathLst>
          </a:custGeom>
          <a:solidFill>
            <a:srgbClr val="EC5A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err="1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9714AA6-C099-357F-6667-CF43613B1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05539" y="4251810"/>
            <a:ext cx="3417729" cy="341992"/>
          </a:xfrm>
          <a:custGeom>
            <a:avLst/>
            <a:gdLst>
              <a:gd name="connsiteX0" fmla="*/ 0 w 3417729"/>
              <a:gd name="connsiteY0" fmla="*/ 0 h 341992"/>
              <a:gd name="connsiteX1" fmla="*/ 3417729 w 3417729"/>
              <a:gd name="connsiteY1" fmla="*/ 0 h 341992"/>
              <a:gd name="connsiteX2" fmla="*/ 3417729 w 3417729"/>
              <a:gd name="connsiteY2" fmla="*/ 341992 h 341992"/>
              <a:gd name="connsiteX3" fmla="*/ 129448 w 3417729"/>
              <a:gd name="connsiteY3" fmla="*/ 341992 h 341992"/>
              <a:gd name="connsiteX4" fmla="*/ 118742 w 3417729"/>
              <a:gd name="connsiteY4" fmla="*/ 300964 h 341992"/>
              <a:gd name="connsiteX5" fmla="*/ 48942 w 3417729"/>
              <a:gd name="connsiteY5" fmla="*/ 107556 h 341992"/>
              <a:gd name="connsiteX6" fmla="*/ 0 w 3417729"/>
              <a:gd name="connsiteY6" fmla="*/ 0 h 34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17729" h="341992">
                <a:moveTo>
                  <a:pt x="0" y="0"/>
                </a:moveTo>
                <a:lnTo>
                  <a:pt x="3417729" y="0"/>
                </a:lnTo>
                <a:lnTo>
                  <a:pt x="3417729" y="341992"/>
                </a:lnTo>
                <a:lnTo>
                  <a:pt x="129448" y="341992"/>
                </a:lnTo>
                <a:lnTo>
                  <a:pt x="118742" y="300964"/>
                </a:lnTo>
                <a:cubicBezTo>
                  <a:pt x="98024" y="235333"/>
                  <a:pt x="74719" y="170825"/>
                  <a:pt x="48942" y="107556"/>
                </a:cubicBezTo>
                <a:lnTo>
                  <a:pt x="0" y="0"/>
                </a:lnTo>
                <a:close/>
              </a:path>
            </a:pathLst>
          </a:custGeom>
          <a:solidFill>
            <a:srgbClr val="EC5A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err="1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9A9AE11-7339-C029-902C-422978ACA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2067" y="2740216"/>
            <a:ext cx="11571200" cy="3914775"/>
          </a:xfrm>
          <a:custGeom>
            <a:avLst/>
            <a:gdLst>
              <a:gd name="connsiteX0" fmla="*/ 5771824 w 11571200"/>
              <a:gd name="connsiteY0" fmla="*/ 0 h 3914775"/>
              <a:gd name="connsiteX1" fmla="*/ 8272213 w 11571200"/>
              <a:gd name="connsiteY1" fmla="*/ 1812558 h 3914775"/>
              <a:gd name="connsiteX2" fmla="*/ 8282919 w 11571200"/>
              <a:gd name="connsiteY2" fmla="*/ 1853586 h 3914775"/>
              <a:gd name="connsiteX3" fmla="*/ 11571200 w 11571200"/>
              <a:gd name="connsiteY3" fmla="*/ 1853586 h 3914775"/>
              <a:gd name="connsiteX4" fmla="*/ 11571200 w 11571200"/>
              <a:gd name="connsiteY4" fmla="*/ 3914775 h 3914775"/>
              <a:gd name="connsiteX5" fmla="*/ 8008896 w 11571200"/>
              <a:gd name="connsiteY5" fmla="*/ 3914775 h 3914775"/>
              <a:gd name="connsiteX6" fmla="*/ 3534753 w 11571200"/>
              <a:gd name="connsiteY6" fmla="*/ 3914775 h 3914775"/>
              <a:gd name="connsiteX7" fmla="*/ 0 w 11571200"/>
              <a:gd name="connsiteY7" fmla="*/ 3914775 h 3914775"/>
              <a:gd name="connsiteX8" fmla="*/ 0 w 11571200"/>
              <a:gd name="connsiteY8" fmla="*/ 1853586 h 3914775"/>
              <a:gd name="connsiteX9" fmla="*/ 3260729 w 11571200"/>
              <a:gd name="connsiteY9" fmla="*/ 1853586 h 3914775"/>
              <a:gd name="connsiteX10" fmla="*/ 3271435 w 11571200"/>
              <a:gd name="connsiteY10" fmla="*/ 1812558 h 3914775"/>
              <a:gd name="connsiteX11" fmla="*/ 5771824 w 11571200"/>
              <a:gd name="connsiteY11" fmla="*/ 0 h 391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571200" h="3914775">
                <a:moveTo>
                  <a:pt x="5771824" y="0"/>
                </a:moveTo>
                <a:cubicBezTo>
                  <a:pt x="6946645" y="0"/>
                  <a:pt x="7940732" y="762454"/>
                  <a:pt x="8272213" y="1812558"/>
                </a:cubicBezTo>
                <a:lnTo>
                  <a:pt x="8282919" y="1853586"/>
                </a:lnTo>
                <a:lnTo>
                  <a:pt x="11571200" y="1853586"/>
                </a:lnTo>
                <a:lnTo>
                  <a:pt x="11571200" y="3914775"/>
                </a:lnTo>
                <a:lnTo>
                  <a:pt x="8008896" y="3914775"/>
                </a:lnTo>
                <a:lnTo>
                  <a:pt x="3534753" y="3914775"/>
                </a:lnTo>
                <a:lnTo>
                  <a:pt x="0" y="3914775"/>
                </a:lnTo>
                <a:lnTo>
                  <a:pt x="0" y="1853586"/>
                </a:lnTo>
                <a:lnTo>
                  <a:pt x="3260729" y="1853586"/>
                </a:lnTo>
                <a:lnTo>
                  <a:pt x="3271435" y="1812558"/>
                </a:lnTo>
                <a:cubicBezTo>
                  <a:pt x="3602916" y="762454"/>
                  <a:pt x="4597004" y="0"/>
                  <a:pt x="5771824" y="0"/>
                </a:cubicBezTo>
                <a:close/>
              </a:path>
            </a:pathLst>
          </a:custGeom>
          <a:solidFill>
            <a:srgbClr val="064276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err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2178C44-1F5C-C7F5-93A0-D93ACB715F5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6484" y="4783023"/>
            <a:ext cx="10299032" cy="152976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700" b="1" baseline="0">
                <a:solidFill>
                  <a:srgbClr val="0642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Section/Transition Slide 3</a:t>
            </a:r>
          </a:p>
        </p:txBody>
      </p:sp>
      <p:sp>
        <p:nvSpPr>
          <p:cNvPr id="13" name="Picture Placeholder 27" descr="Add image description">
            <a:extLst>
              <a:ext uri="{FF2B5EF4-FFF2-40B4-BE49-F238E27FC236}">
                <a16:creationId xmlns:a16="http://schemas.microsoft.com/office/drawing/2014/main" id="{E242A173-743A-EE35-94F0-6711109454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5191" y="303740"/>
            <a:ext cx="11568075" cy="3954861"/>
          </a:xfrm>
          <a:custGeom>
            <a:avLst/>
            <a:gdLst>
              <a:gd name="connsiteX0" fmla="*/ 0 w 11568075"/>
              <a:gd name="connsiteY0" fmla="*/ 0 h 3959647"/>
              <a:gd name="connsiteX1" fmla="*/ 11568075 w 11568075"/>
              <a:gd name="connsiteY1" fmla="*/ 0 h 3959647"/>
              <a:gd name="connsiteX2" fmla="*/ 11568075 w 11568075"/>
              <a:gd name="connsiteY2" fmla="*/ 3959647 h 3959647"/>
              <a:gd name="connsiteX3" fmla="*/ 0 w 11568075"/>
              <a:gd name="connsiteY3" fmla="*/ 3959647 h 3959647"/>
              <a:gd name="connsiteX4" fmla="*/ 0 w 11568075"/>
              <a:gd name="connsiteY4" fmla="*/ 0 h 3959647"/>
              <a:gd name="connsiteX0" fmla="*/ 0 w 11568075"/>
              <a:gd name="connsiteY0" fmla="*/ 0 h 3959647"/>
              <a:gd name="connsiteX1" fmla="*/ 11568075 w 11568075"/>
              <a:gd name="connsiteY1" fmla="*/ 0 h 3959647"/>
              <a:gd name="connsiteX2" fmla="*/ 11568075 w 11568075"/>
              <a:gd name="connsiteY2" fmla="*/ 3959647 h 3959647"/>
              <a:gd name="connsiteX3" fmla="*/ 0 w 11568075"/>
              <a:gd name="connsiteY3" fmla="*/ 3959647 h 3959647"/>
              <a:gd name="connsiteX4" fmla="*/ 0 w 11568075"/>
              <a:gd name="connsiteY4" fmla="*/ 0 h 3959647"/>
              <a:gd name="connsiteX0" fmla="*/ 0 w 11568075"/>
              <a:gd name="connsiteY0" fmla="*/ 0 h 3959647"/>
              <a:gd name="connsiteX1" fmla="*/ 11568075 w 11568075"/>
              <a:gd name="connsiteY1" fmla="*/ 0 h 3959647"/>
              <a:gd name="connsiteX2" fmla="*/ 11568075 w 11568075"/>
              <a:gd name="connsiteY2" fmla="*/ 3959647 h 3959647"/>
              <a:gd name="connsiteX3" fmla="*/ 11568075 w 11568075"/>
              <a:gd name="connsiteY3" fmla="*/ 3959647 h 3959647"/>
              <a:gd name="connsiteX4" fmla="*/ 0 w 11568075"/>
              <a:gd name="connsiteY4" fmla="*/ 3959647 h 3959647"/>
              <a:gd name="connsiteX5" fmla="*/ 0 w 11568075"/>
              <a:gd name="connsiteY5" fmla="*/ 0 h 3959647"/>
              <a:gd name="connsiteX0" fmla="*/ 0 w 11568075"/>
              <a:gd name="connsiteY0" fmla="*/ 0 h 3959647"/>
              <a:gd name="connsiteX1" fmla="*/ 11568075 w 11568075"/>
              <a:gd name="connsiteY1" fmla="*/ 0 h 3959647"/>
              <a:gd name="connsiteX2" fmla="*/ 11568075 w 11568075"/>
              <a:gd name="connsiteY2" fmla="*/ 3959647 h 3959647"/>
              <a:gd name="connsiteX3" fmla="*/ 11568075 w 11568075"/>
              <a:gd name="connsiteY3" fmla="*/ 3959647 h 3959647"/>
              <a:gd name="connsiteX4" fmla="*/ 8769759 w 11568075"/>
              <a:gd name="connsiteY4" fmla="*/ 3944350 h 3959647"/>
              <a:gd name="connsiteX5" fmla="*/ 0 w 11568075"/>
              <a:gd name="connsiteY5" fmla="*/ 3959647 h 3959647"/>
              <a:gd name="connsiteX6" fmla="*/ 0 w 11568075"/>
              <a:gd name="connsiteY6" fmla="*/ 0 h 3959647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769759 w 11568075"/>
              <a:gd name="connsiteY4" fmla="*/ 3944350 h 3974944"/>
              <a:gd name="connsiteX5" fmla="*/ 3219859 w 11568075"/>
              <a:gd name="connsiteY5" fmla="*/ 3974944 h 3974944"/>
              <a:gd name="connsiteX6" fmla="*/ 0 w 11568075"/>
              <a:gd name="connsiteY6" fmla="*/ 3959647 h 3974944"/>
              <a:gd name="connsiteX7" fmla="*/ 0 w 11568075"/>
              <a:gd name="connsiteY7" fmla="*/ 0 h 3974944"/>
              <a:gd name="connsiteX0" fmla="*/ 0 w 11568075"/>
              <a:gd name="connsiteY0" fmla="*/ 0 h 3990241"/>
              <a:gd name="connsiteX1" fmla="*/ 11568075 w 11568075"/>
              <a:gd name="connsiteY1" fmla="*/ 0 h 3990241"/>
              <a:gd name="connsiteX2" fmla="*/ 11568075 w 11568075"/>
              <a:gd name="connsiteY2" fmla="*/ 3959647 h 3990241"/>
              <a:gd name="connsiteX3" fmla="*/ 11568075 w 11568075"/>
              <a:gd name="connsiteY3" fmla="*/ 3959647 h 3990241"/>
              <a:gd name="connsiteX4" fmla="*/ 8769759 w 11568075"/>
              <a:gd name="connsiteY4" fmla="*/ 3944350 h 3990241"/>
              <a:gd name="connsiteX5" fmla="*/ 5797959 w 11568075"/>
              <a:gd name="connsiteY5" fmla="*/ 3990241 h 3990241"/>
              <a:gd name="connsiteX6" fmla="*/ 3219859 w 11568075"/>
              <a:gd name="connsiteY6" fmla="*/ 3974944 h 3990241"/>
              <a:gd name="connsiteX7" fmla="*/ 0 w 11568075"/>
              <a:gd name="connsiteY7" fmla="*/ 3959647 h 3990241"/>
              <a:gd name="connsiteX8" fmla="*/ 0 w 11568075"/>
              <a:gd name="connsiteY8" fmla="*/ 0 h 3990241"/>
              <a:gd name="connsiteX0" fmla="*/ 0 w 11568075"/>
              <a:gd name="connsiteY0" fmla="*/ 0 h 3990241"/>
              <a:gd name="connsiteX1" fmla="*/ 11568075 w 11568075"/>
              <a:gd name="connsiteY1" fmla="*/ 0 h 3990241"/>
              <a:gd name="connsiteX2" fmla="*/ 11568075 w 11568075"/>
              <a:gd name="connsiteY2" fmla="*/ 3959647 h 3990241"/>
              <a:gd name="connsiteX3" fmla="*/ 11568075 w 11568075"/>
              <a:gd name="connsiteY3" fmla="*/ 3959647 h 3990241"/>
              <a:gd name="connsiteX4" fmla="*/ 8769759 w 11568075"/>
              <a:gd name="connsiteY4" fmla="*/ 3944350 h 3990241"/>
              <a:gd name="connsiteX5" fmla="*/ 5797959 w 11568075"/>
              <a:gd name="connsiteY5" fmla="*/ 3990241 h 3990241"/>
              <a:gd name="connsiteX6" fmla="*/ 3378609 w 11568075"/>
              <a:gd name="connsiteY6" fmla="*/ 3974944 h 3990241"/>
              <a:gd name="connsiteX7" fmla="*/ 0 w 11568075"/>
              <a:gd name="connsiteY7" fmla="*/ 3959647 h 3990241"/>
              <a:gd name="connsiteX8" fmla="*/ 0 w 11568075"/>
              <a:gd name="connsiteY8" fmla="*/ 0 h 3990241"/>
              <a:gd name="connsiteX0" fmla="*/ 0 w 11568075"/>
              <a:gd name="connsiteY0" fmla="*/ 0 h 3990241"/>
              <a:gd name="connsiteX1" fmla="*/ 11568075 w 11568075"/>
              <a:gd name="connsiteY1" fmla="*/ 0 h 3990241"/>
              <a:gd name="connsiteX2" fmla="*/ 11568075 w 11568075"/>
              <a:gd name="connsiteY2" fmla="*/ 3959647 h 3990241"/>
              <a:gd name="connsiteX3" fmla="*/ 11568075 w 11568075"/>
              <a:gd name="connsiteY3" fmla="*/ 3959647 h 3990241"/>
              <a:gd name="connsiteX4" fmla="*/ 8160159 w 11568075"/>
              <a:gd name="connsiteY4" fmla="*/ 3950757 h 3990241"/>
              <a:gd name="connsiteX5" fmla="*/ 5797959 w 11568075"/>
              <a:gd name="connsiteY5" fmla="*/ 3990241 h 3990241"/>
              <a:gd name="connsiteX6" fmla="*/ 3378609 w 11568075"/>
              <a:gd name="connsiteY6" fmla="*/ 3974944 h 3990241"/>
              <a:gd name="connsiteX7" fmla="*/ 0 w 11568075"/>
              <a:gd name="connsiteY7" fmla="*/ 3959647 h 3990241"/>
              <a:gd name="connsiteX8" fmla="*/ 0 w 11568075"/>
              <a:gd name="connsiteY8" fmla="*/ 0 h 3990241"/>
              <a:gd name="connsiteX0" fmla="*/ 0 w 11568075"/>
              <a:gd name="connsiteY0" fmla="*/ 0 h 3990241"/>
              <a:gd name="connsiteX1" fmla="*/ 11568075 w 11568075"/>
              <a:gd name="connsiteY1" fmla="*/ 0 h 3990241"/>
              <a:gd name="connsiteX2" fmla="*/ 11568075 w 11568075"/>
              <a:gd name="connsiteY2" fmla="*/ 3959647 h 3990241"/>
              <a:gd name="connsiteX3" fmla="*/ 11568075 w 11568075"/>
              <a:gd name="connsiteY3" fmla="*/ 3959647 h 3990241"/>
              <a:gd name="connsiteX4" fmla="*/ 8166509 w 11568075"/>
              <a:gd name="connsiteY4" fmla="*/ 3963571 h 3990241"/>
              <a:gd name="connsiteX5" fmla="*/ 5797959 w 11568075"/>
              <a:gd name="connsiteY5" fmla="*/ 3990241 h 3990241"/>
              <a:gd name="connsiteX6" fmla="*/ 3378609 w 11568075"/>
              <a:gd name="connsiteY6" fmla="*/ 3974944 h 3990241"/>
              <a:gd name="connsiteX7" fmla="*/ 0 w 11568075"/>
              <a:gd name="connsiteY7" fmla="*/ 3959647 h 3990241"/>
              <a:gd name="connsiteX8" fmla="*/ 0 w 11568075"/>
              <a:gd name="connsiteY8" fmla="*/ 0 h 3990241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66509 w 11568075"/>
              <a:gd name="connsiteY4" fmla="*/ 3963571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66509 w 11568075"/>
              <a:gd name="connsiteY4" fmla="*/ 3963571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66509 w 11568075"/>
              <a:gd name="connsiteY4" fmla="*/ 3963571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66509 w 11568075"/>
              <a:gd name="connsiteY4" fmla="*/ 3963571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66509 w 11568075"/>
              <a:gd name="connsiteY4" fmla="*/ 3963571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68075 w 11568075"/>
              <a:gd name="connsiteY3" fmla="*/ 3959647 h 3974944"/>
              <a:gd name="connsiteX4" fmla="*/ 8148312 w 11568075"/>
              <a:gd name="connsiteY4" fmla="*/ 3968144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58976 w 11568075"/>
              <a:gd name="connsiteY3" fmla="*/ 3973364 h 3974944"/>
              <a:gd name="connsiteX4" fmla="*/ 8148312 w 11568075"/>
              <a:gd name="connsiteY4" fmla="*/ 3968144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0 w 11568075"/>
              <a:gd name="connsiteY7" fmla="*/ 3959647 h 3974944"/>
              <a:gd name="connsiteX8" fmla="*/ 0 w 11568075"/>
              <a:gd name="connsiteY8" fmla="*/ 0 h 3974944"/>
              <a:gd name="connsiteX0" fmla="*/ 0 w 11568075"/>
              <a:gd name="connsiteY0" fmla="*/ 0 h 3974944"/>
              <a:gd name="connsiteX1" fmla="*/ 11568075 w 11568075"/>
              <a:gd name="connsiteY1" fmla="*/ 0 h 3974944"/>
              <a:gd name="connsiteX2" fmla="*/ 11568075 w 11568075"/>
              <a:gd name="connsiteY2" fmla="*/ 3959647 h 3974944"/>
              <a:gd name="connsiteX3" fmla="*/ 11558976 w 11568075"/>
              <a:gd name="connsiteY3" fmla="*/ 3973364 h 3974944"/>
              <a:gd name="connsiteX4" fmla="*/ 8148312 w 11568075"/>
              <a:gd name="connsiteY4" fmla="*/ 3968144 h 3974944"/>
              <a:gd name="connsiteX5" fmla="*/ 5753509 w 11568075"/>
              <a:gd name="connsiteY5" fmla="*/ 2471828 h 3974944"/>
              <a:gd name="connsiteX6" fmla="*/ 3378609 w 11568075"/>
              <a:gd name="connsiteY6" fmla="*/ 3974944 h 3974944"/>
              <a:gd name="connsiteX7" fmla="*/ 4550 w 11568075"/>
              <a:gd name="connsiteY7" fmla="*/ 3973364 h 3974944"/>
              <a:gd name="connsiteX8" fmla="*/ 0 w 11568075"/>
              <a:gd name="connsiteY8" fmla="*/ 0 h 3974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68075" h="3974944">
                <a:moveTo>
                  <a:pt x="0" y="0"/>
                </a:moveTo>
                <a:lnTo>
                  <a:pt x="11568075" y="0"/>
                </a:lnTo>
                <a:lnTo>
                  <a:pt x="11568075" y="3959647"/>
                </a:lnTo>
                <a:lnTo>
                  <a:pt x="11558976" y="3973364"/>
                </a:lnTo>
                <a:lnTo>
                  <a:pt x="8148312" y="3968144"/>
                </a:lnTo>
                <a:cubicBezTo>
                  <a:pt x="8010729" y="3663100"/>
                  <a:pt x="7370642" y="2488566"/>
                  <a:pt x="5753509" y="2471828"/>
                </a:cubicBezTo>
                <a:cubicBezTo>
                  <a:pt x="4212576" y="2505170"/>
                  <a:pt x="3579692" y="3595635"/>
                  <a:pt x="3378609" y="3974944"/>
                </a:cubicBezTo>
                <a:lnTo>
                  <a:pt x="4550" y="3973364"/>
                </a:lnTo>
                <a:cubicBezTo>
                  <a:pt x="3033" y="2648909"/>
                  <a:pt x="1517" y="1324455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25" name="Picture 24" descr="Oregon Health Authority Logo">
            <a:extLst>
              <a:ext uri="{FF2B5EF4-FFF2-40B4-BE49-F238E27FC236}">
                <a16:creationId xmlns:a16="http://schemas.microsoft.com/office/drawing/2014/main" id="{0F736C01-5BB1-6DB4-C5F0-7B85F304BF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973" y="3618698"/>
            <a:ext cx="2510050" cy="82211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FE6E0E-1F48-BA20-C86E-38B8DDFD0AF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584364" y="6405415"/>
            <a:ext cx="2272706" cy="184259"/>
          </a:xfrm>
        </p:spPr>
        <p:txBody>
          <a:bodyPr/>
          <a:lstStyle>
            <a:lvl1pPr>
              <a:defRPr>
                <a:solidFill>
                  <a:srgbClr val="064276"/>
                </a:solidFill>
              </a:defRPr>
            </a:lvl1pPr>
          </a:lstStyle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43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/Transition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4F7C1C7-AA35-46F5-ADCA-255FC3BBB6E1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1555749" y="3354071"/>
            <a:ext cx="9080500" cy="1517032"/>
          </a:xfrm>
        </p:spPr>
        <p:txBody>
          <a:bodyPr>
            <a:normAutofit/>
          </a:bodyPr>
          <a:lstStyle>
            <a:lvl1pPr marL="0" indent="0" algn="ctr">
              <a:buNone/>
              <a:defRPr sz="29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 text</a:t>
            </a:r>
          </a:p>
        </p:txBody>
      </p:sp>
      <p:pic>
        <p:nvPicPr>
          <p:cNvPr id="4" name="Picture 3" descr="Oregon Health Authority Logo">
            <a:extLst>
              <a:ext uri="{FF2B5EF4-FFF2-40B4-BE49-F238E27FC236}">
                <a16:creationId xmlns:a16="http://schemas.microsoft.com/office/drawing/2014/main" id="{55C8AD8A-DB00-DD70-9CC8-D3FA64CB4B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912" y="5112731"/>
            <a:ext cx="3056174" cy="1000989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36EC91-B2F1-4408-8006-8100ADB73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55749" y="3182620"/>
            <a:ext cx="9080501" cy="0"/>
          </a:xfrm>
          <a:prstGeom prst="line">
            <a:avLst/>
          </a:prstGeom>
          <a:ln w="12700">
            <a:solidFill>
              <a:srgbClr val="EC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CC9F9B3C-6477-676C-0FAB-7E4939B4D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25A9A-A0A3-4F04-89D2-B164D5626F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33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8A5499-3C11-4CAB-AC37-D0030E752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392952"/>
            <a:ext cx="10922000" cy="8255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11A70-DB22-46CA-9CE1-A35556978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000" y="1386092"/>
            <a:ext cx="10922000" cy="463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16EA3-2CF2-ABC8-AA31-9A17708D4CFE}"/>
              </a:ext>
            </a:extLst>
          </p:cNvPr>
          <p:cNvSpPr txBox="1">
            <a:spLocks/>
          </p:cNvSpPr>
          <p:nvPr userDrawn="1"/>
        </p:nvSpPr>
        <p:spPr>
          <a:xfrm>
            <a:off x="9867014" y="6470731"/>
            <a:ext cx="2028157" cy="184259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1DD25A-4E81-F5D6-12C4-2CFC4937C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>
            <a:off x="350293" y="6427188"/>
            <a:ext cx="11566262" cy="274320"/>
          </a:xfrm>
          <a:prstGeom prst="rect">
            <a:avLst/>
          </a:prstGeom>
          <a:solidFill>
            <a:srgbClr val="06427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289738-711B-0810-8BEC-C29CC11AA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89807" y="6470731"/>
            <a:ext cx="2272706" cy="184259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58339581-759F-43B7-B47D-47F906F0E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6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2" r:id="rId3"/>
    <p:sldLayoutId id="2147483650" r:id="rId4"/>
    <p:sldLayoutId id="2147483668" r:id="rId5"/>
    <p:sldLayoutId id="2147483848" r:id="rId6"/>
    <p:sldLayoutId id="2147483855" r:id="rId7"/>
    <p:sldLayoutId id="2147483856" r:id="rId8"/>
    <p:sldLayoutId id="2147483659" r:id="rId9"/>
    <p:sldLayoutId id="2147483666" r:id="rId10"/>
    <p:sldLayoutId id="2147483656" r:id="rId11"/>
    <p:sldLayoutId id="2147483847" r:id="rId12"/>
    <p:sldLayoutId id="2147483669" r:id="rId13"/>
    <p:sldLayoutId id="2147483653" r:id="rId14"/>
    <p:sldLayoutId id="2147483670" r:id="rId15"/>
    <p:sldLayoutId id="2147483673" r:id="rId16"/>
    <p:sldLayoutId id="2147483667" r:id="rId17"/>
    <p:sldLayoutId id="2147483671" r:id="rId18"/>
    <p:sldLayoutId id="2147483662" r:id="rId19"/>
    <p:sldLayoutId id="2147483675" r:id="rId20"/>
    <p:sldLayoutId id="2147483851" r:id="rId21"/>
    <p:sldLayoutId id="2147483857" r:id="rId22"/>
    <p:sldLayoutId id="2147483858" r:id="rId23"/>
    <p:sldLayoutId id="2147483871" r:id="rId2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kern="1200" cap="none" spc="0" baseline="0">
          <a:solidFill>
            <a:srgbClr val="06427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715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914400" rtl="0" eaLnBrk="1" latinLnBrk="0" hangingPunct="1">
        <a:lnSpc>
          <a:spcPct val="90000"/>
        </a:lnSpc>
        <a:spcBef>
          <a:spcPts val="500"/>
        </a:spcBef>
        <a:buFont typeface="Tahoma" panose="020B0604030504040204" pitchFamily="34" charset="0"/>
        <a:buChar char="​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14400" indent="0" algn="l" defTabSz="914400" rtl="0" eaLnBrk="1" latinLnBrk="0" hangingPunct="1">
        <a:lnSpc>
          <a:spcPct val="90000"/>
        </a:lnSpc>
        <a:spcBef>
          <a:spcPts val="500"/>
        </a:spcBef>
        <a:buFont typeface="Tahoma" panose="020B0604030504040204" pitchFamily="34" charset="0"/>
        <a:buChar char="​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43000" indent="0" algn="l" defTabSz="914400" rtl="0" eaLnBrk="1" latinLnBrk="0" hangingPunct="1">
        <a:lnSpc>
          <a:spcPct val="90000"/>
        </a:lnSpc>
        <a:spcBef>
          <a:spcPts val="500"/>
        </a:spcBef>
        <a:buFont typeface="Tahoma" panose="020B0604030504040204" pitchFamily="34" charset="0"/>
        <a:buChar char="​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Tahoma" panose="020B0604030504040204" pitchFamily="34" charset="0"/>
        <a:buChar char="​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1600200" indent="0" algn="l" defTabSz="914400" rtl="0" eaLnBrk="1" latinLnBrk="0" hangingPunct="1">
        <a:lnSpc>
          <a:spcPct val="90000"/>
        </a:lnSpc>
        <a:spcBef>
          <a:spcPts val="500"/>
        </a:spcBef>
        <a:buFont typeface="Tahoma" panose="020B0604030504040204" pitchFamily="34" charset="0"/>
        <a:buChar char="​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Tahoma" panose="020B0604030504040204" pitchFamily="34" charset="0"/>
        <a:buChar char="​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2057400" indent="0" algn="l" defTabSz="914400" rtl="0" eaLnBrk="1" latinLnBrk="0" hangingPunct="1">
        <a:lnSpc>
          <a:spcPct val="90000"/>
        </a:lnSpc>
        <a:spcBef>
          <a:spcPts val="500"/>
        </a:spcBef>
        <a:buFont typeface="Tahoma" panose="020B0604030504040204" pitchFamily="34" charset="0"/>
        <a:buChar char="​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F26B43"/>
          </p15:clr>
        </p15:guide>
        <p15:guide id="2" pos="7680">
          <p15:clr>
            <a:srgbClr val="F26B43"/>
          </p15:clr>
        </p15:guide>
        <p15:guide id="3" pos="400">
          <p15:clr>
            <a:srgbClr val="F26B43"/>
          </p15:clr>
        </p15:guide>
        <p15:guide id="4" pos="900">
          <p15:clr>
            <a:srgbClr val="F26B43"/>
          </p15:clr>
        </p15:guide>
        <p15:guide id="5" pos="980">
          <p15:clr>
            <a:srgbClr val="F26B43"/>
          </p15:clr>
        </p15:guide>
        <p15:guide id="6" pos="1480">
          <p15:clr>
            <a:srgbClr val="F26B43"/>
          </p15:clr>
        </p15:guide>
        <p15:guide id="7" pos="1560">
          <p15:clr>
            <a:srgbClr val="F26B43"/>
          </p15:clr>
        </p15:guide>
        <p15:guide id="8" pos="2060">
          <p15:clr>
            <a:srgbClr val="F26B43"/>
          </p15:clr>
        </p15:guide>
        <p15:guide id="9" pos="2140">
          <p15:clr>
            <a:srgbClr val="F26B43"/>
          </p15:clr>
        </p15:guide>
        <p15:guide id="10" pos="2640">
          <p15:clr>
            <a:srgbClr val="F26B43"/>
          </p15:clr>
        </p15:guide>
        <p15:guide id="11" pos="2720">
          <p15:clr>
            <a:srgbClr val="F26B43"/>
          </p15:clr>
        </p15:guide>
        <p15:guide id="12" pos="3220">
          <p15:clr>
            <a:srgbClr val="F26B43"/>
          </p15:clr>
        </p15:guide>
        <p15:guide id="13" pos="3300">
          <p15:clr>
            <a:srgbClr val="F26B43"/>
          </p15:clr>
        </p15:guide>
        <p15:guide id="14" pos="3800">
          <p15:clr>
            <a:srgbClr val="F26B43"/>
          </p15:clr>
        </p15:guide>
        <p15:guide id="15" pos="3880">
          <p15:clr>
            <a:srgbClr val="F26B43"/>
          </p15:clr>
        </p15:guide>
        <p15:guide id="16" pos="4380">
          <p15:clr>
            <a:srgbClr val="F26B43"/>
          </p15:clr>
        </p15:guide>
        <p15:guide id="17" pos="4460">
          <p15:clr>
            <a:srgbClr val="F26B43"/>
          </p15:clr>
        </p15:guide>
        <p15:guide id="18" pos="4960">
          <p15:clr>
            <a:srgbClr val="F26B43"/>
          </p15:clr>
        </p15:guide>
        <p15:guide id="19" pos="5040">
          <p15:clr>
            <a:srgbClr val="F26B43"/>
          </p15:clr>
        </p15:guide>
        <p15:guide id="20" pos="5540">
          <p15:clr>
            <a:srgbClr val="F26B43"/>
          </p15:clr>
        </p15:guide>
        <p15:guide id="21" pos="5620">
          <p15:clr>
            <a:srgbClr val="F26B43"/>
          </p15:clr>
        </p15:guide>
        <p15:guide id="22" pos="6120">
          <p15:clr>
            <a:srgbClr val="F26B43"/>
          </p15:clr>
        </p15:guide>
        <p15:guide id="23" pos="6200">
          <p15:clr>
            <a:srgbClr val="F26B43"/>
          </p15:clr>
        </p15:guide>
        <p15:guide id="24" pos="6700">
          <p15:clr>
            <a:srgbClr val="F26B43"/>
          </p15:clr>
        </p15:guide>
        <p15:guide id="25" pos="6780">
          <p15:clr>
            <a:srgbClr val="F26B43"/>
          </p15:clr>
        </p15:guide>
        <p15:guide id="26" pos="7280">
          <p15:clr>
            <a:srgbClr val="F26B43"/>
          </p15:clr>
        </p15:guide>
        <p15:guide id="27" orient="horz">
          <p15:clr>
            <a:srgbClr val="F26B43"/>
          </p15:clr>
        </p15:guide>
        <p15:guide id="28" orient="horz" pos="4320">
          <p15:clr>
            <a:srgbClr val="F26B43"/>
          </p15:clr>
        </p15:guide>
        <p15:guide id="29" orient="horz" pos="400">
          <p15:clr>
            <a:srgbClr val="F26B43"/>
          </p15:clr>
        </p15:guide>
        <p15:guide id="30" orient="horz" pos="920">
          <p15:clr>
            <a:srgbClr val="F26B43"/>
          </p15:clr>
        </p15:guide>
        <p15:guide id="31" orient="horz" pos="1000">
          <p15:clr>
            <a:srgbClr val="F26B43"/>
          </p15:clr>
        </p15:guide>
        <p15:guide id="32" orient="horz" pos="1520">
          <p15:clr>
            <a:srgbClr val="F26B43"/>
          </p15:clr>
        </p15:guide>
        <p15:guide id="33" orient="horz" pos="1600">
          <p15:clr>
            <a:srgbClr val="F26B43"/>
          </p15:clr>
        </p15:guide>
        <p15:guide id="34" orient="horz" pos="2120">
          <p15:clr>
            <a:srgbClr val="F26B43"/>
          </p15:clr>
        </p15:guide>
        <p15:guide id="35" orient="horz" pos="2200">
          <p15:clr>
            <a:srgbClr val="F26B43"/>
          </p15:clr>
        </p15:guide>
        <p15:guide id="36" orient="horz" pos="2720">
          <p15:clr>
            <a:srgbClr val="F26B43"/>
          </p15:clr>
        </p15:guide>
        <p15:guide id="37" orient="horz" pos="2800">
          <p15:clr>
            <a:srgbClr val="F26B43"/>
          </p15:clr>
        </p15:guide>
        <p15:guide id="38" orient="horz" pos="3336" userDrawn="1">
          <p15:clr>
            <a:srgbClr val="F26B43"/>
          </p15:clr>
        </p15:guide>
        <p15:guide id="39" orient="horz" pos="3400">
          <p15:clr>
            <a:srgbClr val="F26B43"/>
          </p15:clr>
        </p15:guide>
        <p15:guide id="40" orient="horz" pos="39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hsoha.sharepoint.com/teams/Hub-OHA-HPA/SitePages/Data-Equity-HOME.aspx" TargetMode="External"/><Relationship Id="rId2" Type="http://schemas.openxmlformats.org/officeDocument/2006/relationships/hyperlink" Target="mailto:HPA.REALDSOGI@odhsoha.oregon.gov" TargetMode="External"/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oha/ei/pages/demographics.asp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dhsoha.sharepoint.com/teams/Hub-OHA-HPA/SitePages/Data-Equity-HOME.aspx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-feminism.mitpress.mit.edu/pub/frfa9szd/release/6" TargetMode="Externa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5B4698-03B9-F6D9-2B81-5B4EF257B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031" y="3413938"/>
            <a:ext cx="11856378" cy="2533433"/>
          </a:xfrm>
        </p:spPr>
        <p:txBody>
          <a:bodyPr/>
          <a:lstStyle/>
          <a:p>
            <a:r>
              <a:rPr lang="en-US" dirty="0"/>
              <a:t>OHA &amp; HPA Data Equity Work</a:t>
            </a:r>
            <a:br>
              <a:rPr lang="en-US" dirty="0"/>
            </a:br>
            <a:r>
              <a:rPr lang="en-US" sz="2000" dirty="0"/>
              <a:t>Ritu Dhungana; Jo Johnson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8C8DE-5436-ECBE-86E5-BF9AEEF321D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920288" y="6470650"/>
            <a:ext cx="2271712" cy="184150"/>
          </a:xfrm>
        </p:spPr>
        <p:txBody>
          <a:bodyPr/>
          <a:lstStyle/>
          <a:p>
            <a:fld id="{58339581-759F-43B7-B47D-47F906F0E29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06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4E718-527C-30C6-EC4D-AB9F486FB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</p:spPr>
        <p:txBody>
          <a:bodyPr anchor="b">
            <a:normAutofit/>
          </a:bodyPr>
          <a:lstStyle/>
          <a:p>
            <a:r>
              <a:rPr lang="en-US"/>
              <a:t>Accountability Plan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2DBEF1B6-DC81-60FE-73EE-196760D4F9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9807" y="6470731"/>
            <a:ext cx="2272706" cy="18425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8F63A3B-78C7-47BE-AE5E-E10140E04643}" type="slidenum">
              <a:rPr lang="en-US" sz="600" dirty="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en-US" sz="600"/>
          </a:p>
        </p:txBody>
      </p:sp>
      <p:graphicFrame>
        <p:nvGraphicFramePr>
          <p:cNvPr id="5" name="Content Placeholder 2" descr="Planning tasks">
            <a:extLst>
              <a:ext uri="{FF2B5EF4-FFF2-40B4-BE49-F238E27FC236}">
                <a16:creationId xmlns:a16="http://schemas.microsoft.com/office/drawing/2014/main" id="{5E1D1F26-ABA3-1DCA-38F0-C9D6EC763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5789729"/>
              </p:ext>
            </p:extLst>
          </p:nvPr>
        </p:nvGraphicFramePr>
        <p:xfrm>
          <a:off x="635001" y="1329397"/>
          <a:ext cx="10922000" cy="4654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0137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8CC75AAF-8FD4-6089-4796-9CC2EC899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HPA Data Equity Team: What we do…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8C316-8D10-9AED-1233-AC60193B41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2" name="Picture 11" descr="Graphic of team roles with text: Data equity leadership, leading HPA collaboration, HPA processes, technical assistance, and providing repository data">
            <a:extLst>
              <a:ext uri="{FF2B5EF4-FFF2-40B4-BE49-F238E27FC236}">
                <a16:creationId xmlns:a16="http://schemas.microsoft.com/office/drawing/2014/main" id="{3EFEE940-55A8-86E6-C87B-30739DB0E1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70" y="1508330"/>
            <a:ext cx="11128079" cy="468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20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DD7A9-029E-865F-6F0D-833D2417E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HPA Data Equity Environmental Scan Pilot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92AC30-421A-C42D-F9C0-033D55FF26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9" name="Diagram 8" descr="Process steps">
            <a:extLst>
              <a:ext uri="{FF2B5EF4-FFF2-40B4-BE49-F238E27FC236}">
                <a16:creationId xmlns:a16="http://schemas.microsoft.com/office/drawing/2014/main" id="{0C459102-B0D8-C739-34B8-0641275601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4225417"/>
              </p:ext>
            </p:extLst>
          </p:nvPr>
        </p:nvGraphicFramePr>
        <p:xfrm>
          <a:off x="609600" y="1226040"/>
          <a:ext cx="11109434" cy="4616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E455C57-59F4-2048-3715-4C9144360A99}"/>
              </a:ext>
            </a:extLst>
          </p:cNvPr>
          <p:cNvSpPr txBox="1"/>
          <p:nvPr/>
        </p:nvSpPr>
        <p:spPr>
          <a:xfrm>
            <a:off x="1254673" y="5040000"/>
            <a:ext cx="1434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chemeClr val="tx2"/>
                </a:solidFill>
                <a:latin typeface="Arial Narrow" panose="020B0606020202030204" pitchFamily="34" charset="0"/>
              </a:rPr>
              <a:t>July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089326-5B83-EB62-F968-CD8E7CCEDAD6}"/>
              </a:ext>
            </a:extLst>
          </p:cNvPr>
          <p:cNvSpPr txBox="1"/>
          <p:nvPr/>
        </p:nvSpPr>
        <p:spPr>
          <a:xfrm>
            <a:off x="3115735" y="5108740"/>
            <a:ext cx="3410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chemeClr val="tx2"/>
                </a:solidFill>
                <a:latin typeface="Arial Narrow" panose="020B0606020202030204" pitchFamily="34" charset="0"/>
              </a:rPr>
              <a:t>September- November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BE6CF9-F61F-FCA3-C050-2752EA9DBAFB}"/>
              </a:ext>
            </a:extLst>
          </p:cNvPr>
          <p:cNvSpPr txBox="1"/>
          <p:nvPr/>
        </p:nvSpPr>
        <p:spPr>
          <a:xfrm>
            <a:off x="6595532" y="5108740"/>
            <a:ext cx="2437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chemeClr val="tx2"/>
                </a:solidFill>
                <a:latin typeface="Arial Narrow" panose="020B0606020202030204" pitchFamily="34" charset="0"/>
              </a:rPr>
              <a:t>December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893D3A-92E4-973D-5119-FF711EE2555A}"/>
              </a:ext>
            </a:extLst>
          </p:cNvPr>
          <p:cNvSpPr txBox="1"/>
          <p:nvPr/>
        </p:nvSpPr>
        <p:spPr>
          <a:xfrm>
            <a:off x="9157283" y="5108740"/>
            <a:ext cx="2437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chemeClr val="tx2"/>
                </a:solidFill>
                <a:latin typeface="Arial Narrow" panose="020B0606020202030204" pitchFamily="34" charset="0"/>
              </a:rPr>
              <a:t>2024 onward</a:t>
            </a:r>
          </a:p>
        </p:txBody>
      </p:sp>
    </p:spTree>
    <p:extLst>
      <p:ext uri="{BB962C8B-B14F-4D97-AF65-F5344CB8AC3E}">
        <p14:creationId xmlns:p14="http://schemas.microsoft.com/office/powerpoint/2010/main" val="2984494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6110C-FD9F-135C-CBF0-FF8FAA038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HPA Data Equity Team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3E540-531A-BEB0-4378-6B98808DD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329397"/>
            <a:ext cx="6201898" cy="4654677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Health Policy &amp; Analytics Data Equity  Learning Collaborative (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</a:rPr>
              <a:t>DELC)</a:t>
            </a:r>
          </a:p>
          <a:p>
            <a:pPr marL="0" indent="0">
              <a:buNone/>
            </a:pP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With Medicaid Partnership bringing in We All Count Primer &amp; Foundations of Data Equity Training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D1990-E6C8-0BD7-935A-4B8E8A3AF5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79A58BF-77AD-6F2D-F8EA-0D5D5517C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3250" y="1502594"/>
            <a:ext cx="3998359" cy="3998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633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CDACC66-9DE6-CA4E-D4B2-565F8B47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7610F4-F445-BB38-DF8B-7BADF7ED9FF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/>
              <a:t>Health Policy and Analytics</a:t>
            </a:r>
          </a:p>
          <a:p>
            <a:r>
              <a:rPr lang="en-US"/>
              <a:t>Data Equity Program</a:t>
            </a:r>
          </a:p>
          <a:p>
            <a:r>
              <a:rPr lang="en-US"/>
              <a:t>500 Summer St.</a:t>
            </a:r>
          </a:p>
          <a:p>
            <a:r>
              <a:rPr lang="en-US"/>
              <a:t>Salem, OR 97301</a:t>
            </a:r>
          </a:p>
          <a:p>
            <a:r>
              <a:rPr lang="en-US">
                <a:hlinkClick r:id="rId2"/>
              </a:rPr>
              <a:t>HPA.REALDSOGI@odhsoha.oregon.gov</a:t>
            </a:r>
            <a:endParaRPr lang="en-US"/>
          </a:p>
          <a:p>
            <a:r>
              <a:rPr lang="en-US">
                <a:hlinkClick r:id="rId3"/>
              </a:rPr>
              <a:t>HPA Data Equity Program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6A506A-2D41-3335-56F7-E657FC0F1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EC5519C-7F41-A494-EE2A-C32050C818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/>
              <a:t>You can get this document in other languages, large print, braille or a format you prefer free of charge. Contact Jo Johnson at </a:t>
            </a:r>
            <a:r>
              <a:rPr lang="en-US">
                <a:hlinkClick r:id="rId2"/>
              </a:rPr>
              <a:t>HPA.REALDSOGI@odhsoha.oregon.gov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61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CBDF3-53DB-6A59-C995-6AB47FB6B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Equity and REALD &amp; SOGI Resources: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0DA3B-3FA6-7466-ED2E-5310D1869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hlinkClick r:id="rId3"/>
            </a:endParaRPr>
          </a:p>
          <a:p>
            <a:pPr marL="0" indent="0">
              <a:buNone/>
            </a:pPr>
            <a:r>
              <a:rPr lang="en-US" dirty="0">
                <a:hlinkClick r:id="rId3"/>
              </a:rPr>
              <a:t>E&amp;I REALD &amp; SOGI Website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Data Justice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HPA Data Equity OWL Page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234B45-1CED-C867-9834-47B5107281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3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9A0AA-D04D-46C9-8456-901DF89D8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HPA Data Equity Learning Collaborative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B11CE-7517-C4FE-35C3-3EFB794EC7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Curriculum &amp; Structure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6875E7-9D85-024F-DE0E-AE4B561EF1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Text book: </a:t>
            </a:r>
            <a:r>
              <a:rPr lang="en-US">
                <a:hlinkClick r:id="rId2"/>
              </a:rPr>
              <a:t>Data Feminism</a:t>
            </a:r>
            <a:endParaRPr lang="en-US"/>
          </a:p>
          <a:p>
            <a:r>
              <a:rPr lang="en-US"/>
              <a:t>Meet for 13 virtual sessions- October- May</a:t>
            </a:r>
          </a:p>
          <a:p>
            <a:r>
              <a:rPr lang="en-US"/>
              <a:t>Students meet in Squads of 4 or 5</a:t>
            </a:r>
          </a:p>
          <a:p>
            <a:r>
              <a:rPr lang="en-US"/>
              <a:t>Each squad is responsible for a capstone project and 5 minute presentation</a:t>
            </a:r>
          </a:p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96CA4-6F63-6EA7-FBF2-73744D97E1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96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2A1B6-AC4F-05ED-9D3D-7EC342CF9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Language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663FE-9235-AE1E-A2DB-B4E7CC8EA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5000" y="1370235"/>
            <a:ext cx="6328508" cy="4614000"/>
          </a:xfrm>
        </p:spPr>
        <p:txBody>
          <a:bodyPr/>
          <a:lstStyle/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REALD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: Race Ethnicity Language and Disability</a:t>
            </a:r>
          </a:p>
          <a:p>
            <a:endParaRPr lang="en-US" sz="2000" b="1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SOGI: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Sexual Orientation and Gender Identity</a:t>
            </a:r>
          </a:p>
          <a:p>
            <a:endParaRPr lang="en-US" sz="2000" b="1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OHA: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Oregon Health Authority</a:t>
            </a:r>
          </a:p>
          <a:p>
            <a:endParaRPr lang="en-US" sz="2000" b="1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E&amp;I: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 Equity and Inclusion Division</a:t>
            </a:r>
          </a:p>
          <a:p>
            <a:endParaRPr lang="en-US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HPA: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Health Policy and Analytics</a:t>
            </a:r>
          </a:p>
          <a:p>
            <a:endParaRPr lang="en-US" sz="2000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endParaRPr lang="en-US" sz="2000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BF0092-4242-182C-5099-F577CA2C3D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95CF021-983A-472A-132C-37C077FF5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99607" y="2087566"/>
            <a:ext cx="3762652" cy="376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510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F5BA4-A057-B73C-FD7D-5F8AFE1DD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6ACFE-24B0-AB2A-4ABC-1276DC64F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0312" y="1695624"/>
            <a:ext cx="6432673" cy="4369586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spcAft>
                <a:spcPts val="1800"/>
              </a:spcAft>
              <a:buNone/>
            </a:pPr>
            <a:r>
              <a:rPr lang="en-US" sz="2400" dirty="0"/>
              <a:t>Introductions </a:t>
            </a:r>
          </a:p>
          <a:p>
            <a:pPr marL="0" indent="0">
              <a:lnSpc>
                <a:spcPct val="200000"/>
              </a:lnSpc>
              <a:spcAft>
                <a:spcPts val="1800"/>
              </a:spcAft>
              <a:buNone/>
            </a:pPr>
            <a:r>
              <a:rPr lang="en-US" sz="2400" dirty="0"/>
              <a:t>Data Equity </a:t>
            </a:r>
            <a:r>
              <a:rPr lang="en-US" dirty="0"/>
              <a:t>Learning Collaboratives</a:t>
            </a:r>
            <a:endParaRPr lang="en-US" sz="2400" dirty="0"/>
          </a:p>
          <a:p>
            <a:pPr marL="0" indent="0">
              <a:lnSpc>
                <a:spcPct val="200000"/>
              </a:lnSpc>
              <a:spcAft>
                <a:spcPts val="1800"/>
              </a:spcAft>
              <a:buNone/>
            </a:pPr>
            <a:r>
              <a:rPr lang="en-US" sz="2400" dirty="0"/>
              <a:t>HPA </a:t>
            </a:r>
            <a:r>
              <a:rPr lang="en-US" dirty="0"/>
              <a:t>Data Equity Team</a:t>
            </a:r>
            <a:endParaRPr lang="en-US" sz="2400" dirty="0"/>
          </a:p>
          <a:p>
            <a:pPr marL="0" indent="0">
              <a:lnSpc>
                <a:spcPct val="200000"/>
              </a:lnSpc>
              <a:spcAft>
                <a:spcPts val="1800"/>
              </a:spcAft>
              <a:buNone/>
            </a:pPr>
            <a:r>
              <a:rPr lang="en-US" dirty="0"/>
              <a:t>Wrap-up &amp; Closing</a:t>
            </a:r>
          </a:p>
        </p:txBody>
      </p:sp>
      <p:sp>
        <p:nvSpPr>
          <p:cNvPr id="5" name="Oval 4" descr="1">
            <a:extLst>
              <a:ext uri="{FF2B5EF4-FFF2-40B4-BE49-F238E27FC236}">
                <a16:creationId xmlns:a16="http://schemas.microsoft.com/office/drawing/2014/main" id="{DD3C42E9-6A0E-9745-B50C-E466BDA59492}"/>
              </a:ext>
            </a:extLst>
          </p:cNvPr>
          <p:cNvSpPr/>
          <p:nvPr/>
        </p:nvSpPr>
        <p:spPr>
          <a:xfrm>
            <a:off x="1471683" y="1695624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Franklin Gothic Heavy" panose="020B0903020102020204" pitchFamily="34" charset="0"/>
              </a:rPr>
              <a:t>1</a:t>
            </a:r>
          </a:p>
        </p:txBody>
      </p:sp>
      <p:sp>
        <p:nvSpPr>
          <p:cNvPr id="6" name="Oval 5" descr="2">
            <a:extLst>
              <a:ext uri="{FF2B5EF4-FFF2-40B4-BE49-F238E27FC236}">
                <a16:creationId xmlns:a16="http://schemas.microsoft.com/office/drawing/2014/main" id="{0967315B-1544-2672-6225-2B82C7729861}"/>
              </a:ext>
            </a:extLst>
          </p:cNvPr>
          <p:cNvSpPr/>
          <p:nvPr/>
        </p:nvSpPr>
        <p:spPr>
          <a:xfrm>
            <a:off x="1471682" y="2766671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Franklin Gothic Heavy" panose="020B0903020102020204" pitchFamily="34" charset="0"/>
              </a:rPr>
              <a:t>2</a:t>
            </a:r>
          </a:p>
        </p:txBody>
      </p:sp>
      <p:sp>
        <p:nvSpPr>
          <p:cNvPr id="8" name="Oval 7" descr="3">
            <a:extLst>
              <a:ext uri="{FF2B5EF4-FFF2-40B4-BE49-F238E27FC236}">
                <a16:creationId xmlns:a16="http://schemas.microsoft.com/office/drawing/2014/main" id="{C3EE4E2B-A932-E50B-B9C7-CDE8E167F9AD}"/>
              </a:ext>
            </a:extLst>
          </p:cNvPr>
          <p:cNvSpPr/>
          <p:nvPr/>
        </p:nvSpPr>
        <p:spPr>
          <a:xfrm>
            <a:off x="1471682" y="3817379"/>
            <a:ext cx="914400" cy="914400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Franklin Gothic Heavy" panose="020B0903020102020204" pitchFamily="34" charset="0"/>
              </a:rPr>
              <a:t>3</a:t>
            </a:r>
          </a:p>
        </p:txBody>
      </p:sp>
      <p:sp>
        <p:nvSpPr>
          <p:cNvPr id="9" name="Oval 8" descr="4">
            <a:extLst>
              <a:ext uri="{FF2B5EF4-FFF2-40B4-BE49-F238E27FC236}">
                <a16:creationId xmlns:a16="http://schemas.microsoft.com/office/drawing/2014/main" id="{6B28FA62-6393-820B-E245-46A11DC3A720}"/>
              </a:ext>
            </a:extLst>
          </p:cNvPr>
          <p:cNvSpPr/>
          <p:nvPr/>
        </p:nvSpPr>
        <p:spPr>
          <a:xfrm>
            <a:off x="1471682" y="4902124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Franklin Gothic Heavy" panose="020B0903020102020204" pitchFamily="34" charset="0"/>
              </a:rPr>
              <a:t>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B46CC-8007-10B5-D6CE-D550ED59B2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D3D96A42-412D-8025-36C1-30492F4072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43651">
            <a:off x="7747415" y="1838680"/>
            <a:ext cx="3684782" cy="368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857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49997-3246-AFFA-39E8-9276703DC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</p:spPr>
        <p:txBody>
          <a:bodyPr anchor="b">
            <a:normAutofit/>
          </a:bodyPr>
          <a:lstStyle/>
          <a:p>
            <a:r>
              <a:rPr lang="en-US"/>
              <a:t>Data Equity Learning Collaborative Context </a:t>
            </a: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550EB56-FD5B-7BF4-9158-B51B5A0151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9807" y="6470731"/>
            <a:ext cx="2272706" cy="184259"/>
          </a:xfrm>
        </p:spPr>
        <p:txBody>
          <a:bodyPr/>
          <a:lstStyle/>
          <a:p>
            <a:pPr>
              <a:spcAft>
                <a:spcPts val="600"/>
              </a:spcAft>
            </a:pPr>
            <a:fld id="{58339581-759F-43B7-B47D-47F906F0E294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055E4966-B5D0-9B6B-783D-BAD270A93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225828"/>
              </p:ext>
            </p:extLst>
          </p:nvPr>
        </p:nvGraphicFramePr>
        <p:xfrm>
          <a:off x="635000" y="1329397"/>
          <a:ext cx="10922000" cy="4654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9171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DF1BF-0862-7466-A8B2-4CDD1F626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OHA Data Equity Learning Collaborative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C5212-FB78-3835-B94D-A0C0D418A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680754"/>
            <a:ext cx="5461000" cy="430332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2400">
              <a:solidFill>
                <a:schemeClr val="tx2"/>
              </a:solidFill>
              <a:ea typeface="+mn-lt"/>
              <a:cs typeface="+mn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>
                <a:solidFill>
                  <a:schemeClr val="tx2"/>
                </a:solidFill>
                <a:ea typeface="+mn-lt"/>
                <a:cs typeface="+mn-lt"/>
              </a:rPr>
              <a:t>A</a:t>
            </a:r>
            <a:r>
              <a:rPr lang="en-US" sz="2400">
                <a:solidFill>
                  <a:schemeClr val="tx2"/>
                </a:solidFill>
                <a:ea typeface="+mn-lt"/>
                <a:cs typeface="+mn-lt"/>
              </a:rPr>
              <a:t>n effort to train, build capacity, and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>
                <a:solidFill>
                  <a:schemeClr val="tx2"/>
                </a:solidFill>
                <a:ea typeface="+mn-lt"/>
                <a:cs typeface="+mn-lt"/>
              </a:rPr>
              <a:t>network HPA employees who interact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>
                <a:solidFill>
                  <a:schemeClr val="tx2"/>
                </a:solidFill>
                <a:ea typeface="+mn-lt"/>
                <a:cs typeface="+mn-lt"/>
              </a:rPr>
              <a:t>with data.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>
              <a:solidFill>
                <a:schemeClr val="tx2"/>
              </a:solidFill>
              <a:ea typeface="+mn-lt"/>
              <a:cs typeface="+mn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>
                <a:solidFill>
                  <a:schemeClr val="tx2"/>
                </a:solidFill>
                <a:ea typeface="+mn-lt"/>
                <a:cs typeface="+mn-lt"/>
              </a:rPr>
              <a:t>A space for peers who are passionate about equity and interact with data to </a:t>
            </a:r>
            <a:r>
              <a:rPr lang="en-US" sz="2400" b="1">
                <a:solidFill>
                  <a:schemeClr val="tx2"/>
                </a:solidFill>
                <a:ea typeface="+mn-lt"/>
                <a:cs typeface="+mn-lt"/>
              </a:rPr>
              <a:t>come together to study, learn,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>
                <a:solidFill>
                  <a:schemeClr val="tx2"/>
                </a:solidFill>
                <a:ea typeface="+mn-lt"/>
                <a:cs typeface="+mn-lt"/>
              </a:rPr>
              <a:t>explore with curiosity </a:t>
            </a:r>
            <a:r>
              <a:rPr lang="en-US" sz="2400">
                <a:solidFill>
                  <a:schemeClr val="tx2"/>
                </a:solidFill>
                <a:ea typeface="+mn-lt"/>
                <a:cs typeface="+mn-lt"/>
              </a:rPr>
              <a:t>and engage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>
                <a:solidFill>
                  <a:schemeClr val="tx2"/>
                </a:solidFill>
                <a:ea typeface="+mn-lt"/>
                <a:cs typeface="+mn-lt"/>
              </a:rPr>
              <a:t>with the principles and application of data equity.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B9E89-78C2-313C-2864-A4CA249B23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39581-759F-43B7-B47D-47F906F0E294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33145E3-DC5D-F94E-C9FE-3CCDA59C8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3508" y="1545409"/>
            <a:ext cx="4222652" cy="422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633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640D-E3EE-448B-97A7-2A709AD12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</p:spPr>
        <p:txBody>
          <a:bodyPr anchor="b">
            <a:normAutofit/>
          </a:bodyPr>
          <a:lstStyle/>
          <a:p>
            <a:r>
              <a:rPr lang="en-US" sz="2500"/>
              <a:t>REALD &amp; SOGI Data Equity Learning Collaborative: Objectives </a:t>
            </a:r>
            <a:endParaRPr lang="en-US" sz="2500" b="0"/>
          </a:p>
          <a:p>
            <a:endParaRPr lang="en-US" sz="25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2CAB0D-62E3-D632-C8B2-45C4B3AC0D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9807" y="6470731"/>
            <a:ext cx="2272706" cy="18425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58339581-759F-43B7-B47D-47F906F0E294}" type="slidenum">
              <a:rPr lang="en-US" sz="600" smtClean="0"/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 sz="600"/>
          </a:p>
        </p:txBody>
      </p:sp>
      <p:graphicFrame>
        <p:nvGraphicFramePr>
          <p:cNvPr id="6" name="Content Placeholder 2" descr="List of objectives">
            <a:extLst>
              <a:ext uri="{FF2B5EF4-FFF2-40B4-BE49-F238E27FC236}">
                <a16:creationId xmlns:a16="http://schemas.microsoft.com/office/drawing/2014/main" id="{F357327C-1E0E-8BF5-CC06-FA47BA3417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1175149"/>
              </p:ext>
            </p:extLst>
          </p:nvPr>
        </p:nvGraphicFramePr>
        <p:xfrm>
          <a:off x="635000" y="1329397"/>
          <a:ext cx="10922000" cy="4654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4780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67AE3-69FA-6675-4922-6D504E043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</p:spPr>
        <p:txBody>
          <a:bodyPr anchor="b">
            <a:normAutofit/>
          </a:bodyPr>
          <a:lstStyle/>
          <a:p>
            <a:r>
              <a:rPr lang="en-US"/>
              <a:t>Who should participate?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723781-3D5F-6547-F1D4-AC642390C1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9807" y="6470731"/>
            <a:ext cx="2272706" cy="18425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58339581-759F-43B7-B47D-47F906F0E294}" type="slidenum">
              <a:rPr lang="en-US" sz="600" smtClean="0"/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US" sz="600"/>
          </a:p>
        </p:txBody>
      </p:sp>
      <p:graphicFrame>
        <p:nvGraphicFramePr>
          <p:cNvPr id="8" name="Content Placeholder 2" descr="List of considerations for participation">
            <a:extLst>
              <a:ext uri="{FF2B5EF4-FFF2-40B4-BE49-F238E27FC236}">
                <a16:creationId xmlns:a16="http://schemas.microsoft.com/office/drawing/2014/main" id="{3AC20DF8-A305-D380-7CCA-0705D81E2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949738"/>
              </p:ext>
            </p:extLst>
          </p:nvPr>
        </p:nvGraphicFramePr>
        <p:xfrm>
          <a:off x="635000" y="1329397"/>
          <a:ext cx="10922000" cy="4654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7748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67AE3-69FA-6675-4922-6D504E043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</p:spPr>
        <p:txBody>
          <a:bodyPr anchor="b">
            <a:normAutofit/>
          </a:bodyPr>
          <a:lstStyle/>
          <a:p>
            <a:r>
              <a:rPr lang="en-US"/>
              <a:t>Time Commitment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671D47C-38CF-6B98-8324-9B5A6A726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329397"/>
            <a:ext cx="10922000" cy="465467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/>
          </a:p>
          <a:p>
            <a:r>
              <a:rPr lang="en-US"/>
              <a:t>Attending learning sessions (1 hour every 2 weeks)</a:t>
            </a:r>
          </a:p>
          <a:p>
            <a:r>
              <a:rPr lang="en-US"/>
              <a:t> Preparing for learning sessions (2-3 hours per week for 9 months)</a:t>
            </a:r>
          </a:p>
          <a:p>
            <a:r>
              <a:rPr lang="en-US"/>
              <a:t>Presenting Project Commitment </a:t>
            </a:r>
          </a:p>
          <a:p>
            <a:r>
              <a:rPr lang="en-US"/>
              <a:t>Group (Squad) check-ins with the Data Equity Policy Advisor (1 hour every 3 months)</a:t>
            </a:r>
          </a:p>
          <a:p>
            <a:r>
              <a:rPr lang="en-US"/>
              <a:t>Post-series Community of Practice meetings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723781-3D5F-6547-F1D4-AC642390C1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9807" y="6470731"/>
            <a:ext cx="2272706" cy="18425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58339581-759F-43B7-B47D-47F906F0E294}" type="slidenum">
              <a:rPr lang="en-US" sz="600" smtClean="0"/>
              <a:pPr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en-US" sz="600"/>
          </a:p>
        </p:txBody>
      </p:sp>
    </p:spTree>
    <p:extLst>
      <p:ext uri="{BB962C8B-B14F-4D97-AF65-F5344CB8AC3E}">
        <p14:creationId xmlns:p14="http://schemas.microsoft.com/office/powerpoint/2010/main" val="1843056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12094-FC27-6037-087E-FE4E99B5C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00540"/>
            <a:ext cx="10001250" cy="825500"/>
          </a:xfrm>
        </p:spPr>
        <p:txBody>
          <a:bodyPr anchor="b">
            <a:normAutofit/>
          </a:bodyPr>
          <a:lstStyle/>
          <a:p>
            <a:r>
              <a:rPr lang="en-US"/>
              <a:t>Cohort Presentation Objectives</a:t>
            </a: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6739BEA0-F0CD-63F5-6322-CAE2010A42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9807" y="6470731"/>
            <a:ext cx="2272706" cy="184259"/>
          </a:xfrm>
        </p:spPr>
        <p:txBody>
          <a:bodyPr/>
          <a:lstStyle/>
          <a:p>
            <a:pPr>
              <a:spcAft>
                <a:spcPts val="600"/>
              </a:spcAft>
            </a:pPr>
            <a:fld id="{58339581-759F-43B7-B47D-47F906F0E294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graphicFrame>
        <p:nvGraphicFramePr>
          <p:cNvPr id="7" name="Content Placeholder 2" descr="List of objectives">
            <a:extLst>
              <a:ext uri="{FF2B5EF4-FFF2-40B4-BE49-F238E27FC236}">
                <a16:creationId xmlns:a16="http://schemas.microsoft.com/office/drawing/2014/main" id="{4226E292-E57D-B9CA-08DC-F600E8A814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1526363"/>
              </p:ext>
            </p:extLst>
          </p:nvPr>
        </p:nvGraphicFramePr>
        <p:xfrm>
          <a:off x="635000" y="1329397"/>
          <a:ext cx="10922000" cy="4654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00347568"/>
      </p:ext>
    </p:extLst>
  </p:cSld>
  <p:clrMapOvr>
    <a:masterClrMapping/>
  </p:clrMapOvr>
</p:sld>
</file>

<file path=ppt/theme/theme1.xml><?xml version="1.0" encoding="utf-8"?>
<a:theme xmlns:a="http://schemas.openxmlformats.org/drawingml/2006/main" name="OHA Master Slide">
  <a:themeElements>
    <a:clrScheme name="ICAP 508 Palette">
      <a:dk1>
        <a:srgbClr val="2D2A30"/>
      </a:dk1>
      <a:lt1>
        <a:sysClr val="window" lastClr="FFFFFF"/>
      </a:lt1>
      <a:dk2>
        <a:srgbClr val="00305E"/>
      </a:dk2>
      <a:lt2>
        <a:srgbClr val="D9D8D6"/>
      </a:lt2>
      <a:accent1>
        <a:srgbClr val="547E3B"/>
      </a:accent1>
      <a:accent2>
        <a:srgbClr val="93358D"/>
      </a:accent2>
      <a:accent3>
        <a:srgbClr val="007CBA"/>
      </a:accent3>
      <a:accent4>
        <a:srgbClr val="D24600"/>
      </a:accent4>
      <a:accent5>
        <a:srgbClr val="D7282F"/>
      </a:accent5>
      <a:accent6>
        <a:srgbClr val="F2F2F2"/>
      </a:accent6>
      <a:hlink>
        <a:srgbClr val="0065C6"/>
      </a:hlink>
      <a:folHlink>
        <a:srgbClr val="93358D"/>
      </a:folHlink>
    </a:clrScheme>
    <a:fontScheme name="OHA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HA PowerPoint v3.0 Template.pptx" id="{EF00C1B5-780A-46BE-9E06-C9C81AD427AC}" vid="{74CF6A26-F94D-4E96-87F8-87CBCFE65F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rogram xmlns="f2e5ac6d-9c30-4457-9a8a-3bd73e3b1af1"/>
    <Date xmlns="f2e5ac6d-9c30-4457-9a8a-3bd73e3b1af1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B93CDFC2EB1E4888D307CD508EE683" ma:contentTypeVersion="9" ma:contentTypeDescription="Create a new document." ma:contentTypeScope="" ma:versionID="c2c8cdf79be8c213421109c851f26139">
  <xsd:schema xmlns:xsd="http://www.w3.org/2001/XMLSchema" xmlns:xs="http://www.w3.org/2001/XMLSchema" xmlns:p="http://schemas.microsoft.com/office/2006/metadata/properties" xmlns:ns1="http://schemas.microsoft.com/sharepoint/v3" xmlns:ns2="49e1b1f5-4598-4f10-9cb7-32cc96214367" xmlns:ns3="f2e5ac6d-9c30-4457-9a8a-3bd73e3b1af1" targetNamespace="http://schemas.microsoft.com/office/2006/metadata/properties" ma:root="true" ma:fieldsID="cfd2837aceaf989a620e929c2f297fd3" ns1:_="" ns2:_="" ns3:_="">
    <xsd:import namespace="http://schemas.microsoft.com/sharepoint/v3"/>
    <xsd:import namespace="49e1b1f5-4598-4f10-9cb7-32cc96214367"/>
    <xsd:import namespace="f2e5ac6d-9c30-4457-9a8a-3bd73e3b1af1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3:Program" minOccurs="0"/>
                <xsd:element ref="ns3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e1b1f5-4598-4f10-9cb7-32cc9621436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e5ac6d-9c30-4457-9a8a-3bd73e3b1af1" elementFormDefault="qualified">
    <xsd:import namespace="http://schemas.microsoft.com/office/2006/documentManagement/types"/>
    <xsd:import namespace="http://schemas.microsoft.com/office/infopath/2007/PartnerControls"/>
    <xsd:element name="Program" ma:index="12" nillable="true" ma:displayName="Program" ma:description="If applicable, choose the program area" ma:internalName="Program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PD"/>
                    <xsd:enumeration value="CW"/>
                    <xsd:enumeration value="ODDS"/>
                    <xsd:enumeration value="ODHS"/>
                    <xsd:enumeration value="OEP"/>
                    <xsd:enumeration value="OTIS"/>
                    <xsd:enumeration value="SSP"/>
                    <xsd:enumeration value="VR"/>
                  </xsd:restriction>
                </xsd:simpleType>
              </xsd:element>
            </xsd:sequence>
          </xsd:extension>
        </xsd:complexContent>
      </xsd:complexType>
    </xsd:element>
    <xsd:element name="Date" ma:index="13" nillable="true" ma:displayName="Year" ma:internalName="Dat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906CD6-F6B3-405E-9CB4-F22FC9F86C31}">
  <ds:schemaRefs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purl.org/dc/elements/1.1/"/>
    <ds:schemaRef ds:uri="ff1a0111-b4c4-4249-b713-80a6ce4b0831"/>
    <ds:schemaRef ds:uri="http://schemas.openxmlformats.org/package/2006/metadata/core-properties"/>
    <ds:schemaRef ds:uri="7137f970-cc2a-4058-b253-3237e3a2ae9e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5051199-DD8D-4D4E-A021-61063AC1C7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41D817-AAA2-4E38-891C-994F5C79B7F0}"/>
</file>

<file path=docProps/app.xml><?xml version="1.0" encoding="utf-8"?>
<Properties xmlns="http://schemas.openxmlformats.org/officeDocument/2006/extended-properties" xmlns:vt="http://schemas.openxmlformats.org/officeDocument/2006/docPropsVTypes">
  <Template>OHA PowerPoint v3.0 Template</Template>
  <TotalTime>40</TotalTime>
  <Words>969</Words>
  <Application>Microsoft Office PowerPoint</Application>
  <PresentationFormat>Widescreen</PresentationFormat>
  <Paragraphs>131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 Narrow</vt:lpstr>
      <vt:lpstr>Calibri</vt:lpstr>
      <vt:lpstr>Franklin Gothic Heavy</vt:lpstr>
      <vt:lpstr>Tahoma</vt:lpstr>
      <vt:lpstr>Times</vt:lpstr>
      <vt:lpstr>OHA Master Slide</vt:lpstr>
      <vt:lpstr>OHA &amp; HPA Data Equity Work Ritu Dhungana; Jo Johnson</vt:lpstr>
      <vt:lpstr>Shared Language</vt:lpstr>
      <vt:lpstr>Todays Agenda</vt:lpstr>
      <vt:lpstr>Data Equity Learning Collaborative Context </vt:lpstr>
      <vt:lpstr>OHA Data Equity Learning Collaborative</vt:lpstr>
      <vt:lpstr>REALD &amp; SOGI Data Equity Learning Collaborative: Objectives  </vt:lpstr>
      <vt:lpstr>Who should participate? </vt:lpstr>
      <vt:lpstr>Time Commitment</vt:lpstr>
      <vt:lpstr>Cohort Presentation Objectives</vt:lpstr>
      <vt:lpstr>Accountability Plan</vt:lpstr>
      <vt:lpstr>HPA Data Equity Team: What we do…</vt:lpstr>
      <vt:lpstr>HPA Data Equity Environmental Scan Pilot</vt:lpstr>
      <vt:lpstr>Other HPA Data Equity Team Activities</vt:lpstr>
      <vt:lpstr>Thank you</vt:lpstr>
      <vt:lpstr>Data Equity and REALD &amp; SOGI Resources: </vt:lpstr>
      <vt:lpstr>HPA Data Equity Learning Collaborative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OHA and HPA Data Equity Work</dc:title>
  <dc:subject>Oregon Health Authority PowerPoint Template</dc:subject>
  <dc:creator>Oregon Health Authority</dc:creator>
  <cp:keywords/>
  <dc:description>Oregon Health Authority PowerPoint Template</dc:description>
  <cp:lastModifiedBy>Sarah Tinker (she/her)</cp:lastModifiedBy>
  <cp:revision>4</cp:revision>
  <dcterms:created xsi:type="dcterms:W3CDTF">2024-07-31T16:16:49Z</dcterms:created>
  <dcterms:modified xsi:type="dcterms:W3CDTF">2025-01-22T00:08:23Z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0x010100E4B93CDFC2EB1E4888D307CD508EE683</vt:lpwstr>
  </property>
  <property fmtid="{D5CDD505-2E9C-101B-9397-08002B2CF9AE}" pid="3" name="MSIP_Label_ebdd6eeb-0dd0-4927-947e-a759f08fcf55_Enabled">
    <vt:lpwstr>true</vt:lpwstr>
  </property>
  <property fmtid="{D5CDD505-2E9C-101B-9397-08002B2CF9AE}" pid="4" name="MSIP_Label_ebdd6eeb-0dd0-4927-947e-a759f08fcf55_SetDate">
    <vt:lpwstr>2024-07-08T22:37:06Z</vt:lpwstr>
  </property>
  <property fmtid="{D5CDD505-2E9C-101B-9397-08002B2CF9AE}" pid="5" name="MSIP_Label_ebdd6eeb-0dd0-4927-947e-a759f08fcf55_Method">
    <vt:lpwstr>Privileged</vt:lpwstr>
  </property>
  <property fmtid="{D5CDD505-2E9C-101B-9397-08002B2CF9AE}" pid="6" name="MSIP_Label_ebdd6eeb-0dd0-4927-947e-a759f08fcf55_Name">
    <vt:lpwstr>Level 1 - Published (Items)</vt:lpwstr>
  </property>
  <property fmtid="{D5CDD505-2E9C-101B-9397-08002B2CF9AE}" pid="7" name="MSIP_Label_ebdd6eeb-0dd0-4927-947e-a759f08fcf55_SiteId">
    <vt:lpwstr>658e63e8-8d39-499c-8f48-13adc9452f4c</vt:lpwstr>
  </property>
  <property fmtid="{D5CDD505-2E9C-101B-9397-08002B2CF9AE}" pid="8" name="MSIP_Label_ebdd6eeb-0dd0-4927-947e-a759f08fcf55_ActionId">
    <vt:lpwstr>5f181a95-b3c0-40ee-ab11-7c296edf3c78</vt:lpwstr>
  </property>
  <property fmtid="{D5CDD505-2E9C-101B-9397-08002B2CF9AE}" pid="9" name="MSIP_Label_ebdd6eeb-0dd0-4927-947e-a759f08fcf55_ContentBits">
    <vt:lpwstr>0</vt:lpwstr>
  </property>
</Properties>
</file>