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1406" r:id="rId5"/>
    <p:sldId id="264" r:id="rId6"/>
    <p:sldId id="1412" r:id="rId7"/>
    <p:sldId id="1415" r:id="rId8"/>
    <p:sldId id="1416" r:id="rId9"/>
    <p:sldId id="1413" r:id="rId10"/>
    <p:sldId id="14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Falkenberg Keith" initials="FK" lastIdx="1" clrIdx="6">
    <p:extLst>
      <p:ext uri="{19B8F6BF-5375-455C-9EA6-DF929625EA0E}">
        <p15:presenceInfo xmlns:p15="http://schemas.microsoft.com/office/powerpoint/2012/main" userId="S::keith.falkenberg@dhsoha.state.or.us::7a015d19-eafb-4237-a7b7-34dbed97ea20" providerId="AD"/>
      </p:ext>
    </p:extLst>
  </p:cmAuthor>
  <p:cmAuthor id="1" name="Kinshella Matthew" initials="KM" lastIdx="28" clrIdx="0">
    <p:extLst>
      <p:ext uri="{19B8F6BF-5375-455C-9EA6-DF929625EA0E}">
        <p15:presenceInfo xmlns:p15="http://schemas.microsoft.com/office/powerpoint/2012/main" userId="S::Matthew.Kinshella@dhsoha.state.or.us::8ec553a3-1064-4581-8dcd-bdb96824a01f" providerId="AD"/>
      </p:ext>
    </p:extLst>
  </p:cmAuthor>
  <p:cmAuthor id="2" name="Sinatra Christy" initials="SC" lastIdx="2" clrIdx="1">
    <p:extLst>
      <p:ext uri="{19B8F6BF-5375-455C-9EA6-DF929625EA0E}">
        <p15:presenceInfo xmlns:p15="http://schemas.microsoft.com/office/powerpoint/2012/main" userId="S::christy.sinatra@dhsoha.state.or.us::156a6d14-3225-44be-be35-537431eb7aa1" providerId="AD"/>
      </p:ext>
    </p:extLst>
  </p:cmAuthor>
  <p:cmAuthor id="3" name="Morawski Lisa" initials="ML" lastIdx="5" clrIdx="2">
    <p:extLst>
      <p:ext uri="{19B8F6BF-5375-455C-9EA6-DF929625EA0E}">
        <p15:presenceInfo xmlns:p15="http://schemas.microsoft.com/office/powerpoint/2012/main" userId="S::Lisa.Morawski@dhsoha.state.or.us::1305285e-821c-4fbc-b384-f4cf7153acec" providerId="AD"/>
      </p:ext>
    </p:extLst>
  </p:cmAuthor>
  <p:cmAuthor id="4" name="Sunderland Jake" initials="SJ" lastIdx="1" clrIdx="3">
    <p:extLst>
      <p:ext uri="{19B8F6BF-5375-455C-9EA6-DF929625EA0E}">
        <p15:presenceInfo xmlns:p15="http://schemas.microsoft.com/office/powerpoint/2012/main" userId="S::jake.sunderland@dhsoha.state.or.us::68902716-0584-45b8-95ee-525aebfe2eb4" providerId="AD"/>
      </p:ext>
    </p:extLst>
  </p:cmAuthor>
  <p:cmAuthor id="5" name="Wendt Liesl M" initials="WM" lastIdx="7" clrIdx="4">
    <p:extLst>
      <p:ext uri="{19B8F6BF-5375-455C-9EA6-DF929625EA0E}">
        <p15:presenceInfo xmlns:p15="http://schemas.microsoft.com/office/powerpoint/2012/main" userId="S::liesl.m.wendt@dhsoha.state.or.us::5fae414c-20b6-4908-b492-525940acba79" providerId="AD"/>
      </p:ext>
    </p:extLst>
  </p:cmAuthor>
  <p:cmAuthor id="6" name="Jordan Dion  C" initials="JC" lastIdx="2" clrIdx="5">
    <p:extLst>
      <p:ext uri="{19B8F6BF-5375-455C-9EA6-DF929625EA0E}">
        <p15:presenceInfo xmlns:p15="http://schemas.microsoft.com/office/powerpoint/2012/main" userId="S::dion.c.jordan@dhsoha.state.or.us::92a47379-37b9-4093-be2f-adea26f43f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85C2"/>
    <a:srgbClr val="E3ABD4"/>
    <a:srgbClr val="BA3E9A"/>
    <a:srgbClr val="000000"/>
    <a:srgbClr val="3E67BA"/>
    <a:srgbClr val="142850"/>
    <a:srgbClr val="FFFFFF"/>
    <a:srgbClr val="003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2AB23-10FD-40C4-8406-4600672E1B04}" v="6" dt="2025-01-21T23:13:45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87074" autoAdjust="0"/>
  </p:normalViewPr>
  <p:slideViewPr>
    <p:cSldViewPr snapToGrid="0">
      <p:cViewPr>
        <p:scale>
          <a:sx n="75" d="100"/>
          <a:sy n="75" d="100"/>
        </p:scale>
        <p:origin x="2208" y="5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sen Matthew" userId="0d35891f-905b-4c89-90fa-4abf554b6109" providerId="ADAL" clId="{F9B06DC5-10B3-4A0F-8396-D83ABA1B4BC2}"/>
    <pc:docChg chg="delSld delMainMaster">
      <pc:chgData name="Friesen Matthew" userId="0d35891f-905b-4c89-90fa-4abf554b6109" providerId="ADAL" clId="{F9B06DC5-10B3-4A0F-8396-D83ABA1B4BC2}" dt="2024-11-17T00:08:16.070" v="0" actId="47"/>
      <pc:docMkLst>
        <pc:docMk/>
      </pc:docMkLst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304866982" sldId="26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714506503" sldId="27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886196121" sldId="31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146839512" sldId="349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769264912" sldId="350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363647921" sldId="360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113110393" sldId="365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243489824" sldId="130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735923670" sldId="132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615798276" sldId="1324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83230082" sldId="1325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374885364" sldId="1326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974478666" sldId="1337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156642160" sldId="134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685092482" sldId="1344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132069285" sldId="1345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071592951" sldId="1348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744558724" sldId="1350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551291742" sldId="135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566014105" sldId="135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864750256" sldId="1354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708262225" sldId="1357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077309728" sldId="1358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651878661" sldId="1359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210955031" sldId="1360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577748510" sldId="136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765760962" sldId="136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071666523" sldId="136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677559565" sldId="1366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724137599" sldId="137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285744856" sldId="137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494696247" sldId="137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411149992" sldId="1375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91646068" sldId="1376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554157283" sldId="138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453242409" sldId="138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670059363" sldId="138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865054348" sldId="1384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732373497" sldId="1386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728957371" sldId="1387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857137052" sldId="1389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690552922" sldId="1390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59717333" sldId="139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188224085" sldId="139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716370484" sldId="1394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1831391888" sldId="1396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4092760044" sldId="1397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598852723" sldId="1398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868696718" sldId="1399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362825405" sldId="1400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396572068" sldId="1401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2261564702" sldId="1402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825947296" sldId="1403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631182587" sldId="1404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684904561" sldId="1407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584906568" sldId="1408"/>
        </pc:sldMkLst>
      </pc:sldChg>
      <pc:sldChg chg="del">
        <pc:chgData name="Friesen Matthew" userId="0d35891f-905b-4c89-90fa-4abf554b6109" providerId="ADAL" clId="{F9B06DC5-10B3-4A0F-8396-D83ABA1B4BC2}" dt="2024-11-17T00:08:16.070" v="0" actId="47"/>
        <pc:sldMkLst>
          <pc:docMk/>
          <pc:sldMk cId="3663073861" sldId="1410"/>
        </pc:sldMkLst>
      </pc:sldChg>
      <pc:sldMasterChg chg="del delSldLayout">
        <pc:chgData name="Friesen Matthew" userId="0d35891f-905b-4c89-90fa-4abf554b6109" providerId="ADAL" clId="{F9B06DC5-10B3-4A0F-8396-D83ABA1B4BC2}" dt="2024-11-17T00:08:16.070" v="0" actId="47"/>
        <pc:sldMasterMkLst>
          <pc:docMk/>
          <pc:sldMasterMk cId="472631874" sldId="2147483660"/>
        </pc:sldMasterMkLst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1993325805" sldId="2147483661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1547682501" sldId="2147483662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35647008" sldId="2147483663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2310513988" sldId="2147483664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1346164800" sldId="2147483665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2804254025" sldId="2147483666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637314996" sldId="2147483667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3739350692" sldId="2147483668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2777632576" sldId="2147483669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374067867" sldId="2147483670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4131998078" sldId="2147483671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1010777208" sldId="2147483672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72631874" sldId="2147483660"/>
            <pc:sldLayoutMk cId="2849712527" sldId="2147483673"/>
          </pc:sldLayoutMkLst>
        </pc:sldLayoutChg>
      </pc:sldMasterChg>
      <pc:sldMasterChg chg="del delSldLayout">
        <pc:chgData name="Friesen Matthew" userId="0d35891f-905b-4c89-90fa-4abf554b6109" providerId="ADAL" clId="{F9B06DC5-10B3-4A0F-8396-D83ABA1B4BC2}" dt="2024-11-17T00:08:16.070" v="0" actId="47"/>
        <pc:sldMasterMkLst>
          <pc:docMk/>
          <pc:sldMasterMk cId="4241814550" sldId="2147483674"/>
        </pc:sldMasterMkLst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42085920" sldId="2147483675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1876587277" sldId="2147483676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2390459024" sldId="2147483677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1116571562" sldId="2147483678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3574264119" sldId="2147483679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2993420469" sldId="2147483680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3314175215" sldId="2147483681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3375308959" sldId="2147483682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2479305104" sldId="2147483683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3657056341" sldId="2147483684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2198033508" sldId="2147483685"/>
          </pc:sldLayoutMkLst>
        </pc:sldLayoutChg>
        <pc:sldLayoutChg chg="del">
          <pc:chgData name="Friesen Matthew" userId="0d35891f-905b-4c89-90fa-4abf554b6109" providerId="ADAL" clId="{F9B06DC5-10B3-4A0F-8396-D83ABA1B4BC2}" dt="2024-11-17T00:08:16.070" v="0" actId="47"/>
          <pc:sldLayoutMkLst>
            <pc:docMk/>
            <pc:sldMasterMk cId="4241814550" sldId="2147483674"/>
            <pc:sldLayoutMk cId="155614962" sldId="2147483686"/>
          </pc:sldLayoutMkLst>
        </pc:sldLayoutChg>
      </pc:sldMasterChg>
    </pc:docChg>
  </pc:docChgLst>
  <pc:docChgLst>
    <pc:chgData name="Sarah Tinker (she/her)" userId="0e7663e2-365b-43ee-95b9-b01c66bd14e3" providerId="ADAL" clId="{D762AB23-10FD-40C4-8406-4600672E1B04}"/>
    <pc:docChg chg="undo custSel modSld">
      <pc:chgData name="Sarah Tinker (she/her)" userId="0e7663e2-365b-43ee-95b9-b01c66bd14e3" providerId="ADAL" clId="{D762AB23-10FD-40C4-8406-4600672E1B04}" dt="2025-01-21T23:14:14.660" v="741" actId="962"/>
      <pc:docMkLst>
        <pc:docMk/>
      </pc:docMkLst>
      <pc:sldChg chg="addSp modSp mod">
        <pc:chgData name="Sarah Tinker (she/her)" userId="0e7663e2-365b-43ee-95b9-b01c66bd14e3" providerId="ADAL" clId="{D762AB23-10FD-40C4-8406-4600672E1B04}" dt="2025-01-21T23:11:54.499" v="305" actId="962"/>
        <pc:sldMkLst>
          <pc:docMk/>
          <pc:sldMk cId="2648277410" sldId="264"/>
        </pc:sldMkLst>
        <pc:spChg chg="mod">
          <ac:chgData name="Sarah Tinker (she/her)" userId="0e7663e2-365b-43ee-95b9-b01c66bd14e3" providerId="ADAL" clId="{D762AB23-10FD-40C4-8406-4600672E1B04}" dt="2025-01-21T23:11:03.690" v="187" actId="962"/>
          <ac:spMkLst>
            <pc:docMk/>
            <pc:sldMk cId="2648277410" sldId="264"/>
            <ac:spMk id="14" creationId="{495D79AA-6800-43B5-9FA1-4690EC02855F}"/>
          </ac:spMkLst>
        </pc:spChg>
        <pc:grpChg chg="add mod">
          <ac:chgData name="Sarah Tinker (she/her)" userId="0e7663e2-365b-43ee-95b9-b01c66bd14e3" providerId="ADAL" clId="{D762AB23-10FD-40C4-8406-4600672E1B04}" dt="2025-01-21T23:11:54.499" v="305" actId="962"/>
          <ac:grpSpMkLst>
            <pc:docMk/>
            <pc:sldMk cId="2648277410" sldId="264"/>
            <ac:grpSpMk id="3" creationId="{621B1737-9E39-4362-B72B-FC5263C30DD2}"/>
          </ac:grpSpMkLst>
        </pc:grp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16" creationId="{B4BCB492-9930-48C6-9F90-9E88A6182CD7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18" creationId="{1DF9D2E6-FEB7-42D6-BF72-C93C22CD10CA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20" creationId="{AC8EEEAB-A46E-4C4B-90C9-C10E45E9E8FC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22" creationId="{036D59DC-BD8E-4EF2-BDEA-F6EEF87DA55A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25" creationId="{B9132320-8E0B-4BA5-B7E9-B14B8B10E7A4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26" creationId="{874974B8-B19A-440D-848B-EC4235D49EAD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29" creationId="{F14D98C6-F96C-4DF1-BAB9-C761197A65D9}"/>
          </ac:picMkLst>
        </pc:picChg>
        <pc:picChg chg="mod">
          <ac:chgData name="Sarah Tinker (she/her)" userId="0e7663e2-365b-43ee-95b9-b01c66bd14e3" providerId="ADAL" clId="{D762AB23-10FD-40C4-8406-4600672E1B04}" dt="2025-01-21T23:11:35.936" v="195" actId="164"/>
          <ac:picMkLst>
            <pc:docMk/>
            <pc:sldMk cId="2648277410" sldId="264"/>
            <ac:picMk id="31" creationId="{0B8106D7-52A8-4D12-8877-375CF2F4F23B}"/>
          </ac:picMkLst>
        </pc:picChg>
      </pc:sldChg>
      <pc:sldChg chg="modSp mod">
        <pc:chgData name="Sarah Tinker (she/her)" userId="0e7663e2-365b-43ee-95b9-b01c66bd14e3" providerId="ADAL" clId="{D762AB23-10FD-40C4-8406-4600672E1B04}" dt="2025-01-21T23:10:17.877" v="175" actId="962"/>
        <pc:sldMkLst>
          <pc:docMk/>
          <pc:sldMk cId="3824461629" sldId="1406"/>
        </pc:sldMkLst>
        <pc:picChg chg="mod">
          <ac:chgData name="Sarah Tinker (she/her)" userId="0e7663e2-365b-43ee-95b9-b01c66bd14e3" providerId="ADAL" clId="{D762AB23-10FD-40C4-8406-4600672E1B04}" dt="2025-01-21T23:10:17.877" v="175" actId="962"/>
          <ac:picMkLst>
            <pc:docMk/>
            <pc:sldMk cId="3824461629" sldId="1406"/>
            <ac:picMk id="13" creationId="{563B6D5D-72DB-4C55-AA85-81B17D2767B7}"/>
          </ac:picMkLst>
        </pc:picChg>
        <pc:picChg chg="mod">
          <ac:chgData name="Sarah Tinker (she/her)" userId="0e7663e2-365b-43ee-95b9-b01c66bd14e3" providerId="ADAL" clId="{D762AB23-10FD-40C4-8406-4600672E1B04}" dt="2025-01-21T23:09:42.546" v="59" actId="962"/>
          <ac:picMkLst>
            <pc:docMk/>
            <pc:sldMk cId="3824461629" sldId="1406"/>
            <ac:picMk id="17" creationId="{DEE65274-5ADE-4AD5-8683-2C4AF8B64736}"/>
          </ac:picMkLst>
        </pc:picChg>
      </pc:sldChg>
      <pc:sldChg chg="addSp delSp modSp mod">
        <pc:chgData name="Sarah Tinker (she/her)" userId="0e7663e2-365b-43ee-95b9-b01c66bd14e3" providerId="ADAL" clId="{D762AB23-10FD-40C4-8406-4600672E1B04}" dt="2025-01-21T23:12:35.659" v="358" actId="962"/>
        <pc:sldMkLst>
          <pc:docMk/>
          <pc:sldMk cId="1325189119" sldId="1412"/>
        </pc:sldMkLst>
        <pc:grpChg chg="add del mod">
          <ac:chgData name="Sarah Tinker (she/her)" userId="0e7663e2-365b-43ee-95b9-b01c66bd14e3" providerId="ADAL" clId="{D762AB23-10FD-40C4-8406-4600672E1B04}" dt="2025-01-21T23:12:35.659" v="358" actId="962"/>
          <ac:grpSpMkLst>
            <pc:docMk/>
            <pc:sldMk cId="1325189119" sldId="1412"/>
            <ac:grpSpMk id="3" creationId="{9A7928BD-A33C-7F50-025A-B2900A4A47F8}"/>
          </ac:grpSpMkLst>
        </pc:grp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4" creationId="{3FAE5096-2FEE-4968-A247-0FD98995D60F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7" creationId="{AC57E7BB-7297-4C87-8C6E-37833D66732B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9" creationId="{C4BE55F8-2F7E-4FF7-AC21-BD02DB072AEA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11" creationId="{2D19D1A3-2428-4773-859C-782C53A29E5B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13" creationId="{DD442965-6A34-4C09-B705-4C82F6041A40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16" creationId="{8B6176DD-17C1-4A83-A4DB-DEDCA681E92F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18" creationId="{38BE0FFA-6D7F-48A3-9E8C-1C4C81C35730}"/>
          </ac:picMkLst>
        </pc:picChg>
        <pc:picChg chg="mod">
          <ac:chgData name="Sarah Tinker (she/her)" userId="0e7663e2-365b-43ee-95b9-b01c66bd14e3" providerId="ADAL" clId="{D762AB23-10FD-40C4-8406-4600672E1B04}" dt="2025-01-21T23:12:14.466" v="308" actId="164"/>
          <ac:picMkLst>
            <pc:docMk/>
            <pc:sldMk cId="1325189119" sldId="1412"/>
            <ac:picMk id="20" creationId="{D6047E78-5764-4842-83D8-A1A5AD0E5908}"/>
          </ac:picMkLst>
        </pc:picChg>
      </pc:sldChg>
      <pc:sldChg chg="addSp delSp modSp mod">
        <pc:chgData name="Sarah Tinker (she/her)" userId="0e7663e2-365b-43ee-95b9-b01c66bd14e3" providerId="ADAL" clId="{D762AB23-10FD-40C4-8406-4600672E1B04}" dt="2025-01-21T23:14:05.396" v="739" actId="962"/>
        <pc:sldMkLst>
          <pc:docMk/>
          <pc:sldMk cId="4017315869" sldId="1413"/>
        </pc:sldMkLst>
        <pc:grpChg chg="add mod">
          <ac:chgData name="Sarah Tinker (she/her)" userId="0e7663e2-365b-43ee-95b9-b01c66bd14e3" providerId="ADAL" clId="{D762AB23-10FD-40C4-8406-4600672E1B04}" dt="2025-01-21T23:14:05.396" v="739" actId="962"/>
          <ac:grpSpMkLst>
            <pc:docMk/>
            <pc:sldMk cId="4017315869" sldId="1413"/>
            <ac:grpSpMk id="3" creationId="{E8814582-BD2F-8FF1-D4CE-B838478D071E}"/>
          </ac:grpSpMkLst>
        </pc:grpChg>
        <pc:picChg chg="mod">
          <ac:chgData name="Sarah Tinker (she/her)" userId="0e7663e2-365b-43ee-95b9-b01c66bd14e3" providerId="ADAL" clId="{D762AB23-10FD-40C4-8406-4600672E1B04}" dt="2025-01-21T23:13:45.795" v="635" actId="164"/>
          <ac:picMkLst>
            <pc:docMk/>
            <pc:sldMk cId="4017315869" sldId="1413"/>
            <ac:picMk id="4" creationId="{B95A0B60-2BA9-4FA8-9514-C82BF5DF12FC}"/>
          </ac:picMkLst>
        </pc:picChg>
        <pc:picChg chg="mod">
          <ac:chgData name="Sarah Tinker (she/her)" userId="0e7663e2-365b-43ee-95b9-b01c66bd14e3" providerId="ADAL" clId="{D762AB23-10FD-40C4-8406-4600672E1B04}" dt="2025-01-21T23:13:45.795" v="635" actId="164"/>
          <ac:picMkLst>
            <pc:docMk/>
            <pc:sldMk cId="4017315869" sldId="1413"/>
            <ac:picMk id="7" creationId="{7F6A3AAE-FB2F-42E6-A37D-CBE7B7CFA70F}"/>
          </ac:picMkLst>
        </pc:picChg>
        <pc:picChg chg="mod">
          <ac:chgData name="Sarah Tinker (she/her)" userId="0e7663e2-365b-43ee-95b9-b01c66bd14e3" providerId="ADAL" clId="{D762AB23-10FD-40C4-8406-4600672E1B04}" dt="2025-01-21T23:13:45.795" v="635" actId="164"/>
          <ac:picMkLst>
            <pc:docMk/>
            <pc:sldMk cId="4017315869" sldId="1413"/>
            <ac:picMk id="10" creationId="{7A91AE66-9E08-4676-8F08-D7C0B775FD1F}"/>
          </ac:picMkLst>
        </pc:picChg>
        <pc:picChg chg="del mod">
          <ac:chgData name="Sarah Tinker (she/her)" userId="0e7663e2-365b-43ee-95b9-b01c66bd14e3" providerId="ADAL" clId="{D762AB23-10FD-40C4-8406-4600672E1B04}" dt="2025-01-21T23:13:39.449" v="634" actId="478"/>
          <ac:picMkLst>
            <pc:docMk/>
            <pc:sldMk cId="4017315869" sldId="1413"/>
            <ac:picMk id="13" creationId="{16B1E688-B64F-45C1-9F99-472F1A0A9C4B}"/>
          </ac:picMkLst>
        </pc:picChg>
      </pc:sldChg>
      <pc:sldChg chg="addSp delSp modSp mod">
        <pc:chgData name="Sarah Tinker (she/her)" userId="0e7663e2-365b-43ee-95b9-b01c66bd14e3" providerId="ADAL" clId="{D762AB23-10FD-40C4-8406-4600672E1B04}" dt="2025-01-21T23:13:04.709" v="494" actId="478"/>
        <pc:sldMkLst>
          <pc:docMk/>
          <pc:sldMk cId="3794564605" sldId="1415"/>
        </pc:sldMkLst>
        <pc:grpChg chg="add del mod">
          <ac:chgData name="Sarah Tinker (she/her)" userId="0e7663e2-365b-43ee-95b9-b01c66bd14e3" providerId="ADAL" clId="{D762AB23-10FD-40C4-8406-4600672E1B04}" dt="2025-01-21T23:13:04.709" v="494" actId="478"/>
          <ac:grpSpMkLst>
            <pc:docMk/>
            <pc:sldMk cId="3794564605" sldId="1415"/>
            <ac:grpSpMk id="3" creationId="{4E62C431-3790-954D-09CF-6A6D7690FD35}"/>
          </ac:grpSpMkLst>
        </pc:grp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5" creationId="{9B7EF680-34CD-40DD-A14E-51E9357B0E12}"/>
          </ac:picMkLst>
        </pc:pic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7" creationId="{AC57E7BB-7297-4C87-8C6E-37833D66732B}"/>
          </ac:picMkLst>
        </pc:pic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8" creationId="{E1DD87E0-CD9D-404D-BF49-63370F67C4F4}"/>
          </ac:picMkLst>
        </pc:pic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9" creationId="{C4BE55F8-2F7E-4FF7-AC21-BD02DB072AEA}"/>
          </ac:picMkLst>
        </pc:pic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12" creationId="{2668CC30-A80D-4DFC-A756-A5A44C2DF25D}"/>
          </ac:picMkLst>
        </pc:pic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13" creationId="{DD442965-6A34-4C09-B705-4C82F6041A40}"/>
          </ac:picMkLst>
        </pc:picChg>
        <pc:picChg chg="mod">
          <ac:chgData name="Sarah Tinker (she/her)" userId="0e7663e2-365b-43ee-95b9-b01c66bd14e3" providerId="ADAL" clId="{D762AB23-10FD-40C4-8406-4600672E1B04}" dt="2025-01-21T23:12:45.251" v="360" actId="164"/>
          <ac:picMkLst>
            <pc:docMk/>
            <pc:sldMk cId="3794564605" sldId="1415"/>
            <ac:picMk id="18" creationId="{38BE0FFA-6D7F-48A3-9E8C-1C4C81C35730}"/>
          </ac:picMkLst>
        </pc:picChg>
      </pc:sldChg>
      <pc:sldChg chg="addSp delSp modSp mod">
        <pc:chgData name="Sarah Tinker (she/her)" userId="0e7663e2-365b-43ee-95b9-b01c66bd14e3" providerId="ADAL" clId="{D762AB23-10FD-40C4-8406-4600672E1B04}" dt="2025-01-21T23:13:30.880" v="632" actId="962"/>
        <pc:sldMkLst>
          <pc:docMk/>
          <pc:sldMk cId="1884557465" sldId="1416"/>
        </pc:sldMkLst>
        <pc:grpChg chg="add del mod">
          <ac:chgData name="Sarah Tinker (she/her)" userId="0e7663e2-365b-43ee-95b9-b01c66bd14e3" providerId="ADAL" clId="{D762AB23-10FD-40C4-8406-4600672E1B04}" dt="2025-01-21T23:13:17.162" v="498" actId="164"/>
          <ac:grpSpMkLst>
            <pc:docMk/>
            <pc:sldMk cId="1884557465" sldId="1416"/>
            <ac:grpSpMk id="3" creationId="{156F47A9-759C-8E1A-80C6-636FEF4471C7}"/>
          </ac:grpSpMkLst>
        </pc:grpChg>
        <pc:grpChg chg="add del mod">
          <ac:chgData name="Sarah Tinker (she/her)" userId="0e7663e2-365b-43ee-95b9-b01c66bd14e3" providerId="ADAL" clId="{D762AB23-10FD-40C4-8406-4600672E1B04}" dt="2025-01-21T23:13:30.880" v="632" actId="962"/>
          <ac:grpSpMkLst>
            <pc:docMk/>
            <pc:sldMk cId="1884557465" sldId="1416"/>
            <ac:grpSpMk id="5" creationId="{1A2040E8-6283-EC4A-8392-5F514CA63E7B}"/>
          </ac:grpSpMkLst>
        </pc:grpChg>
        <pc:picChg chg="mod">
          <ac:chgData name="Sarah Tinker (she/her)" userId="0e7663e2-365b-43ee-95b9-b01c66bd14e3" providerId="ADAL" clId="{D762AB23-10FD-40C4-8406-4600672E1B04}" dt="2025-01-21T23:13:11.708" v="495" actId="164"/>
          <ac:picMkLst>
            <pc:docMk/>
            <pc:sldMk cId="1884557465" sldId="1416"/>
            <ac:picMk id="4" creationId="{0B3074EF-EF8E-48D3-82D1-0F14DC05BAA8}"/>
          </ac:picMkLst>
        </pc:picChg>
        <pc:picChg chg="mod">
          <ac:chgData name="Sarah Tinker (she/her)" userId="0e7663e2-365b-43ee-95b9-b01c66bd14e3" providerId="ADAL" clId="{D762AB23-10FD-40C4-8406-4600672E1B04}" dt="2025-01-21T23:13:17.162" v="498" actId="164"/>
          <ac:picMkLst>
            <pc:docMk/>
            <pc:sldMk cId="1884557465" sldId="1416"/>
            <ac:picMk id="7" creationId="{AC57E7BB-7297-4C87-8C6E-37833D66732B}"/>
          </ac:picMkLst>
        </pc:picChg>
        <pc:picChg chg="mod">
          <ac:chgData name="Sarah Tinker (she/her)" userId="0e7663e2-365b-43ee-95b9-b01c66bd14e3" providerId="ADAL" clId="{D762AB23-10FD-40C4-8406-4600672E1B04}" dt="2025-01-21T23:13:17.162" v="498" actId="164"/>
          <ac:picMkLst>
            <pc:docMk/>
            <pc:sldMk cId="1884557465" sldId="1416"/>
            <ac:picMk id="9" creationId="{C4BE55F8-2F7E-4FF7-AC21-BD02DB072AEA}"/>
          </ac:picMkLst>
        </pc:picChg>
        <pc:picChg chg="mod">
          <ac:chgData name="Sarah Tinker (she/her)" userId="0e7663e2-365b-43ee-95b9-b01c66bd14e3" providerId="ADAL" clId="{D762AB23-10FD-40C4-8406-4600672E1B04}" dt="2025-01-21T23:13:11.708" v="495" actId="164"/>
          <ac:picMkLst>
            <pc:docMk/>
            <pc:sldMk cId="1884557465" sldId="1416"/>
            <ac:picMk id="10" creationId="{8228B3ED-8F21-4455-B0EA-AE94E0781EA6}"/>
          </ac:picMkLst>
        </pc:picChg>
        <pc:picChg chg="mod">
          <ac:chgData name="Sarah Tinker (she/her)" userId="0e7663e2-365b-43ee-95b9-b01c66bd14e3" providerId="ADAL" clId="{D762AB23-10FD-40C4-8406-4600672E1B04}" dt="2025-01-21T23:13:11.708" v="495" actId="164"/>
          <ac:picMkLst>
            <pc:docMk/>
            <pc:sldMk cId="1884557465" sldId="1416"/>
            <ac:picMk id="13" creationId="{DD442965-6A34-4C09-B705-4C82F6041A40}"/>
          </ac:picMkLst>
        </pc:picChg>
        <pc:picChg chg="mod">
          <ac:chgData name="Sarah Tinker (she/her)" userId="0e7663e2-365b-43ee-95b9-b01c66bd14e3" providerId="ADAL" clId="{D762AB23-10FD-40C4-8406-4600672E1B04}" dt="2025-01-21T23:13:11.708" v="495" actId="164"/>
          <ac:picMkLst>
            <pc:docMk/>
            <pc:sldMk cId="1884557465" sldId="1416"/>
            <ac:picMk id="15" creationId="{3CD2BF4F-43E9-4616-BD0B-F4501D5398E6}"/>
          </ac:picMkLst>
        </pc:picChg>
        <pc:picChg chg="mod">
          <ac:chgData name="Sarah Tinker (she/her)" userId="0e7663e2-365b-43ee-95b9-b01c66bd14e3" providerId="ADAL" clId="{D762AB23-10FD-40C4-8406-4600672E1B04}" dt="2025-01-21T23:13:11.708" v="495" actId="164"/>
          <ac:picMkLst>
            <pc:docMk/>
            <pc:sldMk cId="1884557465" sldId="1416"/>
            <ac:picMk id="18" creationId="{38BE0FFA-6D7F-48A3-9E8C-1C4C81C35730}"/>
          </ac:picMkLst>
        </pc:picChg>
      </pc:sldChg>
      <pc:sldChg chg="modSp mod">
        <pc:chgData name="Sarah Tinker (she/her)" userId="0e7663e2-365b-43ee-95b9-b01c66bd14e3" providerId="ADAL" clId="{D762AB23-10FD-40C4-8406-4600672E1B04}" dt="2025-01-21T23:14:14.660" v="741" actId="962"/>
        <pc:sldMkLst>
          <pc:docMk/>
          <pc:sldMk cId="1190783589" sldId="1417"/>
        </pc:sldMkLst>
        <pc:picChg chg="mod">
          <ac:chgData name="Sarah Tinker (she/her)" userId="0e7663e2-365b-43ee-95b9-b01c66bd14e3" providerId="ADAL" clId="{D762AB23-10FD-40C4-8406-4600672E1B04}" dt="2025-01-21T23:14:13.655" v="740" actId="962"/>
          <ac:picMkLst>
            <pc:docMk/>
            <pc:sldMk cId="1190783589" sldId="1417"/>
            <ac:picMk id="13" creationId="{563B6D5D-72DB-4C55-AA85-81B17D2767B7}"/>
          </ac:picMkLst>
        </pc:picChg>
        <pc:picChg chg="mod">
          <ac:chgData name="Sarah Tinker (she/her)" userId="0e7663e2-365b-43ee-95b9-b01c66bd14e3" providerId="ADAL" clId="{D762AB23-10FD-40C4-8406-4600672E1B04}" dt="2025-01-21T23:14:14.660" v="741" actId="962"/>
          <ac:picMkLst>
            <pc:docMk/>
            <pc:sldMk cId="1190783589" sldId="1417"/>
            <ac:picMk id="17" creationId="{DEE65274-5ADE-4AD5-8683-2C4AF8B647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7CDA-A108-4A9C-80FB-79F05DBA4EF1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99FB5-0055-4882-AE8D-A0170D1F6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99FB5-0055-4882-AE8D-A0170D1F62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9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99FB5-0055-4882-AE8D-A0170D1F62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2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2 closing reflections…</a:t>
            </a:r>
          </a:p>
          <a:p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Legislation &amp; Rules say: will use these standards when collect demographic data – how do we integrate these questions…but intention is to use data to address service inequities &amp; disproportionalities – so this work is more than just building standards: explaining purpose, helping people get excited, overcoming barriers, training in gathering data, creating storage systems, teaching analysis procedures, thinking about how to use,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Find myself bringing in more community organizing strategies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99FB5-0055-4882-AE8D-A0170D1F62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2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t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99FB5-0055-4882-AE8D-A0170D1F6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55749" y="2540000"/>
            <a:ext cx="9080501" cy="1778000"/>
          </a:xfrm>
        </p:spPr>
        <p:txBody>
          <a:bodyPr anchor="b">
            <a:normAutofit/>
          </a:bodyPr>
          <a:lstStyle>
            <a:lvl1pPr algn="l">
              <a:defRPr sz="47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7C1C7-AA35-46F5-ADCA-255FC3BBB6E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55750" y="4445001"/>
            <a:ext cx="5397499" cy="825499"/>
          </a:xfrm>
        </p:spPr>
        <p:txBody>
          <a:bodyPr>
            <a:normAutofit/>
          </a:bodyPr>
          <a:lstStyle>
            <a:lvl1pPr marL="0" indent="0" algn="l">
              <a:buNone/>
              <a:defRPr sz="2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H2 – Arial 29</a:t>
            </a:r>
          </a:p>
        </p:txBody>
      </p:sp>
      <p:pic>
        <p:nvPicPr>
          <p:cNvPr id="12" name="Picture 11" descr="ODS logo">
            <a:extLst>
              <a:ext uri="{FF2B5EF4-FFF2-40B4-BE49-F238E27FC236}">
                <a16:creationId xmlns:a16="http://schemas.microsoft.com/office/drawing/2014/main" id="{FD713053-A881-4B23-B73C-514CA247F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5000"/>
            <a:ext cx="2635250" cy="7509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36EC91-B2F1-4408-8006-8100ADB73BC1}"/>
              </a:ext>
            </a:extLst>
          </p:cNvPr>
          <p:cNvCxnSpPr/>
          <p:nvPr userDrawn="1"/>
        </p:nvCxnSpPr>
        <p:spPr>
          <a:xfrm>
            <a:off x="1555749" y="4318000"/>
            <a:ext cx="90805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3769BF-2879-4EB7-8F4F-C49316420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26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3FFE-E462-4D53-B370-64812CD1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AA68A-88C4-45FA-A8E4-D83C1B884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9B6DB-C2C8-4949-AABE-C2B3783C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474550"/>
            <a:ext cx="2001196" cy="180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(edit in slide master)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6F72C-0392-4EF7-A3D6-20A44C89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ODHS – Your program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B8E7A-23D4-4C2A-9816-E9443FAF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2F5EA0-9D76-4DA2-908D-15EBA1A0D8B9}"/>
              </a:ext>
            </a:extLst>
          </p:cNvPr>
          <p:cNvCxnSpPr>
            <a:cxnSpLocks/>
          </p:cNvCxnSpPr>
          <p:nvPr userDrawn="1"/>
        </p:nvCxnSpPr>
        <p:spPr>
          <a:xfrm>
            <a:off x="660728" y="1460500"/>
            <a:ext cx="108962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B3769BF-2879-4EB7-8F4F-C49316420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269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3EADC-FA06-4311-9C7E-8EE2BED88A6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555749" y="2540000"/>
            <a:ext cx="9080501" cy="1778000"/>
          </a:xfrm>
        </p:spPr>
        <p:txBody>
          <a:bodyPr anchor="b">
            <a:normAutofit/>
          </a:bodyPr>
          <a:lstStyle>
            <a:lvl1pPr algn="l">
              <a:defRPr sz="47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7C1C7-AA35-46F5-ADCA-255FC3BBB6E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55750" y="4445001"/>
            <a:ext cx="5397499" cy="825499"/>
          </a:xfrm>
        </p:spPr>
        <p:txBody>
          <a:bodyPr>
            <a:normAutofit/>
          </a:bodyPr>
          <a:lstStyle>
            <a:lvl1pPr marL="0" indent="0" algn="l">
              <a:buNone/>
              <a:defRPr sz="29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</a:t>
            </a:r>
          </a:p>
        </p:txBody>
      </p:sp>
      <p:pic>
        <p:nvPicPr>
          <p:cNvPr id="12" name="Picture 11" descr="ODS logo">
            <a:extLst>
              <a:ext uri="{FF2B5EF4-FFF2-40B4-BE49-F238E27FC236}">
                <a16:creationId xmlns:a16="http://schemas.microsoft.com/office/drawing/2014/main" id="{FD713053-A881-4B23-B73C-514CA247F6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35000"/>
            <a:ext cx="2635250" cy="7509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36EC91-B2F1-4408-8006-8100ADB73BC1}"/>
              </a:ext>
            </a:extLst>
          </p:cNvPr>
          <p:cNvCxnSpPr/>
          <p:nvPr userDrawn="1"/>
        </p:nvCxnSpPr>
        <p:spPr>
          <a:xfrm>
            <a:off x="1555749" y="4318000"/>
            <a:ext cx="90805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F827-2A66-4FF8-B275-C048723E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55FF1-C48E-4E29-8841-20099598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1587500"/>
            <a:ext cx="5397500" cy="46355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6F4A9-C7F9-4886-A274-B689E9BF0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87500"/>
            <a:ext cx="5397500" cy="4635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22C9B-2E88-4999-875C-18930BB1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999" y="6474550"/>
            <a:ext cx="2010923" cy="180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(edit in slide master)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41EFE-476C-4584-BD73-ACE5BBA8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ODHS – Your program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8949B-3E6A-44F7-BEAC-F2D52315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573655-1BE6-4703-80B1-42FD52EA3C8E}"/>
              </a:ext>
            </a:extLst>
          </p:cNvPr>
          <p:cNvCxnSpPr>
            <a:cxnSpLocks/>
          </p:cNvCxnSpPr>
          <p:nvPr userDrawn="1"/>
        </p:nvCxnSpPr>
        <p:spPr>
          <a:xfrm>
            <a:off x="660728" y="1460500"/>
            <a:ext cx="108962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4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88FC-A527-4A1B-8C19-3A0AF5588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5001"/>
            <a:ext cx="10916466" cy="82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8DE6A-4FF0-442F-BCE4-3CC826202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594576"/>
            <a:ext cx="5397500" cy="428625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9123-B921-4566-9412-35B668E40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" y="2171430"/>
            <a:ext cx="5397500" cy="405157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24AE4-59B8-4655-ABC7-B5D0D1E4B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859" y="1601652"/>
            <a:ext cx="5397500" cy="428625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465078-7EA5-4350-B5F8-AF1612384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859" y="2171429"/>
            <a:ext cx="5397500" cy="405157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BF1607-EE3E-49BA-A217-6C914119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6474550"/>
            <a:ext cx="1991468" cy="180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(edit in slide master)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2A01-FB88-4D54-9A15-6B72F22E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ODHS – Your program 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87684-0DE6-4F26-8554-33CFADAC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C2997DC-B80A-48DB-B7F8-C4F633364849}"/>
              </a:ext>
            </a:extLst>
          </p:cNvPr>
          <p:cNvCxnSpPr>
            <a:cxnSpLocks/>
          </p:cNvCxnSpPr>
          <p:nvPr userDrawn="1"/>
        </p:nvCxnSpPr>
        <p:spPr>
          <a:xfrm>
            <a:off x="660728" y="1460500"/>
            <a:ext cx="108962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5036-3D15-4D08-9281-87CBB86A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E0E79-5CDD-4194-B178-C8D9C761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999" y="6474550"/>
            <a:ext cx="2030379" cy="180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(edit in slide master)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ABF8B-B692-4B6E-91C1-867C8487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ODHS – Your program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77957-3333-4362-9BDE-CB077A70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0F2EEA-710E-4B14-81C1-FEE48834C5E4}"/>
              </a:ext>
            </a:extLst>
          </p:cNvPr>
          <p:cNvCxnSpPr>
            <a:cxnSpLocks/>
          </p:cNvCxnSpPr>
          <p:nvPr userDrawn="1"/>
        </p:nvCxnSpPr>
        <p:spPr>
          <a:xfrm>
            <a:off x="660728" y="1460500"/>
            <a:ext cx="108962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5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0993-A6BA-4B27-9432-87BD9A6C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634999"/>
            <a:ext cx="10896271" cy="825501"/>
          </a:xfrm>
        </p:spPr>
        <p:txBody>
          <a:bodyPr anchor="b">
            <a:noAutofit/>
          </a:bodyPr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094E-9304-4478-A67E-2134D652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0" y="1587500"/>
            <a:ext cx="6312717" cy="4635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144E9-6F8E-44BB-89F1-D80A48A8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000" y="1587501"/>
            <a:ext cx="4476750" cy="46355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9732A-2553-47F1-AEDC-4DE24501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4999" y="6474550"/>
            <a:ext cx="1962285" cy="180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(edit in slide master)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C80A2-D412-4DFF-867E-1401D9B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ODHS – Your program name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95767-2358-4468-8439-3822F613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6B0F6B-8C32-4054-B8B5-EE45BB977981}"/>
              </a:ext>
            </a:extLst>
          </p:cNvPr>
          <p:cNvCxnSpPr>
            <a:cxnSpLocks/>
          </p:cNvCxnSpPr>
          <p:nvPr userDrawn="1"/>
        </p:nvCxnSpPr>
        <p:spPr>
          <a:xfrm>
            <a:off x="660728" y="1460500"/>
            <a:ext cx="1089627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A5499-3C11-4CAB-AC37-D0030E752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35000"/>
            <a:ext cx="10001250" cy="825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11A70-DB22-46CA-9CE1-A35556978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0" y="1587500"/>
            <a:ext cx="10922000" cy="463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ECAA1-1AE0-4E31-955C-7CF2571A2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000" y="6474550"/>
            <a:ext cx="1537644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April 23,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B5F5-8BAC-44A1-99EF-C67D7A6EF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9017" y="6474551"/>
            <a:ext cx="6433967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ODHS – Introducing REALD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CBB85-93B2-4FE1-8E4B-BDEFB3E3D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3822" y="6474551"/>
            <a:ext cx="1537644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339581-759F-43B7-B47D-47F906F0E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2" r:id="rId4"/>
    <p:sldLayoutId id="2147483653" r:id="rId5"/>
    <p:sldLayoutId id="2147483654" r:id="rId6"/>
    <p:sldLayoutId id="214748365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cap="none" spc="0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002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057400" indent="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​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00">
          <p15:clr>
            <a:srgbClr val="F26B43"/>
          </p15:clr>
        </p15:guide>
        <p15:guide id="4" pos="900">
          <p15:clr>
            <a:srgbClr val="F26B43"/>
          </p15:clr>
        </p15:guide>
        <p15:guide id="5" pos="980">
          <p15:clr>
            <a:srgbClr val="F26B43"/>
          </p15:clr>
        </p15:guide>
        <p15:guide id="6" pos="1480">
          <p15:clr>
            <a:srgbClr val="F26B43"/>
          </p15:clr>
        </p15:guide>
        <p15:guide id="7" pos="1560">
          <p15:clr>
            <a:srgbClr val="F26B43"/>
          </p15:clr>
        </p15:guide>
        <p15:guide id="8" pos="2060">
          <p15:clr>
            <a:srgbClr val="F26B43"/>
          </p15:clr>
        </p15:guide>
        <p15:guide id="9" pos="2140">
          <p15:clr>
            <a:srgbClr val="F26B43"/>
          </p15:clr>
        </p15:guide>
        <p15:guide id="10" pos="2640">
          <p15:clr>
            <a:srgbClr val="F26B43"/>
          </p15:clr>
        </p15:guide>
        <p15:guide id="11" pos="2720">
          <p15:clr>
            <a:srgbClr val="F26B43"/>
          </p15:clr>
        </p15:guide>
        <p15:guide id="12" pos="3220">
          <p15:clr>
            <a:srgbClr val="F26B43"/>
          </p15:clr>
        </p15:guide>
        <p15:guide id="13" pos="3300">
          <p15:clr>
            <a:srgbClr val="F26B43"/>
          </p15:clr>
        </p15:guide>
        <p15:guide id="14" pos="3800">
          <p15:clr>
            <a:srgbClr val="F26B43"/>
          </p15:clr>
        </p15:guide>
        <p15:guide id="15" pos="3880">
          <p15:clr>
            <a:srgbClr val="F26B43"/>
          </p15:clr>
        </p15:guide>
        <p15:guide id="16" pos="4380">
          <p15:clr>
            <a:srgbClr val="F26B43"/>
          </p15:clr>
        </p15:guide>
        <p15:guide id="17" pos="4460">
          <p15:clr>
            <a:srgbClr val="F26B43"/>
          </p15:clr>
        </p15:guide>
        <p15:guide id="18" pos="4960">
          <p15:clr>
            <a:srgbClr val="F26B43"/>
          </p15:clr>
        </p15:guide>
        <p15:guide id="19" pos="5040">
          <p15:clr>
            <a:srgbClr val="F26B43"/>
          </p15:clr>
        </p15:guide>
        <p15:guide id="20" pos="5540">
          <p15:clr>
            <a:srgbClr val="F26B43"/>
          </p15:clr>
        </p15:guide>
        <p15:guide id="21" pos="5620">
          <p15:clr>
            <a:srgbClr val="F26B43"/>
          </p15:clr>
        </p15:guide>
        <p15:guide id="22" pos="6120">
          <p15:clr>
            <a:srgbClr val="F26B43"/>
          </p15:clr>
        </p15:guide>
        <p15:guide id="23" pos="6200">
          <p15:clr>
            <a:srgbClr val="F26B43"/>
          </p15:clr>
        </p15:guide>
        <p15:guide id="24" pos="6700">
          <p15:clr>
            <a:srgbClr val="F26B43"/>
          </p15:clr>
        </p15:guide>
        <p15:guide id="25" pos="6780">
          <p15:clr>
            <a:srgbClr val="F26B43"/>
          </p15:clr>
        </p15:guide>
        <p15:guide id="26" pos="7280">
          <p15:clr>
            <a:srgbClr val="F26B43"/>
          </p15:clr>
        </p15:guide>
        <p15:guide id="27" orient="horz">
          <p15:clr>
            <a:srgbClr val="F26B43"/>
          </p15:clr>
        </p15:guide>
        <p15:guide id="28" orient="horz" pos="4320">
          <p15:clr>
            <a:srgbClr val="F26B43"/>
          </p15:clr>
        </p15:guide>
        <p15:guide id="29" orient="horz" pos="400">
          <p15:clr>
            <a:srgbClr val="F26B43"/>
          </p15:clr>
        </p15:guide>
        <p15:guide id="30" orient="horz" pos="920">
          <p15:clr>
            <a:srgbClr val="F26B43"/>
          </p15:clr>
        </p15:guide>
        <p15:guide id="31" orient="horz" pos="1000">
          <p15:clr>
            <a:srgbClr val="F26B43"/>
          </p15:clr>
        </p15:guide>
        <p15:guide id="32" orient="horz" pos="1520">
          <p15:clr>
            <a:srgbClr val="F26B43"/>
          </p15:clr>
        </p15:guide>
        <p15:guide id="33" orient="horz" pos="1600">
          <p15:clr>
            <a:srgbClr val="F26B43"/>
          </p15:clr>
        </p15:guide>
        <p15:guide id="34" orient="horz" pos="2120">
          <p15:clr>
            <a:srgbClr val="F26B43"/>
          </p15:clr>
        </p15:guide>
        <p15:guide id="35" orient="horz" pos="2200">
          <p15:clr>
            <a:srgbClr val="F26B43"/>
          </p15:clr>
        </p15:guide>
        <p15:guide id="36" orient="horz" pos="2720">
          <p15:clr>
            <a:srgbClr val="F26B43"/>
          </p15:clr>
        </p15:guide>
        <p15:guide id="37" orient="horz" pos="2800">
          <p15:clr>
            <a:srgbClr val="F26B43"/>
          </p15:clr>
        </p15:guide>
        <p15:guide id="38" orient="horz" pos="3336" userDrawn="1">
          <p15:clr>
            <a:srgbClr val="F26B43"/>
          </p15:clr>
        </p15:guide>
        <p15:guide id="39" orient="horz" pos="3400">
          <p15:clr>
            <a:srgbClr val="F26B43"/>
          </p15:clr>
        </p15:guide>
        <p15:guide id="40" orient="horz" pos="39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9.JPG"/><Relationship Id="rId7" Type="http://schemas.openxmlformats.org/officeDocument/2006/relationships/image" Target="../media/image1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4.JPG"/><Relationship Id="rId4" Type="http://schemas.openxmlformats.org/officeDocument/2006/relationships/image" Target="../media/image6.JP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JPG"/><Relationship Id="rId7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6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5B6491-9CB7-426F-B31F-D68861F94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27" y="4558612"/>
            <a:ext cx="5553770" cy="1569909"/>
          </a:xfrm>
        </p:spPr>
        <p:txBody>
          <a:bodyPr wrap="square" anchor="b">
            <a:noAutofit/>
          </a:bodyPr>
          <a:lstStyle/>
          <a:p>
            <a:br>
              <a:rPr lang="en-US" sz="3200" b="0" dirty="0">
                <a:latin typeface="+mj-lt"/>
              </a:rPr>
            </a:br>
            <a:r>
              <a:rPr lang="en-US" sz="3200" b="0" i="0" dirty="0">
                <a:effectLst/>
                <a:latin typeface="+mj-lt"/>
              </a:rPr>
              <a:t>Building Data Equity Capacity with REALD and SOGI Learning Labs</a:t>
            </a:r>
            <a:endParaRPr lang="en-US" sz="3200" b="0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FD51EA-966B-4F04-90F1-5E1979BB4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9" y="4558612"/>
            <a:ext cx="5126181" cy="162548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Dr. Matt Friesen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REALD &amp; SOGI Data Equity Manager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Office of Equity and Multicultural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Oregon Department of Human Services</a:t>
            </a:r>
          </a:p>
        </p:txBody>
      </p:sp>
      <p:pic>
        <p:nvPicPr>
          <p:cNvPr id="13" name="Picture 12" descr="A group of people of diverse ages and races sitting on a bench">
            <a:extLst>
              <a:ext uri="{FF2B5EF4-FFF2-40B4-BE49-F238E27FC236}">
                <a16:creationId xmlns:a16="http://schemas.microsoft.com/office/drawing/2014/main" id="{563B6D5D-72DB-4C55-AA85-81B17D2767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9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17" name="Picture 16" descr="Two young children smiling">
            <a:extLst>
              <a:ext uri="{FF2B5EF4-FFF2-40B4-BE49-F238E27FC236}">
                <a16:creationId xmlns:a16="http://schemas.microsoft.com/office/drawing/2014/main" id="{DEE65274-5ADE-4AD5-8683-2C4AF8B6473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3" b="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46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37A8C-5073-46C8-9B08-4E17499C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1"/>
            <a:ext cx="3048000" cy="32292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Learning Labs to Build REALD &amp; SOGI Capacity in ODHS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5D79AA-6800-43B5-9FA1-4690EC02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762" y="398799"/>
            <a:ext cx="5466974" cy="3850105"/>
          </a:xfrm>
          <a:custGeom>
            <a:avLst/>
            <a:gdLst>
              <a:gd name="connsiteX0" fmla="*/ 0 w 5466974"/>
              <a:gd name="connsiteY0" fmla="*/ 0 h 3850105"/>
              <a:gd name="connsiteX1" fmla="*/ 792711 w 5466974"/>
              <a:gd name="connsiteY1" fmla="*/ 0 h 3850105"/>
              <a:gd name="connsiteX2" fmla="*/ 1421413 w 5466974"/>
              <a:gd name="connsiteY2" fmla="*/ 0 h 3850105"/>
              <a:gd name="connsiteX3" fmla="*/ 2214124 w 5466974"/>
              <a:gd name="connsiteY3" fmla="*/ 0 h 3850105"/>
              <a:gd name="connsiteX4" fmla="*/ 2788157 w 5466974"/>
              <a:gd name="connsiteY4" fmla="*/ 0 h 3850105"/>
              <a:gd name="connsiteX5" fmla="*/ 3471528 w 5466974"/>
              <a:gd name="connsiteY5" fmla="*/ 0 h 3850105"/>
              <a:gd name="connsiteX6" fmla="*/ 4264240 w 5466974"/>
              <a:gd name="connsiteY6" fmla="*/ 0 h 3850105"/>
              <a:gd name="connsiteX7" fmla="*/ 4838272 w 5466974"/>
              <a:gd name="connsiteY7" fmla="*/ 0 h 3850105"/>
              <a:gd name="connsiteX8" fmla="*/ 5466974 w 5466974"/>
              <a:gd name="connsiteY8" fmla="*/ 0 h 3850105"/>
              <a:gd name="connsiteX9" fmla="*/ 5466974 w 5466974"/>
              <a:gd name="connsiteY9" fmla="*/ 680185 h 3850105"/>
              <a:gd name="connsiteX10" fmla="*/ 5466974 w 5466974"/>
              <a:gd name="connsiteY10" fmla="*/ 1321869 h 3850105"/>
              <a:gd name="connsiteX11" fmla="*/ 5466974 w 5466974"/>
              <a:gd name="connsiteY11" fmla="*/ 2002055 h 3850105"/>
              <a:gd name="connsiteX12" fmla="*/ 5466974 w 5466974"/>
              <a:gd name="connsiteY12" fmla="*/ 2528236 h 3850105"/>
              <a:gd name="connsiteX13" fmla="*/ 5466974 w 5466974"/>
              <a:gd name="connsiteY13" fmla="*/ 3169920 h 3850105"/>
              <a:gd name="connsiteX14" fmla="*/ 5466974 w 5466974"/>
              <a:gd name="connsiteY14" fmla="*/ 3850105 h 3850105"/>
              <a:gd name="connsiteX15" fmla="*/ 4947611 w 5466974"/>
              <a:gd name="connsiteY15" fmla="*/ 3850105 h 3850105"/>
              <a:gd name="connsiteX16" fmla="*/ 4318909 w 5466974"/>
              <a:gd name="connsiteY16" fmla="*/ 3850105 h 3850105"/>
              <a:gd name="connsiteX17" fmla="*/ 3799547 w 5466974"/>
              <a:gd name="connsiteY17" fmla="*/ 3850105 h 3850105"/>
              <a:gd name="connsiteX18" fmla="*/ 3116175 w 5466974"/>
              <a:gd name="connsiteY18" fmla="*/ 3850105 h 3850105"/>
              <a:gd name="connsiteX19" fmla="*/ 2378134 w 5466974"/>
              <a:gd name="connsiteY19" fmla="*/ 3850105 h 3850105"/>
              <a:gd name="connsiteX20" fmla="*/ 1585422 w 5466974"/>
              <a:gd name="connsiteY20" fmla="*/ 3850105 h 3850105"/>
              <a:gd name="connsiteX21" fmla="*/ 792711 w 5466974"/>
              <a:gd name="connsiteY21" fmla="*/ 3850105 h 3850105"/>
              <a:gd name="connsiteX22" fmla="*/ 0 w 5466974"/>
              <a:gd name="connsiteY22" fmla="*/ 3850105 h 3850105"/>
              <a:gd name="connsiteX23" fmla="*/ 0 w 5466974"/>
              <a:gd name="connsiteY23" fmla="*/ 3169920 h 3850105"/>
              <a:gd name="connsiteX24" fmla="*/ 0 w 5466974"/>
              <a:gd name="connsiteY24" fmla="*/ 2451234 h 3850105"/>
              <a:gd name="connsiteX25" fmla="*/ 0 w 5466974"/>
              <a:gd name="connsiteY25" fmla="*/ 1925053 h 3850105"/>
              <a:gd name="connsiteX26" fmla="*/ 0 w 5466974"/>
              <a:gd name="connsiteY26" fmla="*/ 1244867 h 3850105"/>
              <a:gd name="connsiteX27" fmla="*/ 0 w 5466974"/>
              <a:gd name="connsiteY27" fmla="*/ 680185 h 3850105"/>
              <a:gd name="connsiteX28" fmla="*/ 0 w 5466974"/>
              <a:gd name="connsiteY28" fmla="*/ 0 h 38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466974" h="3850105" fill="none" extrusionOk="0">
                <a:moveTo>
                  <a:pt x="0" y="0"/>
                </a:moveTo>
                <a:cubicBezTo>
                  <a:pt x="211502" y="35433"/>
                  <a:pt x="419856" y="-8587"/>
                  <a:pt x="792711" y="0"/>
                </a:cubicBezTo>
                <a:cubicBezTo>
                  <a:pt x="1165566" y="8587"/>
                  <a:pt x="1203939" y="-12881"/>
                  <a:pt x="1421413" y="0"/>
                </a:cubicBezTo>
                <a:cubicBezTo>
                  <a:pt x="1638887" y="12881"/>
                  <a:pt x="2023434" y="7150"/>
                  <a:pt x="2214124" y="0"/>
                </a:cubicBezTo>
                <a:cubicBezTo>
                  <a:pt x="2404814" y="-7150"/>
                  <a:pt x="2641513" y="-11094"/>
                  <a:pt x="2788157" y="0"/>
                </a:cubicBezTo>
                <a:cubicBezTo>
                  <a:pt x="2934801" y="11094"/>
                  <a:pt x="3161343" y="-5354"/>
                  <a:pt x="3471528" y="0"/>
                </a:cubicBezTo>
                <a:cubicBezTo>
                  <a:pt x="3781713" y="5354"/>
                  <a:pt x="3883155" y="-21263"/>
                  <a:pt x="4264240" y="0"/>
                </a:cubicBezTo>
                <a:cubicBezTo>
                  <a:pt x="4645325" y="21263"/>
                  <a:pt x="4572649" y="-7584"/>
                  <a:pt x="4838272" y="0"/>
                </a:cubicBezTo>
                <a:cubicBezTo>
                  <a:pt x="5103895" y="7584"/>
                  <a:pt x="5227207" y="-7565"/>
                  <a:pt x="5466974" y="0"/>
                </a:cubicBezTo>
                <a:cubicBezTo>
                  <a:pt x="5436495" y="227623"/>
                  <a:pt x="5487363" y="496029"/>
                  <a:pt x="5466974" y="680185"/>
                </a:cubicBezTo>
                <a:cubicBezTo>
                  <a:pt x="5446585" y="864342"/>
                  <a:pt x="5485080" y="1011720"/>
                  <a:pt x="5466974" y="1321869"/>
                </a:cubicBezTo>
                <a:cubicBezTo>
                  <a:pt x="5448868" y="1632018"/>
                  <a:pt x="5440578" y="1740931"/>
                  <a:pt x="5466974" y="2002055"/>
                </a:cubicBezTo>
                <a:cubicBezTo>
                  <a:pt x="5493370" y="2263179"/>
                  <a:pt x="5451034" y="2283935"/>
                  <a:pt x="5466974" y="2528236"/>
                </a:cubicBezTo>
                <a:cubicBezTo>
                  <a:pt x="5482914" y="2772537"/>
                  <a:pt x="5493662" y="2967289"/>
                  <a:pt x="5466974" y="3169920"/>
                </a:cubicBezTo>
                <a:cubicBezTo>
                  <a:pt x="5440286" y="3372551"/>
                  <a:pt x="5473174" y="3706645"/>
                  <a:pt x="5466974" y="3850105"/>
                </a:cubicBezTo>
                <a:cubicBezTo>
                  <a:pt x="5279399" y="3853511"/>
                  <a:pt x="5095707" y="3849538"/>
                  <a:pt x="4947611" y="3850105"/>
                </a:cubicBezTo>
                <a:cubicBezTo>
                  <a:pt x="4799515" y="3850672"/>
                  <a:pt x="4518422" y="3843340"/>
                  <a:pt x="4318909" y="3850105"/>
                </a:cubicBezTo>
                <a:cubicBezTo>
                  <a:pt x="4119396" y="3856870"/>
                  <a:pt x="3964199" y="3837318"/>
                  <a:pt x="3799547" y="3850105"/>
                </a:cubicBezTo>
                <a:cubicBezTo>
                  <a:pt x="3634895" y="3862892"/>
                  <a:pt x="3295015" y="3823243"/>
                  <a:pt x="3116175" y="3850105"/>
                </a:cubicBezTo>
                <a:cubicBezTo>
                  <a:pt x="2937335" y="3876967"/>
                  <a:pt x="2694746" y="3874215"/>
                  <a:pt x="2378134" y="3850105"/>
                </a:cubicBezTo>
                <a:cubicBezTo>
                  <a:pt x="2061522" y="3825995"/>
                  <a:pt x="1821738" y="3842367"/>
                  <a:pt x="1585422" y="3850105"/>
                </a:cubicBezTo>
                <a:cubicBezTo>
                  <a:pt x="1349106" y="3857843"/>
                  <a:pt x="961636" y="3818138"/>
                  <a:pt x="792711" y="3850105"/>
                </a:cubicBezTo>
                <a:cubicBezTo>
                  <a:pt x="623786" y="3882072"/>
                  <a:pt x="248591" y="3874498"/>
                  <a:pt x="0" y="3850105"/>
                </a:cubicBezTo>
                <a:cubicBezTo>
                  <a:pt x="25749" y="3704049"/>
                  <a:pt x="10698" y="3377068"/>
                  <a:pt x="0" y="3169920"/>
                </a:cubicBezTo>
                <a:cubicBezTo>
                  <a:pt x="-10698" y="2962773"/>
                  <a:pt x="10969" y="2767365"/>
                  <a:pt x="0" y="2451234"/>
                </a:cubicBezTo>
                <a:cubicBezTo>
                  <a:pt x="-10969" y="2135103"/>
                  <a:pt x="9947" y="2060726"/>
                  <a:pt x="0" y="1925053"/>
                </a:cubicBezTo>
                <a:cubicBezTo>
                  <a:pt x="-9947" y="1789380"/>
                  <a:pt x="25471" y="1418640"/>
                  <a:pt x="0" y="1244867"/>
                </a:cubicBezTo>
                <a:cubicBezTo>
                  <a:pt x="-25471" y="1071094"/>
                  <a:pt x="-7855" y="827197"/>
                  <a:pt x="0" y="680185"/>
                </a:cubicBezTo>
                <a:cubicBezTo>
                  <a:pt x="7855" y="533173"/>
                  <a:pt x="24932" y="213813"/>
                  <a:pt x="0" y="0"/>
                </a:cubicBezTo>
                <a:close/>
              </a:path>
              <a:path w="5466974" h="3850105" stroke="0" extrusionOk="0">
                <a:moveTo>
                  <a:pt x="0" y="0"/>
                </a:moveTo>
                <a:cubicBezTo>
                  <a:pt x="141871" y="24894"/>
                  <a:pt x="447102" y="28116"/>
                  <a:pt x="574032" y="0"/>
                </a:cubicBezTo>
                <a:cubicBezTo>
                  <a:pt x="700962" y="-28116"/>
                  <a:pt x="1024796" y="2836"/>
                  <a:pt x="1257404" y="0"/>
                </a:cubicBezTo>
                <a:cubicBezTo>
                  <a:pt x="1490012" y="-2836"/>
                  <a:pt x="1733997" y="14078"/>
                  <a:pt x="1995446" y="0"/>
                </a:cubicBezTo>
                <a:cubicBezTo>
                  <a:pt x="2256895" y="-14078"/>
                  <a:pt x="2453379" y="2259"/>
                  <a:pt x="2788157" y="0"/>
                </a:cubicBezTo>
                <a:cubicBezTo>
                  <a:pt x="3122935" y="-2259"/>
                  <a:pt x="3374480" y="-34862"/>
                  <a:pt x="3580868" y="0"/>
                </a:cubicBezTo>
                <a:cubicBezTo>
                  <a:pt x="3787256" y="34862"/>
                  <a:pt x="3976569" y="28691"/>
                  <a:pt x="4154900" y="0"/>
                </a:cubicBezTo>
                <a:cubicBezTo>
                  <a:pt x="4333231" y="-28691"/>
                  <a:pt x="4634649" y="-28451"/>
                  <a:pt x="4783602" y="0"/>
                </a:cubicBezTo>
                <a:cubicBezTo>
                  <a:pt x="4932555" y="28451"/>
                  <a:pt x="5149119" y="5469"/>
                  <a:pt x="5466974" y="0"/>
                </a:cubicBezTo>
                <a:cubicBezTo>
                  <a:pt x="5474640" y="283715"/>
                  <a:pt x="5464774" y="434512"/>
                  <a:pt x="5466974" y="718686"/>
                </a:cubicBezTo>
                <a:cubicBezTo>
                  <a:pt x="5469174" y="1002860"/>
                  <a:pt x="5474003" y="1115348"/>
                  <a:pt x="5466974" y="1244867"/>
                </a:cubicBezTo>
                <a:cubicBezTo>
                  <a:pt x="5459945" y="1374386"/>
                  <a:pt x="5444363" y="1572290"/>
                  <a:pt x="5466974" y="1771048"/>
                </a:cubicBezTo>
                <a:cubicBezTo>
                  <a:pt x="5489585" y="1969806"/>
                  <a:pt x="5442955" y="2157930"/>
                  <a:pt x="5466974" y="2297229"/>
                </a:cubicBezTo>
                <a:cubicBezTo>
                  <a:pt x="5490993" y="2436528"/>
                  <a:pt x="5479819" y="2719775"/>
                  <a:pt x="5466974" y="2938913"/>
                </a:cubicBezTo>
                <a:cubicBezTo>
                  <a:pt x="5454129" y="3158051"/>
                  <a:pt x="5468092" y="3442614"/>
                  <a:pt x="5466974" y="3850105"/>
                </a:cubicBezTo>
                <a:cubicBezTo>
                  <a:pt x="5313269" y="3833328"/>
                  <a:pt x="5188418" y="3844904"/>
                  <a:pt x="4947611" y="3850105"/>
                </a:cubicBezTo>
                <a:cubicBezTo>
                  <a:pt x="4706804" y="3855306"/>
                  <a:pt x="4667004" y="3850973"/>
                  <a:pt x="4428249" y="3850105"/>
                </a:cubicBezTo>
                <a:cubicBezTo>
                  <a:pt x="4189494" y="3849237"/>
                  <a:pt x="3842938" y="3819531"/>
                  <a:pt x="3690207" y="3850105"/>
                </a:cubicBezTo>
                <a:cubicBezTo>
                  <a:pt x="3537476" y="3880679"/>
                  <a:pt x="3122647" y="3844301"/>
                  <a:pt x="2897496" y="3850105"/>
                </a:cubicBezTo>
                <a:cubicBezTo>
                  <a:pt x="2672345" y="3855909"/>
                  <a:pt x="2593094" y="3854669"/>
                  <a:pt x="2378134" y="3850105"/>
                </a:cubicBezTo>
                <a:cubicBezTo>
                  <a:pt x="2163174" y="3845541"/>
                  <a:pt x="2018900" y="3847234"/>
                  <a:pt x="1749432" y="3850105"/>
                </a:cubicBezTo>
                <a:cubicBezTo>
                  <a:pt x="1479964" y="3852976"/>
                  <a:pt x="1255817" y="3884406"/>
                  <a:pt x="956720" y="3850105"/>
                </a:cubicBezTo>
                <a:cubicBezTo>
                  <a:pt x="657623" y="3815804"/>
                  <a:pt x="442613" y="3871346"/>
                  <a:pt x="0" y="3850105"/>
                </a:cubicBezTo>
                <a:cubicBezTo>
                  <a:pt x="-3043" y="3632343"/>
                  <a:pt x="-6675" y="3306144"/>
                  <a:pt x="0" y="3169920"/>
                </a:cubicBezTo>
                <a:cubicBezTo>
                  <a:pt x="6675" y="3033696"/>
                  <a:pt x="17886" y="2884155"/>
                  <a:pt x="0" y="2605238"/>
                </a:cubicBezTo>
                <a:cubicBezTo>
                  <a:pt x="-17886" y="2326321"/>
                  <a:pt x="-12516" y="2187205"/>
                  <a:pt x="0" y="1963554"/>
                </a:cubicBezTo>
                <a:cubicBezTo>
                  <a:pt x="12516" y="1739903"/>
                  <a:pt x="15741" y="1516058"/>
                  <a:pt x="0" y="1283368"/>
                </a:cubicBezTo>
                <a:cubicBezTo>
                  <a:pt x="-15741" y="1050678"/>
                  <a:pt x="7121" y="803868"/>
                  <a:pt x="0" y="603183"/>
                </a:cubicBezTo>
                <a:cubicBezTo>
                  <a:pt x="-7121" y="402499"/>
                  <a:pt x="-11782" y="1427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79742115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ctr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latin typeface="Arial"/>
                <a:cs typeface="Arial"/>
              </a:rPr>
              <a:t>Learning Labs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REALD &amp; SOGI 101	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What is Data Equity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latin typeface="Arial"/>
                <a:cs typeface="Arial"/>
              </a:rPr>
              <a:t>How to ASK REALD &amp; SOGI Questions</a:t>
            </a:r>
            <a:endParaRPr lang="en-US" sz="2400" b="1" dirty="0">
              <a:latin typeface="Arial"/>
              <a:cs typeface="Arial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dirty="0">
                <a:latin typeface="Arial"/>
                <a:cs typeface="Arial"/>
              </a:rPr>
              <a:t>Change Management, Communication, Coalitions, Institution Building and more…</a:t>
            </a:r>
          </a:p>
        </p:txBody>
      </p:sp>
      <p:grpSp>
        <p:nvGrpSpPr>
          <p:cNvPr id="3" name="Group 2" descr="A group of screenshots of different charts and graphs">
            <a:extLst>
              <a:ext uri="{FF2B5EF4-FFF2-40B4-BE49-F238E27FC236}">
                <a16:creationId xmlns:a16="http://schemas.microsoft.com/office/drawing/2014/main" id="{621B1737-9E39-4362-B72B-FC5263C30DD2}"/>
              </a:ext>
            </a:extLst>
          </p:cNvPr>
          <p:cNvGrpSpPr/>
          <p:nvPr/>
        </p:nvGrpSpPr>
        <p:grpSpPr>
          <a:xfrm>
            <a:off x="879493" y="3894052"/>
            <a:ext cx="11041605" cy="2761785"/>
            <a:chOff x="879493" y="3894052"/>
            <a:chExt cx="11041605" cy="27617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BCB492-9930-48C6-9F90-9E88A6182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958" y="4537426"/>
              <a:ext cx="1275941" cy="7177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F9D2E6-FEB7-42D6-BF72-C93C22CD1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036" y="5810618"/>
              <a:ext cx="1229452" cy="6915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8EEEAB-A46E-4C4B-90C9-C10E45E9E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1"/>
            <a:stretch/>
          </p:blipFill>
          <p:spPr>
            <a:xfrm>
              <a:off x="879493" y="3894052"/>
              <a:ext cx="2475837" cy="241451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36D59DC-BD8E-4EF2-BDEA-F6EEF87D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8"/>
            <a:stretch/>
          </p:blipFill>
          <p:spPr>
            <a:xfrm>
              <a:off x="8971542" y="4642137"/>
              <a:ext cx="1164100" cy="99602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132320-8E0B-4BA5-B7E9-B14B8B10E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0" t="9647" r="4276" b="9647"/>
            <a:stretch/>
          </p:blipFill>
          <p:spPr>
            <a:xfrm>
              <a:off x="7393368" y="5870964"/>
              <a:ext cx="1578174" cy="7848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4974B8-B19A-440D-848B-EC4235D49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94569" y="5810618"/>
              <a:ext cx="1502611" cy="84521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14D98C6-F96C-4DF1-BAB9-C761197A6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43407"/>
            <a:stretch/>
          </p:blipFill>
          <p:spPr>
            <a:xfrm>
              <a:off x="5650488" y="4862915"/>
              <a:ext cx="1717495" cy="55447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B8106D7-52A8-4D12-8877-375CF2F4F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9533" y="4335840"/>
              <a:ext cx="1091565" cy="1330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27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37A8C-5073-46C8-9B08-4E17499C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3048000" cy="21389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Learning Labs to Build REALD &amp; SOGI Capacity in ODHS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Labs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5D79AA-6800-43B5-9FA1-4690EC02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23" y="3755939"/>
            <a:ext cx="3591177" cy="225984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REALD &amp; SOGI 101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What is Data Equity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How to ASK REALD &amp; SOGI Questions</a:t>
            </a:r>
          </a:p>
        </p:txBody>
      </p:sp>
      <p:grpSp>
        <p:nvGrpSpPr>
          <p:cNvPr id="3" name="Group 2" descr="A group of screenshots of different charts and powerpoint slides">
            <a:extLst>
              <a:ext uri="{FF2B5EF4-FFF2-40B4-BE49-F238E27FC236}">
                <a16:creationId xmlns:a16="http://schemas.microsoft.com/office/drawing/2014/main" id="{9A7928BD-A33C-7F50-025A-B2900A4A47F8}"/>
              </a:ext>
            </a:extLst>
          </p:cNvPr>
          <p:cNvGrpSpPr/>
          <p:nvPr/>
        </p:nvGrpSpPr>
        <p:grpSpPr>
          <a:xfrm>
            <a:off x="3928341" y="0"/>
            <a:ext cx="8211430" cy="5897313"/>
            <a:chOff x="3928341" y="0"/>
            <a:chExt cx="8211430" cy="5897313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AC57E7BB-7297-4C87-8C6E-37833D667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1"/>
            <a:stretch/>
          </p:blipFill>
          <p:spPr>
            <a:xfrm>
              <a:off x="4652554" y="0"/>
              <a:ext cx="2886890" cy="281538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FAE5096-2FEE-4968-A247-0FD98995D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8"/>
            <a:stretch/>
          </p:blipFill>
          <p:spPr>
            <a:xfrm>
              <a:off x="6200274" y="1058779"/>
              <a:ext cx="2348326" cy="20092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BE55F8-2F7E-4FF7-AC21-BD02DB072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909" y="136525"/>
              <a:ext cx="3286553" cy="184868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19D1A3-2428-4773-859C-782C53A29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9414" y="1161048"/>
              <a:ext cx="2930357" cy="16483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442965-6A34-4C09-B705-4C82F6041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341" y="3242759"/>
              <a:ext cx="3286553" cy="18486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6176DD-17C1-4A83-A4DB-DEDCA681E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308" y="3863976"/>
              <a:ext cx="3358149" cy="18889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8BE0FFA-6D7F-48A3-9E8C-1C4C81C35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3019" y="3473449"/>
              <a:ext cx="3286553" cy="184868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047E78-5764-4842-83D8-A1A5AD0E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8600" y="4048627"/>
              <a:ext cx="3286553" cy="1848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1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37A8C-5073-46C8-9B08-4E17499C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3048000" cy="21389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Learning Labs to Build REALD &amp; SOGI Capacity in ODHS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Labs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5D79AA-6800-43B5-9FA1-4690EC02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23" y="3755939"/>
            <a:ext cx="3591177" cy="225984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REALD &amp; SOGI 101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What is Data Equity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How to ASK REALD &amp; SOGI Questions</a:t>
            </a:r>
          </a:p>
        </p:txBody>
      </p:sp>
      <p:grpSp>
        <p:nvGrpSpPr>
          <p:cNvPr id="3" name="Group 2" descr="A group of thumbnail images of different powerpoint slides">
            <a:extLst>
              <a:ext uri="{FF2B5EF4-FFF2-40B4-BE49-F238E27FC236}">
                <a16:creationId xmlns:a16="http://schemas.microsoft.com/office/drawing/2014/main" id="{4E62C431-3790-954D-09CF-6A6D7690FD35}"/>
              </a:ext>
            </a:extLst>
          </p:cNvPr>
          <p:cNvGrpSpPr/>
          <p:nvPr/>
        </p:nvGrpSpPr>
        <p:grpSpPr>
          <a:xfrm>
            <a:off x="3975468" y="171162"/>
            <a:ext cx="8043819" cy="6623089"/>
            <a:chOff x="3975468" y="171162"/>
            <a:chExt cx="8043819" cy="6623089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AC57E7BB-7297-4C87-8C6E-37833D667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1"/>
            <a:stretch/>
          </p:blipFill>
          <p:spPr>
            <a:xfrm>
              <a:off x="4086225" y="171162"/>
              <a:ext cx="1209040" cy="1179095"/>
            </a:xfrm>
            <a:prstGeom prst="rect">
              <a:avLst/>
            </a:prstGeom>
          </p:spPr>
        </p:pic>
        <p:pic>
          <p:nvPicPr>
            <p:cNvPr id="9" name="Picture 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4BE55F8-2F7E-4FF7-AC21-BD02DB07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018" y="640227"/>
              <a:ext cx="1275941" cy="717717"/>
            </a:xfrm>
            <a:prstGeom prst="rect">
              <a:avLst/>
            </a:prstGeom>
          </p:spPr>
        </p:pic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DD442965-6A34-4C09-B705-4C82F6041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646" y="890212"/>
              <a:ext cx="1229452" cy="691567"/>
            </a:xfrm>
            <a:prstGeom prst="rect">
              <a:avLst/>
            </a:prstGeom>
          </p:spPr>
        </p:pic>
        <p:pic>
          <p:nvPicPr>
            <p:cNvPr id="18" name="Picture 17" descr="Chart, bar chart&#10;&#10;Description automatically generated">
              <a:extLst>
                <a:ext uri="{FF2B5EF4-FFF2-40B4-BE49-F238E27FC236}">
                  <a16:creationId xmlns:a16="http://schemas.microsoft.com/office/drawing/2014/main" id="{38BE0FFA-6D7F-48A3-9E8C-1C4C81C35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273" y="1180636"/>
              <a:ext cx="1229453" cy="691567"/>
            </a:xfrm>
            <a:prstGeom prst="rect">
              <a:avLst/>
            </a:prstGeom>
          </p:spPr>
        </p:pic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E1DD87E0-CD9D-404D-BF49-63370F67C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468" y="2142250"/>
              <a:ext cx="5304590" cy="29838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 descr="Chart, bubble chart&#10;&#10;Description automatically generated">
              <a:extLst>
                <a:ext uri="{FF2B5EF4-FFF2-40B4-BE49-F238E27FC236}">
                  <a16:creationId xmlns:a16="http://schemas.microsoft.com/office/drawing/2014/main" id="{2668CC30-A80D-4DFC-A756-A5A44C2DF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0" t="9647" r="4276" b="9647"/>
            <a:stretch/>
          </p:blipFill>
          <p:spPr>
            <a:xfrm>
              <a:off x="7683909" y="286321"/>
              <a:ext cx="4138863" cy="2058380"/>
            </a:xfrm>
            <a:prstGeom prst="rect">
              <a:avLst/>
            </a:prstGeom>
          </p:spPr>
        </p:pic>
        <p:pic>
          <p:nvPicPr>
            <p:cNvPr id="5" name="Picture 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9B7EF680-34CD-40DD-A14E-51E9357B0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943" y="3980995"/>
              <a:ext cx="5001344" cy="281325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945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37A8C-5073-46C8-9B08-4E17499C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3048000" cy="21389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Learning Labs to Build REALD &amp; SOGI Capacity in ODHS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Labs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95D79AA-6800-43B5-9FA1-4690EC02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23" y="3755939"/>
            <a:ext cx="3591177" cy="2259849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REALD &amp; SOGI 101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latin typeface="Arial"/>
                <a:cs typeface="Arial"/>
              </a:rPr>
              <a:t>What is Data Equity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How to ASK REALD &amp; SOGI Questions</a:t>
            </a:r>
          </a:p>
        </p:txBody>
      </p:sp>
      <p:grpSp>
        <p:nvGrpSpPr>
          <p:cNvPr id="5" name="Group 4" descr="A group of thumbnails of different powerpoint slides">
            <a:extLst>
              <a:ext uri="{FF2B5EF4-FFF2-40B4-BE49-F238E27FC236}">
                <a16:creationId xmlns:a16="http://schemas.microsoft.com/office/drawing/2014/main" id="{1A2040E8-6283-EC4A-8392-5F514CA63E7B}"/>
              </a:ext>
            </a:extLst>
          </p:cNvPr>
          <p:cNvGrpSpPr/>
          <p:nvPr/>
        </p:nvGrpSpPr>
        <p:grpSpPr>
          <a:xfrm>
            <a:off x="4086225" y="0"/>
            <a:ext cx="8105775" cy="6858000"/>
            <a:chOff x="4086225" y="0"/>
            <a:chExt cx="8105775" cy="6858000"/>
          </a:xfrm>
        </p:grpSpPr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AC57E7BB-7297-4C87-8C6E-37833D667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21"/>
            <a:stretch/>
          </p:blipFill>
          <p:spPr>
            <a:xfrm>
              <a:off x="4086225" y="136525"/>
              <a:ext cx="1209040" cy="1179095"/>
            </a:xfrm>
            <a:prstGeom prst="rect">
              <a:avLst/>
            </a:prstGeom>
          </p:spPr>
        </p:pic>
        <p:pic>
          <p:nvPicPr>
            <p:cNvPr id="9" name="Picture 8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C4BE55F8-2F7E-4FF7-AC21-BD02DB07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018" y="605590"/>
              <a:ext cx="1275941" cy="717717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6F47A9-759C-8E1A-80C6-636FEF4471C7}"/>
                </a:ext>
              </a:extLst>
            </p:cNvPr>
            <p:cNvGrpSpPr/>
            <p:nvPr/>
          </p:nvGrpSpPr>
          <p:grpSpPr>
            <a:xfrm>
              <a:off x="4271210" y="0"/>
              <a:ext cx="7920790" cy="6858000"/>
              <a:chOff x="4271210" y="0"/>
              <a:chExt cx="7920790" cy="6858000"/>
            </a:xfrm>
          </p:grpSpPr>
          <p:pic>
            <p:nvPicPr>
              <p:cNvPr id="13" name="Picture 12" descr="Graphical user interface&#10;&#10;Description automatically generated with low confidence">
                <a:extLst>
                  <a:ext uri="{FF2B5EF4-FFF2-40B4-BE49-F238E27FC236}">
                    <a16:creationId xmlns:a16="http://schemas.microsoft.com/office/drawing/2014/main" id="{DD442965-6A34-4C09-B705-4C82F6041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3646" y="855575"/>
                <a:ext cx="1229452" cy="691567"/>
              </a:xfrm>
              <a:prstGeom prst="rect">
                <a:avLst/>
              </a:prstGeom>
            </p:spPr>
          </p:pic>
          <p:pic>
            <p:nvPicPr>
              <p:cNvPr id="18" name="Picture 17" descr="Chart, bar chart&#10;&#10;Description automatically generated">
                <a:extLst>
                  <a:ext uri="{FF2B5EF4-FFF2-40B4-BE49-F238E27FC236}">
                    <a16:creationId xmlns:a16="http://schemas.microsoft.com/office/drawing/2014/main" id="{38BE0FFA-6D7F-48A3-9E8C-1C4C81C35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1273" y="1145999"/>
                <a:ext cx="1229453" cy="691567"/>
              </a:xfrm>
              <a:prstGeom prst="rect">
                <a:avLst/>
              </a:prstGeom>
            </p:spPr>
          </p:pic>
          <p:pic>
            <p:nvPicPr>
              <p:cNvPr id="4" name="Picture 3" descr="Graphical user interface, text, application, chat or text message&#10;&#10;Description automatically generated">
                <a:extLst>
                  <a:ext uri="{FF2B5EF4-FFF2-40B4-BE49-F238E27FC236}">
                    <a16:creationId xmlns:a16="http://schemas.microsoft.com/office/drawing/2014/main" id="{0B3074EF-EF8E-48D3-82D1-0F14DC05B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8644" y="0"/>
                <a:ext cx="5243356" cy="294938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0" name="Picture 9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8228B3ED-8F21-4455-B0EA-AE94E0781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9579" y="2260438"/>
                <a:ext cx="6652421" cy="374198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5" name="Picture 14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3CD2BF4F-43E9-4616-BD0B-F4501D5398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71210" y="3598521"/>
                <a:ext cx="5794629" cy="325947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88455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Document 2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37A8C-5073-46C8-9B08-4E17499C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1"/>
            <a:ext cx="3048000" cy="28607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Using Learning Labs to Build REALD &amp; SOGI Capacity in ODHS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 Management, Communication, Coalitions and more… </a:t>
            </a:r>
            <a:b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617EA7-1407-4FDF-8F5D-2843742E7D85}"/>
              </a:ext>
            </a:extLst>
          </p:cNvPr>
          <p:cNvSpPr txBox="1">
            <a:spLocks/>
          </p:cNvSpPr>
          <p:nvPr/>
        </p:nvSpPr>
        <p:spPr>
          <a:xfrm>
            <a:off x="295023" y="3755939"/>
            <a:ext cx="4421356" cy="2259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ahoma" panose="020B0604030504040204" pitchFamily="34" charset="0"/>
              <a:buChar char="​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ADKAR Change Management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Communication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Coalition Building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latin typeface="Arial"/>
                <a:cs typeface="Arial"/>
              </a:rPr>
              <a:t>Institution Building</a:t>
            </a:r>
          </a:p>
        </p:txBody>
      </p:sp>
      <p:grpSp>
        <p:nvGrpSpPr>
          <p:cNvPr id="3" name="Group 2" descr="A group of thumbnails of different methodology tools">
            <a:extLst>
              <a:ext uri="{FF2B5EF4-FFF2-40B4-BE49-F238E27FC236}">
                <a16:creationId xmlns:a16="http://schemas.microsoft.com/office/drawing/2014/main" id="{E8814582-BD2F-8FF1-D4CE-B838478D071E}"/>
              </a:ext>
            </a:extLst>
          </p:cNvPr>
          <p:cNvGrpSpPr/>
          <p:nvPr/>
        </p:nvGrpSpPr>
        <p:grpSpPr>
          <a:xfrm>
            <a:off x="4451306" y="540061"/>
            <a:ext cx="7187241" cy="5941926"/>
            <a:chOff x="4451306" y="540061"/>
            <a:chExt cx="7187241" cy="5941926"/>
          </a:xfrm>
        </p:grpSpPr>
        <p:pic>
          <p:nvPicPr>
            <p:cNvPr id="7" name="Picture 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F6A3AAE-FB2F-42E6-A37D-CBE7B7CFA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139" y="3400426"/>
              <a:ext cx="4421356" cy="232927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Picture 9" descr="Table&#10;&#10;Description automatically generated">
              <a:extLst>
                <a:ext uri="{FF2B5EF4-FFF2-40B4-BE49-F238E27FC236}">
                  <a16:creationId xmlns:a16="http://schemas.microsoft.com/office/drawing/2014/main" id="{7A91AE66-9E08-4676-8F08-D7C0B775F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149" y="2655945"/>
              <a:ext cx="3139398" cy="382604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5A0B60-2BA9-4FA8-9514-C82BF5DF1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3407"/>
            <a:stretch/>
          </p:blipFill>
          <p:spPr>
            <a:xfrm>
              <a:off x="4451306" y="540061"/>
              <a:ext cx="7187241" cy="2320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3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5B6491-9CB7-426F-B31F-D68861F94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27" y="4558612"/>
            <a:ext cx="5553770" cy="1569909"/>
          </a:xfrm>
        </p:spPr>
        <p:txBody>
          <a:bodyPr wrap="square" anchor="b">
            <a:noAutofit/>
          </a:bodyPr>
          <a:lstStyle/>
          <a:p>
            <a:br>
              <a:rPr lang="en-US" sz="3200" b="0" dirty="0">
                <a:latin typeface="+mj-lt"/>
              </a:rPr>
            </a:br>
            <a:r>
              <a:rPr lang="en-US" sz="3200" b="0" i="0" dirty="0">
                <a:effectLst/>
                <a:latin typeface="+mj-lt"/>
              </a:rPr>
              <a:t>Building Data Equity Capacity with REALD and SOGI Learning Labs</a:t>
            </a:r>
            <a:endParaRPr lang="en-US" sz="3200" b="0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FD51EA-966B-4F04-90F1-5E1979BB4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5819" y="4558612"/>
            <a:ext cx="5126181" cy="162548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Dr. Matt Friesen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REALD &amp; SOGI Data Equity Manager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Office of Equity and Multicultural Services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Oregon Department of Human 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3B6D5D-72DB-4C55-AA85-81B17D276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39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65274-5ADE-4AD5-8683-2C4AF8B64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63" b="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07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nance">
  <a:themeElements>
    <a:clrScheme name="ODHS">
      <a:dk1>
        <a:srgbClr val="2D2A30"/>
      </a:dk1>
      <a:lt1>
        <a:sysClr val="window" lastClr="FFFFFF"/>
      </a:lt1>
      <a:dk2>
        <a:srgbClr val="00305E"/>
      </a:dk2>
      <a:lt2>
        <a:srgbClr val="D9D8D6"/>
      </a:lt2>
      <a:accent1>
        <a:srgbClr val="70A94F"/>
      </a:accent1>
      <a:accent2>
        <a:srgbClr val="93358D"/>
      </a:accent2>
      <a:accent3>
        <a:srgbClr val="007CBA"/>
      </a:accent3>
      <a:accent4>
        <a:srgbClr val="FF671D"/>
      </a:accent4>
      <a:accent5>
        <a:srgbClr val="D7282F"/>
      </a:accent5>
      <a:accent6>
        <a:srgbClr val="F2F2F2"/>
      </a:accent6>
      <a:hlink>
        <a:srgbClr val="D8D8D8"/>
      </a:hlink>
      <a:folHlink>
        <a:srgbClr val="BFBFBF"/>
      </a:folHlink>
    </a:clrScheme>
    <a:fontScheme name="ODH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93CDFC2EB1E4888D307CD508EE683" ma:contentTypeVersion="9" ma:contentTypeDescription="Create a new document." ma:contentTypeScope="" ma:versionID="c2c8cdf79be8c213421109c851f26139">
  <xsd:schema xmlns:xsd="http://www.w3.org/2001/XMLSchema" xmlns:xs="http://www.w3.org/2001/XMLSchema" xmlns:p="http://schemas.microsoft.com/office/2006/metadata/properties" xmlns:ns1="http://schemas.microsoft.com/sharepoint/v3" xmlns:ns2="49e1b1f5-4598-4f10-9cb7-32cc96214367" xmlns:ns3="f2e5ac6d-9c30-4457-9a8a-3bd73e3b1af1" targetNamespace="http://schemas.microsoft.com/office/2006/metadata/properties" ma:root="true" ma:fieldsID="cfd2837aceaf989a620e929c2f297fd3" ns1:_="" ns2:_="" ns3:_="">
    <xsd:import namespace="http://schemas.microsoft.com/sharepoint/v3"/>
    <xsd:import namespace="49e1b1f5-4598-4f10-9cb7-32cc96214367"/>
    <xsd:import namespace="f2e5ac6d-9c30-4457-9a8a-3bd73e3b1af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Program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b1f5-4598-4f10-9cb7-32cc9621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5ac6d-9c30-4457-9a8a-3bd73e3b1af1" elementFormDefault="qualified">
    <xsd:import namespace="http://schemas.microsoft.com/office/2006/documentManagement/types"/>
    <xsd:import namespace="http://schemas.microsoft.com/office/infopath/2007/PartnerControls"/>
    <xsd:element name="Program" ma:index="12" nillable="true" ma:displayName="Program" ma:description="If applicable, choose the program area" ma:internalName="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D"/>
                    <xsd:enumeration value="CW"/>
                    <xsd:enumeration value="ODDS"/>
                    <xsd:enumeration value="ODHS"/>
                    <xsd:enumeration value="OEP"/>
                    <xsd:enumeration value="OTIS"/>
                    <xsd:enumeration value="SSP"/>
                    <xsd:enumeration value="VR"/>
                  </xsd:restriction>
                </xsd:simpleType>
              </xsd:element>
            </xsd:sequence>
          </xsd:extension>
        </xsd:complexContent>
      </xsd:complexType>
    </xsd:element>
    <xsd:element name="Date" ma:index="13" nillable="true" ma:displayName="Year" ma:internalName="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rogram xmlns="f2e5ac6d-9c30-4457-9a8a-3bd73e3b1af1"/>
    <Date xmlns="f2e5ac6d-9c30-4457-9a8a-3bd73e3b1af1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E08FF0-5A4B-4325-B84D-11007BF33F43}"/>
</file>

<file path=customXml/itemProps2.xml><?xml version="1.0" encoding="utf-8"?>
<ds:datastoreItem xmlns:ds="http://schemas.openxmlformats.org/officeDocument/2006/customXml" ds:itemID="{CD906CD6-F6B3-405E-9CB4-F22FC9F86C31}">
  <ds:schemaRefs>
    <ds:schemaRef ds:uri="http://purl.org/dc/elements/1.1/"/>
    <ds:schemaRef ds:uri="http://schemas.microsoft.com/office/2006/metadata/properties"/>
    <ds:schemaRef ds:uri="ff1a0111-b4c4-4249-b713-80a6ce4b0831"/>
    <ds:schemaRef ds:uri="7137f970-cc2a-4058-b253-3237e3a2ae9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051199-DD8D-4D4E-A021-61063AC1C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79282</TotalTime>
  <Words>322</Words>
  <Application>Microsoft Office PowerPoint</Application>
  <PresentationFormat>Widescreen</PresentationFormat>
  <Paragraphs>42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Finance</vt:lpstr>
      <vt:lpstr> Building Data Equity Capacity with REALD and SOGI Learning Labs</vt:lpstr>
      <vt:lpstr>Using Learning Labs to Build REALD &amp; SOGI Capacity in ODHS  </vt:lpstr>
      <vt:lpstr>Using Learning Labs to Build REALD &amp; SOGI Capacity in ODHS   Learning Labs</vt:lpstr>
      <vt:lpstr>Using Learning Labs to Build REALD &amp; SOGI Capacity in ODHS   Learning Labs</vt:lpstr>
      <vt:lpstr>Using Learning Labs to Build REALD &amp; SOGI Capacity in ODHS   Learning Labs</vt:lpstr>
      <vt:lpstr>Using Learning Labs to Build REALD &amp; SOGI Capacity in ODHS   Change Management, Communication, Coalitions and more…  </vt:lpstr>
      <vt:lpstr> Building Data Equity Capacity with REALD and SOGI Learning Labs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REALD/SOGI Snapshot</dc:title>
  <dc:creator>Friesen Matthew</dc:creator>
  <cp:lastModifiedBy>Sarah Tinker (she/her)</cp:lastModifiedBy>
  <cp:revision>34</cp:revision>
  <dcterms:created xsi:type="dcterms:W3CDTF">2021-10-26T17:22:51Z</dcterms:created>
  <dcterms:modified xsi:type="dcterms:W3CDTF">2025-01-21T23:14:18Z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dd6eeb-0dd0-4927-947e-a759f08fcf55_Enabled">
    <vt:lpwstr>true</vt:lpwstr>
  </property>
  <property fmtid="{D5CDD505-2E9C-101B-9397-08002B2CF9AE}" pid="3" name="MSIP_Label_ebdd6eeb-0dd0-4927-947e-a759f08fcf55_SetDate">
    <vt:lpwstr>2023-11-02T20:39:58Z</vt:lpwstr>
  </property>
  <property fmtid="{D5CDD505-2E9C-101B-9397-08002B2CF9AE}" pid="4" name="MSIP_Label_ebdd6eeb-0dd0-4927-947e-a759f08fcf55_Method">
    <vt:lpwstr>Privileged</vt:lpwstr>
  </property>
  <property fmtid="{D5CDD505-2E9C-101B-9397-08002B2CF9AE}" pid="5" name="MSIP_Label_ebdd6eeb-0dd0-4927-947e-a759f08fcf55_Name">
    <vt:lpwstr>Level 1 - Published (Items)</vt:lpwstr>
  </property>
  <property fmtid="{D5CDD505-2E9C-101B-9397-08002B2CF9AE}" pid="6" name="MSIP_Label_ebdd6eeb-0dd0-4927-947e-a759f08fcf55_SiteId">
    <vt:lpwstr>658e63e8-8d39-499c-8f48-13adc9452f4c</vt:lpwstr>
  </property>
  <property fmtid="{D5CDD505-2E9C-101B-9397-08002B2CF9AE}" pid="7" name="MSIP_Label_ebdd6eeb-0dd0-4927-947e-a759f08fcf55_ActionId">
    <vt:lpwstr>cd67c67d-829a-4f4c-96ef-dd336378b13e</vt:lpwstr>
  </property>
  <property fmtid="{D5CDD505-2E9C-101B-9397-08002B2CF9AE}" pid="8" name="MSIP_Label_ebdd6eeb-0dd0-4927-947e-a759f08fcf55_ContentBits">
    <vt:lpwstr>0</vt:lpwstr>
  </property>
  <property fmtid="{D5CDD505-2E9C-101B-9397-08002B2CF9AE}" pid="9" name="ContentTypeId">
    <vt:lpwstr>0x010100E4B93CDFC2EB1E4888D307CD508EE683</vt:lpwstr>
  </property>
  <property fmtid="{D5CDD505-2E9C-101B-9397-08002B2CF9AE}" pid="10" name="MSIP_Label_09b73270-2993-4076-be47-9c78f42a1e84_Enabled">
    <vt:lpwstr>true</vt:lpwstr>
  </property>
  <property fmtid="{D5CDD505-2E9C-101B-9397-08002B2CF9AE}" pid="11" name="MSIP_Label_09b73270-2993-4076-be47-9c78f42a1e84_SetDate">
    <vt:lpwstr>2024-12-31T23:29:03Z</vt:lpwstr>
  </property>
  <property fmtid="{D5CDD505-2E9C-101B-9397-08002B2CF9AE}" pid="12" name="MSIP_Label_09b73270-2993-4076-be47-9c78f42a1e84_Method">
    <vt:lpwstr>Privileged</vt:lpwstr>
  </property>
  <property fmtid="{D5CDD505-2E9C-101B-9397-08002B2CF9AE}" pid="13" name="MSIP_Label_09b73270-2993-4076-be47-9c78f42a1e84_Name">
    <vt:lpwstr>Level 1 - Published (Items)</vt:lpwstr>
  </property>
  <property fmtid="{D5CDD505-2E9C-101B-9397-08002B2CF9AE}" pid="14" name="MSIP_Label_09b73270-2993-4076-be47-9c78f42a1e84_SiteId">
    <vt:lpwstr>aa3f6932-fa7c-47b4-a0ce-a598cad161cf</vt:lpwstr>
  </property>
  <property fmtid="{D5CDD505-2E9C-101B-9397-08002B2CF9AE}" pid="15" name="MSIP_Label_09b73270-2993-4076-be47-9c78f42a1e84_ActionId">
    <vt:lpwstr>cd2a7fa2-047e-482d-bbe1-49121c0423aa</vt:lpwstr>
  </property>
  <property fmtid="{D5CDD505-2E9C-101B-9397-08002B2CF9AE}" pid="16" name="MSIP_Label_09b73270-2993-4076-be47-9c78f42a1e84_ContentBits">
    <vt:lpwstr>0</vt:lpwstr>
  </property>
</Properties>
</file>