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6.xml" ContentType="application/vnd.openxmlformats-officedocument.drawingml.diagramData+xml"/>
  <Override PartName="/ppt/diagrams/data38.xml" ContentType="application/vnd.openxmlformats-officedocument.drawingml.diagramData+xml"/>
  <Override PartName="/ppt/diagrams/data40.xml" ContentType="application/vnd.openxmlformats-officedocument.drawingml.diagramData+xml"/>
  <Override PartName="/ppt/diagrams/data37.xml" ContentType="application/vnd.openxmlformats-officedocument.drawingml.diagramData+xml"/>
  <Override PartName="/ppt/diagrams/data39.xml" ContentType="application/vnd.openxmlformats-officedocument.drawingml.diagramData+xml"/>
  <Override PartName="/ppt/diagrams/data36.xml" ContentType="application/vnd.openxmlformats-officedocument.drawingml.diagramData+xml"/>
  <Override PartName="/ppt/diagrams/data35.xml" ContentType="application/vnd.openxmlformats-officedocument.drawingml.diagramData+xml"/>
  <Override PartName="/ppt/diagrams/data34.xml" ContentType="application/vnd.openxmlformats-officedocument.drawingml.diagramData+xml"/>
  <Override PartName="/ppt/diagrams/data33.xml" ContentType="application/vnd.openxmlformats-officedocument.drawingml.diagramData+xml"/>
  <Override PartName="/ppt/diagrams/data32.xml" ContentType="application/vnd.openxmlformats-officedocument.drawingml.diagramData+xml"/>
  <Override PartName="/ppt/diagrams/data41.xml" ContentType="application/vnd.openxmlformats-officedocument.drawingml.diagramData+xml"/>
  <Override PartName="/ppt/diagrams/data31.xml" ContentType="application/vnd.openxmlformats-officedocument.drawingml.diagramData+xml"/>
  <Override PartName="/ppt/diagrams/data42.xml" ContentType="application/vnd.openxmlformats-officedocument.drawingml.diagramData+xml"/>
  <Override PartName="/ppt/diagrams/data29.xml" ContentType="application/vnd.openxmlformats-officedocument.drawingml.diagramData+xml"/>
  <Override PartName="/ppt/diagrams/data16.xml" ContentType="application/vnd.openxmlformats-officedocument.drawingml.diagramData+xml"/>
  <Override PartName="/ppt/diagrams/data15.xml" ContentType="application/vnd.openxmlformats-officedocument.drawingml.diagramData+xml"/>
  <Override PartName="/ppt/diagrams/data14.xml" ContentType="application/vnd.openxmlformats-officedocument.drawingml.diagramData+xml"/>
  <Override PartName="/ppt/diagrams/data13.xml" ContentType="application/vnd.openxmlformats-officedocument.drawingml.diagramData+xml"/>
  <Override PartName="/ppt/diagrams/data12.xml" ContentType="application/vnd.openxmlformats-officedocument.drawingml.diagramData+xml"/>
  <Override PartName="/ppt/diagrams/data11.xml" ContentType="application/vnd.openxmlformats-officedocument.drawingml.diagramData+xml"/>
  <Override PartName="/ppt/diagrams/data10.xml" ContentType="application/vnd.openxmlformats-officedocument.drawingml.diagramData+xml"/>
  <Override PartName="/ppt/diagrams/data9.xml" ContentType="application/vnd.openxmlformats-officedocument.drawingml.diagramData+xml"/>
  <Override PartName="/ppt/diagrams/data8.xml" ContentType="application/vnd.openxmlformats-officedocument.drawingml.diagramData+xml"/>
  <Override PartName="/ppt/diagrams/data17.xml" ContentType="application/vnd.openxmlformats-officedocument.drawingml.diagramData+xml"/>
  <Override PartName="/ppt/diagrams/data18.xml" ContentType="application/vnd.openxmlformats-officedocument.drawingml.diagramData+xml"/>
  <Override PartName="/ppt/diagrams/data19.xml" ContentType="application/vnd.openxmlformats-officedocument.drawingml.diagramData+xml"/>
  <Override PartName="/ppt/diagrams/data28.xml" ContentType="application/vnd.openxmlformats-officedocument.drawingml.diagramData+xml"/>
  <Override PartName="/ppt/diagrams/data27.xml" ContentType="application/vnd.openxmlformats-officedocument.drawingml.diagramData+xml"/>
  <Override PartName="/ppt/diagrams/data26.xml" ContentType="application/vnd.openxmlformats-officedocument.drawingml.diagramData+xml"/>
  <Override PartName="/ppt/diagrams/data25.xml" ContentType="application/vnd.openxmlformats-officedocument.drawingml.diagramData+xml"/>
  <Override PartName="/ppt/diagrams/data24.xml" ContentType="application/vnd.openxmlformats-officedocument.drawingml.diagramData+xml"/>
  <Override PartName="/ppt/diagrams/data23.xml" ContentType="application/vnd.openxmlformats-officedocument.drawingml.diagramData+xml"/>
  <Override PartName="/ppt/diagrams/data22.xml" ContentType="application/vnd.openxmlformats-officedocument.drawingml.diagramData+xml"/>
  <Override PartName="/ppt/diagrams/data21.xml" ContentType="application/vnd.openxmlformats-officedocument.drawingml.diagramData+xml"/>
  <Override PartName="/ppt/diagrams/data20.xml" ContentType="application/vnd.openxmlformats-officedocument.drawingml.diagramData+xml"/>
  <Override PartName="/ppt/diagrams/data30.xml" ContentType="application/vnd.openxmlformats-officedocument.drawingml.diagramData+xml"/>
  <Override PartName="/ppt/diagrams/data7.xml" ContentType="application/vnd.openxmlformats-officedocument.drawingml.diagramData+xml"/>
  <Override PartName="/ppt/presentation.xml" ContentType="application/vnd.openxmlformats-officedocument.presentationml.presentation.main+xml"/>
  <Override PartName="/ppt/slides/slide5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diagrams/data4.xml" ContentType="application/vnd.openxmlformats-officedocument.drawingml.diagramData+xml"/>
  <Override PartName="/ppt/slides/slide25.xml" ContentType="application/vnd.openxmlformats-officedocument.presentationml.slide+xml"/>
  <Override PartName="/ppt/slides/slide26.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8.xml" ContentType="application/vnd.openxmlformats-officedocument.presentationml.slide+xml"/>
  <Override PartName="/ppt/diagrams/data3.xml" ContentType="application/vnd.openxmlformats-officedocument.drawingml.diagramData+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54.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0.xml" ContentType="application/vnd.openxmlformats-officedocument.presentationml.slide+xml"/>
  <Override PartName="/ppt/diagrams/data2.xml" ContentType="application/vnd.openxmlformats-officedocument.drawingml.diagramData+xml"/>
  <Override PartName="/ppt/diagrams/data5.xml" ContentType="application/vnd.openxmlformats-officedocument.drawingml.diagramData+xml"/>
  <Override PartName="/ppt/diagrams/data1.xml" ContentType="application/vnd.openxmlformats-officedocument.drawingml.diagramData+xml"/>
  <Override PartName="/ppt/slides/slide1.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diagrams/colors32.xml" ContentType="application/vnd.openxmlformats-officedocument.drawingml.diagramColors+xml"/>
  <Override PartName="/ppt/diagrams/drawing34.xml" ContentType="application/vnd.ms-office.drawingml.diagramDrawing+xml"/>
  <Override PartName="/ppt/diagrams/colors34.xml" ContentType="application/vnd.openxmlformats-officedocument.drawingml.diagramColors+xml"/>
  <Override PartName="/ppt/diagrams/layout31.xml" ContentType="application/vnd.openxmlformats-officedocument.drawingml.diagramLayout+xml"/>
  <Override PartName="/ppt/diagrams/quickStyle34.xml" ContentType="application/vnd.openxmlformats-officedocument.drawingml.diagramStyle+xml"/>
  <Override PartName="/ppt/diagrams/quickStyle5.xml" ContentType="application/vnd.openxmlformats-officedocument.drawingml.diagramStyle+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diagrams/layout34.xml" ContentType="application/vnd.openxmlformats-officedocument.drawingml.diagramLayout+xml"/>
  <Override PartName="/ppt/diagrams/quickStyle31.xml" ContentType="application/vnd.openxmlformats-officedocument.drawingml.diagramStyle+xml"/>
  <Override PartName="/ppt/diagrams/drawing32.xml" ContentType="application/vnd.ms-office.drawingml.diagramDrawing+xml"/>
  <Override PartName="/ppt/diagrams/layout32.xml" ContentType="application/vnd.openxmlformats-officedocument.drawingml.diagramLayout+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1.xml" ContentType="application/vnd.ms-office.drawingml.diagramDrawing+xml"/>
  <Override PartName="/ppt/diagrams/drawing33.xml" ContentType="application/vnd.ms-office.drawingml.diagramDrawing+xml"/>
  <Override PartName="/ppt/diagrams/colors31.xml" ContentType="application/vnd.openxmlformats-officedocument.drawingml.diagramColors+xml"/>
  <Override PartName="/ppt/diagrams/quickStyle32.xml" ContentType="application/vnd.openxmlformats-officedocument.drawingml.diagramStyle+xml"/>
  <Override PartName="/ppt/diagrams/colors36.xml" ContentType="application/vnd.openxmlformats-officedocument.drawingml.diagramColors+xml"/>
  <Override PartName="/ppt/diagrams/quickStyle36.xml" ContentType="application/vnd.openxmlformats-officedocument.drawingml.diagramStyle+xml"/>
  <Override PartName="/ppt/diagrams/quickStyle41.xml" ContentType="application/vnd.openxmlformats-officedocument.drawingml.diagramStyle+xml"/>
  <Override PartName="/ppt/diagrams/layout41.xml" ContentType="application/vnd.openxmlformats-officedocument.drawingml.diagramLayout+xml"/>
  <Override PartName="/ppt/diagrams/drawing40.xml" ContentType="application/vnd.ms-office.drawingml.diagramDrawing+xml"/>
  <Override PartName="/ppt/diagrams/colors40.xml" ContentType="application/vnd.openxmlformats-officedocument.drawingml.diagramColors+xml"/>
  <Override PartName="/ppt/diagrams/quickStyle40.xml" ContentType="application/vnd.openxmlformats-officedocument.drawingml.diagramStyle+xml"/>
  <Override PartName="/ppt/diagrams/colors41.xml" ContentType="application/vnd.openxmlformats-officedocument.drawingml.diagramColors+xml"/>
  <Override PartName="/ppt/diagrams/drawing41.xml" ContentType="application/vnd.ms-office.drawingml.diagramDrawing+xml"/>
  <Override PartName="/ppt/theme/theme1.xml" ContentType="application/vnd.openxmlformats-officedocument.theme+xml"/>
  <Override PartName="/ppt/diagrams/drawing42.xml" ContentType="application/vnd.ms-office.drawingml.diagramDrawing+xml"/>
  <Override PartName="/ppt/diagrams/colors42.xml" ContentType="application/vnd.openxmlformats-officedocument.drawingml.diagramColors+xml"/>
  <Override PartName="/ppt/diagrams/quickStyle42.xml" ContentType="application/vnd.openxmlformats-officedocument.drawingml.diagramStyle+xml"/>
  <Override PartName="/ppt/diagrams/layout42.xml" ContentType="application/vnd.openxmlformats-officedocument.drawingml.diagramLayout+xml"/>
  <Override PartName="/ppt/diagrams/layout40.xml" ContentType="application/vnd.openxmlformats-officedocument.drawingml.diagramLayout+xml"/>
  <Override PartName="/ppt/diagrams/drawing39.xml" ContentType="application/vnd.ms-office.drawingml.diagramDrawing+xml"/>
  <Override PartName="/ppt/diagrams/colors39.xml" ContentType="application/vnd.openxmlformats-officedocument.drawingml.diagramColors+xml"/>
  <Override PartName="/ppt/diagrams/colors37.xml" ContentType="application/vnd.openxmlformats-officedocument.drawingml.diagramColors+xml"/>
  <Override PartName="/ppt/diagrams/quickStyle37.xml" ContentType="application/vnd.openxmlformats-officedocument.drawingml.diagramStyle+xml"/>
  <Override PartName="/ppt/diagrams/layout37.xml" ContentType="application/vnd.openxmlformats-officedocument.drawingml.diagramLayout+xml"/>
  <Override PartName="/ppt/diagrams/drawing36.xml" ContentType="application/vnd.ms-office.drawingml.diagramDrawing+xml"/>
  <Override PartName="/ppt/handoutMasters/handoutMaster1.xml" ContentType="application/vnd.openxmlformats-officedocument.presentationml.handoutMaster+xml"/>
  <Override PartName="/ppt/diagrams/drawing37.xml" ContentType="application/vnd.ms-office.drawingml.diagramDrawing+xml"/>
  <Override PartName="/ppt/diagrams/layout38.xml" ContentType="application/vnd.openxmlformats-officedocument.drawingml.diagramLayout+xml"/>
  <Override PartName="/ppt/diagrams/quickStyle38.xml" ContentType="application/vnd.openxmlformats-officedocument.drawingml.diagramStyle+xml"/>
  <Override PartName="/ppt/diagrams/quickStyle39.xml" ContentType="application/vnd.openxmlformats-officedocument.drawingml.diagramStyle+xml"/>
  <Override PartName="/ppt/diagrams/layout39.xml" ContentType="application/vnd.openxmlformats-officedocument.drawingml.diagramLayout+xml"/>
  <Override PartName="/ppt/diagrams/drawing38.xml" ContentType="application/vnd.ms-office.drawingml.diagramDrawing+xml"/>
  <Override PartName="/ppt/diagrams/colors38.xml" ContentType="application/vnd.openxmlformats-officedocument.drawingml.diagramColors+xml"/>
  <Override PartName="/ppt/diagrams/layout36.xml" ContentType="application/vnd.openxmlformats-officedocument.drawingml.diagramLayout+xml"/>
  <Override PartName="/ppt/diagrams/colors30.xml" ContentType="application/vnd.openxmlformats-officedocument.drawingml.diagramColors+xml"/>
  <Override PartName="/ppt/diagrams/quickStyle30.xml" ContentType="application/vnd.openxmlformats-officedocument.drawingml.diagramStyle+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colors3.xml" ContentType="application/vnd.openxmlformats-officedocument.drawingml.diagramColors+xml"/>
  <Override PartName="/ppt/diagrams/layout14.xml" ContentType="application/vnd.openxmlformats-officedocument.drawingml.diagramLayout+xml"/>
  <Override PartName="/ppt/diagrams/drawing3.xml" ContentType="application/vnd.ms-office.drawingml.diagramDrawing+xml"/>
  <Override PartName="/ppt/diagrams/drawing12.xml" ContentType="application/vnd.ms-office.drawingml.diagramDrawing+xml"/>
  <Override PartName="/ppt/diagrams/colors12.xml" ContentType="application/vnd.openxmlformats-officedocument.drawingml.diagramColors+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layout12.xml" ContentType="application/vnd.openxmlformats-officedocument.drawingml.diagramLayout+xml"/>
  <Override PartName="/ppt/diagrams/quickStyle12.xml" ContentType="application/vnd.openxmlformats-officedocument.drawingml.diagramStyle+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colors16.xml" ContentType="application/vnd.openxmlformats-officedocument.drawingml.diagramColors+xml"/>
  <Override PartName="/ppt/diagrams/drawing16.xml" ContentType="application/vnd.ms-office.drawingml.diagramDrawing+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quickStyle16.xml" ContentType="application/vnd.openxmlformats-officedocument.drawingml.diagramStyle+xml"/>
  <Override PartName="/ppt/diagrams/layout16.xml" ContentType="application/vnd.openxmlformats-officedocument.drawingml.diagramLayout+xml"/>
  <Override PartName="/ppt/diagrams/layout3.xml" ContentType="application/vnd.openxmlformats-officedocument.drawingml.diagramLayout+xml"/>
  <Override PartName="/ppt/diagrams/quickStyle3.xml" ContentType="application/vnd.openxmlformats-officedocument.drawingml.diagramStyle+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layout11.xml" ContentType="application/vnd.openxmlformats-officedocument.drawingml.diagramLayout+xml"/>
  <Override PartName="/ppt/diagrams/layout4.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rawing4.xml" ContentType="application/vnd.ms-office.drawingml.diagramDrawing+xml"/>
  <Override PartName="/ppt/diagrams/layout8.xml" ContentType="application/vnd.openxmlformats-officedocument.drawingml.diagramLayout+xml"/>
  <Override PartName="/ppt/diagrams/quickStyle8.xml" ContentType="application/vnd.openxmlformats-officedocument.drawingml.diagramStyle+xml"/>
  <Override PartName="/ppt/diagrams/layout7.xml" ContentType="application/vnd.openxmlformats-officedocument.drawingml.diagramLayout+xml"/>
  <Override PartName="/ppt/diagrams/drawing6.xml" ContentType="application/vnd.ms-office.drawingml.diagramDrawing+xml"/>
  <Override PartName="/ppt/diagrams/colors6.xml" ContentType="application/vnd.openxmlformats-officedocument.drawingml.diagramColors+xml"/>
  <Override PartName="/ppt/diagrams/colors5.xml" ContentType="application/vnd.openxmlformats-officedocument.drawingml.diagramColors+xml"/>
  <Override PartName="/ppt/diagrams/drawing5.xml" ContentType="application/vnd.ms-office.drawingml.diagramDrawing+xml"/>
  <Override PartName="/ppt/diagrams/layout5.xml" ContentType="application/vnd.openxmlformats-officedocument.drawingml.diagramLayout+xml"/>
  <Override PartName="/ppt/diagrams/layout6.xml" ContentType="application/vnd.openxmlformats-officedocument.drawingml.diagramLayout+xml"/>
  <Override PartName="/ppt/diagrams/quickStyle6.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colors4.xml" ContentType="application/vnd.openxmlformats-officedocument.drawingml.diagramColors+xml"/>
  <Override PartName="/ppt/diagrams/drawing10.xml" ContentType="application/vnd.ms-office.drawingml.diagramDrawing+xml"/>
  <Override PartName="/ppt/diagrams/colors10.xml" ContentType="application/vnd.openxmlformats-officedocument.drawingml.diagramColors+xml"/>
  <Override PartName="/ppt/diagrams/quickStyle10.xml" ContentType="application/vnd.openxmlformats-officedocument.drawingml.diagramStyle+xml"/>
  <Override PartName="/ppt/diagrams/layout10.xml" ContentType="application/vnd.openxmlformats-officedocument.drawingml.diagramLayout+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quickStyle4.xml" ContentType="application/vnd.openxmlformats-officedocument.drawingml.diagramStyle+xml"/>
  <Override PartName="/ppt/diagrams/drawing2.xml" ContentType="application/vnd.ms-office.drawingml.diagramDrawing+xml"/>
  <Override PartName="/ppt/diagrams/layout18.xml" ContentType="application/vnd.openxmlformats-officedocument.drawingml.diagramLayout+xml"/>
  <Override PartName="/ppt/diagrams/quickStyle18.xml" ContentType="application/vnd.openxmlformats-officedocument.drawingml.diagramStyle+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layout1.xml" ContentType="application/vnd.openxmlformats-officedocument.drawingml.diagramLayout+xml"/>
  <Override PartName="/ppt/diagrams/drawing25.xml" ContentType="application/vnd.ms-office.drawingml.diagramDrawing+xml"/>
  <Override PartName="/ppt/diagrams/colors25.xml" ContentType="application/vnd.openxmlformats-officedocument.drawingml.diagramColors+xml"/>
  <Override PartName="/ppt/diagrams/colors24.xml" ContentType="application/vnd.openxmlformats-officedocument.drawingml.diagramColors+xml"/>
  <Override PartName="/ppt/diagrams/drawing24.xml" ContentType="application/vnd.ms-office.drawingml.diagramDrawing+xml"/>
  <Override PartName="/ppt/diagrams/quickStyle1.xml" ContentType="application/vnd.openxmlformats-officedocument.drawingml.diagramStyle+xml"/>
  <Override PartName="/ppt/diagrams/layout25.xml" ContentType="application/vnd.openxmlformats-officedocument.drawingml.diagramLayout+xml"/>
  <Override PartName="/ppt/diagrams/quickStyle25.xml" ContentType="application/vnd.openxmlformats-officedocument.drawingml.diagramStyle+xml"/>
  <Override PartName="/ppt/diagrams/layout27.xml" ContentType="application/vnd.openxmlformats-officedocument.drawingml.diagramLayout+xml"/>
  <Override PartName="/ppt/theme/theme2.xml" ContentType="application/vnd.openxmlformats-officedocument.theme+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layout30.xml" ContentType="application/vnd.openxmlformats-officedocument.drawingml.diagramLayout+xml"/>
  <Override PartName="/ppt/diagrams/drawing28.xml" ContentType="application/vnd.ms-office.drawingml.diagramDrawing+xml"/>
  <Override PartName="/ppt/diagrams/colors28.xml" ContentType="application/vnd.openxmlformats-officedocument.drawingml.diagramColors+xml"/>
  <Override PartName="/ppt/diagrams/quickStyle28.xml" ContentType="application/vnd.openxmlformats-officedocument.drawingml.diagramStyle+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layout28.xml" ContentType="application/vnd.openxmlformats-officedocument.drawingml.diagramLayout+xml"/>
  <Override PartName="/ppt/diagrams/quickStyle24.xml" ContentType="application/vnd.openxmlformats-officedocument.drawingml.diagramStyle+xml"/>
  <Override PartName="/ppt/diagrams/layout24.xml" ContentType="application/vnd.openxmlformats-officedocument.drawingml.diagramLayout+xml"/>
  <Override PartName="/ppt/diagrams/colors1.xml" ContentType="application/vnd.openxmlformats-officedocument.drawingml.diagramColors+xml"/>
  <Override PartName="/ppt/diagrams/quickStyle2.xml" ContentType="application/vnd.openxmlformats-officedocument.drawingml.diagramStyle+xml"/>
  <Override PartName="/ppt/diagrams/layout20.xml" ContentType="application/vnd.openxmlformats-officedocument.drawingml.diagramLayout+xml"/>
  <Override PartName="/ppt/diagrams/quickStyle20.xml" ContentType="application/vnd.openxmlformats-officedocument.drawingml.diagramStyle+xml"/>
  <Override PartName="/ppt/diagrams/drawing30.xml" ContentType="application/vnd.ms-office.drawingml.diagramDrawing+xml"/>
  <Override PartName="/ppt/diagrams/drawing20.xml" ContentType="application/vnd.ms-office.drawingml.diagramDrawing+xml"/>
  <Override PartName="/ppt/diagrams/drawing19.xml" ContentType="application/vnd.ms-office.drawingml.diagramDrawing+xml"/>
  <Override PartName="/ppt/diagrams/colors19.xml" ContentType="application/vnd.openxmlformats-officedocument.drawingml.diagramColors+xml"/>
  <Override PartName="/ppt/diagrams/quickStyle19.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colors2.xml" ContentType="application/vnd.openxmlformats-officedocument.drawingml.diagramColors+xml"/>
  <Override PartName="/ppt/diagrams/layout19.xml" ContentType="application/vnd.openxmlformats-officedocument.drawingml.diagramLayout+xml"/>
  <Override PartName="/ppt/diagrams/layout2.xml" ContentType="application/vnd.openxmlformats-officedocument.drawingml.diagramLayout+xml"/>
  <Override PartName="/ppt/diagrams/colors20.xml" ContentType="application/vnd.openxmlformats-officedocument.drawingml.diagramColors+xml"/>
  <Override PartName="/ppt/diagrams/quickStyle21.xml" ContentType="application/vnd.openxmlformats-officedocument.drawingml.diagramStyle+xml"/>
  <Override PartName="/ppt/diagrams/layout21.xml" ContentType="application/vnd.openxmlformats-officedocument.drawingml.diagramLayout+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rawing22.xml" ContentType="application/vnd.ms-office.drawingml.diagramDrawing+xml"/>
  <Override PartName="/ppt/diagrams/drawing1.xml" ContentType="application/vnd.ms-office.drawingml.diagramDrawing+xml"/>
  <Override PartName="/ppt/diagrams/quickStyle22.xml" ContentType="application/vnd.openxmlformats-officedocument.drawingml.diagramStyle+xml"/>
  <Override PartName="/ppt/diagrams/colors21.xml" ContentType="application/vnd.openxmlformats-officedocument.drawingml.diagramColors+xml"/>
  <Override PartName="/ppt/diagrams/colors22.xml" ContentType="application/vnd.openxmlformats-officedocument.drawingml.diagramColors+xml"/>
  <Override PartName="/ppt/diagrams/layout22.xml" ContentType="application/vnd.openxmlformats-officedocument.drawingml.diagramLayout+xml"/>
  <Override PartName="/ppt/diagrams/drawing21.xml" ContentType="application/vnd.ms-office.drawingml.diagramDrawing+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handoutMasterIdLst>
    <p:handoutMasterId r:id="rId56"/>
  </p:handoutMasterIdLst>
  <p:sldIdLst>
    <p:sldId id="256" r:id="rId2"/>
    <p:sldId id="257" r:id="rId3"/>
    <p:sldId id="316" r:id="rId4"/>
    <p:sldId id="258" r:id="rId5"/>
    <p:sldId id="259" r:id="rId6"/>
    <p:sldId id="260" r:id="rId7"/>
    <p:sldId id="317" r:id="rId8"/>
    <p:sldId id="287" r:id="rId9"/>
    <p:sldId id="262" r:id="rId10"/>
    <p:sldId id="263" r:id="rId11"/>
    <p:sldId id="289" r:id="rId12"/>
    <p:sldId id="291" r:id="rId13"/>
    <p:sldId id="265" r:id="rId14"/>
    <p:sldId id="264" r:id="rId15"/>
    <p:sldId id="295" r:id="rId16"/>
    <p:sldId id="266" r:id="rId17"/>
    <p:sldId id="319" r:id="rId18"/>
    <p:sldId id="296" r:id="rId19"/>
    <p:sldId id="306" r:id="rId20"/>
    <p:sldId id="301" r:id="rId21"/>
    <p:sldId id="297" r:id="rId22"/>
    <p:sldId id="298" r:id="rId23"/>
    <p:sldId id="272" r:id="rId24"/>
    <p:sldId id="267" r:id="rId25"/>
    <p:sldId id="310" r:id="rId26"/>
    <p:sldId id="314" r:id="rId27"/>
    <p:sldId id="269" r:id="rId28"/>
    <p:sldId id="270" r:id="rId29"/>
    <p:sldId id="292" r:id="rId30"/>
    <p:sldId id="274" r:id="rId31"/>
    <p:sldId id="275" r:id="rId32"/>
    <p:sldId id="293" r:id="rId33"/>
    <p:sldId id="320" r:id="rId34"/>
    <p:sldId id="299" r:id="rId35"/>
    <p:sldId id="271" r:id="rId36"/>
    <p:sldId id="273" r:id="rId37"/>
    <p:sldId id="302" r:id="rId38"/>
    <p:sldId id="276" r:id="rId39"/>
    <p:sldId id="308" r:id="rId40"/>
    <p:sldId id="280" r:id="rId41"/>
    <p:sldId id="279" r:id="rId42"/>
    <p:sldId id="281" r:id="rId43"/>
    <p:sldId id="282" r:id="rId44"/>
    <p:sldId id="303" r:id="rId45"/>
    <p:sldId id="318" r:id="rId46"/>
    <p:sldId id="307" r:id="rId47"/>
    <p:sldId id="283" r:id="rId48"/>
    <p:sldId id="284" r:id="rId49"/>
    <p:sldId id="285" r:id="rId50"/>
    <p:sldId id="315" r:id="rId51"/>
    <p:sldId id="286" r:id="rId52"/>
    <p:sldId id="311" r:id="rId53"/>
    <p:sldId id="312" r:id="rId54"/>
    <p:sldId id="313" r:id="rId5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6" d="100"/>
          <a:sy n="116" d="100"/>
        </p:scale>
        <p:origin x="390"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customXml" Target="../customXml/item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diagrams/_rels/data42.xml.rels><?xml version="1.0" encoding="UTF-8" standalone="yes"?>
<Relationships xmlns="http://schemas.openxmlformats.org/package/2006/relationships"><Relationship Id="rId2" Type="http://schemas.openxmlformats.org/officeDocument/2006/relationships/hyperlink" Target="mailto:HCBS.Oregon@state.or.us" TargetMode="External"/><Relationship Id="rId1" Type="http://schemas.openxmlformats.org/officeDocument/2006/relationships/hyperlink" Target="https://www.oregon.gov/dhs/SENIORS-DISABILITIES/HCBS/Pages/index.aspx" TargetMode="External"/></Relationships>
</file>

<file path=ppt/diagrams/_rels/drawing42.xml.rels><?xml version="1.0" encoding="UTF-8" standalone="yes"?>
<Relationships xmlns="http://schemas.openxmlformats.org/package/2006/relationships"><Relationship Id="rId2" Type="http://schemas.openxmlformats.org/officeDocument/2006/relationships/hyperlink" Target="mailto:HCBS.Oregon@state.or.us" TargetMode="External"/><Relationship Id="rId1" Type="http://schemas.openxmlformats.org/officeDocument/2006/relationships/hyperlink" Target="https://www.oregon.gov/dhs/SENIORS-DISABILITIES/HCBS/Pages/index.aspx"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6786AC-84FE-41A6-A496-63A483C6AD7F}"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515A104B-3596-420C-82B8-060B19F3FFE7}">
      <dgm:prSet/>
      <dgm:spPr/>
      <dgm:t>
        <a:bodyPr/>
        <a:lstStyle/>
        <a:p>
          <a:pPr rtl="0"/>
          <a:r>
            <a:rPr lang="en-US" dirty="0" smtClean="0"/>
            <a:t>HCBS means Home and Community-Based Services.</a:t>
          </a:r>
          <a:endParaRPr lang="en-US" dirty="0"/>
        </a:p>
      </dgm:t>
    </dgm:pt>
    <dgm:pt modelId="{827F5F8D-1B13-4BC7-93C2-D28EA4477E53}" type="parTrans" cxnId="{4485FAD5-8B55-42AF-A67A-B0B52E7F0269}">
      <dgm:prSet/>
      <dgm:spPr/>
      <dgm:t>
        <a:bodyPr/>
        <a:lstStyle/>
        <a:p>
          <a:endParaRPr lang="en-US"/>
        </a:p>
      </dgm:t>
    </dgm:pt>
    <dgm:pt modelId="{5B3760F7-45A5-479E-8C0D-173A6246E55E}" type="sibTrans" cxnId="{4485FAD5-8B55-42AF-A67A-B0B52E7F0269}">
      <dgm:prSet/>
      <dgm:spPr/>
      <dgm:t>
        <a:bodyPr/>
        <a:lstStyle/>
        <a:p>
          <a:endParaRPr lang="en-US"/>
        </a:p>
      </dgm:t>
    </dgm:pt>
    <dgm:pt modelId="{6C3598C5-A666-45AF-B24C-E855F2A7884B}">
      <dgm:prSet/>
      <dgm:spPr/>
      <dgm:t>
        <a:bodyPr/>
        <a:lstStyle/>
        <a:p>
          <a:pPr rtl="0"/>
          <a:r>
            <a:rPr lang="en-US" dirty="0" smtClean="0"/>
            <a:t>In Oregon, all services authorized by the Office of Developmental Disabilities Services (ODDS) are community-based.</a:t>
          </a:r>
          <a:endParaRPr lang="en-US" dirty="0"/>
        </a:p>
      </dgm:t>
    </dgm:pt>
    <dgm:pt modelId="{0298B1BF-E594-4242-8AEF-B401CD4935FF}" type="parTrans" cxnId="{9FCDE5A7-13A6-4A7D-955B-9DD476D338FB}">
      <dgm:prSet/>
      <dgm:spPr/>
      <dgm:t>
        <a:bodyPr/>
        <a:lstStyle/>
        <a:p>
          <a:endParaRPr lang="en-US"/>
        </a:p>
      </dgm:t>
    </dgm:pt>
    <dgm:pt modelId="{3EF3C323-4EEE-4FE9-BA11-A53B8CD705D1}" type="sibTrans" cxnId="{9FCDE5A7-13A6-4A7D-955B-9DD476D338FB}">
      <dgm:prSet/>
      <dgm:spPr/>
      <dgm:t>
        <a:bodyPr/>
        <a:lstStyle/>
        <a:p>
          <a:endParaRPr lang="en-US"/>
        </a:p>
      </dgm:t>
    </dgm:pt>
    <dgm:pt modelId="{CBCC76F3-D541-46F1-9D87-E8C8099E91A4}">
      <dgm:prSet/>
      <dgm:spPr/>
      <dgm:t>
        <a:bodyPr/>
        <a:lstStyle/>
        <a:p>
          <a:pPr rtl="0"/>
          <a:r>
            <a:rPr lang="en-US" dirty="0" smtClean="0"/>
            <a:t>HCBS means that individuals live and receive services in the community.  HCBS requirements set rules to assure that people have the opportunity to have lives like everyone else.</a:t>
          </a:r>
          <a:endParaRPr lang="en-US" dirty="0"/>
        </a:p>
      </dgm:t>
    </dgm:pt>
    <dgm:pt modelId="{F9672E91-79E7-44C2-B4C6-EFDF5D549A35}" type="parTrans" cxnId="{1092E0CA-BC6A-4AB1-AA40-72588623598B}">
      <dgm:prSet/>
      <dgm:spPr/>
      <dgm:t>
        <a:bodyPr/>
        <a:lstStyle/>
        <a:p>
          <a:endParaRPr lang="en-US"/>
        </a:p>
      </dgm:t>
    </dgm:pt>
    <dgm:pt modelId="{17F4BF0F-2CB6-4D91-99ED-10C60D4C13FE}" type="sibTrans" cxnId="{1092E0CA-BC6A-4AB1-AA40-72588623598B}">
      <dgm:prSet/>
      <dgm:spPr/>
      <dgm:t>
        <a:bodyPr/>
        <a:lstStyle/>
        <a:p>
          <a:endParaRPr lang="en-US"/>
        </a:p>
      </dgm:t>
    </dgm:pt>
    <dgm:pt modelId="{D0AB70EB-DC7F-40F4-A7A9-244B72BC9A45}" type="pres">
      <dgm:prSet presAssocID="{EB6786AC-84FE-41A6-A496-63A483C6AD7F}" presName="linear" presStyleCnt="0">
        <dgm:presLayoutVars>
          <dgm:animLvl val="lvl"/>
          <dgm:resizeHandles val="exact"/>
        </dgm:presLayoutVars>
      </dgm:prSet>
      <dgm:spPr/>
      <dgm:t>
        <a:bodyPr/>
        <a:lstStyle/>
        <a:p>
          <a:endParaRPr lang="en-US"/>
        </a:p>
      </dgm:t>
    </dgm:pt>
    <dgm:pt modelId="{2EAC6F34-EA0D-4396-BD32-C34EC1BC7038}" type="pres">
      <dgm:prSet presAssocID="{515A104B-3596-420C-82B8-060B19F3FFE7}" presName="parentText" presStyleLbl="node1" presStyleIdx="0" presStyleCnt="3">
        <dgm:presLayoutVars>
          <dgm:chMax val="0"/>
          <dgm:bulletEnabled val="1"/>
        </dgm:presLayoutVars>
      </dgm:prSet>
      <dgm:spPr/>
      <dgm:t>
        <a:bodyPr/>
        <a:lstStyle/>
        <a:p>
          <a:endParaRPr lang="en-US"/>
        </a:p>
      </dgm:t>
    </dgm:pt>
    <dgm:pt modelId="{5B4629F7-CF36-4CF5-AB6A-BE02946E31AA}" type="pres">
      <dgm:prSet presAssocID="{5B3760F7-45A5-479E-8C0D-173A6246E55E}" presName="spacer" presStyleCnt="0"/>
      <dgm:spPr/>
    </dgm:pt>
    <dgm:pt modelId="{166FA1EF-E94D-4BBD-9AD3-616BA9CCEFD3}" type="pres">
      <dgm:prSet presAssocID="{6C3598C5-A666-45AF-B24C-E855F2A7884B}" presName="parentText" presStyleLbl="node1" presStyleIdx="1" presStyleCnt="3">
        <dgm:presLayoutVars>
          <dgm:chMax val="0"/>
          <dgm:bulletEnabled val="1"/>
        </dgm:presLayoutVars>
      </dgm:prSet>
      <dgm:spPr/>
      <dgm:t>
        <a:bodyPr/>
        <a:lstStyle/>
        <a:p>
          <a:endParaRPr lang="en-US"/>
        </a:p>
      </dgm:t>
    </dgm:pt>
    <dgm:pt modelId="{CF1F2ED2-A4CD-44A5-8882-17AFF27247E2}" type="pres">
      <dgm:prSet presAssocID="{3EF3C323-4EEE-4FE9-BA11-A53B8CD705D1}" presName="spacer" presStyleCnt="0"/>
      <dgm:spPr/>
    </dgm:pt>
    <dgm:pt modelId="{6710B733-3A84-4583-9CB0-2B89387C79F2}" type="pres">
      <dgm:prSet presAssocID="{CBCC76F3-D541-46F1-9D87-E8C8099E91A4}" presName="parentText" presStyleLbl="node1" presStyleIdx="2" presStyleCnt="3">
        <dgm:presLayoutVars>
          <dgm:chMax val="0"/>
          <dgm:bulletEnabled val="1"/>
        </dgm:presLayoutVars>
      </dgm:prSet>
      <dgm:spPr/>
      <dgm:t>
        <a:bodyPr/>
        <a:lstStyle/>
        <a:p>
          <a:endParaRPr lang="en-US"/>
        </a:p>
      </dgm:t>
    </dgm:pt>
  </dgm:ptLst>
  <dgm:cxnLst>
    <dgm:cxn modelId="{B2C2D29B-7687-491D-BCD5-BC75F7F3762C}" type="presOf" srcId="{6C3598C5-A666-45AF-B24C-E855F2A7884B}" destId="{166FA1EF-E94D-4BBD-9AD3-616BA9CCEFD3}" srcOrd="0" destOrd="0" presId="urn:microsoft.com/office/officeart/2005/8/layout/vList2"/>
    <dgm:cxn modelId="{1092E0CA-BC6A-4AB1-AA40-72588623598B}" srcId="{EB6786AC-84FE-41A6-A496-63A483C6AD7F}" destId="{CBCC76F3-D541-46F1-9D87-E8C8099E91A4}" srcOrd="2" destOrd="0" parTransId="{F9672E91-79E7-44C2-B4C6-EFDF5D549A35}" sibTransId="{17F4BF0F-2CB6-4D91-99ED-10C60D4C13FE}"/>
    <dgm:cxn modelId="{D5E2D11B-7A82-4620-A054-4A825C61FACE}" type="presOf" srcId="{EB6786AC-84FE-41A6-A496-63A483C6AD7F}" destId="{D0AB70EB-DC7F-40F4-A7A9-244B72BC9A45}" srcOrd="0" destOrd="0" presId="urn:microsoft.com/office/officeart/2005/8/layout/vList2"/>
    <dgm:cxn modelId="{9FCDE5A7-13A6-4A7D-955B-9DD476D338FB}" srcId="{EB6786AC-84FE-41A6-A496-63A483C6AD7F}" destId="{6C3598C5-A666-45AF-B24C-E855F2A7884B}" srcOrd="1" destOrd="0" parTransId="{0298B1BF-E594-4242-8AEF-B401CD4935FF}" sibTransId="{3EF3C323-4EEE-4FE9-BA11-A53B8CD705D1}"/>
    <dgm:cxn modelId="{D04BD423-C2DA-4CD6-B32D-95E79703DA20}" type="presOf" srcId="{515A104B-3596-420C-82B8-060B19F3FFE7}" destId="{2EAC6F34-EA0D-4396-BD32-C34EC1BC7038}" srcOrd="0" destOrd="0" presId="urn:microsoft.com/office/officeart/2005/8/layout/vList2"/>
    <dgm:cxn modelId="{4485FAD5-8B55-42AF-A67A-B0B52E7F0269}" srcId="{EB6786AC-84FE-41A6-A496-63A483C6AD7F}" destId="{515A104B-3596-420C-82B8-060B19F3FFE7}" srcOrd="0" destOrd="0" parTransId="{827F5F8D-1B13-4BC7-93C2-D28EA4477E53}" sibTransId="{5B3760F7-45A5-479E-8C0D-173A6246E55E}"/>
    <dgm:cxn modelId="{8F80AA97-6893-4113-AE19-1CF72EEFA225}" type="presOf" srcId="{CBCC76F3-D541-46F1-9D87-E8C8099E91A4}" destId="{6710B733-3A84-4583-9CB0-2B89387C79F2}" srcOrd="0" destOrd="0" presId="urn:microsoft.com/office/officeart/2005/8/layout/vList2"/>
    <dgm:cxn modelId="{27868CD5-F44C-496A-8EE8-1738A207DE41}" type="presParOf" srcId="{D0AB70EB-DC7F-40F4-A7A9-244B72BC9A45}" destId="{2EAC6F34-EA0D-4396-BD32-C34EC1BC7038}" srcOrd="0" destOrd="0" presId="urn:microsoft.com/office/officeart/2005/8/layout/vList2"/>
    <dgm:cxn modelId="{970D61ED-5181-4D0B-B7CC-B018438934AA}" type="presParOf" srcId="{D0AB70EB-DC7F-40F4-A7A9-244B72BC9A45}" destId="{5B4629F7-CF36-4CF5-AB6A-BE02946E31AA}" srcOrd="1" destOrd="0" presId="urn:microsoft.com/office/officeart/2005/8/layout/vList2"/>
    <dgm:cxn modelId="{6DB4A790-793A-459F-B073-07A982DD4A02}" type="presParOf" srcId="{D0AB70EB-DC7F-40F4-A7A9-244B72BC9A45}" destId="{166FA1EF-E94D-4BBD-9AD3-616BA9CCEFD3}" srcOrd="2" destOrd="0" presId="urn:microsoft.com/office/officeart/2005/8/layout/vList2"/>
    <dgm:cxn modelId="{C7F7FB70-F94B-465D-B6C9-B9CC5117BDF7}" type="presParOf" srcId="{D0AB70EB-DC7F-40F4-A7A9-244B72BC9A45}" destId="{CF1F2ED2-A4CD-44A5-8882-17AFF27247E2}" srcOrd="3" destOrd="0" presId="urn:microsoft.com/office/officeart/2005/8/layout/vList2"/>
    <dgm:cxn modelId="{996E36F0-7D79-4FE1-835E-7CA7A310BFD1}" type="presParOf" srcId="{D0AB70EB-DC7F-40F4-A7A9-244B72BC9A45}" destId="{6710B733-3A84-4583-9CB0-2B89387C79F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749B621-4464-4C6F-8045-67C79AB2D69B}"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3A87F04C-44F7-44A4-AFD6-8CC51BDC24D9}">
      <dgm:prSet custT="1"/>
      <dgm:spPr/>
      <dgm:t>
        <a:bodyPr/>
        <a:lstStyle/>
        <a:p>
          <a:pPr rtl="0"/>
          <a:r>
            <a:rPr lang="en-US" sz="4000" dirty="0" smtClean="0"/>
            <a:t>Rules continued:</a:t>
          </a:r>
          <a:endParaRPr lang="en-US" sz="4000" dirty="0"/>
        </a:p>
      </dgm:t>
    </dgm:pt>
    <dgm:pt modelId="{40272C09-3EBF-402F-803E-C6F9B1BFBAE7}" type="parTrans" cxnId="{50A6BB5D-3D4B-42EA-8CC5-5666C3935D1F}">
      <dgm:prSet/>
      <dgm:spPr/>
      <dgm:t>
        <a:bodyPr/>
        <a:lstStyle/>
        <a:p>
          <a:endParaRPr lang="en-US"/>
        </a:p>
      </dgm:t>
    </dgm:pt>
    <dgm:pt modelId="{44E73B00-D21D-4FFA-851C-0D9FFA6B0CAE}" type="sibTrans" cxnId="{50A6BB5D-3D4B-42EA-8CC5-5666C3935D1F}">
      <dgm:prSet/>
      <dgm:spPr/>
      <dgm:t>
        <a:bodyPr/>
        <a:lstStyle/>
        <a:p>
          <a:endParaRPr lang="en-US"/>
        </a:p>
      </dgm:t>
    </dgm:pt>
    <dgm:pt modelId="{A657984B-0E28-4100-9A23-C7A0F47659C9}">
      <dgm:prSet custT="1"/>
      <dgm:spPr/>
      <dgm:t>
        <a:bodyPr/>
        <a:lstStyle/>
        <a:p>
          <a:pPr rtl="0">
            <a:spcAft>
              <a:spcPts val="600"/>
            </a:spcAft>
          </a:pPr>
          <a:r>
            <a:rPr lang="en-US" sz="2000" dirty="0" smtClean="0"/>
            <a:t>Units (bedrooms) have doors lockable by the individual, with only the individual and appropriate staff </a:t>
          </a:r>
          <a:r>
            <a:rPr lang="en-US" sz="2000" smtClean="0"/>
            <a:t>having keys</a:t>
          </a:r>
          <a:endParaRPr lang="en-US" sz="2000" dirty="0"/>
        </a:p>
      </dgm:t>
    </dgm:pt>
    <dgm:pt modelId="{9583F61D-9690-4185-9540-1D043513B1A7}" type="parTrans" cxnId="{B17401C9-9E54-4C35-821F-D19F1F21A0D5}">
      <dgm:prSet/>
      <dgm:spPr/>
      <dgm:t>
        <a:bodyPr/>
        <a:lstStyle/>
        <a:p>
          <a:endParaRPr lang="en-US"/>
        </a:p>
      </dgm:t>
    </dgm:pt>
    <dgm:pt modelId="{69D41551-979E-4279-AB34-C45F16179A82}" type="sibTrans" cxnId="{B17401C9-9E54-4C35-821F-D19F1F21A0D5}">
      <dgm:prSet/>
      <dgm:spPr/>
      <dgm:t>
        <a:bodyPr/>
        <a:lstStyle/>
        <a:p>
          <a:endParaRPr lang="en-US"/>
        </a:p>
      </dgm:t>
    </dgm:pt>
    <dgm:pt modelId="{9DC360D6-753F-4798-AD7B-F1A833658050}">
      <dgm:prSet custT="1"/>
      <dgm:spPr/>
      <dgm:t>
        <a:bodyPr/>
        <a:lstStyle/>
        <a:p>
          <a:pPr rtl="0">
            <a:spcAft>
              <a:spcPts val="600"/>
            </a:spcAft>
          </a:pPr>
          <a:r>
            <a:rPr lang="en-US" sz="2000" dirty="0" smtClean="0"/>
            <a:t>In shared bedrooms, individuals have a choice in roommates</a:t>
          </a:r>
          <a:endParaRPr lang="en-US" sz="2000" dirty="0"/>
        </a:p>
      </dgm:t>
    </dgm:pt>
    <dgm:pt modelId="{45E0210B-01B7-4A79-8874-438F0C9A398A}" type="parTrans" cxnId="{2FA4B39B-4E39-43D4-B46D-2311E2213FBF}">
      <dgm:prSet/>
      <dgm:spPr/>
      <dgm:t>
        <a:bodyPr/>
        <a:lstStyle/>
        <a:p>
          <a:endParaRPr lang="en-US"/>
        </a:p>
      </dgm:t>
    </dgm:pt>
    <dgm:pt modelId="{0802D96B-3375-4C9E-8CE2-5D60D212880B}" type="sibTrans" cxnId="{2FA4B39B-4E39-43D4-B46D-2311E2213FBF}">
      <dgm:prSet/>
      <dgm:spPr/>
      <dgm:t>
        <a:bodyPr/>
        <a:lstStyle/>
        <a:p>
          <a:endParaRPr lang="en-US"/>
        </a:p>
      </dgm:t>
    </dgm:pt>
    <dgm:pt modelId="{90E741CA-6BE5-4B57-AA5B-344CBD6D6213}">
      <dgm:prSet custT="1"/>
      <dgm:spPr/>
      <dgm:t>
        <a:bodyPr/>
        <a:lstStyle/>
        <a:p>
          <a:pPr rtl="0">
            <a:spcAft>
              <a:spcPts val="600"/>
            </a:spcAft>
          </a:pPr>
          <a:r>
            <a:rPr lang="en-US" sz="2000" dirty="0" smtClean="0"/>
            <a:t>Individuals have the freedom to decorate and furnish their bedrooms</a:t>
          </a:r>
          <a:endParaRPr lang="en-US" sz="2000" dirty="0"/>
        </a:p>
      </dgm:t>
    </dgm:pt>
    <dgm:pt modelId="{5B104171-E96A-4EB1-BDDF-CB71FCB6D194}" type="parTrans" cxnId="{9D4EA176-F7BC-4C1B-8C7B-DE21CF4E0D06}">
      <dgm:prSet/>
      <dgm:spPr/>
      <dgm:t>
        <a:bodyPr/>
        <a:lstStyle/>
        <a:p>
          <a:endParaRPr lang="en-US"/>
        </a:p>
      </dgm:t>
    </dgm:pt>
    <dgm:pt modelId="{925D0A13-AAA1-4C44-8B71-CA6F4DFF3BE6}" type="sibTrans" cxnId="{9D4EA176-F7BC-4C1B-8C7B-DE21CF4E0D06}">
      <dgm:prSet/>
      <dgm:spPr/>
      <dgm:t>
        <a:bodyPr/>
        <a:lstStyle/>
        <a:p>
          <a:endParaRPr lang="en-US"/>
        </a:p>
      </dgm:t>
    </dgm:pt>
    <dgm:pt modelId="{B09FEEA8-6536-4BEB-9925-DF47623E3A0A}">
      <dgm:prSet custT="1"/>
      <dgm:spPr/>
      <dgm:t>
        <a:bodyPr/>
        <a:lstStyle/>
        <a:p>
          <a:pPr rtl="0">
            <a:spcAft>
              <a:spcPts val="600"/>
            </a:spcAft>
          </a:pPr>
          <a:r>
            <a:rPr lang="en-US" sz="2000" dirty="0" smtClean="0"/>
            <a:t>Individuals may have visitors of their choosing at any time</a:t>
          </a:r>
          <a:endParaRPr lang="en-US" sz="2000" dirty="0"/>
        </a:p>
      </dgm:t>
    </dgm:pt>
    <dgm:pt modelId="{95B4CC19-6072-461F-996F-AA2F9D5EF56D}" type="parTrans" cxnId="{FF7BB8B9-87C7-4E82-AB86-BE2D4C6A3622}">
      <dgm:prSet/>
      <dgm:spPr/>
      <dgm:t>
        <a:bodyPr/>
        <a:lstStyle/>
        <a:p>
          <a:endParaRPr lang="en-US"/>
        </a:p>
      </dgm:t>
    </dgm:pt>
    <dgm:pt modelId="{B548A57C-DB9A-4BC1-B9EF-16D77494CE96}" type="sibTrans" cxnId="{FF7BB8B9-87C7-4E82-AB86-BE2D4C6A3622}">
      <dgm:prSet/>
      <dgm:spPr/>
      <dgm:t>
        <a:bodyPr/>
        <a:lstStyle/>
        <a:p>
          <a:endParaRPr lang="en-US"/>
        </a:p>
      </dgm:t>
    </dgm:pt>
    <dgm:pt modelId="{C73E2BE3-B2CF-488A-B2B4-553C8D163BA3}">
      <dgm:prSet custT="1"/>
      <dgm:spPr/>
      <dgm:t>
        <a:bodyPr/>
        <a:lstStyle/>
        <a:p>
          <a:pPr rtl="0">
            <a:spcAft>
              <a:spcPts val="600"/>
            </a:spcAft>
          </a:pPr>
          <a:r>
            <a:rPr lang="en-US" sz="2000" dirty="0" smtClean="0"/>
            <a:t>Individuals have the freedom and support to control their schedule and activities</a:t>
          </a:r>
          <a:endParaRPr lang="en-US" sz="2000" dirty="0"/>
        </a:p>
      </dgm:t>
    </dgm:pt>
    <dgm:pt modelId="{02F6575D-0765-4ACF-A601-251E4B7233A2}" type="parTrans" cxnId="{0B686610-B359-419A-AB67-31B37649834F}">
      <dgm:prSet/>
      <dgm:spPr/>
      <dgm:t>
        <a:bodyPr/>
        <a:lstStyle/>
        <a:p>
          <a:endParaRPr lang="en-US"/>
        </a:p>
      </dgm:t>
    </dgm:pt>
    <dgm:pt modelId="{09A439B1-DD90-462C-9CEA-84B5A8C0AC63}" type="sibTrans" cxnId="{0B686610-B359-419A-AB67-31B37649834F}">
      <dgm:prSet/>
      <dgm:spPr/>
      <dgm:t>
        <a:bodyPr/>
        <a:lstStyle/>
        <a:p>
          <a:endParaRPr lang="en-US"/>
        </a:p>
      </dgm:t>
    </dgm:pt>
    <dgm:pt modelId="{492A1182-150D-4294-BB27-8BAD8B58F067}">
      <dgm:prSet custT="1"/>
      <dgm:spPr/>
      <dgm:t>
        <a:bodyPr/>
        <a:lstStyle/>
        <a:p>
          <a:pPr rtl="0">
            <a:spcAft>
              <a:spcPct val="15000"/>
            </a:spcAft>
          </a:pPr>
          <a:r>
            <a:rPr lang="en-US" sz="2000" dirty="0" smtClean="0"/>
            <a:t>Individuals have the freedom and support to have access to personal food at any time</a:t>
          </a:r>
          <a:endParaRPr lang="en-US" sz="2000" dirty="0"/>
        </a:p>
      </dgm:t>
    </dgm:pt>
    <dgm:pt modelId="{0B6EEDFB-79D8-4EB3-8D86-E317A4550E79}" type="parTrans" cxnId="{1849CE27-346C-4D36-BF3B-3625E0F7C66A}">
      <dgm:prSet/>
      <dgm:spPr/>
      <dgm:t>
        <a:bodyPr/>
        <a:lstStyle/>
        <a:p>
          <a:endParaRPr lang="en-US"/>
        </a:p>
      </dgm:t>
    </dgm:pt>
    <dgm:pt modelId="{090D363B-561B-472C-9398-593CBE746977}" type="sibTrans" cxnId="{1849CE27-346C-4D36-BF3B-3625E0F7C66A}">
      <dgm:prSet/>
      <dgm:spPr/>
      <dgm:t>
        <a:bodyPr/>
        <a:lstStyle/>
        <a:p>
          <a:endParaRPr lang="en-US"/>
        </a:p>
      </dgm:t>
    </dgm:pt>
    <dgm:pt modelId="{49B56901-342B-452A-8F50-952C98F4D599}" type="pres">
      <dgm:prSet presAssocID="{8749B621-4464-4C6F-8045-67C79AB2D69B}" presName="Name0" presStyleCnt="0">
        <dgm:presLayoutVars>
          <dgm:dir/>
          <dgm:animLvl val="lvl"/>
          <dgm:resizeHandles val="exact"/>
        </dgm:presLayoutVars>
      </dgm:prSet>
      <dgm:spPr/>
      <dgm:t>
        <a:bodyPr/>
        <a:lstStyle/>
        <a:p>
          <a:endParaRPr lang="en-US"/>
        </a:p>
      </dgm:t>
    </dgm:pt>
    <dgm:pt modelId="{FA33A6EF-0F46-4346-A6B5-02566F9BAB34}" type="pres">
      <dgm:prSet presAssocID="{3A87F04C-44F7-44A4-AFD6-8CC51BDC24D9}" presName="composite" presStyleCnt="0"/>
      <dgm:spPr/>
    </dgm:pt>
    <dgm:pt modelId="{35724C90-C5BE-4F84-8558-CA35ABF09123}" type="pres">
      <dgm:prSet presAssocID="{3A87F04C-44F7-44A4-AFD6-8CC51BDC24D9}" presName="parTx" presStyleLbl="alignNode1" presStyleIdx="0" presStyleCnt="1" custScaleY="100000" custLinFactNeighborX="-368" custLinFactNeighborY="-21071">
        <dgm:presLayoutVars>
          <dgm:chMax val="0"/>
          <dgm:chPref val="0"/>
          <dgm:bulletEnabled val="1"/>
        </dgm:presLayoutVars>
      </dgm:prSet>
      <dgm:spPr/>
      <dgm:t>
        <a:bodyPr/>
        <a:lstStyle/>
        <a:p>
          <a:endParaRPr lang="en-US"/>
        </a:p>
      </dgm:t>
    </dgm:pt>
    <dgm:pt modelId="{8D48E4BA-C7F9-4363-B907-1CFF2AE74CCD}" type="pres">
      <dgm:prSet presAssocID="{3A87F04C-44F7-44A4-AFD6-8CC51BDC24D9}" presName="desTx" presStyleLbl="alignAccFollowNode1" presStyleIdx="0" presStyleCnt="1" custScaleY="116169" custLinFactNeighborX="858" custLinFactNeighborY="8380">
        <dgm:presLayoutVars>
          <dgm:bulletEnabled val="1"/>
        </dgm:presLayoutVars>
      </dgm:prSet>
      <dgm:spPr/>
      <dgm:t>
        <a:bodyPr/>
        <a:lstStyle/>
        <a:p>
          <a:endParaRPr lang="en-US"/>
        </a:p>
      </dgm:t>
    </dgm:pt>
  </dgm:ptLst>
  <dgm:cxnLst>
    <dgm:cxn modelId="{50A6BB5D-3D4B-42EA-8CC5-5666C3935D1F}" srcId="{8749B621-4464-4C6F-8045-67C79AB2D69B}" destId="{3A87F04C-44F7-44A4-AFD6-8CC51BDC24D9}" srcOrd="0" destOrd="0" parTransId="{40272C09-3EBF-402F-803E-C6F9B1BFBAE7}" sibTransId="{44E73B00-D21D-4FFA-851C-0D9FFA6B0CAE}"/>
    <dgm:cxn modelId="{D1C4EF4D-296E-40A0-B1BB-43CFB77CC544}" type="presOf" srcId="{3A87F04C-44F7-44A4-AFD6-8CC51BDC24D9}" destId="{35724C90-C5BE-4F84-8558-CA35ABF09123}" srcOrd="0" destOrd="0" presId="urn:microsoft.com/office/officeart/2005/8/layout/hList1"/>
    <dgm:cxn modelId="{0B686610-B359-419A-AB67-31B37649834F}" srcId="{3A87F04C-44F7-44A4-AFD6-8CC51BDC24D9}" destId="{C73E2BE3-B2CF-488A-B2B4-553C8D163BA3}" srcOrd="4" destOrd="0" parTransId="{02F6575D-0765-4ACF-A601-251E4B7233A2}" sibTransId="{09A439B1-DD90-462C-9CEA-84B5A8C0AC63}"/>
    <dgm:cxn modelId="{FEE1A58C-D32C-48D7-B72A-C773FBD4FB6F}" type="presOf" srcId="{C73E2BE3-B2CF-488A-B2B4-553C8D163BA3}" destId="{8D48E4BA-C7F9-4363-B907-1CFF2AE74CCD}" srcOrd="0" destOrd="4" presId="urn:microsoft.com/office/officeart/2005/8/layout/hList1"/>
    <dgm:cxn modelId="{65E30F9E-BB73-40F7-8B97-C961751BB344}" type="presOf" srcId="{B09FEEA8-6536-4BEB-9925-DF47623E3A0A}" destId="{8D48E4BA-C7F9-4363-B907-1CFF2AE74CCD}" srcOrd="0" destOrd="3" presId="urn:microsoft.com/office/officeart/2005/8/layout/hList1"/>
    <dgm:cxn modelId="{9D4EA176-F7BC-4C1B-8C7B-DE21CF4E0D06}" srcId="{3A87F04C-44F7-44A4-AFD6-8CC51BDC24D9}" destId="{90E741CA-6BE5-4B57-AA5B-344CBD6D6213}" srcOrd="2" destOrd="0" parTransId="{5B104171-E96A-4EB1-BDDF-CB71FCB6D194}" sibTransId="{925D0A13-AAA1-4C44-8B71-CA6F4DFF3BE6}"/>
    <dgm:cxn modelId="{8F4E03AA-A64F-42A5-9700-79BE83D55DB7}" type="presOf" srcId="{90E741CA-6BE5-4B57-AA5B-344CBD6D6213}" destId="{8D48E4BA-C7F9-4363-B907-1CFF2AE74CCD}" srcOrd="0" destOrd="2" presId="urn:microsoft.com/office/officeart/2005/8/layout/hList1"/>
    <dgm:cxn modelId="{B17401C9-9E54-4C35-821F-D19F1F21A0D5}" srcId="{3A87F04C-44F7-44A4-AFD6-8CC51BDC24D9}" destId="{A657984B-0E28-4100-9A23-C7A0F47659C9}" srcOrd="0" destOrd="0" parTransId="{9583F61D-9690-4185-9540-1D043513B1A7}" sibTransId="{69D41551-979E-4279-AB34-C45F16179A82}"/>
    <dgm:cxn modelId="{8C47CD16-4D7A-420F-B183-532619AE187B}" type="presOf" srcId="{8749B621-4464-4C6F-8045-67C79AB2D69B}" destId="{49B56901-342B-452A-8F50-952C98F4D599}" srcOrd="0" destOrd="0" presId="urn:microsoft.com/office/officeart/2005/8/layout/hList1"/>
    <dgm:cxn modelId="{2F663BC3-C3CC-41C6-BEFB-EA49BFAC33CC}" type="presOf" srcId="{492A1182-150D-4294-BB27-8BAD8B58F067}" destId="{8D48E4BA-C7F9-4363-B907-1CFF2AE74CCD}" srcOrd="0" destOrd="5" presId="urn:microsoft.com/office/officeart/2005/8/layout/hList1"/>
    <dgm:cxn modelId="{1849CE27-346C-4D36-BF3B-3625E0F7C66A}" srcId="{3A87F04C-44F7-44A4-AFD6-8CC51BDC24D9}" destId="{492A1182-150D-4294-BB27-8BAD8B58F067}" srcOrd="5" destOrd="0" parTransId="{0B6EEDFB-79D8-4EB3-8D86-E317A4550E79}" sibTransId="{090D363B-561B-472C-9398-593CBE746977}"/>
    <dgm:cxn modelId="{FF7BB8B9-87C7-4E82-AB86-BE2D4C6A3622}" srcId="{3A87F04C-44F7-44A4-AFD6-8CC51BDC24D9}" destId="{B09FEEA8-6536-4BEB-9925-DF47623E3A0A}" srcOrd="3" destOrd="0" parTransId="{95B4CC19-6072-461F-996F-AA2F9D5EF56D}" sibTransId="{B548A57C-DB9A-4BC1-B9EF-16D77494CE96}"/>
    <dgm:cxn modelId="{2FA4B39B-4E39-43D4-B46D-2311E2213FBF}" srcId="{3A87F04C-44F7-44A4-AFD6-8CC51BDC24D9}" destId="{9DC360D6-753F-4798-AD7B-F1A833658050}" srcOrd="1" destOrd="0" parTransId="{45E0210B-01B7-4A79-8874-438F0C9A398A}" sibTransId="{0802D96B-3375-4C9E-8CE2-5D60D212880B}"/>
    <dgm:cxn modelId="{1FC0936F-76B9-4C19-9BC0-EEFEF43CCCC5}" type="presOf" srcId="{9DC360D6-753F-4798-AD7B-F1A833658050}" destId="{8D48E4BA-C7F9-4363-B907-1CFF2AE74CCD}" srcOrd="0" destOrd="1" presId="urn:microsoft.com/office/officeart/2005/8/layout/hList1"/>
    <dgm:cxn modelId="{46E646FA-1DC5-44C2-A08C-1504DDBE5D13}" type="presOf" srcId="{A657984B-0E28-4100-9A23-C7A0F47659C9}" destId="{8D48E4BA-C7F9-4363-B907-1CFF2AE74CCD}" srcOrd="0" destOrd="0" presId="urn:microsoft.com/office/officeart/2005/8/layout/hList1"/>
    <dgm:cxn modelId="{AE80FD11-5A4A-44BE-B9D3-D2CF01F2AD9F}" type="presParOf" srcId="{49B56901-342B-452A-8F50-952C98F4D599}" destId="{FA33A6EF-0F46-4346-A6B5-02566F9BAB34}" srcOrd="0" destOrd="0" presId="urn:microsoft.com/office/officeart/2005/8/layout/hList1"/>
    <dgm:cxn modelId="{6680E071-F6E3-48C2-8C5F-F72C8304D263}" type="presParOf" srcId="{FA33A6EF-0F46-4346-A6B5-02566F9BAB34}" destId="{35724C90-C5BE-4F84-8558-CA35ABF09123}" srcOrd="0" destOrd="0" presId="urn:microsoft.com/office/officeart/2005/8/layout/hList1"/>
    <dgm:cxn modelId="{D889F5F6-2A4F-4456-9383-24CF15CEA889}" type="presParOf" srcId="{FA33A6EF-0F46-4346-A6B5-02566F9BAB34}" destId="{8D48E4BA-C7F9-4363-B907-1CFF2AE74CC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BB182AC-D979-4967-A807-34172D3D6009}" type="doc">
      <dgm:prSet loTypeId="urn:microsoft.com/office/officeart/2005/8/layout/cycle2" loCatId="cycle" qsTypeId="urn:microsoft.com/office/officeart/2005/8/quickstyle/simple1" qsCatId="simple" csTypeId="urn:microsoft.com/office/officeart/2005/8/colors/accent4_2" csCatId="accent4"/>
      <dgm:spPr/>
      <dgm:t>
        <a:bodyPr/>
        <a:lstStyle/>
        <a:p>
          <a:endParaRPr lang="en-US"/>
        </a:p>
      </dgm:t>
    </dgm:pt>
    <dgm:pt modelId="{E1081CA1-630A-4E50-86BF-99F3DC9BFC75}">
      <dgm:prSet/>
      <dgm:spPr/>
      <dgm:t>
        <a:bodyPr/>
        <a:lstStyle/>
        <a:p>
          <a:pPr rtl="0"/>
          <a:r>
            <a:rPr lang="en-US" dirty="0" smtClean="0"/>
            <a:t>There may be situations when an individual needs restrictions placed on certain Home and Community-Based protections due to a serious health or safety risk.</a:t>
          </a:r>
          <a:endParaRPr lang="en-US" dirty="0"/>
        </a:p>
      </dgm:t>
    </dgm:pt>
    <dgm:pt modelId="{5B54BA72-07B3-4598-8D0E-92EFC145B9AF}" type="parTrans" cxnId="{275190E7-DB66-4F25-9E3E-D28B8D85BA2A}">
      <dgm:prSet/>
      <dgm:spPr/>
      <dgm:t>
        <a:bodyPr/>
        <a:lstStyle/>
        <a:p>
          <a:endParaRPr lang="en-US"/>
        </a:p>
      </dgm:t>
    </dgm:pt>
    <dgm:pt modelId="{7E085883-CFD5-4BCD-AC6D-E47924118CEE}" type="sibTrans" cxnId="{275190E7-DB66-4F25-9E3E-D28B8D85BA2A}">
      <dgm:prSet/>
      <dgm:spPr/>
      <dgm:t>
        <a:bodyPr/>
        <a:lstStyle/>
        <a:p>
          <a:endParaRPr lang="en-US"/>
        </a:p>
      </dgm:t>
    </dgm:pt>
    <dgm:pt modelId="{3CAF4C61-165D-4597-9503-50E8EB091A00}" type="pres">
      <dgm:prSet presAssocID="{1BB182AC-D979-4967-A807-34172D3D6009}" presName="cycle" presStyleCnt="0">
        <dgm:presLayoutVars>
          <dgm:dir/>
          <dgm:resizeHandles val="exact"/>
        </dgm:presLayoutVars>
      </dgm:prSet>
      <dgm:spPr/>
      <dgm:t>
        <a:bodyPr/>
        <a:lstStyle/>
        <a:p>
          <a:endParaRPr lang="en-US"/>
        </a:p>
      </dgm:t>
    </dgm:pt>
    <dgm:pt modelId="{A6D520DE-9EAF-4A48-AFA8-6FD64756263F}" type="pres">
      <dgm:prSet presAssocID="{E1081CA1-630A-4E50-86BF-99F3DC9BFC75}" presName="node" presStyleLbl="node1" presStyleIdx="0" presStyleCnt="1">
        <dgm:presLayoutVars>
          <dgm:bulletEnabled val="1"/>
        </dgm:presLayoutVars>
      </dgm:prSet>
      <dgm:spPr>
        <a:prstGeom prst="octagon">
          <a:avLst/>
        </a:prstGeom>
      </dgm:spPr>
      <dgm:t>
        <a:bodyPr/>
        <a:lstStyle/>
        <a:p>
          <a:endParaRPr lang="en-US"/>
        </a:p>
      </dgm:t>
    </dgm:pt>
  </dgm:ptLst>
  <dgm:cxnLst>
    <dgm:cxn modelId="{275190E7-DB66-4F25-9E3E-D28B8D85BA2A}" srcId="{1BB182AC-D979-4967-A807-34172D3D6009}" destId="{E1081CA1-630A-4E50-86BF-99F3DC9BFC75}" srcOrd="0" destOrd="0" parTransId="{5B54BA72-07B3-4598-8D0E-92EFC145B9AF}" sibTransId="{7E085883-CFD5-4BCD-AC6D-E47924118CEE}"/>
    <dgm:cxn modelId="{03648D4A-8CF1-4485-9EDD-0BA4C8296E01}" type="presOf" srcId="{E1081CA1-630A-4E50-86BF-99F3DC9BFC75}" destId="{A6D520DE-9EAF-4A48-AFA8-6FD64756263F}" srcOrd="0" destOrd="0" presId="urn:microsoft.com/office/officeart/2005/8/layout/cycle2"/>
    <dgm:cxn modelId="{CB3D07F7-1C8F-4A7A-A7D4-4510B89BB526}" type="presOf" srcId="{1BB182AC-D979-4967-A807-34172D3D6009}" destId="{3CAF4C61-165D-4597-9503-50E8EB091A00}" srcOrd="0" destOrd="0" presId="urn:microsoft.com/office/officeart/2005/8/layout/cycle2"/>
    <dgm:cxn modelId="{BF94DC51-8CEF-4E10-B7E1-6E554D238812}" type="presParOf" srcId="{3CAF4C61-165D-4597-9503-50E8EB091A00}" destId="{A6D520DE-9EAF-4A48-AFA8-6FD64756263F}"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C5C0E31-3015-4C69-916E-5BD2999E1606}" type="doc">
      <dgm:prSet loTypeId="urn:microsoft.com/office/officeart/2005/8/layout/vList2" loCatId="list" qsTypeId="urn:microsoft.com/office/officeart/2005/8/quickstyle/simple1" qsCatId="simple" csTypeId="urn:microsoft.com/office/officeart/2005/8/colors/accent4_4" csCatId="accent4" phldr="1"/>
      <dgm:spPr/>
      <dgm:t>
        <a:bodyPr/>
        <a:lstStyle/>
        <a:p>
          <a:endParaRPr lang="en-US"/>
        </a:p>
      </dgm:t>
    </dgm:pt>
    <dgm:pt modelId="{3AACF84D-347D-451A-A4FD-C0249DEC9D5F}">
      <dgm:prSet custT="1"/>
      <dgm:spPr/>
      <dgm:t>
        <a:bodyPr/>
        <a:lstStyle/>
        <a:p>
          <a:pPr rtl="0"/>
          <a:r>
            <a:rPr lang="en-US" sz="2800" dirty="0" smtClean="0"/>
            <a:t>An “</a:t>
          </a:r>
          <a:r>
            <a:rPr lang="en-US" sz="2800" u="sng" dirty="0" smtClean="0"/>
            <a:t>Individually-Based Limitation</a:t>
          </a:r>
          <a:r>
            <a:rPr lang="en-US" sz="2800" dirty="0" smtClean="0"/>
            <a:t>” is a restriction, prohibition, or strategy that serves as a barrier to the following Home and Community-Based freedoms of an individual residing in a residential service setting:</a:t>
          </a:r>
          <a:endParaRPr lang="en-US" sz="2800" dirty="0"/>
        </a:p>
      </dgm:t>
    </dgm:pt>
    <dgm:pt modelId="{20CE6748-B778-4A9B-BFC2-709B189E5C38}" type="parTrans" cxnId="{9DC79E54-0330-4426-B1BD-661C7E3ECD57}">
      <dgm:prSet/>
      <dgm:spPr/>
      <dgm:t>
        <a:bodyPr/>
        <a:lstStyle/>
        <a:p>
          <a:endParaRPr lang="en-US"/>
        </a:p>
      </dgm:t>
    </dgm:pt>
    <dgm:pt modelId="{2D50F6AF-52ED-448E-A868-94C56B1C3CA5}" type="sibTrans" cxnId="{9DC79E54-0330-4426-B1BD-661C7E3ECD57}">
      <dgm:prSet/>
      <dgm:spPr/>
      <dgm:t>
        <a:bodyPr/>
        <a:lstStyle/>
        <a:p>
          <a:endParaRPr lang="en-US"/>
        </a:p>
      </dgm:t>
    </dgm:pt>
    <dgm:pt modelId="{0FEE5A99-2370-4B2D-9DD2-DCB01968CB07}">
      <dgm:prSet custT="1"/>
      <dgm:spPr/>
      <dgm:t>
        <a:bodyPr/>
        <a:lstStyle/>
        <a:p>
          <a:pPr rtl="0"/>
          <a:r>
            <a:rPr lang="en-US" sz="2000" dirty="0" smtClean="0"/>
            <a:t>Freedom to furnish and decorate the bedroom</a:t>
          </a:r>
          <a:endParaRPr lang="en-US" sz="2000" dirty="0"/>
        </a:p>
      </dgm:t>
    </dgm:pt>
    <dgm:pt modelId="{0F5D24B7-CA28-488C-9238-4E795C1B015E}" type="parTrans" cxnId="{1A676843-27E9-4BB3-9BDC-C768B11AB9E9}">
      <dgm:prSet/>
      <dgm:spPr/>
      <dgm:t>
        <a:bodyPr/>
        <a:lstStyle/>
        <a:p>
          <a:endParaRPr lang="en-US"/>
        </a:p>
      </dgm:t>
    </dgm:pt>
    <dgm:pt modelId="{F3D9D637-CF3A-4BE5-ABDC-F42858B6DB43}" type="sibTrans" cxnId="{1A676843-27E9-4BB3-9BDC-C768B11AB9E9}">
      <dgm:prSet/>
      <dgm:spPr/>
      <dgm:t>
        <a:bodyPr/>
        <a:lstStyle/>
        <a:p>
          <a:endParaRPr lang="en-US"/>
        </a:p>
      </dgm:t>
    </dgm:pt>
    <dgm:pt modelId="{FEF00E76-E21B-4768-9218-98D57F1C8A30}">
      <dgm:prSet custT="1"/>
      <dgm:spPr/>
      <dgm:t>
        <a:bodyPr/>
        <a:lstStyle/>
        <a:p>
          <a:pPr rtl="0"/>
          <a:r>
            <a:rPr lang="en-US" sz="2000" dirty="0" smtClean="0"/>
            <a:t>Visitors of the individual’s choosing at any time</a:t>
          </a:r>
          <a:endParaRPr lang="en-US" sz="2000" dirty="0"/>
        </a:p>
      </dgm:t>
    </dgm:pt>
    <dgm:pt modelId="{0879EA42-D8CF-4587-BA36-18CAAB166F7F}" type="parTrans" cxnId="{FFE8FAC6-003F-44FD-BE89-EA60FCC5D87F}">
      <dgm:prSet/>
      <dgm:spPr/>
      <dgm:t>
        <a:bodyPr/>
        <a:lstStyle/>
        <a:p>
          <a:endParaRPr lang="en-US"/>
        </a:p>
      </dgm:t>
    </dgm:pt>
    <dgm:pt modelId="{7B3A391F-E348-4772-9B0A-947672562332}" type="sibTrans" cxnId="{FFE8FAC6-003F-44FD-BE89-EA60FCC5D87F}">
      <dgm:prSet/>
      <dgm:spPr/>
      <dgm:t>
        <a:bodyPr/>
        <a:lstStyle/>
        <a:p>
          <a:endParaRPr lang="en-US"/>
        </a:p>
      </dgm:t>
    </dgm:pt>
    <dgm:pt modelId="{6AC482A1-BFEC-46D5-B81C-01AA794437B1}">
      <dgm:prSet custT="1"/>
      <dgm:spPr/>
      <dgm:t>
        <a:bodyPr/>
        <a:lstStyle/>
        <a:p>
          <a:pPr rtl="0"/>
          <a:r>
            <a:rPr lang="en-US" sz="2000" dirty="0" smtClean="0"/>
            <a:t>Control of personal schedule and activities</a:t>
          </a:r>
          <a:endParaRPr lang="en-US" sz="2000" dirty="0"/>
        </a:p>
      </dgm:t>
    </dgm:pt>
    <dgm:pt modelId="{D0164806-0FFD-496F-A6DE-1727670C3118}" type="parTrans" cxnId="{47CB6DEF-CBFF-4438-8AAF-CF7D0B3B1EC2}">
      <dgm:prSet/>
      <dgm:spPr/>
      <dgm:t>
        <a:bodyPr/>
        <a:lstStyle/>
        <a:p>
          <a:endParaRPr lang="en-US"/>
        </a:p>
      </dgm:t>
    </dgm:pt>
    <dgm:pt modelId="{88046E0B-A15D-4289-99C9-8DB6E73225EA}" type="sibTrans" cxnId="{47CB6DEF-CBFF-4438-8AAF-CF7D0B3B1EC2}">
      <dgm:prSet/>
      <dgm:spPr/>
      <dgm:t>
        <a:bodyPr/>
        <a:lstStyle/>
        <a:p>
          <a:endParaRPr lang="en-US"/>
        </a:p>
      </dgm:t>
    </dgm:pt>
    <dgm:pt modelId="{C570DD8B-845C-46FC-A2BB-5BD0F7BDA3FB}">
      <dgm:prSet custT="1"/>
      <dgm:spPr/>
      <dgm:t>
        <a:bodyPr/>
        <a:lstStyle/>
        <a:p>
          <a:pPr rtl="0"/>
          <a:r>
            <a:rPr lang="en-US" sz="2000" dirty="0" smtClean="0"/>
            <a:t>Access to personal food at any time</a:t>
          </a:r>
          <a:endParaRPr lang="en-US" sz="2000" dirty="0"/>
        </a:p>
      </dgm:t>
    </dgm:pt>
    <dgm:pt modelId="{9B5446A0-41DF-4D5C-9D76-B998CE1110B0}" type="parTrans" cxnId="{3A820F07-807F-47E8-A431-AB3B1A30C6BF}">
      <dgm:prSet/>
      <dgm:spPr/>
      <dgm:t>
        <a:bodyPr/>
        <a:lstStyle/>
        <a:p>
          <a:endParaRPr lang="en-US"/>
        </a:p>
      </dgm:t>
    </dgm:pt>
    <dgm:pt modelId="{9B3FF103-3C25-4679-8EDF-06857791515C}" type="sibTrans" cxnId="{3A820F07-807F-47E8-A431-AB3B1A30C6BF}">
      <dgm:prSet/>
      <dgm:spPr/>
      <dgm:t>
        <a:bodyPr/>
        <a:lstStyle/>
        <a:p>
          <a:endParaRPr lang="en-US"/>
        </a:p>
      </dgm:t>
    </dgm:pt>
    <dgm:pt modelId="{ED754CFD-8C85-4F9A-BD8E-AC13DBC1452E}">
      <dgm:prSet custT="1"/>
      <dgm:spPr/>
      <dgm:t>
        <a:bodyPr/>
        <a:lstStyle/>
        <a:p>
          <a:pPr rtl="0"/>
          <a:r>
            <a:rPr lang="en-US" sz="2000" dirty="0" smtClean="0"/>
            <a:t>Choice in bedroom roommate</a:t>
          </a:r>
          <a:endParaRPr lang="en-US" sz="2000" dirty="0"/>
        </a:p>
      </dgm:t>
    </dgm:pt>
    <dgm:pt modelId="{8E6615EB-C1DA-4B6E-AF8D-9A8998A17E7A}" type="parTrans" cxnId="{08168290-7187-47A7-9D41-D6D1EA2546F8}">
      <dgm:prSet/>
      <dgm:spPr/>
      <dgm:t>
        <a:bodyPr/>
        <a:lstStyle/>
        <a:p>
          <a:endParaRPr lang="en-US"/>
        </a:p>
      </dgm:t>
    </dgm:pt>
    <dgm:pt modelId="{C94D2B4D-E752-4E35-9C23-3F54859A6D5C}" type="sibTrans" cxnId="{08168290-7187-47A7-9D41-D6D1EA2546F8}">
      <dgm:prSet/>
      <dgm:spPr/>
      <dgm:t>
        <a:bodyPr/>
        <a:lstStyle/>
        <a:p>
          <a:endParaRPr lang="en-US"/>
        </a:p>
      </dgm:t>
    </dgm:pt>
    <dgm:pt modelId="{26F9E5AE-EA0E-4E7A-BE2B-8F8C54C6D580}">
      <dgm:prSet custT="1"/>
      <dgm:spPr/>
      <dgm:t>
        <a:bodyPr/>
        <a:lstStyle/>
        <a:p>
          <a:pPr rtl="0"/>
          <a:r>
            <a:rPr lang="en-US" sz="2000" dirty="0" smtClean="0"/>
            <a:t>Locks on bedroom (unit) door</a:t>
          </a:r>
          <a:endParaRPr lang="en-US" sz="2000" dirty="0"/>
        </a:p>
      </dgm:t>
    </dgm:pt>
    <dgm:pt modelId="{BB046966-2EB3-4AB8-A93E-FEFBED9FBAD6}" type="parTrans" cxnId="{E00CCEE2-2B34-48AD-9AA4-B7CFCDF29EEB}">
      <dgm:prSet/>
      <dgm:spPr/>
      <dgm:t>
        <a:bodyPr/>
        <a:lstStyle/>
        <a:p>
          <a:endParaRPr lang="en-US"/>
        </a:p>
      </dgm:t>
    </dgm:pt>
    <dgm:pt modelId="{BB603300-D2FD-4C09-9E5C-0D7D382483FA}" type="sibTrans" cxnId="{E00CCEE2-2B34-48AD-9AA4-B7CFCDF29EEB}">
      <dgm:prSet/>
      <dgm:spPr/>
      <dgm:t>
        <a:bodyPr/>
        <a:lstStyle/>
        <a:p>
          <a:endParaRPr lang="en-US"/>
        </a:p>
      </dgm:t>
    </dgm:pt>
    <dgm:pt modelId="{7B900DB6-ED0F-4CD1-BA5E-6BB336536F92}" type="pres">
      <dgm:prSet presAssocID="{0C5C0E31-3015-4C69-916E-5BD2999E1606}" presName="linear" presStyleCnt="0">
        <dgm:presLayoutVars>
          <dgm:animLvl val="lvl"/>
          <dgm:resizeHandles val="exact"/>
        </dgm:presLayoutVars>
      </dgm:prSet>
      <dgm:spPr/>
      <dgm:t>
        <a:bodyPr/>
        <a:lstStyle/>
        <a:p>
          <a:endParaRPr lang="en-US"/>
        </a:p>
      </dgm:t>
    </dgm:pt>
    <dgm:pt modelId="{07E75623-6306-4307-B59B-D9FEBA462FC7}" type="pres">
      <dgm:prSet presAssocID="{3AACF84D-347D-451A-A4FD-C0249DEC9D5F}" presName="parentText" presStyleLbl="node1" presStyleIdx="0" presStyleCnt="1" custScaleY="94809" custLinFactNeighborX="-901" custLinFactNeighborY="-7242">
        <dgm:presLayoutVars>
          <dgm:chMax val="0"/>
          <dgm:bulletEnabled val="1"/>
        </dgm:presLayoutVars>
      </dgm:prSet>
      <dgm:spPr/>
      <dgm:t>
        <a:bodyPr/>
        <a:lstStyle/>
        <a:p>
          <a:endParaRPr lang="en-US"/>
        </a:p>
      </dgm:t>
    </dgm:pt>
    <dgm:pt modelId="{A8131DE1-5253-4025-BEA9-55944358C462}" type="pres">
      <dgm:prSet presAssocID="{3AACF84D-347D-451A-A4FD-C0249DEC9D5F}" presName="childText" presStyleLbl="revTx" presStyleIdx="0" presStyleCnt="1">
        <dgm:presLayoutVars>
          <dgm:bulletEnabled val="1"/>
        </dgm:presLayoutVars>
      </dgm:prSet>
      <dgm:spPr/>
      <dgm:t>
        <a:bodyPr/>
        <a:lstStyle/>
        <a:p>
          <a:endParaRPr lang="en-US"/>
        </a:p>
      </dgm:t>
    </dgm:pt>
  </dgm:ptLst>
  <dgm:cxnLst>
    <dgm:cxn modelId="{08168290-7187-47A7-9D41-D6D1EA2546F8}" srcId="{3AACF84D-347D-451A-A4FD-C0249DEC9D5F}" destId="{ED754CFD-8C85-4F9A-BD8E-AC13DBC1452E}" srcOrd="4" destOrd="0" parTransId="{8E6615EB-C1DA-4B6E-AF8D-9A8998A17E7A}" sibTransId="{C94D2B4D-E752-4E35-9C23-3F54859A6D5C}"/>
    <dgm:cxn modelId="{1A676843-27E9-4BB3-9BDC-C768B11AB9E9}" srcId="{3AACF84D-347D-451A-A4FD-C0249DEC9D5F}" destId="{0FEE5A99-2370-4B2D-9DD2-DCB01968CB07}" srcOrd="0" destOrd="0" parTransId="{0F5D24B7-CA28-488C-9238-4E795C1B015E}" sibTransId="{F3D9D637-CF3A-4BE5-ABDC-F42858B6DB43}"/>
    <dgm:cxn modelId="{E00CCEE2-2B34-48AD-9AA4-B7CFCDF29EEB}" srcId="{3AACF84D-347D-451A-A4FD-C0249DEC9D5F}" destId="{26F9E5AE-EA0E-4E7A-BE2B-8F8C54C6D580}" srcOrd="5" destOrd="0" parTransId="{BB046966-2EB3-4AB8-A93E-FEFBED9FBAD6}" sibTransId="{BB603300-D2FD-4C09-9E5C-0D7D382483FA}"/>
    <dgm:cxn modelId="{2F37F568-5BFB-49AE-816A-210F3CA91B94}" type="presOf" srcId="{0FEE5A99-2370-4B2D-9DD2-DCB01968CB07}" destId="{A8131DE1-5253-4025-BEA9-55944358C462}" srcOrd="0" destOrd="0" presId="urn:microsoft.com/office/officeart/2005/8/layout/vList2"/>
    <dgm:cxn modelId="{0F8CE42A-3755-452B-A98F-616CB9396055}" type="presOf" srcId="{0C5C0E31-3015-4C69-916E-5BD2999E1606}" destId="{7B900DB6-ED0F-4CD1-BA5E-6BB336536F92}" srcOrd="0" destOrd="0" presId="urn:microsoft.com/office/officeart/2005/8/layout/vList2"/>
    <dgm:cxn modelId="{7633CF66-F1F7-43E2-B469-F3A1F4DD0E4C}" type="presOf" srcId="{26F9E5AE-EA0E-4E7A-BE2B-8F8C54C6D580}" destId="{A8131DE1-5253-4025-BEA9-55944358C462}" srcOrd="0" destOrd="5" presId="urn:microsoft.com/office/officeart/2005/8/layout/vList2"/>
    <dgm:cxn modelId="{47CB6DEF-CBFF-4438-8AAF-CF7D0B3B1EC2}" srcId="{3AACF84D-347D-451A-A4FD-C0249DEC9D5F}" destId="{6AC482A1-BFEC-46D5-B81C-01AA794437B1}" srcOrd="2" destOrd="0" parTransId="{D0164806-0FFD-496F-A6DE-1727670C3118}" sibTransId="{88046E0B-A15D-4289-99C9-8DB6E73225EA}"/>
    <dgm:cxn modelId="{9DC79E54-0330-4426-B1BD-661C7E3ECD57}" srcId="{0C5C0E31-3015-4C69-916E-5BD2999E1606}" destId="{3AACF84D-347D-451A-A4FD-C0249DEC9D5F}" srcOrd="0" destOrd="0" parTransId="{20CE6748-B778-4A9B-BFC2-709B189E5C38}" sibTransId="{2D50F6AF-52ED-448E-A868-94C56B1C3CA5}"/>
    <dgm:cxn modelId="{2D28E858-6A4D-454B-85B0-5647CA456C74}" type="presOf" srcId="{3AACF84D-347D-451A-A4FD-C0249DEC9D5F}" destId="{07E75623-6306-4307-B59B-D9FEBA462FC7}" srcOrd="0" destOrd="0" presId="urn:microsoft.com/office/officeart/2005/8/layout/vList2"/>
    <dgm:cxn modelId="{FFE8FAC6-003F-44FD-BE89-EA60FCC5D87F}" srcId="{3AACF84D-347D-451A-A4FD-C0249DEC9D5F}" destId="{FEF00E76-E21B-4768-9218-98D57F1C8A30}" srcOrd="1" destOrd="0" parTransId="{0879EA42-D8CF-4587-BA36-18CAAB166F7F}" sibTransId="{7B3A391F-E348-4772-9B0A-947672562332}"/>
    <dgm:cxn modelId="{DF54EBC9-FAE4-4845-B394-B8BA805E7E09}" type="presOf" srcId="{ED754CFD-8C85-4F9A-BD8E-AC13DBC1452E}" destId="{A8131DE1-5253-4025-BEA9-55944358C462}" srcOrd="0" destOrd="4" presId="urn:microsoft.com/office/officeart/2005/8/layout/vList2"/>
    <dgm:cxn modelId="{D9538407-1F44-43DB-9DC3-6CA18719576D}" type="presOf" srcId="{6AC482A1-BFEC-46D5-B81C-01AA794437B1}" destId="{A8131DE1-5253-4025-BEA9-55944358C462}" srcOrd="0" destOrd="2" presId="urn:microsoft.com/office/officeart/2005/8/layout/vList2"/>
    <dgm:cxn modelId="{9C52469F-2346-413F-AC9D-74550AB0AF3B}" type="presOf" srcId="{FEF00E76-E21B-4768-9218-98D57F1C8A30}" destId="{A8131DE1-5253-4025-BEA9-55944358C462}" srcOrd="0" destOrd="1" presId="urn:microsoft.com/office/officeart/2005/8/layout/vList2"/>
    <dgm:cxn modelId="{3A820F07-807F-47E8-A431-AB3B1A30C6BF}" srcId="{3AACF84D-347D-451A-A4FD-C0249DEC9D5F}" destId="{C570DD8B-845C-46FC-A2BB-5BD0F7BDA3FB}" srcOrd="3" destOrd="0" parTransId="{9B5446A0-41DF-4D5C-9D76-B998CE1110B0}" sibTransId="{9B3FF103-3C25-4679-8EDF-06857791515C}"/>
    <dgm:cxn modelId="{7FC19B2F-15FC-4707-9379-2C133CD63871}" type="presOf" srcId="{C570DD8B-845C-46FC-A2BB-5BD0F7BDA3FB}" destId="{A8131DE1-5253-4025-BEA9-55944358C462}" srcOrd="0" destOrd="3" presId="urn:microsoft.com/office/officeart/2005/8/layout/vList2"/>
    <dgm:cxn modelId="{B6A80341-94A7-46D2-9A6A-ACDFC515F6B0}" type="presParOf" srcId="{7B900DB6-ED0F-4CD1-BA5E-6BB336536F92}" destId="{07E75623-6306-4307-B59B-D9FEBA462FC7}" srcOrd="0" destOrd="0" presId="urn:microsoft.com/office/officeart/2005/8/layout/vList2"/>
    <dgm:cxn modelId="{66C423F0-498A-496B-B4D1-C39D2954AD13}" type="presParOf" srcId="{7B900DB6-ED0F-4CD1-BA5E-6BB336536F92}" destId="{A8131DE1-5253-4025-BEA9-55944358C46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0B37BA1-0BBD-46E9-948E-C1FBAC568841}" type="doc">
      <dgm:prSet loTypeId="urn:microsoft.com/office/officeart/2005/8/layout/pyramid2" loCatId="pyramid" qsTypeId="urn:microsoft.com/office/officeart/2005/8/quickstyle/simple1" qsCatId="simple" csTypeId="urn:microsoft.com/office/officeart/2005/8/colors/colorful2" csCatId="colorful"/>
      <dgm:spPr/>
      <dgm:t>
        <a:bodyPr/>
        <a:lstStyle/>
        <a:p>
          <a:endParaRPr lang="en-US"/>
        </a:p>
      </dgm:t>
    </dgm:pt>
    <dgm:pt modelId="{483B9F2B-EC96-453B-9D27-CB81701CF3A0}">
      <dgm:prSet/>
      <dgm:spPr/>
      <dgm:t>
        <a:bodyPr/>
        <a:lstStyle/>
        <a:p>
          <a:pPr rtl="0"/>
          <a:r>
            <a:rPr lang="en-US" dirty="0" smtClean="0"/>
            <a:t>It is also considered a limitation when those responsible to provide supports withhold necessary assistance, resulting in the individual being limited in enjoying an HCBS protection.</a:t>
          </a:r>
          <a:endParaRPr lang="en-US" dirty="0"/>
        </a:p>
      </dgm:t>
    </dgm:pt>
    <dgm:pt modelId="{79BDD31E-E601-415F-80FE-8951AE39E2BC}" type="parTrans" cxnId="{1B33DF06-C744-47CA-B4B3-2AF892AFF8A2}">
      <dgm:prSet/>
      <dgm:spPr/>
      <dgm:t>
        <a:bodyPr/>
        <a:lstStyle/>
        <a:p>
          <a:endParaRPr lang="en-US"/>
        </a:p>
      </dgm:t>
    </dgm:pt>
    <dgm:pt modelId="{A574D25F-5E74-4935-A68E-E6EC74A9E656}" type="sibTrans" cxnId="{1B33DF06-C744-47CA-B4B3-2AF892AFF8A2}">
      <dgm:prSet/>
      <dgm:spPr/>
      <dgm:t>
        <a:bodyPr/>
        <a:lstStyle/>
        <a:p>
          <a:endParaRPr lang="en-US"/>
        </a:p>
      </dgm:t>
    </dgm:pt>
    <dgm:pt modelId="{7151F13F-F169-4A64-AAD9-16D564666619}" type="pres">
      <dgm:prSet presAssocID="{00B37BA1-0BBD-46E9-948E-C1FBAC568841}" presName="compositeShape" presStyleCnt="0">
        <dgm:presLayoutVars>
          <dgm:dir/>
          <dgm:resizeHandles/>
        </dgm:presLayoutVars>
      </dgm:prSet>
      <dgm:spPr/>
      <dgm:t>
        <a:bodyPr/>
        <a:lstStyle/>
        <a:p>
          <a:endParaRPr lang="en-US"/>
        </a:p>
      </dgm:t>
    </dgm:pt>
    <dgm:pt modelId="{9064B356-1CFD-4173-B5FD-E53E49023C2F}" type="pres">
      <dgm:prSet presAssocID="{00B37BA1-0BBD-46E9-948E-C1FBAC568841}" presName="pyramid" presStyleLbl="node1" presStyleIdx="0" presStyleCnt="1" custLinFactNeighborX="1181" custLinFactNeighborY="4125"/>
      <dgm:spPr/>
      <dgm:t>
        <a:bodyPr/>
        <a:lstStyle/>
        <a:p>
          <a:endParaRPr lang="en-US"/>
        </a:p>
      </dgm:t>
    </dgm:pt>
    <dgm:pt modelId="{4E30A5B8-E82F-479B-9B71-2DA1F2DCED33}" type="pres">
      <dgm:prSet presAssocID="{00B37BA1-0BBD-46E9-948E-C1FBAC568841}" presName="theList" presStyleCnt="0"/>
      <dgm:spPr/>
      <dgm:t>
        <a:bodyPr/>
        <a:lstStyle/>
        <a:p>
          <a:endParaRPr lang="en-US"/>
        </a:p>
      </dgm:t>
    </dgm:pt>
    <dgm:pt modelId="{4C8CB379-694F-4DC0-91D1-B89A75859AC1}" type="pres">
      <dgm:prSet presAssocID="{483B9F2B-EC96-453B-9D27-CB81701CF3A0}" presName="aNode" presStyleLbl="fgAcc1" presStyleIdx="0" presStyleCnt="1">
        <dgm:presLayoutVars>
          <dgm:bulletEnabled val="1"/>
        </dgm:presLayoutVars>
      </dgm:prSet>
      <dgm:spPr/>
      <dgm:t>
        <a:bodyPr/>
        <a:lstStyle/>
        <a:p>
          <a:endParaRPr lang="en-US"/>
        </a:p>
      </dgm:t>
    </dgm:pt>
    <dgm:pt modelId="{FE3CEEBE-A413-4E03-B591-DD7F173B6293}" type="pres">
      <dgm:prSet presAssocID="{483B9F2B-EC96-453B-9D27-CB81701CF3A0}" presName="aSpace" presStyleCnt="0"/>
      <dgm:spPr/>
      <dgm:t>
        <a:bodyPr/>
        <a:lstStyle/>
        <a:p>
          <a:endParaRPr lang="en-US"/>
        </a:p>
      </dgm:t>
    </dgm:pt>
  </dgm:ptLst>
  <dgm:cxnLst>
    <dgm:cxn modelId="{9449A6CD-F601-4083-A7E7-862268D31D65}" type="presOf" srcId="{00B37BA1-0BBD-46E9-948E-C1FBAC568841}" destId="{7151F13F-F169-4A64-AAD9-16D564666619}" srcOrd="0" destOrd="0" presId="urn:microsoft.com/office/officeart/2005/8/layout/pyramid2"/>
    <dgm:cxn modelId="{DF70D7EB-EEFF-48F6-865F-A326FC37039C}" type="presOf" srcId="{483B9F2B-EC96-453B-9D27-CB81701CF3A0}" destId="{4C8CB379-694F-4DC0-91D1-B89A75859AC1}" srcOrd="0" destOrd="0" presId="urn:microsoft.com/office/officeart/2005/8/layout/pyramid2"/>
    <dgm:cxn modelId="{1B33DF06-C744-47CA-B4B3-2AF892AFF8A2}" srcId="{00B37BA1-0BBD-46E9-948E-C1FBAC568841}" destId="{483B9F2B-EC96-453B-9D27-CB81701CF3A0}" srcOrd="0" destOrd="0" parTransId="{79BDD31E-E601-415F-80FE-8951AE39E2BC}" sibTransId="{A574D25F-5E74-4935-A68E-E6EC74A9E656}"/>
    <dgm:cxn modelId="{F3D14459-2A3D-405F-AF07-43B913D6BF3A}" type="presParOf" srcId="{7151F13F-F169-4A64-AAD9-16D564666619}" destId="{9064B356-1CFD-4173-B5FD-E53E49023C2F}" srcOrd="0" destOrd="0" presId="urn:microsoft.com/office/officeart/2005/8/layout/pyramid2"/>
    <dgm:cxn modelId="{92121126-E71A-4D13-B738-588B0974C75B}" type="presParOf" srcId="{7151F13F-F169-4A64-AAD9-16D564666619}" destId="{4E30A5B8-E82F-479B-9B71-2DA1F2DCED33}" srcOrd="1" destOrd="0" presId="urn:microsoft.com/office/officeart/2005/8/layout/pyramid2"/>
    <dgm:cxn modelId="{69BF5DF6-3C8E-4E4D-BE57-3389C2F21D6E}" type="presParOf" srcId="{4E30A5B8-E82F-479B-9B71-2DA1F2DCED33}" destId="{4C8CB379-694F-4DC0-91D1-B89A75859AC1}" srcOrd="0" destOrd="0" presId="urn:microsoft.com/office/officeart/2005/8/layout/pyramid2"/>
    <dgm:cxn modelId="{0590885B-510B-4DC2-9F4E-1B9CB1F8B85C}" type="presParOf" srcId="{4E30A5B8-E82F-479B-9B71-2DA1F2DCED33}" destId="{FE3CEEBE-A413-4E03-B591-DD7F173B6293}" srcOrd="1"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D99D9C0-59B9-4479-8C74-CD9A7B981B37}"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07EEC47F-A0E3-45E8-863A-DCF3A64CCDC3}">
      <dgm:prSet/>
      <dgm:spPr/>
      <dgm:t>
        <a:bodyPr/>
        <a:lstStyle/>
        <a:p>
          <a:pPr rtl="0"/>
          <a:r>
            <a:rPr lang="en-US" smtClean="0"/>
            <a:t>To address current significant health and safety risks;</a:t>
          </a:r>
          <a:endParaRPr lang="en-US"/>
        </a:p>
      </dgm:t>
    </dgm:pt>
    <dgm:pt modelId="{9420FEB4-20AC-41F0-B6D0-9F7ECF931D1D}" type="parTrans" cxnId="{57AFBBFF-DC3F-47F8-BC57-8D780C74A179}">
      <dgm:prSet/>
      <dgm:spPr/>
      <dgm:t>
        <a:bodyPr/>
        <a:lstStyle/>
        <a:p>
          <a:endParaRPr lang="en-US"/>
        </a:p>
      </dgm:t>
    </dgm:pt>
    <dgm:pt modelId="{C4855E33-946D-492E-84F5-AC7E86383D4A}" type="sibTrans" cxnId="{57AFBBFF-DC3F-47F8-BC57-8D780C74A179}">
      <dgm:prSet/>
      <dgm:spPr/>
      <dgm:t>
        <a:bodyPr/>
        <a:lstStyle/>
        <a:p>
          <a:endParaRPr lang="en-US"/>
        </a:p>
      </dgm:t>
    </dgm:pt>
    <dgm:pt modelId="{57E6D38C-8DF6-4574-AEEF-DFA78F116C3A}">
      <dgm:prSet/>
      <dgm:spPr/>
      <dgm:t>
        <a:bodyPr/>
        <a:lstStyle/>
        <a:p>
          <a:pPr rtl="0"/>
          <a:r>
            <a:rPr lang="en-US" dirty="0" smtClean="0"/>
            <a:t>With the consent of the individual (or their guardian); and</a:t>
          </a:r>
          <a:endParaRPr lang="en-US" dirty="0"/>
        </a:p>
      </dgm:t>
    </dgm:pt>
    <dgm:pt modelId="{38BAB5CB-7AF2-4328-8E87-AFC7A5B2366C}" type="parTrans" cxnId="{B398EC68-18E6-4677-B8CE-EAF4C1F404ED}">
      <dgm:prSet/>
      <dgm:spPr/>
      <dgm:t>
        <a:bodyPr/>
        <a:lstStyle/>
        <a:p>
          <a:endParaRPr lang="en-US"/>
        </a:p>
      </dgm:t>
    </dgm:pt>
    <dgm:pt modelId="{5B38A2D2-8371-41A9-9D7B-4275F86688F5}" type="sibTrans" cxnId="{B398EC68-18E6-4677-B8CE-EAF4C1F404ED}">
      <dgm:prSet/>
      <dgm:spPr/>
      <dgm:t>
        <a:bodyPr/>
        <a:lstStyle/>
        <a:p>
          <a:endParaRPr lang="en-US"/>
        </a:p>
      </dgm:t>
    </dgm:pt>
    <dgm:pt modelId="{48DD41C6-624F-4997-99F0-FEF9F3C6200E}">
      <dgm:prSet/>
      <dgm:spPr/>
      <dgm:t>
        <a:bodyPr/>
        <a:lstStyle/>
        <a:p>
          <a:pPr rtl="0"/>
          <a:r>
            <a:rPr lang="en-US" smtClean="0"/>
            <a:t>When the entire process identified in rule (OAR 411-004-0040) is followed.</a:t>
          </a:r>
          <a:endParaRPr lang="en-US"/>
        </a:p>
      </dgm:t>
    </dgm:pt>
    <dgm:pt modelId="{2115B21A-2297-41D2-B33C-ED1469FF3E6A}" type="parTrans" cxnId="{65E8333F-687D-4BCA-9887-BBE1AAB47902}">
      <dgm:prSet/>
      <dgm:spPr/>
      <dgm:t>
        <a:bodyPr/>
        <a:lstStyle/>
        <a:p>
          <a:endParaRPr lang="en-US"/>
        </a:p>
      </dgm:t>
    </dgm:pt>
    <dgm:pt modelId="{8EBEDCCC-BA53-4468-85A5-D0025DE20C2A}" type="sibTrans" cxnId="{65E8333F-687D-4BCA-9887-BBE1AAB47902}">
      <dgm:prSet/>
      <dgm:spPr/>
      <dgm:t>
        <a:bodyPr/>
        <a:lstStyle/>
        <a:p>
          <a:endParaRPr lang="en-US"/>
        </a:p>
      </dgm:t>
    </dgm:pt>
    <dgm:pt modelId="{24CCC633-3BB5-4E79-BEB2-0BFA90CD5421}" type="pres">
      <dgm:prSet presAssocID="{0D99D9C0-59B9-4479-8C74-CD9A7B981B37}" presName="linear" presStyleCnt="0">
        <dgm:presLayoutVars>
          <dgm:animLvl val="lvl"/>
          <dgm:resizeHandles val="exact"/>
        </dgm:presLayoutVars>
      </dgm:prSet>
      <dgm:spPr/>
      <dgm:t>
        <a:bodyPr/>
        <a:lstStyle/>
        <a:p>
          <a:endParaRPr lang="en-US"/>
        </a:p>
      </dgm:t>
    </dgm:pt>
    <dgm:pt modelId="{FDD4BCF0-F7F4-4AB0-B8B4-21662983DD49}" type="pres">
      <dgm:prSet presAssocID="{07EEC47F-A0E3-45E8-863A-DCF3A64CCDC3}" presName="parentText" presStyleLbl="node1" presStyleIdx="0" presStyleCnt="3">
        <dgm:presLayoutVars>
          <dgm:chMax val="0"/>
          <dgm:bulletEnabled val="1"/>
        </dgm:presLayoutVars>
      </dgm:prSet>
      <dgm:spPr/>
      <dgm:t>
        <a:bodyPr/>
        <a:lstStyle/>
        <a:p>
          <a:endParaRPr lang="en-US"/>
        </a:p>
      </dgm:t>
    </dgm:pt>
    <dgm:pt modelId="{BD93D414-A9E5-42CF-AE86-FAA5CF41CA42}" type="pres">
      <dgm:prSet presAssocID="{C4855E33-946D-492E-84F5-AC7E86383D4A}" presName="spacer" presStyleCnt="0"/>
      <dgm:spPr/>
    </dgm:pt>
    <dgm:pt modelId="{3B97E45A-CCAF-44AA-9850-5612AB128B96}" type="pres">
      <dgm:prSet presAssocID="{57E6D38C-8DF6-4574-AEEF-DFA78F116C3A}" presName="parentText" presStyleLbl="node1" presStyleIdx="1" presStyleCnt="3">
        <dgm:presLayoutVars>
          <dgm:chMax val="0"/>
          <dgm:bulletEnabled val="1"/>
        </dgm:presLayoutVars>
      </dgm:prSet>
      <dgm:spPr/>
      <dgm:t>
        <a:bodyPr/>
        <a:lstStyle/>
        <a:p>
          <a:endParaRPr lang="en-US"/>
        </a:p>
      </dgm:t>
    </dgm:pt>
    <dgm:pt modelId="{48EE980D-3800-44B2-BC98-E8E16567A643}" type="pres">
      <dgm:prSet presAssocID="{5B38A2D2-8371-41A9-9D7B-4275F86688F5}" presName="spacer" presStyleCnt="0"/>
      <dgm:spPr/>
    </dgm:pt>
    <dgm:pt modelId="{A99EEAE8-F9E4-4956-A608-5CF07960FA4C}" type="pres">
      <dgm:prSet presAssocID="{48DD41C6-624F-4997-99F0-FEF9F3C6200E}" presName="parentText" presStyleLbl="node1" presStyleIdx="2" presStyleCnt="3">
        <dgm:presLayoutVars>
          <dgm:chMax val="0"/>
          <dgm:bulletEnabled val="1"/>
        </dgm:presLayoutVars>
      </dgm:prSet>
      <dgm:spPr/>
      <dgm:t>
        <a:bodyPr/>
        <a:lstStyle/>
        <a:p>
          <a:endParaRPr lang="en-US"/>
        </a:p>
      </dgm:t>
    </dgm:pt>
  </dgm:ptLst>
  <dgm:cxnLst>
    <dgm:cxn modelId="{65E8333F-687D-4BCA-9887-BBE1AAB47902}" srcId="{0D99D9C0-59B9-4479-8C74-CD9A7B981B37}" destId="{48DD41C6-624F-4997-99F0-FEF9F3C6200E}" srcOrd="2" destOrd="0" parTransId="{2115B21A-2297-41D2-B33C-ED1469FF3E6A}" sibTransId="{8EBEDCCC-BA53-4468-85A5-D0025DE20C2A}"/>
    <dgm:cxn modelId="{45494CFB-D1A0-4A71-B3BB-825E21BE1682}" type="presOf" srcId="{07EEC47F-A0E3-45E8-863A-DCF3A64CCDC3}" destId="{FDD4BCF0-F7F4-4AB0-B8B4-21662983DD49}" srcOrd="0" destOrd="0" presId="urn:microsoft.com/office/officeart/2005/8/layout/vList2"/>
    <dgm:cxn modelId="{619EBC68-07D2-46C1-BA59-281881DC86A4}" type="presOf" srcId="{0D99D9C0-59B9-4479-8C74-CD9A7B981B37}" destId="{24CCC633-3BB5-4E79-BEB2-0BFA90CD5421}" srcOrd="0" destOrd="0" presId="urn:microsoft.com/office/officeart/2005/8/layout/vList2"/>
    <dgm:cxn modelId="{B398EC68-18E6-4677-B8CE-EAF4C1F404ED}" srcId="{0D99D9C0-59B9-4479-8C74-CD9A7B981B37}" destId="{57E6D38C-8DF6-4574-AEEF-DFA78F116C3A}" srcOrd="1" destOrd="0" parTransId="{38BAB5CB-7AF2-4328-8E87-AFC7A5B2366C}" sibTransId="{5B38A2D2-8371-41A9-9D7B-4275F86688F5}"/>
    <dgm:cxn modelId="{57AFBBFF-DC3F-47F8-BC57-8D780C74A179}" srcId="{0D99D9C0-59B9-4479-8C74-CD9A7B981B37}" destId="{07EEC47F-A0E3-45E8-863A-DCF3A64CCDC3}" srcOrd="0" destOrd="0" parTransId="{9420FEB4-20AC-41F0-B6D0-9F7ECF931D1D}" sibTransId="{C4855E33-946D-492E-84F5-AC7E86383D4A}"/>
    <dgm:cxn modelId="{7C10B545-7855-4F17-A620-AF13B07CDD3F}" type="presOf" srcId="{48DD41C6-624F-4997-99F0-FEF9F3C6200E}" destId="{A99EEAE8-F9E4-4956-A608-5CF07960FA4C}" srcOrd="0" destOrd="0" presId="urn:microsoft.com/office/officeart/2005/8/layout/vList2"/>
    <dgm:cxn modelId="{295DC713-D4FD-4B4E-BC0E-79B7AE7150D4}" type="presOf" srcId="{57E6D38C-8DF6-4574-AEEF-DFA78F116C3A}" destId="{3B97E45A-CCAF-44AA-9850-5612AB128B96}" srcOrd="0" destOrd="0" presId="urn:microsoft.com/office/officeart/2005/8/layout/vList2"/>
    <dgm:cxn modelId="{6F7DA81A-507A-4123-803E-9F258B677EC4}" type="presParOf" srcId="{24CCC633-3BB5-4E79-BEB2-0BFA90CD5421}" destId="{FDD4BCF0-F7F4-4AB0-B8B4-21662983DD49}" srcOrd="0" destOrd="0" presId="urn:microsoft.com/office/officeart/2005/8/layout/vList2"/>
    <dgm:cxn modelId="{51C91D0B-8EE0-4C92-9EDA-DC9955CE1606}" type="presParOf" srcId="{24CCC633-3BB5-4E79-BEB2-0BFA90CD5421}" destId="{BD93D414-A9E5-42CF-AE86-FAA5CF41CA42}" srcOrd="1" destOrd="0" presId="urn:microsoft.com/office/officeart/2005/8/layout/vList2"/>
    <dgm:cxn modelId="{F5EF5D06-18C2-4836-AF0B-982365AF62E6}" type="presParOf" srcId="{24CCC633-3BB5-4E79-BEB2-0BFA90CD5421}" destId="{3B97E45A-CCAF-44AA-9850-5612AB128B96}" srcOrd="2" destOrd="0" presId="urn:microsoft.com/office/officeart/2005/8/layout/vList2"/>
    <dgm:cxn modelId="{5E65081E-E95B-49F1-B957-DA53F65F041A}" type="presParOf" srcId="{24CCC633-3BB5-4E79-BEB2-0BFA90CD5421}" destId="{48EE980D-3800-44B2-BC98-E8E16567A643}" srcOrd="3" destOrd="0" presId="urn:microsoft.com/office/officeart/2005/8/layout/vList2"/>
    <dgm:cxn modelId="{FAE34701-A1A8-4605-BA1F-E7ED8B4A4B87}" type="presParOf" srcId="{24CCC633-3BB5-4E79-BEB2-0BFA90CD5421}" destId="{A99EEAE8-F9E4-4956-A608-5CF07960FA4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6899446-1792-4DA2-A310-E7E039F4B93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7F6CF7F-F991-4937-85E2-35A21735BFEB}">
      <dgm:prSet phldrT="[Text]" custT="1"/>
      <dgm:spPr>
        <a:solidFill>
          <a:schemeClr val="accent1">
            <a:lumMod val="20000"/>
            <a:lumOff val="80000"/>
          </a:schemeClr>
        </a:solidFill>
      </dgm:spPr>
      <dgm:t>
        <a:bodyPr/>
        <a:lstStyle/>
        <a:p>
          <a:r>
            <a:rPr lang="en-US" sz="2400" dirty="0" smtClean="0">
              <a:solidFill>
                <a:schemeClr val="tx1"/>
              </a:solidFill>
            </a:rPr>
            <a:t>Lockable Bedroom or Unit Doors</a:t>
          </a:r>
          <a:endParaRPr lang="en-US" sz="2400" dirty="0">
            <a:solidFill>
              <a:schemeClr val="tx1"/>
            </a:solidFill>
          </a:endParaRPr>
        </a:p>
      </dgm:t>
    </dgm:pt>
    <dgm:pt modelId="{68F5A201-5EFE-4326-8B7E-2FBD78AAD597}" type="parTrans" cxnId="{86674096-63F4-418B-B2FA-3136DB1F4954}">
      <dgm:prSet/>
      <dgm:spPr/>
      <dgm:t>
        <a:bodyPr/>
        <a:lstStyle/>
        <a:p>
          <a:endParaRPr lang="en-US"/>
        </a:p>
      </dgm:t>
    </dgm:pt>
    <dgm:pt modelId="{D592760B-A61F-4C53-94DB-0A9E367843F0}" type="sibTrans" cxnId="{86674096-63F4-418B-B2FA-3136DB1F4954}">
      <dgm:prSet/>
      <dgm:spPr/>
      <dgm:t>
        <a:bodyPr/>
        <a:lstStyle/>
        <a:p>
          <a:endParaRPr lang="en-US"/>
        </a:p>
      </dgm:t>
    </dgm:pt>
    <dgm:pt modelId="{A20ED9BC-6541-43E3-914E-2020A766EC67}">
      <dgm:prSet phldrT="[Text]" custT="1"/>
      <dgm:spPr>
        <a:solidFill>
          <a:schemeClr val="accent4">
            <a:lumMod val="20000"/>
            <a:lumOff val="80000"/>
          </a:schemeClr>
        </a:solidFill>
      </dgm:spPr>
      <dgm:t>
        <a:bodyPr/>
        <a:lstStyle/>
        <a:p>
          <a:r>
            <a:rPr lang="en-US" sz="2400" dirty="0" smtClean="0">
              <a:solidFill>
                <a:schemeClr val="tx1"/>
              </a:solidFill>
            </a:rPr>
            <a:t>Access to Personal Food</a:t>
          </a:r>
          <a:endParaRPr lang="en-US" sz="2400" dirty="0">
            <a:solidFill>
              <a:schemeClr val="tx1"/>
            </a:solidFill>
          </a:endParaRPr>
        </a:p>
      </dgm:t>
    </dgm:pt>
    <dgm:pt modelId="{E2F3372E-E37F-4C66-8352-4B5867D66D2E}" type="parTrans" cxnId="{6F866585-30BE-4FFA-933F-69EC9E02FCB1}">
      <dgm:prSet/>
      <dgm:spPr/>
      <dgm:t>
        <a:bodyPr/>
        <a:lstStyle/>
        <a:p>
          <a:endParaRPr lang="en-US"/>
        </a:p>
      </dgm:t>
    </dgm:pt>
    <dgm:pt modelId="{F6501338-3934-41B2-9DB1-027B8477E5D7}" type="sibTrans" cxnId="{6F866585-30BE-4FFA-933F-69EC9E02FCB1}">
      <dgm:prSet/>
      <dgm:spPr/>
      <dgm:t>
        <a:bodyPr/>
        <a:lstStyle/>
        <a:p>
          <a:endParaRPr lang="en-US"/>
        </a:p>
      </dgm:t>
    </dgm:pt>
    <dgm:pt modelId="{5B58B4BE-970A-47B9-96B5-008E4D55961F}">
      <dgm:prSet phldrT="[Text]" custT="1"/>
      <dgm:spPr>
        <a:solidFill>
          <a:schemeClr val="accent6">
            <a:lumMod val="20000"/>
            <a:lumOff val="80000"/>
          </a:schemeClr>
        </a:solidFill>
      </dgm:spPr>
      <dgm:t>
        <a:bodyPr/>
        <a:lstStyle/>
        <a:p>
          <a:r>
            <a:rPr lang="en-US" sz="2400" dirty="0" smtClean="0">
              <a:solidFill>
                <a:schemeClr val="tx1"/>
              </a:solidFill>
            </a:rPr>
            <a:t>Decorating and Furnishing</a:t>
          </a:r>
          <a:endParaRPr lang="en-US" sz="2400" dirty="0">
            <a:solidFill>
              <a:schemeClr val="tx1"/>
            </a:solidFill>
          </a:endParaRPr>
        </a:p>
      </dgm:t>
    </dgm:pt>
    <dgm:pt modelId="{AFBDF21A-9E0E-4546-A813-33F555288487}" type="parTrans" cxnId="{A0CB1B04-8B9A-4825-8ED4-756477A441AF}">
      <dgm:prSet/>
      <dgm:spPr/>
      <dgm:t>
        <a:bodyPr/>
        <a:lstStyle/>
        <a:p>
          <a:endParaRPr lang="en-US"/>
        </a:p>
      </dgm:t>
    </dgm:pt>
    <dgm:pt modelId="{521FD0AF-7278-47AC-80D8-7F299A4C682E}" type="sibTrans" cxnId="{A0CB1B04-8B9A-4825-8ED4-756477A441AF}">
      <dgm:prSet/>
      <dgm:spPr/>
      <dgm:t>
        <a:bodyPr/>
        <a:lstStyle/>
        <a:p>
          <a:endParaRPr lang="en-US"/>
        </a:p>
      </dgm:t>
    </dgm:pt>
    <dgm:pt modelId="{EB6BC6A2-0DEC-47A9-8126-A6D57574A09D}">
      <dgm:prSet phldrT="[Text]" custT="1"/>
      <dgm:spPr>
        <a:solidFill>
          <a:schemeClr val="bg2"/>
        </a:solidFill>
      </dgm:spPr>
      <dgm:t>
        <a:bodyPr/>
        <a:lstStyle/>
        <a:p>
          <a:r>
            <a:rPr lang="en-US" sz="2400" dirty="0" smtClean="0">
              <a:solidFill>
                <a:schemeClr val="tx1"/>
              </a:solidFill>
            </a:rPr>
            <a:t>Visitors</a:t>
          </a:r>
          <a:endParaRPr lang="en-US" sz="2400" dirty="0">
            <a:solidFill>
              <a:schemeClr val="tx1"/>
            </a:solidFill>
          </a:endParaRPr>
        </a:p>
      </dgm:t>
    </dgm:pt>
    <dgm:pt modelId="{D4130A15-A5FF-45A8-B4D3-BD4CBCC14C06}" type="parTrans" cxnId="{D64CFC69-260C-4862-9BB0-5D7013E1CD0E}">
      <dgm:prSet/>
      <dgm:spPr/>
      <dgm:t>
        <a:bodyPr/>
        <a:lstStyle/>
        <a:p>
          <a:endParaRPr lang="en-US"/>
        </a:p>
      </dgm:t>
    </dgm:pt>
    <dgm:pt modelId="{77DA2127-67BA-4AF2-BCC8-F81FC28B8F52}" type="sibTrans" cxnId="{D64CFC69-260C-4862-9BB0-5D7013E1CD0E}">
      <dgm:prSet/>
      <dgm:spPr/>
      <dgm:t>
        <a:bodyPr/>
        <a:lstStyle/>
        <a:p>
          <a:endParaRPr lang="en-US"/>
        </a:p>
      </dgm:t>
    </dgm:pt>
    <dgm:pt modelId="{2F84C7D6-6C51-4229-9C76-F5F34612FB3C}">
      <dgm:prSet custT="1"/>
      <dgm:spPr>
        <a:solidFill>
          <a:schemeClr val="accent2">
            <a:lumMod val="20000"/>
            <a:lumOff val="80000"/>
          </a:schemeClr>
        </a:solidFill>
      </dgm:spPr>
      <dgm:t>
        <a:bodyPr/>
        <a:lstStyle/>
        <a:p>
          <a:r>
            <a:rPr lang="en-US" sz="2400" dirty="0" smtClean="0">
              <a:solidFill>
                <a:schemeClr val="tx1"/>
              </a:solidFill>
            </a:rPr>
            <a:t>Choice of Roommate</a:t>
          </a:r>
          <a:endParaRPr lang="en-US" sz="2400" dirty="0">
            <a:solidFill>
              <a:schemeClr val="tx1"/>
            </a:solidFill>
          </a:endParaRPr>
        </a:p>
      </dgm:t>
    </dgm:pt>
    <dgm:pt modelId="{1D95B47C-77AA-4A8C-B86A-B412A35DE7E5}" type="parTrans" cxnId="{9ABC127D-6D66-435E-A6EE-45925CC726F5}">
      <dgm:prSet/>
      <dgm:spPr/>
      <dgm:t>
        <a:bodyPr/>
        <a:lstStyle/>
        <a:p>
          <a:endParaRPr lang="en-US"/>
        </a:p>
      </dgm:t>
    </dgm:pt>
    <dgm:pt modelId="{2BCB00CE-5B85-44D3-BF09-C675E66BACFC}" type="sibTrans" cxnId="{9ABC127D-6D66-435E-A6EE-45925CC726F5}">
      <dgm:prSet/>
      <dgm:spPr/>
      <dgm:t>
        <a:bodyPr/>
        <a:lstStyle/>
        <a:p>
          <a:endParaRPr lang="en-US"/>
        </a:p>
      </dgm:t>
    </dgm:pt>
    <dgm:pt modelId="{D3511CC2-4AF8-471A-90CC-469C7152FE46}">
      <dgm:prSet custT="1"/>
      <dgm:spPr>
        <a:solidFill>
          <a:schemeClr val="accent5">
            <a:lumMod val="20000"/>
            <a:lumOff val="80000"/>
          </a:schemeClr>
        </a:solidFill>
      </dgm:spPr>
      <dgm:t>
        <a:bodyPr/>
        <a:lstStyle/>
        <a:p>
          <a:r>
            <a:rPr lang="en-US" sz="2400" dirty="0" smtClean="0">
              <a:solidFill>
                <a:schemeClr val="tx1"/>
              </a:solidFill>
            </a:rPr>
            <a:t>Control Schedule and Activities</a:t>
          </a:r>
          <a:endParaRPr lang="en-US" sz="2400" dirty="0">
            <a:solidFill>
              <a:schemeClr val="tx1"/>
            </a:solidFill>
          </a:endParaRPr>
        </a:p>
      </dgm:t>
    </dgm:pt>
    <dgm:pt modelId="{1AE60170-D73F-427E-9D33-F3B3EBA5B5FD}" type="parTrans" cxnId="{FA0F9580-13AE-43E8-B21A-DE4EC296CDE1}">
      <dgm:prSet/>
      <dgm:spPr/>
      <dgm:t>
        <a:bodyPr/>
        <a:lstStyle/>
        <a:p>
          <a:endParaRPr lang="en-US"/>
        </a:p>
      </dgm:t>
    </dgm:pt>
    <dgm:pt modelId="{EEBE4562-B7A1-48F4-BE73-B335B0FA6A8F}" type="sibTrans" cxnId="{FA0F9580-13AE-43E8-B21A-DE4EC296CDE1}">
      <dgm:prSet/>
      <dgm:spPr/>
      <dgm:t>
        <a:bodyPr/>
        <a:lstStyle/>
        <a:p>
          <a:endParaRPr lang="en-US"/>
        </a:p>
      </dgm:t>
    </dgm:pt>
    <dgm:pt modelId="{82A33C69-D674-4D80-8035-99872CA8E1AF}" type="pres">
      <dgm:prSet presAssocID="{46899446-1792-4DA2-A310-E7E039F4B935}" presName="diagram" presStyleCnt="0">
        <dgm:presLayoutVars>
          <dgm:dir/>
          <dgm:resizeHandles val="exact"/>
        </dgm:presLayoutVars>
      </dgm:prSet>
      <dgm:spPr/>
      <dgm:t>
        <a:bodyPr/>
        <a:lstStyle/>
        <a:p>
          <a:endParaRPr lang="en-US"/>
        </a:p>
      </dgm:t>
    </dgm:pt>
    <dgm:pt modelId="{F83CE91C-8175-4C0F-838D-44B9F86B2C16}" type="pres">
      <dgm:prSet presAssocID="{07F6CF7F-F991-4937-85E2-35A21735BFEB}" presName="node" presStyleLbl="node1" presStyleIdx="0" presStyleCnt="6">
        <dgm:presLayoutVars>
          <dgm:bulletEnabled val="1"/>
        </dgm:presLayoutVars>
      </dgm:prSet>
      <dgm:spPr/>
      <dgm:t>
        <a:bodyPr/>
        <a:lstStyle/>
        <a:p>
          <a:endParaRPr lang="en-US"/>
        </a:p>
      </dgm:t>
    </dgm:pt>
    <dgm:pt modelId="{6C9AC653-9E02-408A-89A8-6A1A35DF1FDB}" type="pres">
      <dgm:prSet presAssocID="{D592760B-A61F-4C53-94DB-0A9E367843F0}" presName="sibTrans" presStyleCnt="0"/>
      <dgm:spPr/>
    </dgm:pt>
    <dgm:pt modelId="{093541E8-E643-4050-A800-DD97389F13C3}" type="pres">
      <dgm:prSet presAssocID="{2F84C7D6-6C51-4229-9C76-F5F34612FB3C}" presName="node" presStyleLbl="node1" presStyleIdx="1" presStyleCnt="6">
        <dgm:presLayoutVars>
          <dgm:bulletEnabled val="1"/>
        </dgm:presLayoutVars>
      </dgm:prSet>
      <dgm:spPr/>
      <dgm:t>
        <a:bodyPr/>
        <a:lstStyle/>
        <a:p>
          <a:endParaRPr lang="en-US"/>
        </a:p>
      </dgm:t>
    </dgm:pt>
    <dgm:pt modelId="{8E3D93AE-F10E-4F00-85B6-21D845E56AE5}" type="pres">
      <dgm:prSet presAssocID="{2BCB00CE-5B85-44D3-BF09-C675E66BACFC}" presName="sibTrans" presStyleCnt="0"/>
      <dgm:spPr/>
    </dgm:pt>
    <dgm:pt modelId="{30B2279B-EF6B-4F7D-B052-C78FEC2DDEF2}" type="pres">
      <dgm:prSet presAssocID="{A20ED9BC-6541-43E3-914E-2020A766EC67}" presName="node" presStyleLbl="node1" presStyleIdx="2" presStyleCnt="6">
        <dgm:presLayoutVars>
          <dgm:bulletEnabled val="1"/>
        </dgm:presLayoutVars>
      </dgm:prSet>
      <dgm:spPr/>
      <dgm:t>
        <a:bodyPr/>
        <a:lstStyle/>
        <a:p>
          <a:endParaRPr lang="en-US"/>
        </a:p>
      </dgm:t>
    </dgm:pt>
    <dgm:pt modelId="{0AC8D779-2E23-49E2-BFEC-C285A406C8D5}" type="pres">
      <dgm:prSet presAssocID="{F6501338-3934-41B2-9DB1-027B8477E5D7}" presName="sibTrans" presStyleCnt="0"/>
      <dgm:spPr/>
    </dgm:pt>
    <dgm:pt modelId="{5737269F-5429-4782-AF44-995BF4304057}" type="pres">
      <dgm:prSet presAssocID="{5B58B4BE-970A-47B9-96B5-008E4D55961F}" presName="node" presStyleLbl="node1" presStyleIdx="3" presStyleCnt="6">
        <dgm:presLayoutVars>
          <dgm:bulletEnabled val="1"/>
        </dgm:presLayoutVars>
      </dgm:prSet>
      <dgm:spPr/>
      <dgm:t>
        <a:bodyPr/>
        <a:lstStyle/>
        <a:p>
          <a:endParaRPr lang="en-US"/>
        </a:p>
      </dgm:t>
    </dgm:pt>
    <dgm:pt modelId="{BA987515-096F-4493-A9D6-5FAB29E159BB}" type="pres">
      <dgm:prSet presAssocID="{521FD0AF-7278-47AC-80D8-7F299A4C682E}" presName="sibTrans" presStyleCnt="0"/>
      <dgm:spPr/>
    </dgm:pt>
    <dgm:pt modelId="{9E21EFAF-BE65-4BC0-9DE0-533A65D3BD3F}" type="pres">
      <dgm:prSet presAssocID="{EB6BC6A2-0DEC-47A9-8126-A6D57574A09D}" presName="node" presStyleLbl="node1" presStyleIdx="4" presStyleCnt="6">
        <dgm:presLayoutVars>
          <dgm:bulletEnabled val="1"/>
        </dgm:presLayoutVars>
      </dgm:prSet>
      <dgm:spPr/>
      <dgm:t>
        <a:bodyPr/>
        <a:lstStyle/>
        <a:p>
          <a:endParaRPr lang="en-US"/>
        </a:p>
      </dgm:t>
    </dgm:pt>
    <dgm:pt modelId="{9DCA2074-371A-424E-A7A6-FBE9AC44E371}" type="pres">
      <dgm:prSet presAssocID="{77DA2127-67BA-4AF2-BCC8-F81FC28B8F52}" presName="sibTrans" presStyleCnt="0"/>
      <dgm:spPr/>
    </dgm:pt>
    <dgm:pt modelId="{B0B54F2B-7835-4494-B813-7105351115AF}" type="pres">
      <dgm:prSet presAssocID="{D3511CC2-4AF8-471A-90CC-469C7152FE46}" presName="node" presStyleLbl="node1" presStyleIdx="5" presStyleCnt="6">
        <dgm:presLayoutVars>
          <dgm:bulletEnabled val="1"/>
        </dgm:presLayoutVars>
      </dgm:prSet>
      <dgm:spPr/>
      <dgm:t>
        <a:bodyPr/>
        <a:lstStyle/>
        <a:p>
          <a:endParaRPr lang="en-US"/>
        </a:p>
      </dgm:t>
    </dgm:pt>
  </dgm:ptLst>
  <dgm:cxnLst>
    <dgm:cxn modelId="{0B82E5A1-9EC3-4EBF-965B-3F13A51556F7}" type="presOf" srcId="{2F84C7D6-6C51-4229-9C76-F5F34612FB3C}" destId="{093541E8-E643-4050-A800-DD97389F13C3}" srcOrd="0" destOrd="0" presId="urn:microsoft.com/office/officeart/2005/8/layout/default"/>
    <dgm:cxn modelId="{D1FE871D-DE97-48C1-AD77-4E3E09C06E74}" type="presOf" srcId="{07F6CF7F-F991-4937-85E2-35A21735BFEB}" destId="{F83CE91C-8175-4C0F-838D-44B9F86B2C16}" srcOrd="0" destOrd="0" presId="urn:microsoft.com/office/officeart/2005/8/layout/default"/>
    <dgm:cxn modelId="{86674096-63F4-418B-B2FA-3136DB1F4954}" srcId="{46899446-1792-4DA2-A310-E7E039F4B935}" destId="{07F6CF7F-F991-4937-85E2-35A21735BFEB}" srcOrd="0" destOrd="0" parTransId="{68F5A201-5EFE-4326-8B7E-2FBD78AAD597}" sibTransId="{D592760B-A61F-4C53-94DB-0A9E367843F0}"/>
    <dgm:cxn modelId="{6F866585-30BE-4FFA-933F-69EC9E02FCB1}" srcId="{46899446-1792-4DA2-A310-E7E039F4B935}" destId="{A20ED9BC-6541-43E3-914E-2020A766EC67}" srcOrd="2" destOrd="0" parTransId="{E2F3372E-E37F-4C66-8352-4B5867D66D2E}" sibTransId="{F6501338-3934-41B2-9DB1-027B8477E5D7}"/>
    <dgm:cxn modelId="{0A37A74E-FD4A-471A-9601-FA92C141AC6C}" type="presOf" srcId="{A20ED9BC-6541-43E3-914E-2020A766EC67}" destId="{30B2279B-EF6B-4F7D-B052-C78FEC2DDEF2}" srcOrd="0" destOrd="0" presId="urn:microsoft.com/office/officeart/2005/8/layout/default"/>
    <dgm:cxn modelId="{45D9F56B-8DE4-486C-8F12-ADD99AA04D7C}" type="presOf" srcId="{EB6BC6A2-0DEC-47A9-8126-A6D57574A09D}" destId="{9E21EFAF-BE65-4BC0-9DE0-533A65D3BD3F}" srcOrd="0" destOrd="0" presId="urn:microsoft.com/office/officeart/2005/8/layout/default"/>
    <dgm:cxn modelId="{2D2DA30A-B1D5-4047-8514-B10C355D0B05}" type="presOf" srcId="{5B58B4BE-970A-47B9-96B5-008E4D55961F}" destId="{5737269F-5429-4782-AF44-995BF4304057}" srcOrd="0" destOrd="0" presId="urn:microsoft.com/office/officeart/2005/8/layout/default"/>
    <dgm:cxn modelId="{010D57F8-AAD3-4206-9A5C-5218C4C908C0}" type="presOf" srcId="{46899446-1792-4DA2-A310-E7E039F4B935}" destId="{82A33C69-D674-4D80-8035-99872CA8E1AF}" srcOrd="0" destOrd="0" presId="urn:microsoft.com/office/officeart/2005/8/layout/default"/>
    <dgm:cxn modelId="{4A227650-6AD9-496C-901C-DB2BB1BEDC00}" type="presOf" srcId="{D3511CC2-4AF8-471A-90CC-469C7152FE46}" destId="{B0B54F2B-7835-4494-B813-7105351115AF}" srcOrd="0" destOrd="0" presId="urn:microsoft.com/office/officeart/2005/8/layout/default"/>
    <dgm:cxn modelId="{9ABC127D-6D66-435E-A6EE-45925CC726F5}" srcId="{46899446-1792-4DA2-A310-E7E039F4B935}" destId="{2F84C7D6-6C51-4229-9C76-F5F34612FB3C}" srcOrd="1" destOrd="0" parTransId="{1D95B47C-77AA-4A8C-B86A-B412A35DE7E5}" sibTransId="{2BCB00CE-5B85-44D3-BF09-C675E66BACFC}"/>
    <dgm:cxn modelId="{FA0F9580-13AE-43E8-B21A-DE4EC296CDE1}" srcId="{46899446-1792-4DA2-A310-E7E039F4B935}" destId="{D3511CC2-4AF8-471A-90CC-469C7152FE46}" srcOrd="5" destOrd="0" parTransId="{1AE60170-D73F-427E-9D33-F3B3EBA5B5FD}" sibTransId="{EEBE4562-B7A1-48F4-BE73-B335B0FA6A8F}"/>
    <dgm:cxn modelId="{A0CB1B04-8B9A-4825-8ED4-756477A441AF}" srcId="{46899446-1792-4DA2-A310-E7E039F4B935}" destId="{5B58B4BE-970A-47B9-96B5-008E4D55961F}" srcOrd="3" destOrd="0" parTransId="{AFBDF21A-9E0E-4546-A813-33F555288487}" sibTransId="{521FD0AF-7278-47AC-80D8-7F299A4C682E}"/>
    <dgm:cxn modelId="{D64CFC69-260C-4862-9BB0-5D7013E1CD0E}" srcId="{46899446-1792-4DA2-A310-E7E039F4B935}" destId="{EB6BC6A2-0DEC-47A9-8126-A6D57574A09D}" srcOrd="4" destOrd="0" parTransId="{D4130A15-A5FF-45A8-B4D3-BD4CBCC14C06}" sibTransId="{77DA2127-67BA-4AF2-BCC8-F81FC28B8F52}"/>
    <dgm:cxn modelId="{1C63C77E-21F3-4C0D-B4BF-2A2047324095}" type="presParOf" srcId="{82A33C69-D674-4D80-8035-99872CA8E1AF}" destId="{F83CE91C-8175-4C0F-838D-44B9F86B2C16}" srcOrd="0" destOrd="0" presId="urn:microsoft.com/office/officeart/2005/8/layout/default"/>
    <dgm:cxn modelId="{4D59A906-AA3F-420D-B703-45CC2E8C9FE5}" type="presParOf" srcId="{82A33C69-D674-4D80-8035-99872CA8E1AF}" destId="{6C9AC653-9E02-408A-89A8-6A1A35DF1FDB}" srcOrd="1" destOrd="0" presId="urn:microsoft.com/office/officeart/2005/8/layout/default"/>
    <dgm:cxn modelId="{A25A7218-D020-4D89-ACEC-DA9706D9760B}" type="presParOf" srcId="{82A33C69-D674-4D80-8035-99872CA8E1AF}" destId="{093541E8-E643-4050-A800-DD97389F13C3}" srcOrd="2" destOrd="0" presId="urn:microsoft.com/office/officeart/2005/8/layout/default"/>
    <dgm:cxn modelId="{61D842D1-3D59-4548-8DBD-D80BE19A9068}" type="presParOf" srcId="{82A33C69-D674-4D80-8035-99872CA8E1AF}" destId="{8E3D93AE-F10E-4F00-85B6-21D845E56AE5}" srcOrd="3" destOrd="0" presId="urn:microsoft.com/office/officeart/2005/8/layout/default"/>
    <dgm:cxn modelId="{5404D10C-4D76-4D01-BCA8-B1EE21AAE21A}" type="presParOf" srcId="{82A33C69-D674-4D80-8035-99872CA8E1AF}" destId="{30B2279B-EF6B-4F7D-B052-C78FEC2DDEF2}" srcOrd="4" destOrd="0" presId="urn:microsoft.com/office/officeart/2005/8/layout/default"/>
    <dgm:cxn modelId="{7F8F6F94-D9A3-4BA8-BE35-8ABAFDEAF3AB}" type="presParOf" srcId="{82A33C69-D674-4D80-8035-99872CA8E1AF}" destId="{0AC8D779-2E23-49E2-BFEC-C285A406C8D5}" srcOrd="5" destOrd="0" presId="urn:microsoft.com/office/officeart/2005/8/layout/default"/>
    <dgm:cxn modelId="{CEE487A1-57C2-419C-ABB1-897DADA20EFC}" type="presParOf" srcId="{82A33C69-D674-4D80-8035-99872CA8E1AF}" destId="{5737269F-5429-4782-AF44-995BF4304057}" srcOrd="6" destOrd="0" presId="urn:microsoft.com/office/officeart/2005/8/layout/default"/>
    <dgm:cxn modelId="{AB0F8130-62CD-4300-BF91-62726AAB708F}" type="presParOf" srcId="{82A33C69-D674-4D80-8035-99872CA8E1AF}" destId="{BA987515-096F-4493-A9D6-5FAB29E159BB}" srcOrd="7" destOrd="0" presId="urn:microsoft.com/office/officeart/2005/8/layout/default"/>
    <dgm:cxn modelId="{D439B572-6623-442B-961A-9EE810378E73}" type="presParOf" srcId="{82A33C69-D674-4D80-8035-99872CA8E1AF}" destId="{9E21EFAF-BE65-4BC0-9DE0-533A65D3BD3F}" srcOrd="8" destOrd="0" presId="urn:microsoft.com/office/officeart/2005/8/layout/default"/>
    <dgm:cxn modelId="{A3D7FA87-A034-4FEF-99D4-5D60597EBF0F}" type="presParOf" srcId="{82A33C69-D674-4D80-8035-99872CA8E1AF}" destId="{9DCA2074-371A-424E-A7A6-FBE9AC44E371}" srcOrd="9" destOrd="0" presId="urn:microsoft.com/office/officeart/2005/8/layout/default"/>
    <dgm:cxn modelId="{519629BF-530D-4311-9CF4-930A92719CC7}" type="presParOf" srcId="{82A33C69-D674-4D80-8035-99872CA8E1AF}" destId="{B0B54F2B-7835-4494-B813-7105351115AF}"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9D4DACD-76F7-4CA8-8326-2DAB678700BA}" type="doc">
      <dgm:prSet loTypeId="urn:microsoft.com/office/officeart/2005/8/layout/hProcess9" loCatId="process" qsTypeId="urn:microsoft.com/office/officeart/2005/8/quickstyle/simple1" qsCatId="simple" csTypeId="urn:microsoft.com/office/officeart/2005/8/colors/colorful1" csCatId="colorful" phldr="1"/>
      <dgm:spPr/>
      <dgm:t>
        <a:bodyPr/>
        <a:lstStyle/>
        <a:p>
          <a:endParaRPr lang="en-US"/>
        </a:p>
      </dgm:t>
    </dgm:pt>
    <dgm:pt modelId="{7C797E2C-0BA0-46AA-8BC3-DEFFA9D7195F}">
      <dgm:prSet/>
      <dgm:spPr/>
      <dgm:t>
        <a:bodyPr/>
        <a:lstStyle/>
        <a:p>
          <a:pPr rtl="0"/>
          <a:r>
            <a:rPr lang="en-US" dirty="0" smtClean="0"/>
            <a:t>Current Issue</a:t>
          </a:r>
          <a:endParaRPr lang="en-US" dirty="0"/>
        </a:p>
      </dgm:t>
    </dgm:pt>
    <dgm:pt modelId="{56396EB8-CABD-42CA-ABC9-255C9BBF6BA0}" type="parTrans" cxnId="{1DBD2D78-ACE2-41D2-95E3-FCFA4DA11077}">
      <dgm:prSet/>
      <dgm:spPr/>
      <dgm:t>
        <a:bodyPr/>
        <a:lstStyle/>
        <a:p>
          <a:endParaRPr lang="en-US"/>
        </a:p>
      </dgm:t>
    </dgm:pt>
    <dgm:pt modelId="{D1773353-BE3A-40CF-867D-BD537646ED7D}" type="sibTrans" cxnId="{1DBD2D78-ACE2-41D2-95E3-FCFA4DA11077}">
      <dgm:prSet/>
      <dgm:spPr/>
      <dgm:t>
        <a:bodyPr/>
        <a:lstStyle/>
        <a:p>
          <a:endParaRPr lang="en-US"/>
        </a:p>
      </dgm:t>
    </dgm:pt>
    <dgm:pt modelId="{2B2B8BA8-750F-40CF-B122-F8B00F774FA8}">
      <dgm:prSet/>
      <dgm:spPr/>
      <dgm:t>
        <a:bodyPr/>
        <a:lstStyle/>
        <a:p>
          <a:pPr rtl="0"/>
          <a:r>
            <a:rPr lang="en-US" dirty="0" smtClean="0"/>
            <a:t>Significant Health and Safety Risk</a:t>
          </a:r>
          <a:endParaRPr lang="en-US" dirty="0"/>
        </a:p>
      </dgm:t>
    </dgm:pt>
    <dgm:pt modelId="{5FFF3D5E-416D-488E-A9B8-A0904B1F18E2}" type="parTrans" cxnId="{150FC024-13A2-446B-8ED9-56B2EBCCAA22}">
      <dgm:prSet/>
      <dgm:spPr/>
      <dgm:t>
        <a:bodyPr/>
        <a:lstStyle/>
        <a:p>
          <a:endParaRPr lang="en-US"/>
        </a:p>
      </dgm:t>
    </dgm:pt>
    <dgm:pt modelId="{8144FB3C-3FE2-4668-ABAD-399EBBDC4572}" type="sibTrans" cxnId="{150FC024-13A2-446B-8ED9-56B2EBCCAA22}">
      <dgm:prSet/>
      <dgm:spPr/>
      <dgm:t>
        <a:bodyPr/>
        <a:lstStyle/>
        <a:p>
          <a:endParaRPr lang="en-US"/>
        </a:p>
      </dgm:t>
    </dgm:pt>
    <dgm:pt modelId="{7820F0CA-5F59-4636-9A8C-BB5BC8BC68FE}">
      <dgm:prSet/>
      <dgm:spPr/>
      <dgm:t>
        <a:bodyPr/>
        <a:lstStyle/>
        <a:p>
          <a:pPr rtl="0"/>
          <a:r>
            <a:rPr lang="en-US" dirty="0" smtClean="0"/>
            <a:t>Active Threat (Behavior or Medical Issue or Situational)</a:t>
          </a:r>
          <a:endParaRPr lang="en-US" dirty="0"/>
        </a:p>
      </dgm:t>
    </dgm:pt>
    <dgm:pt modelId="{2BE61856-6030-4AB8-8829-BBA1776B7306}" type="parTrans" cxnId="{17C8CA02-9FC5-44E4-8D00-C14A065F085B}">
      <dgm:prSet/>
      <dgm:spPr/>
      <dgm:t>
        <a:bodyPr/>
        <a:lstStyle/>
        <a:p>
          <a:endParaRPr lang="en-US"/>
        </a:p>
      </dgm:t>
    </dgm:pt>
    <dgm:pt modelId="{229C2E2A-A044-472C-9803-76055E54A881}" type="sibTrans" cxnId="{17C8CA02-9FC5-44E4-8D00-C14A065F085B}">
      <dgm:prSet/>
      <dgm:spPr/>
      <dgm:t>
        <a:bodyPr/>
        <a:lstStyle/>
        <a:p>
          <a:endParaRPr lang="en-US"/>
        </a:p>
      </dgm:t>
    </dgm:pt>
    <dgm:pt modelId="{C9A0091A-B07E-4DC7-8B3B-83A626F34357}">
      <dgm:prSet/>
      <dgm:spPr/>
      <dgm:t>
        <a:bodyPr/>
        <a:lstStyle/>
        <a:p>
          <a:pPr rtl="0"/>
          <a:r>
            <a:rPr lang="en-US" dirty="0" smtClean="0"/>
            <a:t>No Less Restrictive Alternative Available</a:t>
          </a:r>
          <a:endParaRPr lang="en-US" dirty="0"/>
        </a:p>
      </dgm:t>
    </dgm:pt>
    <dgm:pt modelId="{72A2EB80-3175-4D09-9688-C34260E07975}" type="parTrans" cxnId="{C7A5D552-9C8B-4E90-8733-CDE7735772C9}">
      <dgm:prSet/>
      <dgm:spPr/>
      <dgm:t>
        <a:bodyPr/>
        <a:lstStyle/>
        <a:p>
          <a:endParaRPr lang="en-US"/>
        </a:p>
      </dgm:t>
    </dgm:pt>
    <dgm:pt modelId="{5FDC3B91-8952-4534-AA94-9DEEC8B7A9B4}" type="sibTrans" cxnId="{C7A5D552-9C8B-4E90-8733-CDE7735772C9}">
      <dgm:prSet/>
      <dgm:spPr/>
      <dgm:t>
        <a:bodyPr/>
        <a:lstStyle/>
        <a:p>
          <a:endParaRPr lang="en-US"/>
        </a:p>
      </dgm:t>
    </dgm:pt>
    <dgm:pt modelId="{EAC5873A-13E5-475C-8E9C-18787B74C400}" type="pres">
      <dgm:prSet presAssocID="{C9D4DACD-76F7-4CA8-8326-2DAB678700BA}" presName="CompostProcess" presStyleCnt="0">
        <dgm:presLayoutVars>
          <dgm:dir/>
          <dgm:resizeHandles val="exact"/>
        </dgm:presLayoutVars>
      </dgm:prSet>
      <dgm:spPr/>
      <dgm:t>
        <a:bodyPr/>
        <a:lstStyle/>
        <a:p>
          <a:endParaRPr lang="en-US"/>
        </a:p>
      </dgm:t>
    </dgm:pt>
    <dgm:pt modelId="{57184325-85C3-4B5F-9394-08192F15B58C}" type="pres">
      <dgm:prSet presAssocID="{C9D4DACD-76F7-4CA8-8326-2DAB678700BA}" presName="arrow" presStyleLbl="bgShp" presStyleIdx="0" presStyleCnt="1"/>
      <dgm:spPr/>
      <dgm:t>
        <a:bodyPr/>
        <a:lstStyle/>
        <a:p>
          <a:endParaRPr lang="en-US"/>
        </a:p>
      </dgm:t>
    </dgm:pt>
    <dgm:pt modelId="{E7A5F932-4EBB-469A-8E06-F82737164527}" type="pres">
      <dgm:prSet presAssocID="{C9D4DACD-76F7-4CA8-8326-2DAB678700BA}" presName="linearProcess" presStyleCnt="0"/>
      <dgm:spPr/>
      <dgm:t>
        <a:bodyPr/>
        <a:lstStyle/>
        <a:p>
          <a:endParaRPr lang="en-US"/>
        </a:p>
      </dgm:t>
    </dgm:pt>
    <dgm:pt modelId="{8D823BCA-C60A-4C50-9A69-66ADCA8A12B8}" type="pres">
      <dgm:prSet presAssocID="{7C797E2C-0BA0-46AA-8BC3-DEFFA9D7195F}" presName="textNode" presStyleLbl="node1" presStyleIdx="0" presStyleCnt="4">
        <dgm:presLayoutVars>
          <dgm:bulletEnabled val="1"/>
        </dgm:presLayoutVars>
      </dgm:prSet>
      <dgm:spPr/>
      <dgm:t>
        <a:bodyPr/>
        <a:lstStyle/>
        <a:p>
          <a:endParaRPr lang="en-US"/>
        </a:p>
      </dgm:t>
    </dgm:pt>
    <dgm:pt modelId="{EB1A72B0-66F0-426A-ADC4-121330AACB0B}" type="pres">
      <dgm:prSet presAssocID="{D1773353-BE3A-40CF-867D-BD537646ED7D}" presName="sibTrans" presStyleCnt="0"/>
      <dgm:spPr/>
      <dgm:t>
        <a:bodyPr/>
        <a:lstStyle/>
        <a:p>
          <a:endParaRPr lang="en-US"/>
        </a:p>
      </dgm:t>
    </dgm:pt>
    <dgm:pt modelId="{64952FC0-94BC-4EC1-9C8B-49FDEC640756}" type="pres">
      <dgm:prSet presAssocID="{2B2B8BA8-750F-40CF-B122-F8B00F774FA8}" presName="textNode" presStyleLbl="node1" presStyleIdx="1" presStyleCnt="4">
        <dgm:presLayoutVars>
          <dgm:bulletEnabled val="1"/>
        </dgm:presLayoutVars>
      </dgm:prSet>
      <dgm:spPr/>
      <dgm:t>
        <a:bodyPr/>
        <a:lstStyle/>
        <a:p>
          <a:endParaRPr lang="en-US"/>
        </a:p>
      </dgm:t>
    </dgm:pt>
    <dgm:pt modelId="{75F18A99-C4C6-43E8-A751-676CE087A065}" type="pres">
      <dgm:prSet presAssocID="{8144FB3C-3FE2-4668-ABAD-399EBBDC4572}" presName="sibTrans" presStyleCnt="0"/>
      <dgm:spPr/>
      <dgm:t>
        <a:bodyPr/>
        <a:lstStyle/>
        <a:p>
          <a:endParaRPr lang="en-US"/>
        </a:p>
      </dgm:t>
    </dgm:pt>
    <dgm:pt modelId="{F664D27B-4D69-4FE5-9FF1-2C836427C64A}" type="pres">
      <dgm:prSet presAssocID="{7820F0CA-5F59-4636-9A8C-BB5BC8BC68FE}" presName="textNode" presStyleLbl="node1" presStyleIdx="2" presStyleCnt="4">
        <dgm:presLayoutVars>
          <dgm:bulletEnabled val="1"/>
        </dgm:presLayoutVars>
      </dgm:prSet>
      <dgm:spPr/>
      <dgm:t>
        <a:bodyPr/>
        <a:lstStyle/>
        <a:p>
          <a:endParaRPr lang="en-US"/>
        </a:p>
      </dgm:t>
    </dgm:pt>
    <dgm:pt modelId="{63B8C18B-A598-44B8-BBBB-CFB775BFE28E}" type="pres">
      <dgm:prSet presAssocID="{229C2E2A-A044-472C-9803-76055E54A881}" presName="sibTrans" presStyleCnt="0"/>
      <dgm:spPr/>
      <dgm:t>
        <a:bodyPr/>
        <a:lstStyle/>
        <a:p>
          <a:endParaRPr lang="en-US"/>
        </a:p>
      </dgm:t>
    </dgm:pt>
    <dgm:pt modelId="{F7ACF4E5-47E2-48FE-8EA0-50FFFA9F5F88}" type="pres">
      <dgm:prSet presAssocID="{C9A0091A-B07E-4DC7-8B3B-83A626F34357}" presName="textNode" presStyleLbl="node1" presStyleIdx="3" presStyleCnt="4">
        <dgm:presLayoutVars>
          <dgm:bulletEnabled val="1"/>
        </dgm:presLayoutVars>
      </dgm:prSet>
      <dgm:spPr/>
      <dgm:t>
        <a:bodyPr/>
        <a:lstStyle/>
        <a:p>
          <a:endParaRPr lang="en-US"/>
        </a:p>
      </dgm:t>
    </dgm:pt>
  </dgm:ptLst>
  <dgm:cxnLst>
    <dgm:cxn modelId="{5A057852-1997-4C2F-ABB0-7222EC57E663}" type="presOf" srcId="{7820F0CA-5F59-4636-9A8C-BB5BC8BC68FE}" destId="{F664D27B-4D69-4FE5-9FF1-2C836427C64A}" srcOrd="0" destOrd="0" presId="urn:microsoft.com/office/officeart/2005/8/layout/hProcess9"/>
    <dgm:cxn modelId="{B3DCD24A-C4E2-47CE-88ED-26350A311EE4}" type="presOf" srcId="{2B2B8BA8-750F-40CF-B122-F8B00F774FA8}" destId="{64952FC0-94BC-4EC1-9C8B-49FDEC640756}" srcOrd="0" destOrd="0" presId="urn:microsoft.com/office/officeart/2005/8/layout/hProcess9"/>
    <dgm:cxn modelId="{C7A5D552-9C8B-4E90-8733-CDE7735772C9}" srcId="{C9D4DACD-76F7-4CA8-8326-2DAB678700BA}" destId="{C9A0091A-B07E-4DC7-8B3B-83A626F34357}" srcOrd="3" destOrd="0" parTransId="{72A2EB80-3175-4D09-9688-C34260E07975}" sibTransId="{5FDC3B91-8952-4534-AA94-9DEEC8B7A9B4}"/>
    <dgm:cxn modelId="{F210FECB-D4B5-4EFD-91A0-078E1EBCE235}" type="presOf" srcId="{7C797E2C-0BA0-46AA-8BC3-DEFFA9D7195F}" destId="{8D823BCA-C60A-4C50-9A69-66ADCA8A12B8}" srcOrd="0" destOrd="0" presId="urn:microsoft.com/office/officeart/2005/8/layout/hProcess9"/>
    <dgm:cxn modelId="{150FC024-13A2-446B-8ED9-56B2EBCCAA22}" srcId="{C9D4DACD-76F7-4CA8-8326-2DAB678700BA}" destId="{2B2B8BA8-750F-40CF-B122-F8B00F774FA8}" srcOrd="1" destOrd="0" parTransId="{5FFF3D5E-416D-488E-A9B8-A0904B1F18E2}" sibTransId="{8144FB3C-3FE2-4668-ABAD-399EBBDC4572}"/>
    <dgm:cxn modelId="{383606E3-1EAE-4659-85CD-A803113FBFEF}" type="presOf" srcId="{C9A0091A-B07E-4DC7-8B3B-83A626F34357}" destId="{F7ACF4E5-47E2-48FE-8EA0-50FFFA9F5F88}" srcOrd="0" destOrd="0" presId="urn:microsoft.com/office/officeart/2005/8/layout/hProcess9"/>
    <dgm:cxn modelId="{1DBD2D78-ACE2-41D2-95E3-FCFA4DA11077}" srcId="{C9D4DACD-76F7-4CA8-8326-2DAB678700BA}" destId="{7C797E2C-0BA0-46AA-8BC3-DEFFA9D7195F}" srcOrd="0" destOrd="0" parTransId="{56396EB8-CABD-42CA-ABC9-255C9BBF6BA0}" sibTransId="{D1773353-BE3A-40CF-867D-BD537646ED7D}"/>
    <dgm:cxn modelId="{60E67E0C-8099-4B07-BF28-656926B4802E}" type="presOf" srcId="{C9D4DACD-76F7-4CA8-8326-2DAB678700BA}" destId="{EAC5873A-13E5-475C-8E9C-18787B74C400}" srcOrd="0" destOrd="0" presId="urn:microsoft.com/office/officeart/2005/8/layout/hProcess9"/>
    <dgm:cxn modelId="{17C8CA02-9FC5-44E4-8D00-C14A065F085B}" srcId="{C9D4DACD-76F7-4CA8-8326-2DAB678700BA}" destId="{7820F0CA-5F59-4636-9A8C-BB5BC8BC68FE}" srcOrd="2" destOrd="0" parTransId="{2BE61856-6030-4AB8-8829-BBA1776B7306}" sibTransId="{229C2E2A-A044-472C-9803-76055E54A881}"/>
    <dgm:cxn modelId="{6AB89A5F-091F-4F7E-BD3F-3BEAB371FC85}" type="presParOf" srcId="{EAC5873A-13E5-475C-8E9C-18787B74C400}" destId="{57184325-85C3-4B5F-9394-08192F15B58C}" srcOrd="0" destOrd="0" presId="urn:microsoft.com/office/officeart/2005/8/layout/hProcess9"/>
    <dgm:cxn modelId="{38C1ADAD-5607-4602-94A8-2B871EB423A6}" type="presParOf" srcId="{EAC5873A-13E5-475C-8E9C-18787B74C400}" destId="{E7A5F932-4EBB-469A-8E06-F82737164527}" srcOrd="1" destOrd="0" presId="urn:microsoft.com/office/officeart/2005/8/layout/hProcess9"/>
    <dgm:cxn modelId="{00B05D16-CF25-4DCB-9A0A-D011B8AD2973}" type="presParOf" srcId="{E7A5F932-4EBB-469A-8E06-F82737164527}" destId="{8D823BCA-C60A-4C50-9A69-66ADCA8A12B8}" srcOrd="0" destOrd="0" presId="urn:microsoft.com/office/officeart/2005/8/layout/hProcess9"/>
    <dgm:cxn modelId="{BAEC82C9-5546-48E4-93CC-1649DD649244}" type="presParOf" srcId="{E7A5F932-4EBB-469A-8E06-F82737164527}" destId="{EB1A72B0-66F0-426A-ADC4-121330AACB0B}" srcOrd="1" destOrd="0" presId="urn:microsoft.com/office/officeart/2005/8/layout/hProcess9"/>
    <dgm:cxn modelId="{3FDA068F-0F03-42CB-92BD-4A023E30EC92}" type="presParOf" srcId="{E7A5F932-4EBB-469A-8E06-F82737164527}" destId="{64952FC0-94BC-4EC1-9C8B-49FDEC640756}" srcOrd="2" destOrd="0" presId="urn:microsoft.com/office/officeart/2005/8/layout/hProcess9"/>
    <dgm:cxn modelId="{06842707-9E0A-4173-8406-B0D1FA40F096}" type="presParOf" srcId="{E7A5F932-4EBB-469A-8E06-F82737164527}" destId="{75F18A99-C4C6-43E8-A751-676CE087A065}" srcOrd="3" destOrd="0" presId="urn:microsoft.com/office/officeart/2005/8/layout/hProcess9"/>
    <dgm:cxn modelId="{95D20C0E-DF37-4939-B87C-636EF736ADEB}" type="presParOf" srcId="{E7A5F932-4EBB-469A-8E06-F82737164527}" destId="{F664D27B-4D69-4FE5-9FF1-2C836427C64A}" srcOrd="4" destOrd="0" presId="urn:microsoft.com/office/officeart/2005/8/layout/hProcess9"/>
    <dgm:cxn modelId="{68A8D4B1-B3EE-411F-A633-9E54399FE827}" type="presParOf" srcId="{E7A5F932-4EBB-469A-8E06-F82737164527}" destId="{63B8C18B-A598-44B8-BBBB-CFB775BFE28E}" srcOrd="5" destOrd="0" presId="urn:microsoft.com/office/officeart/2005/8/layout/hProcess9"/>
    <dgm:cxn modelId="{8DA5F24A-5B0C-4461-9F14-C3B11D02A90E}" type="presParOf" srcId="{E7A5F932-4EBB-469A-8E06-F82737164527}" destId="{F7ACF4E5-47E2-48FE-8EA0-50FFFA9F5F88}"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15E68AEE-F5FC-4C9C-B328-E80913048C5D}" type="doc">
      <dgm:prSet loTypeId="urn:microsoft.com/office/officeart/2005/8/layout/hProcess9" loCatId="process" qsTypeId="urn:microsoft.com/office/officeart/2005/8/quickstyle/simple1" qsCatId="simple" csTypeId="urn:microsoft.com/office/officeart/2005/8/colors/accent6_1" csCatId="accent6" phldr="1"/>
      <dgm:spPr/>
      <dgm:t>
        <a:bodyPr/>
        <a:lstStyle/>
        <a:p>
          <a:endParaRPr lang="en-US"/>
        </a:p>
      </dgm:t>
    </dgm:pt>
    <dgm:pt modelId="{B388C8EE-8795-4CA4-B053-54C797FE608E}">
      <dgm:prSet/>
      <dgm:spPr/>
      <dgm:t>
        <a:bodyPr/>
        <a:lstStyle/>
        <a:p>
          <a:pPr rtl="0"/>
          <a:r>
            <a:rPr lang="en-US" dirty="0" smtClean="0"/>
            <a:t>An individual:</a:t>
          </a:r>
        </a:p>
        <a:p>
          <a:pPr rtl="0"/>
          <a:r>
            <a:rPr lang="en-US" dirty="0" smtClean="0"/>
            <a:t>uses a g-tube;  </a:t>
          </a:r>
        </a:p>
        <a:p>
          <a:pPr rtl="0"/>
          <a:r>
            <a:rPr lang="en-US" dirty="0" smtClean="0"/>
            <a:t>does not ingest solid foods orally; and </a:t>
          </a:r>
        </a:p>
        <a:p>
          <a:pPr rtl="0"/>
          <a:r>
            <a:rPr lang="en-US" dirty="0" smtClean="0"/>
            <a:t>has an identified risk of aspiration.  </a:t>
          </a:r>
          <a:endParaRPr lang="en-US" dirty="0"/>
        </a:p>
      </dgm:t>
    </dgm:pt>
    <dgm:pt modelId="{07E0F29C-65DA-4A00-8D3A-342D4559DC0E}" type="parTrans" cxnId="{5B7BD6AA-1551-4351-B15C-2E5F7C6978B9}">
      <dgm:prSet/>
      <dgm:spPr/>
      <dgm:t>
        <a:bodyPr/>
        <a:lstStyle/>
        <a:p>
          <a:endParaRPr lang="en-US"/>
        </a:p>
      </dgm:t>
    </dgm:pt>
    <dgm:pt modelId="{736D2400-9A6B-4F2A-99CF-ED4EE0D8F9D6}" type="sibTrans" cxnId="{5B7BD6AA-1551-4351-B15C-2E5F7C6978B9}">
      <dgm:prSet/>
      <dgm:spPr/>
      <dgm:t>
        <a:bodyPr/>
        <a:lstStyle/>
        <a:p>
          <a:endParaRPr lang="en-US"/>
        </a:p>
      </dgm:t>
    </dgm:pt>
    <dgm:pt modelId="{55ECC6E2-D56E-4C24-AA6E-26A5A50010D2}">
      <dgm:prSet/>
      <dgm:spPr/>
      <dgm:t>
        <a:bodyPr/>
        <a:lstStyle/>
        <a:p>
          <a:pPr rtl="0"/>
          <a:r>
            <a:rPr lang="en-US" dirty="0" smtClean="0"/>
            <a:t>There is a significant safety risk if the individual accesses solid foods and attempts to eat.</a:t>
          </a:r>
          <a:endParaRPr lang="en-US" dirty="0"/>
        </a:p>
      </dgm:t>
    </dgm:pt>
    <dgm:pt modelId="{A0633368-D7B7-49E5-A8EE-8060EE6EDA26}" type="parTrans" cxnId="{F5F4472F-9B24-4B11-A71C-A9D7AD8E944E}">
      <dgm:prSet/>
      <dgm:spPr/>
      <dgm:t>
        <a:bodyPr/>
        <a:lstStyle/>
        <a:p>
          <a:endParaRPr lang="en-US"/>
        </a:p>
      </dgm:t>
    </dgm:pt>
    <dgm:pt modelId="{058C8701-7608-4756-BE3C-1FD61337E5D9}" type="sibTrans" cxnId="{F5F4472F-9B24-4B11-A71C-A9D7AD8E944E}">
      <dgm:prSet/>
      <dgm:spPr/>
      <dgm:t>
        <a:bodyPr/>
        <a:lstStyle/>
        <a:p>
          <a:endParaRPr lang="en-US"/>
        </a:p>
      </dgm:t>
    </dgm:pt>
    <dgm:pt modelId="{ADE23957-26EC-49C5-B413-6CE1398E5BA2}">
      <dgm:prSet/>
      <dgm:spPr/>
      <dgm:t>
        <a:bodyPr/>
        <a:lstStyle/>
        <a:p>
          <a:pPr rtl="0"/>
          <a:r>
            <a:rPr lang="en-US" dirty="0" smtClean="0"/>
            <a:t>However, the individual is unable to independently access food and does not request access to food.  </a:t>
          </a:r>
          <a:endParaRPr lang="en-US" dirty="0"/>
        </a:p>
      </dgm:t>
    </dgm:pt>
    <dgm:pt modelId="{4512AA48-CDCE-4CAC-8B4E-F51F0BD5620B}" type="parTrans" cxnId="{88F03582-AEEC-4F41-AC03-CDD06A407A85}">
      <dgm:prSet/>
      <dgm:spPr/>
      <dgm:t>
        <a:bodyPr/>
        <a:lstStyle/>
        <a:p>
          <a:endParaRPr lang="en-US"/>
        </a:p>
      </dgm:t>
    </dgm:pt>
    <dgm:pt modelId="{E4DDD22B-C0A5-4D0A-B5B6-FB211D82838B}" type="sibTrans" cxnId="{88F03582-AEEC-4F41-AC03-CDD06A407A85}">
      <dgm:prSet/>
      <dgm:spPr/>
      <dgm:t>
        <a:bodyPr/>
        <a:lstStyle/>
        <a:p>
          <a:endParaRPr lang="en-US"/>
        </a:p>
      </dgm:t>
    </dgm:pt>
    <dgm:pt modelId="{74C86435-28C7-486F-BFD3-48B682E169EF}">
      <dgm:prSet/>
      <dgm:spPr/>
      <dgm:t>
        <a:bodyPr/>
        <a:lstStyle/>
        <a:p>
          <a:pPr rtl="0"/>
          <a:r>
            <a:rPr lang="en-US" dirty="0" smtClean="0"/>
            <a:t>No restriction is being put upon the individual to limit access to food.  </a:t>
          </a:r>
          <a:endParaRPr lang="en-US" dirty="0"/>
        </a:p>
      </dgm:t>
    </dgm:pt>
    <dgm:pt modelId="{DB6054CD-79B1-4FC3-A19F-D9D8B26F7DC7}" type="parTrans" cxnId="{FC38E7B3-AF8B-4530-BBA2-F81935133ECA}">
      <dgm:prSet/>
      <dgm:spPr/>
      <dgm:t>
        <a:bodyPr/>
        <a:lstStyle/>
        <a:p>
          <a:endParaRPr lang="en-US"/>
        </a:p>
      </dgm:t>
    </dgm:pt>
    <dgm:pt modelId="{5C423F7F-F388-44F0-858B-08DB67B90013}" type="sibTrans" cxnId="{FC38E7B3-AF8B-4530-BBA2-F81935133ECA}">
      <dgm:prSet/>
      <dgm:spPr/>
      <dgm:t>
        <a:bodyPr/>
        <a:lstStyle/>
        <a:p>
          <a:endParaRPr lang="en-US"/>
        </a:p>
      </dgm:t>
    </dgm:pt>
    <dgm:pt modelId="{70C3848C-F60D-4794-A895-CBF5E15B0D63}">
      <dgm:prSet/>
      <dgm:spPr/>
      <dgm:t>
        <a:bodyPr/>
        <a:lstStyle/>
        <a:p>
          <a:pPr rtl="0"/>
          <a:r>
            <a:rPr lang="en-US" dirty="0" smtClean="0"/>
            <a:t>Although access to food has a potential risk, an “Individually-Based Limitation” is not necessary nor  appropriate in this situation.</a:t>
          </a:r>
          <a:endParaRPr lang="en-US" dirty="0"/>
        </a:p>
      </dgm:t>
    </dgm:pt>
    <dgm:pt modelId="{2ABAC751-4851-4892-945C-CECEEEAD8EAC}" type="parTrans" cxnId="{A4ECCB54-9B9F-456A-B492-0C62C3A41986}">
      <dgm:prSet/>
      <dgm:spPr/>
      <dgm:t>
        <a:bodyPr/>
        <a:lstStyle/>
        <a:p>
          <a:endParaRPr lang="en-US"/>
        </a:p>
      </dgm:t>
    </dgm:pt>
    <dgm:pt modelId="{66F90D75-9533-4BF1-95CC-37C04F1D183C}" type="sibTrans" cxnId="{A4ECCB54-9B9F-456A-B492-0C62C3A41986}">
      <dgm:prSet/>
      <dgm:spPr/>
      <dgm:t>
        <a:bodyPr/>
        <a:lstStyle/>
        <a:p>
          <a:endParaRPr lang="en-US"/>
        </a:p>
      </dgm:t>
    </dgm:pt>
    <dgm:pt modelId="{17F099E8-A98F-4AEC-BC31-9DDB60074B18}" type="pres">
      <dgm:prSet presAssocID="{15E68AEE-F5FC-4C9C-B328-E80913048C5D}" presName="CompostProcess" presStyleCnt="0">
        <dgm:presLayoutVars>
          <dgm:dir/>
          <dgm:resizeHandles val="exact"/>
        </dgm:presLayoutVars>
      </dgm:prSet>
      <dgm:spPr/>
      <dgm:t>
        <a:bodyPr/>
        <a:lstStyle/>
        <a:p>
          <a:endParaRPr lang="en-US"/>
        </a:p>
      </dgm:t>
    </dgm:pt>
    <dgm:pt modelId="{7360A712-6283-4CFC-84E0-2F9ADF39B59C}" type="pres">
      <dgm:prSet presAssocID="{15E68AEE-F5FC-4C9C-B328-E80913048C5D}" presName="arrow" presStyleLbl="bgShp" presStyleIdx="0" presStyleCnt="1"/>
      <dgm:spPr/>
    </dgm:pt>
    <dgm:pt modelId="{4F6A09A2-F571-46A6-BEF6-95422EF62D19}" type="pres">
      <dgm:prSet presAssocID="{15E68AEE-F5FC-4C9C-B328-E80913048C5D}" presName="linearProcess" presStyleCnt="0"/>
      <dgm:spPr/>
    </dgm:pt>
    <dgm:pt modelId="{B1BA3B74-C0F3-4695-AC5E-76E7E7B2DBD5}" type="pres">
      <dgm:prSet presAssocID="{B388C8EE-8795-4CA4-B053-54C797FE608E}" presName="textNode" presStyleLbl="node1" presStyleIdx="0" presStyleCnt="5">
        <dgm:presLayoutVars>
          <dgm:bulletEnabled val="1"/>
        </dgm:presLayoutVars>
      </dgm:prSet>
      <dgm:spPr/>
      <dgm:t>
        <a:bodyPr/>
        <a:lstStyle/>
        <a:p>
          <a:endParaRPr lang="en-US"/>
        </a:p>
      </dgm:t>
    </dgm:pt>
    <dgm:pt modelId="{0D22DBDB-8F04-437D-8FF6-12C634EAA7E8}" type="pres">
      <dgm:prSet presAssocID="{736D2400-9A6B-4F2A-99CF-ED4EE0D8F9D6}" presName="sibTrans" presStyleCnt="0"/>
      <dgm:spPr/>
    </dgm:pt>
    <dgm:pt modelId="{E6487B88-69E6-433E-B8A8-5DA571B2623E}" type="pres">
      <dgm:prSet presAssocID="{55ECC6E2-D56E-4C24-AA6E-26A5A50010D2}" presName="textNode" presStyleLbl="node1" presStyleIdx="1" presStyleCnt="5">
        <dgm:presLayoutVars>
          <dgm:bulletEnabled val="1"/>
        </dgm:presLayoutVars>
      </dgm:prSet>
      <dgm:spPr/>
      <dgm:t>
        <a:bodyPr/>
        <a:lstStyle/>
        <a:p>
          <a:endParaRPr lang="en-US"/>
        </a:p>
      </dgm:t>
    </dgm:pt>
    <dgm:pt modelId="{42AA1330-80B8-4122-9BAA-3E1FCD62A87A}" type="pres">
      <dgm:prSet presAssocID="{058C8701-7608-4756-BE3C-1FD61337E5D9}" presName="sibTrans" presStyleCnt="0"/>
      <dgm:spPr/>
    </dgm:pt>
    <dgm:pt modelId="{359DE40F-CB8D-43BD-826B-D877D4E6A7EC}" type="pres">
      <dgm:prSet presAssocID="{ADE23957-26EC-49C5-B413-6CE1398E5BA2}" presName="textNode" presStyleLbl="node1" presStyleIdx="2" presStyleCnt="5">
        <dgm:presLayoutVars>
          <dgm:bulletEnabled val="1"/>
        </dgm:presLayoutVars>
      </dgm:prSet>
      <dgm:spPr/>
      <dgm:t>
        <a:bodyPr/>
        <a:lstStyle/>
        <a:p>
          <a:endParaRPr lang="en-US"/>
        </a:p>
      </dgm:t>
    </dgm:pt>
    <dgm:pt modelId="{F98F3EAB-176A-4B38-BD4D-3398A640A6F4}" type="pres">
      <dgm:prSet presAssocID="{E4DDD22B-C0A5-4D0A-B5B6-FB211D82838B}" presName="sibTrans" presStyleCnt="0"/>
      <dgm:spPr/>
    </dgm:pt>
    <dgm:pt modelId="{671FF815-EFF4-44F7-967A-C1A6A26D8648}" type="pres">
      <dgm:prSet presAssocID="{74C86435-28C7-486F-BFD3-48B682E169EF}" presName="textNode" presStyleLbl="node1" presStyleIdx="3" presStyleCnt="5">
        <dgm:presLayoutVars>
          <dgm:bulletEnabled val="1"/>
        </dgm:presLayoutVars>
      </dgm:prSet>
      <dgm:spPr/>
      <dgm:t>
        <a:bodyPr/>
        <a:lstStyle/>
        <a:p>
          <a:endParaRPr lang="en-US"/>
        </a:p>
      </dgm:t>
    </dgm:pt>
    <dgm:pt modelId="{5BC5FFDA-74D5-47FD-AD6B-509CB0CAB1B3}" type="pres">
      <dgm:prSet presAssocID="{5C423F7F-F388-44F0-858B-08DB67B90013}" presName="sibTrans" presStyleCnt="0"/>
      <dgm:spPr/>
    </dgm:pt>
    <dgm:pt modelId="{DAB028EE-1930-41C3-8717-9DA5FDAC90F5}" type="pres">
      <dgm:prSet presAssocID="{70C3848C-F60D-4794-A895-CBF5E15B0D63}" presName="textNode" presStyleLbl="node1" presStyleIdx="4" presStyleCnt="5">
        <dgm:presLayoutVars>
          <dgm:bulletEnabled val="1"/>
        </dgm:presLayoutVars>
      </dgm:prSet>
      <dgm:spPr/>
      <dgm:t>
        <a:bodyPr/>
        <a:lstStyle/>
        <a:p>
          <a:endParaRPr lang="en-US"/>
        </a:p>
      </dgm:t>
    </dgm:pt>
  </dgm:ptLst>
  <dgm:cxnLst>
    <dgm:cxn modelId="{16498472-0BEB-466C-A85D-6EFCFA4DAB6E}" type="presOf" srcId="{15E68AEE-F5FC-4C9C-B328-E80913048C5D}" destId="{17F099E8-A98F-4AEC-BC31-9DDB60074B18}" srcOrd="0" destOrd="0" presId="urn:microsoft.com/office/officeart/2005/8/layout/hProcess9"/>
    <dgm:cxn modelId="{BBFD93C5-1E7E-402B-B94E-4B3EA1155DE2}" type="presOf" srcId="{55ECC6E2-D56E-4C24-AA6E-26A5A50010D2}" destId="{E6487B88-69E6-433E-B8A8-5DA571B2623E}" srcOrd="0" destOrd="0" presId="urn:microsoft.com/office/officeart/2005/8/layout/hProcess9"/>
    <dgm:cxn modelId="{5B7BD6AA-1551-4351-B15C-2E5F7C6978B9}" srcId="{15E68AEE-F5FC-4C9C-B328-E80913048C5D}" destId="{B388C8EE-8795-4CA4-B053-54C797FE608E}" srcOrd="0" destOrd="0" parTransId="{07E0F29C-65DA-4A00-8D3A-342D4559DC0E}" sibTransId="{736D2400-9A6B-4F2A-99CF-ED4EE0D8F9D6}"/>
    <dgm:cxn modelId="{88F03582-AEEC-4F41-AC03-CDD06A407A85}" srcId="{15E68AEE-F5FC-4C9C-B328-E80913048C5D}" destId="{ADE23957-26EC-49C5-B413-6CE1398E5BA2}" srcOrd="2" destOrd="0" parTransId="{4512AA48-CDCE-4CAC-8B4E-F51F0BD5620B}" sibTransId="{E4DDD22B-C0A5-4D0A-B5B6-FB211D82838B}"/>
    <dgm:cxn modelId="{E9D9E035-421E-46A5-8DD7-0F507ED0D32F}" type="presOf" srcId="{70C3848C-F60D-4794-A895-CBF5E15B0D63}" destId="{DAB028EE-1930-41C3-8717-9DA5FDAC90F5}" srcOrd="0" destOrd="0" presId="urn:microsoft.com/office/officeart/2005/8/layout/hProcess9"/>
    <dgm:cxn modelId="{FC38E7B3-AF8B-4530-BBA2-F81935133ECA}" srcId="{15E68AEE-F5FC-4C9C-B328-E80913048C5D}" destId="{74C86435-28C7-486F-BFD3-48B682E169EF}" srcOrd="3" destOrd="0" parTransId="{DB6054CD-79B1-4FC3-A19F-D9D8B26F7DC7}" sibTransId="{5C423F7F-F388-44F0-858B-08DB67B90013}"/>
    <dgm:cxn modelId="{37B56B09-1C2E-4658-A353-56115169C36F}" type="presOf" srcId="{B388C8EE-8795-4CA4-B053-54C797FE608E}" destId="{B1BA3B74-C0F3-4695-AC5E-76E7E7B2DBD5}" srcOrd="0" destOrd="0" presId="urn:microsoft.com/office/officeart/2005/8/layout/hProcess9"/>
    <dgm:cxn modelId="{EA421CEF-7EE5-4414-A908-2927D6A48A12}" type="presOf" srcId="{74C86435-28C7-486F-BFD3-48B682E169EF}" destId="{671FF815-EFF4-44F7-967A-C1A6A26D8648}" srcOrd="0" destOrd="0" presId="urn:microsoft.com/office/officeart/2005/8/layout/hProcess9"/>
    <dgm:cxn modelId="{F5F4472F-9B24-4B11-A71C-A9D7AD8E944E}" srcId="{15E68AEE-F5FC-4C9C-B328-E80913048C5D}" destId="{55ECC6E2-D56E-4C24-AA6E-26A5A50010D2}" srcOrd="1" destOrd="0" parTransId="{A0633368-D7B7-49E5-A8EE-8060EE6EDA26}" sibTransId="{058C8701-7608-4756-BE3C-1FD61337E5D9}"/>
    <dgm:cxn modelId="{A4ECCB54-9B9F-456A-B492-0C62C3A41986}" srcId="{15E68AEE-F5FC-4C9C-B328-E80913048C5D}" destId="{70C3848C-F60D-4794-A895-CBF5E15B0D63}" srcOrd="4" destOrd="0" parTransId="{2ABAC751-4851-4892-945C-CECEEEAD8EAC}" sibTransId="{66F90D75-9533-4BF1-95CC-37C04F1D183C}"/>
    <dgm:cxn modelId="{1027583C-406C-4899-AF4A-C3387954BD91}" type="presOf" srcId="{ADE23957-26EC-49C5-B413-6CE1398E5BA2}" destId="{359DE40F-CB8D-43BD-826B-D877D4E6A7EC}" srcOrd="0" destOrd="0" presId="urn:microsoft.com/office/officeart/2005/8/layout/hProcess9"/>
    <dgm:cxn modelId="{946B31A1-2576-4E62-A6B3-590A2E67A039}" type="presParOf" srcId="{17F099E8-A98F-4AEC-BC31-9DDB60074B18}" destId="{7360A712-6283-4CFC-84E0-2F9ADF39B59C}" srcOrd="0" destOrd="0" presId="urn:microsoft.com/office/officeart/2005/8/layout/hProcess9"/>
    <dgm:cxn modelId="{3BF42274-B9CA-4B92-A13B-92156B1B7EC7}" type="presParOf" srcId="{17F099E8-A98F-4AEC-BC31-9DDB60074B18}" destId="{4F6A09A2-F571-46A6-BEF6-95422EF62D19}" srcOrd="1" destOrd="0" presId="urn:microsoft.com/office/officeart/2005/8/layout/hProcess9"/>
    <dgm:cxn modelId="{7E504598-9640-4A99-B72C-E1A1CC144B61}" type="presParOf" srcId="{4F6A09A2-F571-46A6-BEF6-95422EF62D19}" destId="{B1BA3B74-C0F3-4695-AC5E-76E7E7B2DBD5}" srcOrd="0" destOrd="0" presId="urn:microsoft.com/office/officeart/2005/8/layout/hProcess9"/>
    <dgm:cxn modelId="{49156EF4-CBA4-4373-B03B-FBB3D4934111}" type="presParOf" srcId="{4F6A09A2-F571-46A6-BEF6-95422EF62D19}" destId="{0D22DBDB-8F04-437D-8FF6-12C634EAA7E8}" srcOrd="1" destOrd="0" presId="urn:microsoft.com/office/officeart/2005/8/layout/hProcess9"/>
    <dgm:cxn modelId="{806047FB-3AF1-498F-B1DC-DC499936AEE9}" type="presParOf" srcId="{4F6A09A2-F571-46A6-BEF6-95422EF62D19}" destId="{E6487B88-69E6-433E-B8A8-5DA571B2623E}" srcOrd="2" destOrd="0" presId="urn:microsoft.com/office/officeart/2005/8/layout/hProcess9"/>
    <dgm:cxn modelId="{9101F835-15C9-4B27-AB76-0A1FFDF7CC11}" type="presParOf" srcId="{4F6A09A2-F571-46A6-BEF6-95422EF62D19}" destId="{42AA1330-80B8-4122-9BAA-3E1FCD62A87A}" srcOrd="3" destOrd="0" presId="urn:microsoft.com/office/officeart/2005/8/layout/hProcess9"/>
    <dgm:cxn modelId="{D6951CE8-A5D2-450C-9975-8B786F715FAB}" type="presParOf" srcId="{4F6A09A2-F571-46A6-BEF6-95422EF62D19}" destId="{359DE40F-CB8D-43BD-826B-D877D4E6A7EC}" srcOrd="4" destOrd="0" presId="urn:microsoft.com/office/officeart/2005/8/layout/hProcess9"/>
    <dgm:cxn modelId="{98631EB0-0854-457E-AE3C-6733E8FA717C}" type="presParOf" srcId="{4F6A09A2-F571-46A6-BEF6-95422EF62D19}" destId="{F98F3EAB-176A-4B38-BD4D-3398A640A6F4}" srcOrd="5" destOrd="0" presId="urn:microsoft.com/office/officeart/2005/8/layout/hProcess9"/>
    <dgm:cxn modelId="{97B6DD78-16E3-420A-B429-EFF3A7014F8A}" type="presParOf" srcId="{4F6A09A2-F571-46A6-BEF6-95422EF62D19}" destId="{671FF815-EFF4-44F7-967A-C1A6A26D8648}" srcOrd="6" destOrd="0" presId="urn:microsoft.com/office/officeart/2005/8/layout/hProcess9"/>
    <dgm:cxn modelId="{AAE30EBB-7CED-456C-AB27-2C453EA30470}" type="presParOf" srcId="{4F6A09A2-F571-46A6-BEF6-95422EF62D19}" destId="{5BC5FFDA-74D5-47FD-AD6B-509CB0CAB1B3}" srcOrd="7" destOrd="0" presId="urn:microsoft.com/office/officeart/2005/8/layout/hProcess9"/>
    <dgm:cxn modelId="{F5756851-7657-4880-9095-F7503D72B87B}" type="presParOf" srcId="{4F6A09A2-F571-46A6-BEF6-95422EF62D19}" destId="{DAB028EE-1930-41C3-8717-9DA5FDAC90F5}"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236125B0-259F-42A3-A59F-6A89D762B4A3}" type="doc">
      <dgm:prSet loTypeId="urn:microsoft.com/office/officeart/2005/8/layout/process1" loCatId="process" qsTypeId="urn:microsoft.com/office/officeart/2005/8/quickstyle/simple1" qsCatId="simple" csTypeId="urn:microsoft.com/office/officeart/2005/8/colors/colorful4" csCatId="colorful" phldr="1"/>
      <dgm:spPr/>
      <dgm:t>
        <a:bodyPr/>
        <a:lstStyle/>
        <a:p>
          <a:endParaRPr lang="en-US"/>
        </a:p>
      </dgm:t>
    </dgm:pt>
    <dgm:pt modelId="{28EF0F20-BEC1-4B49-9964-99DE85C9F6E3}">
      <dgm:prSet/>
      <dgm:spPr/>
      <dgm:t>
        <a:bodyPr/>
        <a:lstStyle/>
        <a:p>
          <a:pPr rtl="0"/>
          <a:r>
            <a:rPr lang="en-US" dirty="0" smtClean="0"/>
            <a:t>Teams should support  individuals to have the opportunity to fully enjoy the benefits and characteristic of community living.</a:t>
          </a:r>
          <a:endParaRPr lang="en-US" dirty="0"/>
        </a:p>
      </dgm:t>
    </dgm:pt>
    <dgm:pt modelId="{132940F8-A819-403C-8492-A8F387DE07A6}" type="parTrans" cxnId="{11134AF2-2A80-4C79-8B69-6DC1D9D662A6}">
      <dgm:prSet/>
      <dgm:spPr/>
      <dgm:t>
        <a:bodyPr/>
        <a:lstStyle/>
        <a:p>
          <a:endParaRPr lang="en-US"/>
        </a:p>
      </dgm:t>
    </dgm:pt>
    <dgm:pt modelId="{FA9E9A83-96A2-44D0-95AF-6290E7100AD0}" type="sibTrans" cxnId="{11134AF2-2A80-4C79-8B69-6DC1D9D662A6}">
      <dgm:prSet/>
      <dgm:spPr/>
      <dgm:t>
        <a:bodyPr/>
        <a:lstStyle/>
        <a:p>
          <a:endParaRPr lang="en-US" dirty="0"/>
        </a:p>
      </dgm:t>
    </dgm:pt>
    <dgm:pt modelId="{1F91D0A7-FB55-499F-9593-1C5186CA577E}">
      <dgm:prSet/>
      <dgm:spPr/>
      <dgm:t>
        <a:bodyPr/>
        <a:lstStyle/>
        <a:p>
          <a:pPr rtl="0"/>
          <a:r>
            <a:rPr lang="en-US" dirty="0" smtClean="0"/>
            <a:t>This includes pro-active planning, education, and identification of opportunities with the individual.</a:t>
          </a:r>
          <a:endParaRPr lang="en-US" dirty="0"/>
        </a:p>
      </dgm:t>
    </dgm:pt>
    <dgm:pt modelId="{A76CD9A5-7F55-4B36-AFA4-4FAD35142C3B}" type="parTrans" cxnId="{EF877DCE-391F-46A7-B325-19B28C4E88AB}">
      <dgm:prSet/>
      <dgm:spPr/>
      <dgm:t>
        <a:bodyPr/>
        <a:lstStyle/>
        <a:p>
          <a:endParaRPr lang="en-US"/>
        </a:p>
      </dgm:t>
    </dgm:pt>
    <dgm:pt modelId="{D2E2350B-CBF9-47FF-94A1-DDAE70C52883}" type="sibTrans" cxnId="{EF877DCE-391F-46A7-B325-19B28C4E88AB}">
      <dgm:prSet/>
      <dgm:spPr/>
      <dgm:t>
        <a:bodyPr/>
        <a:lstStyle/>
        <a:p>
          <a:endParaRPr lang="en-US"/>
        </a:p>
      </dgm:t>
    </dgm:pt>
    <dgm:pt modelId="{5B701EC4-F12E-4B9E-9300-2C218F426F4D}" type="pres">
      <dgm:prSet presAssocID="{236125B0-259F-42A3-A59F-6A89D762B4A3}" presName="Name0" presStyleCnt="0">
        <dgm:presLayoutVars>
          <dgm:dir/>
          <dgm:resizeHandles val="exact"/>
        </dgm:presLayoutVars>
      </dgm:prSet>
      <dgm:spPr/>
      <dgm:t>
        <a:bodyPr/>
        <a:lstStyle/>
        <a:p>
          <a:endParaRPr lang="en-US"/>
        </a:p>
      </dgm:t>
    </dgm:pt>
    <dgm:pt modelId="{1D563D7E-5562-45BF-AF64-314A1C83C8FB}" type="pres">
      <dgm:prSet presAssocID="{28EF0F20-BEC1-4B49-9964-99DE85C9F6E3}" presName="node" presStyleLbl="node1" presStyleIdx="0" presStyleCnt="2" custScaleY="151135">
        <dgm:presLayoutVars>
          <dgm:bulletEnabled val="1"/>
        </dgm:presLayoutVars>
      </dgm:prSet>
      <dgm:spPr/>
      <dgm:t>
        <a:bodyPr/>
        <a:lstStyle/>
        <a:p>
          <a:endParaRPr lang="en-US"/>
        </a:p>
      </dgm:t>
    </dgm:pt>
    <dgm:pt modelId="{6254C98E-B38A-47BF-86F1-7A983ACD0E64}" type="pres">
      <dgm:prSet presAssocID="{FA9E9A83-96A2-44D0-95AF-6290E7100AD0}" presName="sibTrans" presStyleLbl="sibTrans2D1" presStyleIdx="0" presStyleCnt="1"/>
      <dgm:spPr/>
      <dgm:t>
        <a:bodyPr/>
        <a:lstStyle/>
        <a:p>
          <a:endParaRPr lang="en-US"/>
        </a:p>
      </dgm:t>
    </dgm:pt>
    <dgm:pt modelId="{BE77A6B8-B53F-4F3D-97CC-F400DE9C8DB7}" type="pres">
      <dgm:prSet presAssocID="{FA9E9A83-96A2-44D0-95AF-6290E7100AD0}" presName="connectorText" presStyleLbl="sibTrans2D1" presStyleIdx="0" presStyleCnt="1"/>
      <dgm:spPr/>
      <dgm:t>
        <a:bodyPr/>
        <a:lstStyle/>
        <a:p>
          <a:endParaRPr lang="en-US"/>
        </a:p>
      </dgm:t>
    </dgm:pt>
    <dgm:pt modelId="{C6AC1917-7DA9-497A-B51D-EF6FDA8DB266}" type="pres">
      <dgm:prSet presAssocID="{1F91D0A7-FB55-499F-9593-1C5186CA577E}" presName="node" presStyleLbl="node1" presStyleIdx="1" presStyleCnt="2" custScaleY="151135">
        <dgm:presLayoutVars>
          <dgm:bulletEnabled val="1"/>
        </dgm:presLayoutVars>
      </dgm:prSet>
      <dgm:spPr/>
      <dgm:t>
        <a:bodyPr/>
        <a:lstStyle/>
        <a:p>
          <a:endParaRPr lang="en-US"/>
        </a:p>
      </dgm:t>
    </dgm:pt>
  </dgm:ptLst>
  <dgm:cxnLst>
    <dgm:cxn modelId="{822CB2DA-0BBC-4515-A3C8-3A4CD79C0265}" type="presOf" srcId="{1F91D0A7-FB55-499F-9593-1C5186CA577E}" destId="{C6AC1917-7DA9-497A-B51D-EF6FDA8DB266}" srcOrd="0" destOrd="0" presId="urn:microsoft.com/office/officeart/2005/8/layout/process1"/>
    <dgm:cxn modelId="{B67E9435-7C5D-4AFC-AD26-58DD46586315}" type="presOf" srcId="{FA9E9A83-96A2-44D0-95AF-6290E7100AD0}" destId="{BE77A6B8-B53F-4F3D-97CC-F400DE9C8DB7}" srcOrd="1" destOrd="0" presId="urn:microsoft.com/office/officeart/2005/8/layout/process1"/>
    <dgm:cxn modelId="{94E63B53-BD04-4DFA-B56F-CD7DC1C0DF6F}" type="presOf" srcId="{28EF0F20-BEC1-4B49-9964-99DE85C9F6E3}" destId="{1D563D7E-5562-45BF-AF64-314A1C83C8FB}" srcOrd="0" destOrd="0" presId="urn:microsoft.com/office/officeart/2005/8/layout/process1"/>
    <dgm:cxn modelId="{EF877DCE-391F-46A7-B325-19B28C4E88AB}" srcId="{236125B0-259F-42A3-A59F-6A89D762B4A3}" destId="{1F91D0A7-FB55-499F-9593-1C5186CA577E}" srcOrd="1" destOrd="0" parTransId="{A76CD9A5-7F55-4B36-AFA4-4FAD35142C3B}" sibTransId="{D2E2350B-CBF9-47FF-94A1-DDAE70C52883}"/>
    <dgm:cxn modelId="{9AA549F3-D81F-4EA6-B3E5-7B6CEDD2C2C6}" type="presOf" srcId="{236125B0-259F-42A3-A59F-6A89D762B4A3}" destId="{5B701EC4-F12E-4B9E-9300-2C218F426F4D}" srcOrd="0" destOrd="0" presId="urn:microsoft.com/office/officeart/2005/8/layout/process1"/>
    <dgm:cxn modelId="{11134AF2-2A80-4C79-8B69-6DC1D9D662A6}" srcId="{236125B0-259F-42A3-A59F-6A89D762B4A3}" destId="{28EF0F20-BEC1-4B49-9964-99DE85C9F6E3}" srcOrd="0" destOrd="0" parTransId="{132940F8-A819-403C-8492-A8F387DE07A6}" sibTransId="{FA9E9A83-96A2-44D0-95AF-6290E7100AD0}"/>
    <dgm:cxn modelId="{7998C68B-5788-478B-BF41-D91274960091}" type="presOf" srcId="{FA9E9A83-96A2-44D0-95AF-6290E7100AD0}" destId="{6254C98E-B38A-47BF-86F1-7A983ACD0E64}" srcOrd="0" destOrd="0" presId="urn:microsoft.com/office/officeart/2005/8/layout/process1"/>
    <dgm:cxn modelId="{5505C68B-4ECA-452A-BC53-69A909022209}" type="presParOf" srcId="{5B701EC4-F12E-4B9E-9300-2C218F426F4D}" destId="{1D563D7E-5562-45BF-AF64-314A1C83C8FB}" srcOrd="0" destOrd="0" presId="urn:microsoft.com/office/officeart/2005/8/layout/process1"/>
    <dgm:cxn modelId="{358C9643-FE74-495A-9E03-E1449CE08109}" type="presParOf" srcId="{5B701EC4-F12E-4B9E-9300-2C218F426F4D}" destId="{6254C98E-B38A-47BF-86F1-7A983ACD0E64}" srcOrd="1" destOrd="0" presId="urn:microsoft.com/office/officeart/2005/8/layout/process1"/>
    <dgm:cxn modelId="{E789161A-733D-459D-BEDD-DEAEBF522442}" type="presParOf" srcId="{6254C98E-B38A-47BF-86F1-7A983ACD0E64}" destId="{BE77A6B8-B53F-4F3D-97CC-F400DE9C8DB7}" srcOrd="0" destOrd="0" presId="urn:microsoft.com/office/officeart/2005/8/layout/process1"/>
    <dgm:cxn modelId="{24276E4C-26FA-4082-B1AC-3C585CDBE68F}" type="presParOf" srcId="{5B701EC4-F12E-4B9E-9300-2C218F426F4D}" destId="{C6AC1917-7DA9-497A-B51D-EF6FDA8DB266}"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E832ABB-1007-4A3D-9A54-22F9A4DA6334}" type="doc">
      <dgm:prSet loTypeId="urn:microsoft.com/office/officeart/2005/8/layout/hProcess9" loCatId="process" qsTypeId="urn:microsoft.com/office/officeart/2005/8/quickstyle/simple1" qsCatId="simple" csTypeId="urn:microsoft.com/office/officeart/2005/8/colors/colorful2" csCatId="colorful" phldr="1"/>
      <dgm:spPr/>
      <dgm:t>
        <a:bodyPr/>
        <a:lstStyle/>
        <a:p>
          <a:endParaRPr lang="en-US"/>
        </a:p>
      </dgm:t>
    </dgm:pt>
    <dgm:pt modelId="{C3D2C19A-C660-4B57-88A0-F8C9329EAFF1}">
      <dgm:prSet/>
      <dgm:spPr/>
      <dgm:t>
        <a:bodyPr/>
        <a:lstStyle/>
        <a:p>
          <a:pPr rtl="0"/>
          <a:r>
            <a:rPr lang="en-US" dirty="0" smtClean="0"/>
            <a:t>When pro-active approaches and positive interventions are not enough to address an individual’s safety…  </a:t>
          </a:r>
        </a:p>
        <a:p>
          <a:pPr rtl="0"/>
          <a:r>
            <a:rPr lang="en-US" dirty="0" smtClean="0"/>
            <a:t> a limitation may be an option.</a:t>
          </a:r>
          <a:endParaRPr lang="en-US" dirty="0"/>
        </a:p>
      </dgm:t>
    </dgm:pt>
    <dgm:pt modelId="{1670585B-953C-4C32-A980-0CD9D153F0EF}" type="parTrans" cxnId="{211683F8-6722-47C3-8613-70276BDB3CC0}">
      <dgm:prSet/>
      <dgm:spPr/>
      <dgm:t>
        <a:bodyPr/>
        <a:lstStyle/>
        <a:p>
          <a:endParaRPr lang="en-US"/>
        </a:p>
      </dgm:t>
    </dgm:pt>
    <dgm:pt modelId="{D6188DDE-2483-47BC-9642-AC5DEDF0D74D}" type="sibTrans" cxnId="{211683F8-6722-47C3-8613-70276BDB3CC0}">
      <dgm:prSet/>
      <dgm:spPr/>
      <dgm:t>
        <a:bodyPr/>
        <a:lstStyle/>
        <a:p>
          <a:endParaRPr lang="en-US"/>
        </a:p>
      </dgm:t>
    </dgm:pt>
    <dgm:pt modelId="{458D8170-F260-4CDD-A84F-15D13D3F5CA0}">
      <dgm:prSet/>
      <dgm:spPr>
        <a:solidFill>
          <a:schemeClr val="accent3"/>
        </a:solidFill>
      </dgm:spPr>
      <dgm:t>
        <a:bodyPr/>
        <a:lstStyle/>
        <a:p>
          <a:pPr rtl="0"/>
          <a:r>
            <a:rPr lang="en-US" dirty="0" smtClean="0"/>
            <a:t>Limitations may only be implemented as a last resort, </a:t>
          </a:r>
        </a:p>
        <a:p>
          <a:pPr rtl="0"/>
          <a:r>
            <a:rPr lang="en-US" dirty="0" smtClean="0"/>
            <a:t>meaning there is no other less restrictive option to address the health and safety risk(s).</a:t>
          </a:r>
          <a:endParaRPr lang="en-US" dirty="0"/>
        </a:p>
      </dgm:t>
    </dgm:pt>
    <dgm:pt modelId="{EDA9A448-0BDB-4C20-8ADD-DFF2A49882D3}" type="parTrans" cxnId="{7192FA18-1DFC-4021-B5CE-A73F1E107361}">
      <dgm:prSet/>
      <dgm:spPr/>
      <dgm:t>
        <a:bodyPr/>
        <a:lstStyle/>
        <a:p>
          <a:endParaRPr lang="en-US"/>
        </a:p>
      </dgm:t>
    </dgm:pt>
    <dgm:pt modelId="{011BF531-A3F6-4744-B208-B8540EBBDC8C}" type="sibTrans" cxnId="{7192FA18-1DFC-4021-B5CE-A73F1E107361}">
      <dgm:prSet/>
      <dgm:spPr/>
      <dgm:t>
        <a:bodyPr/>
        <a:lstStyle/>
        <a:p>
          <a:endParaRPr lang="en-US"/>
        </a:p>
      </dgm:t>
    </dgm:pt>
    <dgm:pt modelId="{2E53F791-56FB-4F61-B91D-D0FF48532801}">
      <dgm:prSet/>
      <dgm:spPr>
        <a:solidFill>
          <a:schemeClr val="accent3">
            <a:lumMod val="75000"/>
          </a:schemeClr>
        </a:solidFill>
      </dgm:spPr>
      <dgm:t>
        <a:bodyPr/>
        <a:lstStyle/>
        <a:p>
          <a:pPr rtl="0"/>
          <a:r>
            <a:rPr lang="en-US" dirty="0" smtClean="0"/>
            <a:t>Positive, pro-active support strategies should </a:t>
          </a:r>
          <a:r>
            <a:rPr lang="en-US" u="sng" dirty="0" smtClean="0"/>
            <a:t>always</a:t>
          </a:r>
          <a:r>
            <a:rPr lang="en-US" dirty="0" smtClean="0"/>
            <a:t> be considered and tried prior to the implementation of a limitation.</a:t>
          </a:r>
          <a:endParaRPr lang="en-US" dirty="0"/>
        </a:p>
      </dgm:t>
    </dgm:pt>
    <dgm:pt modelId="{CA594533-6F6F-49E7-84B2-F7583D4FF297}" type="parTrans" cxnId="{A0C9600B-01D2-4596-B434-9DCE35903265}">
      <dgm:prSet/>
      <dgm:spPr/>
      <dgm:t>
        <a:bodyPr/>
        <a:lstStyle/>
        <a:p>
          <a:endParaRPr lang="en-US"/>
        </a:p>
      </dgm:t>
    </dgm:pt>
    <dgm:pt modelId="{526FADE1-672B-48DB-9414-E2057A2149C4}" type="sibTrans" cxnId="{A0C9600B-01D2-4596-B434-9DCE35903265}">
      <dgm:prSet/>
      <dgm:spPr/>
      <dgm:t>
        <a:bodyPr/>
        <a:lstStyle/>
        <a:p>
          <a:endParaRPr lang="en-US"/>
        </a:p>
      </dgm:t>
    </dgm:pt>
    <dgm:pt modelId="{6F6D9844-2552-4975-9944-F39802003033}" type="pres">
      <dgm:prSet presAssocID="{6E832ABB-1007-4A3D-9A54-22F9A4DA6334}" presName="CompostProcess" presStyleCnt="0">
        <dgm:presLayoutVars>
          <dgm:dir/>
          <dgm:resizeHandles val="exact"/>
        </dgm:presLayoutVars>
      </dgm:prSet>
      <dgm:spPr/>
      <dgm:t>
        <a:bodyPr/>
        <a:lstStyle/>
        <a:p>
          <a:endParaRPr lang="en-US"/>
        </a:p>
      </dgm:t>
    </dgm:pt>
    <dgm:pt modelId="{53BD6F02-681E-47FD-8C3C-CA2906A31642}" type="pres">
      <dgm:prSet presAssocID="{6E832ABB-1007-4A3D-9A54-22F9A4DA6334}" presName="arrow" presStyleLbl="bgShp" presStyleIdx="0" presStyleCnt="1"/>
      <dgm:spPr/>
    </dgm:pt>
    <dgm:pt modelId="{CBCB68D2-E69A-4BC2-9D76-888722F6B154}" type="pres">
      <dgm:prSet presAssocID="{6E832ABB-1007-4A3D-9A54-22F9A4DA6334}" presName="linearProcess" presStyleCnt="0"/>
      <dgm:spPr/>
    </dgm:pt>
    <dgm:pt modelId="{4100BBCA-257A-4001-A688-98331FD1B6C2}" type="pres">
      <dgm:prSet presAssocID="{C3D2C19A-C660-4B57-88A0-F8C9329EAFF1}" presName="textNode" presStyleLbl="node1" presStyleIdx="0" presStyleCnt="3">
        <dgm:presLayoutVars>
          <dgm:bulletEnabled val="1"/>
        </dgm:presLayoutVars>
      </dgm:prSet>
      <dgm:spPr/>
      <dgm:t>
        <a:bodyPr/>
        <a:lstStyle/>
        <a:p>
          <a:endParaRPr lang="en-US"/>
        </a:p>
      </dgm:t>
    </dgm:pt>
    <dgm:pt modelId="{0250CCB6-E1E4-4C6D-B24F-D53138407CEF}" type="pres">
      <dgm:prSet presAssocID="{D6188DDE-2483-47BC-9642-AC5DEDF0D74D}" presName="sibTrans" presStyleCnt="0"/>
      <dgm:spPr/>
    </dgm:pt>
    <dgm:pt modelId="{DCA5B86D-F24C-4D8D-BA20-43920E9161E1}" type="pres">
      <dgm:prSet presAssocID="{458D8170-F260-4CDD-A84F-15D13D3F5CA0}" presName="textNode" presStyleLbl="node1" presStyleIdx="1" presStyleCnt="3">
        <dgm:presLayoutVars>
          <dgm:bulletEnabled val="1"/>
        </dgm:presLayoutVars>
      </dgm:prSet>
      <dgm:spPr/>
      <dgm:t>
        <a:bodyPr/>
        <a:lstStyle/>
        <a:p>
          <a:endParaRPr lang="en-US"/>
        </a:p>
      </dgm:t>
    </dgm:pt>
    <dgm:pt modelId="{24E2E81F-7E08-428E-A7AE-EE49BFECF5D8}" type="pres">
      <dgm:prSet presAssocID="{011BF531-A3F6-4744-B208-B8540EBBDC8C}" presName="sibTrans" presStyleCnt="0"/>
      <dgm:spPr/>
    </dgm:pt>
    <dgm:pt modelId="{9D776E28-7DEF-44FD-9DAA-DB87C4362105}" type="pres">
      <dgm:prSet presAssocID="{2E53F791-56FB-4F61-B91D-D0FF48532801}" presName="textNode" presStyleLbl="node1" presStyleIdx="2" presStyleCnt="3">
        <dgm:presLayoutVars>
          <dgm:bulletEnabled val="1"/>
        </dgm:presLayoutVars>
      </dgm:prSet>
      <dgm:spPr/>
      <dgm:t>
        <a:bodyPr/>
        <a:lstStyle/>
        <a:p>
          <a:endParaRPr lang="en-US"/>
        </a:p>
      </dgm:t>
    </dgm:pt>
  </dgm:ptLst>
  <dgm:cxnLst>
    <dgm:cxn modelId="{9992E9E5-1269-4757-9574-A40C20E22310}" type="presOf" srcId="{C3D2C19A-C660-4B57-88A0-F8C9329EAFF1}" destId="{4100BBCA-257A-4001-A688-98331FD1B6C2}" srcOrd="0" destOrd="0" presId="urn:microsoft.com/office/officeart/2005/8/layout/hProcess9"/>
    <dgm:cxn modelId="{D23654EF-DB2E-4B71-8794-134414C97B74}" type="presOf" srcId="{6E832ABB-1007-4A3D-9A54-22F9A4DA6334}" destId="{6F6D9844-2552-4975-9944-F39802003033}" srcOrd="0" destOrd="0" presId="urn:microsoft.com/office/officeart/2005/8/layout/hProcess9"/>
    <dgm:cxn modelId="{A0C9600B-01D2-4596-B434-9DCE35903265}" srcId="{6E832ABB-1007-4A3D-9A54-22F9A4DA6334}" destId="{2E53F791-56FB-4F61-B91D-D0FF48532801}" srcOrd="2" destOrd="0" parTransId="{CA594533-6F6F-49E7-84B2-F7583D4FF297}" sibTransId="{526FADE1-672B-48DB-9414-E2057A2149C4}"/>
    <dgm:cxn modelId="{03FE2796-6091-4110-B3F1-E51A5BF65704}" type="presOf" srcId="{2E53F791-56FB-4F61-B91D-D0FF48532801}" destId="{9D776E28-7DEF-44FD-9DAA-DB87C4362105}" srcOrd="0" destOrd="0" presId="urn:microsoft.com/office/officeart/2005/8/layout/hProcess9"/>
    <dgm:cxn modelId="{7192FA18-1DFC-4021-B5CE-A73F1E107361}" srcId="{6E832ABB-1007-4A3D-9A54-22F9A4DA6334}" destId="{458D8170-F260-4CDD-A84F-15D13D3F5CA0}" srcOrd="1" destOrd="0" parTransId="{EDA9A448-0BDB-4C20-8ADD-DFF2A49882D3}" sibTransId="{011BF531-A3F6-4744-B208-B8540EBBDC8C}"/>
    <dgm:cxn modelId="{943E6801-2748-4B28-A12D-77622CBCD9AB}" type="presOf" srcId="{458D8170-F260-4CDD-A84F-15D13D3F5CA0}" destId="{DCA5B86D-F24C-4D8D-BA20-43920E9161E1}" srcOrd="0" destOrd="0" presId="urn:microsoft.com/office/officeart/2005/8/layout/hProcess9"/>
    <dgm:cxn modelId="{211683F8-6722-47C3-8613-70276BDB3CC0}" srcId="{6E832ABB-1007-4A3D-9A54-22F9A4DA6334}" destId="{C3D2C19A-C660-4B57-88A0-F8C9329EAFF1}" srcOrd="0" destOrd="0" parTransId="{1670585B-953C-4C32-A980-0CD9D153F0EF}" sibTransId="{D6188DDE-2483-47BC-9642-AC5DEDF0D74D}"/>
    <dgm:cxn modelId="{17AC7843-5DBB-4B74-B6B6-ABA9158AA5B1}" type="presParOf" srcId="{6F6D9844-2552-4975-9944-F39802003033}" destId="{53BD6F02-681E-47FD-8C3C-CA2906A31642}" srcOrd="0" destOrd="0" presId="urn:microsoft.com/office/officeart/2005/8/layout/hProcess9"/>
    <dgm:cxn modelId="{6F84F3BE-11E7-4685-9671-725E3D6798EB}" type="presParOf" srcId="{6F6D9844-2552-4975-9944-F39802003033}" destId="{CBCB68D2-E69A-4BC2-9D76-888722F6B154}" srcOrd="1" destOrd="0" presId="urn:microsoft.com/office/officeart/2005/8/layout/hProcess9"/>
    <dgm:cxn modelId="{61ABD769-DC8F-4751-B153-DC40447263D6}" type="presParOf" srcId="{CBCB68D2-E69A-4BC2-9D76-888722F6B154}" destId="{4100BBCA-257A-4001-A688-98331FD1B6C2}" srcOrd="0" destOrd="0" presId="urn:microsoft.com/office/officeart/2005/8/layout/hProcess9"/>
    <dgm:cxn modelId="{2871A322-FFA0-48E2-B091-4AEEB896512F}" type="presParOf" srcId="{CBCB68D2-E69A-4BC2-9D76-888722F6B154}" destId="{0250CCB6-E1E4-4C6D-B24F-D53138407CEF}" srcOrd="1" destOrd="0" presId="urn:microsoft.com/office/officeart/2005/8/layout/hProcess9"/>
    <dgm:cxn modelId="{6C0B4644-E24D-406F-9BC3-EFB7CBE1DA5F}" type="presParOf" srcId="{CBCB68D2-E69A-4BC2-9D76-888722F6B154}" destId="{DCA5B86D-F24C-4D8D-BA20-43920E9161E1}" srcOrd="2" destOrd="0" presId="urn:microsoft.com/office/officeart/2005/8/layout/hProcess9"/>
    <dgm:cxn modelId="{2C27F0F0-AE6D-4500-BB5F-79000679679D}" type="presParOf" srcId="{CBCB68D2-E69A-4BC2-9D76-888722F6B154}" destId="{24E2E81F-7E08-428E-A7AE-EE49BFECF5D8}" srcOrd="3" destOrd="0" presId="urn:microsoft.com/office/officeart/2005/8/layout/hProcess9"/>
    <dgm:cxn modelId="{040F2DFE-5761-4853-8539-C8169ACF2EC1}" type="presParOf" srcId="{CBCB68D2-E69A-4BC2-9D76-888722F6B154}" destId="{9D776E28-7DEF-44FD-9DAA-DB87C4362105}"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029569-718F-4156-AEF3-7CE5D1F8925E}" type="doc">
      <dgm:prSet loTypeId="urn:microsoft.com/office/officeart/2005/8/layout/venn1" loCatId="relationship" qsTypeId="urn:microsoft.com/office/officeart/2005/8/quickstyle/simple1" qsCatId="simple" csTypeId="urn:microsoft.com/office/officeart/2005/8/colors/colorful5" csCatId="colorful" phldr="1"/>
      <dgm:spPr/>
      <dgm:t>
        <a:bodyPr/>
        <a:lstStyle/>
        <a:p>
          <a:endParaRPr lang="en-US"/>
        </a:p>
      </dgm:t>
    </dgm:pt>
    <dgm:pt modelId="{7A5747A8-2041-46DF-A3B7-85E7EC98F037}">
      <dgm:prSet/>
      <dgm:spPr/>
      <dgm:t>
        <a:bodyPr/>
        <a:lstStyle/>
        <a:p>
          <a:pPr rtl="0"/>
          <a:r>
            <a:rPr lang="en-US" smtClean="0"/>
            <a:t>Individuals have the opportunity to experience their community</a:t>
          </a:r>
          <a:endParaRPr lang="en-US"/>
        </a:p>
      </dgm:t>
    </dgm:pt>
    <dgm:pt modelId="{AE144976-9CAA-4FAE-AD3B-A6CB716F2458}" type="parTrans" cxnId="{BE7570E1-11BA-4CA0-A8E5-252D1CE4E18E}">
      <dgm:prSet/>
      <dgm:spPr/>
      <dgm:t>
        <a:bodyPr/>
        <a:lstStyle/>
        <a:p>
          <a:endParaRPr lang="en-US"/>
        </a:p>
      </dgm:t>
    </dgm:pt>
    <dgm:pt modelId="{FB323982-05AF-491D-B65C-74BDD5713381}" type="sibTrans" cxnId="{BE7570E1-11BA-4CA0-A8E5-252D1CE4E18E}">
      <dgm:prSet/>
      <dgm:spPr/>
      <dgm:t>
        <a:bodyPr/>
        <a:lstStyle/>
        <a:p>
          <a:endParaRPr lang="en-US"/>
        </a:p>
      </dgm:t>
    </dgm:pt>
    <dgm:pt modelId="{11768B8E-1667-44DC-9BC5-6E5E3C338E23}">
      <dgm:prSet/>
      <dgm:spPr/>
      <dgm:t>
        <a:bodyPr/>
        <a:lstStyle/>
        <a:p>
          <a:pPr rtl="0"/>
          <a:r>
            <a:rPr lang="en-US" smtClean="0"/>
            <a:t>Individuals have genuine choice and self-direction</a:t>
          </a:r>
          <a:endParaRPr lang="en-US"/>
        </a:p>
      </dgm:t>
    </dgm:pt>
    <dgm:pt modelId="{C56AA1F1-B554-4E8A-894E-6D2CDC87771D}" type="parTrans" cxnId="{36B65D5F-B69A-46D9-B269-6C818FE4A0D3}">
      <dgm:prSet/>
      <dgm:spPr/>
      <dgm:t>
        <a:bodyPr/>
        <a:lstStyle/>
        <a:p>
          <a:endParaRPr lang="en-US"/>
        </a:p>
      </dgm:t>
    </dgm:pt>
    <dgm:pt modelId="{859B9FF4-91E5-4B46-AA81-B798666283D9}" type="sibTrans" cxnId="{36B65D5F-B69A-46D9-B269-6C818FE4A0D3}">
      <dgm:prSet/>
      <dgm:spPr/>
      <dgm:t>
        <a:bodyPr/>
        <a:lstStyle/>
        <a:p>
          <a:endParaRPr lang="en-US"/>
        </a:p>
      </dgm:t>
    </dgm:pt>
    <dgm:pt modelId="{D88E40FD-79CA-4CF9-8E52-8EEAAE99AE7B}">
      <dgm:prSet/>
      <dgm:spPr/>
      <dgm:t>
        <a:bodyPr/>
        <a:lstStyle/>
        <a:p>
          <a:pPr rtl="0"/>
          <a:r>
            <a:rPr lang="en-US" dirty="0" smtClean="0"/>
            <a:t>Individuals are treated with dignity and respect;</a:t>
          </a:r>
        </a:p>
        <a:p>
          <a:pPr rtl="0"/>
          <a:r>
            <a:rPr lang="en-US" dirty="0" smtClean="0"/>
            <a:t> and are free from coercion and restraint</a:t>
          </a:r>
          <a:endParaRPr lang="en-US" dirty="0"/>
        </a:p>
      </dgm:t>
    </dgm:pt>
    <dgm:pt modelId="{BA878F39-AE52-4EA3-8E84-3F6FA7CD6843}" type="parTrans" cxnId="{22AB8BF0-5B52-441E-87D9-B31FCAE4761A}">
      <dgm:prSet/>
      <dgm:spPr/>
      <dgm:t>
        <a:bodyPr/>
        <a:lstStyle/>
        <a:p>
          <a:endParaRPr lang="en-US"/>
        </a:p>
      </dgm:t>
    </dgm:pt>
    <dgm:pt modelId="{B5EB7370-AE8B-4C32-A1E7-537CAC4D4026}" type="sibTrans" cxnId="{22AB8BF0-5B52-441E-87D9-B31FCAE4761A}">
      <dgm:prSet/>
      <dgm:spPr/>
      <dgm:t>
        <a:bodyPr/>
        <a:lstStyle/>
        <a:p>
          <a:endParaRPr lang="en-US"/>
        </a:p>
      </dgm:t>
    </dgm:pt>
    <dgm:pt modelId="{594D17F1-E042-46B0-AA09-806B5A4B4D72}" type="pres">
      <dgm:prSet presAssocID="{B4029569-718F-4156-AEF3-7CE5D1F8925E}" presName="compositeShape" presStyleCnt="0">
        <dgm:presLayoutVars>
          <dgm:chMax val="7"/>
          <dgm:dir/>
          <dgm:resizeHandles val="exact"/>
        </dgm:presLayoutVars>
      </dgm:prSet>
      <dgm:spPr/>
      <dgm:t>
        <a:bodyPr/>
        <a:lstStyle/>
        <a:p>
          <a:endParaRPr lang="en-US"/>
        </a:p>
      </dgm:t>
    </dgm:pt>
    <dgm:pt modelId="{0C5344AA-A4CF-4023-A169-F0B0BADD4D01}" type="pres">
      <dgm:prSet presAssocID="{7A5747A8-2041-46DF-A3B7-85E7EC98F037}" presName="circ1" presStyleLbl="vennNode1" presStyleIdx="0" presStyleCnt="3"/>
      <dgm:spPr/>
      <dgm:t>
        <a:bodyPr/>
        <a:lstStyle/>
        <a:p>
          <a:endParaRPr lang="en-US"/>
        </a:p>
      </dgm:t>
    </dgm:pt>
    <dgm:pt modelId="{DF0914FF-6F4F-45BF-A4DF-69132E575C01}" type="pres">
      <dgm:prSet presAssocID="{7A5747A8-2041-46DF-A3B7-85E7EC98F037}" presName="circ1Tx" presStyleLbl="revTx" presStyleIdx="0" presStyleCnt="0">
        <dgm:presLayoutVars>
          <dgm:chMax val="0"/>
          <dgm:chPref val="0"/>
          <dgm:bulletEnabled val="1"/>
        </dgm:presLayoutVars>
      </dgm:prSet>
      <dgm:spPr/>
      <dgm:t>
        <a:bodyPr/>
        <a:lstStyle/>
        <a:p>
          <a:endParaRPr lang="en-US"/>
        </a:p>
      </dgm:t>
    </dgm:pt>
    <dgm:pt modelId="{76D63A19-5E26-4413-9247-ECCC153F12FD}" type="pres">
      <dgm:prSet presAssocID="{11768B8E-1667-44DC-9BC5-6E5E3C338E23}" presName="circ2" presStyleLbl="vennNode1" presStyleIdx="1" presStyleCnt="3"/>
      <dgm:spPr/>
      <dgm:t>
        <a:bodyPr/>
        <a:lstStyle/>
        <a:p>
          <a:endParaRPr lang="en-US"/>
        </a:p>
      </dgm:t>
    </dgm:pt>
    <dgm:pt modelId="{5339ABB9-B0C0-4811-B707-EBA3A31F557B}" type="pres">
      <dgm:prSet presAssocID="{11768B8E-1667-44DC-9BC5-6E5E3C338E23}" presName="circ2Tx" presStyleLbl="revTx" presStyleIdx="0" presStyleCnt="0">
        <dgm:presLayoutVars>
          <dgm:chMax val="0"/>
          <dgm:chPref val="0"/>
          <dgm:bulletEnabled val="1"/>
        </dgm:presLayoutVars>
      </dgm:prSet>
      <dgm:spPr/>
      <dgm:t>
        <a:bodyPr/>
        <a:lstStyle/>
        <a:p>
          <a:endParaRPr lang="en-US"/>
        </a:p>
      </dgm:t>
    </dgm:pt>
    <dgm:pt modelId="{73E6A4B9-E03F-45A4-9382-CB79AA23D80E}" type="pres">
      <dgm:prSet presAssocID="{D88E40FD-79CA-4CF9-8E52-8EEAAE99AE7B}" presName="circ3" presStyleLbl="vennNode1" presStyleIdx="2" presStyleCnt="3"/>
      <dgm:spPr/>
      <dgm:t>
        <a:bodyPr/>
        <a:lstStyle/>
        <a:p>
          <a:endParaRPr lang="en-US"/>
        </a:p>
      </dgm:t>
    </dgm:pt>
    <dgm:pt modelId="{6A521227-28CF-4803-9A81-3D062827314A}" type="pres">
      <dgm:prSet presAssocID="{D88E40FD-79CA-4CF9-8E52-8EEAAE99AE7B}" presName="circ3Tx" presStyleLbl="revTx" presStyleIdx="0" presStyleCnt="0">
        <dgm:presLayoutVars>
          <dgm:chMax val="0"/>
          <dgm:chPref val="0"/>
          <dgm:bulletEnabled val="1"/>
        </dgm:presLayoutVars>
      </dgm:prSet>
      <dgm:spPr/>
      <dgm:t>
        <a:bodyPr/>
        <a:lstStyle/>
        <a:p>
          <a:endParaRPr lang="en-US"/>
        </a:p>
      </dgm:t>
    </dgm:pt>
  </dgm:ptLst>
  <dgm:cxnLst>
    <dgm:cxn modelId="{EA779BAC-F919-45E2-91B2-A2347E1783AD}" type="presOf" srcId="{11768B8E-1667-44DC-9BC5-6E5E3C338E23}" destId="{76D63A19-5E26-4413-9247-ECCC153F12FD}" srcOrd="0" destOrd="0" presId="urn:microsoft.com/office/officeart/2005/8/layout/venn1"/>
    <dgm:cxn modelId="{FB04DCD2-CBB3-4CE3-B037-74FBB9BCB329}" type="presOf" srcId="{11768B8E-1667-44DC-9BC5-6E5E3C338E23}" destId="{5339ABB9-B0C0-4811-B707-EBA3A31F557B}" srcOrd="1" destOrd="0" presId="urn:microsoft.com/office/officeart/2005/8/layout/venn1"/>
    <dgm:cxn modelId="{BE7570E1-11BA-4CA0-A8E5-252D1CE4E18E}" srcId="{B4029569-718F-4156-AEF3-7CE5D1F8925E}" destId="{7A5747A8-2041-46DF-A3B7-85E7EC98F037}" srcOrd="0" destOrd="0" parTransId="{AE144976-9CAA-4FAE-AD3B-A6CB716F2458}" sibTransId="{FB323982-05AF-491D-B65C-74BDD5713381}"/>
    <dgm:cxn modelId="{22AB8BF0-5B52-441E-87D9-B31FCAE4761A}" srcId="{B4029569-718F-4156-AEF3-7CE5D1F8925E}" destId="{D88E40FD-79CA-4CF9-8E52-8EEAAE99AE7B}" srcOrd="2" destOrd="0" parTransId="{BA878F39-AE52-4EA3-8E84-3F6FA7CD6843}" sibTransId="{B5EB7370-AE8B-4C32-A1E7-537CAC4D4026}"/>
    <dgm:cxn modelId="{E684010B-F7FC-469E-A283-44DC5E39330B}" type="presOf" srcId="{D88E40FD-79CA-4CF9-8E52-8EEAAE99AE7B}" destId="{73E6A4B9-E03F-45A4-9382-CB79AA23D80E}" srcOrd="0" destOrd="0" presId="urn:microsoft.com/office/officeart/2005/8/layout/venn1"/>
    <dgm:cxn modelId="{36B65D5F-B69A-46D9-B269-6C818FE4A0D3}" srcId="{B4029569-718F-4156-AEF3-7CE5D1F8925E}" destId="{11768B8E-1667-44DC-9BC5-6E5E3C338E23}" srcOrd="1" destOrd="0" parTransId="{C56AA1F1-B554-4E8A-894E-6D2CDC87771D}" sibTransId="{859B9FF4-91E5-4B46-AA81-B798666283D9}"/>
    <dgm:cxn modelId="{45A674F0-746B-4F8E-A4E3-279BA45C82FE}" type="presOf" srcId="{7A5747A8-2041-46DF-A3B7-85E7EC98F037}" destId="{0C5344AA-A4CF-4023-A169-F0B0BADD4D01}" srcOrd="0" destOrd="0" presId="urn:microsoft.com/office/officeart/2005/8/layout/venn1"/>
    <dgm:cxn modelId="{60411721-C818-4BD3-AAB6-05C73031FFD1}" type="presOf" srcId="{B4029569-718F-4156-AEF3-7CE5D1F8925E}" destId="{594D17F1-E042-46B0-AA09-806B5A4B4D72}" srcOrd="0" destOrd="0" presId="urn:microsoft.com/office/officeart/2005/8/layout/venn1"/>
    <dgm:cxn modelId="{61AC078D-9C52-445B-B9D1-78602A4D190F}" type="presOf" srcId="{7A5747A8-2041-46DF-A3B7-85E7EC98F037}" destId="{DF0914FF-6F4F-45BF-A4DF-69132E575C01}" srcOrd="1" destOrd="0" presId="urn:microsoft.com/office/officeart/2005/8/layout/venn1"/>
    <dgm:cxn modelId="{0F1EBDF7-6B34-466C-9C0B-AE9536D6DE3D}" type="presOf" srcId="{D88E40FD-79CA-4CF9-8E52-8EEAAE99AE7B}" destId="{6A521227-28CF-4803-9A81-3D062827314A}" srcOrd="1" destOrd="0" presId="urn:microsoft.com/office/officeart/2005/8/layout/venn1"/>
    <dgm:cxn modelId="{4D40844D-F8A8-4731-84D9-BC9E4D751001}" type="presParOf" srcId="{594D17F1-E042-46B0-AA09-806B5A4B4D72}" destId="{0C5344AA-A4CF-4023-A169-F0B0BADD4D01}" srcOrd="0" destOrd="0" presId="urn:microsoft.com/office/officeart/2005/8/layout/venn1"/>
    <dgm:cxn modelId="{FD8B90FA-FF3C-43AA-B2B6-5CEB6874E82B}" type="presParOf" srcId="{594D17F1-E042-46B0-AA09-806B5A4B4D72}" destId="{DF0914FF-6F4F-45BF-A4DF-69132E575C01}" srcOrd="1" destOrd="0" presId="urn:microsoft.com/office/officeart/2005/8/layout/venn1"/>
    <dgm:cxn modelId="{9B95A023-B61D-4893-8B8E-C4B2BFC022F0}" type="presParOf" srcId="{594D17F1-E042-46B0-AA09-806B5A4B4D72}" destId="{76D63A19-5E26-4413-9247-ECCC153F12FD}" srcOrd="2" destOrd="0" presId="urn:microsoft.com/office/officeart/2005/8/layout/venn1"/>
    <dgm:cxn modelId="{B6153470-D73A-4C3A-9A18-167639907E30}" type="presParOf" srcId="{594D17F1-E042-46B0-AA09-806B5A4B4D72}" destId="{5339ABB9-B0C0-4811-B707-EBA3A31F557B}" srcOrd="3" destOrd="0" presId="urn:microsoft.com/office/officeart/2005/8/layout/venn1"/>
    <dgm:cxn modelId="{7F988641-FEA3-4E64-864F-6AE9B2EC4668}" type="presParOf" srcId="{594D17F1-E042-46B0-AA09-806B5A4B4D72}" destId="{73E6A4B9-E03F-45A4-9382-CB79AA23D80E}" srcOrd="4" destOrd="0" presId="urn:microsoft.com/office/officeart/2005/8/layout/venn1"/>
    <dgm:cxn modelId="{DC85955C-35C7-4FDD-817F-5AE953B2AF58}" type="presParOf" srcId="{594D17F1-E042-46B0-AA09-806B5A4B4D72}" destId="{6A521227-28CF-4803-9A81-3D062827314A}"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DD224BB1-CF8A-4728-B4C4-757CC15F7A31}" type="doc">
      <dgm:prSet loTypeId="urn:microsoft.com/office/officeart/2005/8/layout/vList2" loCatId="list" qsTypeId="urn:microsoft.com/office/officeart/2005/8/quickstyle/simple1" qsCatId="simple" csTypeId="urn:microsoft.com/office/officeart/2005/8/colors/colorful3" csCatId="colorful"/>
      <dgm:spPr/>
      <dgm:t>
        <a:bodyPr/>
        <a:lstStyle/>
        <a:p>
          <a:endParaRPr lang="en-US"/>
        </a:p>
      </dgm:t>
    </dgm:pt>
    <dgm:pt modelId="{83FFE91A-8D79-493B-B6EB-FE4EA5171ACE}">
      <dgm:prSet/>
      <dgm:spPr/>
      <dgm:t>
        <a:bodyPr/>
        <a:lstStyle/>
        <a:p>
          <a:pPr rtl="0"/>
          <a:r>
            <a:rPr lang="en-US" dirty="0" smtClean="0"/>
            <a:t>Limitations generally should be reactive, meaning that a limitation is proposed and applied in response to a current and active threat to health and safety.</a:t>
          </a:r>
          <a:endParaRPr lang="en-US" dirty="0"/>
        </a:p>
      </dgm:t>
    </dgm:pt>
    <dgm:pt modelId="{F3D5F101-477A-4731-9F42-E30744D2F6A8}" type="parTrans" cxnId="{8CEA8883-F0D9-49F8-A370-40738484109A}">
      <dgm:prSet/>
      <dgm:spPr/>
      <dgm:t>
        <a:bodyPr/>
        <a:lstStyle/>
        <a:p>
          <a:endParaRPr lang="en-US"/>
        </a:p>
      </dgm:t>
    </dgm:pt>
    <dgm:pt modelId="{4704E5E4-90B9-4DC8-AEB5-D1E3B3D80844}" type="sibTrans" cxnId="{8CEA8883-F0D9-49F8-A370-40738484109A}">
      <dgm:prSet/>
      <dgm:spPr/>
      <dgm:t>
        <a:bodyPr/>
        <a:lstStyle/>
        <a:p>
          <a:endParaRPr lang="en-US"/>
        </a:p>
      </dgm:t>
    </dgm:pt>
    <dgm:pt modelId="{FAC37478-F9A0-4C58-B85F-2CA7FCFDC99B}">
      <dgm:prSet/>
      <dgm:spPr/>
      <dgm:t>
        <a:bodyPr/>
        <a:lstStyle/>
        <a:p>
          <a:pPr rtl="0"/>
          <a:r>
            <a:rPr lang="en-US" dirty="0" smtClean="0"/>
            <a:t>Limitations should not be applied in anticipation of a potential threat to health and safety.  </a:t>
          </a:r>
          <a:endParaRPr lang="en-US" dirty="0"/>
        </a:p>
      </dgm:t>
    </dgm:pt>
    <dgm:pt modelId="{11F0420D-4593-478F-851D-9875C4547B12}" type="parTrans" cxnId="{9C69B274-78A7-4AC1-9868-2D98B73FBDB3}">
      <dgm:prSet/>
      <dgm:spPr/>
      <dgm:t>
        <a:bodyPr/>
        <a:lstStyle/>
        <a:p>
          <a:endParaRPr lang="en-US"/>
        </a:p>
      </dgm:t>
    </dgm:pt>
    <dgm:pt modelId="{C56422BF-8A60-4335-B804-C4CD0D2BDB07}" type="sibTrans" cxnId="{9C69B274-78A7-4AC1-9868-2D98B73FBDB3}">
      <dgm:prSet/>
      <dgm:spPr/>
      <dgm:t>
        <a:bodyPr/>
        <a:lstStyle/>
        <a:p>
          <a:endParaRPr lang="en-US"/>
        </a:p>
      </dgm:t>
    </dgm:pt>
    <dgm:pt modelId="{382F74B3-69EA-4110-9C25-177D7F5E5C92}" type="pres">
      <dgm:prSet presAssocID="{DD224BB1-CF8A-4728-B4C4-757CC15F7A31}" presName="linear" presStyleCnt="0">
        <dgm:presLayoutVars>
          <dgm:animLvl val="lvl"/>
          <dgm:resizeHandles val="exact"/>
        </dgm:presLayoutVars>
      </dgm:prSet>
      <dgm:spPr/>
      <dgm:t>
        <a:bodyPr/>
        <a:lstStyle/>
        <a:p>
          <a:endParaRPr lang="en-US"/>
        </a:p>
      </dgm:t>
    </dgm:pt>
    <dgm:pt modelId="{A8228D1E-7459-485A-A1EC-E7FB92B1D04F}" type="pres">
      <dgm:prSet presAssocID="{83FFE91A-8D79-493B-B6EB-FE4EA5171ACE}" presName="parentText" presStyleLbl="node1" presStyleIdx="0" presStyleCnt="2">
        <dgm:presLayoutVars>
          <dgm:chMax val="0"/>
          <dgm:bulletEnabled val="1"/>
        </dgm:presLayoutVars>
      </dgm:prSet>
      <dgm:spPr/>
      <dgm:t>
        <a:bodyPr/>
        <a:lstStyle/>
        <a:p>
          <a:endParaRPr lang="en-US"/>
        </a:p>
      </dgm:t>
    </dgm:pt>
    <dgm:pt modelId="{BD1F7528-0180-443B-BEFF-6F2FF9A108F9}" type="pres">
      <dgm:prSet presAssocID="{4704E5E4-90B9-4DC8-AEB5-D1E3B3D80844}" presName="spacer" presStyleCnt="0"/>
      <dgm:spPr/>
    </dgm:pt>
    <dgm:pt modelId="{505F7ACF-350D-4B59-A252-C7D31BE10F1D}" type="pres">
      <dgm:prSet presAssocID="{FAC37478-F9A0-4C58-B85F-2CA7FCFDC99B}" presName="parentText" presStyleLbl="node1" presStyleIdx="1" presStyleCnt="2">
        <dgm:presLayoutVars>
          <dgm:chMax val="0"/>
          <dgm:bulletEnabled val="1"/>
        </dgm:presLayoutVars>
      </dgm:prSet>
      <dgm:spPr/>
      <dgm:t>
        <a:bodyPr/>
        <a:lstStyle/>
        <a:p>
          <a:endParaRPr lang="en-US"/>
        </a:p>
      </dgm:t>
    </dgm:pt>
  </dgm:ptLst>
  <dgm:cxnLst>
    <dgm:cxn modelId="{5F01B2C1-1D08-4209-A7E4-2849658045C4}" type="presOf" srcId="{FAC37478-F9A0-4C58-B85F-2CA7FCFDC99B}" destId="{505F7ACF-350D-4B59-A252-C7D31BE10F1D}" srcOrd="0" destOrd="0" presId="urn:microsoft.com/office/officeart/2005/8/layout/vList2"/>
    <dgm:cxn modelId="{8CEA8883-F0D9-49F8-A370-40738484109A}" srcId="{DD224BB1-CF8A-4728-B4C4-757CC15F7A31}" destId="{83FFE91A-8D79-493B-B6EB-FE4EA5171ACE}" srcOrd="0" destOrd="0" parTransId="{F3D5F101-477A-4731-9F42-E30744D2F6A8}" sibTransId="{4704E5E4-90B9-4DC8-AEB5-D1E3B3D80844}"/>
    <dgm:cxn modelId="{9C69B274-78A7-4AC1-9868-2D98B73FBDB3}" srcId="{DD224BB1-CF8A-4728-B4C4-757CC15F7A31}" destId="{FAC37478-F9A0-4C58-B85F-2CA7FCFDC99B}" srcOrd="1" destOrd="0" parTransId="{11F0420D-4593-478F-851D-9875C4547B12}" sibTransId="{C56422BF-8A60-4335-B804-C4CD0D2BDB07}"/>
    <dgm:cxn modelId="{7AA59840-5425-4BC4-8B88-4EE72C6A0E6C}" type="presOf" srcId="{83FFE91A-8D79-493B-B6EB-FE4EA5171ACE}" destId="{A8228D1E-7459-485A-A1EC-E7FB92B1D04F}" srcOrd="0" destOrd="0" presId="urn:microsoft.com/office/officeart/2005/8/layout/vList2"/>
    <dgm:cxn modelId="{F53F2FA8-90A7-401D-A197-215CD7DCF59D}" type="presOf" srcId="{DD224BB1-CF8A-4728-B4C4-757CC15F7A31}" destId="{382F74B3-69EA-4110-9C25-177D7F5E5C92}" srcOrd="0" destOrd="0" presId="urn:microsoft.com/office/officeart/2005/8/layout/vList2"/>
    <dgm:cxn modelId="{4E4CC3EC-8ED6-44DF-A233-1C07AC6D2C90}" type="presParOf" srcId="{382F74B3-69EA-4110-9C25-177D7F5E5C92}" destId="{A8228D1E-7459-485A-A1EC-E7FB92B1D04F}" srcOrd="0" destOrd="0" presId="urn:microsoft.com/office/officeart/2005/8/layout/vList2"/>
    <dgm:cxn modelId="{54CB909F-1586-4952-A2BE-FFB6C1301C5A}" type="presParOf" srcId="{382F74B3-69EA-4110-9C25-177D7F5E5C92}" destId="{BD1F7528-0180-443B-BEFF-6F2FF9A108F9}" srcOrd="1" destOrd="0" presId="urn:microsoft.com/office/officeart/2005/8/layout/vList2"/>
    <dgm:cxn modelId="{1F040EB8-6D98-4329-9686-72293FCB09C5}" type="presParOf" srcId="{382F74B3-69EA-4110-9C25-177D7F5E5C92}" destId="{505F7ACF-350D-4B59-A252-C7D31BE10F1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C229A671-07B0-460C-B47B-19E7CC7AB072}"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378C8DEE-F2A6-431A-9A73-ECE33B207063}">
      <dgm:prSet/>
      <dgm:spPr/>
      <dgm:t>
        <a:bodyPr/>
        <a:lstStyle/>
        <a:p>
          <a:pPr rtl="0"/>
          <a:r>
            <a:rPr lang="en-US" dirty="0" smtClean="0"/>
            <a:t>An individual choosing to place restrictions on themselves without intervention from others to enforce the restriction is not considered a limitation.</a:t>
          </a:r>
          <a:endParaRPr lang="en-US" dirty="0"/>
        </a:p>
      </dgm:t>
    </dgm:pt>
    <dgm:pt modelId="{89191A18-A957-4867-A45A-139CE0BB3EBF}" type="parTrans" cxnId="{F8A2801C-1F7B-4C3A-A99A-1591D0F16270}">
      <dgm:prSet/>
      <dgm:spPr/>
      <dgm:t>
        <a:bodyPr/>
        <a:lstStyle/>
        <a:p>
          <a:endParaRPr lang="en-US"/>
        </a:p>
      </dgm:t>
    </dgm:pt>
    <dgm:pt modelId="{F124C72E-B658-43DD-9801-6D8E8ECADD9B}" type="sibTrans" cxnId="{F8A2801C-1F7B-4C3A-A99A-1591D0F16270}">
      <dgm:prSet/>
      <dgm:spPr/>
      <dgm:t>
        <a:bodyPr/>
        <a:lstStyle/>
        <a:p>
          <a:endParaRPr lang="en-US"/>
        </a:p>
      </dgm:t>
    </dgm:pt>
    <dgm:pt modelId="{607B79C2-2373-4D22-A496-5D654B58798F}">
      <dgm:prSet/>
      <dgm:spPr/>
      <dgm:t>
        <a:bodyPr/>
        <a:lstStyle/>
        <a:p>
          <a:pPr rtl="0"/>
          <a:r>
            <a:rPr lang="en-US" u="sng" dirty="0" smtClean="0"/>
            <a:t>Example</a:t>
          </a:r>
          <a:r>
            <a:rPr lang="en-US" dirty="0" smtClean="0"/>
            <a:t>:  An individual may decide that they want to eat less junk food to improve health.  The individual’s goal of improved health and the decision to not eat food that is unhealthy is not necessarily a limitation.  The action is within the individual’s control and is not imposed upon the individual by another party.  The individual is not restricted by anyone else preventing them from eating junk food.</a:t>
          </a:r>
          <a:endParaRPr lang="en-US" dirty="0"/>
        </a:p>
      </dgm:t>
    </dgm:pt>
    <dgm:pt modelId="{243BA6CA-1C95-4EF1-8B86-06C7CCE86C07}" type="parTrans" cxnId="{23C0A5E1-043D-4EBD-AEFC-1F4BFA6C23D0}">
      <dgm:prSet/>
      <dgm:spPr/>
      <dgm:t>
        <a:bodyPr/>
        <a:lstStyle/>
        <a:p>
          <a:endParaRPr lang="en-US"/>
        </a:p>
      </dgm:t>
    </dgm:pt>
    <dgm:pt modelId="{4403F45A-9811-4230-AA1B-00D4CC4A20C4}" type="sibTrans" cxnId="{23C0A5E1-043D-4EBD-AEFC-1F4BFA6C23D0}">
      <dgm:prSet/>
      <dgm:spPr/>
      <dgm:t>
        <a:bodyPr/>
        <a:lstStyle/>
        <a:p>
          <a:endParaRPr lang="en-US"/>
        </a:p>
      </dgm:t>
    </dgm:pt>
    <dgm:pt modelId="{7E0B18DA-60AC-45C7-99B3-94ACD8802539}">
      <dgm:prSet/>
      <dgm:spPr/>
      <dgm:t>
        <a:bodyPr/>
        <a:lstStyle/>
        <a:p>
          <a:pPr rtl="0"/>
          <a:endParaRPr lang="en-US" dirty="0"/>
        </a:p>
      </dgm:t>
    </dgm:pt>
    <dgm:pt modelId="{934D2057-9144-44C7-8974-8848F504F546}" type="parTrans" cxnId="{23771EEF-D012-4F14-82E6-775CF7AB3B3F}">
      <dgm:prSet/>
      <dgm:spPr/>
      <dgm:t>
        <a:bodyPr/>
        <a:lstStyle/>
        <a:p>
          <a:endParaRPr lang="en-US"/>
        </a:p>
      </dgm:t>
    </dgm:pt>
    <dgm:pt modelId="{01784080-432C-4EB0-9E86-74BF03667131}" type="sibTrans" cxnId="{23771EEF-D012-4F14-82E6-775CF7AB3B3F}">
      <dgm:prSet/>
      <dgm:spPr/>
      <dgm:t>
        <a:bodyPr/>
        <a:lstStyle/>
        <a:p>
          <a:endParaRPr lang="en-US"/>
        </a:p>
      </dgm:t>
    </dgm:pt>
    <dgm:pt modelId="{3E7DB3F2-96DB-4F73-9A23-84E7565ABB50}" type="pres">
      <dgm:prSet presAssocID="{C229A671-07B0-460C-B47B-19E7CC7AB072}" presName="linear" presStyleCnt="0">
        <dgm:presLayoutVars>
          <dgm:animLvl val="lvl"/>
          <dgm:resizeHandles val="exact"/>
        </dgm:presLayoutVars>
      </dgm:prSet>
      <dgm:spPr/>
      <dgm:t>
        <a:bodyPr/>
        <a:lstStyle/>
        <a:p>
          <a:endParaRPr lang="en-US"/>
        </a:p>
      </dgm:t>
    </dgm:pt>
    <dgm:pt modelId="{73958EC5-EC3E-408C-BFAE-4FD4A4B9EE07}" type="pres">
      <dgm:prSet presAssocID="{378C8DEE-F2A6-431A-9A73-ECE33B207063}" presName="parentText" presStyleLbl="node1" presStyleIdx="0" presStyleCnt="1" custScaleY="71007">
        <dgm:presLayoutVars>
          <dgm:chMax val="0"/>
          <dgm:bulletEnabled val="1"/>
        </dgm:presLayoutVars>
      </dgm:prSet>
      <dgm:spPr/>
      <dgm:t>
        <a:bodyPr/>
        <a:lstStyle/>
        <a:p>
          <a:endParaRPr lang="en-US"/>
        </a:p>
      </dgm:t>
    </dgm:pt>
    <dgm:pt modelId="{D45D16B6-ACB3-4AF2-B10D-1D4E83EF7694}" type="pres">
      <dgm:prSet presAssocID="{378C8DEE-F2A6-431A-9A73-ECE33B207063}" presName="childText" presStyleLbl="revTx" presStyleIdx="0" presStyleCnt="1" custScaleY="94216">
        <dgm:presLayoutVars>
          <dgm:bulletEnabled val="1"/>
        </dgm:presLayoutVars>
      </dgm:prSet>
      <dgm:spPr/>
      <dgm:t>
        <a:bodyPr/>
        <a:lstStyle/>
        <a:p>
          <a:endParaRPr lang="en-US"/>
        </a:p>
      </dgm:t>
    </dgm:pt>
  </dgm:ptLst>
  <dgm:cxnLst>
    <dgm:cxn modelId="{692ED867-A621-4C8E-85FB-A36D3DC1BA1A}" type="presOf" srcId="{378C8DEE-F2A6-431A-9A73-ECE33B207063}" destId="{73958EC5-EC3E-408C-BFAE-4FD4A4B9EE07}" srcOrd="0" destOrd="0" presId="urn:microsoft.com/office/officeart/2005/8/layout/vList2"/>
    <dgm:cxn modelId="{5D17FC57-AC1F-4A55-BA8D-8443F52A649E}" type="presOf" srcId="{C229A671-07B0-460C-B47B-19E7CC7AB072}" destId="{3E7DB3F2-96DB-4F73-9A23-84E7565ABB50}" srcOrd="0" destOrd="0" presId="urn:microsoft.com/office/officeart/2005/8/layout/vList2"/>
    <dgm:cxn modelId="{23C0A5E1-043D-4EBD-AEFC-1F4BFA6C23D0}" srcId="{378C8DEE-F2A6-431A-9A73-ECE33B207063}" destId="{607B79C2-2373-4D22-A496-5D654B58798F}" srcOrd="1" destOrd="0" parTransId="{243BA6CA-1C95-4EF1-8B86-06C7CCE86C07}" sibTransId="{4403F45A-9811-4230-AA1B-00D4CC4A20C4}"/>
    <dgm:cxn modelId="{23771EEF-D012-4F14-82E6-775CF7AB3B3F}" srcId="{378C8DEE-F2A6-431A-9A73-ECE33B207063}" destId="{7E0B18DA-60AC-45C7-99B3-94ACD8802539}" srcOrd="0" destOrd="0" parTransId="{934D2057-9144-44C7-8974-8848F504F546}" sibTransId="{01784080-432C-4EB0-9E86-74BF03667131}"/>
    <dgm:cxn modelId="{E847D947-4FAE-49BA-9C53-FF25709AF379}" type="presOf" srcId="{7E0B18DA-60AC-45C7-99B3-94ACD8802539}" destId="{D45D16B6-ACB3-4AF2-B10D-1D4E83EF7694}" srcOrd="0" destOrd="0" presId="urn:microsoft.com/office/officeart/2005/8/layout/vList2"/>
    <dgm:cxn modelId="{F8A2801C-1F7B-4C3A-A99A-1591D0F16270}" srcId="{C229A671-07B0-460C-B47B-19E7CC7AB072}" destId="{378C8DEE-F2A6-431A-9A73-ECE33B207063}" srcOrd="0" destOrd="0" parTransId="{89191A18-A957-4867-A45A-139CE0BB3EBF}" sibTransId="{F124C72E-B658-43DD-9801-6D8E8ECADD9B}"/>
    <dgm:cxn modelId="{56521E00-7C32-47C5-84BD-9A7A585157B0}" type="presOf" srcId="{607B79C2-2373-4D22-A496-5D654B58798F}" destId="{D45D16B6-ACB3-4AF2-B10D-1D4E83EF7694}" srcOrd="0" destOrd="1" presId="urn:microsoft.com/office/officeart/2005/8/layout/vList2"/>
    <dgm:cxn modelId="{0D79CBCC-2988-4591-A293-CCE3067232D2}" type="presParOf" srcId="{3E7DB3F2-96DB-4F73-9A23-84E7565ABB50}" destId="{73958EC5-EC3E-408C-BFAE-4FD4A4B9EE07}" srcOrd="0" destOrd="0" presId="urn:microsoft.com/office/officeart/2005/8/layout/vList2"/>
    <dgm:cxn modelId="{E7307F2D-D525-4167-B2E5-C74587DB1511}" type="presParOf" srcId="{3E7DB3F2-96DB-4F73-9A23-84E7565ABB50}" destId="{D45D16B6-ACB3-4AF2-B10D-1D4E83EF7694}"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229A671-07B0-460C-B47B-19E7CC7AB072}"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378C8DEE-F2A6-431A-9A73-ECE33B207063}">
      <dgm:prSet/>
      <dgm:spPr/>
      <dgm:t>
        <a:bodyPr/>
        <a:lstStyle/>
        <a:p>
          <a:pPr rtl="0"/>
          <a:r>
            <a:rPr lang="en-US" dirty="0" smtClean="0"/>
            <a:t>The </a:t>
          </a:r>
          <a:r>
            <a:rPr lang="en-US" u="sng" dirty="0" smtClean="0"/>
            <a:t>intervention</a:t>
          </a:r>
          <a:r>
            <a:rPr lang="en-US" dirty="0" smtClean="0"/>
            <a:t> </a:t>
          </a:r>
        </a:p>
        <a:p>
          <a:pPr rtl="0"/>
          <a:r>
            <a:rPr lang="en-US" dirty="0" smtClean="0"/>
            <a:t>(action or non-action) </a:t>
          </a:r>
        </a:p>
        <a:p>
          <a:pPr rtl="0"/>
          <a:r>
            <a:rPr lang="en-US" dirty="0" smtClean="0"/>
            <a:t>by a </a:t>
          </a:r>
          <a:r>
            <a:rPr lang="en-US" u="sng" dirty="0" smtClean="0"/>
            <a:t>care provider </a:t>
          </a:r>
        </a:p>
        <a:p>
          <a:pPr rtl="0"/>
          <a:r>
            <a:rPr lang="en-US" dirty="0" smtClean="0"/>
            <a:t>is a critical determining factor if something is a limitation.</a:t>
          </a:r>
          <a:endParaRPr lang="en-US" dirty="0"/>
        </a:p>
      </dgm:t>
    </dgm:pt>
    <dgm:pt modelId="{89191A18-A957-4867-A45A-139CE0BB3EBF}" type="parTrans" cxnId="{F8A2801C-1F7B-4C3A-A99A-1591D0F16270}">
      <dgm:prSet/>
      <dgm:spPr/>
      <dgm:t>
        <a:bodyPr/>
        <a:lstStyle/>
        <a:p>
          <a:endParaRPr lang="en-US"/>
        </a:p>
      </dgm:t>
    </dgm:pt>
    <dgm:pt modelId="{F124C72E-B658-43DD-9801-6D8E8ECADD9B}" type="sibTrans" cxnId="{F8A2801C-1F7B-4C3A-A99A-1591D0F16270}">
      <dgm:prSet/>
      <dgm:spPr/>
      <dgm:t>
        <a:bodyPr/>
        <a:lstStyle/>
        <a:p>
          <a:endParaRPr lang="en-US"/>
        </a:p>
      </dgm:t>
    </dgm:pt>
    <dgm:pt modelId="{7E0B18DA-60AC-45C7-99B3-94ACD8802539}">
      <dgm:prSet/>
      <dgm:spPr/>
      <dgm:t>
        <a:bodyPr/>
        <a:lstStyle/>
        <a:p>
          <a:pPr rtl="0"/>
          <a:endParaRPr lang="en-US" dirty="0"/>
        </a:p>
      </dgm:t>
    </dgm:pt>
    <dgm:pt modelId="{934D2057-9144-44C7-8974-8848F504F546}" type="parTrans" cxnId="{23771EEF-D012-4F14-82E6-775CF7AB3B3F}">
      <dgm:prSet/>
      <dgm:spPr/>
      <dgm:t>
        <a:bodyPr/>
        <a:lstStyle/>
        <a:p>
          <a:endParaRPr lang="en-US"/>
        </a:p>
      </dgm:t>
    </dgm:pt>
    <dgm:pt modelId="{01784080-432C-4EB0-9E86-74BF03667131}" type="sibTrans" cxnId="{23771EEF-D012-4F14-82E6-775CF7AB3B3F}">
      <dgm:prSet/>
      <dgm:spPr/>
      <dgm:t>
        <a:bodyPr/>
        <a:lstStyle/>
        <a:p>
          <a:endParaRPr lang="en-US"/>
        </a:p>
      </dgm:t>
    </dgm:pt>
    <dgm:pt modelId="{3E7DB3F2-96DB-4F73-9A23-84E7565ABB50}" type="pres">
      <dgm:prSet presAssocID="{C229A671-07B0-460C-B47B-19E7CC7AB072}" presName="linear" presStyleCnt="0">
        <dgm:presLayoutVars>
          <dgm:animLvl val="lvl"/>
          <dgm:resizeHandles val="exact"/>
        </dgm:presLayoutVars>
      </dgm:prSet>
      <dgm:spPr/>
      <dgm:t>
        <a:bodyPr/>
        <a:lstStyle/>
        <a:p>
          <a:endParaRPr lang="en-US"/>
        </a:p>
      </dgm:t>
    </dgm:pt>
    <dgm:pt modelId="{73958EC5-EC3E-408C-BFAE-4FD4A4B9EE07}" type="pres">
      <dgm:prSet presAssocID="{378C8DEE-F2A6-431A-9A73-ECE33B207063}" presName="parentText" presStyleLbl="node1" presStyleIdx="0" presStyleCnt="1" custScaleY="71007">
        <dgm:presLayoutVars>
          <dgm:chMax val="0"/>
          <dgm:bulletEnabled val="1"/>
        </dgm:presLayoutVars>
      </dgm:prSet>
      <dgm:spPr/>
      <dgm:t>
        <a:bodyPr/>
        <a:lstStyle/>
        <a:p>
          <a:endParaRPr lang="en-US"/>
        </a:p>
      </dgm:t>
    </dgm:pt>
    <dgm:pt modelId="{D45D16B6-ACB3-4AF2-B10D-1D4E83EF7694}" type="pres">
      <dgm:prSet presAssocID="{378C8DEE-F2A6-431A-9A73-ECE33B207063}" presName="childText" presStyleLbl="revTx" presStyleIdx="0" presStyleCnt="1" custScaleY="94216">
        <dgm:presLayoutVars>
          <dgm:bulletEnabled val="1"/>
        </dgm:presLayoutVars>
      </dgm:prSet>
      <dgm:spPr/>
      <dgm:t>
        <a:bodyPr/>
        <a:lstStyle/>
        <a:p>
          <a:endParaRPr lang="en-US"/>
        </a:p>
      </dgm:t>
    </dgm:pt>
  </dgm:ptLst>
  <dgm:cxnLst>
    <dgm:cxn modelId="{23771EEF-D012-4F14-82E6-775CF7AB3B3F}" srcId="{378C8DEE-F2A6-431A-9A73-ECE33B207063}" destId="{7E0B18DA-60AC-45C7-99B3-94ACD8802539}" srcOrd="0" destOrd="0" parTransId="{934D2057-9144-44C7-8974-8848F504F546}" sibTransId="{01784080-432C-4EB0-9E86-74BF03667131}"/>
    <dgm:cxn modelId="{134045B7-BAF4-4D7F-9ED9-4F411F5CFA91}" type="presOf" srcId="{378C8DEE-F2A6-431A-9A73-ECE33B207063}" destId="{73958EC5-EC3E-408C-BFAE-4FD4A4B9EE07}" srcOrd="0" destOrd="0" presId="urn:microsoft.com/office/officeart/2005/8/layout/vList2"/>
    <dgm:cxn modelId="{E8051634-A8B0-4F0F-9993-65A9973BA801}" type="presOf" srcId="{C229A671-07B0-460C-B47B-19E7CC7AB072}" destId="{3E7DB3F2-96DB-4F73-9A23-84E7565ABB50}" srcOrd="0" destOrd="0" presId="urn:microsoft.com/office/officeart/2005/8/layout/vList2"/>
    <dgm:cxn modelId="{F8A2801C-1F7B-4C3A-A99A-1591D0F16270}" srcId="{C229A671-07B0-460C-B47B-19E7CC7AB072}" destId="{378C8DEE-F2A6-431A-9A73-ECE33B207063}" srcOrd="0" destOrd="0" parTransId="{89191A18-A957-4867-A45A-139CE0BB3EBF}" sibTransId="{F124C72E-B658-43DD-9801-6D8E8ECADD9B}"/>
    <dgm:cxn modelId="{6E21A581-A037-470F-93AE-711344AB3919}" type="presOf" srcId="{7E0B18DA-60AC-45C7-99B3-94ACD8802539}" destId="{D45D16B6-ACB3-4AF2-B10D-1D4E83EF7694}" srcOrd="0" destOrd="0" presId="urn:microsoft.com/office/officeart/2005/8/layout/vList2"/>
    <dgm:cxn modelId="{78CD9EAA-5A23-4945-9699-E106D0A9DDA0}" type="presParOf" srcId="{3E7DB3F2-96DB-4F73-9A23-84E7565ABB50}" destId="{73958EC5-EC3E-408C-BFAE-4FD4A4B9EE07}" srcOrd="0" destOrd="0" presId="urn:microsoft.com/office/officeart/2005/8/layout/vList2"/>
    <dgm:cxn modelId="{8D295778-EDA1-4263-A4B3-3FADCFA17024}" type="presParOf" srcId="{3E7DB3F2-96DB-4F73-9A23-84E7565ABB50}" destId="{D45D16B6-ACB3-4AF2-B10D-1D4E83EF7694}"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785394D2-A528-426B-A3EE-177AF0A1817C}" type="doc">
      <dgm:prSet loTypeId="urn:microsoft.com/office/officeart/2005/8/layout/hierarchy3" loCatId="hierarchy" qsTypeId="urn:microsoft.com/office/officeart/2005/8/quickstyle/simple1" qsCatId="simple" csTypeId="urn:microsoft.com/office/officeart/2005/8/colors/colorful4" csCatId="colorful" phldr="1"/>
      <dgm:spPr/>
      <dgm:t>
        <a:bodyPr/>
        <a:lstStyle/>
        <a:p>
          <a:endParaRPr lang="en-US"/>
        </a:p>
      </dgm:t>
    </dgm:pt>
    <dgm:pt modelId="{1A0B15A6-85A0-4A91-AAB3-0FA717C5417B}">
      <dgm:prSet phldrT="[Text]"/>
      <dgm:spPr/>
      <dgm:t>
        <a:bodyPr/>
        <a:lstStyle/>
        <a:p>
          <a:r>
            <a:rPr lang="en-US" dirty="0" smtClean="0"/>
            <a:t>Providers are responsible to address the health and safety needs of individuals they serve.  Providers may intervene in emergency or reasonably unanticipated situations to address health and safety.</a:t>
          </a:r>
          <a:endParaRPr lang="en-US" dirty="0"/>
        </a:p>
      </dgm:t>
    </dgm:pt>
    <dgm:pt modelId="{728F7F80-3A41-4407-8523-D3C84C6D6224}" type="parTrans" cxnId="{86630383-5532-4C5A-93A2-8DF6948E1BAB}">
      <dgm:prSet/>
      <dgm:spPr/>
      <dgm:t>
        <a:bodyPr/>
        <a:lstStyle/>
        <a:p>
          <a:endParaRPr lang="en-US"/>
        </a:p>
      </dgm:t>
    </dgm:pt>
    <dgm:pt modelId="{E3735417-293A-4BD1-A6A3-C73CC8363A2C}" type="sibTrans" cxnId="{86630383-5532-4C5A-93A2-8DF6948E1BAB}">
      <dgm:prSet/>
      <dgm:spPr/>
      <dgm:t>
        <a:bodyPr/>
        <a:lstStyle/>
        <a:p>
          <a:endParaRPr lang="en-US"/>
        </a:p>
      </dgm:t>
    </dgm:pt>
    <dgm:pt modelId="{EA9D10A2-B8B0-4E85-9CF9-1B4826421107}">
      <dgm:prSet phldrT="[Text]"/>
      <dgm:spPr/>
      <dgm:t>
        <a:bodyPr/>
        <a:lstStyle/>
        <a:p>
          <a:r>
            <a:rPr lang="en-US" dirty="0" smtClean="0"/>
            <a:t>The HCBS rules should not stop a provider from responding to unanticipated health or safety risk situations.</a:t>
          </a:r>
          <a:endParaRPr lang="en-US" dirty="0"/>
        </a:p>
      </dgm:t>
    </dgm:pt>
    <dgm:pt modelId="{CE6EBDF7-9E71-4240-9290-4CDAA6F45E8D}" type="parTrans" cxnId="{CF2F865A-0350-4A78-A259-45859A037DA7}">
      <dgm:prSet/>
      <dgm:spPr/>
      <dgm:t>
        <a:bodyPr/>
        <a:lstStyle/>
        <a:p>
          <a:endParaRPr lang="en-US"/>
        </a:p>
      </dgm:t>
    </dgm:pt>
    <dgm:pt modelId="{02AD7119-1644-4005-B453-32D80259FFD0}" type="sibTrans" cxnId="{CF2F865A-0350-4A78-A259-45859A037DA7}">
      <dgm:prSet/>
      <dgm:spPr/>
      <dgm:t>
        <a:bodyPr/>
        <a:lstStyle/>
        <a:p>
          <a:endParaRPr lang="en-US"/>
        </a:p>
      </dgm:t>
    </dgm:pt>
    <dgm:pt modelId="{BE7D673F-1294-4C6B-8AE1-C870E7FF086D}">
      <dgm:prSet phldrT="[Text]"/>
      <dgm:spPr/>
      <dgm:t>
        <a:bodyPr/>
        <a:lstStyle/>
        <a:p>
          <a:r>
            <a:rPr lang="en-US" dirty="0" smtClean="0"/>
            <a:t>However, if the situation is reasonably anticipated and/or the intervention becomes routine, then this is an individually-based limitation and must be treated as such through the formal process.</a:t>
          </a:r>
          <a:endParaRPr lang="en-US" dirty="0"/>
        </a:p>
      </dgm:t>
    </dgm:pt>
    <dgm:pt modelId="{814522BF-3953-4899-9F39-51DFD5A0F214}" type="parTrans" cxnId="{0B76C98F-27F2-45A9-8994-F9267E9CB688}">
      <dgm:prSet/>
      <dgm:spPr/>
      <dgm:t>
        <a:bodyPr/>
        <a:lstStyle/>
        <a:p>
          <a:endParaRPr lang="en-US"/>
        </a:p>
      </dgm:t>
    </dgm:pt>
    <dgm:pt modelId="{B8BBBDAE-0325-4845-BB66-118F3FAF2FA2}" type="sibTrans" cxnId="{0B76C98F-27F2-45A9-8994-F9267E9CB688}">
      <dgm:prSet/>
      <dgm:spPr/>
      <dgm:t>
        <a:bodyPr/>
        <a:lstStyle/>
        <a:p>
          <a:endParaRPr lang="en-US"/>
        </a:p>
      </dgm:t>
    </dgm:pt>
    <dgm:pt modelId="{1BDBB40E-35A9-45AC-A492-C9BBE65B2AFE}" type="pres">
      <dgm:prSet presAssocID="{785394D2-A528-426B-A3EE-177AF0A1817C}" presName="diagram" presStyleCnt="0">
        <dgm:presLayoutVars>
          <dgm:chPref val="1"/>
          <dgm:dir/>
          <dgm:animOne val="branch"/>
          <dgm:animLvl val="lvl"/>
          <dgm:resizeHandles/>
        </dgm:presLayoutVars>
      </dgm:prSet>
      <dgm:spPr/>
      <dgm:t>
        <a:bodyPr/>
        <a:lstStyle/>
        <a:p>
          <a:endParaRPr lang="en-US"/>
        </a:p>
      </dgm:t>
    </dgm:pt>
    <dgm:pt modelId="{1EC8087C-505E-48B7-B1B1-DBA282EE292A}" type="pres">
      <dgm:prSet presAssocID="{1A0B15A6-85A0-4A91-AAB3-0FA717C5417B}" presName="root" presStyleCnt="0"/>
      <dgm:spPr/>
    </dgm:pt>
    <dgm:pt modelId="{608CE635-6813-4859-98B5-8F5AFF41414D}" type="pres">
      <dgm:prSet presAssocID="{1A0B15A6-85A0-4A91-AAB3-0FA717C5417B}" presName="rootComposite" presStyleCnt="0"/>
      <dgm:spPr/>
    </dgm:pt>
    <dgm:pt modelId="{93F41FC1-E998-4AE5-BD00-93B7D1CB18F2}" type="pres">
      <dgm:prSet presAssocID="{1A0B15A6-85A0-4A91-AAB3-0FA717C5417B}" presName="rootText" presStyleLbl="node1" presStyleIdx="0" presStyleCnt="1" custScaleX="266075"/>
      <dgm:spPr/>
      <dgm:t>
        <a:bodyPr/>
        <a:lstStyle/>
        <a:p>
          <a:endParaRPr lang="en-US"/>
        </a:p>
      </dgm:t>
    </dgm:pt>
    <dgm:pt modelId="{EA0B7EBA-E423-4F8E-BB88-54BB6B0FE9B1}" type="pres">
      <dgm:prSet presAssocID="{1A0B15A6-85A0-4A91-AAB3-0FA717C5417B}" presName="rootConnector" presStyleLbl="node1" presStyleIdx="0" presStyleCnt="1"/>
      <dgm:spPr/>
      <dgm:t>
        <a:bodyPr/>
        <a:lstStyle/>
        <a:p>
          <a:endParaRPr lang="en-US"/>
        </a:p>
      </dgm:t>
    </dgm:pt>
    <dgm:pt modelId="{3473C6ED-EDC8-477A-B4CA-3AE705592E16}" type="pres">
      <dgm:prSet presAssocID="{1A0B15A6-85A0-4A91-AAB3-0FA717C5417B}" presName="childShape" presStyleCnt="0"/>
      <dgm:spPr/>
    </dgm:pt>
    <dgm:pt modelId="{A386C187-77DA-494C-BA2C-773E29231FEF}" type="pres">
      <dgm:prSet presAssocID="{CE6EBDF7-9E71-4240-9290-4CDAA6F45E8D}" presName="Name13" presStyleLbl="parChTrans1D2" presStyleIdx="0" presStyleCnt="2"/>
      <dgm:spPr/>
      <dgm:t>
        <a:bodyPr/>
        <a:lstStyle/>
        <a:p>
          <a:endParaRPr lang="en-US"/>
        </a:p>
      </dgm:t>
    </dgm:pt>
    <dgm:pt modelId="{AC748465-F9CB-4ED7-AE0F-762F6097DD88}" type="pres">
      <dgm:prSet presAssocID="{EA9D10A2-B8B0-4E85-9CF9-1B4826421107}" presName="childText" presStyleLbl="bgAcc1" presStyleIdx="0" presStyleCnt="2" custScaleX="217573">
        <dgm:presLayoutVars>
          <dgm:bulletEnabled val="1"/>
        </dgm:presLayoutVars>
      </dgm:prSet>
      <dgm:spPr/>
      <dgm:t>
        <a:bodyPr/>
        <a:lstStyle/>
        <a:p>
          <a:endParaRPr lang="en-US"/>
        </a:p>
      </dgm:t>
    </dgm:pt>
    <dgm:pt modelId="{9C8F82DA-1CA8-448E-8075-F70515E9777A}" type="pres">
      <dgm:prSet presAssocID="{814522BF-3953-4899-9F39-51DFD5A0F214}" presName="Name13" presStyleLbl="parChTrans1D2" presStyleIdx="1" presStyleCnt="2"/>
      <dgm:spPr/>
      <dgm:t>
        <a:bodyPr/>
        <a:lstStyle/>
        <a:p>
          <a:endParaRPr lang="en-US"/>
        </a:p>
      </dgm:t>
    </dgm:pt>
    <dgm:pt modelId="{767E711D-A296-4D67-93FA-F0D337ECB4B4}" type="pres">
      <dgm:prSet presAssocID="{BE7D673F-1294-4C6B-8AE1-C870E7FF086D}" presName="childText" presStyleLbl="bgAcc1" presStyleIdx="1" presStyleCnt="2" custScaleX="220639">
        <dgm:presLayoutVars>
          <dgm:bulletEnabled val="1"/>
        </dgm:presLayoutVars>
      </dgm:prSet>
      <dgm:spPr/>
      <dgm:t>
        <a:bodyPr/>
        <a:lstStyle/>
        <a:p>
          <a:endParaRPr lang="en-US"/>
        </a:p>
      </dgm:t>
    </dgm:pt>
  </dgm:ptLst>
  <dgm:cxnLst>
    <dgm:cxn modelId="{99C5B3EB-4CED-46EF-8416-512480AEA534}" type="presOf" srcId="{1A0B15A6-85A0-4A91-AAB3-0FA717C5417B}" destId="{93F41FC1-E998-4AE5-BD00-93B7D1CB18F2}" srcOrd="0" destOrd="0" presId="urn:microsoft.com/office/officeart/2005/8/layout/hierarchy3"/>
    <dgm:cxn modelId="{607473BF-AC22-467B-9196-6171EB9EC73B}" type="presOf" srcId="{814522BF-3953-4899-9F39-51DFD5A0F214}" destId="{9C8F82DA-1CA8-448E-8075-F70515E9777A}" srcOrd="0" destOrd="0" presId="urn:microsoft.com/office/officeart/2005/8/layout/hierarchy3"/>
    <dgm:cxn modelId="{F77E62FB-9CE6-45C8-83D7-FE1A03C7B21B}" type="presOf" srcId="{EA9D10A2-B8B0-4E85-9CF9-1B4826421107}" destId="{AC748465-F9CB-4ED7-AE0F-762F6097DD88}" srcOrd="0" destOrd="0" presId="urn:microsoft.com/office/officeart/2005/8/layout/hierarchy3"/>
    <dgm:cxn modelId="{86630383-5532-4C5A-93A2-8DF6948E1BAB}" srcId="{785394D2-A528-426B-A3EE-177AF0A1817C}" destId="{1A0B15A6-85A0-4A91-AAB3-0FA717C5417B}" srcOrd="0" destOrd="0" parTransId="{728F7F80-3A41-4407-8523-D3C84C6D6224}" sibTransId="{E3735417-293A-4BD1-A6A3-C73CC8363A2C}"/>
    <dgm:cxn modelId="{0A7BA5B9-B636-4571-BD8F-13C153E4C4C1}" type="presOf" srcId="{1A0B15A6-85A0-4A91-AAB3-0FA717C5417B}" destId="{EA0B7EBA-E423-4F8E-BB88-54BB6B0FE9B1}" srcOrd="1" destOrd="0" presId="urn:microsoft.com/office/officeart/2005/8/layout/hierarchy3"/>
    <dgm:cxn modelId="{DE81872B-3509-4114-938C-419A7E6CF725}" type="presOf" srcId="{CE6EBDF7-9E71-4240-9290-4CDAA6F45E8D}" destId="{A386C187-77DA-494C-BA2C-773E29231FEF}" srcOrd="0" destOrd="0" presId="urn:microsoft.com/office/officeart/2005/8/layout/hierarchy3"/>
    <dgm:cxn modelId="{AFAFD84B-0656-4622-A3EB-9A963741687B}" type="presOf" srcId="{785394D2-A528-426B-A3EE-177AF0A1817C}" destId="{1BDBB40E-35A9-45AC-A492-C9BBE65B2AFE}" srcOrd="0" destOrd="0" presId="urn:microsoft.com/office/officeart/2005/8/layout/hierarchy3"/>
    <dgm:cxn modelId="{CF2F865A-0350-4A78-A259-45859A037DA7}" srcId="{1A0B15A6-85A0-4A91-AAB3-0FA717C5417B}" destId="{EA9D10A2-B8B0-4E85-9CF9-1B4826421107}" srcOrd="0" destOrd="0" parTransId="{CE6EBDF7-9E71-4240-9290-4CDAA6F45E8D}" sibTransId="{02AD7119-1644-4005-B453-32D80259FFD0}"/>
    <dgm:cxn modelId="{1F5918EA-32DE-4E9A-B579-BD39B8245208}" type="presOf" srcId="{BE7D673F-1294-4C6B-8AE1-C870E7FF086D}" destId="{767E711D-A296-4D67-93FA-F0D337ECB4B4}" srcOrd="0" destOrd="0" presId="urn:microsoft.com/office/officeart/2005/8/layout/hierarchy3"/>
    <dgm:cxn modelId="{0B76C98F-27F2-45A9-8994-F9267E9CB688}" srcId="{1A0B15A6-85A0-4A91-AAB3-0FA717C5417B}" destId="{BE7D673F-1294-4C6B-8AE1-C870E7FF086D}" srcOrd="1" destOrd="0" parTransId="{814522BF-3953-4899-9F39-51DFD5A0F214}" sibTransId="{B8BBBDAE-0325-4845-BB66-118F3FAF2FA2}"/>
    <dgm:cxn modelId="{C40A3895-A328-43A3-86B3-2E1DEC210642}" type="presParOf" srcId="{1BDBB40E-35A9-45AC-A492-C9BBE65B2AFE}" destId="{1EC8087C-505E-48B7-B1B1-DBA282EE292A}" srcOrd="0" destOrd="0" presId="urn:microsoft.com/office/officeart/2005/8/layout/hierarchy3"/>
    <dgm:cxn modelId="{56C030D0-B34F-4386-90DC-57AD320D2BC9}" type="presParOf" srcId="{1EC8087C-505E-48B7-B1B1-DBA282EE292A}" destId="{608CE635-6813-4859-98B5-8F5AFF41414D}" srcOrd="0" destOrd="0" presId="urn:microsoft.com/office/officeart/2005/8/layout/hierarchy3"/>
    <dgm:cxn modelId="{1E35F35E-AC9D-4ED6-8420-85D7E4894395}" type="presParOf" srcId="{608CE635-6813-4859-98B5-8F5AFF41414D}" destId="{93F41FC1-E998-4AE5-BD00-93B7D1CB18F2}" srcOrd="0" destOrd="0" presId="urn:microsoft.com/office/officeart/2005/8/layout/hierarchy3"/>
    <dgm:cxn modelId="{64F149B0-30C8-4E97-B4E7-418C34A5A665}" type="presParOf" srcId="{608CE635-6813-4859-98B5-8F5AFF41414D}" destId="{EA0B7EBA-E423-4F8E-BB88-54BB6B0FE9B1}" srcOrd="1" destOrd="0" presId="urn:microsoft.com/office/officeart/2005/8/layout/hierarchy3"/>
    <dgm:cxn modelId="{36EE7F77-346B-4360-A925-BC9443AB7147}" type="presParOf" srcId="{1EC8087C-505E-48B7-B1B1-DBA282EE292A}" destId="{3473C6ED-EDC8-477A-B4CA-3AE705592E16}" srcOrd="1" destOrd="0" presId="urn:microsoft.com/office/officeart/2005/8/layout/hierarchy3"/>
    <dgm:cxn modelId="{BEFAC19D-A224-4999-A097-27EF6652518B}" type="presParOf" srcId="{3473C6ED-EDC8-477A-B4CA-3AE705592E16}" destId="{A386C187-77DA-494C-BA2C-773E29231FEF}" srcOrd="0" destOrd="0" presId="urn:microsoft.com/office/officeart/2005/8/layout/hierarchy3"/>
    <dgm:cxn modelId="{A762CEE1-A0A3-413C-B5D9-F5F03A1BD76D}" type="presParOf" srcId="{3473C6ED-EDC8-477A-B4CA-3AE705592E16}" destId="{AC748465-F9CB-4ED7-AE0F-762F6097DD88}" srcOrd="1" destOrd="0" presId="urn:microsoft.com/office/officeart/2005/8/layout/hierarchy3"/>
    <dgm:cxn modelId="{06CE5623-1372-4DD0-ADA7-00C5B22374D6}" type="presParOf" srcId="{3473C6ED-EDC8-477A-B4CA-3AE705592E16}" destId="{9C8F82DA-1CA8-448E-8075-F70515E9777A}" srcOrd="2" destOrd="0" presId="urn:microsoft.com/office/officeart/2005/8/layout/hierarchy3"/>
    <dgm:cxn modelId="{1AD95BAA-EBA5-4C83-B038-2172D83ECBA6}" type="presParOf" srcId="{3473C6ED-EDC8-477A-B4CA-3AE705592E16}" destId="{767E711D-A296-4D67-93FA-F0D337ECB4B4}"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4BA8F89F-3179-40A8-A1CB-1E7BC0A28B5B}"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40504B0D-FB23-4FF7-88DB-E91100EEFCA9}">
      <dgm:prSet/>
      <dgm:spPr/>
      <dgm:t>
        <a:bodyPr/>
        <a:lstStyle/>
        <a:p>
          <a:pPr rtl="0"/>
          <a:r>
            <a:rPr lang="en-US" dirty="0" smtClean="0"/>
            <a:t>When a child resides in a foster care or 24-hour residential service setting, the provider is responsible to act in the role of a parental figure.</a:t>
          </a:r>
          <a:endParaRPr lang="en-US" dirty="0"/>
        </a:p>
      </dgm:t>
    </dgm:pt>
    <dgm:pt modelId="{47CF6283-82F9-46CE-B88C-9EE205CF7182}" type="parTrans" cxnId="{FEF2A23D-84B2-4932-8DE5-748ED67D7783}">
      <dgm:prSet/>
      <dgm:spPr/>
      <dgm:t>
        <a:bodyPr/>
        <a:lstStyle/>
        <a:p>
          <a:endParaRPr lang="en-US"/>
        </a:p>
      </dgm:t>
    </dgm:pt>
    <dgm:pt modelId="{B1545676-EEB9-4898-97D3-95F3C4D523C1}" type="sibTrans" cxnId="{FEF2A23D-84B2-4932-8DE5-748ED67D7783}">
      <dgm:prSet/>
      <dgm:spPr/>
      <dgm:t>
        <a:bodyPr/>
        <a:lstStyle/>
        <a:p>
          <a:endParaRPr lang="en-US" dirty="0"/>
        </a:p>
      </dgm:t>
    </dgm:pt>
    <dgm:pt modelId="{91B9FC4D-7C21-4FBA-AFDB-D7357FFB6407}">
      <dgm:prSet/>
      <dgm:spPr/>
      <dgm:t>
        <a:bodyPr/>
        <a:lstStyle/>
        <a:p>
          <a:pPr rtl="0"/>
          <a:r>
            <a:rPr lang="en-US" dirty="0" smtClean="0"/>
            <a:t>A provider may apply or limit an HCBS protection in a manner that is consistent with typical parenting practice for a child of the same age without a disability.</a:t>
          </a:r>
          <a:endParaRPr lang="en-US" dirty="0"/>
        </a:p>
      </dgm:t>
    </dgm:pt>
    <dgm:pt modelId="{BDEE1210-E7A8-43BF-B3EF-AC155CC9660E}" type="parTrans" cxnId="{1B2A5589-884D-4CDD-BEA6-6D970D211056}">
      <dgm:prSet/>
      <dgm:spPr/>
      <dgm:t>
        <a:bodyPr/>
        <a:lstStyle/>
        <a:p>
          <a:endParaRPr lang="en-US"/>
        </a:p>
      </dgm:t>
    </dgm:pt>
    <dgm:pt modelId="{4BBAB39F-ABA5-44D6-A838-64956F1C98D1}" type="sibTrans" cxnId="{1B2A5589-884D-4CDD-BEA6-6D970D211056}">
      <dgm:prSet/>
      <dgm:spPr/>
      <dgm:t>
        <a:bodyPr/>
        <a:lstStyle/>
        <a:p>
          <a:endParaRPr lang="en-US" dirty="0"/>
        </a:p>
      </dgm:t>
    </dgm:pt>
    <dgm:pt modelId="{F0DEB4F8-F5E2-4E02-87B9-D0B4160E308A}">
      <dgm:prSet/>
      <dgm:spPr/>
      <dgm:t>
        <a:bodyPr/>
        <a:lstStyle/>
        <a:p>
          <a:pPr rtl="0"/>
          <a:r>
            <a:rPr lang="en-US" dirty="0" smtClean="0"/>
            <a:t>If structure is imposed that is more restrictive than typical parenting practice for a non-disabled child of the same age, then this structure is considered a limitation and the requirements for process and documentation apply (OAR 411-004-0020(3))</a:t>
          </a:r>
          <a:endParaRPr lang="en-US" dirty="0"/>
        </a:p>
      </dgm:t>
    </dgm:pt>
    <dgm:pt modelId="{C5FACE1B-470C-4E4A-B088-E4BA17DC6557}" type="parTrans" cxnId="{F04F83FC-85E1-4E78-B0DD-6705E199F352}">
      <dgm:prSet/>
      <dgm:spPr/>
      <dgm:t>
        <a:bodyPr/>
        <a:lstStyle/>
        <a:p>
          <a:endParaRPr lang="en-US"/>
        </a:p>
      </dgm:t>
    </dgm:pt>
    <dgm:pt modelId="{3CCCCDF6-3DBE-4D7B-9A40-FB67BEC67445}" type="sibTrans" cxnId="{F04F83FC-85E1-4E78-B0DD-6705E199F352}">
      <dgm:prSet/>
      <dgm:spPr/>
      <dgm:t>
        <a:bodyPr/>
        <a:lstStyle/>
        <a:p>
          <a:endParaRPr lang="en-US"/>
        </a:p>
      </dgm:t>
    </dgm:pt>
    <dgm:pt modelId="{A4226AA8-4DD3-40D9-AFCC-4ED444FE94B8}" type="pres">
      <dgm:prSet presAssocID="{4BA8F89F-3179-40A8-A1CB-1E7BC0A28B5B}" presName="outerComposite" presStyleCnt="0">
        <dgm:presLayoutVars>
          <dgm:chMax val="5"/>
          <dgm:dir/>
          <dgm:resizeHandles val="exact"/>
        </dgm:presLayoutVars>
      </dgm:prSet>
      <dgm:spPr/>
      <dgm:t>
        <a:bodyPr/>
        <a:lstStyle/>
        <a:p>
          <a:endParaRPr lang="en-US"/>
        </a:p>
      </dgm:t>
    </dgm:pt>
    <dgm:pt modelId="{3A5BD2A2-A79B-4B30-96D1-613F128D47EB}" type="pres">
      <dgm:prSet presAssocID="{4BA8F89F-3179-40A8-A1CB-1E7BC0A28B5B}" presName="dummyMaxCanvas" presStyleCnt="0">
        <dgm:presLayoutVars/>
      </dgm:prSet>
      <dgm:spPr/>
    </dgm:pt>
    <dgm:pt modelId="{E2D68723-88A2-4687-A5B6-FF4B58E50A6F}" type="pres">
      <dgm:prSet presAssocID="{4BA8F89F-3179-40A8-A1CB-1E7BC0A28B5B}" presName="ThreeNodes_1" presStyleLbl="node1" presStyleIdx="0" presStyleCnt="3">
        <dgm:presLayoutVars>
          <dgm:bulletEnabled val="1"/>
        </dgm:presLayoutVars>
      </dgm:prSet>
      <dgm:spPr/>
      <dgm:t>
        <a:bodyPr/>
        <a:lstStyle/>
        <a:p>
          <a:endParaRPr lang="en-US"/>
        </a:p>
      </dgm:t>
    </dgm:pt>
    <dgm:pt modelId="{4912CBD9-1F27-4F26-8E1A-4EE5A7173D0F}" type="pres">
      <dgm:prSet presAssocID="{4BA8F89F-3179-40A8-A1CB-1E7BC0A28B5B}" presName="ThreeNodes_2" presStyleLbl="node1" presStyleIdx="1" presStyleCnt="3">
        <dgm:presLayoutVars>
          <dgm:bulletEnabled val="1"/>
        </dgm:presLayoutVars>
      </dgm:prSet>
      <dgm:spPr/>
      <dgm:t>
        <a:bodyPr/>
        <a:lstStyle/>
        <a:p>
          <a:endParaRPr lang="en-US"/>
        </a:p>
      </dgm:t>
    </dgm:pt>
    <dgm:pt modelId="{3F70A84A-4771-42D4-9885-51E508307872}" type="pres">
      <dgm:prSet presAssocID="{4BA8F89F-3179-40A8-A1CB-1E7BC0A28B5B}" presName="ThreeNodes_3" presStyleLbl="node1" presStyleIdx="2" presStyleCnt="3">
        <dgm:presLayoutVars>
          <dgm:bulletEnabled val="1"/>
        </dgm:presLayoutVars>
      </dgm:prSet>
      <dgm:spPr/>
      <dgm:t>
        <a:bodyPr/>
        <a:lstStyle/>
        <a:p>
          <a:endParaRPr lang="en-US"/>
        </a:p>
      </dgm:t>
    </dgm:pt>
    <dgm:pt modelId="{FBAE63A1-9A4F-4119-8476-628072EC3257}" type="pres">
      <dgm:prSet presAssocID="{4BA8F89F-3179-40A8-A1CB-1E7BC0A28B5B}" presName="ThreeConn_1-2" presStyleLbl="fgAccFollowNode1" presStyleIdx="0" presStyleCnt="2">
        <dgm:presLayoutVars>
          <dgm:bulletEnabled val="1"/>
        </dgm:presLayoutVars>
      </dgm:prSet>
      <dgm:spPr/>
      <dgm:t>
        <a:bodyPr/>
        <a:lstStyle/>
        <a:p>
          <a:endParaRPr lang="en-US"/>
        </a:p>
      </dgm:t>
    </dgm:pt>
    <dgm:pt modelId="{7CA8F73C-CB84-4E13-A0C4-32C1ACC03E74}" type="pres">
      <dgm:prSet presAssocID="{4BA8F89F-3179-40A8-A1CB-1E7BC0A28B5B}" presName="ThreeConn_2-3" presStyleLbl="fgAccFollowNode1" presStyleIdx="1" presStyleCnt="2">
        <dgm:presLayoutVars>
          <dgm:bulletEnabled val="1"/>
        </dgm:presLayoutVars>
      </dgm:prSet>
      <dgm:spPr/>
      <dgm:t>
        <a:bodyPr/>
        <a:lstStyle/>
        <a:p>
          <a:endParaRPr lang="en-US"/>
        </a:p>
      </dgm:t>
    </dgm:pt>
    <dgm:pt modelId="{D65C8F11-C89F-43E9-8A82-9487683D0799}" type="pres">
      <dgm:prSet presAssocID="{4BA8F89F-3179-40A8-A1CB-1E7BC0A28B5B}" presName="ThreeNodes_1_text" presStyleLbl="node1" presStyleIdx="2" presStyleCnt="3">
        <dgm:presLayoutVars>
          <dgm:bulletEnabled val="1"/>
        </dgm:presLayoutVars>
      </dgm:prSet>
      <dgm:spPr/>
      <dgm:t>
        <a:bodyPr/>
        <a:lstStyle/>
        <a:p>
          <a:endParaRPr lang="en-US"/>
        </a:p>
      </dgm:t>
    </dgm:pt>
    <dgm:pt modelId="{7679BC68-AB67-4F8B-B3C1-6E8525666645}" type="pres">
      <dgm:prSet presAssocID="{4BA8F89F-3179-40A8-A1CB-1E7BC0A28B5B}" presName="ThreeNodes_2_text" presStyleLbl="node1" presStyleIdx="2" presStyleCnt="3">
        <dgm:presLayoutVars>
          <dgm:bulletEnabled val="1"/>
        </dgm:presLayoutVars>
      </dgm:prSet>
      <dgm:spPr/>
      <dgm:t>
        <a:bodyPr/>
        <a:lstStyle/>
        <a:p>
          <a:endParaRPr lang="en-US"/>
        </a:p>
      </dgm:t>
    </dgm:pt>
    <dgm:pt modelId="{704C4308-2544-4324-A194-679912B62FAA}" type="pres">
      <dgm:prSet presAssocID="{4BA8F89F-3179-40A8-A1CB-1E7BC0A28B5B}" presName="ThreeNodes_3_text" presStyleLbl="node1" presStyleIdx="2" presStyleCnt="3">
        <dgm:presLayoutVars>
          <dgm:bulletEnabled val="1"/>
        </dgm:presLayoutVars>
      </dgm:prSet>
      <dgm:spPr/>
      <dgm:t>
        <a:bodyPr/>
        <a:lstStyle/>
        <a:p>
          <a:endParaRPr lang="en-US"/>
        </a:p>
      </dgm:t>
    </dgm:pt>
  </dgm:ptLst>
  <dgm:cxnLst>
    <dgm:cxn modelId="{B068E6FD-CAC9-47A8-B742-A9BD47B56C90}" type="presOf" srcId="{4BA8F89F-3179-40A8-A1CB-1E7BC0A28B5B}" destId="{A4226AA8-4DD3-40D9-AFCC-4ED444FE94B8}" srcOrd="0" destOrd="0" presId="urn:microsoft.com/office/officeart/2005/8/layout/vProcess5"/>
    <dgm:cxn modelId="{1B2A5589-884D-4CDD-BEA6-6D970D211056}" srcId="{4BA8F89F-3179-40A8-A1CB-1E7BC0A28B5B}" destId="{91B9FC4D-7C21-4FBA-AFDB-D7357FFB6407}" srcOrd="1" destOrd="0" parTransId="{BDEE1210-E7A8-43BF-B3EF-AC155CC9660E}" sibTransId="{4BBAB39F-ABA5-44D6-A838-64956F1C98D1}"/>
    <dgm:cxn modelId="{C424CE79-AC30-4CAD-A63F-A39C685A21B1}" type="presOf" srcId="{91B9FC4D-7C21-4FBA-AFDB-D7357FFB6407}" destId="{7679BC68-AB67-4F8B-B3C1-6E8525666645}" srcOrd="1" destOrd="0" presId="urn:microsoft.com/office/officeart/2005/8/layout/vProcess5"/>
    <dgm:cxn modelId="{FEF2A23D-84B2-4932-8DE5-748ED67D7783}" srcId="{4BA8F89F-3179-40A8-A1CB-1E7BC0A28B5B}" destId="{40504B0D-FB23-4FF7-88DB-E91100EEFCA9}" srcOrd="0" destOrd="0" parTransId="{47CF6283-82F9-46CE-B88C-9EE205CF7182}" sibTransId="{B1545676-EEB9-4898-97D3-95F3C4D523C1}"/>
    <dgm:cxn modelId="{F865631C-D14F-4289-9802-0EAEA6B30B80}" type="presOf" srcId="{40504B0D-FB23-4FF7-88DB-E91100EEFCA9}" destId="{E2D68723-88A2-4687-A5B6-FF4B58E50A6F}" srcOrd="0" destOrd="0" presId="urn:microsoft.com/office/officeart/2005/8/layout/vProcess5"/>
    <dgm:cxn modelId="{F04F83FC-85E1-4E78-B0DD-6705E199F352}" srcId="{4BA8F89F-3179-40A8-A1CB-1E7BC0A28B5B}" destId="{F0DEB4F8-F5E2-4E02-87B9-D0B4160E308A}" srcOrd="2" destOrd="0" parTransId="{C5FACE1B-470C-4E4A-B088-E4BA17DC6557}" sibTransId="{3CCCCDF6-3DBE-4D7B-9A40-FB67BEC67445}"/>
    <dgm:cxn modelId="{B1FCCE9A-EDEE-4FD6-B32F-5719AAF968A6}" type="presOf" srcId="{40504B0D-FB23-4FF7-88DB-E91100EEFCA9}" destId="{D65C8F11-C89F-43E9-8A82-9487683D0799}" srcOrd="1" destOrd="0" presId="urn:microsoft.com/office/officeart/2005/8/layout/vProcess5"/>
    <dgm:cxn modelId="{C367E01C-2799-44EB-A927-C67E6DD07336}" type="presOf" srcId="{B1545676-EEB9-4898-97D3-95F3C4D523C1}" destId="{FBAE63A1-9A4F-4119-8476-628072EC3257}" srcOrd="0" destOrd="0" presId="urn:microsoft.com/office/officeart/2005/8/layout/vProcess5"/>
    <dgm:cxn modelId="{789B5238-BAD0-4019-B98D-D58CB4FFC494}" type="presOf" srcId="{F0DEB4F8-F5E2-4E02-87B9-D0B4160E308A}" destId="{3F70A84A-4771-42D4-9885-51E508307872}" srcOrd="0" destOrd="0" presId="urn:microsoft.com/office/officeart/2005/8/layout/vProcess5"/>
    <dgm:cxn modelId="{6AECE707-F73D-4AC3-8704-F0AE3EB9DE67}" type="presOf" srcId="{4BBAB39F-ABA5-44D6-A838-64956F1C98D1}" destId="{7CA8F73C-CB84-4E13-A0C4-32C1ACC03E74}" srcOrd="0" destOrd="0" presId="urn:microsoft.com/office/officeart/2005/8/layout/vProcess5"/>
    <dgm:cxn modelId="{6C6A1DE5-48D8-49C0-B455-E08E73E2096D}" type="presOf" srcId="{91B9FC4D-7C21-4FBA-AFDB-D7357FFB6407}" destId="{4912CBD9-1F27-4F26-8E1A-4EE5A7173D0F}" srcOrd="0" destOrd="0" presId="urn:microsoft.com/office/officeart/2005/8/layout/vProcess5"/>
    <dgm:cxn modelId="{DD01284B-7ED4-4787-95B8-CCBCB2D8A30A}" type="presOf" srcId="{F0DEB4F8-F5E2-4E02-87B9-D0B4160E308A}" destId="{704C4308-2544-4324-A194-679912B62FAA}" srcOrd="1" destOrd="0" presId="urn:microsoft.com/office/officeart/2005/8/layout/vProcess5"/>
    <dgm:cxn modelId="{765AD671-49D2-4A0D-9AFA-6E59387F4D40}" type="presParOf" srcId="{A4226AA8-4DD3-40D9-AFCC-4ED444FE94B8}" destId="{3A5BD2A2-A79B-4B30-96D1-613F128D47EB}" srcOrd="0" destOrd="0" presId="urn:microsoft.com/office/officeart/2005/8/layout/vProcess5"/>
    <dgm:cxn modelId="{5B038A50-4A58-4301-A785-6431BBB459C2}" type="presParOf" srcId="{A4226AA8-4DD3-40D9-AFCC-4ED444FE94B8}" destId="{E2D68723-88A2-4687-A5B6-FF4B58E50A6F}" srcOrd="1" destOrd="0" presId="urn:microsoft.com/office/officeart/2005/8/layout/vProcess5"/>
    <dgm:cxn modelId="{45866F1A-C06B-41BD-85D9-102EF1901562}" type="presParOf" srcId="{A4226AA8-4DD3-40D9-AFCC-4ED444FE94B8}" destId="{4912CBD9-1F27-4F26-8E1A-4EE5A7173D0F}" srcOrd="2" destOrd="0" presId="urn:microsoft.com/office/officeart/2005/8/layout/vProcess5"/>
    <dgm:cxn modelId="{90B24F9E-1144-4840-8E44-9F044A7D0881}" type="presParOf" srcId="{A4226AA8-4DD3-40D9-AFCC-4ED444FE94B8}" destId="{3F70A84A-4771-42D4-9885-51E508307872}" srcOrd="3" destOrd="0" presId="urn:microsoft.com/office/officeart/2005/8/layout/vProcess5"/>
    <dgm:cxn modelId="{AE63C26D-F7F2-4B00-9307-C076A1591416}" type="presParOf" srcId="{A4226AA8-4DD3-40D9-AFCC-4ED444FE94B8}" destId="{FBAE63A1-9A4F-4119-8476-628072EC3257}" srcOrd="4" destOrd="0" presId="urn:microsoft.com/office/officeart/2005/8/layout/vProcess5"/>
    <dgm:cxn modelId="{422F9CD7-6C94-48C0-981F-5954DD052F04}" type="presParOf" srcId="{A4226AA8-4DD3-40D9-AFCC-4ED444FE94B8}" destId="{7CA8F73C-CB84-4E13-A0C4-32C1ACC03E74}" srcOrd="5" destOrd="0" presId="urn:microsoft.com/office/officeart/2005/8/layout/vProcess5"/>
    <dgm:cxn modelId="{28136959-6CFF-4FF5-B73B-DAD6A9941D83}" type="presParOf" srcId="{A4226AA8-4DD3-40D9-AFCC-4ED444FE94B8}" destId="{D65C8F11-C89F-43E9-8A82-9487683D0799}" srcOrd="6" destOrd="0" presId="urn:microsoft.com/office/officeart/2005/8/layout/vProcess5"/>
    <dgm:cxn modelId="{FD9373D7-9D24-4C29-94F6-52B5AEE42AD6}" type="presParOf" srcId="{A4226AA8-4DD3-40D9-AFCC-4ED444FE94B8}" destId="{7679BC68-AB67-4F8B-B3C1-6E8525666645}" srcOrd="7" destOrd="0" presId="urn:microsoft.com/office/officeart/2005/8/layout/vProcess5"/>
    <dgm:cxn modelId="{2FF20E59-625D-4A88-890A-B808BB7CC864}" type="presParOf" srcId="{A4226AA8-4DD3-40D9-AFCC-4ED444FE94B8}" destId="{704C4308-2544-4324-A194-679912B62FAA}"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498937F2-938B-4C7D-BC14-16899CA0E6B8}" type="doc">
      <dgm:prSet loTypeId="urn:microsoft.com/office/officeart/2005/8/layout/hProcess9" loCatId="process" qsTypeId="urn:microsoft.com/office/officeart/2005/8/quickstyle/simple1" qsCatId="simple" csTypeId="urn:microsoft.com/office/officeart/2005/8/colors/colorful5" csCatId="colorful" phldr="1"/>
      <dgm:spPr/>
      <dgm:t>
        <a:bodyPr/>
        <a:lstStyle/>
        <a:p>
          <a:endParaRPr lang="en-US"/>
        </a:p>
      </dgm:t>
    </dgm:pt>
    <dgm:pt modelId="{C73D8BE0-3E37-4A10-BA56-6240AE13870D}">
      <dgm:prSet/>
      <dgm:spPr/>
      <dgm:t>
        <a:bodyPr/>
        <a:lstStyle/>
        <a:p>
          <a:pPr rtl="0"/>
          <a:r>
            <a:rPr lang="en-US" dirty="0" smtClean="0"/>
            <a:t>When a limitation is applied based on a current, significant health and safety risk, an ODDS-approved form must be incorporated in the person-centered planning process. </a:t>
          </a:r>
          <a:endParaRPr lang="en-US" dirty="0"/>
        </a:p>
      </dgm:t>
    </dgm:pt>
    <dgm:pt modelId="{F3B1A1FC-89A4-40ED-A160-10FD43DABCA1}" type="parTrans" cxnId="{329DEBBC-C116-4D70-B8ED-5EC86F2D64AF}">
      <dgm:prSet/>
      <dgm:spPr/>
      <dgm:t>
        <a:bodyPr/>
        <a:lstStyle/>
        <a:p>
          <a:endParaRPr lang="en-US"/>
        </a:p>
      </dgm:t>
    </dgm:pt>
    <dgm:pt modelId="{E211359C-6DA6-4C3E-9BB5-AE223341F73F}" type="sibTrans" cxnId="{329DEBBC-C116-4D70-B8ED-5EC86F2D64AF}">
      <dgm:prSet/>
      <dgm:spPr/>
      <dgm:t>
        <a:bodyPr/>
        <a:lstStyle/>
        <a:p>
          <a:endParaRPr lang="en-US"/>
        </a:p>
      </dgm:t>
    </dgm:pt>
    <dgm:pt modelId="{6E91AA18-46EF-47A0-9087-A54BD3DEAFD5}" type="pres">
      <dgm:prSet presAssocID="{498937F2-938B-4C7D-BC14-16899CA0E6B8}" presName="CompostProcess" presStyleCnt="0">
        <dgm:presLayoutVars>
          <dgm:dir/>
          <dgm:resizeHandles val="exact"/>
        </dgm:presLayoutVars>
      </dgm:prSet>
      <dgm:spPr/>
      <dgm:t>
        <a:bodyPr/>
        <a:lstStyle/>
        <a:p>
          <a:endParaRPr lang="en-US"/>
        </a:p>
      </dgm:t>
    </dgm:pt>
    <dgm:pt modelId="{59D9DE34-1EA2-454A-831F-7CB2C3A09BE2}" type="pres">
      <dgm:prSet presAssocID="{498937F2-938B-4C7D-BC14-16899CA0E6B8}" presName="arrow" presStyleLbl="bgShp" presStyleIdx="0" presStyleCnt="1"/>
      <dgm:spPr/>
    </dgm:pt>
    <dgm:pt modelId="{39AFFE85-3C2F-4A84-B3CF-BCDA2DE541B3}" type="pres">
      <dgm:prSet presAssocID="{498937F2-938B-4C7D-BC14-16899CA0E6B8}" presName="linearProcess" presStyleCnt="0"/>
      <dgm:spPr/>
    </dgm:pt>
    <dgm:pt modelId="{B73FB341-07F1-4B42-95AE-D9496F5CF7B0}" type="pres">
      <dgm:prSet presAssocID="{C73D8BE0-3E37-4A10-BA56-6240AE13870D}" presName="textNode" presStyleLbl="node1" presStyleIdx="0" presStyleCnt="1">
        <dgm:presLayoutVars>
          <dgm:bulletEnabled val="1"/>
        </dgm:presLayoutVars>
      </dgm:prSet>
      <dgm:spPr/>
      <dgm:t>
        <a:bodyPr/>
        <a:lstStyle/>
        <a:p>
          <a:endParaRPr lang="en-US"/>
        </a:p>
      </dgm:t>
    </dgm:pt>
  </dgm:ptLst>
  <dgm:cxnLst>
    <dgm:cxn modelId="{329DEBBC-C116-4D70-B8ED-5EC86F2D64AF}" srcId="{498937F2-938B-4C7D-BC14-16899CA0E6B8}" destId="{C73D8BE0-3E37-4A10-BA56-6240AE13870D}" srcOrd="0" destOrd="0" parTransId="{F3B1A1FC-89A4-40ED-A160-10FD43DABCA1}" sibTransId="{E211359C-6DA6-4C3E-9BB5-AE223341F73F}"/>
    <dgm:cxn modelId="{9896CBF9-5AA9-4479-914B-A119CA2C0903}" type="presOf" srcId="{C73D8BE0-3E37-4A10-BA56-6240AE13870D}" destId="{B73FB341-07F1-4B42-95AE-D9496F5CF7B0}" srcOrd="0" destOrd="0" presId="urn:microsoft.com/office/officeart/2005/8/layout/hProcess9"/>
    <dgm:cxn modelId="{8C3D1BAD-BC71-4E39-A956-8E156714B63B}" type="presOf" srcId="{498937F2-938B-4C7D-BC14-16899CA0E6B8}" destId="{6E91AA18-46EF-47A0-9087-A54BD3DEAFD5}" srcOrd="0" destOrd="0" presId="urn:microsoft.com/office/officeart/2005/8/layout/hProcess9"/>
    <dgm:cxn modelId="{1B1A0EE4-58FA-4BF1-8F52-D60096A27655}" type="presParOf" srcId="{6E91AA18-46EF-47A0-9087-A54BD3DEAFD5}" destId="{59D9DE34-1EA2-454A-831F-7CB2C3A09BE2}" srcOrd="0" destOrd="0" presId="urn:microsoft.com/office/officeart/2005/8/layout/hProcess9"/>
    <dgm:cxn modelId="{F91E1E3E-D3BE-408D-A3FB-8CE7B4835578}" type="presParOf" srcId="{6E91AA18-46EF-47A0-9087-A54BD3DEAFD5}" destId="{39AFFE85-3C2F-4A84-B3CF-BCDA2DE541B3}" srcOrd="1" destOrd="0" presId="urn:microsoft.com/office/officeart/2005/8/layout/hProcess9"/>
    <dgm:cxn modelId="{849F6FCE-1CEB-4556-BDE4-E5BE9FC8D7D5}" type="presParOf" srcId="{39AFFE85-3C2F-4A84-B3CF-BCDA2DE541B3}" destId="{B73FB341-07F1-4B42-95AE-D9496F5CF7B0}"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E9A56314-26B6-4EA8-AE1A-8A974A028B57}"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357261A8-9B12-41A6-816A-5A33FE704A23}">
      <dgm:prSet/>
      <dgm:spPr/>
      <dgm:t>
        <a:bodyPr/>
        <a:lstStyle/>
        <a:p>
          <a:pPr rtl="0"/>
          <a:r>
            <a:rPr lang="en-US" dirty="0" smtClean="0"/>
            <a:t>The Individual Support Plan (ISP) must document </a:t>
          </a:r>
          <a:r>
            <a:rPr lang="en-US" u="sng" dirty="0" smtClean="0"/>
            <a:t>all</a:t>
          </a:r>
          <a:r>
            <a:rPr lang="en-US" dirty="0" smtClean="0"/>
            <a:t> of the following:</a:t>
          </a:r>
          <a:endParaRPr lang="en-US" dirty="0"/>
        </a:p>
      </dgm:t>
    </dgm:pt>
    <dgm:pt modelId="{D01FB967-62BF-477E-85DC-A36F0E896A14}" type="parTrans" cxnId="{E9A3F0A9-D984-4E3C-A7D0-3923D4F1B578}">
      <dgm:prSet/>
      <dgm:spPr/>
      <dgm:t>
        <a:bodyPr/>
        <a:lstStyle/>
        <a:p>
          <a:endParaRPr lang="en-US"/>
        </a:p>
      </dgm:t>
    </dgm:pt>
    <dgm:pt modelId="{527BCA27-78E8-45CD-947B-511F1C2934DE}" type="sibTrans" cxnId="{E9A3F0A9-D984-4E3C-A7D0-3923D4F1B578}">
      <dgm:prSet/>
      <dgm:spPr/>
      <dgm:t>
        <a:bodyPr/>
        <a:lstStyle/>
        <a:p>
          <a:endParaRPr lang="en-US"/>
        </a:p>
      </dgm:t>
    </dgm:pt>
    <dgm:pt modelId="{AE1F49F7-4D97-4274-898C-C4F01B2278BB}">
      <dgm:prSet/>
      <dgm:spPr/>
      <dgm:t>
        <a:bodyPr/>
        <a:lstStyle/>
        <a:p>
          <a:pPr rtl="0">
            <a:spcAft>
              <a:spcPts val="600"/>
            </a:spcAft>
          </a:pPr>
          <a:r>
            <a:rPr lang="en-US" dirty="0" smtClean="0"/>
            <a:t>The need justifying the limitation;</a:t>
          </a:r>
          <a:endParaRPr lang="en-US" dirty="0"/>
        </a:p>
      </dgm:t>
    </dgm:pt>
    <dgm:pt modelId="{2519DBE5-0489-4570-A169-27AA668AA788}" type="parTrans" cxnId="{D538A663-F696-4A12-98B0-19710B53ECDA}">
      <dgm:prSet/>
      <dgm:spPr/>
      <dgm:t>
        <a:bodyPr/>
        <a:lstStyle/>
        <a:p>
          <a:endParaRPr lang="en-US"/>
        </a:p>
      </dgm:t>
    </dgm:pt>
    <dgm:pt modelId="{C25EE8FB-86AB-4186-88E2-DA1195373128}" type="sibTrans" cxnId="{D538A663-F696-4A12-98B0-19710B53ECDA}">
      <dgm:prSet/>
      <dgm:spPr/>
      <dgm:t>
        <a:bodyPr/>
        <a:lstStyle/>
        <a:p>
          <a:endParaRPr lang="en-US"/>
        </a:p>
      </dgm:t>
    </dgm:pt>
    <dgm:pt modelId="{4039D065-4524-4043-96C2-6668B71F7C5E}">
      <dgm:prSet/>
      <dgm:spPr/>
      <dgm:t>
        <a:bodyPr/>
        <a:lstStyle/>
        <a:p>
          <a:pPr rtl="0">
            <a:spcAft>
              <a:spcPts val="600"/>
            </a:spcAft>
          </a:pPr>
          <a:r>
            <a:rPr lang="en-US" dirty="0" smtClean="0"/>
            <a:t>The positive interventions used prior;</a:t>
          </a:r>
          <a:endParaRPr lang="en-US" dirty="0"/>
        </a:p>
      </dgm:t>
    </dgm:pt>
    <dgm:pt modelId="{24A962AA-81C2-4C9B-B7F8-F9ABEDC6B290}" type="parTrans" cxnId="{5E6DE46A-778D-416D-9F56-65CB5F1C26FB}">
      <dgm:prSet/>
      <dgm:spPr/>
      <dgm:t>
        <a:bodyPr/>
        <a:lstStyle/>
        <a:p>
          <a:endParaRPr lang="en-US"/>
        </a:p>
      </dgm:t>
    </dgm:pt>
    <dgm:pt modelId="{6BD9CF08-EF5A-44D8-B699-69D54C96EA50}" type="sibTrans" cxnId="{5E6DE46A-778D-416D-9F56-65CB5F1C26FB}">
      <dgm:prSet/>
      <dgm:spPr/>
      <dgm:t>
        <a:bodyPr/>
        <a:lstStyle/>
        <a:p>
          <a:endParaRPr lang="en-US"/>
        </a:p>
      </dgm:t>
    </dgm:pt>
    <dgm:pt modelId="{DCE3EB7D-7B87-443B-888A-E5FD475731EA}">
      <dgm:prSet/>
      <dgm:spPr/>
      <dgm:t>
        <a:bodyPr/>
        <a:lstStyle/>
        <a:p>
          <a:pPr rtl="0">
            <a:spcAft>
              <a:spcPts val="600"/>
            </a:spcAft>
          </a:pPr>
          <a:r>
            <a:rPr lang="en-US" dirty="0" smtClean="0"/>
            <a:t>What has been tried but didn’t work;</a:t>
          </a:r>
          <a:endParaRPr lang="en-US" dirty="0"/>
        </a:p>
      </dgm:t>
    </dgm:pt>
    <dgm:pt modelId="{2021CFA8-01DB-4374-9A77-F7E868028E49}" type="parTrans" cxnId="{899F715B-33D0-4832-989A-CAAED57DF68B}">
      <dgm:prSet/>
      <dgm:spPr/>
      <dgm:t>
        <a:bodyPr/>
        <a:lstStyle/>
        <a:p>
          <a:endParaRPr lang="en-US"/>
        </a:p>
      </dgm:t>
    </dgm:pt>
    <dgm:pt modelId="{4D6C4EC4-545F-4AF4-BA6F-86B4ECE1A810}" type="sibTrans" cxnId="{899F715B-33D0-4832-989A-CAAED57DF68B}">
      <dgm:prSet/>
      <dgm:spPr/>
      <dgm:t>
        <a:bodyPr/>
        <a:lstStyle/>
        <a:p>
          <a:endParaRPr lang="en-US"/>
        </a:p>
      </dgm:t>
    </dgm:pt>
    <dgm:pt modelId="{F3F27A0D-E18D-48A5-9CFF-99751245C902}">
      <dgm:prSet/>
      <dgm:spPr/>
      <dgm:t>
        <a:bodyPr/>
        <a:lstStyle/>
        <a:p>
          <a:pPr rtl="0">
            <a:spcAft>
              <a:spcPts val="600"/>
            </a:spcAft>
          </a:pPr>
          <a:r>
            <a:rPr lang="en-US" dirty="0" smtClean="0"/>
            <a:t>A description of the limitation that is proportionate to the assessed need;</a:t>
          </a:r>
          <a:endParaRPr lang="en-US" dirty="0"/>
        </a:p>
      </dgm:t>
    </dgm:pt>
    <dgm:pt modelId="{3A42A2C1-8564-4DF9-B5C5-FD5F7CD0895B}" type="parTrans" cxnId="{24F43C95-CCD2-42EF-A539-D64D89F490A7}">
      <dgm:prSet/>
      <dgm:spPr/>
      <dgm:t>
        <a:bodyPr/>
        <a:lstStyle/>
        <a:p>
          <a:endParaRPr lang="en-US"/>
        </a:p>
      </dgm:t>
    </dgm:pt>
    <dgm:pt modelId="{7DD2FA97-6FA4-42B0-8070-211924A61A2D}" type="sibTrans" cxnId="{24F43C95-CCD2-42EF-A539-D64D89F490A7}">
      <dgm:prSet/>
      <dgm:spPr/>
      <dgm:t>
        <a:bodyPr/>
        <a:lstStyle/>
        <a:p>
          <a:endParaRPr lang="en-US"/>
        </a:p>
      </dgm:t>
    </dgm:pt>
    <dgm:pt modelId="{B4D1C64E-F965-45FC-AC5B-01E73F79C81D}">
      <dgm:prSet/>
      <dgm:spPr/>
      <dgm:t>
        <a:bodyPr/>
        <a:lstStyle/>
        <a:p>
          <a:pPr rtl="0">
            <a:spcAft>
              <a:spcPts val="600"/>
            </a:spcAft>
          </a:pPr>
          <a:r>
            <a:rPr lang="en-US" dirty="0" smtClean="0"/>
            <a:t>Regular collection and review of data measuring the ongoing effectiveness of the limitation;</a:t>
          </a:r>
          <a:endParaRPr lang="en-US" dirty="0"/>
        </a:p>
      </dgm:t>
    </dgm:pt>
    <dgm:pt modelId="{5AD9A541-3BEB-44FC-A427-BD53EB081ADF}" type="parTrans" cxnId="{CEE77568-9B46-424B-812F-B3C448302608}">
      <dgm:prSet/>
      <dgm:spPr/>
      <dgm:t>
        <a:bodyPr/>
        <a:lstStyle/>
        <a:p>
          <a:endParaRPr lang="en-US"/>
        </a:p>
      </dgm:t>
    </dgm:pt>
    <dgm:pt modelId="{DF08226A-F328-4921-A5EF-C5F4F10C5304}" type="sibTrans" cxnId="{CEE77568-9B46-424B-812F-B3C448302608}">
      <dgm:prSet/>
      <dgm:spPr/>
      <dgm:t>
        <a:bodyPr/>
        <a:lstStyle/>
        <a:p>
          <a:endParaRPr lang="en-US"/>
        </a:p>
      </dgm:t>
    </dgm:pt>
    <dgm:pt modelId="{31ABD814-717F-4E1C-AC1B-86068DF8C72B}">
      <dgm:prSet/>
      <dgm:spPr/>
      <dgm:t>
        <a:bodyPr/>
        <a:lstStyle/>
        <a:p>
          <a:pPr rtl="0">
            <a:spcAft>
              <a:spcPts val="600"/>
            </a:spcAft>
          </a:pPr>
          <a:r>
            <a:rPr lang="en-US" dirty="0" smtClean="0"/>
            <a:t>Time limits for reviews of the limitation to determine if the limitation remains necessary (minimum annual basis);</a:t>
          </a:r>
          <a:endParaRPr lang="en-US" dirty="0"/>
        </a:p>
      </dgm:t>
    </dgm:pt>
    <dgm:pt modelId="{206E28DF-25FE-44AB-B7FD-D842C33C20EF}" type="parTrans" cxnId="{CB739045-AC19-4C47-B334-31F78A9B7791}">
      <dgm:prSet/>
      <dgm:spPr/>
      <dgm:t>
        <a:bodyPr/>
        <a:lstStyle/>
        <a:p>
          <a:endParaRPr lang="en-US"/>
        </a:p>
      </dgm:t>
    </dgm:pt>
    <dgm:pt modelId="{F1501BE1-A54D-475C-BC54-AF9C86987E1B}" type="sibTrans" cxnId="{CB739045-AC19-4C47-B334-31F78A9B7791}">
      <dgm:prSet/>
      <dgm:spPr/>
      <dgm:t>
        <a:bodyPr/>
        <a:lstStyle/>
        <a:p>
          <a:endParaRPr lang="en-US"/>
        </a:p>
      </dgm:t>
    </dgm:pt>
    <dgm:pt modelId="{E8CFCF1B-F258-4926-BADB-9A0DE1D82112}">
      <dgm:prSet/>
      <dgm:spPr/>
      <dgm:t>
        <a:bodyPr/>
        <a:lstStyle/>
        <a:p>
          <a:pPr rtl="0">
            <a:spcAft>
              <a:spcPts val="600"/>
            </a:spcAft>
          </a:pPr>
          <a:r>
            <a:rPr lang="en-US" dirty="0" smtClean="0"/>
            <a:t>The informed consent of the individual, or the individual’s legal guardian; </a:t>
          </a:r>
          <a:endParaRPr lang="en-US" dirty="0"/>
        </a:p>
      </dgm:t>
    </dgm:pt>
    <dgm:pt modelId="{A4822A45-5E92-4B68-938D-2C0372AD453A}" type="parTrans" cxnId="{4DC41145-1584-442D-BB90-2A173503F783}">
      <dgm:prSet/>
      <dgm:spPr/>
      <dgm:t>
        <a:bodyPr/>
        <a:lstStyle/>
        <a:p>
          <a:endParaRPr lang="en-US"/>
        </a:p>
      </dgm:t>
    </dgm:pt>
    <dgm:pt modelId="{6E58F68C-9E02-46F1-9685-64D152A2E8D8}" type="sibTrans" cxnId="{4DC41145-1584-442D-BB90-2A173503F783}">
      <dgm:prSet/>
      <dgm:spPr/>
      <dgm:t>
        <a:bodyPr/>
        <a:lstStyle/>
        <a:p>
          <a:endParaRPr lang="en-US"/>
        </a:p>
      </dgm:t>
    </dgm:pt>
    <dgm:pt modelId="{7A1A1195-E1C4-4B69-9E40-0F4B28C62CBA}">
      <dgm:prSet/>
      <dgm:spPr/>
      <dgm:t>
        <a:bodyPr/>
        <a:lstStyle/>
        <a:p>
          <a:pPr rtl="0">
            <a:spcAft>
              <a:spcPct val="15000"/>
            </a:spcAft>
          </a:pPr>
          <a:r>
            <a:rPr lang="en-US" dirty="0" smtClean="0"/>
            <a:t>An assurance the limitation will not cause harm to the individual.</a:t>
          </a:r>
          <a:endParaRPr lang="en-US" dirty="0"/>
        </a:p>
      </dgm:t>
    </dgm:pt>
    <dgm:pt modelId="{DF5BCB0E-66C7-4370-88FB-B2F21C09767B}" type="parTrans" cxnId="{220DBFB0-CC03-446F-AC36-614580B249CB}">
      <dgm:prSet/>
      <dgm:spPr/>
      <dgm:t>
        <a:bodyPr/>
        <a:lstStyle/>
        <a:p>
          <a:endParaRPr lang="en-US"/>
        </a:p>
      </dgm:t>
    </dgm:pt>
    <dgm:pt modelId="{D95CB25F-48A7-453C-95F4-078C9059B358}" type="sibTrans" cxnId="{220DBFB0-CC03-446F-AC36-614580B249CB}">
      <dgm:prSet/>
      <dgm:spPr/>
      <dgm:t>
        <a:bodyPr/>
        <a:lstStyle/>
        <a:p>
          <a:endParaRPr lang="en-US"/>
        </a:p>
      </dgm:t>
    </dgm:pt>
    <dgm:pt modelId="{70A627C5-635E-473F-980F-F7C0590AB997}" type="pres">
      <dgm:prSet presAssocID="{E9A56314-26B6-4EA8-AE1A-8A974A028B57}" presName="Name0" presStyleCnt="0">
        <dgm:presLayoutVars>
          <dgm:dir/>
          <dgm:animLvl val="lvl"/>
          <dgm:resizeHandles val="exact"/>
        </dgm:presLayoutVars>
      </dgm:prSet>
      <dgm:spPr/>
      <dgm:t>
        <a:bodyPr/>
        <a:lstStyle/>
        <a:p>
          <a:endParaRPr lang="en-US"/>
        </a:p>
      </dgm:t>
    </dgm:pt>
    <dgm:pt modelId="{EBF6F1CC-AA15-4E78-9643-910A26F0B62A}" type="pres">
      <dgm:prSet presAssocID="{357261A8-9B12-41A6-816A-5A33FE704A23}" presName="composite" presStyleCnt="0"/>
      <dgm:spPr/>
    </dgm:pt>
    <dgm:pt modelId="{CD2642F5-7752-4CB7-9667-DC130D0CABA1}" type="pres">
      <dgm:prSet presAssocID="{357261A8-9B12-41A6-816A-5A33FE704A23}" presName="parTx" presStyleLbl="alignNode1" presStyleIdx="0" presStyleCnt="1">
        <dgm:presLayoutVars>
          <dgm:chMax val="0"/>
          <dgm:chPref val="0"/>
          <dgm:bulletEnabled val="1"/>
        </dgm:presLayoutVars>
      </dgm:prSet>
      <dgm:spPr/>
      <dgm:t>
        <a:bodyPr/>
        <a:lstStyle/>
        <a:p>
          <a:endParaRPr lang="en-US"/>
        </a:p>
      </dgm:t>
    </dgm:pt>
    <dgm:pt modelId="{E2D183DB-4C5B-439E-BB5D-4F1672AE570E}" type="pres">
      <dgm:prSet presAssocID="{357261A8-9B12-41A6-816A-5A33FE704A23}" presName="desTx" presStyleLbl="alignAccFollowNode1" presStyleIdx="0" presStyleCnt="1" custLinFactNeighborX="-470" custLinFactNeighborY="163">
        <dgm:presLayoutVars>
          <dgm:bulletEnabled val="1"/>
        </dgm:presLayoutVars>
      </dgm:prSet>
      <dgm:spPr/>
      <dgm:t>
        <a:bodyPr/>
        <a:lstStyle/>
        <a:p>
          <a:endParaRPr lang="en-US"/>
        </a:p>
      </dgm:t>
    </dgm:pt>
  </dgm:ptLst>
  <dgm:cxnLst>
    <dgm:cxn modelId="{7D15950C-30D4-404F-8922-D8DA1D293AE7}" type="presOf" srcId="{B4D1C64E-F965-45FC-AC5B-01E73F79C81D}" destId="{E2D183DB-4C5B-439E-BB5D-4F1672AE570E}" srcOrd="0" destOrd="4" presId="urn:microsoft.com/office/officeart/2005/8/layout/hList1"/>
    <dgm:cxn modelId="{220DBFB0-CC03-446F-AC36-614580B249CB}" srcId="{357261A8-9B12-41A6-816A-5A33FE704A23}" destId="{7A1A1195-E1C4-4B69-9E40-0F4B28C62CBA}" srcOrd="7" destOrd="0" parTransId="{DF5BCB0E-66C7-4370-88FB-B2F21C09767B}" sibTransId="{D95CB25F-48A7-453C-95F4-078C9059B358}"/>
    <dgm:cxn modelId="{CEE77568-9B46-424B-812F-B3C448302608}" srcId="{357261A8-9B12-41A6-816A-5A33FE704A23}" destId="{B4D1C64E-F965-45FC-AC5B-01E73F79C81D}" srcOrd="4" destOrd="0" parTransId="{5AD9A541-3BEB-44FC-A427-BD53EB081ADF}" sibTransId="{DF08226A-F328-4921-A5EF-C5F4F10C5304}"/>
    <dgm:cxn modelId="{899F715B-33D0-4832-989A-CAAED57DF68B}" srcId="{357261A8-9B12-41A6-816A-5A33FE704A23}" destId="{DCE3EB7D-7B87-443B-888A-E5FD475731EA}" srcOrd="2" destOrd="0" parTransId="{2021CFA8-01DB-4374-9A77-F7E868028E49}" sibTransId="{4D6C4EC4-545F-4AF4-BA6F-86B4ECE1A810}"/>
    <dgm:cxn modelId="{D538A663-F696-4A12-98B0-19710B53ECDA}" srcId="{357261A8-9B12-41A6-816A-5A33FE704A23}" destId="{AE1F49F7-4D97-4274-898C-C4F01B2278BB}" srcOrd="0" destOrd="0" parTransId="{2519DBE5-0489-4570-A169-27AA668AA788}" sibTransId="{C25EE8FB-86AB-4186-88E2-DA1195373128}"/>
    <dgm:cxn modelId="{E702DCE3-351B-4561-BDD0-DE086AC4A98A}" type="presOf" srcId="{4039D065-4524-4043-96C2-6668B71F7C5E}" destId="{E2D183DB-4C5B-439E-BB5D-4F1672AE570E}" srcOrd="0" destOrd="1" presId="urn:microsoft.com/office/officeart/2005/8/layout/hList1"/>
    <dgm:cxn modelId="{ECB2C728-0FD3-44AC-98F9-7962AD59DFE4}" type="presOf" srcId="{DCE3EB7D-7B87-443B-888A-E5FD475731EA}" destId="{E2D183DB-4C5B-439E-BB5D-4F1672AE570E}" srcOrd="0" destOrd="2" presId="urn:microsoft.com/office/officeart/2005/8/layout/hList1"/>
    <dgm:cxn modelId="{9C39654C-6F64-4599-AFFB-14195CE74F24}" type="presOf" srcId="{31ABD814-717F-4E1C-AC1B-86068DF8C72B}" destId="{E2D183DB-4C5B-439E-BB5D-4F1672AE570E}" srcOrd="0" destOrd="5" presId="urn:microsoft.com/office/officeart/2005/8/layout/hList1"/>
    <dgm:cxn modelId="{3BC0D7EC-5A32-49B1-BBAC-BDE3082D0329}" type="presOf" srcId="{E8CFCF1B-F258-4926-BADB-9A0DE1D82112}" destId="{E2D183DB-4C5B-439E-BB5D-4F1672AE570E}" srcOrd="0" destOrd="6" presId="urn:microsoft.com/office/officeart/2005/8/layout/hList1"/>
    <dgm:cxn modelId="{63C5AC40-3CE0-4822-A279-F9BAEB3917A8}" type="presOf" srcId="{F3F27A0D-E18D-48A5-9CFF-99751245C902}" destId="{E2D183DB-4C5B-439E-BB5D-4F1672AE570E}" srcOrd="0" destOrd="3" presId="urn:microsoft.com/office/officeart/2005/8/layout/hList1"/>
    <dgm:cxn modelId="{DD84AE0E-9FB6-4F27-B3B5-568F3F4BD18B}" type="presOf" srcId="{E9A56314-26B6-4EA8-AE1A-8A974A028B57}" destId="{70A627C5-635E-473F-980F-F7C0590AB997}" srcOrd="0" destOrd="0" presId="urn:microsoft.com/office/officeart/2005/8/layout/hList1"/>
    <dgm:cxn modelId="{5E6DE46A-778D-416D-9F56-65CB5F1C26FB}" srcId="{357261A8-9B12-41A6-816A-5A33FE704A23}" destId="{4039D065-4524-4043-96C2-6668B71F7C5E}" srcOrd="1" destOrd="0" parTransId="{24A962AA-81C2-4C9B-B7F8-F9ABEDC6B290}" sibTransId="{6BD9CF08-EF5A-44D8-B699-69D54C96EA50}"/>
    <dgm:cxn modelId="{ECBDB5E5-DA48-4577-AAE6-4470ADAFD014}" type="presOf" srcId="{AE1F49F7-4D97-4274-898C-C4F01B2278BB}" destId="{E2D183DB-4C5B-439E-BB5D-4F1672AE570E}" srcOrd="0" destOrd="0" presId="urn:microsoft.com/office/officeart/2005/8/layout/hList1"/>
    <dgm:cxn modelId="{E9A3F0A9-D984-4E3C-A7D0-3923D4F1B578}" srcId="{E9A56314-26B6-4EA8-AE1A-8A974A028B57}" destId="{357261A8-9B12-41A6-816A-5A33FE704A23}" srcOrd="0" destOrd="0" parTransId="{D01FB967-62BF-477E-85DC-A36F0E896A14}" sibTransId="{527BCA27-78E8-45CD-947B-511F1C2934DE}"/>
    <dgm:cxn modelId="{24F43C95-CCD2-42EF-A539-D64D89F490A7}" srcId="{357261A8-9B12-41A6-816A-5A33FE704A23}" destId="{F3F27A0D-E18D-48A5-9CFF-99751245C902}" srcOrd="3" destOrd="0" parTransId="{3A42A2C1-8564-4DF9-B5C5-FD5F7CD0895B}" sibTransId="{7DD2FA97-6FA4-42B0-8070-211924A61A2D}"/>
    <dgm:cxn modelId="{4DC41145-1584-442D-BB90-2A173503F783}" srcId="{357261A8-9B12-41A6-816A-5A33FE704A23}" destId="{E8CFCF1B-F258-4926-BADB-9A0DE1D82112}" srcOrd="6" destOrd="0" parTransId="{A4822A45-5E92-4B68-938D-2C0372AD453A}" sibTransId="{6E58F68C-9E02-46F1-9685-64D152A2E8D8}"/>
    <dgm:cxn modelId="{CB739045-AC19-4C47-B334-31F78A9B7791}" srcId="{357261A8-9B12-41A6-816A-5A33FE704A23}" destId="{31ABD814-717F-4E1C-AC1B-86068DF8C72B}" srcOrd="5" destOrd="0" parTransId="{206E28DF-25FE-44AB-B7FD-D842C33C20EF}" sibTransId="{F1501BE1-A54D-475C-BC54-AF9C86987E1B}"/>
    <dgm:cxn modelId="{D9B4BE3B-C97E-4754-881E-48DC51C84E6A}" type="presOf" srcId="{7A1A1195-E1C4-4B69-9E40-0F4B28C62CBA}" destId="{E2D183DB-4C5B-439E-BB5D-4F1672AE570E}" srcOrd="0" destOrd="7" presId="urn:microsoft.com/office/officeart/2005/8/layout/hList1"/>
    <dgm:cxn modelId="{9AD94419-E6EA-4746-BEAA-1536E5276552}" type="presOf" srcId="{357261A8-9B12-41A6-816A-5A33FE704A23}" destId="{CD2642F5-7752-4CB7-9667-DC130D0CABA1}" srcOrd="0" destOrd="0" presId="urn:microsoft.com/office/officeart/2005/8/layout/hList1"/>
    <dgm:cxn modelId="{A5F12800-1F36-48AD-93D2-977180ADE387}" type="presParOf" srcId="{70A627C5-635E-473F-980F-F7C0590AB997}" destId="{EBF6F1CC-AA15-4E78-9643-910A26F0B62A}" srcOrd="0" destOrd="0" presId="urn:microsoft.com/office/officeart/2005/8/layout/hList1"/>
    <dgm:cxn modelId="{FB685FCE-F956-4D62-96BD-807D0B1C7967}" type="presParOf" srcId="{EBF6F1CC-AA15-4E78-9643-910A26F0B62A}" destId="{CD2642F5-7752-4CB7-9667-DC130D0CABA1}" srcOrd="0" destOrd="0" presId="urn:microsoft.com/office/officeart/2005/8/layout/hList1"/>
    <dgm:cxn modelId="{E5AD31B3-A349-4DC2-9325-407593E4700D}" type="presParOf" srcId="{EBF6F1CC-AA15-4E78-9643-910A26F0B62A}" destId="{E2D183DB-4C5B-439E-BB5D-4F1672AE570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41DC111E-CBF2-4A02-8610-801257BAD205}" type="doc">
      <dgm:prSet loTypeId="urn:microsoft.com/office/officeart/2005/8/layout/process1" loCatId="process" qsTypeId="urn:microsoft.com/office/officeart/2005/8/quickstyle/simple1" qsCatId="simple" csTypeId="urn:microsoft.com/office/officeart/2005/8/colors/colorful3" csCatId="colorful" phldr="1"/>
      <dgm:spPr/>
      <dgm:t>
        <a:bodyPr/>
        <a:lstStyle/>
        <a:p>
          <a:endParaRPr lang="en-US"/>
        </a:p>
      </dgm:t>
    </dgm:pt>
    <dgm:pt modelId="{BFBFDF82-D6D5-4358-AB85-A7DCD9FD1773}">
      <dgm:prSet/>
      <dgm:spPr/>
      <dgm:t>
        <a:bodyPr/>
        <a:lstStyle/>
        <a:p>
          <a:pPr rtl="0"/>
          <a:r>
            <a:rPr lang="en-US" dirty="0" smtClean="0"/>
            <a:t>Facilitating the limitations discussion</a:t>
          </a:r>
          <a:endParaRPr lang="en-US" dirty="0"/>
        </a:p>
      </dgm:t>
    </dgm:pt>
    <dgm:pt modelId="{8BE7425B-BEE8-4773-8270-8DAA62097C04}" type="parTrans" cxnId="{A132980C-1630-4AF9-96E5-97D10FECA606}">
      <dgm:prSet/>
      <dgm:spPr/>
      <dgm:t>
        <a:bodyPr/>
        <a:lstStyle/>
        <a:p>
          <a:endParaRPr lang="en-US"/>
        </a:p>
      </dgm:t>
    </dgm:pt>
    <dgm:pt modelId="{BD8F7D47-4600-4337-AF13-5A95AD944939}" type="sibTrans" cxnId="{A132980C-1630-4AF9-96E5-97D10FECA606}">
      <dgm:prSet/>
      <dgm:spPr/>
      <dgm:t>
        <a:bodyPr/>
        <a:lstStyle/>
        <a:p>
          <a:endParaRPr lang="en-US" dirty="0"/>
        </a:p>
      </dgm:t>
    </dgm:pt>
    <dgm:pt modelId="{3C349341-408A-4EF7-9E96-E9A561CA3194}">
      <dgm:prSet/>
      <dgm:spPr/>
      <dgm:t>
        <a:bodyPr/>
        <a:lstStyle/>
        <a:p>
          <a:pPr rtl="0"/>
          <a:r>
            <a:rPr lang="en-US" dirty="0" smtClean="0"/>
            <a:t>Completing the “Consent to Individually-Based Limitation” form         (including ensuring that all of the requirements are in place)</a:t>
          </a:r>
          <a:endParaRPr lang="en-US" dirty="0"/>
        </a:p>
      </dgm:t>
    </dgm:pt>
    <dgm:pt modelId="{323328F3-BBED-4CCA-A283-BCC23FE8675B}" type="parTrans" cxnId="{858ECDBA-AC74-42E1-8E99-34AC70BFAC5C}">
      <dgm:prSet/>
      <dgm:spPr/>
      <dgm:t>
        <a:bodyPr/>
        <a:lstStyle/>
        <a:p>
          <a:endParaRPr lang="en-US"/>
        </a:p>
      </dgm:t>
    </dgm:pt>
    <dgm:pt modelId="{BD7A24CE-B009-457F-B7C6-A94113039EB7}" type="sibTrans" cxnId="{858ECDBA-AC74-42E1-8E99-34AC70BFAC5C}">
      <dgm:prSet/>
      <dgm:spPr/>
      <dgm:t>
        <a:bodyPr/>
        <a:lstStyle/>
        <a:p>
          <a:endParaRPr lang="en-US" dirty="0"/>
        </a:p>
      </dgm:t>
    </dgm:pt>
    <dgm:pt modelId="{D6BAECDE-039C-4E5E-A226-4D3CEF372271}">
      <dgm:prSet/>
      <dgm:spPr/>
      <dgm:t>
        <a:bodyPr/>
        <a:lstStyle/>
        <a:p>
          <a:pPr rtl="0"/>
          <a:r>
            <a:rPr lang="en-US" dirty="0" smtClean="0"/>
            <a:t>Providing a copy of the form to the individual and the provider                         (the form should also be attached to the ISP)</a:t>
          </a:r>
          <a:endParaRPr lang="en-US" dirty="0"/>
        </a:p>
      </dgm:t>
    </dgm:pt>
    <dgm:pt modelId="{E9BCFD1F-8DB8-4C0B-9C93-307870EBA3D2}" type="parTrans" cxnId="{795E07B3-5191-4436-ADA9-55BEAAAB66E9}">
      <dgm:prSet/>
      <dgm:spPr/>
      <dgm:t>
        <a:bodyPr/>
        <a:lstStyle/>
        <a:p>
          <a:endParaRPr lang="en-US"/>
        </a:p>
      </dgm:t>
    </dgm:pt>
    <dgm:pt modelId="{040E7D6A-85F7-420A-8FF4-1F67106ED46B}" type="sibTrans" cxnId="{795E07B3-5191-4436-ADA9-55BEAAAB66E9}">
      <dgm:prSet/>
      <dgm:spPr/>
      <dgm:t>
        <a:bodyPr/>
        <a:lstStyle/>
        <a:p>
          <a:endParaRPr lang="en-US" dirty="0"/>
        </a:p>
      </dgm:t>
    </dgm:pt>
    <dgm:pt modelId="{94CBC240-9ED9-4E33-B097-5F5684B27EE1}">
      <dgm:prSet/>
      <dgm:spPr/>
      <dgm:t>
        <a:bodyPr/>
        <a:lstStyle/>
        <a:p>
          <a:pPr rtl="0"/>
          <a:r>
            <a:rPr lang="en-US" dirty="0" smtClean="0"/>
            <a:t>Monitoring the usage and tracking of the Individually-Based Limitation</a:t>
          </a:r>
          <a:endParaRPr lang="en-US" dirty="0"/>
        </a:p>
      </dgm:t>
    </dgm:pt>
    <dgm:pt modelId="{8353B2D9-9B6F-4BA0-A8BB-20F0CB86C554}" type="parTrans" cxnId="{BF99B254-4071-4F3E-ACDE-13E9E1D52CBC}">
      <dgm:prSet/>
      <dgm:spPr/>
      <dgm:t>
        <a:bodyPr/>
        <a:lstStyle/>
        <a:p>
          <a:endParaRPr lang="en-US"/>
        </a:p>
      </dgm:t>
    </dgm:pt>
    <dgm:pt modelId="{64EA2262-C30C-450A-93C0-2EE588B597B9}" type="sibTrans" cxnId="{BF99B254-4071-4F3E-ACDE-13E9E1D52CBC}">
      <dgm:prSet/>
      <dgm:spPr/>
      <dgm:t>
        <a:bodyPr/>
        <a:lstStyle/>
        <a:p>
          <a:endParaRPr lang="en-US"/>
        </a:p>
      </dgm:t>
    </dgm:pt>
    <dgm:pt modelId="{15A414C4-E79A-4C13-BAE5-D5E32BA91B9D}" type="pres">
      <dgm:prSet presAssocID="{41DC111E-CBF2-4A02-8610-801257BAD205}" presName="Name0" presStyleCnt="0">
        <dgm:presLayoutVars>
          <dgm:dir/>
          <dgm:resizeHandles val="exact"/>
        </dgm:presLayoutVars>
      </dgm:prSet>
      <dgm:spPr/>
      <dgm:t>
        <a:bodyPr/>
        <a:lstStyle/>
        <a:p>
          <a:endParaRPr lang="en-US"/>
        </a:p>
      </dgm:t>
    </dgm:pt>
    <dgm:pt modelId="{2B6CD31E-4AB0-4782-9A71-90E2F3DA35FC}" type="pres">
      <dgm:prSet presAssocID="{BFBFDF82-D6D5-4358-AB85-A7DCD9FD1773}" presName="node" presStyleLbl="node1" presStyleIdx="0" presStyleCnt="4" custScaleY="141226">
        <dgm:presLayoutVars>
          <dgm:bulletEnabled val="1"/>
        </dgm:presLayoutVars>
      </dgm:prSet>
      <dgm:spPr/>
      <dgm:t>
        <a:bodyPr/>
        <a:lstStyle/>
        <a:p>
          <a:endParaRPr lang="en-US"/>
        </a:p>
      </dgm:t>
    </dgm:pt>
    <dgm:pt modelId="{096F8898-E0D1-42FE-A941-A4CAE43E8F30}" type="pres">
      <dgm:prSet presAssocID="{BD8F7D47-4600-4337-AF13-5A95AD944939}" presName="sibTrans" presStyleLbl="sibTrans2D1" presStyleIdx="0" presStyleCnt="3"/>
      <dgm:spPr/>
      <dgm:t>
        <a:bodyPr/>
        <a:lstStyle/>
        <a:p>
          <a:endParaRPr lang="en-US"/>
        </a:p>
      </dgm:t>
    </dgm:pt>
    <dgm:pt modelId="{F074C9E9-564D-4DE6-9D35-25CBB1EFC161}" type="pres">
      <dgm:prSet presAssocID="{BD8F7D47-4600-4337-AF13-5A95AD944939}" presName="connectorText" presStyleLbl="sibTrans2D1" presStyleIdx="0" presStyleCnt="3"/>
      <dgm:spPr/>
      <dgm:t>
        <a:bodyPr/>
        <a:lstStyle/>
        <a:p>
          <a:endParaRPr lang="en-US"/>
        </a:p>
      </dgm:t>
    </dgm:pt>
    <dgm:pt modelId="{54C4CD16-6091-4FBE-A409-0B7390C13F3D}" type="pres">
      <dgm:prSet presAssocID="{3C349341-408A-4EF7-9E96-E9A561CA3194}" presName="node" presStyleLbl="node1" presStyleIdx="1" presStyleCnt="4" custScaleY="142660">
        <dgm:presLayoutVars>
          <dgm:bulletEnabled val="1"/>
        </dgm:presLayoutVars>
      </dgm:prSet>
      <dgm:spPr/>
      <dgm:t>
        <a:bodyPr/>
        <a:lstStyle/>
        <a:p>
          <a:endParaRPr lang="en-US"/>
        </a:p>
      </dgm:t>
    </dgm:pt>
    <dgm:pt modelId="{7BA6DC4A-63A0-4963-85AD-70488C0153A6}" type="pres">
      <dgm:prSet presAssocID="{BD7A24CE-B009-457F-B7C6-A94113039EB7}" presName="sibTrans" presStyleLbl="sibTrans2D1" presStyleIdx="1" presStyleCnt="3"/>
      <dgm:spPr/>
      <dgm:t>
        <a:bodyPr/>
        <a:lstStyle/>
        <a:p>
          <a:endParaRPr lang="en-US"/>
        </a:p>
      </dgm:t>
    </dgm:pt>
    <dgm:pt modelId="{2EDE4592-FA3E-4076-84F4-560A002A9B4D}" type="pres">
      <dgm:prSet presAssocID="{BD7A24CE-B009-457F-B7C6-A94113039EB7}" presName="connectorText" presStyleLbl="sibTrans2D1" presStyleIdx="1" presStyleCnt="3"/>
      <dgm:spPr/>
      <dgm:t>
        <a:bodyPr/>
        <a:lstStyle/>
        <a:p>
          <a:endParaRPr lang="en-US"/>
        </a:p>
      </dgm:t>
    </dgm:pt>
    <dgm:pt modelId="{AC1C2374-0362-4853-B64E-C325E3F610E4}" type="pres">
      <dgm:prSet presAssocID="{D6BAECDE-039C-4E5E-A226-4D3CEF372271}" presName="node" presStyleLbl="node1" presStyleIdx="2" presStyleCnt="4" custScaleY="142660">
        <dgm:presLayoutVars>
          <dgm:bulletEnabled val="1"/>
        </dgm:presLayoutVars>
      </dgm:prSet>
      <dgm:spPr/>
      <dgm:t>
        <a:bodyPr/>
        <a:lstStyle/>
        <a:p>
          <a:endParaRPr lang="en-US"/>
        </a:p>
      </dgm:t>
    </dgm:pt>
    <dgm:pt modelId="{4B00AE66-D5D6-4E6D-A969-9DF284934D71}" type="pres">
      <dgm:prSet presAssocID="{040E7D6A-85F7-420A-8FF4-1F67106ED46B}" presName="sibTrans" presStyleLbl="sibTrans2D1" presStyleIdx="2" presStyleCnt="3"/>
      <dgm:spPr/>
      <dgm:t>
        <a:bodyPr/>
        <a:lstStyle/>
        <a:p>
          <a:endParaRPr lang="en-US"/>
        </a:p>
      </dgm:t>
    </dgm:pt>
    <dgm:pt modelId="{CFEA67E4-3285-4BA0-A69D-874511BC2051}" type="pres">
      <dgm:prSet presAssocID="{040E7D6A-85F7-420A-8FF4-1F67106ED46B}" presName="connectorText" presStyleLbl="sibTrans2D1" presStyleIdx="2" presStyleCnt="3"/>
      <dgm:spPr/>
      <dgm:t>
        <a:bodyPr/>
        <a:lstStyle/>
        <a:p>
          <a:endParaRPr lang="en-US"/>
        </a:p>
      </dgm:t>
    </dgm:pt>
    <dgm:pt modelId="{260C53D3-3DFC-43D8-852F-E19F72D1818A}" type="pres">
      <dgm:prSet presAssocID="{94CBC240-9ED9-4E33-B097-5F5684B27EE1}" presName="node" presStyleLbl="node1" presStyleIdx="3" presStyleCnt="4" custScaleY="143377">
        <dgm:presLayoutVars>
          <dgm:bulletEnabled val="1"/>
        </dgm:presLayoutVars>
      </dgm:prSet>
      <dgm:spPr/>
      <dgm:t>
        <a:bodyPr/>
        <a:lstStyle/>
        <a:p>
          <a:endParaRPr lang="en-US"/>
        </a:p>
      </dgm:t>
    </dgm:pt>
  </dgm:ptLst>
  <dgm:cxnLst>
    <dgm:cxn modelId="{1741000A-C697-4AB7-97F9-B9A4E0C47A7A}" type="presOf" srcId="{040E7D6A-85F7-420A-8FF4-1F67106ED46B}" destId="{CFEA67E4-3285-4BA0-A69D-874511BC2051}" srcOrd="1" destOrd="0" presId="urn:microsoft.com/office/officeart/2005/8/layout/process1"/>
    <dgm:cxn modelId="{9F9C473D-6504-40EA-999B-F40B96C61297}" type="presOf" srcId="{94CBC240-9ED9-4E33-B097-5F5684B27EE1}" destId="{260C53D3-3DFC-43D8-852F-E19F72D1818A}" srcOrd="0" destOrd="0" presId="urn:microsoft.com/office/officeart/2005/8/layout/process1"/>
    <dgm:cxn modelId="{795E07B3-5191-4436-ADA9-55BEAAAB66E9}" srcId="{41DC111E-CBF2-4A02-8610-801257BAD205}" destId="{D6BAECDE-039C-4E5E-A226-4D3CEF372271}" srcOrd="2" destOrd="0" parTransId="{E9BCFD1F-8DB8-4C0B-9C93-307870EBA3D2}" sibTransId="{040E7D6A-85F7-420A-8FF4-1F67106ED46B}"/>
    <dgm:cxn modelId="{29CCF508-581D-4F3E-ADF2-4B572F5BEA59}" type="presOf" srcId="{BD7A24CE-B009-457F-B7C6-A94113039EB7}" destId="{2EDE4592-FA3E-4076-84F4-560A002A9B4D}" srcOrd="1" destOrd="0" presId="urn:microsoft.com/office/officeart/2005/8/layout/process1"/>
    <dgm:cxn modelId="{858ECDBA-AC74-42E1-8E99-34AC70BFAC5C}" srcId="{41DC111E-CBF2-4A02-8610-801257BAD205}" destId="{3C349341-408A-4EF7-9E96-E9A561CA3194}" srcOrd="1" destOrd="0" parTransId="{323328F3-BBED-4CCA-A283-BCC23FE8675B}" sibTransId="{BD7A24CE-B009-457F-B7C6-A94113039EB7}"/>
    <dgm:cxn modelId="{09C9B41A-2E43-4B77-9697-C70B50F32013}" type="presOf" srcId="{040E7D6A-85F7-420A-8FF4-1F67106ED46B}" destId="{4B00AE66-D5D6-4E6D-A969-9DF284934D71}" srcOrd="0" destOrd="0" presId="urn:microsoft.com/office/officeart/2005/8/layout/process1"/>
    <dgm:cxn modelId="{B007B7FD-2216-431D-9E5A-29AA9D2979A2}" type="presOf" srcId="{BD7A24CE-B009-457F-B7C6-A94113039EB7}" destId="{7BA6DC4A-63A0-4963-85AD-70488C0153A6}" srcOrd="0" destOrd="0" presId="urn:microsoft.com/office/officeart/2005/8/layout/process1"/>
    <dgm:cxn modelId="{5154C1F0-45B9-43B3-9FA1-F1EEC378EF10}" type="presOf" srcId="{BD8F7D47-4600-4337-AF13-5A95AD944939}" destId="{096F8898-E0D1-42FE-A941-A4CAE43E8F30}" srcOrd="0" destOrd="0" presId="urn:microsoft.com/office/officeart/2005/8/layout/process1"/>
    <dgm:cxn modelId="{BF99B254-4071-4F3E-ACDE-13E9E1D52CBC}" srcId="{41DC111E-CBF2-4A02-8610-801257BAD205}" destId="{94CBC240-9ED9-4E33-B097-5F5684B27EE1}" srcOrd="3" destOrd="0" parTransId="{8353B2D9-9B6F-4BA0-A8BB-20F0CB86C554}" sibTransId="{64EA2262-C30C-450A-93C0-2EE588B597B9}"/>
    <dgm:cxn modelId="{6F2796C0-84EE-43E6-A43A-B469A0BB5FA8}" type="presOf" srcId="{BFBFDF82-D6D5-4358-AB85-A7DCD9FD1773}" destId="{2B6CD31E-4AB0-4782-9A71-90E2F3DA35FC}" srcOrd="0" destOrd="0" presId="urn:microsoft.com/office/officeart/2005/8/layout/process1"/>
    <dgm:cxn modelId="{B160DFD4-3D24-4DD0-B61E-73084A660095}" type="presOf" srcId="{D6BAECDE-039C-4E5E-A226-4D3CEF372271}" destId="{AC1C2374-0362-4853-B64E-C325E3F610E4}" srcOrd="0" destOrd="0" presId="urn:microsoft.com/office/officeart/2005/8/layout/process1"/>
    <dgm:cxn modelId="{AFE51F8D-7CA9-484F-8DE0-5BFC6E7EAED1}" type="presOf" srcId="{BD8F7D47-4600-4337-AF13-5A95AD944939}" destId="{F074C9E9-564D-4DE6-9D35-25CBB1EFC161}" srcOrd="1" destOrd="0" presId="urn:microsoft.com/office/officeart/2005/8/layout/process1"/>
    <dgm:cxn modelId="{13444709-CDFB-4964-8B59-6238836582E4}" type="presOf" srcId="{3C349341-408A-4EF7-9E96-E9A561CA3194}" destId="{54C4CD16-6091-4FBE-A409-0B7390C13F3D}" srcOrd="0" destOrd="0" presId="urn:microsoft.com/office/officeart/2005/8/layout/process1"/>
    <dgm:cxn modelId="{A132980C-1630-4AF9-96E5-97D10FECA606}" srcId="{41DC111E-CBF2-4A02-8610-801257BAD205}" destId="{BFBFDF82-D6D5-4358-AB85-A7DCD9FD1773}" srcOrd="0" destOrd="0" parTransId="{8BE7425B-BEE8-4773-8270-8DAA62097C04}" sibTransId="{BD8F7D47-4600-4337-AF13-5A95AD944939}"/>
    <dgm:cxn modelId="{2B8CE397-111C-419C-BA1D-41D7CE30EE53}" type="presOf" srcId="{41DC111E-CBF2-4A02-8610-801257BAD205}" destId="{15A414C4-E79A-4C13-BAE5-D5E32BA91B9D}" srcOrd="0" destOrd="0" presId="urn:microsoft.com/office/officeart/2005/8/layout/process1"/>
    <dgm:cxn modelId="{9209838C-E227-4927-AE6D-192AF4ABC7C1}" type="presParOf" srcId="{15A414C4-E79A-4C13-BAE5-D5E32BA91B9D}" destId="{2B6CD31E-4AB0-4782-9A71-90E2F3DA35FC}" srcOrd="0" destOrd="0" presId="urn:microsoft.com/office/officeart/2005/8/layout/process1"/>
    <dgm:cxn modelId="{9A9C5E10-7B8F-489F-B7D2-B440ADDFD165}" type="presParOf" srcId="{15A414C4-E79A-4C13-BAE5-D5E32BA91B9D}" destId="{096F8898-E0D1-42FE-A941-A4CAE43E8F30}" srcOrd="1" destOrd="0" presId="urn:microsoft.com/office/officeart/2005/8/layout/process1"/>
    <dgm:cxn modelId="{6F4D9E74-CA20-4BC5-9355-CDC6988F3440}" type="presParOf" srcId="{096F8898-E0D1-42FE-A941-A4CAE43E8F30}" destId="{F074C9E9-564D-4DE6-9D35-25CBB1EFC161}" srcOrd="0" destOrd="0" presId="urn:microsoft.com/office/officeart/2005/8/layout/process1"/>
    <dgm:cxn modelId="{B53AC27D-AD94-45B9-8251-70E71E9E65D2}" type="presParOf" srcId="{15A414C4-E79A-4C13-BAE5-D5E32BA91B9D}" destId="{54C4CD16-6091-4FBE-A409-0B7390C13F3D}" srcOrd="2" destOrd="0" presId="urn:microsoft.com/office/officeart/2005/8/layout/process1"/>
    <dgm:cxn modelId="{CA0D20F9-BC1F-44F4-8135-4B223D1525E0}" type="presParOf" srcId="{15A414C4-E79A-4C13-BAE5-D5E32BA91B9D}" destId="{7BA6DC4A-63A0-4963-85AD-70488C0153A6}" srcOrd="3" destOrd="0" presId="urn:microsoft.com/office/officeart/2005/8/layout/process1"/>
    <dgm:cxn modelId="{BC91BFB9-B0DE-4E2E-9320-8B3E997BBC00}" type="presParOf" srcId="{7BA6DC4A-63A0-4963-85AD-70488C0153A6}" destId="{2EDE4592-FA3E-4076-84F4-560A002A9B4D}" srcOrd="0" destOrd="0" presId="urn:microsoft.com/office/officeart/2005/8/layout/process1"/>
    <dgm:cxn modelId="{77F11AC9-BDC8-4E9A-8910-14C494A47C17}" type="presParOf" srcId="{15A414C4-E79A-4C13-BAE5-D5E32BA91B9D}" destId="{AC1C2374-0362-4853-B64E-C325E3F610E4}" srcOrd="4" destOrd="0" presId="urn:microsoft.com/office/officeart/2005/8/layout/process1"/>
    <dgm:cxn modelId="{8BED882E-C6B1-497F-85F9-4DB8A5DA9EDD}" type="presParOf" srcId="{15A414C4-E79A-4C13-BAE5-D5E32BA91B9D}" destId="{4B00AE66-D5D6-4E6D-A969-9DF284934D71}" srcOrd="5" destOrd="0" presId="urn:microsoft.com/office/officeart/2005/8/layout/process1"/>
    <dgm:cxn modelId="{BB712CC5-69A9-4BD1-810A-A364EB2F5428}" type="presParOf" srcId="{4B00AE66-D5D6-4E6D-A969-9DF284934D71}" destId="{CFEA67E4-3285-4BA0-A69D-874511BC2051}" srcOrd="0" destOrd="0" presId="urn:microsoft.com/office/officeart/2005/8/layout/process1"/>
    <dgm:cxn modelId="{0DE1CDA9-AB9E-4CB5-967D-C4F3416B7F6A}" type="presParOf" srcId="{15A414C4-E79A-4C13-BAE5-D5E32BA91B9D}" destId="{260C53D3-3DFC-43D8-852F-E19F72D1818A}"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D81FC898-6802-4035-894E-3C6576950DCA}" type="doc">
      <dgm:prSet loTypeId="urn:microsoft.com/office/officeart/2005/8/layout/hProcess9" loCatId="process" qsTypeId="urn:microsoft.com/office/officeart/2005/8/quickstyle/simple1" qsCatId="simple" csTypeId="urn:microsoft.com/office/officeart/2005/8/colors/colorful1" csCatId="colorful" phldr="1"/>
      <dgm:spPr/>
      <dgm:t>
        <a:bodyPr/>
        <a:lstStyle/>
        <a:p>
          <a:endParaRPr lang="en-US"/>
        </a:p>
      </dgm:t>
    </dgm:pt>
    <dgm:pt modelId="{9D3FB55A-5D99-4655-B26C-DDEB9360C1D3}">
      <dgm:prSet/>
      <dgm:spPr/>
      <dgm:t>
        <a:bodyPr/>
        <a:lstStyle/>
        <a:p>
          <a:pPr rtl="0"/>
          <a:r>
            <a:rPr lang="en-US" dirty="0" smtClean="0"/>
            <a:t>Maintaining a copy of the completed and signed form documenting the consent to the limitation</a:t>
          </a:r>
          <a:endParaRPr lang="en-US" dirty="0"/>
        </a:p>
      </dgm:t>
    </dgm:pt>
    <dgm:pt modelId="{E882F30F-3E74-4E8A-939E-4FC401C10195}" type="parTrans" cxnId="{6FCB3876-BC27-4A84-A953-184BEB844F23}">
      <dgm:prSet/>
      <dgm:spPr/>
      <dgm:t>
        <a:bodyPr/>
        <a:lstStyle/>
        <a:p>
          <a:endParaRPr lang="en-US"/>
        </a:p>
      </dgm:t>
    </dgm:pt>
    <dgm:pt modelId="{C85A03A1-569A-4CDD-80B4-86EFA7EFDA9C}" type="sibTrans" cxnId="{6FCB3876-BC27-4A84-A953-184BEB844F23}">
      <dgm:prSet/>
      <dgm:spPr/>
      <dgm:t>
        <a:bodyPr/>
        <a:lstStyle/>
        <a:p>
          <a:endParaRPr lang="en-US"/>
        </a:p>
      </dgm:t>
    </dgm:pt>
    <dgm:pt modelId="{30955B7B-52A5-4EE1-A8EA-E8EC3E853D5A}">
      <dgm:prSet/>
      <dgm:spPr/>
      <dgm:t>
        <a:bodyPr/>
        <a:lstStyle/>
        <a:p>
          <a:pPr rtl="0"/>
          <a:r>
            <a:rPr lang="en-US" dirty="0" smtClean="0"/>
            <a:t>Regular collection and review of data to measure the ongoing effectiveness and continued need for the limitation</a:t>
          </a:r>
          <a:endParaRPr lang="en-US" dirty="0"/>
        </a:p>
      </dgm:t>
    </dgm:pt>
    <dgm:pt modelId="{7071CD41-FA37-4BFD-AD72-5968EAF0F90C}" type="parTrans" cxnId="{27F50BBD-CAE0-47CC-9287-D13546B78B20}">
      <dgm:prSet/>
      <dgm:spPr/>
      <dgm:t>
        <a:bodyPr/>
        <a:lstStyle/>
        <a:p>
          <a:endParaRPr lang="en-US"/>
        </a:p>
      </dgm:t>
    </dgm:pt>
    <dgm:pt modelId="{62F2F176-27B0-42BC-8458-89544AD48A0E}" type="sibTrans" cxnId="{27F50BBD-CAE0-47CC-9287-D13546B78B20}">
      <dgm:prSet/>
      <dgm:spPr/>
      <dgm:t>
        <a:bodyPr/>
        <a:lstStyle/>
        <a:p>
          <a:endParaRPr lang="en-US"/>
        </a:p>
      </dgm:t>
    </dgm:pt>
    <dgm:pt modelId="{B168A577-E41F-4208-9C83-C0DF6C4215A0}">
      <dgm:prSet/>
      <dgm:spPr/>
      <dgm:t>
        <a:bodyPr/>
        <a:lstStyle/>
        <a:p>
          <a:pPr rtl="0"/>
          <a:r>
            <a:rPr lang="en-US" dirty="0" smtClean="0"/>
            <a:t>Requesting a review when a new limitation, or change of an existing limitation, appears to be needed</a:t>
          </a:r>
          <a:endParaRPr lang="en-US" dirty="0"/>
        </a:p>
      </dgm:t>
    </dgm:pt>
    <dgm:pt modelId="{80BCD247-487E-4530-A1AE-F325094DFA9F}" type="parTrans" cxnId="{8FFC9204-47A3-415F-A3EB-B2B67D323A23}">
      <dgm:prSet/>
      <dgm:spPr/>
      <dgm:t>
        <a:bodyPr/>
        <a:lstStyle/>
        <a:p>
          <a:endParaRPr lang="en-US"/>
        </a:p>
      </dgm:t>
    </dgm:pt>
    <dgm:pt modelId="{1A34ACEA-B7A3-419E-8D27-95A44286236A}" type="sibTrans" cxnId="{8FFC9204-47A3-415F-A3EB-B2B67D323A23}">
      <dgm:prSet/>
      <dgm:spPr/>
      <dgm:t>
        <a:bodyPr/>
        <a:lstStyle/>
        <a:p>
          <a:endParaRPr lang="en-US"/>
        </a:p>
      </dgm:t>
    </dgm:pt>
    <dgm:pt modelId="{AE6A081A-2B61-444F-802D-A705D9211076}" type="pres">
      <dgm:prSet presAssocID="{D81FC898-6802-4035-894E-3C6576950DCA}" presName="CompostProcess" presStyleCnt="0">
        <dgm:presLayoutVars>
          <dgm:dir/>
          <dgm:resizeHandles val="exact"/>
        </dgm:presLayoutVars>
      </dgm:prSet>
      <dgm:spPr/>
      <dgm:t>
        <a:bodyPr/>
        <a:lstStyle/>
        <a:p>
          <a:endParaRPr lang="en-US"/>
        </a:p>
      </dgm:t>
    </dgm:pt>
    <dgm:pt modelId="{54420EC6-DCD9-4155-A377-4DFC8D56E0EB}" type="pres">
      <dgm:prSet presAssocID="{D81FC898-6802-4035-894E-3C6576950DCA}" presName="arrow" presStyleLbl="bgShp" presStyleIdx="0" presStyleCnt="1"/>
      <dgm:spPr/>
    </dgm:pt>
    <dgm:pt modelId="{EFAC52EC-8150-4B34-B512-34D79FB5C9B4}" type="pres">
      <dgm:prSet presAssocID="{D81FC898-6802-4035-894E-3C6576950DCA}" presName="linearProcess" presStyleCnt="0"/>
      <dgm:spPr/>
    </dgm:pt>
    <dgm:pt modelId="{D3023010-B52E-4B77-8E41-801F5BD5A4FC}" type="pres">
      <dgm:prSet presAssocID="{9D3FB55A-5D99-4655-B26C-DDEB9360C1D3}" presName="textNode" presStyleLbl="node1" presStyleIdx="0" presStyleCnt="3">
        <dgm:presLayoutVars>
          <dgm:bulletEnabled val="1"/>
        </dgm:presLayoutVars>
      </dgm:prSet>
      <dgm:spPr/>
      <dgm:t>
        <a:bodyPr/>
        <a:lstStyle/>
        <a:p>
          <a:endParaRPr lang="en-US"/>
        </a:p>
      </dgm:t>
    </dgm:pt>
    <dgm:pt modelId="{7B6EC9C8-C756-4302-8E2F-3FC0E8962109}" type="pres">
      <dgm:prSet presAssocID="{C85A03A1-569A-4CDD-80B4-86EFA7EFDA9C}" presName="sibTrans" presStyleCnt="0"/>
      <dgm:spPr/>
    </dgm:pt>
    <dgm:pt modelId="{3846C3B2-3F2D-4385-8C61-2E64D4E5B21D}" type="pres">
      <dgm:prSet presAssocID="{30955B7B-52A5-4EE1-A8EA-E8EC3E853D5A}" presName="textNode" presStyleLbl="node1" presStyleIdx="1" presStyleCnt="3">
        <dgm:presLayoutVars>
          <dgm:bulletEnabled val="1"/>
        </dgm:presLayoutVars>
      </dgm:prSet>
      <dgm:spPr/>
      <dgm:t>
        <a:bodyPr/>
        <a:lstStyle/>
        <a:p>
          <a:endParaRPr lang="en-US"/>
        </a:p>
      </dgm:t>
    </dgm:pt>
    <dgm:pt modelId="{55304F6C-E9F0-443D-ADA1-3EE3112064C0}" type="pres">
      <dgm:prSet presAssocID="{62F2F176-27B0-42BC-8458-89544AD48A0E}" presName="sibTrans" presStyleCnt="0"/>
      <dgm:spPr/>
    </dgm:pt>
    <dgm:pt modelId="{95732C8D-B967-428C-98BA-009973BD3062}" type="pres">
      <dgm:prSet presAssocID="{B168A577-E41F-4208-9C83-C0DF6C4215A0}" presName="textNode" presStyleLbl="node1" presStyleIdx="2" presStyleCnt="3">
        <dgm:presLayoutVars>
          <dgm:bulletEnabled val="1"/>
        </dgm:presLayoutVars>
      </dgm:prSet>
      <dgm:spPr/>
      <dgm:t>
        <a:bodyPr/>
        <a:lstStyle/>
        <a:p>
          <a:endParaRPr lang="en-US"/>
        </a:p>
      </dgm:t>
    </dgm:pt>
  </dgm:ptLst>
  <dgm:cxnLst>
    <dgm:cxn modelId="{7DE4F76F-FB3C-46DD-BF3D-98FBF2BC5E44}" type="presOf" srcId="{30955B7B-52A5-4EE1-A8EA-E8EC3E853D5A}" destId="{3846C3B2-3F2D-4385-8C61-2E64D4E5B21D}" srcOrd="0" destOrd="0" presId="urn:microsoft.com/office/officeart/2005/8/layout/hProcess9"/>
    <dgm:cxn modelId="{27F50BBD-CAE0-47CC-9287-D13546B78B20}" srcId="{D81FC898-6802-4035-894E-3C6576950DCA}" destId="{30955B7B-52A5-4EE1-A8EA-E8EC3E853D5A}" srcOrd="1" destOrd="0" parTransId="{7071CD41-FA37-4BFD-AD72-5968EAF0F90C}" sibTransId="{62F2F176-27B0-42BC-8458-89544AD48A0E}"/>
    <dgm:cxn modelId="{0AFD02B2-329D-4ED7-828A-EDC4941F3DD2}" type="presOf" srcId="{B168A577-E41F-4208-9C83-C0DF6C4215A0}" destId="{95732C8D-B967-428C-98BA-009973BD3062}" srcOrd="0" destOrd="0" presId="urn:microsoft.com/office/officeart/2005/8/layout/hProcess9"/>
    <dgm:cxn modelId="{8FFC9204-47A3-415F-A3EB-B2B67D323A23}" srcId="{D81FC898-6802-4035-894E-3C6576950DCA}" destId="{B168A577-E41F-4208-9C83-C0DF6C4215A0}" srcOrd="2" destOrd="0" parTransId="{80BCD247-487E-4530-A1AE-F325094DFA9F}" sibTransId="{1A34ACEA-B7A3-419E-8D27-95A44286236A}"/>
    <dgm:cxn modelId="{733521DD-5A27-45C5-80E6-4016BF2D94B4}" type="presOf" srcId="{9D3FB55A-5D99-4655-B26C-DDEB9360C1D3}" destId="{D3023010-B52E-4B77-8E41-801F5BD5A4FC}" srcOrd="0" destOrd="0" presId="urn:microsoft.com/office/officeart/2005/8/layout/hProcess9"/>
    <dgm:cxn modelId="{0DB53128-2545-4DDA-A53A-5F4233E72E3C}" type="presOf" srcId="{D81FC898-6802-4035-894E-3C6576950DCA}" destId="{AE6A081A-2B61-444F-802D-A705D9211076}" srcOrd="0" destOrd="0" presId="urn:microsoft.com/office/officeart/2005/8/layout/hProcess9"/>
    <dgm:cxn modelId="{6FCB3876-BC27-4A84-A953-184BEB844F23}" srcId="{D81FC898-6802-4035-894E-3C6576950DCA}" destId="{9D3FB55A-5D99-4655-B26C-DDEB9360C1D3}" srcOrd="0" destOrd="0" parTransId="{E882F30F-3E74-4E8A-939E-4FC401C10195}" sibTransId="{C85A03A1-569A-4CDD-80B4-86EFA7EFDA9C}"/>
    <dgm:cxn modelId="{6C72AFC5-5E09-4476-9192-01162FA0CF5E}" type="presParOf" srcId="{AE6A081A-2B61-444F-802D-A705D9211076}" destId="{54420EC6-DCD9-4155-A377-4DFC8D56E0EB}" srcOrd="0" destOrd="0" presId="urn:microsoft.com/office/officeart/2005/8/layout/hProcess9"/>
    <dgm:cxn modelId="{39260678-6FBE-4C4F-B9EA-8B781FF2C751}" type="presParOf" srcId="{AE6A081A-2B61-444F-802D-A705D9211076}" destId="{EFAC52EC-8150-4B34-B512-34D79FB5C9B4}" srcOrd="1" destOrd="0" presId="urn:microsoft.com/office/officeart/2005/8/layout/hProcess9"/>
    <dgm:cxn modelId="{4B3B84D0-1A2D-463D-BF06-4F8300604E3C}" type="presParOf" srcId="{EFAC52EC-8150-4B34-B512-34D79FB5C9B4}" destId="{D3023010-B52E-4B77-8E41-801F5BD5A4FC}" srcOrd="0" destOrd="0" presId="urn:microsoft.com/office/officeart/2005/8/layout/hProcess9"/>
    <dgm:cxn modelId="{6FC06BFE-FEBA-4125-901A-1E8ECC498F9B}" type="presParOf" srcId="{EFAC52EC-8150-4B34-B512-34D79FB5C9B4}" destId="{7B6EC9C8-C756-4302-8E2F-3FC0E8962109}" srcOrd="1" destOrd="0" presId="urn:microsoft.com/office/officeart/2005/8/layout/hProcess9"/>
    <dgm:cxn modelId="{3945486F-44D4-447C-A51E-EDAA83627DC2}" type="presParOf" srcId="{EFAC52EC-8150-4B34-B512-34D79FB5C9B4}" destId="{3846C3B2-3F2D-4385-8C61-2E64D4E5B21D}" srcOrd="2" destOrd="0" presId="urn:microsoft.com/office/officeart/2005/8/layout/hProcess9"/>
    <dgm:cxn modelId="{E368F87E-EF08-471B-AE3B-F04F79086BDF}" type="presParOf" srcId="{EFAC52EC-8150-4B34-B512-34D79FB5C9B4}" destId="{55304F6C-E9F0-443D-ADA1-3EE3112064C0}" srcOrd="3" destOrd="0" presId="urn:microsoft.com/office/officeart/2005/8/layout/hProcess9"/>
    <dgm:cxn modelId="{E9C9E452-02AD-4EAD-9E62-46C673A956C4}" type="presParOf" srcId="{EFAC52EC-8150-4B34-B512-34D79FB5C9B4}" destId="{95732C8D-B967-428C-98BA-009973BD3062}"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59E447E1-3636-4872-953B-6A3E434242CD}" type="doc">
      <dgm:prSet loTypeId="urn:microsoft.com/office/officeart/2005/8/layout/hierarchy3" loCatId="hierarchy" qsTypeId="urn:microsoft.com/office/officeart/2005/8/quickstyle/simple1" qsCatId="simple" csTypeId="urn:microsoft.com/office/officeart/2005/8/colors/colorful4" csCatId="colorful" phldr="1"/>
      <dgm:spPr/>
      <dgm:t>
        <a:bodyPr/>
        <a:lstStyle/>
        <a:p>
          <a:endParaRPr lang="en-US"/>
        </a:p>
      </dgm:t>
    </dgm:pt>
    <dgm:pt modelId="{857FB23F-C4DF-41B6-8187-1670EEFC2C8C}">
      <dgm:prSet/>
      <dgm:spPr/>
      <dgm:t>
        <a:bodyPr/>
        <a:lstStyle/>
        <a:p>
          <a:pPr rtl="0"/>
          <a:r>
            <a:rPr lang="en-US" dirty="0" smtClean="0"/>
            <a:t>When a team is considering a limitation to address a significant health and safety risk for one individual in the home, the limitation may not result in a barrier or limit for other individuals in the home who do not require such structure.</a:t>
          </a:r>
          <a:endParaRPr lang="en-US" dirty="0"/>
        </a:p>
      </dgm:t>
    </dgm:pt>
    <dgm:pt modelId="{6DC29C97-AAC7-49A9-B13F-DA08042D46CB}" type="parTrans" cxnId="{55D26715-9EDF-4DEA-8819-3ACD382D7E4E}">
      <dgm:prSet/>
      <dgm:spPr/>
      <dgm:t>
        <a:bodyPr/>
        <a:lstStyle/>
        <a:p>
          <a:endParaRPr lang="en-US"/>
        </a:p>
      </dgm:t>
    </dgm:pt>
    <dgm:pt modelId="{0473FADE-BA1F-40BD-8045-8493A37D5B38}" type="sibTrans" cxnId="{55D26715-9EDF-4DEA-8819-3ACD382D7E4E}">
      <dgm:prSet/>
      <dgm:spPr/>
      <dgm:t>
        <a:bodyPr/>
        <a:lstStyle/>
        <a:p>
          <a:endParaRPr lang="en-US"/>
        </a:p>
      </dgm:t>
    </dgm:pt>
    <dgm:pt modelId="{C4FDC936-CE06-4A1E-A985-D5B7C4249488}">
      <dgm:prSet/>
      <dgm:spPr/>
      <dgm:t>
        <a:bodyPr/>
        <a:lstStyle/>
        <a:p>
          <a:pPr rtl="0"/>
          <a:r>
            <a:rPr lang="en-US" dirty="0" smtClean="0"/>
            <a:t>For example:  One individual in the home may need limited access to foods based on behavioral and medical issues.  If the team determines that the least restrictive and most appropriate structure for the individual is to lock the fridge, this practice may not result in other individuals experiencing limited access to personal foods at any time when those other individuals do not require such restrictions.</a:t>
          </a:r>
          <a:endParaRPr lang="en-US" dirty="0"/>
        </a:p>
      </dgm:t>
    </dgm:pt>
    <dgm:pt modelId="{8A695E1C-193B-44D1-8F08-DE901442B38F}" type="parTrans" cxnId="{E9FC6E80-3CBC-4008-A01C-CA68F366FFCE}">
      <dgm:prSet/>
      <dgm:spPr/>
      <dgm:t>
        <a:bodyPr/>
        <a:lstStyle/>
        <a:p>
          <a:endParaRPr lang="en-US"/>
        </a:p>
      </dgm:t>
    </dgm:pt>
    <dgm:pt modelId="{9CAD589E-A137-4111-9AC5-F20E998C9E83}" type="sibTrans" cxnId="{E9FC6E80-3CBC-4008-A01C-CA68F366FFCE}">
      <dgm:prSet/>
      <dgm:spPr/>
      <dgm:t>
        <a:bodyPr/>
        <a:lstStyle/>
        <a:p>
          <a:endParaRPr lang="en-US"/>
        </a:p>
      </dgm:t>
    </dgm:pt>
    <dgm:pt modelId="{CB42194B-BEA9-4767-B4B5-B5993372C532}" type="pres">
      <dgm:prSet presAssocID="{59E447E1-3636-4872-953B-6A3E434242CD}" presName="diagram" presStyleCnt="0">
        <dgm:presLayoutVars>
          <dgm:chPref val="1"/>
          <dgm:dir/>
          <dgm:animOne val="branch"/>
          <dgm:animLvl val="lvl"/>
          <dgm:resizeHandles/>
        </dgm:presLayoutVars>
      </dgm:prSet>
      <dgm:spPr/>
      <dgm:t>
        <a:bodyPr/>
        <a:lstStyle/>
        <a:p>
          <a:endParaRPr lang="en-US"/>
        </a:p>
      </dgm:t>
    </dgm:pt>
    <dgm:pt modelId="{B7FDADEF-47E6-456E-B256-C61EC382A776}" type="pres">
      <dgm:prSet presAssocID="{857FB23F-C4DF-41B6-8187-1670EEFC2C8C}" presName="root" presStyleCnt="0"/>
      <dgm:spPr/>
    </dgm:pt>
    <dgm:pt modelId="{924CD96C-9F65-4550-94B0-C0D9ADE87FA4}" type="pres">
      <dgm:prSet presAssocID="{857FB23F-C4DF-41B6-8187-1670EEFC2C8C}" presName="rootComposite" presStyleCnt="0"/>
      <dgm:spPr/>
    </dgm:pt>
    <dgm:pt modelId="{16A061FC-C68A-44A2-8AC5-21819108F6F4}" type="pres">
      <dgm:prSet presAssocID="{857FB23F-C4DF-41B6-8187-1670EEFC2C8C}" presName="rootText" presStyleLbl="node1" presStyleIdx="0" presStyleCnt="1"/>
      <dgm:spPr/>
      <dgm:t>
        <a:bodyPr/>
        <a:lstStyle/>
        <a:p>
          <a:endParaRPr lang="en-US"/>
        </a:p>
      </dgm:t>
    </dgm:pt>
    <dgm:pt modelId="{D418A812-E0C3-4C00-8CA3-441C55F4614E}" type="pres">
      <dgm:prSet presAssocID="{857FB23F-C4DF-41B6-8187-1670EEFC2C8C}" presName="rootConnector" presStyleLbl="node1" presStyleIdx="0" presStyleCnt="1"/>
      <dgm:spPr/>
      <dgm:t>
        <a:bodyPr/>
        <a:lstStyle/>
        <a:p>
          <a:endParaRPr lang="en-US"/>
        </a:p>
      </dgm:t>
    </dgm:pt>
    <dgm:pt modelId="{D2729708-F534-4EEB-BAF0-F5855CD5A5E4}" type="pres">
      <dgm:prSet presAssocID="{857FB23F-C4DF-41B6-8187-1670EEFC2C8C}" presName="childShape" presStyleCnt="0"/>
      <dgm:spPr/>
    </dgm:pt>
    <dgm:pt modelId="{126C1051-5501-4158-834B-CA7D14CFB1AC}" type="pres">
      <dgm:prSet presAssocID="{8A695E1C-193B-44D1-8F08-DE901442B38F}" presName="Name13" presStyleLbl="parChTrans1D2" presStyleIdx="0" presStyleCnt="1"/>
      <dgm:spPr/>
      <dgm:t>
        <a:bodyPr/>
        <a:lstStyle/>
        <a:p>
          <a:endParaRPr lang="en-US"/>
        </a:p>
      </dgm:t>
    </dgm:pt>
    <dgm:pt modelId="{DAA80439-6EE5-493A-A428-4E078E0883CD}" type="pres">
      <dgm:prSet presAssocID="{C4FDC936-CE06-4A1E-A985-D5B7C4249488}" presName="childText" presStyleLbl="bgAcc1" presStyleIdx="0" presStyleCnt="1">
        <dgm:presLayoutVars>
          <dgm:bulletEnabled val="1"/>
        </dgm:presLayoutVars>
      </dgm:prSet>
      <dgm:spPr/>
      <dgm:t>
        <a:bodyPr/>
        <a:lstStyle/>
        <a:p>
          <a:endParaRPr lang="en-US"/>
        </a:p>
      </dgm:t>
    </dgm:pt>
  </dgm:ptLst>
  <dgm:cxnLst>
    <dgm:cxn modelId="{A43340B4-5D11-44BD-80C0-6196F5A12E97}" type="presOf" srcId="{857FB23F-C4DF-41B6-8187-1670EEFC2C8C}" destId="{16A061FC-C68A-44A2-8AC5-21819108F6F4}" srcOrd="0" destOrd="0" presId="urn:microsoft.com/office/officeart/2005/8/layout/hierarchy3"/>
    <dgm:cxn modelId="{B8A1C998-B131-40F6-B768-31DE32ED578E}" type="presOf" srcId="{857FB23F-C4DF-41B6-8187-1670EEFC2C8C}" destId="{D418A812-E0C3-4C00-8CA3-441C55F4614E}" srcOrd="1" destOrd="0" presId="urn:microsoft.com/office/officeart/2005/8/layout/hierarchy3"/>
    <dgm:cxn modelId="{E9FC6E80-3CBC-4008-A01C-CA68F366FFCE}" srcId="{857FB23F-C4DF-41B6-8187-1670EEFC2C8C}" destId="{C4FDC936-CE06-4A1E-A985-D5B7C4249488}" srcOrd="0" destOrd="0" parTransId="{8A695E1C-193B-44D1-8F08-DE901442B38F}" sibTransId="{9CAD589E-A137-4111-9AC5-F20E998C9E83}"/>
    <dgm:cxn modelId="{55D26715-9EDF-4DEA-8819-3ACD382D7E4E}" srcId="{59E447E1-3636-4872-953B-6A3E434242CD}" destId="{857FB23F-C4DF-41B6-8187-1670EEFC2C8C}" srcOrd="0" destOrd="0" parTransId="{6DC29C97-AAC7-49A9-B13F-DA08042D46CB}" sibTransId="{0473FADE-BA1F-40BD-8045-8493A37D5B38}"/>
    <dgm:cxn modelId="{A3B3CAC3-6969-4C6D-AC19-3A22EFA19BA4}" type="presOf" srcId="{8A695E1C-193B-44D1-8F08-DE901442B38F}" destId="{126C1051-5501-4158-834B-CA7D14CFB1AC}" srcOrd="0" destOrd="0" presId="urn:microsoft.com/office/officeart/2005/8/layout/hierarchy3"/>
    <dgm:cxn modelId="{23D9DAE9-EA6D-44EF-8280-0D69E15994DD}" type="presOf" srcId="{59E447E1-3636-4872-953B-6A3E434242CD}" destId="{CB42194B-BEA9-4767-B4B5-B5993372C532}" srcOrd="0" destOrd="0" presId="urn:microsoft.com/office/officeart/2005/8/layout/hierarchy3"/>
    <dgm:cxn modelId="{A1E78B65-8D07-4E84-819F-9EEBFC672483}" type="presOf" srcId="{C4FDC936-CE06-4A1E-A985-D5B7C4249488}" destId="{DAA80439-6EE5-493A-A428-4E078E0883CD}" srcOrd="0" destOrd="0" presId="urn:microsoft.com/office/officeart/2005/8/layout/hierarchy3"/>
    <dgm:cxn modelId="{D3C14662-0A1F-4832-B449-F438EEDF9545}" type="presParOf" srcId="{CB42194B-BEA9-4767-B4B5-B5993372C532}" destId="{B7FDADEF-47E6-456E-B256-C61EC382A776}" srcOrd="0" destOrd="0" presId="urn:microsoft.com/office/officeart/2005/8/layout/hierarchy3"/>
    <dgm:cxn modelId="{42EC4729-D286-4A2C-AD67-819F5B8DCD05}" type="presParOf" srcId="{B7FDADEF-47E6-456E-B256-C61EC382A776}" destId="{924CD96C-9F65-4550-94B0-C0D9ADE87FA4}" srcOrd="0" destOrd="0" presId="urn:microsoft.com/office/officeart/2005/8/layout/hierarchy3"/>
    <dgm:cxn modelId="{DA95A749-965C-412E-8C78-5E17DF1CBE14}" type="presParOf" srcId="{924CD96C-9F65-4550-94B0-C0D9ADE87FA4}" destId="{16A061FC-C68A-44A2-8AC5-21819108F6F4}" srcOrd="0" destOrd="0" presId="urn:microsoft.com/office/officeart/2005/8/layout/hierarchy3"/>
    <dgm:cxn modelId="{0B2DBC09-1F2B-413F-A97A-C74F9635C268}" type="presParOf" srcId="{924CD96C-9F65-4550-94B0-C0D9ADE87FA4}" destId="{D418A812-E0C3-4C00-8CA3-441C55F4614E}" srcOrd="1" destOrd="0" presId="urn:microsoft.com/office/officeart/2005/8/layout/hierarchy3"/>
    <dgm:cxn modelId="{A3CE558B-CAB0-4F99-BCC2-7CB150B480F8}" type="presParOf" srcId="{B7FDADEF-47E6-456E-B256-C61EC382A776}" destId="{D2729708-F534-4EEB-BAF0-F5855CD5A5E4}" srcOrd="1" destOrd="0" presId="urn:microsoft.com/office/officeart/2005/8/layout/hierarchy3"/>
    <dgm:cxn modelId="{A52394E1-3E38-456F-94E0-1A3133936F6A}" type="presParOf" srcId="{D2729708-F534-4EEB-BAF0-F5855CD5A5E4}" destId="{126C1051-5501-4158-834B-CA7D14CFB1AC}" srcOrd="0" destOrd="0" presId="urn:microsoft.com/office/officeart/2005/8/layout/hierarchy3"/>
    <dgm:cxn modelId="{5D6EF3E3-19D3-4988-9F58-7CF5B0A46265}" type="presParOf" srcId="{D2729708-F534-4EEB-BAF0-F5855CD5A5E4}" destId="{DAA80439-6EE5-493A-A428-4E078E0883CD}"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9B757F-8A5A-47CF-A713-1B4CB9DD3B72}"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2C011336-63EE-4DF3-A80F-DDB59BA2D005}">
      <dgm:prSet/>
      <dgm:spPr/>
      <dgm:t>
        <a:bodyPr/>
        <a:lstStyle/>
        <a:p>
          <a:pPr rtl="0"/>
          <a:r>
            <a:rPr lang="en-US" dirty="0" smtClean="0"/>
            <a:t>Under HCBS regulations, the settings where an individual resides and receives services must be integrated and support access to the community, including opportunities for the individual to:</a:t>
          </a:r>
          <a:endParaRPr lang="en-US" dirty="0"/>
        </a:p>
      </dgm:t>
    </dgm:pt>
    <dgm:pt modelId="{63A05638-83F9-4C81-A3E5-53798274D413}" type="parTrans" cxnId="{B93D692B-F970-45AE-9DEE-BE3F8E72D4C8}">
      <dgm:prSet/>
      <dgm:spPr/>
      <dgm:t>
        <a:bodyPr/>
        <a:lstStyle/>
        <a:p>
          <a:endParaRPr lang="en-US"/>
        </a:p>
      </dgm:t>
    </dgm:pt>
    <dgm:pt modelId="{09B7604F-BB77-4C3A-8B4E-AA507BF3F0E4}" type="sibTrans" cxnId="{B93D692B-F970-45AE-9DEE-BE3F8E72D4C8}">
      <dgm:prSet/>
      <dgm:spPr/>
      <dgm:t>
        <a:bodyPr/>
        <a:lstStyle/>
        <a:p>
          <a:endParaRPr lang="en-US"/>
        </a:p>
      </dgm:t>
    </dgm:pt>
    <dgm:pt modelId="{8EE39FB0-3739-4506-B0C5-74CA48437EEE}">
      <dgm:prSet/>
      <dgm:spPr/>
      <dgm:t>
        <a:bodyPr/>
        <a:lstStyle/>
        <a:p>
          <a:pPr rtl="0"/>
          <a:r>
            <a:rPr lang="en-US" dirty="0" smtClean="0"/>
            <a:t>Seek employment and work in competitive integrated employment settings</a:t>
          </a:r>
          <a:endParaRPr lang="en-US" dirty="0"/>
        </a:p>
      </dgm:t>
    </dgm:pt>
    <dgm:pt modelId="{D977F8A5-8394-4425-AA7D-B38C5BB9A4AC}" type="parTrans" cxnId="{DC725E18-D09D-42CB-BFAC-8C4D2229E326}">
      <dgm:prSet/>
      <dgm:spPr/>
      <dgm:t>
        <a:bodyPr/>
        <a:lstStyle/>
        <a:p>
          <a:endParaRPr lang="en-US"/>
        </a:p>
      </dgm:t>
    </dgm:pt>
    <dgm:pt modelId="{295BAE2D-43D6-4AF7-84B1-318D1739E8B2}" type="sibTrans" cxnId="{DC725E18-D09D-42CB-BFAC-8C4D2229E326}">
      <dgm:prSet/>
      <dgm:spPr/>
      <dgm:t>
        <a:bodyPr/>
        <a:lstStyle/>
        <a:p>
          <a:endParaRPr lang="en-US"/>
        </a:p>
      </dgm:t>
    </dgm:pt>
    <dgm:pt modelId="{03DB3B6D-C0E4-4A63-BB4B-55157AFC0E5A}">
      <dgm:prSet/>
      <dgm:spPr/>
      <dgm:t>
        <a:bodyPr/>
        <a:lstStyle/>
        <a:p>
          <a:pPr rtl="0"/>
          <a:r>
            <a:rPr lang="en-US" dirty="0" smtClean="0"/>
            <a:t>Engage in community life</a:t>
          </a:r>
          <a:endParaRPr lang="en-US" dirty="0"/>
        </a:p>
      </dgm:t>
    </dgm:pt>
    <dgm:pt modelId="{DEF4C345-38DC-435B-A1E4-8E400E26E5DC}" type="parTrans" cxnId="{89FF7896-64D1-418C-9230-C903A40248B8}">
      <dgm:prSet/>
      <dgm:spPr/>
      <dgm:t>
        <a:bodyPr/>
        <a:lstStyle/>
        <a:p>
          <a:endParaRPr lang="en-US"/>
        </a:p>
      </dgm:t>
    </dgm:pt>
    <dgm:pt modelId="{DB51F672-874E-4175-8AAB-5AC7A87371EE}" type="sibTrans" cxnId="{89FF7896-64D1-418C-9230-C903A40248B8}">
      <dgm:prSet/>
      <dgm:spPr/>
      <dgm:t>
        <a:bodyPr/>
        <a:lstStyle/>
        <a:p>
          <a:endParaRPr lang="en-US"/>
        </a:p>
      </dgm:t>
    </dgm:pt>
    <dgm:pt modelId="{C58F6DA6-55C8-4F23-89D7-FE972427753F}">
      <dgm:prSet/>
      <dgm:spPr/>
      <dgm:t>
        <a:bodyPr/>
        <a:lstStyle/>
        <a:p>
          <a:pPr rtl="0"/>
          <a:r>
            <a:rPr lang="en-US" dirty="0" smtClean="0"/>
            <a:t>Control personal resources</a:t>
          </a:r>
          <a:endParaRPr lang="en-US" dirty="0"/>
        </a:p>
      </dgm:t>
    </dgm:pt>
    <dgm:pt modelId="{C94F57FA-FF33-4A14-963A-B179070830C4}" type="parTrans" cxnId="{65A595F1-7244-47BA-9A8F-9CA719512266}">
      <dgm:prSet/>
      <dgm:spPr/>
      <dgm:t>
        <a:bodyPr/>
        <a:lstStyle/>
        <a:p>
          <a:endParaRPr lang="en-US"/>
        </a:p>
      </dgm:t>
    </dgm:pt>
    <dgm:pt modelId="{05C13EFC-0E30-4109-9C5F-6DB2F890AE17}" type="sibTrans" cxnId="{65A595F1-7244-47BA-9A8F-9CA719512266}">
      <dgm:prSet/>
      <dgm:spPr/>
      <dgm:t>
        <a:bodyPr/>
        <a:lstStyle/>
        <a:p>
          <a:endParaRPr lang="en-US"/>
        </a:p>
      </dgm:t>
    </dgm:pt>
    <dgm:pt modelId="{29A8A779-140D-48CA-AD9A-A7A4F5BA4521}">
      <dgm:prSet/>
      <dgm:spPr/>
      <dgm:t>
        <a:bodyPr/>
        <a:lstStyle/>
        <a:p>
          <a:pPr rtl="0"/>
          <a:r>
            <a:rPr lang="en-US" dirty="0" smtClean="0"/>
            <a:t>Receive services in the community</a:t>
          </a:r>
          <a:endParaRPr lang="en-US" dirty="0"/>
        </a:p>
      </dgm:t>
    </dgm:pt>
    <dgm:pt modelId="{8FCF5A97-FB34-46C4-BE0F-2709A00584B5}" type="parTrans" cxnId="{98611FFD-4481-4501-A289-BE7B224CB5E8}">
      <dgm:prSet/>
      <dgm:spPr/>
      <dgm:t>
        <a:bodyPr/>
        <a:lstStyle/>
        <a:p>
          <a:endParaRPr lang="en-US"/>
        </a:p>
      </dgm:t>
    </dgm:pt>
    <dgm:pt modelId="{4497C741-4BDE-4F93-BD0F-F6296B2B6902}" type="sibTrans" cxnId="{98611FFD-4481-4501-A289-BE7B224CB5E8}">
      <dgm:prSet/>
      <dgm:spPr/>
      <dgm:t>
        <a:bodyPr/>
        <a:lstStyle/>
        <a:p>
          <a:endParaRPr lang="en-US"/>
        </a:p>
      </dgm:t>
    </dgm:pt>
    <dgm:pt modelId="{667E9D6E-E466-4195-81F4-A8D3A4AF06E8}">
      <dgm:prSet/>
      <dgm:spPr/>
      <dgm:t>
        <a:bodyPr/>
        <a:lstStyle/>
        <a:p>
          <a:pPr rtl="0"/>
          <a:endParaRPr lang="en-US" dirty="0"/>
        </a:p>
      </dgm:t>
    </dgm:pt>
    <dgm:pt modelId="{4F65379E-4C91-42E3-A33B-40D2E9B8488B}" type="parTrans" cxnId="{4BACD93C-8FC4-4092-A1C2-B7F4B15B5AD8}">
      <dgm:prSet/>
      <dgm:spPr/>
      <dgm:t>
        <a:bodyPr/>
        <a:lstStyle/>
        <a:p>
          <a:endParaRPr lang="en-US"/>
        </a:p>
      </dgm:t>
    </dgm:pt>
    <dgm:pt modelId="{68018918-80B4-4D16-94FA-832BC7FF0296}" type="sibTrans" cxnId="{4BACD93C-8FC4-4092-A1C2-B7F4B15B5AD8}">
      <dgm:prSet/>
      <dgm:spPr/>
      <dgm:t>
        <a:bodyPr/>
        <a:lstStyle/>
        <a:p>
          <a:endParaRPr lang="en-US"/>
        </a:p>
      </dgm:t>
    </dgm:pt>
    <dgm:pt modelId="{0C8C6B2E-5B7E-465C-96B7-37B9C07A847A}" type="pres">
      <dgm:prSet presAssocID="{CF9B757F-8A5A-47CF-A713-1B4CB9DD3B72}" presName="linear" presStyleCnt="0">
        <dgm:presLayoutVars>
          <dgm:animLvl val="lvl"/>
          <dgm:resizeHandles val="exact"/>
        </dgm:presLayoutVars>
      </dgm:prSet>
      <dgm:spPr/>
      <dgm:t>
        <a:bodyPr/>
        <a:lstStyle/>
        <a:p>
          <a:endParaRPr lang="en-US"/>
        </a:p>
      </dgm:t>
    </dgm:pt>
    <dgm:pt modelId="{D6DD968D-BC43-4B8C-9EEF-0CEA4378E368}" type="pres">
      <dgm:prSet presAssocID="{2C011336-63EE-4DF3-A80F-DDB59BA2D005}" presName="parentText" presStyleLbl="node1" presStyleIdx="0" presStyleCnt="1" custScaleY="65624">
        <dgm:presLayoutVars>
          <dgm:chMax val="0"/>
          <dgm:bulletEnabled val="1"/>
        </dgm:presLayoutVars>
      </dgm:prSet>
      <dgm:spPr/>
      <dgm:t>
        <a:bodyPr/>
        <a:lstStyle/>
        <a:p>
          <a:endParaRPr lang="en-US"/>
        </a:p>
      </dgm:t>
    </dgm:pt>
    <dgm:pt modelId="{3C18E810-2EBF-4315-A8BA-B8E25591E25F}" type="pres">
      <dgm:prSet presAssocID="{2C011336-63EE-4DF3-A80F-DDB59BA2D005}" presName="childText" presStyleLbl="revTx" presStyleIdx="0" presStyleCnt="1" custScaleY="113164">
        <dgm:presLayoutVars>
          <dgm:bulletEnabled val="1"/>
        </dgm:presLayoutVars>
      </dgm:prSet>
      <dgm:spPr/>
      <dgm:t>
        <a:bodyPr/>
        <a:lstStyle/>
        <a:p>
          <a:endParaRPr lang="en-US"/>
        </a:p>
      </dgm:t>
    </dgm:pt>
  </dgm:ptLst>
  <dgm:cxnLst>
    <dgm:cxn modelId="{CF4FC7F5-41CA-4FEA-A268-1C7E011E8CC2}" type="presOf" srcId="{667E9D6E-E466-4195-81F4-A8D3A4AF06E8}" destId="{3C18E810-2EBF-4315-A8BA-B8E25591E25F}" srcOrd="0" destOrd="0" presId="urn:microsoft.com/office/officeart/2005/8/layout/vList2"/>
    <dgm:cxn modelId="{60A7F8FA-3C2E-4C1A-AA7A-A8DC3374B167}" type="presOf" srcId="{C58F6DA6-55C8-4F23-89D7-FE972427753F}" destId="{3C18E810-2EBF-4315-A8BA-B8E25591E25F}" srcOrd="0" destOrd="3" presId="urn:microsoft.com/office/officeart/2005/8/layout/vList2"/>
    <dgm:cxn modelId="{58667EB6-4479-484D-97C8-B6F335E59E2E}" type="presOf" srcId="{29A8A779-140D-48CA-AD9A-A7A4F5BA4521}" destId="{3C18E810-2EBF-4315-A8BA-B8E25591E25F}" srcOrd="0" destOrd="4" presId="urn:microsoft.com/office/officeart/2005/8/layout/vList2"/>
    <dgm:cxn modelId="{65A595F1-7244-47BA-9A8F-9CA719512266}" srcId="{2C011336-63EE-4DF3-A80F-DDB59BA2D005}" destId="{C58F6DA6-55C8-4F23-89D7-FE972427753F}" srcOrd="3" destOrd="0" parTransId="{C94F57FA-FF33-4A14-963A-B179070830C4}" sibTransId="{05C13EFC-0E30-4109-9C5F-6DB2F890AE17}"/>
    <dgm:cxn modelId="{3A76083F-EB17-4624-91A7-617074AF994D}" type="presOf" srcId="{CF9B757F-8A5A-47CF-A713-1B4CB9DD3B72}" destId="{0C8C6B2E-5B7E-465C-96B7-37B9C07A847A}" srcOrd="0" destOrd="0" presId="urn:microsoft.com/office/officeart/2005/8/layout/vList2"/>
    <dgm:cxn modelId="{B93D692B-F970-45AE-9DEE-BE3F8E72D4C8}" srcId="{CF9B757F-8A5A-47CF-A713-1B4CB9DD3B72}" destId="{2C011336-63EE-4DF3-A80F-DDB59BA2D005}" srcOrd="0" destOrd="0" parTransId="{63A05638-83F9-4C81-A3E5-53798274D413}" sibTransId="{09B7604F-BB77-4C3A-8B4E-AA507BF3F0E4}"/>
    <dgm:cxn modelId="{DC725E18-D09D-42CB-BFAC-8C4D2229E326}" srcId="{2C011336-63EE-4DF3-A80F-DDB59BA2D005}" destId="{8EE39FB0-3739-4506-B0C5-74CA48437EEE}" srcOrd="1" destOrd="0" parTransId="{D977F8A5-8394-4425-AA7D-B38C5BB9A4AC}" sibTransId="{295BAE2D-43D6-4AF7-84B1-318D1739E8B2}"/>
    <dgm:cxn modelId="{91294628-9FBB-4A69-B272-B71909EC27F3}" type="presOf" srcId="{03DB3B6D-C0E4-4A63-BB4B-55157AFC0E5A}" destId="{3C18E810-2EBF-4315-A8BA-B8E25591E25F}" srcOrd="0" destOrd="2" presId="urn:microsoft.com/office/officeart/2005/8/layout/vList2"/>
    <dgm:cxn modelId="{5A9C2F5D-7032-4D04-B4D2-BE15F44C4804}" type="presOf" srcId="{8EE39FB0-3739-4506-B0C5-74CA48437EEE}" destId="{3C18E810-2EBF-4315-A8BA-B8E25591E25F}" srcOrd="0" destOrd="1" presId="urn:microsoft.com/office/officeart/2005/8/layout/vList2"/>
    <dgm:cxn modelId="{4BACD93C-8FC4-4092-A1C2-B7F4B15B5AD8}" srcId="{2C011336-63EE-4DF3-A80F-DDB59BA2D005}" destId="{667E9D6E-E466-4195-81F4-A8D3A4AF06E8}" srcOrd="0" destOrd="0" parTransId="{4F65379E-4C91-42E3-A33B-40D2E9B8488B}" sibTransId="{68018918-80B4-4D16-94FA-832BC7FF0296}"/>
    <dgm:cxn modelId="{61199C21-6E2C-4B76-B887-2AD6BC060C79}" type="presOf" srcId="{2C011336-63EE-4DF3-A80F-DDB59BA2D005}" destId="{D6DD968D-BC43-4B8C-9EEF-0CEA4378E368}" srcOrd="0" destOrd="0" presId="urn:microsoft.com/office/officeart/2005/8/layout/vList2"/>
    <dgm:cxn modelId="{89FF7896-64D1-418C-9230-C903A40248B8}" srcId="{2C011336-63EE-4DF3-A80F-DDB59BA2D005}" destId="{03DB3B6D-C0E4-4A63-BB4B-55157AFC0E5A}" srcOrd="2" destOrd="0" parTransId="{DEF4C345-38DC-435B-A1E4-8E400E26E5DC}" sibTransId="{DB51F672-874E-4175-8AAB-5AC7A87371EE}"/>
    <dgm:cxn modelId="{98611FFD-4481-4501-A289-BE7B224CB5E8}" srcId="{2C011336-63EE-4DF3-A80F-DDB59BA2D005}" destId="{29A8A779-140D-48CA-AD9A-A7A4F5BA4521}" srcOrd="4" destOrd="0" parTransId="{8FCF5A97-FB34-46C4-BE0F-2709A00584B5}" sibTransId="{4497C741-4BDE-4F93-BD0F-F6296B2B6902}"/>
    <dgm:cxn modelId="{BFBA613E-DBEA-4223-ACEE-79AB9E06C839}" type="presParOf" srcId="{0C8C6B2E-5B7E-465C-96B7-37B9C07A847A}" destId="{D6DD968D-BC43-4B8C-9EEF-0CEA4378E368}" srcOrd="0" destOrd="0" presId="urn:microsoft.com/office/officeart/2005/8/layout/vList2"/>
    <dgm:cxn modelId="{F7BE454C-1B78-47B2-85E9-227988F7F28D}" type="presParOf" srcId="{0C8C6B2E-5B7E-465C-96B7-37B9C07A847A}" destId="{3C18E810-2EBF-4315-A8BA-B8E25591E25F}"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CF1E31BE-278D-43A9-9462-4F3AA1F9A16F}" type="doc">
      <dgm:prSet loTypeId="urn:microsoft.com/office/officeart/2005/8/layout/equation2" loCatId="process" qsTypeId="urn:microsoft.com/office/officeart/2005/8/quickstyle/simple1" qsCatId="simple" csTypeId="urn:microsoft.com/office/officeart/2005/8/colors/colorful3" csCatId="colorful" phldr="1"/>
      <dgm:spPr/>
      <dgm:t>
        <a:bodyPr/>
        <a:lstStyle/>
        <a:p>
          <a:endParaRPr lang="en-US"/>
        </a:p>
      </dgm:t>
    </dgm:pt>
    <dgm:pt modelId="{B91A3335-A2D5-4E81-846D-B64B9C9EEEDA}">
      <dgm:prSet/>
      <dgm:spPr/>
      <dgm:t>
        <a:bodyPr/>
        <a:lstStyle/>
        <a:p>
          <a:pPr rtl="0"/>
          <a:r>
            <a:rPr lang="en-US" dirty="0" smtClean="0"/>
            <a:t>An individual needs access to foods limited based on behavioral and medical needs.  </a:t>
          </a:r>
          <a:endParaRPr lang="en-US" dirty="0"/>
        </a:p>
      </dgm:t>
    </dgm:pt>
    <dgm:pt modelId="{6F9503AD-82DC-4650-81DE-8DAF3C77DCE7}" type="parTrans" cxnId="{C97A46F1-848D-48B8-80C5-F33A2AF9CEF5}">
      <dgm:prSet/>
      <dgm:spPr/>
      <dgm:t>
        <a:bodyPr/>
        <a:lstStyle/>
        <a:p>
          <a:endParaRPr lang="en-US"/>
        </a:p>
      </dgm:t>
    </dgm:pt>
    <dgm:pt modelId="{7345B96F-2447-4E9C-9DE7-8CC012B713DF}" type="sibTrans" cxnId="{C97A46F1-848D-48B8-80C5-F33A2AF9CEF5}">
      <dgm:prSet/>
      <dgm:spPr/>
      <dgm:t>
        <a:bodyPr/>
        <a:lstStyle/>
        <a:p>
          <a:endParaRPr lang="en-US" dirty="0"/>
        </a:p>
      </dgm:t>
    </dgm:pt>
    <dgm:pt modelId="{B8204CC3-6AF0-4823-ACBB-C3CE6181D63D}">
      <dgm:prSet/>
      <dgm:spPr/>
      <dgm:t>
        <a:bodyPr/>
        <a:lstStyle/>
        <a:p>
          <a:pPr rtl="0"/>
          <a:r>
            <a:rPr lang="en-US" dirty="0" smtClean="0"/>
            <a:t>The team determines the least restrictive, most appropriate structure is to lock the fridge. </a:t>
          </a:r>
          <a:endParaRPr lang="en-US" dirty="0"/>
        </a:p>
      </dgm:t>
    </dgm:pt>
    <dgm:pt modelId="{2B195F61-3713-425C-96A3-EB1CE8F32D96}" type="parTrans" cxnId="{27B930BD-7D75-429A-993A-69A0128E8A17}">
      <dgm:prSet/>
      <dgm:spPr/>
      <dgm:t>
        <a:bodyPr/>
        <a:lstStyle/>
        <a:p>
          <a:endParaRPr lang="en-US"/>
        </a:p>
      </dgm:t>
    </dgm:pt>
    <dgm:pt modelId="{24A8E1DE-FE6A-45DF-931C-3078F1286223}" type="sibTrans" cxnId="{27B930BD-7D75-429A-993A-69A0128E8A17}">
      <dgm:prSet/>
      <dgm:spPr/>
      <dgm:t>
        <a:bodyPr/>
        <a:lstStyle/>
        <a:p>
          <a:endParaRPr lang="en-US" dirty="0"/>
        </a:p>
      </dgm:t>
    </dgm:pt>
    <dgm:pt modelId="{77286A90-F8F5-4202-B20E-96455D862F6B}">
      <dgm:prSet/>
      <dgm:spPr/>
      <dgm:t>
        <a:bodyPr/>
        <a:lstStyle/>
        <a:p>
          <a:pPr rtl="0"/>
          <a:r>
            <a:rPr lang="en-US" dirty="0" smtClean="0"/>
            <a:t>This practice may not result in a barrier to other individuals having access to personal foods at any time if they do not require such restrictions.</a:t>
          </a:r>
          <a:endParaRPr lang="en-US" dirty="0"/>
        </a:p>
      </dgm:t>
    </dgm:pt>
    <dgm:pt modelId="{122770E5-E53F-4972-95D1-700C9DEC1C49}" type="parTrans" cxnId="{103377C1-8490-4A3E-9CE7-872D0C9F90D2}">
      <dgm:prSet/>
      <dgm:spPr/>
      <dgm:t>
        <a:bodyPr/>
        <a:lstStyle/>
        <a:p>
          <a:endParaRPr lang="en-US"/>
        </a:p>
      </dgm:t>
    </dgm:pt>
    <dgm:pt modelId="{71A99958-A497-40BD-96E4-D9108EFD6260}" type="sibTrans" cxnId="{103377C1-8490-4A3E-9CE7-872D0C9F90D2}">
      <dgm:prSet/>
      <dgm:spPr/>
      <dgm:t>
        <a:bodyPr/>
        <a:lstStyle/>
        <a:p>
          <a:endParaRPr lang="en-US"/>
        </a:p>
      </dgm:t>
    </dgm:pt>
    <dgm:pt modelId="{22661380-77A5-412C-8149-FE0C5C0EF710}" type="pres">
      <dgm:prSet presAssocID="{CF1E31BE-278D-43A9-9462-4F3AA1F9A16F}" presName="Name0" presStyleCnt="0">
        <dgm:presLayoutVars>
          <dgm:dir/>
          <dgm:resizeHandles val="exact"/>
        </dgm:presLayoutVars>
      </dgm:prSet>
      <dgm:spPr/>
      <dgm:t>
        <a:bodyPr/>
        <a:lstStyle/>
        <a:p>
          <a:endParaRPr lang="en-US"/>
        </a:p>
      </dgm:t>
    </dgm:pt>
    <dgm:pt modelId="{AB5346C7-24B2-40CF-8097-5F3C63491E13}" type="pres">
      <dgm:prSet presAssocID="{CF1E31BE-278D-43A9-9462-4F3AA1F9A16F}" presName="vNodes" presStyleCnt="0"/>
      <dgm:spPr/>
    </dgm:pt>
    <dgm:pt modelId="{19BE0798-75A4-430E-B520-20DAE2504F74}" type="pres">
      <dgm:prSet presAssocID="{B91A3335-A2D5-4E81-846D-B64B9C9EEEDA}" presName="node" presStyleLbl="node1" presStyleIdx="0" presStyleCnt="3" custScaleX="122202" custScaleY="122190">
        <dgm:presLayoutVars>
          <dgm:bulletEnabled val="1"/>
        </dgm:presLayoutVars>
      </dgm:prSet>
      <dgm:spPr/>
      <dgm:t>
        <a:bodyPr/>
        <a:lstStyle/>
        <a:p>
          <a:endParaRPr lang="en-US"/>
        </a:p>
      </dgm:t>
    </dgm:pt>
    <dgm:pt modelId="{3670F92F-C65B-4401-893D-9EE7778F5CCB}" type="pres">
      <dgm:prSet presAssocID="{7345B96F-2447-4E9C-9DE7-8CC012B713DF}" presName="spacerT" presStyleCnt="0"/>
      <dgm:spPr/>
    </dgm:pt>
    <dgm:pt modelId="{F258A03B-101C-4878-A191-28A37E086616}" type="pres">
      <dgm:prSet presAssocID="{7345B96F-2447-4E9C-9DE7-8CC012B713DF}" presName="sibTrans" presStyleLbl="sibTrans2D1" presStyleIdx="0" presStyleCnt="2"/>
      <dgm:spPr/>
      <dgm:t>
        <a:bodyPr/>
        <a:lstStyle/>
        <a:p>
          <a:endParaRPr lang="en-US"/>
        </a:p>
      </dgm:t>
    </dgm:pt>
    <dgm:pt modelId="{1C7AB68C-CE77-48A1-8E56-68D37B80EE61}" type="pres">
      <dgm:prSet presAssocID="{7345B96F-2447-4E9C-9DE7-8CC012B713DF}" presName="spacerB" presStyleCnt="0"/>
      <dgm:spPr/>
    </dgm:pt>
    <dgm:pt modelId="{DC567463-844B-4308-9FDC-487481099421}" type="pres">
      <dgm:prSet presAssocID="{B8204CC3-6AF0-4823-ACBB-C3CE6181D63D}" presName="node" presStyleLbl="node1" presStyleIdx="1" presStyleCnt="3" custScaleX="130826" custScaleY="127128">
        <dgm:presLayoutVars>
          <dgm:bulletEnabled val="1"/>
        </dgm:presLayoutVars>
      </dgm:prSet>
      <dgm:spPr/>
      <dgm:t>
        <a:bodyPr/>
        <a:lstStyle/>
        <a:p>
          <a:endParaRPr lang="en-US"/>
        </a:p>
      </dgm:t>
    </dgm:pt>
    <dgm:pt modelId="{CB96D1D8-0FC4-4B7F-9FD2-359947AB49BD}" type="pres">
      <dgm:prSet presAssocID="{CF1E31BE-278D-43A9-9462-4F3AA1F9A16F}" presName="sibTransLast" presStyleLbl="sibTrans2D1" presStyleIdx="1" presStyleCnt="2"/>
      <dgm:spPr/>
      <dgm:t>
        <a:bodyPr/>
        <a:lstStyle/>
        <a:p>
          <a:endParaRPr lang="en-US"/>
        </a:p>
      </dgm:t>
    </dgm:pt>
    <dgm:pt modelId="{2BCF4FD5-81F3-422B-B5EA-A84931C47410}" type="pres">
      <dgm:prSet presAssocID="{CF1E31BE-278D-43A9-9462-4F3AA1F9A16F}" presName="connectorText" presStyleLbl="sibTrans2D1" presStyleIdx="1" presStyleCnt="2"/>
      <dgm:spPr/>
      <dgm:t>
        <a:bodyPr/>
        <a:lstStyle/>
        <a:p>
          <a:endParaRPr lang="en-US"/>
        </a:p>
      </dgm:t>
    </dgm:pt>
    <dgm:pt modelId="{14E1EA9A-5649-4E9A-A473-9E53523A3C7D}" type="pres">
      <dgm:prSet presAssocID="{CF1E31BE-278D-43A9-9462-4F3AA1F9A16F}" presName="lastNode" presStyleLbl="node1" presStyleIdx="2" presStyleCnt="3">
        <dgm:presLayoutVars>
          <dgm:bulletEnabled val="1"/>
        </dgm:presLayoutVars>
      </dgm:prSet>
      <dgm:spPr/>
      <dgm:t>
        <a:bodyPr/>
        <a:lstStyle/>
        <a:p>
          <a:endParaRPr lang="en-US"/>
        </a:p>
      </dgm:t>
    </dgm:pt>
  </dgm:ptLst>
  <dgm:cxnLst>
    <dgm:cxn modelId="{27B930BD-7D75-429A-993A-69A0128E8A17}" srcId="{CF1E31BE-278D-43A9-9462-4F3AA1F9A16F}" destId="{B8204CC3-6AF0-4823-ACBB-C3CE6181D63D}" srcOrd="1" destOrd="0" parTransId="{2B195F61-3713-425C-96A3-EB1CE8F32D96}" sibTransId="{24A8E1DE-FE6A-45DF-931C-3078F1286223}"/>
    <dgm:cxn modelId="{7E0F7AA7-BAD8-4898-9E2F-67DCB3A5DCE9}" type="presOf" srcId="{B91A3335-A2D5-4E81-846D-B64B9C9EEEDA}" destId="{19BE0798-75A4-430E-B520-20DAE2504F74}" srcOrd="0" destOrd="0" presId="urn:microsoft.com/office/officeart/2005/8/layout/equation2"/>
    <dgm:cxn modelId="{C97A46F1-848D-48B8-80C5-F33A2AF9CEF5}" srcId="{CF1E31BE-278D-43A9-9462-4F3AA1F9A16F}" destId="{B91A3335-A2D5-4E81-846D-B64B9C9EEEDA}" srcOrd="0" destOrd="0" parTransId="{6F9503AD-82DC-4650-81DE-8DAF3C77DCE7}" sibTransId="{7345B96F-2447-4E9C-9DE7-8CC012B713DF}"/>
    <dgm:cxn modelId="{58751B03-9255-4D61-8EAD-1620ACA5536A}" type="presOf" srcId="{77286A90-F8F5-4202-B20E-96455D862F6B}" destId="{14E1EA9A-5649-4E9A-A473-9E53523A3C7D}" srcOrd="0" destOrd="0" presId="urn:microsoft.com/office/officeart/2005/8/layout/equation2"/>
    <dgm:cxn modelId="{B4CF752B-4206-406A-8DF0-317563FB6B57}" type="presOf" srcId="{7345B96F-2447-4E9C-9DE7-8CC012B713DF}" destId="{F258A03B-101C-4878-A191-28A37E086616}" srcOrd="0" destOrd="0" presId="urn:microsoft.com/office/officeart/2005/8/layout/equation2"/>
    <dgm:cxn modelId="{CF861209-FE27-4D96-9B17-4F75D907468B}" type="presOf" srcId="{24A8E1DE-FE6A-45DF-931C-3078F1286223}" destId="{2BCF4FD5-81F3-422B-B5EA-A84931C47410}" srcOrd="1" destOrd="0" presId="urn:microsoft.com/office/officeart/2005/8/layout/equation2"/>
    <dgm:cxn modelId="{924890C9-855E-46C7-B257-C1EF0EA78D37}" type="presOf" srcId="{24A8E1DE-FE6A-45DF-931C-3078F1286223}" destId="{CB96D1D8-0FC4-4B7F-9FD2-359947AB49BD}" srcOrd="0" destOrd="0" presId="urn:microsoft.com/office/officeart/2005/8/layout/equation2"/>
    <dgm:cxn modelId="{D7F5E8F2-482F-4B30-A291-EC26CA9539F1}" type="presOf" srcId="{CF1E31BE-278D-43A9-9462-4F3AA1F9A16F}" destId="{22661380-77A5-412C-8149-FE0C5C0EF710}" srcOrd="0" destOrd="0" presId="urn:microsoft.com/office/officeart/2005/8/layout/equation2"/>
    <dgm:cxn modelId="{103377C1-8490-4A3E-9CE7-872D0C9F90D2}" srcId="{CF1E31BE-278D-43A9-9462-4F3AA1F9A16F}" destId="{77286A90-F8F5-4202-B20E-96455D862F6B}" srcOrd="2" destOrd="0" parTransId="{122770E5-E53F-4972-95D1-700C9DEC1C49}" sibTransId="{71A99958-A497-40BD-96E4-D9108EFD6260}"/>
    <dgm:cxn modelId="{A846B428-3411-44E7-9A1E-3F070CF42C92}" type="presOf" srcId="{B8204CC3-6AF0-4823-ACBB-C3CE6181D63D}" destId="{DC567463-844B-4308-9FDC-487481099421}" srcOrd="0" destOrd="0" presId="urn:microsoft.com/office/officeart/2005/8/layout/equation2"/>
    <dgm:cxn modelId="{D40026C8-949F-44CE-B6E7-23F0B14AEEA2}" type="presParOf" srcId="{22661380-77A5-412C-8149-FE0C5C0EF710}" destId="{AB5346C7-24B2-40CF-8097-5F3C63491E13}" srcOrd="0" destOrd="0" presId="urn:microsoft.com/office/officeart/2005/8/layout/equation2"/>
    <dgm:cxn modelId="{EEB7D4AD-A10C-4484-9E99-A73AD755BDE0}" type="presParOf" srcId="{AB5346C7-24B2-40CF-8097-5F3C63491E13}" destId="{19BE0798-75A4-430E-B520-20DAE2504F74}" srcOrd="0" destOrd="0" presId="urn:microsoft.com/office/officeart/2005/8/layout/equation2"/>
    <dgm:cxn modelId="{F2910704-1DEF-4D44-9E97-BAD8F7BD157E}" type="presParOf" srcId="{AB5346C7-24B2-40CF-8097-5F3C63491E13}" destId="{3670F92F-C65B-4401-893D-9EE7778F5CCB}" srcOrd="1" destOrd="0" presId="urn:microsoft.com/office/officeart/2005/8/layout/equation2"/>
    <dgm:cxn modelId="{C93084E3-AA2A-4267-B71E-C9D08E3EA1E6}" type="presParOf" srcId="{AB5346C7-24B2-40CF-8097-5F3C63491E13}" destId="{F258A03B-101C-4878-A191-28A37E086616}" srcOrd="2" destOrd="0" presId="urn:microsoft.com/office/officeart/2005/8/layout/equation2"/>
    <dgm:cxn modelId="{4D11B37F-2BFF-4D15-A59C-E545D16BC61A}" type="presParOf" srcId="{AB5346C7-24B2-40CF-8097-5F3C63491E13}" destId="{1C7AB68C-CE77-48A1-8E56-68D37B80EE61}" srcOrd="3" destOrd="0" presId="urn:microsoft.com/office/officeart/2005/8/layout/equation2"/>
    <dgm:cxn modelId="{4BB8C7BB-6A9D-4065-8923-F0AEE933DF6E}" type="presParOf" srcId="{AB5346C7-24B2-40CF-8097-5F3C63491E13}" destId="{DC567463-844B-4308-9FDC-487481099421}" srcOrd="4" destOrd="0" presId="urn:microsoft.com/office/officeart/2005/8/layout/equation2"/>
    <dgm:cxn modelId="{8CCA3F82-71FC-4F63-9C64-FFD9A287545E}" type="presParOf" srcId="{22661380-77A5-412C-8149-FE0C5C0EF710}" destId="{CB96D1D8-0FC4-4B7F-9FD2-359947AB49BD}" srcOrd="1" destOrd="0" presId="urn:microsoft.com/office/officeart/2005/8/layout/equation2"/>
    <dgm:cxn modelId="{57BD183B-37D2-433E-875B-49662EAD6954}" type="presParOf" srcId="{CB96D1D8-0FC4-4B7F-9FD2-359947AB49BD}" destId="{2BCF4FD5-81F3-422B-B5EA-A84931C47410}" srcOrd="0" destOrd="0" presId="urn:microsoft.com/office/officeart/2005/8/layout/equation2"/>
    <dgm:cxn modelId="{98576DFC-9164-4C3B-9438-A81FE8D4AEDF}" type="presParOf" srcId="{22661380-77A5-412C-8149-FE0C5C0EF710}" destId="{14E1EA9A-5649-4E9A-A473-9E53523A3C7D}"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74AD4785-6114-41A9-8E07-9FFBA9F153E6}" type="doc">
      <dgm:prSet loTypeId="urn:microsoft.com/office/officeart/2005/8/layout/hList3" loCatId="list" qsTypeId="urn:microsoft.com/office/officeart/2005/8/quickstyle/simple1" qsCatId="simple" csTypeId="urn:microsoft.com/office/officeart/2005/8/colors/accent2_1" csCatId="accent2" phldr="1"/>
      <dgm:spPr/>
      <dgm:t>
        <a:bodyPr/>
        <a:lstStyle/>
        <a:p>
          <a:endParaRPr lang="en-US"/>
        </a:p>
      </dgm:t>
    </dgm:pt>
    <dgm:pt modelId="{6EC6EB10-45B1-467C-B6A6-F394D8DCFCB2}">
      <dgm:prSet/>
      <dgm:spPr/>
      <dgm:t>
        <a:bodyPr/>
        <a:lstStyle/>
        <a:p>
          <a:pPr rtl="0"/>
          <a:r>
            <a:rPr lang="en-US" dirty="0" smtClean="0"/>
            <a:t>An Individually-Based Limitation may </a:t>
          </a:r>
          <a:r>
            <a:rPr lang="en-US" u="sng" dirty="0" smtClean="0"/>
            <a:t>not</a:t>
          </a:r>
          <a:r>
            <a:rPr lang="en-US" dirty="0" smtClean="0"/>
            <a:t> be applied without an individual’s consent.</a:t>
          </a:r>
          <a:endParaRPr lang="en-US" dirty="0"/>
        </a:p>
      </dgm:t>
    </dgm:pt>
    <dgm:pt modelId="{F8C964EF-DA90-4E49-8997-0F16B44E3997}" type="parTrans" cxnId="{BCF47261-328C-4C90-85F7-7B85A1EA3A55}">
      <dgm:prSet/>
      <dgm:spPr/>
      <dgm:t>
        <a:bodyPr/>
        <a:lstStyle/>
        <a:p>
          <a:endParaRPr lang="en-US"/>
        </a:p>
      </dgm:t>
    </dgm:pt>
    <dgm:pt modelId="{9A019014-3D7B-42ED-982E-CE53C7C4F7A4}" type="sibTrans" cxnId="{BCF47261-328C-4C90-85F7-7B85A1EA3A55}">
      <dgm:prSet/>
      <dgm:spPr/>
      <dgm:t>
        <a:bodyPr/>
        <a:lstStyle/>
        <a:p>
          <a:endParaRPr lang="en-US"/>
        </a:p>
      </dgm:t>
    </dgm:pt>
    <dgm:pt modelId="{85711DC2-BEAE-4334-92FF-607E3188B2BE}">
      <dgm:prSet/>
      <dgm:spPr/>
      <dgm:t>
        <a:bodyPr/>
        <a:lstStyle/>
        <a:p>
          <a:pPr rtl="0"/>
          <a:r>
            <a:rPr lang="en-US" dirty="0" smtClean="0"/>
            <a:t>In Oregon, individuals are presumed to have capacity unless otherwise determined by a court.</a:t>
          </a:r>
          <a:endParaRPr lang="en-US" dirty="0"/>
        </a:p>
      </dgm:t>
    </dgm:pt>
    <dgm:pt modelId="{BBC55FEC-25CB-4568-A846-BB8D35627286}" type="parTrans" cxnId="{41B3F901-AAB4-49E6-997D-9963E0C21160}">
      <dgm:prSet/>
      <dgm:spPr/>
      <dgm:t>
        <a:bodyPr/>
        <a:lstStyle/>
        <a:p>
          <a:endParaRPr lang="en-US"/>
        </a:p>
      </dgm:t>
    </dgm:pt>
    <dgm:pt modelId="{F47B3081-4949-4EC9-94BB-0259B765728F}" type="sibTrans" cxnId="{41B3F901-AAB4-49E6-997D-9963E0C21160}">
      <dgm:prSet/>
      <dgm:spPr/>
      <dgm:t>
        <a:bodyPr/>
        <a:lstStyle/>
        <a:p>
          <a:endParaRPr lang="en-US"/>
        </a:p>
      </dgm:t>
    </dgm:pt>
    <dgm:pt modelId="{A54B1A77-C249-417F-97FD-BA50683B9A2F}">
      <dgm:prSet/>
      <dgm:spPr/>
      <dgm:t>
        <a:bodyPr/>
        <a:lstStyle/>
        <a:p>
          <a:pPr rtl="0"/>
          <a:r>
            <a:rPr lang="en-US" dirty="0" smtClean="0"/>
            <a:t>If an individual has a guardian, then the individual‘s guardian may consent to a limitation.</a:t>
          </a:r>
          <a:endParaRPr lang="en-US" dirty="0"/>
        </a:p>
      </dgm:t>
    </dgm:pt>
    <dgm:pt modelId="{C0DAA198-90B0-489A-B6FA-AA0F075C8FCD}" type="parTrans" cxnId="{C2CFB5B2-AA00-4E74-8DAA-D98E125CC2C2}">
      <dgm:prSet/>
      <dgm:spPr/>
      <dgm:t>
        <a:bodyPr/>
        <a:lstStyle/>
        <a:p>
          <a:endParaRPr lang="en-US"/>
        </a:p>
      </dgm:t>
    </dgm:pt>
    <dgm:pt modelId="{49C08891-10AA-4AA3-A929-94BA6BD17369}" type="sibTrans" cxnId="{C2CFB5B2-AA00-4E74-8DAA-D98E125CC2C2}">
      <dgm:prSet/>
      <dgm:spPr/>
      <dgm:t>
        <a:bodyPr/>
        <a:lstStyle/>
        <a:p>
          <a:endParaRPr lang="en-US"/>
        </a:p>
      </dgm:t>
    </dgm:pt>
    <dgm:pt modelId="{BB5116CF-4AA2-4767-B0EF-EB1AF669B9C5}">
      <dgm:prSet custT="1"/>
      <dgm:spPr/>
      <dgm:t>
        <a:bodyPr/>
        <a:lstStyle/>
        <a:p>
          <a:pPr rtl="0"/>
          <a:r>
            <a:rPr lang="en-US" sz="2800" dirty="0" smtClean="0"/>
            <a:t>Supported decision-making may be used to assist the individual in understanding and consenting to a limitation.</a:t>
          </a:r>
          <a:endParaRPr lang="en-US" sz="2800" dirty="0"/>
        </a:p>
      </dgm:t>
    </dgm:pt>
    <dgm:pt modelId="{648667F3-23CD-42ED-9FF3-B6027F7FB1F1}" type="parTrans" cxnId="{B10F3672-7258-4D52-8BAF-0DADB0B3179D}">
      <dgm:prSet/>
      <dgm:spPr/>
      <dgm:t>
        <a:bodyPr/>
        <a:lstStyle/>
        <a:p>
          <a:endParaRPr lang="en-US"/>
        </a:p>
      </dgm:t>
    </dgm:pt>
    <dgm:pt modelId="{FD87B361-569C-4DC3-B30D-EBF4D0ADF987}" type="sibTrans" cxnId="{B10F3672-7258-4D52-8BAF-0DADB0B3179D}">
      <dgm:prSet/>
      <dgm:spPr/>
      <dgm:t>
        <a:bodyPr/>
        <a:lstStyle/>
        <a:p>
          <a:endParaRPr lang="en-US"/>
        </a:p>
      </dgm:t>
    </dgm:pt>
    <dgm:pt modelId="{C051B425-6D07-40C1-87B4-8F9CAE742F17}" type="pres">
      <dgm:prSet presAssocID="{74AD4785-6114-41A9-8E07-9FFBA9F153E6}" presName="composite" presStyleCnt="0">
        <dgm:presLayoutVars>
          <dgm:chMax val="1"/>
          <dgm:dir/>
          <dgm:resizeHandles val="exact"/>
        </dgm:presLayoutVars>
      </dgm:prSet>
      <dgm:spPr/>
      <dgm:t>
        <a:bodyPr/>
        <a:lstStyle/>
        <a:p>
          <a:endParaRPr lang="en-US"/>
        </a:p>
      </dgm:t>
    </dgm:pt>
    <dgm:pt modelId="{21FBD29A-00A2-4ED4-A804-7DFFA5134AB0}" type="pres">
      <dgm:prSet presAssocID="{6EC6EB10-45B1-467C-B6A6-F394D8DCFCB2}" presName="roof" presStyleLbl="dkBgShp" presStyleIdx="0" presStyleCnt="2"/>
      <dgm:spPr/>
      <dgm:t>
        <a:bodyPr/>
        <a:lstStyle/>
        <a:p>
          <a:endParaRPr lang="en-US"/>
        </a:p>
      </dgm:t>
    </dgm:pt>
    <dgm:pt modelId="{26AE9673-BF07-4D25-83CA-7CDD24ECA5CF}" type="pres">
      <dgm:prSet presAssocID="{6EC6EB10-45B1-467C-B6A6-F394D8DCFCB2}" presName="pillars" presStyleCnt="0"/>
      <dgm:spPr/>
      <dgm:t>
        <a:bodyPr/>
        <a:lstStyle/>
        <a:p>
          <a:endParaRPr lang="en-US"/>
        </a:p>
      </dgm:t>
    </dgm:pt>
    <dgm:pt modelId="{186C35DD-1731-41C7-8895-FB21A04F2B1A}" type="pres">
      <dgm:prSet presAssocID="{6EC6EB10-45B1-467C-B6A6-F394D8DCFCB2}" presName="pillar1" presStyleLbl="node1" presStyleIdx="0" presStyleCnt="3">
        <dgm:presLayoutVars>
          <dgm:bulletEnabled val="1"/>
        </dgm:presLayoutVars>
      </dgm:prSet>
      <dgm:spPr/>
      <dgm:t>
        <a:bodyPr/>
        <a:lstStyle/>
        <a:p>
          <a:endParaRPr lang="en-US"/>
        </a:p>
      </dgm:t>
    </dgm:pt>
    <dgm:pt modelId="{DD6DD73B-9776-4F18-9620-DE42346E347B}" type="pres">
      <dgm:prSet presAssocID="{A54B1A77-C249-417F-97FD-BA50683B9A2F}" presName="pillarX" presStyleLbl="node1" presStyleIdx="1" presStyleCnt="3">
        <dgm:presLayoutVars>
          <dgm:bulletEnabled val="1"/>
        </dgm:presLayoutVars>
      </dgm:prSet>
      <dgm:spPr/>
      <dgm:t>
        <a:bodyPr/>
        <a:lstStyle/>
        <a:p>
          <a:endParaRPr lang="en-US"/>
        </a:p>
      </dgm:t>
    </dgm:pt>
    <dgm:pt modelId="{83556026-74A2-4F18-B529-BBEE1443596D}" type="pres">
      <dgm:prSet presAssocID="{BB5116CF-4AA2-4767-B0EF-EB1AF669B9C5}" presName="pillarX" presStyleLbl="node1" presStyleIdx="2" presStyleCnt="3">
        <dgm:presLayoutVars>
          <dgm:bulletEnabled val="1"/>
        </dgm:presLayoutVars>
      </dgm:prSet>
      <dgm:spPr/>
      <dgm:t>
        <a:bodyPr/>
        <a:lstStyle/>
        <a:p>
          <a:endParaRPr lang="en-US"/>
        </a:p>
      </dgm:t>
    </dgm:pt>
    <dgm:pt modelId="{DF436CA2-AA35-4371-8C38-CD51AB278C94}" type="pres">
      <dgm:prSet presAssocID="{6EC6EB10-45B1-467C-B6A6-F394D8DCFCB2}" presName="base" presStyleLbl="dkBgShp" presStyleIdx="1" presStyleCnt="2"/>
      <dgm:spPr/>
      <dgm:t>
        <a:bodyPr/>
        <a:lstStyle/>
        <a:p>
          <a:endParaRPr lang="en-US"/>
        </a:p>
      </dgm:t>
    </dgm:pt>
  </dgm:ptLst>
  <dgm:cxnLst>
    <dgm:cxn modelId="{C2CFB5B2-AA00-4E74-8DAA-D98E125CC2C2}" srcId="{6EC6EB10-45B1-467C-B6A6-F394D8DCFCB2}" destId="{A54B1A77-C249-417F-97FD-BA50683B9A2F}" srcOrd="1" destOrd="0" parTransId="{C0DAA198-90B0-489A-B6FA-AA0F075C8FCD}" sibTransId="{49C08891-10AA-4AA3-A929-94BA6BD17369}"/>
    <dgm:cxn modelId="{41B3F901-AAB4-49E6-997D-9963E0C21160}" srcId="{6EC6EB10-45B1-467C-B6A6-F394D8DCFCB2}" destId="{85711DC2-BEAE-4334-92FF-607E3188B2BE}" srcOrd="0" destOrd="0" parTransId="{BBC55FEC-25CB-4568-A846-BB8D35627286}" sibTransId="{F47B3081-4949-4EC9-94BB-0259B765728F}"/>
    <dgm:cxn modelId="{D7E30A76-6F0C-450F-B207-DD118B6B271D}" type="presOf" srcId="{6EC6EB10-45B1-467C-B6A6-F394D8DCFCB2}" destId="{21FBD29A-00A2-4ED4-A804-7DFFA5134AB0}" srcOrd="0" destOrd="0" presId="urn:microsoft.com/office/officeart/2005/8/layout/hList3"/>
    <dgm:cxn modelId="{AABEEBFF-D57E-43D5-B42C-3F47B36C7F20}" type="presOf" srcId="{A54B1A77-C249-417F-97FD-BA50683B9A2F}" destId="{DD6DD73B-9776-4F18-9620-DE42346E347B}" srcOrd="0" destOrd="0" presId="urn:microsoft.com/office/officeart/2005/8/layout/hList3"/>
    <dgm:cxn modelId="{899DCDB0-32C9-44BA-8AD6-23161B393927}" type="presOf" srcId="{85711DC2-BEAE-4334-92FF-607E3188B2BE}" destId="{186C35DD-1731-41C7-8895-FB21A04F2B1A}" srcOrd="0" destOrd="0" presId="urn:microsoft.com/office/officeart/2005/8/layout/hList3"/>
    <dgm:cxn modelId="{B10F3672-7258-4D52-8BAF-0DADB0B3179D}" srcId="{6EC6EB10-45B1-467C-B6A6-F394D8DCFCB2}" destId="{BB5116CF-4AA2-4767-B0EF-EB1AF669B9C5}" srcOrd="2" destOrd="0" parTransId="{648667F3-23CD-42ED-9FF3-B6027F7FB1F1}" sibTransId="{FD87B361-569C-4DC3-B30D-EBF4D0ADF987}"/>
    <dgm:cxn modelId="{BCF47261-328C-4C90-85F7-7B85A1EA3A55}" srcId="{74AD4785-6114-41A9-8E07-9FFBA9F153E6}" destId="{6EC6EB10-45B1-467C-B6A6-F394D8DCFCB2}" srcOrd="0" destOrd="0" parTransId="{F8C964EF-DA90-4E49-8997-0F16B44E3997}" sibTransId="{9A019014-3D7B-42ED-982E-CE53C7C4F7A4}"/>
    <dgm:cxn modelId="{52EFAAF5-5C84-4DCB-88E6-C084F514C587}" type="presOf" srcId="{74AD4785-6114-41A9-8E07-9FFBA9F153E6}" destId="{C051B425-6D07-40C1-87B4-8F9CAE742F17}" srcOrd="0" destOrd="0" presId="urn:microsoft.com/office/officeart/2005/8/layout/hList3"/>
    <dgm:cxn modelId="{014078C1-3727-4C04-B675-0160F7CE61AB}" type="presOf" srcId="{BB5116CF-4AA2-4767-B0EF-EB1AF669B9C5}" destId="{83556026-74A2-4F18-B529-BBEE1443596D}" srcOrd="0" destOrd="0" presId="urn:microsoft.com/office/officeart/2005/8/layout/hList3"/>
    <dgm:cxn modelId="{2FA2F113-23CB-416E-8A2E-E2FF0BD14AC2}" type="presParOf" srcId="{C051B425-6D07-40C1-87B4-8F9CAE742F17}" destId="{21FBD29A-00A2-4ED4-A804-7DFFA5134AB0}" srcOrd="0" destOrd="0" presId="urn:microsoft.com/office/officeart/2005/8/layout/hList3"/>
    <dgm:cxn modelId="{F6561B82-D12B-408C-8B83-072E9F7F0170}" type="presParOf" srcId="{C051B425-6D07-40C1-87B4-8F9CAE742F17}" destId="{26AE9673-BF07-4D25-83CA-7CDD24ECA5CF}" srcOrd="1" destOrd="0" presId="urn:microsoft.com/office/officeart/2005/8/layout/hList3"/>
    <dgm:cxn modelId="{536B90A2-AB2E-4AB9-BC27-947DEFBC54BA}" type="presParOf" srcId="{26AE9673-BF07-4D25-83CA-7CDD24ECA5CF}" destId="{186C35DD-1731-41C7-8895-FB21A04F2B1A}" srcOrd="0" destOrd="0" presId="urn:microsoft.com/office/officeart/2005/8/layout/hList3"/>
    <dgm:cxn modelId="{21ADA452-4073-4CD2-881D-853FA0ADCE69}" type="presParOf" srcId="{26AE9673-BF07-4D25-83CA-7CDD24ECA5CF}" destId="{DD6DD73B-9776-4F18-9620-DE42346E347B}" srcOrd="1" destOrd="0" presId="urn:microsoft.com/office/officeart/2005/8/layout/hList3"/>
    <dgm:cxn modelId="{5ED571FD-0FF5-412E-BB0D-6DDE5FBE4116}" type="presParOf" srcId="{26AE9673-BF07-4D25-83CA-7CDD24ECA5CF}" destId="{83556026-74A2-4F18-B529-BBEE1443596D}" srcOrd="2" destOrd="0" presId="urn:microsoft.com/office/officeart/2005/8/layout/hList3"/>
    <dgm:cxn modelId="{C96310A9-8A7F-45DC-9156-068004D84120}" type="presParOf" srcId="{C051B425-6D07-40C1-87B4-8F9CAE742F17}" destId="{DF436CA2-AA35-4371-8C38-CD51AB278C94}"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52200B0A-DB1A-4A59-B4FA-1EFBCE83DF41}" type="doc">
      <dgm:prSet loTypeId="urn:microsoft.com/office/officeart/2005/8/layout/vList2" loCatId="list" qsTypeId="urn:microsoft.com/office/officeart/2005/8/quickstyle/simple1" qsCatId="simple" csTypeId="urn:microsoft.com/office/officeart/2005/8/colors/colorful4" csCatId="colorful"/>
      <dgm:spPr/>
      <dgm:t>
        <a:bodyPr/>
        <a:lstStyle/>
        <a:p>
          <a:endParaRPr lang="en-US"/>
        </a:p>
      </dgm:t>
    </dgm:pt>
    <dgm:pt modelId="{3CA28CF2-BD1B-49D6-A487-63C1E9E1BEDF}">
      <dgm:prSet/>
      <dgm:spPr/>
      <dgm:t>
        <a:bodyPr/>
        <a:lstStyle/>
        <a:p>
          <a:pPr rtl="0"/>
          <a:r>
            <a:rPr lang="en-US" dirty="0" smtClean="0"/>
            <a:t>A guardian, designated representative, or team </a:t>
          </a:r>
          <a:r>
            <a:rPr lang="en-US" u="sng" dirty="0" smtClean="0"/>
            <a:t>cannot override </a:t>
          </a:r>
          <a:r>
            <a:rPr lang="en-US" dirty="0" smtClean="0"/>
            <a:t>an individual who objects to a limitation when the individual has the capacity to make an informed decision.</a:t>
          </a:r>
          <a:endParaRPr lang="en-US" dirty="0"/>
        </a:p>
      </dgm:t>
    </dgm:pt>
    <dgm:pt modelId="{F7AA43A5-3C8D-486C-86C3-850E4250E3FF}" type="parTrans" cxnId="{6991E6C5-875A-4DC7-BC0E-17F9C4531FE4}">
      <dgm:prSet/>
      <dgm:spPr/>
      <dgm:t>
        <a:bodyPr/>
        <a:lstStyle/>
        <a:p>
          <a:endParaRPr lang="en-US"/>
        </a:p>
      </dgm:t>
    </dgm:pt>
    <dgm:pt modelId="{89382656-1838-44DD-B802-D07ED7E75CF2}" type="sibTrans" cxnId="{6991E6C5-875A-4DC7-BC0E-17F9C4531FE4}">
      <dgm:prSet/>
      <dgm:spPr/>
      <dgm:t>
        <a:bodyPr/>
        <a:lstStyle/>
        <a:p>
          <a:endParaRPr lang="en-US"/>
        </a:p>
      </dgm:t>
    </dgm:pt>
    <dgm:pt modelId="{2F267608-16F5-4F09-921E-D1CC6B6EAC81}">
      <dgm:prSet/>
      <dgm:spPr/>
      <dgm:t>
        <a:bodyPr/>
        <a:lstStyle/>
        <a:p>
          <a:pPr rtl="0"/>
          <a:r>
            <a:rPr lang="en-US" dirty="0" smtClean="0"/>
            <a:t>An Individually-Based Limitation cannot be used prevent bad choices. </a:t>
          </a:r>
          <a:endParaRPr lang="en-US" dirty="0"/>
        </a:p>
      </dgm:t>
    </dgm:pt>
    <dgm:pt modelId="{2BD536F7-AFE0-41B6-BC14-D91581D0C72B}" type="parTrans" cxnId="{5367B97D-60FB-4C7B-9494-147636F43C8F}">
      <dgm:prSet/>
      <dgm:spPr/>
      <dgm:t>
        <a:bodyPr/>
        <a:lstStyle/>
        <a:p>
          <a:endParaRPr lang="en-US"/>
        </a:p>
      </dgm:t>
    </dgm:pt>
    <dgm:pt modelId="{DEAF4B53-5F89-413B-8F2F-6B2F5445318C}" type="sibTrans" cxnId="{5367B97D-60FB-4C7B-9494-147636F43C8F}">
      <dgm:prSet/>
      <dgm:spPr/>
      <dgm:t>
        <a:bodyPr/>
        <a:lstStyle/>
        <a:p>
          <a:endParaRPr lang="en-US"/>
        </a:p>
      </dgm:t>
    </dgm:pt>
    <dgm:pt modelId="{066C5F65-3F5E-4E92-B18A-C968CDCE72CD}" type="pres">
      <dgm:prSet presAssocID="{52200B0A-DB1A-4A59-B4FA-1EFBCE83DF41}" presName="linear" presStyleCnt="0">
        <dgm:presLayoutVars>
          <dgm:animLvl val="lvl"/>
          <dgm:resizeHandles val="exact"/>
        </dgm:presLayoutVars>
      </dgm:prSet>
      <dgm:spPr/>
      <dgm:t>
        <a:bodyPr/>
        <a:lstStyle/>
        <a:p>
          <a:endParaRPr lang="en-US"/>
        </a:p>
      </dgm:t>
    </dgm:pt>
    <dgm:pt modelId="{273A107F-4A66-4754-B5B5-89828ABED949}" type="pres">
      <dgm:prSet presAssocID="{3CA28CF2-BD1B-49D6-A487-63C1E9E1BEDF}" presName="parentText" presStyleLbl="node1" presStyleIdx="0" presStyleCnt="2">
        <dgm:presLayoutVars>
          <dgm:chMax val="0"/>
          <dgm:bulletEnabled val="1"/>
        </dgm:presLayoutVars>
      </dgm:prSet>
      <dgm:spPr/>
      <dgm:t>
        <a:bodyPr/>
        <a:lstStyle/>
        <a:p>
          <a:endParaRPr lang="en-US"/>
        </a:p>
      </dgm:t>
    </dgm:pt>
    <dgm:pt modelId="{2C247518-62C0-4884-9786-EE54B06AC1B8}" type="pres">
      <dgm:prSet presAssocID="{89382656-1838-44DD-B802-D07ED7E75CF2}" presName="spacer" presStyleCnt="0"/>
      <dgm:spPr/>
      <dgm:t>
        <a:bodyPr/>
        <a:lstStyle/>
        <a:p>
          <a:endParaRPr lang="en-US"/>
        </a:p>
      </dgm:t>
    </dgm:pt>
    <dgm:pt modelId="{6023BD60-4AB8-48E4-B344-D9EDC3062DDB}" type="pres">
      <dgm:prSet presAssocID="{2F267608-16F5-4F09-921E-D1CC6B6EAC81}" presName="parentText" presStyleLbl="node1" presStyleIdx="1" presStyleCnt="2">
        <dgm:presLayoutVars>
          <dgm:chMax val="0"/>
          <dgm:bulletEnabled val="1"/>
        </dgm:presLayoutVars>
      </dgm:prSet>
      <dgm:spPr/>
      <dgm:t>
        <a:bodyPr/>
        <a:lstStyle/>
        <a:p>
          <a:endParaRPr lang="en-US"/>
        </a:p>
      </dgm:t>
    </dgm:pt>
  </dgm:ptLst>
  <dgm:cxnLst>
    <dgm:cxn modelId="{6991E6C5-875A-4DC7-BC0E-17F9C4531FE4}" srcId="{52200B0A-DB1A-4A59-B4FA-1EFBCE83DF41}" destId="{3CA28CF2-BD1B-49D6-A487-63C1E9E1BEDF}" srcOrd="0" destOrd="0" parTransId="{F7AA43A5-3C8D-486C-86C3-850E4250E3FF}" sibTransId="{89382656-1838-44DD-B802-D07ED7E75CF2}"/>
    <dgm:cxn modelId="{F36E462B-A19C-42E0-A592-EC0698A90AEB}" type="presOf" srcId="{52200B0A-DB1A-4A59-B4FA-1EFBCE83DF41}" destId="{066C5F65-3F5E-4E92-B18A-C968CDCE72CD}" srcOrd="0" destOrd="0" presId="urn:microsoft.com/office/officeart/2005/8/layout/vList2"/>
    <dgm:cxn modelId="{8568EF40-5C34-4AB1-9519-7E6973B551E7}" type="presOf" srcId="{3CA28CF2-BD1B-49D6-A487-63C1E9E1BEDF}" destId="{273A107F-4A66-4754-B5B5-89828ABED949}" srcOrd="0" destOrd="0" presId="urn:microsoft.com/office/officeart/2005/8/layout/vList2"/>
    <dgm:cxn modelId="{09A1C44F-93BC-4BDD-B492-7A2173F37448}" type="presOf" srcId="{2F267608-16F5-4F09-921E-D1CC6B6EAC81}" destId="{6023BD60-4AB8-48E4-B344-D9EDC3062DDB}" srcOrd="0" destOrd="0" presId="urn:microsoft.com/office/officeart/2005/8/layout/vList2"/>
    <dgm:cxn modelId="{5367B97D-60FB-4C7B-9494-147636F43C8F}" srcId="{52200B0A-DB1A-4A59-B4FA-1EFBCE83DF41}" destId="{2F267608-16F5-4F09-921E-D1CC6B6EAC81}" srcOrd="1" destOrd="0" parTransId="{2BD536F7-AFE0-41B6-BC14-D91581D0C72B}" sibTransId="{DEAF4B53-5F89-413B-8F2F-6B2F5445318C}"/>
    <dgm:cxn modelId="{A985FE72-C02C-45AF-AD55-ABD978244EB5}" type="presParOf" srcId="{066C5F65-3F5E-4E92-B18A-C968CDCE72CD}" destId="{273A107F-4A66-4754-B5B5-89828ABED949}" srcOrd="0" destOrd="0" presId="urn:microsoft.com/office/officeart/2005/8/layout/vList2"/>
    <dgm:cxn modelId="{15EDDE38-33E4-4A32-9216-F408B1F53B46}" type="presParOf" srcId="{066C5F65-3F5E-4E92-B18A-C968CDCE72CD}" destId="{2C247518-62C0-4884-9786-EE54B06AC1B8}" srcOrd="1" destOrd="0" presId="urn:microsoft.com/office/officeart/2005/8/layout/vList2"/>
    <dgm:cxn modelId="{D8FD4810-FEB1-437F-AEB7-BF9D182B5D97}" type="presParOf" srcId="{066C5F65-3F5E-4E92-B18A-C968CDCE72CD}" destId="{6023BD60-4AB8-48E4-B344-D9EDC3062DD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83EA71F7-621C-4731-9943-7C8F98C714E6}" type="doc">
      <dgm:prSet loTypeId="urn:microsoft.com/office/officeart/2005/8/layout/hProcess9" loCatId="process" qsTypeId="urn:microsoft.com/office/officeart/2005/8/quickstyle/simple1" qsCatId="simple" csTypeId="urn:microsoft.com/office/officeart/2005/8/colors/colorful2" csCatId="colorful" phldr="1"/>
      <dgm:spPr/>
      <dgm:t>
        <a:bodyPr/>
        <a:lstStyle/>
        <a:p>
          <a:endParaRPr lang="en-US"/>
        </a:p>
      </dgm:t>
    </dgm:pt>
    <dgm:pt modelId="{029730BF-5020-4895-8181-9C015D93490A}">
      <dgm:prSet/>
      <dgm:spPr/>
      <dgm:t>
        <a:bodyPr/>
        <a:lstStyle/>
        <a:p>
          <a:pPr rtl="0"/>
          <a:r>
            <a:rPr lang="en-US" dirty="0" smtClean="0"/>
            <a:t>Ideally, Individually-Based Limitations are identified through the natural course of the ISP planning process.</a:t>
          </a:r>
          <a:endParaRPr lang="en-US" dirty="0"/>
        </a:p>
      </dgm:t>
    </dgm:pt>
    <dgm:pt modelId="{4DF17A54-09BA-4316-B227-7E6C7A1A59C5}" type="parTrans" cxnId="{BFB15E4C-885F-4EB3-8B28-C672F153AC56}">
      <dgm:prSet/>
      <dgm:spPr/>
      <dgm:t>
        <a:bodyPr/>
        <a:lstStyle/>
        <a:p>
          <a:endParaRPr lang="en-US"/>
        </a:p>
      </dgm:t>
    </dgm:pt>
    <dgm:pt modelId="{39530D1B-BFF8-4263-92F0-292A0DBC11AD}" type="sibTrans" cxnId="{BFB15E4C-885F-4EB3-8B28-C672F153AC56}">
      <dgm:prSet/>
      <dgm:spPr/>
      <dgm:t>
        <a:bodyPr/>
        <a:lstStyle/>
        <a:p>
          <a:endParaRPr lang="en-US"/>
        </a:p>
      </dgm:t>
    </dgm:pt>
    <dgm:pt modelId="{5CEF137E-576C-4F9F-A8BF-FA53DD21032C}">
      <dgm:prSet/>
      <dgm:spPr>
        <a:solidFill>
          <a:schemeClr val="accent3"/>
        </a:solidFill>
      </dgm:spPr>
      <dgm:t>
        <a:bodyPr/>
        <a:lstStyle/>
        <a:p>
          <a:pPr rtl="0"/>
          <a:r>
            <a:rPr lang="en-US" dirty="0" smtClean="0"/>
            <a:t>The Risk Identification Tool and Risk Management Plan are key components of the ISP which aid in the identification of Individually-Based Limitations.</a:t>
          </a:r>
          <a:endParaRPr lang="en-US" dirty="0"/>
        </a:p>
      </dgm:t>
    </dgm:pt>
    <dgm:pt modelId="{536D6A70-9A5B-4E41-849B-34CB5FAD1232}" type="parTrans" cxnId="{3A4541FE-3E8F-4C87-A746-2FEDC1FD0EC1}">
      <dgm:prSet/>
      <dgm:spPr/>
      <dgm:t>
        <a:bodyPr/>
        <a:lstStyle/>
        <a:p>
          <a:endParaRPr lang="en-US"/>
        </a:p>
      </dgm:t>
    </dgm:pt>
    <dgm:pt modelId="{96CA9CD9-CBF0-4B3B-8CA2-E1B621F86BE6}" type="sibTrans" cxnId="{3A4541FE-3E8F-4C87-A746-2FEDC1FD0EC1}">
      <dgm:prSet/>
      <dgm:spPr/>
      <dgm:t>
        <a:bodyPr/>
        <a:lstStyle/>
        <a:p>
          <a:endParaRPr lang="en-US"/>
        </a:p>
      </dgm:t>
    </dgm:pt>
    <dgm:pt modelId="{B7A145FD-B19A-4CAB-89C2-5783EF6A6D01}">
      <dgm:prSet/>
      <dgm:spPr>
        <a:solidFill>
          <a:schemeClr val="accent3">
            <a:lumMod val="75000"/>
          </a:schemeClr>
        </a:solidFill>
      </dgm:spPr>
      <dgm:t>
        <a:bodyPr/>
        <a:lstStyle/>
        <a:p>
          <a:pPr rtl="0"/>
          <a:r>
            <a:rPr lang="en-US" dirty="0" smtClean="0"/>
            <a:t>When a limitation is considered and/or consented to, this should be indicated on the Risk Management Plan by marking the appropriate boxes.</a:t>
          </a:r>
          <a:endParaRPr lang="en-US" dirty="0"/>
        </a:p>
      </dgm:t>
    </dgm:pt>
    <dgm:pt modelId="{76978B07-4897-444C-A507-9C21A4A71D59}" type="parTrans" cxnId="{8E904439-6573-4D46-80E1-9A7BDC19FBFC}">
      <dgm:prSet/>
      <dgm:spPr/>
      <dgm:t>
        <a:bodyPr/>
        <a:lstStyle/>
        <a:p>
          <a:endParaRPr lang="en-US"/>
        </a:p>
      </dgm:t>
    </dgm:pt>
    <dgm:pt modelId="{0B342BE9-32B6-4B3A-8751-5705D28B931F}" type="sibTrans" cxnId="{8E904439-6573-4D46-80E1-9A7BDC19FBFC}">
      <dgm:prSet/>
      <dgm:spPr/>
      <dgm:t>
        <a:bodyPr/>
        <a:lstStyle/>
        <a:p>
          <a:endParaRPr lang="en-US"/>
        </a:p>
      </dgm:t>
    </dgm:pt>
    <dgm:pt modelId="{598E971D-48F5-4B2B-86F2-0E5207556CF4}" type="pres">
      <dgm:prSet presAssocID="{83EA71F7-621C-4731-9943-7C8F98C714E6}" presName="CompostProcess" presStyleCnt="0">
        <dgm:presLayoutVars>
          <dgm:dir/>
          <dgm:resizeHandles val="exact"/>
        </dgm:presLayoutVars>
      </dgm:prSet>
      <dgm:spPr/>
      <dgm:t>
        <a:bodyPr/>
        <a:lstStyle/>
        <a:p>
          <a:endParaRPr lang="en-US"/>
        </a:p>
      </dgm:t>
    </dgm:pt>
    <dgm:pt modelId="{B76C305A-DDB8-4C15-80F5-CACD4C984EEA}" type="pres">
      <dgm:prSet presAssocID="{83EA71F7-621C-4731-9943-7C8F98C714E6}" presName="arrow" presStyleLbl="bgShp" presStyleIdx="0" presStyleCnt="1"/>
      <dgm:spPr/>
    </dgm:pt>
    <dgm:pt modelId="{83E69D61-C3F0-4B64-AD28-64F0D3BA094F}" type="pres">
      <dgm:prSet presAssocID="{83EA71F7-621C-4731-9943-7C8F98C714E6}" presName="linearProcess" presStyleCnt="0"/>
      <dgm:spPr/>
    </dgm:pt>
    <dgm:pt modelId="{98C66E71-A122-4863-B7DB-C9388284B91C}" type="pres">
      <dgm:prSet presAssocID="{029730BF-5020-4895-8181-9C015D93490A}" presName="textNode" presStyleLbl="node1" presStyleIdx="0" presStyleCnt="3">
        <dgm:presLayoutVars>
          <dgm:bulletEnabled val="1"/>
        </dgm:presLayoutVars>
      </dgm:prSet>
      <dgm:spPr/>
      <dgm:t>
        <a:bodyPr/>
        <a:lstStyle/>
        <a:p>
          <a:endParaRPr lang="en-US"/>
        </a:p>
      </dgm:t>
    </dgm:pt>
    <dgm:pt modelId="{4BBBF7A3-8B3C-46C2-B6F3-4FAA031404BD}" type="pres">
      <dgm:prSet presAssocID="{39530D1B-BFF8-4263-92F0-292A0DBC11AD}" presName="sibTrans" presStyleCnt="0"/>
      <dgm:spPr/>
    </dgm:pt>
    <dgm:pt modelId="{975832FE-338B-4CA4-968C-54BD08BACD88}" type="pres">
      <dgm:prSet presAssocID="{5CEF137E-576C-4F9F-A8BF-FA53DD21032C}" presName="textNode" presStyleLbl="node1" presStyleIdx="1" presStyleCnt="3">
        <dgm:presLayoutVars>
          <dgm:bulletEnabled val="1"/>
        </dgm:presLayoutVars>
      </dgm:prSet>
      <dgm:spPr/>
      <dgm:t>
        <a:bodyPr/>
        <a:lstStyle/>
        <a:p>
          <a:endParaRPr lang="en-US"/>
        </a:p>
      </dgm:t>
    </dgm:pt>
    <dgm:pt modelId="{6EC3E6D7-6F0F-49E0-9C3C-88EE3E99A745}" type="pres">
      <dgm:prSet presAssocID="{96CA9CD9-CBF0-4B3B-8CA2-E1B621F86BE6}" presName="sibTrans" presStyleCnt="0"/>
      <dgm:spPr/>
    </dgm:pt>
    <dgm:pt modelId="{37D7193D-9A1F-4E0F-8358-65EFC4635113}" type="pres">
      <dgm:prSet presAssocID="{B7A145FD-B19A-4CAB-89C2-5783EF6A6D01}" presName="textNode" presStyleLbl="node1" presStyleIdx="2" presStyleCnt="3">
        <dgm:presLayoutVars>
          <dgm:bulletEnabled val="1"/>
        </dgm:presLayoutVars>
      </dgm:prSet>
      <dgm:spPr/>
      <dgm:t>
        <a:bodyPr/>
        <a:lstStyle/>
        <a:p>
          <a:endParaRPr lang="en-US"/>
        </a:p>
      </dgm:t>
    </dgm:pt>
  </dgm:ptLst>
  <dgm:cxnLst>
    <dgm:cxn modelId="{3A4541FE-3E8F-4C87-A746-2FEDC1FD0EC1}" srcId="{83EA71F7-621C-4731-9943-7C8F98C714E6}" destId="{5CEF137E-576C-4F9F-A8BF-FA53DD21032C}" srcOrd="1" destOrd="0" parTransId="{536D6A70-9A5B-4E41-849B-34CB5FAD1232}" sibTransId="{96CA9CD9-CBF0-4B3B-8CA2-E1B621F86BE6}"/>
    <dgm:cxn modelId="{B37173CB-7F09-467D-B0B0-D8FD251A193B}" type="presOf" srcId="{83EA71F7-621C-4731-9943-7C8F98C714E6}" destId="{598E971D-48F5-4B2B-86F2-0E5207556CF4}" srcOrd="0" destOrd="0" presId="urn:microsoft.com/office/officeart/2005/8/layout/hProcess9"/>
    <dgm:cxn modelId="{B2A001BF-3DAE-4311-9B65-CD42F825A320}" type="presOf" srcId="{029730BF-5020-4895-8181-9C015D93490A}" destId="{98C66E71-A122-4863-B7DB-C9388284B91C}" srcOrd="0" destOrd="0" presId="urn:microsoft.com/office/officeart/2005/8/layout/hProcess9"/>
    <dgm:cxn modelId="{1EEB68E5-0141-4CF0-A9B9-20F772E467FD}" type="presOf" srcId="{5CEF137E-576C-4F9F-A8BF-FA53DD21032C}" destId="{975832FE-338B-4CA4-968C-54BD08BACD88}" srcOrd="0" destOrd="0" presId="urn:microsoft.com/office/officeart/2005/8/layout/hProcess9"/>
    <dgm:cxn modelId="{F624FFDB-6529-4752-8379-8D6783E038F0}" type="presOf" srcId="{B7A145FD-B19A-4CAB-89C2-5783EF6A6D01}" destId="{37D7193D-9A1F-4E0F-8358-65EFC4635113}" srcOrd="0" destOrd="0" presId="urn:microsoft.com/office/officeart/2005/8/layout/hProcess9"/>
    <dgm:cxn modelId="{8E904439-6573-4D46-80E1-9A7BDC19FBFC}" srcId="{83EA71F7-621C-4731-9943-7C8F98C714E6}" destId="{B7A145FD-B19A-4CAB-89C2-5783EF6A6D01}" srcOrd="2" destOrd="0" parTransId="{76978B07-4897-444C-A507-9C21A4A71D59}" sibTransId="{0B342BE9-32B6-4B3A-8751-5705D28B931F}"/>
    <dgm:cxn modelId="{BFB15E4C-885F-4EB3-8B28-C672F153AC56}" srcId="{83EA71F7-621C-4731-9943-7C8F98C714E6}" destId="{029730BF-5020-4895-8181-9C015D93490A}" srcOrd="0" destOrd="0" parTransId="{4DF17A54-09BA-4316-B227-7E6C7A1A59C5}" sibTransId="{39530D1B-BFF8-4263-92F0-292A0DBC11AD}"/>
    <dgm:cxn modelId="{4388C578-EC90-4113-AD18-66012A39238F}" type="presParOf" srcId="{598E971D-48F5-4B2B-86F2-0E5207556CF4}" destId="{B76C305A-DDB8-4C15-80F5-CACD4C984EEA}" srcOrd="0" destOrd="0" presId="urn:microsoft.com/office/officeart/2005/8/layout/hProcess9"/>
    <dgm:cxn modelId="{A30AFA28-1836-4F4B-90C7-578775EB53EE}" type="presParOf" srcId="{598E971D-48F5-4B2B-86F2-0E5207556CF4}" destId="{83E69D61-C3F0-4B64-AD28-64F0D3BA094F}" srcOrd="1" destOrd="0" presId="urn:microsoft.com/office/officeart/2005/8/layout/hProcess9"/>
    <dgm:cxn modelId="{4EF284A8-20D6-4848-93E2-30109D1489F1}" type="presParOf" srcId="{83E69D61-C3F0-4B64-AD28-64F0D3BA094F}" destId="{98C66E71-A122-4863-B7DB-C9388284B91C}" srcOrd="0" destOrd="0" presId="urn:microsoft.com/office/officeart/2005/8/layout/hProcess9"/>
    <dgm:cxn modelId="{CF1DD55C-FC32-4539-A1A0-DA6F32C24787}" type="presParOf" srcId="{83E69D61-C3F0-4B64-AD28-64F0D3BA094F}" destId="{4BBBF7A3-8B3C-46C2-B6F3-4FAA031404BD}" srcOrd="1" destOrd="0" presId="urn:microsoft.com/office/officeart/2005/8/layout/hProcess9"/>
    <dgm:cxn modelId="{D0A6F2E8-8CCC-4833-A6C3-1948BC5C8E87}" type="presParOf" srcId="{83E69D61-C3F0-4B64-AD28-64F0D3BA094F}" destId="{975832FE-338B-4CA4-968C-54BD08BACD88}" srcOrd="2" destOrd="0" presId="urn:microsoft.com/office/officeart/2005/8/layout/hProcess9"/>
    <dgm:cxn modelId="{9BAA41CC-27CF-43E4-9AA9-7FB0CD4E7EC2}" type="presParOf" srcId="{83E69D61-C3F0-4B64-AD28-64F0D3BA094F}" destId="{6EC3E6D7-6F0F-49E0-9C3C-88EE3E99A745}" srcOrd="3" destOrd="0" presId="urn:microsoft.com/office/officeart/2005/8/layout/hProcess9"/>
    <dgm:cxn modelId="{44B7A011-F402-4667-B846-9E324B76672C}" type="presParOf" srcId="{83E69D61-C3F0-4B64-AD28-64F0D3BA094F}" destId="{37D7193D-9A1F-4E0F-8358-65EFC4635113}"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1F413B5B-4F49-4D46-BD5B-58138C21D821}"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4E9263CB-944E-450F-BD9A-F97865CB3A9F}">
      <dgm:prSet/>
      <dgm:spPr/>
      <dgm:t>
        <a:bodyPr/>
        <a:lstStyle/>
        <a:p>
          <a:pPr rtl="0"/>
          <a:r>
            <a:rPr lang="en-US" dirty="0" smtClean="0"/>
            <a:t>An individually-based limitation can be identified or proposed by anyone on the individual’s team at any time.  It is likely that the individual’s service provider will initiate a request for the team to consider a limitation.</a:t>
          </a:r>
          <a:endParaRPr lang="en-US" dirty="0"/>
        </a:p>
      </dgm:t>
    </dgm:pt>
    <dgm:pt modelId="{1D1472D1-C9D3-4BCD-BC41-4E0C2D1A02FD}" type="parTrans" cxnId="{C9F8055A-1652-45E2-9EB8-DEEABD0D3E77}">
      <dgm:prSet/>
      <dgm:spPr/>
      <dgm:t>
        <a:bodyPr/>
        <a:lstStyle/>
        <a:p>
          <a:endParaRPr lang="en-US"/>
        </a:p>
      </dgm:t>
    </dgm:pt>
    <dgm:pt modelId="{59093291-A89B-4EA7-A0B5-57B2CE235AD8}" type="sibTrans" cxnId="{C9F8055A-1652-45E2-9EB8-DEEABD0D3E77}">
      <dgm:prSet/>
      <dgm:spPr/>
      <dgm:t>
        <a:bodyPr/>
        <a:lstStyle/>
        <a:p>
          <a:endParaRPr lang="en-US"/>
        </a:p>
      </dgm:t>
    </dgm:pt>
    <dgm:pt modelId="{A3EA3CE2-FABB-4CEA-8056-0C13398EB17B}">
      <dgm:prSet/>
      <dgm:spPr/>
      <dgm:t>
        <a:bodyPr/>
        <a:lstStyle/>
        <a:p>
          <a:pPr rtl="0"/>
          <a:r>
            <a:rPr lang="en-US" dirty="0" smtClean="0"/>
            <a:t>The Services Coordinator must facilitate the process, ensuring that:</a:t>
          </a:r>
          <a:endParaRPr lang="en-US" dirty="0"/>
        </a:p>
      </dgm:t>
    </dgm:pt>
    <dgm:pt modelId="{A5301F00-77C6-4EF2-B869-070EEF15843C}" type="parTrans" cxnId="{57BA1420-5E19-4063-9322-69BAE86D62D8}">
      <dgm:prSet/>
      <dgm:spPr/>
      <dgm:t>
        <a:bodyPr/>
        <a:lstStyle/>
        <a:p>
          <a:endParaRPr lang="en-US"/>
        </a:p>
      </dgm:t>
    </dgm:pt>
    <dgm:pt modelId="{252B03CA-D082-418E-B969-694CD8D9C595}" type="sibTrans" cxnId="{57BA1420-5E19-4063-9322-69BAE86D62D8}">
      <dgm:prSet/>
      <dgm:spPr/>
      <dgm:t>
        <a:bodyPr/>
        <a:lstStyle/>
        <a:p>
          <a:endParaRPr lang="en-US"/>
        </a:p>
      </dgm:t>
    </dgm:pt>
    <dgm:pt modelId="{3B9D4ABB-5ACC-4D4B-A397-46C9B7693BEE}">
      <dgm:prSet/>
      <dgm:spPr/>
      <dgm:t>
        <a:bodyPr/>
        <a:lstStyle/>
        <a:p>
          <a:pPr rtl="0"/>
          <a:r>
            <a:rPr lang="en-US" dirty="0" smtClean="0"/>
            <a:t>The proposed limitation is the most appropriate and least restrictive means to address the identified assessed need of the individual</a:t>
          </a:r>
          <a:endParaRPr lang="en-US" dirty="0"/>
        </a:p>
      </dgm:t>
    </dgm:pt>
    <dgm:pt modelId="{784A947F-C68B-447F-A4B6-DFFE7FA2AE70}" type="parTrans" cxnId="{6E6B4BA5-919C-4CCB-B492-0EE50A6322D3}">
      <dgm:prSet/>
      <dgm:spPr/>
      <dgm:t>
        <a:bodyPr/>
        <a:lstStyle/>
        <a:p>
          <a:endParaRPr lang="en-US"/>
        </a:p>
      </dgm:t>
    </dgm:pt>
    <dgm:pt modelId="{0036FF00-84D3-49F8-B2B3-CB468E353056}" type="sibTrans" cxnId="{6E6B4BA5-919C-4CCB-B492-0EE50A6322D3}">
      <dgm:prSet/>
      <dgm:spPr/>
      <dgm:t>
        <a:bodyPr/>
        <a:lstStyle/>
        <a:p>
          <a:endParaRPr lang="en-US"/>
        </a:p>
      </dgm:t>
    </dgm:pt>
    <dgm:pt modelId="{56C21E36-D52A-49A3-840E-1B104C1F96D8}">
      <dgm:prSet/>
      <dgm:spPr/>
      <dgm:t>
        <a:bodyPr/>
        <a:lstStyle/>
        <a:p>
          <a:pPr rtl="0"/>
          <a:r>
            <a:rPr lang="en-US" dirty="0" smtClean="0"/>
            <a:t>The required steps and documentation are completed prior to the implementation of the limitation</a:t>
          </a:r>
          <a:endParaRPr lang="en-US" dirty="0"/>
        </a:p>
      </dgm:t>
    </dgm:pt>
    <dgm:pt modelId="{541B4B59-A747-4331-883C-CA6E8D0FFE9B}" type="parTrans" cxnId="{6D975A6F-CCE0-4221-A19E-08725621760F}">
      <dgm:prSet/>
      <dgm:spPr/>
      <dgm:t>
        <a:bodyPr/>
        <a:lstStyle/>
        <a:p>
          <a:endParaRPr lang="en-US"/>
        </a:p>
      </dgm:t>
    </dgm:pt>
    <dgm:pt modelId="{EAF61492-25BC-4B57-8B3B-B96A2FA06418}" type="sibTrans" cxnId="{6D975A6F-CCE0-4221-A19E-08725621760F}">
      <dgm:prSet/>
      <dgm:spPr/>
      <dgm:t>
        <a:bodyPr/>
        <a:lstStyle/>
        <a:p>
          <a:endParaRPr lang="en-US"/>
        </a:p>
      </dgm:t>
    </dgm:pt>
    <dgm:pt modelId="{E8D9A7AC-A7F3-4B71-8E47-050EF0C95A25}">
      <dgm:prSet/>
      <dgm:spPr/>
      <dgm:t>
        <a:bodyPr/>
        <a:lstStyle/>
        <a:p>
          <a:pPr rtl="0"/>
          <a:r>
            <a:rPr lang="en-US" dirty="0" smtClean="0"/>
            <a:t>The individual consents to the limitation</a:t>
          </a:r>
          <a:endParaRPr lang="en-US" dirty="0"/>
        </a:p>
      </dgm:t>
    </dgm:pt>
    <dgm:pt modelId="{FBBF71A0-ABE9-40A6-8FD6-F541EEF5D6B3}" type="parTrans" cxnId="{C6B9472A-5B79-4CEC-AAC0-C6C1DDBA0576}">
      <dgm:prSet/>
      <dgm:spPr/>
      <dgm:t>
        <a:bodyPr/>
        <a:lstStyle/>
        <a:p>
          <a:endParaRPr lang="en-US"/>
        </a:p>
      </dgm:t>
    </dgm:pt>
    <dgm:pt modelId="{F6A01BE4-8258-4BC6-83D4-BC2C9CAE231C}" type="sibTrans" cxnId="{C6B9472A-5B79-4CEC-AAC0-C6C1DDBA0576}">
      <dgm:prSet/>
      <dgm:spPr/>
      <dgm:t>
        <a:bodyPr/>
        <a:lstStyle/>
        <a:p>
          <a:endParaRPr lang="en-US"/>
        </a:p>
      </dgm:t>
    </dgm:pt>
    <dgm:pt modelId="{43F5A63A-17A3-463F-B039-316FAA14BD73}" type="pres">
      <dgm:prSet presAssocID="{1F413B5B-4F49-4D46-BD5B-58138C21D821}" presName="Name0" presStyleCnt="0">
        <dgm:presLayoutVars>
          <dgm:dir/>
          <dgm:animLvl val="lvl"/>
          <dgm:resizeHandles val="exact"/>
        </dgm:presLayoutVars>
      </dgm:prSet>
      <dgm:spPr/>
      <dgm:t>
        <a:bodyPr/>
        <a:lstStyle/>
        <a:p>
          <a:endParaRPr lang="en-US"/>
        </a:p>
      </dgm:t>
    </dgm:pt>
    <dgm:pt modelId="{BF7B0E74-6432-45FB-A8FB-B51A2645C3D2}" type="pres">
      <dgm:prSet presAssocID="{4E9263CB-944E-450F-BD9A-F97865CB3A9F}" presName="linNode" presStyleCnt="0"/>
      <dgm:spPr/>
    </dgm:pt>
    <dgm:pt modelId="{47FBC44F-A5C4-4597-8FB5-A2A66F908D45}" type="pres">
      <dgm:prSet presAssocID="{4E9263CB-944E-450F-BD9A-F97865CB3A9F}" presName="parentText" presStyleLbl="node1" presStyleIdx="0" presStyleCnt="2" custScaleX="277778">
        <dgm:presLayoutVars>
          <dgm:chMax val="1"/>
          <dgm:bulletEnabled val="1"/>
        </dgm:presLayoutVars>
      </dgm:prSet>
      <dgm:spPr/>
      <dgm:t>
        <a:bodyPr/>
        <a:lstStyle/>
        <a:p>
          <a:endParaRPr lang="en-US"/>
        </a:p>
      </dgm:t>
    </dgm:pt>
    <dgm:pt modelId="{B3CA2184-9284-4E8B-B08C-0A554DF79DB3}" type="pres">
      <dgm:prSet presAssocID="{59093291-A89B-4EA7-A0B5-57B2CE235AD8}" presName="sp" presStyleCnt="0"/>
      <dgm:spPr/>
    </dgm:pt>
    <dgm:pt modelId="{B86C39A1-0E28-4312-99AD-05F1A27996D8}" type="pres">
      <dgm:prSet presAssocID="{A3EA3CE2-FABB-4CEA-8056-0C13398EB17B}" presName="linNode" presStyleCnt="0"/>
      <dgm:spPr/>
    </dgm:pt>
    <dgm:pt modelId="{C0D595F3-2B6B-4673-9FC1-46711477F3EE}" type="pres">
      <dgm:prSet presAssocID="{A3EA3CE2-FABB-4CEA-8056-0C13398EB17B}" presName="parentText" presStyleLbl="node1" presStyleIdx="1" presStyleCnt="2">
        <dgm:presLayoutVars>
          <dgm:chMax val="1"/>
          <dgm:bulletEnabled val="1"/>
        </dgm:presLayoutVars>
      </dgm:prSet>
      <dgm:spPr/>
      <dgm:t>
        <a:bodyPr/>
        <a:lstStyle/>
        <a:p>
          <a:endParaRPr lang="en-US"/>
        </a:p>
      </dgm:t>
    </dgm:pt>
    <dgm:pt modelId="{0ABDCEB7-E64B-4C7C-9B8B-26B6D5B81B99}" type="pres">
      <dgm:prSet presAssocID="{A3EA3CE2-FABB-4CEA-8056-0C13398EB17B}" presName="descendantText" presStyleLbl="alignAccFollowNode1" presStyleIdx="0" presStyleCnt="1">
        <dgm:presLayoutVars>
          <dgm:bulletEnabled val="1"/>
        </dgm:presLayoutVars>
      </dgm:prSet>
      <dgm:spPr/>
      <dgm:t>
        <a:bodyPr/>
        <a:lstStyle/>
        <a:p>
          <a:endParaRPr lang="en-US"/>
        </a:p>
      </dgm:t>
    </dgm:pt>
  </dgm:ptLst>
  <dgm:cxnLst>
    <dgm:cxn modelId="{57BA1420-5E19-4063-9322-69BAE86D62D8}" srcId="{1F413B5B-4F49-4D46-BD5B-58138C21D821}" destId="{A3EA3CE2-FABB-4CEA-8056-0C13398EB17B}" srcOrd="1" destOrd="0" parTransId="{A5301F00-77C6-4EF2-B869-070EEF15843C}" sibTransId="{252B03CA-D082-418E-B969-694CD8D9C595}"/>
    <dgm:cxn modelId="{EC8BEB38-6EA0-4B95-A0B3-09A244E30CE6}" type="presOf" srcId="{4E9263CB-944E-450F-BD9A-F97865CB3A9F}" destId="{47FBC44F-A5C4-4597-8FB5-A2A66F908D45}" srcOrd="0" destOrd="0" presId="urn:microsoft.com/office/officeart/2005/8/layout/vList5"/>
    <dgm:cxn modelId="{C6B9472A-5B79-4CEC-AAC0-C6C1DDBA0576}" srcId="{A3EA3CE2-FABB-4CEA-8056-0C13398EB17B}" destId="{E8D9A7AC-A7F3-4B71-8E47-050EF0C95A25}" srcOrd="2" destOrd="0" parTransId="{FBBF71A0-ABE9-40A6-8FD6-F541EEF5D6B3}" sibTransId="{F6A01BE4-8258-4BC6-83D4-BC2C9CAE231C}"/>
    <dgm:cxn modelId="{429697BD-EC50-431F-8425-6254ECCF1CAF}" type="presOf" srcId="{3B9D4ABB-5ACC-4D4B-A397-46C9B7693BEE}" destId="{0ABDCEB7-E64B-4C7C-9B8B-26B6D5B81B99}" srcOrd="0" destOrd="0" presId="urn:microsoft.com/office/officeart/2005/8/layout/vList5"/>
    <dgm:cxn modelId="{EB5AFD99-C11B-412F-9165-A7EF8F169E12}" type="presOf" srcId="{A3EA3CE2-FABB-4CEA-8056-0C13398EB17B}" destId="{C0D595F3-2B6B-4673-9FC1-46711477F3EE}" srcOrd="0" destOrd="0" presId="urn:microsoft.com/office/officeart/2005/8/layout/vList5"/>
    <dgm:cxn modelId="{CEC02B29-8222-4FC1-986F-D1BB3A98FC79}" type="presOf" srcId="{E8D9A7AC-A7F3-4B71-8E47-050EF0C95A25}" destId="{0ABDCEB7-E64B-4C7C-9B8B-26B6D5B81B99}" srcOrd="0" destOrd="2" presId="urn:microsoft.com/office/officeart/2005/8/layout/vList5"/>
    <dgm:cxn modelId="{6D975A6F-CCE0-4221-A19E-08725621760F}" srcId="{A3EA3CE2-FABB-4CEA-8056-0C13398EB17B}" destId="{56C21E36-D52A-49A3-840E-1B104C1F96D8}" srcOrd="1" destOrd="0" parTransId="{541B4B59-A747-4331-883C-CA6E8D0FFE9B}" sibTransId="{EAF61492-25BC-4B57-8B3B-B96A2FA06418}"/>
    <dgm:cxn modelId="{C9F8055A-1652-45E2-9EB8-DEEABD0D3E77}" srcId="{1F413B5B-4F49-4D46-BD5B-58138C21D821}" destId="{4E9263CB-944E-450F-BD9A-F97865CB3A9F}" srcOrd="0" destOrd="0" parTransId="{1D1472D1-C9D3-4BCD-BC41-4E0C2D1A02FD}" sibTransId="{59093291-A89B-4EA7-A0B5-57B2CE235AD8}"/>
    <dgm:cxn modelId="{9ECD89A7-DE5C-4C6D-8795-F1CB6327763F}" type="presOf" srcId="{56C21E36-D52A-49A3-840E-1B104C1F96D8}" destId="{0ABDCEB7-E64B-4C7C-9B8B-26B6D5B81B99}" srcOrd="0" destOrd="1" presId="urn:microsoft.com/office/officeart/2005/8/layout/vList5"/>
    <dgm:cxn modelId="{6E6B4BA5-919C-4CCB-B492-0EE50A6322D3}" srcId="{A3EA3CE2-FABB-4CEA-8056-0C13398EB17B}" destId="{3B9D4ABB-5ACC-4D4B-A397-46C9B7693BEE}" srcOrd="0" destOrd="0" parTransId="{784A947F-C68B-447F-A4B6-DFFE7FA2AE70}" sibTransId="{0036FF00-84D3-49F8-B2B3-CB468E353056}"/>
    <dgm:cxn modelId="{D215E9EC-5928-4C97-98FB-6D338C55EE60}" type="presOf" srcId="{1F413B5B-4F49-4D46-BD5B-58138C21D821}" destId="{43F5A63A-17A3-463F-B039-316FAA14BD73}" srcOrd="0" destOrd="0" presId="urn:microsoft.com/office/officeart/2005/8/layout/vList5"/>
    <dgm:cxn modelId="{DCECE203-2D26-4DD0-BC64-48B5316C0613}" type="presParOf" srcId="{43F5A63A-17A3-463F-B039-316FAA14BD73}" destId="{BF7B0E74-6432-45FB-A8FB-B51A2645C3D2}" srcOrd="0" destOrd="0" presId="urn:microsoft.com/office/officeart/2005/8/layout/vList5"/>
    <dgm:cxn modelId="{D4745CA6-1F13-4D16-9033-3EFBC059C6E1}" type="presParOf" srcId="{BF7B0E74-6432-45FB-A8FB-B51A2645C3D2}" destId="{47FBC44F-A5C4-4597-8FB5-A2A66F908D45}" srcOrd="0" destOrd="0" presId="urn:microsoft.com/office/officeart/2005/8/layout/vList5"/>
    <dgm:cxn modelId="{C757251C-8867-45AE-B6B0-084BCCCABC7E}" type="presParOf" srcId="{43F5A63A-17A3-463F-B039-316FAA14BD73}" destId="{B3CA2184-9284-4E8B-B08C-0A554DF79DB3}" srcOrd="1" destOrd="0" presId="urn:microsoft.com/office/officeart/2005/8/layout/vList5"/>
    <dgm:cxn modelId="{7DEB69A9-469F-4DDD-9524-9C068E268F20}" type="presParOf" srcId="{43F5A63A-17A3-463F-B039-316FAA14BD73}" destId="{B86C39A1-0E28-4312-99AD-05F1A27996D8}" srcOrd="2" destOrd="0" presId="urn:microsoft.com/office/officeart/2005/8/layout/vList5"/>
    <dgm:cxn modelId="{653BEB00-12D5-4EDC-B905-F338C7C5A536}" type="presParOf" srcId="{B86C39A1-0E28-4312-99AD-05F1A27996D8}" destId="{C0D595F3-2B6B-4673-9FC1-46711477F3EE}" srcOrd="0" destOrd="0" presId="urn:microsoft.com/office/officeart/2005/8/layout/vList5"/>
    <dgm:cxn modelId="{F8EC473E-D00A-44AD-9372-BF01B2E0EE3E}" type="presParOf" srcId="{B86C39A1-0E28-4312-99AD-05F1A27996D8}" destId="{0ABDCEB7-E64B-4C7C-9B8B-26B6D5B81B9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0C865BEA-0BCE-4F9D-B679-E97883EA8116}" type="doc">
      <dgm:prSet loTypeId="urn:microsoft.com/office/officeart/2005/8/layout/hProcess11" loCatId="process" qsTypeId="urn:microsoft.com/office/officeart/2005/8/quickstyle/simple1" qsCatId="simple" csTypeId="urn:microsoft.com/office/officeart/2005/8/colors/colorful4" csCatId="colorful" phldr="1"/>
      <dgm:spPr/>
      <dgm:t>
        <a:bodyPr/>
        <a:lstStyle/>
        <a:p>
          <a:endParaRPr lang="en-US"/>
        </a:p>
      </dgm:t>
    </dgm:pt>
    <dgm:pt modelId="{23489303-C311-431D-B407-D6C63000FB54}">
      <dgm:prSet/>
      <dgm:spPr/>
      <dgm:t>
        <a:bodyPr/>
        <a:lstStyle/>
        <a:p>
          <a:pPr rtl="0"/>
          <a:r>
            <a:rPr lang="en-US" u="sng" smtClean="0"/>
            <a:t>October 2016-December 2016: </a:t>
          </a:r>
          <a:r>
            <a:rPr lang="en-US" smtClean="0"/>
            <a:t> </a:t>
          </a:r>
          <a:r>
            <a:rPr lang="en-US" dirty="0" smtClean="0"/>
            <a:t>IBL Trainings</a:t>
          </a:r>
          <a:endParaRPr lang="en-US" dirty="0"/>
        </a:p>
      </dgm:t>
    </dgm:pt>
    <dgm:pt modelId="{40938DD9-69FB-4D31-AC2A-E465E89D04F2}" type="parTrans" cxnId="{EBECE390-7252-4A4E-82F4-F1A6CE478AF7}">
      <dgm:prSet/>
      <dgm:spPr/>
      <dgm:t>
        <a:bodyPr/>
        <a:lstStyle/>
        <a:p>
          <a:endParaRPr lang="en-US"/>
        </a:p>
      </dgm:t>
    </dgm:pt>
    <dgm:pt modelId="{E422C928-8AAC-464B-BD68-D4E17DB385F4}" type="sibTrans" cxnId="{EBECE390-7252-4A4E-82F4-F1A6CE478AF7}">
      <dgm:prSet/>
      <dgm:spPr/>
      <dgm:t>
        <a:bodyPr/>
        <a:lstStyle/>
        <a:p>
          <a:endParaRPr lang="en-US"/>
        </a:p>
      </dgm:t>
    </dgm:pt>
    <dgm:pt modelId="{878F6052-5A02-4488-A778-C573940F88B1}">
      <dgm:prSet/>
      <dgm:spPr/>
      <dgm:t>
        <a:bodyPr/>
        <a:lstStyle/>
        <a:p>
          <a:pPr rtl="0"/>
          <a:r>
            <a:rPr lang="en-US" u="sng" dirty="0" smtClean="0"/>
            <a:t>January 2017:  </a:t>
          </a:r>
          <a:r>
            <a:rPr lang="en-US" dirty="0" smtClean="0"/>
            <a:t>IBLs begin being implemented for ISPs effective March 2017 or later</a:t>
          </a:r>
          <a:endParaRPr lang="en-US" dirty="0"/>
        </a:p>
      </dgm:t>
    </dgm:pt>
    <dgm:pt modelId="{80E177ED-36F8-4131-9A81-37E82BCA7C80}" type="parTrans" cxnId="{F8B6E767-A8EE-4DD9-BB46-DA992C42FF20}">
      <dgm:prSet/>
      <dgm:spPr/>
      <dgm:t>
        <a:bodyPr/>
        <a:lstStyle/>
        <a:p>
          <a:endParaRPr lang="en-US"/>
        </a:p>
      </dgm:t>
    </dgm:pt>
    <dgm:pt modelId="{E45FF75C-C4BC-4D8F-B755-40305828FBAB}" type="sibTrans" cxnId="{F8B6E767-A8EE-4DD9-BB46-DA992C42FF20}">
      <dgm:prSet/>
      <dgm:spPr/>
      <dgm:t>
        <a:bodyPr/>
        <a:lstStyle/>
        <a:p>
          <a:endParaRPr lang="en-US"/>
        </a:p>
      </dgm:t>
    </dgm:pt>
    <dgm:pt modelId="{23479EEE-73AE-40DE-A41E-8903ED25F9D4}">
      <dgm:prSet/>
      <dgm:spPr/>
      <dgm:t>
        <a:bodyPr/>
        <a:lstStyle/>
        <a:p>
          <a:pPr rtl="0"/>
          <a:r>
            <a:rPr lang="en-US" u="sng" dirty="0" smtClean="0"/>
            <a:t>March 2017- February 2018:  </a:t>
          </a:r>
          <a:r>
            <a:rPr lang="en-US" dirty="0" smtClean="0"/>
            <a:t>IBLs are included in ISPs</a:t>
          </a:r>
          <a:endParaRPr lang="en-US" dirty="0"/>
        </a:p>
      </dgm:t>
    </dgm:pt>
    <dgm:pt modelId="{C852BEB1-56B5-4505-8092-3808983903A6}" type="parTrans" cxnId="{9D2018D3-9698-4CFB-8CB7-D8DDFBD854F6}">
      <dgm:prSet/>
      <dgm:spPr/>
      <dgm:t>
        <a:bodyPr/>
        <a:lstStyle/>
        <a:p>
          <a:endParaRPr lang="en-US"/>
        </a:p>
      </dgm:t>
    </dgm:pt>
    <dgm:pt modelId="{A934B582-5ECE-4AAC-A062-5C0749183E4E}" type="sibTrans" cxnId="{9D2018D3-9698-4CFB-8CB7-D8DDFBD854F6}">
      <dgm:prSet/>
      <dgm:spPr/>
      <dgm:t>
        <a:bodyPr/>
        <a:lstStyle/>
        <a:p>
          <a:endParaRPr lang="en-US"/>
        </a:p>
      </dgm:t>
    </dgm:pt>
    <dgm:pt modelId="{37328AE0-C5BC-4EAE-AE73-2CA233CE4907}">
      <dgm:prSet/>
      <dgm:spPr/>
      <dgm:t>
        <a:bodyPr/>
        <a:lstStyle/>
        <a:p>
          <a:r>
            <a:rPr lang="en-US" u="sng" dirty="0" smtClean="0"/>
            <a:t>March 2018-Ongoing:</a:t>
          </a:r>
        </a:p>
        <a:p>
          <a:r>
            <a:rPr lang="en-US" dirty="0" smtClean="0"/>
            <a:t>New IBLs are implemented as needed</a:t>
          </a:r>
          <a:endParaRPr lang="en-US" dirty="0"/>
        </a:p>
      </dgm:t>
    </dgm:pt>
    <dgm:pt modelId="{84D073CE-4BA0-4FA0-A358-CB4941832D75}" type="parTrans" cxnId="{5B5F7E01-135B-41AE-A18B-5F24B7974E59}">
      <dgm:prSet/>
      <dgm:spPr/>
    </dgm:pt>
    <dgm:pt modelId="{06453328-EFCB-4920-8E7F-E167E1E7586F}" type="sibTrans" cxnId="{5B5F7E01-135B-41AE-A18B-5F24B7974E59}">
      <dgm:prSet/>
      <dgm:spPr/>
    </dgm:pt>
    <dgm:pt modelId="{1B67B58E-00E7-4BB5-B279-F6131CAB1FD8}">
      <dgm:prSet/>
      <dgm:spPr/>
      <dgm:t>
        <a:bodyPr/>
        <a:lstStyle/>
        <a:p>
          <a:r>
            <a:rPr lang="en-US" u="sng" dirty="0" smtClean="0"/>
            <a:t>September 2018:</a:t>
          </a:r>
        </a:p>
        <a:p>
          <a:r>
            <a:rPr lang="en-US" dirty="0" smtClean="0"/>
            <a:t>Final deadline for full compliance by providers</a:t>
          </a:r>
          <a:endParaRPr lang="en-US" dirty="0"/>
        </a:p>
      </dgm:t>
    </dgm:pt>
    <dgm:pt modelId="{AF304CC4-EF6D-4DF1-AD26-55A383CBF269}" type="parTrans" cxnId="{B0E0EBD6-4C7D-4F40-AE6A-9A665F59EED2}">
      <dgm:prSet/>
      <dgm:spPr/>
    </dgm:pt>
    <dgm:pt modelId="{CA05E205-C1CD-438B-B1C3-0DDAEDFFF8E8}" type="sibTrans" cxnId="{B0E0EBD6-4C7D-4F40-AE6A-9A665F59EED2}">
      <dgm:prSet/>
      <dgm:spPr/>
    </dgm:pt>
    <dgm:pt modelId="{23895B21-5BA3-4FA6-9A44-1ACE06671BB5}" type="pres">
      <dgm:prSet presAssocID="{0C865BEA-0BCE-4F9D-B679-E97883EA8116}" presName="Name0" presStyleCnt="0">
        <dgm:presLayoutVars>
          <dgm:dir/>
          <dgm:resizeHandles val="exact"/>
        </dgm:presLayoutVars>
      </dgm:prSet>
      <dgm:spPr/>
      <dgm:t>
        <a:bodyPr/>
        <a:lstStyle/>
        <a:p>
          <a:endParaRPr lang="en-US"/>
        </a:p>
      </dgm:t>
    </dgm:pt>
    <dgm:pt modelId="{B621492C-F200-43DC-9974-D0AF4F518657}" type="pres">
      <dgm:prSet presAssocID="{0C865BEA-0BCE-4F9D-B679-E97883EA8116}" presName="arrow" presStyleLbl="bgShp" presStyleIdx="0" presStyleCnt="1"/>
      <dgm:spPr/>
    </dgm:pt>
    <dgm:pt modelId="{02B916DA-21B7-462D-8305-17B8302A2952}" type="pres">
      <dgm:prSet presAssocID="{0C865BEA-0BCE-4F9D-B679-E97883EA8116}" presName="points" presStyleCnt="0"/>
      <dgm:spPr/>
    </dgm:pt>
    <dgm:pt modelId="{8A3CC5F5-1BC2-4D89-8B1E-E67B1C97934A}" type="pres">
      <dgm:prSet presAssocID="{23489303-C311-431D-B407-D6C63000FB54}" presName="compositeA" presStyleCnt="0"/>
      <dgm:spPr/>
    </dgm:pt>
    <dgm:pt modelId="{9321EE80-6899-4BA6-AC38-524BDDD66574}" type="pres">
      <dgm:prSet presAssocID="{23489303-C311-431D-B407-D6C63000FB54}" presName="textA" presStyleLbl="revTx" presStyleIdx="0" presStyleCnt="5">
        <dgm:presLayoutVars>
          <dgm:bulletEnabled val="1"/>
        </dgm:presLayoutVars>
      </dgm:prSet>
      <dgm:spPr/>
      <dgm:t>
        <a:bodyPr/>
        <a:lstStyle/>
        <a:p>
          <a:endParaRPr lang="en-US"/>
        </a:p>
      </dgm:t>
    </dgm:pt>
    <dgm:pt modelId="{9026CB39-C81C-4C45-A5D3-1EE03BEF63F7}" type="pres">
      <dgm:prSet presAssocID="{23489303-C311-431D-B407-D6C63000FB54}" presName="circleA" presStyleLbl="node1" presStyleIdx="0" presStyleCnt="5"/>
      <dgm:spPr/>
    </dgm:pt>
    <dgm:pt modelId="{C3FE7826-D4BA-461D-A2B1-627AAE7D9079}" type="pres">
      <dgm:prSet presAssocID="{23489303-C311-431D-B407-D6C63000FB54}" presName="spaceA" presStyleCnt="0"/>
      <dgm:spPr/>
    </dgm:pt>
    <dgm:pt modelId="{7A4221F9-6B87-4301-B2BB-BA3AFEEE99D6}" type="pres">
      <dgm:prSet presAssocID="{E422C928-8AAC-464B-BD68-D4E17DB385F4}" presName="space" presStyleCnt="0"/>
      <dgm:spPr/>
    </dgm:pt>
    <dgm:pt modelId="{74563CA6-3717-4238-8269-B45E1B64E8FD}" type="pres">
      <dgm:prSet presAssocID="{878F6052-5A02-4488-A778-C573940F88B1}" presName="compositeB" presStyleCnt="0"/>
      <dgm:spPr/>
    </dgm:pt>
    <dgm:pt modelId="{75340E6F-94F4-4DC3-8F99-60941E2FBE49}" type="pres">
      <dgm:prSet presAssocID="{878F6052-5A02-4488-A778-C573940F88B1}" presName="textB" presStyleLbl="revTx" presStyleIdx="1" presStyleCnt="5">
        <dgm:presLayoutVars>
          <dgm:bulletEnabled val="1"/>
        </dgm:presLayoutVars>
      </dgm:prSet>
      <dgm:spPr/>
      <dgm:t>
        <a:bodyPr/>
        <a:lstStyle/>
        <a:p>
          <a:endParaRPr lang="en-US"/>
        </a:p>
      </dgm:t>
    </dgm:pt>
    <dgm:pt modelId="{89F79D10-B07C-43D6-BC3B-DAC311B2F08F}" type="pres">
      <dgm:prSet presAssocID="{878F6052-5A02-4488-A778-C573940F88B1}" presName="circleB" presStyleLbl="node1" presStyleIdx="1" presStyleCnt="5"/>
      <dgm:spPr/>
    </dgm:pt>
    <dgm:pt modelId="{E4EAD703-69DD-47C8-9765-E5D376E519F9}" type="pres">
      <dgm:prSet presAssocID="{878F6052-5A02-4488-A778-C573940F88B1}" presName="spaceB" presStyleCnt="0"/>
      <dgm:spPr/>
    </dgm:pt>
    <dgm:pt modelId="{BF38FF04-89CC-4AC2-9542-77F523A83070}" type="pres">
      <dgm:prSet presAssocID="{E45FF75C-C4BC-4D8F-B755-40305828FBAB}" presName="space" presStyleCnt="0"/>
      <dgm:spPr/>
    </dgm:pt>
    <dgm:pt modelId="{34C58334-CED7-46A4-AA5C-0F21F3B21964}" type="pres">
      <dgm:prSet presAssocID="{23479EEE-73AE-40DE-A41E-8903ED25F9D4}" presName="compositeA" presStyleCnt="0"/>
      <dgm:spPr/>
    </dgm:pt>
    <dgm:pt modelId="{49C1DFF3-685E-4811-9EB0-077420BED63A}" type="pres">
      <dgm:prSet presAssocID="{23479EEE-73AE-40DE-A41E-8903ED25F9D4}" presName="textA" presStyleLbl="revTx" presStyleIdx="2" presStyleCnt="5">
        <dgm:presLayoutVars>
          <dgm:bulletEnabled val="1"/>
        </dgm:presLayoutVars>
      </dgm:prSet>
      <dgm:spPr/>
      <dgm:t>
        <a:bodyPr/>
        <a:lstStyle/>
        <a:p>
          <a:endParaRPr lang="en-US"/>
        </a:p>
      </dgm:t>
    </dgm:pt>
    <dgm:pt modelId="{C5AD4E26-32F5-4F39-ACCB-90643D904E4E}" type="pres">
      <dgm:prSet presAssocID="{23479EEE-73AE-40DE-A41E-8903ED25F9D4}" presName="circleA" presStyleLbl="node1" presStyleIdx="2" presStyleCnt="5"/>
      <dgm:spPr/>
    </dgm:pt>
    <dgm:pt modelId="{0057CFFC-791F-45B8-9D4F-C1B7D195F452}" type="pres">
      <dgm:prSet presAssocID="{23479EEE-73AE-40DE-A41E-8903ED25F9D4}" presName="spaceA" presStyleCnt="0"/>
      <dgm:spPr/>
    </dgm:pt>
    <dgm:pt modelId="{7E7B7B01-CCAB-40E0-AFB7-A8A3F43329AD}" type="pres">
      <dgm:prSet presAssocID="{A934B582-5ECE-4AAC-A062-5C0749183E4E}" presName="space" presStyleCnt="0"/>
      <dgm:spPr/>
    </dgm:pt>
    <dgm:pt modelId="{7721C9B6-373E-4217-9756-AE253FB53611}" type="pres">
      <dgm:prSet presAssocID="{37328AE0-C5BC-4EAE-AE73-2CA233CE4907}" presName="compositeB" presStyleCnt="0"/>
      <dgm:spPr/>
    </dgm:pt>
    <dgm:pt modelId="{8444DC8E-3D65-4ADF-BBB3-580285380BCB}" type="pres">
      <dgm:prSet presAssocID="{37328AE0-C5BC-4EAE-AE73-2CA233CE4907}" presName="textB" presStyleLbl="revTx" presStyleIdx="3" presStyleCnt="5">
        <dgm:presLayoutVars>
          <dgm:bulletEnabled val="1"/>
        </dgm:presLayoutVars>
      </dgm:prSet>
      <dgm:spPr/>
      <dgm:t>
        <a:bodyPr/>
        <a:lstStyle/>
        <a:p>
          <a:endParaRPr lang="en-US"/>
        </a:p>
      </dgm:t>
    </dgm:pt>
    <dgm:pt modelId="{48606231-24CA-45EE-82CB-C32E0AD5154A}" type="pres">
      <dgm:prSet presAssocID="{37328AE0-C5BC-4EAE-AE73-2CA233CE4907}" presName="circleB" presStyleLbl="node1" presStyleIdx="3" presStyleCnt="5"/>
      <dgm:spPr/>
    </dgm:pt>
    <dgm:pt modelId="{F7E7E2E7-1287-4BBD-BDBD-9EC11639CE55}" type="pres">
      <dgm:prSet presAssocID="{37328AE0-C5BC-4EAE-AE73-2CA233CE4907}" presName="spaceB" presStyleCnt="0"/>
      <dgm:spPr/>
    </dgm:pt>
    <dgm:pt modelId="{5FFCFD6D-C27B-4D79-9EFC-99D54043EFCF}" type="pres">
      <dgm:prSet presAssocID="{06453328-EFCB-4920-8E7F-E167E1E7586F}" presName="space" presStyleCnt="0"/>
      <dgm:spPr/>
    </dgm:pt>
    <dgm:pt modelId="{73135340-F8F5-419E-AB43-2AC10BC99589}" type="pres">
      <dgm:prSet presAssocID="{1B67B58E-00E7-4BB5-B279-F6131CAB1FD8}" presName="compositeA" presStyleCnt="0"/>
      <dgm:spPr/>
    </dgm:pt>
    <dgm:pt modelId="{84FCD2BA-473A-4670-A638-E32DDF79A5C6}" type="pres">
      <dgm:prSet presAssocID="{1B67B58E-00E7-4BB5-B279-F6131CAB1FD8}" presName="textA" presStyleLbl="revTx" presStyleIdx="4" presStyleCnt="5">
        <dgm:presLayoutVars>
          <dgm:bulletEnabled val="1"/>
        </dgm:presLayoutVars>
      </dgm:prSet>
      <dgm:spPr/>
      <dgm:t>
        <a:bodyPr/>
        <a:lstStyle/>
        <a:p>
          <a:endParaRPr lang="en-US"/>
        </a:p>
      </dgm:t>
    </dgm:pt>
    <dgm:pt modelId="{B01C1561-8E28-42FC-8D0D-44EDBCAFE2EA}" type="pres">
      <dgm:prSet presAssocID="{1B67B58E-00E7-4BB5-B279-F6131CAB1FD8}" presName="circleA" presStyleLbl="node1" presStyleIdx="4" presStyleCnt="5"/>
      <dgm:spPr/>
    </dgm:pt>
    <dgm:pt modelId="{D8119F6D-BBF5-4F15-BC22-5ABDDAFE2AC2}" type="pres">
      <dgm:prSet presAssocID="{1B67B58E-00E7-4BB5-B279-F6131CAB1FD8}" presName="spaceA" presStyleCnt="0"/>
      <dgm:spPr/>
    </dgm:pt>
  </dgm:ptLst>
  <dgm:cxnLst>
    <dgm:cxn modelId="{B49CE7FA-B41D-4FBB-87AC-06405EFEA074}" type="presOf" srcId="{23489303-C311-431D-B407-D6C63000FB54}" destId="{9321EE80-6899-4BA6-AC38-524BDDD66574}" srcOrd="0" destOrd="0" presId="urn:microsoft.com/office/officeart/2005/8/layout/hProcess11"/>
    <dgm:cxn modelId="{F081D3CD-4CFC-46A2-8AD1-B7467F6D7DBA}" type="presOf" srcId="{878F6052-5A02-4488-A778-C573940F88B1}" destId="{75340E6F-94F4-4DC3-8F99-60941E2FBE49}" srcOrd="0" destOrd="0" presId="urn:microsoft.com/office/officeart/2005/8/layout/hProcess11"/>
    <dgm:cxn modelId="{5B5F7E01-135B-41AE-A18B-5F24B7974E59}" srcId="{0C865BEA-0BCE-4F9D-B679-E97883EA8116}" destId="{37328AE0-C5BC-4EAE-AE73-2CA233CE4907}" srcOrd="3" destOrd="0" parTransId="{84D073CE-4BA0-4FA0-A358-CB4941832D75}" sibTransId="{06453328-EFCB-4920-8E7F-E167E1E7586F}"/>
    <dgm:cxn modelId="{334265D7-857C-4B10-A4EB-A4F0C77C2BCD}" type="presOf" srcId="{37328AE0-C5BC-4EAE-AE73-2CA233CE4907}" destId="{8444DC8E-3D65-4ADF-BBB3-580285380BCB}" srcOrd="0" destOrd="0" presId="urn:microsoft.com/office/officeart/2005/8/layout/hProcess11"/>
    <dgm:cxn modelId="{5CA97AA8-5535-4372-AFCA-6678D5BDFD45}" type="presOf" srcId="{23479EEE-73AE-40DE-A41E-8903ED25F9D4}" destId="{49C1DFF3-685E-4811-9EB0-077420BED63A}" srcOrd="0" destOrd="0" presId="urn:microsoft.com/office/officeart/2005/8/layout/hProcess11"/>
    <dgm:cxn modelId="{9D2018D3-9698-4CFB-8CB7-D8DDFBD854F6}" srcId="{0C865BEA-0BCE-4F9D-B679-E97883EA8116}" destId="{23479EEE-73AE-40DE-A41E-8903ED25F9D4}" srcOrd="2" destOrd="0" parTransId="{C852BEB1-56B5-4505-8092-3808983903A6}" sibTransId="{A934B582-5ECE-4AAC-A062-5C0749183E4E}"/>
    <dgm:cxn modelId="{26F478BE-A94B-4D22-A88A-C5437BA820E9}" type="presOf" srcId="{1B67B58E-00E7-4BB5-B279-F6131CAB1FD8}" destId="{84FCD2BA-473A-4670-A638-E32DDF79A5C6}" srcOrd="0" destOrd="0" presId="urn:microsoft.com/office/officeart/2005/8/layout/hProcess11"/>
    <dgm:cxn modelId="{EBECE390-7252-4A4E-82F4-F1A6CE478AF7}" srcId="{0C865BEA-0BCE-4F9D-B679-E97883EA8116}" destId="{23489303-C311-431D-B407-D6C63000FB54}" srcOrd="0" destOrd="0" parTransId="{40938DD9-69FB-4D31-AC2A-E465E89D04F2}" sibTransId="{E422C928-8AAC-464B-BD68-D4E17DB385F4}"/>
    <dgm:cxn modelId="{B0E0EBD6-4C7D-4F40-AE6A-9A665F59EED2}" srcId="{0C865BEA-0BCE-4F9D-B679-E97883EA8116}" destId="{1B67B58E-00E7-4BB5-B279-F6131CAB1FD8}" srcOrd="4" destOrd="0" parTransId="{AF304CC4-EF6D-4DF1-AD26-55A383CBF269}" sibTransId="{CA05E205-C1CD-438B-B1C3-0DDAEDFFF8E8}"/>
    <dgm:cxn modelId="{F8B6E767-A8EE-4DD9-BB46-DA992C42FF20}" srcId="{0C865BEA-0BCE-4F9D-B679-E97883EA8116}" destId="{878F6052-5A02-4488-A778-C573940F88B1}" srcOrd="1" destOrd="0" parTransId="{80E177ED-36F8-4131-9A81-37E82BCA7C80}" sibTransId="{E45FF75C-C4BC-4D8F-B755-40305828FBAB}"/>
    <dgm:cxn modelId="{E06968D2-B6A7-4625-A2B1-574E5EC2C904}" type="presOf" srcId="{0C865BEA-0BCE-4F9D-B679-E97883EA8116}" destId="{23895B21-5BA3-4FA6-9A44-1ACE06671BB5}" srcOrd="0" destOrd="0" presId="urn:microsoft.com/office/officeart/2005/8/layout/hProcess11"/>
    <dgm:cxn modelId="{7DE15972-CB42-45DC-AE59-2B71BF0FAEB5}" type="presParOf" srcId="{23895B21-5BA3-4FA6-9A44-1ACE06671BB5}" destId="{B621492C-F200-43DC-9974-D0AF4F518657}" srcOrd="0" destOrd="0" presId="urn:microsoft.com/office/officeart/2005/8/layout/hProcess11"/>
    <dgm:cxn modelId="{CF62A2B8-EA67-4BDA-A5BD-892D91052D38}" type="presParOf" srcId="{23895B21-5BA3-4FA6-9A44-1ACE06671BB5}" destId="{02B916DA-21B7-462D-8305-17B8302A2952}" srcOrd="1" destOrd="0" presId="urn:microsoft.com/office/officeart/2005/8/layout/hProcess11"/>
    <dgm:cxn modelId="{9AA6E11C-DC83-45E1-8BD8-958E90F80CA9}" type="presParOf" srcId="{02B916DA-21B7-462D-8305-17B8302A2952}" destId="{8A3CC5F5-1BC2-4D89-8B1E-E67B1C97934A}" srcOrd="0" destOrd="0" presId="urn:microsoft.com/office/officeart/2005/8/layout/hProcess11"/>
    <dgm:cxn modelId="{002F58D7-61A9-4765-A08D-E24CB90C96BE}" type="presParOf" srcId="{8A3CC5F5-1BC2-4D89-8B1E-E67B1C97934A}" destId="{9321EE80-6899-4BA6-AC38-524BDDD66574}" srcOrd="0" destOrd="0" presId="urn:microsoft.com/office/officeart/2005/8/layout/hProcess11"/>
    <dgm:cxn modelId="{31C195D8-C94E-4786-A6DF-8BF510230FF8}" type="presParOf" srcId="{8A3CC5F5-1BC2-4D89-8B1E-E67B1C97934A}" destId="{9026CB39-C81C-4C45-A5D3-1EE03BEF63F7}" srcOrd="1" destOrd="0" presId="urn:microsoft.com/office/officeart/2005/8/layout/hProcess11"/>
    <dgm:cxn modelId="{73F38CF3-EEC9-4714-A1F2-45F94CE074CD}" type="presParOf" srcId="{8A3CC5F5-1BC2-4D89-8B1E-E67B1C97934A}" destId="{C3FE7826-D4BA-461D-A2B1-627AAE7D9079}" srcOrd="2" destOrd="0" presId="urn:microsoft.com/office/officeart/2005/8/layout/hProcess11"/>
    <dgm:cxn modelId="{6F853A98-9830-4DA4-9094-C4A79D47C06C}" type="presParOf" srcId="{02B916DA-21B7-462D-8305-17B8302A2952}" destId="{7A4221F9-6B87-4301-B2BB-BA3AFEEE99D6}" srcOrd="1" destOrd="0" presId="urn:microsoft.com/office/officeart/2005/8/layout/hProcess11"/>
    <dgm:cxn modelId="{E748C4DD-EB96-40BA-8632-533A1589B4B6}" type="presParOf" srcId="{02B916DA-21B7-462D-8305-17B8302A2952}" destId="{74563CA6-3717-4238-8269-B45E1B64E8FD}" srcOrd="2" destOrd="0" presId="urn:microsoft.com/office/officeart/2005/8/layout/hProcess11"/>
    <dgm:cxn modelId="{3BC8931B-9528-4ECB-95BB-5A66B24E8252}" type="presParOf" srcId="{74563CA6-3717-4238-8269-B45E1B64E8FD}" destId="{75340E6F-94F4-4DC3-8F99-60941E2FBE49}" srcOrd="0" destOrd="0" presId="urn:microsoft.com/office/officeart/2005/8/layout/hProcess11"/>
    <dgm:cxn modelId="{109D618C-502D-482D-A837-5508F0649598}" type="presParOf" srcId="{74563CA6-3717-4238-8269-B45E1B64E8FD}" destId="{89F79D10-B07C-43D6-BC3B-DAC311B2F08F}" srcOrd="1" destOrd="0" presId="urn:microsoft.com/office/officeart/2005/8/layout/hProcess11"/>
    <dgm:cxn modelId="{F59E5C49-79FE-4000-ACA1-310E872AC433}" type="presParOf" srcId="{74563CA6-3717-4238-8269-B45E1B64E8FD}" destId="{E4EAD703-69DD-47C8-9765-E5D376E519F9}" srcOrd="2" destOrd="0" presId="urn:microsoft.com/office/officeart/2005/8/layout/hProcess11"/>
    <dgm:cxn modelId="{374B82D8-CFD8-4CC7-A25B-FE0930A6F0BF}" type="presParOf" srcId="{02B916DA-21B7-462D-8305-17B8302A2952}" destId="{BF38FF04-89CC-4AC2-9542-77F523A83070}" srcOrd="3" destOrd="0" presId="urn:microsoft.com/office/officeart/2005/8/layout/hProcess11"/>
    <dgm:cxn modelId="{DCB7CED9-6F24-484A-9103-FF2CAEE36280}" type="presParOf" srcId="{02B916DA-21B7-462D-8305-17B8302A2952}" destId="{34C58334-CED7-46A4-AA5C-0F21F3B21964}" srcOrd="4" destOrd="0" presId="urn:microsoft.com/office/officeart/2005/8/layout/hProcess11"/>
    <dgm:cxn modelId="{AC55F37C-61A4-498D-94E6-57F723A46E00}" type="presParOf" srcId="{34C58334-CED7-46A4-AA5C-0F21F3B21964}" destId="{49C1DFF3-685E-4811-9EB0-077420BED63A}" srcOrd="0" destOrd="0" presId="urn:microsoft.com/office/officeart/2005/8/layout/hProcess11"/>
    <dgm:cxn modelId="{DC78E620-F4E5-4A26-9F78-E1545BBBBA4D}" type="presParOf" srcId="{34C58334-CED7-46A4-AA5C-0F21F3B21964}" destId="{C5AD4E26-32F5-4F39-ACCB-90643D904E4E}" srcOrd="1" destOrd="0" presId="urn:microsoft.com/office/officeart/2005/8/layout/hProcess11"/>
    <dgm:cxn modelId="{4E7E7D11-E229-40F2-BE2E-4F0616D06F76}" type="presParOf" srcId="{34C58334-CED7-46A4-AA5C-0F21F3B21964}" destId="{0057CFFC-791F-45B8-9D4F-C1B7D195F452}" srcOrd="2" destOrd="0" presId="urn:microsoft.com/office/officeart/2005/8/layout/hProcess11"/>
    <dgm:cxn modelId="{A425723C-2D25-4786-AD4D-D6ECE6AB1300}" type="presParOf" srcId="{02B916DA-21B7-462D-8305-17B8302A2952}" destId="{7E7B7B01-CCAB-40E0-AFB7-A8A3F43329AD}" srcOrd="5" destOrd="0" presId="urn:microsoft.com/office/officeart/2005/8/layout/hProcess11"/>
    <dgm:cxn modelId="{D21E3BA3-D008-4F77-806A-CF99FD3A8256}" type="presParOf" srcId="{02B916DA-21B7-462D-8305-17B8302A2952}" destId="{7721C9B6-373E-4217-9756-AE253FB53611}" srcOrd="6" destOrd="0" presId="urn:microsoft.com/office/officeart/2005/8/layout/hProcess11"/>
    <dgm:cxn modelId="{AAC63D0F-9D92-4D6A-9927-F75D3AEB3EB5}" type="presParOf" srcId="{7721C9B6-373E-4217-9756-AE253FB53611}" destId="{8444DC8E-3D65-4ADF-BBB3-580285380BCB}" srcOrd="0" destOrd="0" presId="urn:microsoft.com/office/officeart/2005/8/layout/hProcess11"/>
    <dgm:cxn modelId="{6163A13C-EE65-4A3D-BB14-77F210AC016B}" type="presParOf" srcId="{7721C9B6-373E-4217-9756-AE253FB53611}" destId="{48606231-24CA-45EE-82CB-C32E0AD5154A}" srcOrd="1" destOrd="0" presId="urn:microsoft.com/office/officeart/2005/8/layout/hProcess11"/>
    <dgm:cxn modelId="{422F65F1-0124-47CC-883E-80BDB441C549}" type="presParOf" srcId="{7721C9B6-373E-4217-9756-AE253FB53611}" destId="{F7E7E2E7-1287-4BBD-BDBD-9EC11639CE55}" srcOrd="2" destOrd="0" presId="urn:microsoft.com/office/officeart/2005/8/layout/hProcess11"/>
    <dgm:cxn modelId="{33AA7DE6-F464-455A-AC0C-DE34E02C781F}" type="presParOf" srcId="{02B916DA-21B7-462D-8305-17B8302A2952}" destId="{5FFCFD6D-C27B-4D79-9EFC-99D54043EFCF}" srcOrd="7" destOrd="0" presId="urn:microsoft.com/office/officeart/2005/8/layout/hProcess11"/>
    <dgm:cxn modelId="{7DE78F15-DE46-4BE5-8BC5-03ED807D3D8C}" type="presParOf" srcId="{02B916DA-21B7-462D-8305-17B8302A2952}" destId="{73135340-F8F5-419E-AB43-2AC10BC99589}" srcOrd="8" destOrd="0" presId="urn:microsoft.com/office/officeart/2005/8/layout/hProcess11"/>
    <dgm:cxn modelId="{4FF0632F-0FCC-4C1B-8ACD-46E57F6EA160}" type="presParOf" srcId="{73135340-F8F5-419E-AB43-2AC10BC99589}" destId="{84FCD2BA-473A-4670-A638-E32DDF79A5C6}" srcOrd="0" destOrd="0" presId="urn:microsoft.com/office/officeart/2005/8/layout/hProcess11"/>
    <dgm:cxn modelId="{F35648AE-48B3-4E72-94FB-E35B3CEBB7A3}" type="presParOf" srcId="{73135340-F8F5-419E-AB43-2AC10BC99589}" destId="{B01C1561-8E28-42FC-8D0D-44EDBCAFE2EA}" srcOrd="1" destOrd="0" presId="urn:microsoft.com/office/officeart/2005/8/layout/hProcess11"/>
    <dgm:cxn modelId="{E510B069-56F4-4811-A9AA-47DBEE123C9D}" type="presParOf" srcId="{73135340-F8F5-419E-AB43-2AC10BC99589}" destId="{D8119F6D-BBF5-4F15-BC22-5ABDDAFE2AC2}"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9983C362-EE1F-4104-86DD-B61660BB718F}"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C4A13745-3854-4140-8DDF-97022384B42C}">
      <dgm:prSet/>
      <dgm:spPr/>
      <dgm:t>
        <a:bodyPr/>
        <a:lstStyle/>
        <a:p>
          <a:pPr rtl="0"/>
          <a:r>
            <a:rPr lang="en-US" dirty="0" smtClean="0"/>
            <a:t>The ISP planning process should be utilized to address current health and safety needs of individuals.</a:t>
          </a:r>
          <a:endParaRPr lang="en-US" dirty="0"/>
        </a:p>
      </dgm:t>
    </dgm:pt>
    <dgm:pt modelId="{5486CCC6-FD9C-4AA5-B5CF-D83C1A15629B}" type="parTrans" cxnId="{BED43C40-9C15-47B6-A0C9-39DE100B7C39}">
      <dgm:prSet/>
      <dgm:spPr/>
      <dgm:t>
        <a:bodyPr/>
        <a:lstStyle/>
        <a:p>
          <a:endParaRPr lang="en-US"/>
        </a:p>
      </dgm:t>
    </dgm:pt>
    <dgm:pt modelId="{4DC3FFB5-FBF1-4596-98A2-593C88230695}" type="sibTrans" cxnId="{BED43C40-9C15-47B6-A0C9-39DE100B7C39}">
      <dgm:prSet/>
      <dgm:spPr/>
      <dgm:t>
        <a:bodyPr/>
        <a:lstStyle/>
        <a:p>
          <a:endParaRPr lang="en-US"/>
        </a:p>
      </dgm:t>
    </dgm:pt>
    <dgm:pt modelId="{6ABC8F5C-4ACB-4329-BAC0-6B8508ED7D46}">
      <dgm:prSet custT="1"/>
      <dgm:spPr/>
      <dgm:t>
        <a:bodyPr/>
        <a:lstStyle/>
        <a:p>
          <a:pPr rtl="0"/>
          <a:r>
            <a:rPr lang="en-US" sz="2200" dirty="0" smtClean="0"/>
            <a:t>The “Consent to Individually-Based Limitations” form is not required prior to the roll out in 2017.</a:t>
          </a:r>
        </a:p>
        <a:p>
          <a:pPr rtl="0"/>
          <a:r>
            <a:rPr lang="en-US" sz="2000" i="1" dirty="0" smtClean="0"/>
            <a:t>(For ISP’s effective prior to March 1, 2017)</a:t>
          </a:r>
        </a:p>
      </dgm:t>
    </dgm:pt>
    <dgm:pt modelId="{02DA94AA-65CA-426B-86A1-5838E89D3BD3}" type="parTrans" cxnId="{13E61695-23B6-4483-9712-807920B2F2F4}">
      <dgm:prSet/>
      <dgm:spPr/>
      <dgm:t>
        <a:bodyPr/>
        <a:lstStyle/>
        <a:p>
          <a:endParaRPr lang="en-US"/>
        </a:p>
      </dgm:t>
    </dgm:pt>
    <dgm:pt modelId="{5B1047A5-A785-43BF-975F-D282E9F28E83}" type="sibTrans" cxnId="{13E61695-23B6-4483-9712-807920B2F2F4}">
      <dgm:prSet/>
      <dgm:spPr/>
      <dgm:t>
        <a:bodyPr/>
        <a:lstStyle/>
        <a:p>
          <a:endParaRPr lang="en-US"/>
        </a:p>
      </dgm:t>
    </dgm:pt>
    <dgm:pt modelId="{64A7747A-B8E7-4379-A7AD-439571C0B85B}">
      <dgm:prSet/>
      <dgm:spPr/>
      <dgm:t>
        <a:bodyPr/>
        <a:lstStyle/>
        <a:p>
          <a:pPr rtl="0"/>
          <a:r>
            <a:rPr lang="en-US" dirty="0" smtClean="0"/>
            <a:t>Structures in place that could be a considered a limitation should be:</a:t>
          </a:r>
          <a:endParaRPr lang="en-US" dirty="0"/>
        </a:p>
      </dgm:t>
    </dgm:pt>
    <dgm:pt modelId="{F46D79A1-789A-4ED4-8085-197CD68FCEAA}" type="parTrans" cxnId="{50E489E9-3CA2-4419-8E49-57385F3CDCD4}">
      <dgm:prSet/>
      <dgm:spPr/>
      <dgm:t>
        <a:bodyPr/>
        <a:lstStyle/>
        <a:p>
          <a:endParaRPr lang="en-US"/>
        </a:p>
      </dgm:t>
    </dgm:pt>
    <dgm:pt modelId="{013EFA09-456F-4D8B-B2F1-153E34351628}" type="sibTrans" cxnId="{50E489E9-3CA2-4419-8E49-57385F3CDCD4}">
      <dgm:prSet/>
      <dgm:spPr/>
      <dgm:t>
        <a:bodyPr/>
        <a:lstStyle/>
        <a:p>
          <a:endParaRPr lang="en-US"/>
        </a:p>
      </dgm:t>
    </dgm:pt>
    <dgm:pt modelId="{836C2BCB-FCCA-41AF-ACC7-5F0FDD0A3244}">
      <dgm:prSet/>
      <dgm:spPr/>
      <dgm:t>
        <a:bodyPr/>
        <a:lstStyle/>
        <a:p>
          <a:pPr rtl="0"/>
          <a:r>
            <a:rPr lang="en-US" dirty="0" smtClean="0"/>
            <a:t>Identified in the ISP (Risk Management Plan);</a:t>
          </a:r>
          <a:endParaRPr lang="en-US" dirty="0"/>
        </a:p>
      </dgm:t>
    </dgm:pt>
    <dgm:pt modelId="{8D9899CB-03A6-44D2-9511-96AEDAE84276}" type="parTrans" cxnId="{0D06463A-43EE-4EA4-AA19-BC975A19F152}">
      <dgm:prSet/>
      <dgm:spPr/>
      <dgm:t>
        <a:bodyPr/>
        <a:lstStyle/>
        <a:p>
          <a:endParaRPr lang="en-US"/>
        </a:p>
      </dgm:t>
    </dgm:pt>
    <dgm:pt modelId="{D6939C4D-3F7E-4288-82EF-C7FCA7A31D0F}" type="sibTrans" cxnId="{0D06463A-43EE-4EA4-AA19-BC975A19F152}">
      <dgm:prSet/>
      <dgm:spPr/>
      <dgm:t>
        <a:bodyPr/>
        <a:lstStyle/>
        <a:p>
          <a:endParaRPr lang="en-US"/>
        </a:p>
      </dgm:t>
    </dgm:pt>
    <dgm:pt modelId="{3CAE2279-00EE-4281-868B-F072C6D040BE}">
      <dgm:prSet/>
      <dgm:spPr/>
      <dgm:t>
        <a:bodyPr/>
        <a:lstStyle/>
        <a:p>
          <a:pPr rtl="0"/>
          <a:r>
            <a:rPr lang="en-US" dirty="0" smtClean="0"/>
            <a:t>Supported by an assessed need;</a:t>
          </a:r>
          <a:endParaRPr lang="en-US" dirty="0"/>
        </a:p>
      </dgm:t>
    </dgm:pt>
    <dgm:pt modelId="{178D9761-A9B8-44B2-AE8C-39CC2543696E}" type="parTrans" cxnId="{EF5CADE7-AD6F-4161-8D4B-9E7AC14CC84F}">
      <dgm:prSet/>
      <dgm:spPr/>
      <dgm:t>
        <a:bodyPr/>
        <a:lstStyle/>
        <a:p>
          <a:endParaRPr lang="en-US"/>
        </a:p>
      </dgm:t>
    </dgm:pt>
    <dgm:pt modelId="{9045C04D-0898-4024-94FB-EC2F7D3A456B}" type="sibTrans" cxnId="{EF5CADE7-AD6F-4161-8D4B-9E7AC14CC84F}">
      <dgm:prSet/>
      <dgm:spPr/>
      <dgm:t>
        <a:bodyPr/>
        <a:lstStyle/>
        <a:p>
          <a:endParaRPr lang="en-US"/>
        </a:p>
      </dgm:t>
    </dgm:pt>
    <dgm:pt modelId="{32CE5633-A27C-47DD-9709-1226A4B194A4}">
      <dgm:prSet/>
      <dgm:spPr/>
      <dgm:t>
        <a:bodyPr/>
        <a:lstStyle/>
        <a:p>
          <a:pPr rtl="0"/>
          <a:r>
            <a:rPr lang="en-US" dirty="0" smtClean="0"/>
            <a:t>Consented to by the individual or their guardian.</a:t>
          </a:r>
          <a:endParaRPr lang="en-US" dirty="0"/>
        </a:p>
      </dgm:t>
    </dgm:pt>
    <dgm:pt modelId="{524DD28D-0081-400A-977A-AB1070DFBD49}" type="parTrans" cxnId="{2B22795E-EAF7-4AE9-8ED6-4999FF3D37F7}">
      <dgm:prSet/>
      <dgm:spPr/>
      <dgm:t>
        <a:bodyPr/>
        <a:lstStyle/>
        <a:p>
          <a:endParaRPr lang="en-US"/>
        </a:p>
      </dgm:t>
    </dgm:pt>
    <dgm:pt modelId="{F3431BCB-AB56-4A18-ADA5-983CD30A84BF}" type="sibTrans" cxnId="{2B22795E-EAF7-4AE9-8ED6-4999FF3D37F7}">
      <dgm:prSet/>
      <dgm:spPr/>
      <dgm:t>
        <a:bodyPr/>
        <a:lstStyle/>
        <a:p>
          <a:endParaRPr lang="en-US"/>
        </a:p>
      </dgm:t>
    </dgm:pt>
    <dgm:pt modelId="{39917F8C-C187-4B87-B7C1-3145F8F94ADF}" type="pres">
      <dgm:prSet presAssocID="{9983C362-EE1F-4104-86DD-B61660BB718F}" presName="Name0" presStyleCnt="0">
        <dgm:presLayoutVars>
          <dgm:dir/>
          <dgm:animLvl val="lvl"/>
          <dgm:resizeHandles val="exact"/>
        </dgm:presLayoutVars>
      </dgm:prSet>
      <dgm:spPr/>
      <dgm:t>
        <a:bodyPr/>
        <a:lstStyle/>
        <a:p>
          <a:endParaRPr lang="en-US"/>
        </a:p>
      </dgm:t>
    </dgm:pt>
    <dgm:pt modelId="{322B1DDD-92A4-466C-9E77-16E249AB2360}" type="pres">
      <dgm:prSet presAssocID="{C4A13745-3854-4140-8DDF-97022384B42C}" presName="linNode" presStyleCnt="0"/>
      <dgm:spPr/>
    </dgm:pt>
    <dgm:pt modelId="{82C7332A-7837-40C2-9EC4-094DCB615F35}" type="pres">
      <dgm:prSet presAssocID="{C4A13745-3854-4140-8DDF-97022384B42C}" presName="parentText" presStyleLbl="node1" presStyleIdx="0" presStyleCnt="3" custScaleX="277778" custLinFactNeighborY="445">
        <dgm:presLayoutVars>
          <dgm:chMax val="1"/>
          <dgm:bulletEnabled val="1"/>
        </dgm:presLayoutVars>
      </dgm:prSet>
      <dgm:spPr/>
      <dgm:t>
        <a:bodyPr/>
        <a:lstStyle/>
        <a:p>
          <a:endParaRPr lang="en-US"/>
        </a:p>
      </dgm:t>
    </dgm:pt>
    <dgm:pt modelId="{2A979EFC-CC6B-4AD2-8743-0BC436ECB675}" type="pres">
      <dgm:prSet presAssocID="{4DC3FFB5-FBF1-4596-98A2-593C88230695}" presName="sp" presStyleCnt="0"/>
      <dgm:spPr/>
    </dgm:pt>
    <dgm:pt modelId="{56939A60-42F7-4994-A141-A8595B9D87BB}" type="pres">
      <dgm:prSet presAssocID="{6ABC8F5C-4ACB-4329-BAC0-6B8508ED7D46}" presName="linNode" presStyleCnt="0"/>
      <dgm:spPr/>
    </dgm:pt>
    <dgm:pt modelId="{FBD3531F-81D5-4C54-8616-E1577BF15719}" type="pres">
      <dgm:prSet presAssocID="{6ABC8F5C-4ACB-4329-BAC0-6B8508ED7D46}" presName="parentText" presStyleLbl="node1" presStyleIdx="1" presStyleCnt="3" custScaleX="277778" custLinFactNeighborX="2366" custLinFactNeighborY="0">
        <dgm:presLayoutVars>
          <dgm:chMax val="1"/>
          <dgm:bulletEnabled val="1"/>
        </dgm:presLayoutVars>
      </dgm:prSet>
      <dgm:spPr/>
      <dgm:t>
        <a:bodyPr/>
        <a:lstStyle/>
        <a:p>
          <a:endParaRPr lang="en-US"/>
        </a:p>
      </dgm:t>
    </dgm:pt>
    <dgm:pt modelId="{39DD6198-78D7-4CBA-8E57-209EFF5EDEDC}" type="pres">
      <dgm:prSet presAssocID="{5B1047A5-A785-43BF-975F-D282E9F28E83}" presName="sp" presStyleCnt="0"/>
      <dgm:spPr/>
    </dgm:pt>
    <dgm:pt modelId="{B03A74C5-E3D6-4FDD-AAE8-4338A4F797EC}" type="pres">
      <dgm:prSet presAssocID="{64A7747A-B8E7-4379-A7AD-439571C0B85B}" presName="linNode" presStyleCnt="0"/>
      <dgm:spPr/>
    </dgm:pt>
    <dgm:pt modelId="{31C6F1A2-B97E-419E-9D43-B569062FC8D2}" type="pres">
      <dgm:prSet presAssocID="{64A7747A-B8E7-4379-A7AD-439571C0B85B}" presName="parentText" presStyleLbl="node1" presStyleIdx="2" presStyleCnt="3">
        <dgm:presLayoutVars>
          <dgm:chMax val="1"/>
          <dgm:bulletEnabled val="1"/>
        </dgm:presLayoutVars>
      </dgm:prSet>
      <dgm:spPr/>
      <dgm:t>
        <a:bodyPr/>
        <a:lstStyle/>
        <a:p>
          <a:endParaRPr lang="en-US"/>
        </a:p>
      </dgm:t>
    </dgm:pt>
    <dgm:pt modelId="{C13E463D-DB2F-48C5-AAD9-047E07658414}" type="pres">
      <dgm:prSet presAssocID="{64A7747A-B8E7-4379-A7AD-439571C0B85B}" presName="descendantText" presStyleLbl="alignAccFollowNode1" presStyleIdx="0" presStyleCnt="1">
        <dgm:presLayoutVars>
          <dgm:bulletEnabled val="1"/>
        </dgm:presLayoutVars>
      </dgm:prSet>
      <dgm:spPr/>
      <dgm:t>
        <a:bodyPr/>
        <a:lstStyle/>
        <a:p>
          <a:endParaRPr lang="en-US"/>
        </a:p>
      </dgm:t>
    </dgm:pt>
  </dgm:ptLst>
  <dgm:cxnLst>
    <dgm:cxn modelId="{0D06463A-43EE-4EA4-AA19-BC975A19F152}" srcId="{64A7747A-B8E7-4379-A7AD-439571C0B85B}" destId="{836C2BCB-FCCA-41AF-ACC7-5F0FDD0A3244}" srcOrd="0" destOrd="0" parTransId="{8D9899CB-03A6-44D2-9511-96AEDAE84276}" sibTransId="{D6939C4D-3F7E-4288-82EF-C7FCA7A31D0F}"/>
    <dgm:cxn modelId="{50E489E9-3CA2-4419-8E49-57385F3CDCD4}" srcId="{9983C362-EE1F-4104-86DD-B61660BB718F}" destId="{64A7747A-B8E7-4379-A7AD-439571C0B85B}" srcOrd="2" destOrd="0" parTransId="{F46D79A1-789A-4ED4-8085-197CD68FCEAA}" sibTransId="{013EFA09-456F-4D8B-B2F1-153E34351628}"/>
    <dgm:cxn modelId="{19451522-0A91-4264-85F3-167B119E48E5}" type="presOf" srcId="{9983C362-EE1F-4104-86DD-B61660BB718F}" destId="{39917F8C-C187-4B87-B7C1-3145F8F94ADF}" srcOrd="0" destOrd="0" presId="urn:microsoft.com/office/officeart/2005/8/layout/vList5"/>
    <dgm:cxn modelId="{EF5CADE7-AD6F-4161-8D4B-9E7AC14CC84F}" srcId="{64A7747A-B8E7-4379-A7AD-439571C0B85B}" destId="{3CAE2279-00EE-4281-868B-F072C6D040BE}" srcOrd="1" destOrd="0" parTransId="{178D9761-A9B8-44B2-AE8C-39CC2543696E}" sibTransId="{9045C04D-0898-4024-94FB-EC2F7D3A456B}"/>
    <dgm:cxn modelId="{2B22795E-EAF7-4AE9-8ED6-4999FF3D37F7}" srcId="{64A7747A-B8E7-4379-A7AD-439571C0B85B}" destId="{32CE5633-A27C-47DD-9709-1226A4B194A4}" srcOrd="2" destOrd="0" parTransId="{524DD28D-0081-400A-977A-AB1070DFBD49}" sibTransId="{F3431BCB-AB56-4A18-ADA5-983CD30A84BF}"/>
    <dgm:cxn modelId="{3D6AFEAA-DAAF-46DB-AE94-3F9F075219C0}" type="presOf" srcId="{836C2BCB-FCCA-41AF-ACC7-5F0FDD0A3244}" destId="{C13E463D-DB2F-48C5-AAD9-047E07658414}" srcOrd="0" destOrd="0" presId="urn:microsoft.com/office/officeart/2005/8/layout/vList5"/>
    <dgm:cxn modelId="{BED43C40-9C15-47B6-A0C9-39DE100B7C39}" srcId="{9983C362-EE1F-4104-86DD-B61660BB718F}" destId="{C4A13745-3854-4140-8DDF-97022384B42C}" srcOrd="0" destOrd="0" parTransId="{5486CCC6-FD9C-4AA5-B5CF-D83C1A15629B}" sibTransId="{4DC3FFB5-FBF1-4596-98A2-593C88230695}"/>
    <dgm:cxn modelId="{CCA1EE97-4989-47CB-9853-E646F2FE2831}" type="presOf" srcId="{32CE5633-A27C-47DD-9709-1226A4B194A4}" destId="{C13E463D-DB2F-48C5-AAD9-047E07658414}" srcOrd="0" destOrd="2" presId="urn:microsoft.com/office/officeart/2005/8/layout/vList5"/>
    <dgm:cxn modelId="{9FDB218E-D2EF-46C7-BBD6-7CC61D9D1515}" type="presOf" srcId="{64A7747A-B8E7-4379-A7AD-439571C0B85B}" destId="{31C6F1A2-B97E-419E-9D43-B569062FC8D2}" srcOrd="0" destOrd="0" presId="urn:microsoft.com/office/officeart/2005/8/layout/vList5"/>
    <dgm:cxn modelId="{13E61695-23B6-4483-9712-807920B2F2F4}" srcId="{9983C362-EE1F-4104-86DD-B61660BB718F}" destId="{6ABC8F5C-4ACB-4329-BAC0-6B8508ED7D46}" srcOrd="1" destOrd="0" parTransId="{02DA94AA-65CA-426B-86A1-5838E89D3BD3}" sibTransId="{5B1047A5-A785-43BF-975F-D282E9F28E83}"/>
    <dgm:cxn modelId="{3F425BEC-08AC-4ADF-8ECE-BC1DFDFED7D7}" type="presOf" srcId="{C4A13745-3854-4140-8DDF-97022384B42C}" destId="{82C7332A-7837-40C2-9EC4-094DCB615F35}" srcOrd="0" destOrd="0" presId="urn:microsoft.com/office/officeart/2005/8/layout/vList5"/>
    <dgm:cxn modelId="{C1A0C2D2-F163-407C-B65E-EFC422720761}" type="presOf" srcId="{3CAE2279-00EE-4281-868B-F072C6D040BE}" destId="{C13E463D-DB2F-48C5-AAD9-047E07658414}" srcOrd="0" destOrd="1" presId="urn:microsoft.com/office/officeart/2005/8/layout/vList5"/>
    <dgm:cxn modelId="{0386594D-D028-4345-9D3B-1FF170E8CB96}" type="presOf" srcId="{6ABC8F5C-4ACB-4329-BAC0-6B8508ED7D46}" destId="{FBD3531F-81D5-4C54-8616-E1577BF15719}" srcOrd="0" destOrd="0" presId="urn:microsoft.com/office/officeart/2005/8/layout/vList5"/>
    <dgm:cxn modelId="{50B0AE96-72C6-48CC-8CF4-0BE3559D127B}" type="presParOf" srcId="{39917F8C-C187-4B87-B7C1-3145F8F94ADF}" destId="{322B1DDD-92A4-466C-9E77-16E249AB2360}" srcOrd="0" destOrd="0" presId="urn:microsoft.com/office/officeart/2005/8/layout/vList5"/>
    <dgm:cxn modelId="{54B3FF3A-82AB-4792-B950-F459758ED174}" type="presParOf" srcId="{322B1DDD-92A4-466C-9E77-16E249AB2360}" destId="{82C7332A-7837-40C2-9EC4-094DCB615F35}" srcOrd="0" destOrd="0" presId="urn:microsoft.com/office/officeart/2005/8/layout/vList5"/>
    <dgm:cxn modelId="{DCC0C2B5-760B-41C4-803D-1A23704461D9}" type="presParOf" srcId="{39917F8C-C187-4B87-B7C1-3145F8F94ADF}" destId="{2A979EFC-CC6B-4AD2-8743-0BC436ECB675}" srcOrd="1" destOrd="0" presId="urn:microsoft.com/office/officeart/2005/8/layout/vList5"/>
    <dgm:cxn modelId="{5292C0D2-68E4-4DEF-8A14-FDB2E7FC4D3A}" type="presParOf" srcId="{39917F8C-C187-4B87-B7C1-3145F8F94ADF}" destId="{56939A60-42F7-4994-A141-A8595B9D87BB}" srcOrd="2" destOrd="0" presId="urn:microsoft.com/office/officeart/2005/8/layout/vList5"/>
    <dgm:cxn modelId="{DE1A53D3-13A4-4483-BB8F-2575F7C9A856}" type="presParOf" srcId="{56939A60-42F7-4994-A141-A8595B9D87BB}" destId="{FBD3531F-81D5-4C54-8616-E1577BF15719}" srcOrd="0" destOrd="0" presId="urn:microsoft.com/office/officeart/2005/8/layout/vList5"/>
    <dgm:cxn modelId="{C8EFEF2E-6E1C-482F-A223-F6BC9147B2C3}" type="presParOf" srcId="{39917F8C-C187-4B87-B7C1-3145F8F94ADF}" destId="{39DD6198-78D7-4CBA-8E57-209EFF5EDEDC}" srcOrd="3" destOrd="0" presId="urn:microsoft.com/office/officeart/2005/8/layout/vList5"/>
    <dgm:cxn modelId="{DC2ACF28-6979-4F04-B3B1-A4F87F4D23C4}" type="presParOf" srcId="{39917F8C-C187-4B87-B7C1-3145F8F94ADF}" destId="{B03A74C5-E3D6-4FDD-AAE8-4338A4F797EC}" srcOrd="4" destOrd="0" presId="urn:microsoft.com/office/officeart/2005/8/layout/vList5"/>
    <dgm:cxn modelId="{E3EC2908-3F56-480D-B77B-9A6703A9B4B2}" type="presParOf" srcId="{B03A74C5-E3D6-4FDD-AAE8-4338A4F797EC}" destId="{31C6F1A2-B97E-419E-9D43-B569062FC8D2}" srcOrd="0" destOrd="0" presId="urn:microsoft.com/office/officeart/2005/8/layout/vList5"/>
    <dgm:cxn modelId="{66E88C09-06D1-469E-A6F0-616A83EAE863}" type="presParOf" srcId="{B03A74C5-E3D6-4FDD-AAE8-4338A4F797EC}" destId="{C13E463D-DB2F-48C5-AAD9-047E0765841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DF5086D5-2D2F-456D-B2FC-FD1778F93C7C}"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177FF0F2-00DF-40A3-93DF-E8ECBD66E851}">
      <dgm:prSet/>
      <dgm:spPr/>
      <dgm:t>
        <a:bodyPr/>
        <a:lstStyle/>
        <a:p>
          <a:pPr rtl="0"/>
          <a:r>
            <a:rPr lang="en-US" dirty="0" smtClean="0"/>
            <a:t>Individually-Based Limitations may </a:t>
          </a:r>
          <a:r>
            <a:rPr lang="en-US" u="sng" dirty="0" smtClean="0"/>
            <a:t>not</a:t>
          </a:r>
          <a:r>
            <a:rPr lang="en-US" dirty="0" smtClean="0"/>
            <a:t> be implemented when the:</a:t>
          </a:r>
          <a:endParaRPr lang="en-US" dirty="0"/>
        </a:p>
      </dgm:t>
    </dgm:pt>
    <dgm:pt modelId="{6A30FA7D-42BF-483D-B1A4-0F085E0E7A8D}" type="parTrans" cxnId="{AE6A023F-4388-4A19-9EA4-91CE42319E9A}">
      <dgm:prSet/>
      <dgm:spPr/>
      <dgm:t>
        <a:bodyPr/>
        <a:lstStyle/>
        <a:p>
          <a:endParaRPr lang="en-US"/>
        </a:p>
      </dgm:t>
    </dgm:pt>
    <dgm:pt modelId="{1BACFDF3-E00D-451C-8666-989A221516D2}" type="sibTrans" cxnId="{AE6A023F-4388-4A19-9EA4-91CE42319E9A}">
      <dgm:prSet/>
      <dgm:spPr/>
      <dgm:t>
        <a:bodyPr/>
        <a:lstStyle/>
        <a:p>
          <a:endParaRPr lang="en-US"/>
        </a:p>
      </dgm:t>
    </dgm:pt>
    <dgm:pt modelId="{C315B7F0-AC20-4FBE-BF9E-E84DF46986E7}">
      <dgm:prSet/>
      <dgm:spPr/>
      <dgm:t>
        <a:bodyPr/>
        <a:lstStyle/>
        <a:p>
          <a:pPr rtl="0"/>
          <a:r>
            <a:rPr lang="en-US" dirty="0" smtClean="0"/>
            <a:t>Individual (or the guardian) does not consent.</a:t>
          </a:r>
          <a:endParaRPr lang="en-US" dirty="0"/>
        </a:p>
      </dgm:t>
    </dgm:pt>
    <dgm:pt modelId="{60A5D5DF-697C-45E5-92AC-DA0554545F0F}" type="parTrans" cxnId="{42EAF3E1-6A60-4659-86F6-DC6B587B1188}">
      <dgm:prSet/>
      <dgm:spPr/>
      <dgm:t>
        <a:bodyPr/>
        <a:lstStyle/>
        <a:p>
          <a:endParaRPr lang="en-US"/>
        </a:p>
      </dgm:t>
    </dgm:pt>
    <dgm:pt modelId="{5258AFF8-DEC9-40BE-84E5-D70A7308656C}" type="sibTrans" cxnId="{42EAF3E1-6A60-4659-86F6-DC6B587B1188}">
      <dgm:prSet/>
      <dgm:spPr/>
      <dgm:t>
        <a:bodyPr/>
        <a:lstStyle/>
        <a:p>
          <a:endParaRPr lang="en-US"/>
        </a:p>
      </dgm:t>
    </dgm:pt>
    <dgm:pt modelId="{D5DE98EA-64C3-4E30-9179-12115BEBE86F}">
      <dgm:prSet/>
      <dgm:spPr/>
      <dgm:t>
        <a:bodyPr/>
        <a:lstStyle/>
        <a:p>
          <a:pPr rtl="0"/>
          <a:r>
            <a:rPr lang="en-US" dirty="0" smtClean="0"/>
            <a:t>Limitation is not supported by a specific assessed need related to a significant health and safety risk.</a:t>
          </a:r>
          <a:endParaRPr lang="en-US" dirty="0"/>
        </a:p>
      </dgm:t>
    </dgm:pt>
    <dgm:pt modelId="{9A69CE21-11F0-44F3-BCFB-EA6BA5D4127A}" type="parTrans" cxnId="{C9DEEFBC-6D70-4872-9BD0-639A7792F53D}">
      <dgm:prSet/>
      <dgm:spPr/>
      <dgm:t>
        <a:bodyPr/>
        <a:lstStyle/>
        <a:p>
          <a:endParaRPr lang="en-US"/>
        </a:p>
      </dgm:t>
    </dgm:pt>
    <dgm:pt modelId="{62FD4327-4580-45F9-86A4-2307929F99A7}" type="sibTrans" cxnId="{C9DEEFBC-6D70-4872-9BD0-639A7792F53D}">
      <dgm:prSet/>
      <dgm:spPr/>
      <dgm:t>
        <a:bodyPr/>
        <a:lstStyle/>
        <a:p>
          <a:endParaRPr lang="en-US"/>
        </a:p>
      </dgm:t>
    </dgm:pt>
    <dgm:pt modelId="{8FF16087-B2C8-4AA1-A48C-69D56119890A}">
      <dgm:prSet/>
      <dgm:spPr/>
      <dgm:t>
        <a:bodyPr/>
        <a:lstStyle/>
        <a:p>
          <a:pPr rtl="0"/>
          <a:r>
            <a:rPr lang="en-US" dirty="0" smtClean="0"/>
            <a:t>Limitation is being implemented for convenience of the provider or as a means to avoid implementing changes required by HCBS.</a:t>
          </a:r>
          <a:endParaRPr lang="en-US" dirty="0"/>
        </a:p>
      </dgm:t>
    </dgm:pt>
    <dgm:pt modelId="{6DBC3ABE-C17B-4A29-BBA7-B08E82A38295}" type="parTrans" cxnId="{CD914022-13E4-4AD7-AE4C-6045DE37D02F}">
      <dgm:prSet/>
      <dgm:spPr/>
      <dgm:t>
        <a:bodyPr/>
        <a:lstStyle/>
        <a:p>
          <a:endParaRPr lang="en-US"/>
        </a:p>
      </dgm:t>
    </dgm:pt>
    <dgm:pt modelId="{F7821B55-AAEF-4EB3-81DB-670FBD5F5D05}" type="sibTrans" cxnId="{CD914022-13E4-4AD7-AE4C-6045DE37D02F}">
      <dgm:prSet/>
      <dgm:spPr/>
      <dgm:t>
        <a:bodyPr/>
        <a:lstStyle/>
        <a:p>
          <a:endParaRPr lang="en-US"/>
        </a:p>
      </dgm:t>
    </dgm:pt>
    <dgm:pt modelId="{FC3C1C56-F665-4550-9A0C-B48AA7D7DBB7}">
      <dgm:prSet/>
      <dgm:spPr/>
      <dgm:t>
        <a:bodyPr/>
        <a:lstStyle/>
        <a:p>
          <a:pPr rtl="0"/>
          <a:r>
            <a:rPr lang="en-US" dirty="0" smtClean="0"/>
            <a:t>Alternative, less intrusive methods of addressing the health and safety risk(s) have not been explored and ruled out.</a:t>
          </a:r>
          <a:endParaRPr lang="en-US" dirty="0"/>
        </a:p>
      </dgm:t>
    </dgm:pt>
    <dgm:pt modelId="{2AA363E1-7A7B-4316-AB6C-C4B705462A8D}" type="parTrans" cxnId="{704A0F1E-FED4-4E64-A1E7-DF5CAAA23D66}">
      <dgm:prSet/>
      <dgm:spPr/>
      <dgm:t>
        <a:bodyPr/>
        <a:lstStyle/>
        <a:p>
          <a:endParaRPr lang="en-US"/>
        </a:p>
      </dgm:t>
    </dgm:pt>
    <dgm:pt modelId="{B2A44113-2CEF-442D-A3D3-C61FB6A486EB}" type="sibTrans" cxnId="{704A0F1E-FED4-4E64-A1E7-DF5CAAA23D66}">
      <dgm:prSet/>
      <dgm:spPr/>
      <dgm:t>
        <a:bodyPr/>
        <a:lstStyle/>
        <a:p>
          <a:endParaRPr lang="en-US"/>
        </a:p>
      </dgm:t>
    </dgm:pt>
    <dgm:pt modelId="{93DADAB7-B482-4D6B-BF92-0AF508436E8A}" type="pres">
      <dgm:prSet presAssocID="{DF5086D5-2D2F-456D-B2FC-FD1778F93C7C}" presName="Name0" presStyleCnt="0">
        <dgm:presLayoutVars>
          <dgm:dir/>
          <dgm:animLvl val="lvl"/>
          <dgm:resizeHandles val="exact"/>
        </dgm:presLayoutVars>
      </dgm:prSet>
      <dgm:spPr/>
      <dgm:t>
        <a:bodyPr/>
        <a:lstStyle/>
        <a:p>
          <a:endParaRPr lang="en-US"/>
        </a:p>
      </dgm:t>
    </dgm:pt>
    <dgm:pt modelId="{1872943F-0924-4EAE-B965-FD3609B3F170}" type="pres">
      <dgm:prSet presAssocID="{177FF0F2-00DF-40A3-93DF-E8ECBD66E851}" presName="linNode" presStyleCnt="0"/>
      <dgm:spPr/>
    </dgm:pt>
    <dgm:pt modelId="{78774E88-C113-4140-A121-87FC660B1056}" type="pres">
      <dgm:prSet presAssocID="{177FF0F2-00DF-40A3-93DF-E8ECBD66E851}" presName="parentText" presStyleLbl="node1" presStyleIdx="0" presStyleCnt="1">
        <dgm:presLayoutVars>
          <dgm:chMax val="1"/>
          <dgm:bulletEnabled val="1"/>
        </dgm:presLayoutVars>
      </dgm:prSet>
      <dgm:spPr/>
      <dgm:t>
        <a:bodyPr/>
        <a:lstStyle/>
        <a:p>
          <a:endParaRPr lang="en-US"/>
        </a:p>
      </dgm:t>
    </dgm:pt>
    <dgm:pt modelId="{A7222D14-0506-4925-A630-7743B36AC546}" type="pres">
      <dgm:prSet presAssocID="{177FF0F2-00DF-40A3-93DF-E8ECBD66E851}" presName="descendantText" presStyleLbl="alignAccFollowNode1" presStyleIdx="0" presStyleCnt="1">
        <dgm:presLayoutVars>
          <dgm:bulletEnabled val="1"/>
        </dgm:presLayoutVars>
      </dgm:prSet>
      <dgm:spPr/>
      <dgm:t>
        <a:bodyPr/>
        <a:lstStyle/>
        <a:p>
          <a:endParaRPr lang="en-US"/>
        </a:p>
      </dgm:t>
    </dgm:pt>
  </dgm:ptLst>
  <dgm:cxnLst>
    <dgm:cxn modelId="{42EAF3E1-6A60-4659-86F6-DC6B587B1188}" srcId="{177FF0F2-00DF-40A3-93DF-E8ECBD66E851}" destId="{C315B7F0-AC20-4FBE-BF9E-E84DF46986E7}" srcOrd="0" destOrd="0" parTransId="{60A5D5DF-697C-45E5-92AC-DA0554545F0F}" sibTransId="{5258AFF8-DEC9-40BE-84E5-D70A7308656C}"/>
    <dgm:cxn modelId="{AA7AB0B0-5C5B-443F-AF26-10AF35A2A078}" type="presOf" srcId="{D5DE98EA-64C3-4E30-9179-12115BEBE86F}" destId="{A7222D14-0506-4925-A630-7743B36AC546}" srcOrd="0" destOrd="1" presId="urn:microsoft.com/office/officeart/2005/8/layout/vList5"/>
    <dgm:cxn modelId="{445E13A0-6790-4103-B3F8-1D310811BEB2}" type="presOf" srcId="{C315B7F0-AC20-4FBE-BF9E-E84DF46986E7}" destId="{A7222D14-0506-4925-A630-7743B36AC546}" srcOrd="0" destOrd="0" presId="urn:microsoft.com/office/officeart/2005/8/layout/vList5"/>
    <dgm:cxn modelId="{AE6A023F-4388-4A19-9EA4-91CE42319E9A}" srcId="{DF5086D5-2D2F-456D-B2FC-FD1778F93C7C}" destId="{177FF0F2-00DF-40A3-93DF-E8ECBD66E851}" srcOrd="0" destOrd="0" parTransId="{6A30FA7D-42BF-483D-B1A4-0F085E0E7A8D}" sibTransId="{1BACFDF3-E00D-451C-8666-989A221516D2}"/>
    <dgm:cxn modelId="{C9DEEFBC-6D70-4872-9BD0-639A7792F53D}" srcId="{177FF0F2-00DF-40A3-93DF-E8ECBD66E851}" destId="{D5DE98EA-64C3-4E30-9179-12115BEBE86F}" srcOrd="1" destOrd="0" parTransId="{9A69CE21-11F0-44F3-BCFB-EA6BA5D4127A}" sibTransId="{62FD4327-4580-45F9-86A4-2307929F99A7}"/>
    <dgm:cxn modelId="{208FDA2E-EB4A-4873-992F-219FF393E98E}" type="presOf" srcId="{8FF16087-B2C8-4AA1-A48C-69D56119890A}" destId="{A7222D14-0506-4925-A630-7743B36AC546}" srcOrd="0" destOrd="2" presId="urn:microsoft.com/office/officeart/2005/8/layout/vList5"/>
    <dgm:cxn modelId="{704A0F1E-FED4-4E64-A1E7-DF5CAAA23D66}" srcId="{177FF0F2-00DF-40A3-93DF-E8ECBD66E851}" destId="{FC3C1C56-F665-4550-9A0C-B48AA7D7DBB7}" srcOrd="3" destOrd="0" parTransId="{2AA363E1-7A7B-4316-AB6C-C4B705462A8D}" sibTransId="{B2A44113-2CEF-442D-A3D3-C61FB6A486EB}"/>
    <dgm:cxn modelId="{CD914022-13E4-4AD7-AE4C-6045DE37D02F}" srcId="{177FF0F2-00DF-40A3-93DF-E8ECBD66E851}" destId="{8FF16087-B2C8-4AA1-A48C-69D56119890A}" srcOrd="2" destOrd="0" parTransId="{6DBC3ABE-C17B-4A29-BBA7-B08E82A38295}" sibTransId="{F7821B55-AAEF-4EB3-81DB-670FBD5F5D05}"/>
    <dgm:cxn modelId="{164092F6-6F99-4A68-ADBF-04AA55B99A46}" type="presOf" srcId="{177FF0F2-00DF-40A3-93DF-E8ECBD66E851}" destId="{78774E88-C113-4140-A121-87FC660B1056}" srcOrd="0" destOrd="0" presId="urn:microsoft.com/office/officeart/2005/8/layout/vList5"/>
    <dgm:cxn modelId="{C85950C9-BF7C-496B-86C7-DA04B18EDBED}" type="presOf" srcId="{FC3C1C56-F665-4550-9A0C-B48AA7D7DBB7}" destId="{A7222D14-0506-4925-A630-7743B36AC546}" srcOrd="0" destOrd="3" presId="urn:microsoft.com/office/officeart/2005/8/layout/vList5"/>
    <dgm:cxn modelId="{0D784562-A9A1-4A1A-B040-DDD0228F2179}" type="presOf" srcId="{DF5086D5-2D2F-456D-B2FC-FD1778F93C7C}" destId="{93DADAB7-B482-4D6B-BF92-0AF508436E8A}" srcOrd="0" destOrd="0" presId="urn:microsoft.com/office/officeart/2005/8/layout/vList5"/>
    <dgm:cxn modelId="{1D0EDFCC-37C0-42BE-BD54-451B7AFA9DD4}" type="presParOf" srcId="{93DADAB7-B482-4D6B-BF92-0AF508436E8A}" destId="{1872943F-0924-4EAE-B965-FD3609B3F170}" srcOrd="0" destOrd="0" presId="urn:microsoft.com/office/officeart/2005/8/layout/vList5"/>
    <dgm:cxn modelId="{49F1CE60-AB1D-4E62-B9FF-D3C3A181CA4A}" type="presParOf" srcId="{1872943F-0924-4EAE-B965-FD3609B3F170}" destId="{78774E88-C113-4140-A121-87FC660B1056}" srcOrd="0" destOrd="0" presId="urn:microsoft.com/office/officeart/2005/8/layout/vList5"/>
    <dgm:cxn modelId="{78753A65-1E5C-4188-B332-F77C2E2707A9}" type="presParOf" srcId="{1872943F-0924-4EAE-B965-FD3609B3F170}" destId="{A7222D14-0506-4925-A630-7743B36AC54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FB57D81C-DF32-417A-830E-0A4547DE8665}"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60F99188-50C1-4205-B2FD-477F0530D61D}">
      <dgm:prSet custT="1"/>
      <dgm:spPr/>
      <dgm:t>
        <a:bodyPr/>
        <a:lstStyle/>
        <a:p>
          <a:pPr rtl="0"/>
          <a:r>
            <a:rPr lang="en-US" sz="2400" dirty="0" smtClean="0"/>
            <a:t>Individually-Based Limitations are only applicable to the six identified HCBS protections for individuals residing in provider-owned, controlled, or operated residential settings.</a:t>
          </a:r>
          <a:endParaRPr lang="en-US" sz="2400" dirty="0"/>
        </a:p>
      </dgm:t>
    </dgm:pt>
    <dgm:pt modelId="{A832E406-E3C5-4D5B-BAC0-98D1595A19EA}" type="parTrans" cxnId="{AB041119-95D2-4969-ACF2-68D1B768AFF9}">
      <dgm:prSet/>
      <dgm:spPr/>
      <dgm:t>
        <a:bodyPr/>
        <a:lstStyle/>
        <a:p>
          <a:endParaRPr lang="en-US"/>
        </a:p>
      </dgm:t>
    </dgm:pt>
    <dgm:pt modelId="{1AEF8A09-8382-433F-951A-381682445CE1}" type="sibTrans" cxnId="{AB041119-95D2-4969-ACF2-68D1B768AFF9}">
      <dgm:prSet/>
      <dgm:spPr/>
      <dgm:t>
        <a:bodyPr/>
        <a:lstStyle/>
        <a:p>
          <a:endParaRPr lang="en-US"/>
        </a:p>
      </dgm:t>
    </dgm:pt>
    <dgm:pt modelId="{9CFE411A-C9C5-488A-8688-B1BDE58CE76F}">
      <dgm:prSet custT="1"/>
      <dgm:spPr>
        <a:solidFill>
          <a:schemeClr val="accent3">
            <a:lumMod val="75000"/>
          </a:schemeClr>
        </a:solidFill>
      </dgm:spPr>
      <dgm:t>
        <a:bodyPr/>
        <a:lstStyle/>
        <a:p>
          <a:pPr rtl="0"/>
          <a:r>
            <a:rPr lang="en-US" sz="2400" dirty="0" smtClean="0"/>
            <a:t>Individuals may have structures and strategies identified in their plan to address other health and safety issues.  Such strategies may exist, but they are not considered Individually-Based Limitations.</a:t>
          </a:r>
          <a:endParaRPr lang="en-US" sz="2400" dirty="0"/>
        </a:p>
      </dgm:t>
    </dgm:pt>
    <dgm:pt modelId="{596C3F89-A8B9-439D-95C3-491BB96E5D2D}" type="parTrans" cxnId="{733FB7C0-E6A8-444A-A79D-37E81D627EB3}">
      <dgm:prSet/>
      <dgm:spPr/>
      <dgm:t>
        <a:bodyPr/>
        <a:lstStyle/>
        <a:p>
          <a:endParaRPr lang="en-US"/>
        </a:p>
      </dgm:t>
    </dgm:pt>
    <dgm:pt modelId="{444512D6-44D7-41D5-92EB-47D252E193CA}" type="sibTrans" cxnId="{733FB7C0-E6A8-444A-A79D-37E81D627EB3}">
      <dgm:prSet/>
      <dgm:spPr/>
      <dgm:t>
        <a:bodyPr/>
        <a:lstStyle/>
        <a:p>
          <a:endParaRPr lang="en-US"/>
        </a:p>
      </dgm:t>
    </dgm:pt>
    <dgm:pt modelId="{7D65F17F-EC2E-402B-B1FB-F14D0E8A7C8B}">
      <dgm:prSet custT="1"/>
      <dgm:spPr/>
      <dgm:t>
        <a:bodyPr/>
        <a:lstStyle/>
        <a:p>
          <a:pPr rtl="0"/>
          <a:r>
            <a:rPr lang="en-US" sz="2400" dirty="0" smtClean="0"/>
            <a:t>Additionally, structures and supports that individuals may have identified in their Risk Management Plan are not required to fall into one of the six Individually-Based limitation categories to exist.</a:t>
          </a:r>
          <a:endParaRPr lang="en-US" sz="2400" dirty="0"/>
        </a:p>
      </dgm:t>
    </dgm:pt>
    <dgm:pt modelId="{6B2F40B5-581F-4D44-8121-8F32B4551DCD}" type="parTrans" cxnId="{7BE75E85-1718-4347-95CD-67A457E1101E}">
      <dgm:prSet/>
      <dgm:spPr/>
      <dgm:t>
        <a:bodyPr/>
        <a:lstStyle/>
        <a:p>
          <a:endParaRPr lang="en-US"/>
        </a:p>
      </dgm:t>
    </dgm:pt>
    <dgm:pt modelId="{EDAF7DB9-A8FF-4472-8E11-52447744B360}" type="sibTrans" cxnId="{7BE75E85-1718-4347-95CD-67A457E1101E}">
      <dgm:prSet/>
      <dgm:spPr/>
      <dgm:t>
        <a:bodyPr/>
        <a:lstStyle/>
        <a:p>
          <a:endParaRPr lang="en-US"/>
        </a:p>
      </dgm:t>
    </dgm:pt>
    <dgm:pt modelId="{159F7426-52A0-4242-A7CD-CA144CCE766C}" type="pres">
      <dgm:prSet presAssocID="{FB57D81C-DF32-417A-830E-0A4547DE8665}" presName="linear" presStyleCnt="0">
        <dgm:presLayoutVars>
          <dgm:animLvl val="lvl"/>
          <dgm:resizeHandles val="exact"/>
        </dgm:presLayoutVars>
      </dgm:prSet>
      <dgm:spPr/>
      <dgm:t>
        <a:bodyPr/>
        <a:lstStyle/>
        <a:p>
          <a:endParaRPr lang="en-US"/>
        </a:p>
      </dgm:t>
    </dgm:pt>
    <dgm:pt modelId="{450F1C8D-B84A-4674-85AB-7BF437BBA8F9}" type="pres">
      <dgm:prSet presAssocID="{60F99188-50C1-4205-B2FD-477F0530D61D}" presName="parentText" presStyleLbl="node1" presStyleIdx="0" presStyleCnt="3">
        <dgm:presLayoutVars>
          <dgm:chMax val="0"/>
          <dgm:bulletEnabled val="1"/>
        </dgm:presLayoutVars>
      </dgm:prSet>
      <dgm:spPr/>
      <dgm:t>
        <a:bodyPr/>
        <a:lstStyle/>
        <a:p>
          <a:endParaRPr lang="en-US"/>
        </a:p>
      </dgm:t>
    </dgm:pt>
    <dgm:pt modelId="{E5376CE4-10BC-4044-8AA4-19D21469EEB5}" type="pres">
      <dgm:prSet presAssocID="{1AEF8A09-8382-433F-951A-381682445CE1}" presName="spacer" presStyleCnt="0"/>
      <dgm:spPr/>
    </dgm:pt>
    <dgm:pt modelId="{609DEBD3-98C5-4372-8E4F-DC941D11434D}" type="pres">
      <dgm:prSet presAssocID="{9CFE411A-C9C5-488A-8688-B1BDE58CE76F}" presName="parentText" presStyleLbl="node1" presStyleIdx="1" presStyleCnt="3">
        <dgm:presLayoutVars>
          <dgm:chMax val="0"/>
          <dgm:bulletEnabled val="1"/>
        </dgm:presLayoutVars>
      </dgm:prSet>
      <dgm:spPr/>
      <dgm:t>
        <a:bodyPr/>
        <a:lstStyle/>
        <a:p>
          <a:endParaRPr lang="en-US"/>
        </a:p>
      </dgm:t>
    </dgm:pt>
    <dgm:pt modelId="{0B866C43-8D16-480D-922A-51CB9768FD7A}" type="pres">
      <dgm:prSet presAssocID="{444512D6-44D7-41D5-92EB-47D252E193CA}" presName="spacer" presStyleCnt="0"/>
      <dgm:spPr/>
    </dgm:pt>
    <dgm:pt modelId="{8F8E8FC4-B910-4160-97CA-7C2CBA0BD8CE}" type="pres">
      <dgm:prSet presAssocID="{7D65F17F-EC2E-402B-B1FB-F14D0E8A7C8B}" presName="parentText" presStyleLbl="node1" presStyleIdx="2" presStyleCnt="3">
        <dgm:presLayoutVars>
          <dgm:chMax val="0"/>
          <dgm:bulletEnabled val="1"/>
        </dgm:presLayoutVars>
      </dgm:prSet>
      <dgm:spPr/>
      <dgm:t>
        <a:bodyPr/>
        <a:lstStyle/>
        <a:p>
          <a:endParaRPr lang="en-US"/>
        </a:p>
      </dgm:t>
    </dgm:pt>
  </dgm:ptLst>
  <dgm:cxnLst>
    <dgm:cxn modelId="{71CAFD52-57F4-407E-9EF9-7258C8C1A107}" type="presOf" srcId="{60F99188-50C1-4205-B2FD-477F0530D61D}" destId="{450F1C8D-B84A-4674-85AB-7BF437BBA8F9}" srcOrd="0" destOrd="0" presId="urn:microsoft.com/office/officeart/2005/8/layout/vList2"/>
    <dgm:cxn modelId="{AB041119-95D2-4969-ACF2-68D1B768AFF9}" srcId="{FB57D81C-DF32-417A-830E-0A4547DE8665}" destId="{60F99188-50C1-4205-B2FD-477F0530D61D}" srcOrd="0" destOrd="0" parTransId="{A832E406-E3C5-4D5B-BAC0-98D1595A19EA}" sibTransId="{1AEF8A09-8382-433F-951A-381682445CE1}"/>
    <dgm:cxn modelId="{7BE75E85-1718-4347-95CD-67A457E1101E}" srcId="{FB57D81C-DF32-417A-830E-0A4547DE8665}" destId="{7D65F17F-EC2E-402B-B1FB-F14D0E8A7C8B}" srcOrd="2" destOrd="0" parTransId="{6B2F40B5-581F-4D44-8121-8F32B4551DCD}" sibTransId="{EDAF7DB9-A8FF-4472-8E11-52447744B360}"/>
    <dgm:cxn modelId="{C446681A-AEAE-4B12-BB38-8062E5B25DCD}" type="presOf" srcId="{9CFE411A-C9C5-488A-8688-B1BDE58CE76F}" destId="{609DEBD3-98C5-4372-8E4F-DC941D11434D}" srcOrd="0" destOrd="0" presId="urn:microsoft.com/office/officeart/2005/8/layout/vList2"/>
    <dgm:cxn modelId="{924A3889-A0DC-4217-8808-D8A7B1E19C62}" type="presOf" srcId="{7D65F17F-EC2E-402B-B1FB-F14D0E8A7C8B}" destId="{8F8E8FC4-B910-4160-97CA-7C2CBA0BD8CE}" srcOrd="0" destOrd="0" presId="urn:microsoft.com/office/officeart/2005/8/layout/vList2"/>
    <dgm:cxn modelId="{733FB7C0-E6A8-444A-A79D-37E81D627EB3}" srcId="{FB57D81C-DF32-417A-830E-0A4547DE8665}" destId="{9CFE411A-C9C5-488A-8688-B1BDE58CE76F}" srcOrd="1" destOrd="0" parTransId="{596C3F89-A8B9-439D-95C3-491BB96E5D2D}" sibTransId="{444512D6-44D7-41D5-92EB-47D252E193CA}"/>
    <dgm:cxn modelId="{6E63052A-44D0-41B9-9F2D-493054922C3D}" type="presOf" srcId="{FB57D81C-DF32-417A-830E-0A4547DE8665}" destId="{159F7426-52A0-4242-A7CD-CA144CCE766C}" srcOrd="0" destOrd="0" presId="urn:microsoft.com/office/officeart/2005/8/layout/vList2"/>
    <dgm:cxn modelId="{C607FBA4-6D49-44B6-B0AC-ECA0FDDA6AC3}" type="presParOf" srcId="{159F7426-52A0-4242-A7CD-CA144CCE766C}" destId="{450F1C8D-B84A-4674-85AB-7BF437BBA8F9}" srcOrd="0" destOrd="0" presId="urn:microsoft.com/office/officeart/2005/8/layout/vList2"/>
    <dgm:cxn modelId="{3022951E-7F9F-4B5A-8ED3-588B7A3D5F2B}" type="presParOf" srcId="{159F7426-52A0-4242-A7CD-CA144CCE766C}" destId="{E5376CE4-10BC-4044-8AA4-19D21469EEB5}" srcOrd="1" destOrd="0" presId="urn:microsoft.com/office/officeart/2005/8/layout/vList2"/>
    <dgm:cxn modelId="{887C0A42-93C3-4161-A497-1A5C23E60EE2}" type="presParOf" srcId="{159F7426-52A0-4242-A7CD-CA144CCE766C}" destId="{609DEBD3-98C5-4372-8E4F-DC941D11434D}" srcOrd="2" destOrd="0" presId="urn:microsoft.com/office/officeart/2005/8/layout/vList2"/>
    <dgm:cxn modelId="{5DB00C13-B5E1-441F-85E3-80D1A1D7E24A}" type="presParOf" srcId="{159F7426-52A0-4242-A7CD-CA144CCE766C}" destId="{0B866C43-8D16-480D-922A-51CB9768FD7A}" srcOrd="3" destOrd="0" presId="urn:microsoft.com/office/officeart/2005/8/layout/vList2"/>
    <dgm:cxn modelId="{878DE06F-5FF1-4F22-81E0-0B961BB54F5D}" type="presParOf" srcId="{159F7426-52A0-4242-A7CD-CA144CCE766C}" destId="{8F8E8FC4-B910-4160-97CA-7C2CBA0BD8C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201C9D0D-830D-49BC-BCBD-AF9D992C35D6}"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4559C3AA-C85C-4A41-921E-E94C90683D39}">
      <dgm:prSet/>
      <dgm:spPr/>
      <dgm:t>
        <a:bodyPr/>
        <a:lstStyle/>
        <a:p>
          <a:pPr rtl="0"/>
          <a:r>
            <a:rPr lang="en-US" smtClean="0"/>
            <a:t>Individually-Based Limitations are:</a:t>
          </a:r>
          <a:endParaRPr lang="en-US"/>
        </a:p>
      </dgm:t>
    </dgm:pt>
    <dgm:pt modelId="{73552B72-9B5F-435B-8716-45E2A0951AAF}" type="parTrans" cxnId="{0CFACCFB-C027-4BC5-B53E-C0FEE3DEA3A3}">
      <dgm:prSet/>
      <dgm:spPr/>
      <dgm:t>
        <a:bodyPr/>
        <a:lstStyle/>
        <a:p>
          <a:endParaRPr lang="en-US"/>
        </a:p>
      </dgm:t>
    </dgm:pt>
    <dgm:pt modelId="{45F0C83D-D540-491C-ADFE-71810EB1B9F2}" type="sibTrans" cxnId="{0CFACCFB-C027-4BC5-B53E-C0FEE3DEA3A3}">
      <dgm:prSet/>
      <dgm:spPr/>
      <dgm:t>
        <a:bodyPr/>
        <a:lstStyle/>
        <a:p>
          <a:endParaRPr lang="en-US"/>
        </a:p>
      </dgm:t>
    </dgm:pt>
    <dgm:pt modelId="{68E8473B-5C73-4B7A-A016-7C18502AD408}">
      <dgm:prSet/>
      <dgm:spPr/>
      <dgm:t>
        <a:bodyPr/>
        <a:lstStyle/>
        <a:p>
          <a:pPr rtl="0"/>
          <a:r>
            <a:rPr lang="en-US" smtClean="0"/>
            <a:t>Non-transferable;</a:t>
          </a:r>
          <a:endParaRPr lang="en-US"/>
        </a:p>
      </dgm:t>
    </dgm:pt>
    <dgm:pt modelId="{3F55721F-D8DE-417B-94D5-231BD0AA9A42}" type="parTrans" cxnId="{F1AB0633-058E-4B84-B509-186E9DF94092}">
      <dgm:prSet/>
      <dgm:spPr/>
      <dgm:t>
        <a:bodyPr/>
        <a:lstStyle/>
        <a:p>
          <a:endParaRPr lang="en-US"/>
        </a:p>
      </dgm:t>
    </dgm:pt>
    <dgm:pt modelId="{A3318803-74D5-471F-BF50-B016C5AA4D5F}" type="sibTrans" cxnId="{F1AB0633-058E-4B84-B509-186E9DF94092}">
      <dgm:prSet/>
      <dgm:spPr/>
      <dgm:t>
        <a:bodyPr/>
        <a:lstStyle/>
        <a:p>
          <a:endParaRPr lang="en-US"/>
        </a:p>
      </dgm:t>
    </dgm:pt>
    <dgm:pt modelId="{3D5A810C-B6AF-4DB2-A66E-13A8D50B7AEF}">
      <dgm:prSet/>
      <dgm:spPr/>
      <dgm:t>
        <a:bodyPr/>
        <a:lstStyle/>
        <a:p>
          <a:pPr rtl="0"/>
          <a:r>
            <a:rPr lang="en-US" smtClean="0"/>
            <a:t>Specific and unique to each residential setting;</a:t>
          </a:r>
          <a:endParaRPr lang="en-US"/>
        </a:p>
      </dgm:t>
    </dgm:pt>
    <dgm:pt modelId="{E2CCB5BD-54C8-4BB0-B4F9-7B2B887B9BCF}" type="parTrans" cxnId="{61468C18-78F2-4196-83A0-63122AAE3FE0}">
      <dgm:prSet/>
      <dgm:spPr/>
      <dgm:t>
        <a:bodyPr/>
        <a:lstStyle/>
        <a:p>
          <a:endParaRPr lang="en-US"/>
        </a:p>
      </dgm:t>
    </dgm:pt>
    <dgm:pt modelId="{04D77BDC-ADC4-42BC-A938-DC5A90E94B04}" type="sibTrans" cxnId="{61468C18-78F2-4196-83A0-63122AAE3FE0}">
      <dgm:prSet/>
      <dgm:spPr/>
      <dgm:t>
        <a:bodyPr/>
        <a:lstStyle/>
        <a:p>
          <a:endParaRPr lang="en-US"/>
        </a:p>
      </dgm:t>
    </dgm:pt>
    <dgm:pt modelId="{F415D019-A705-4319-A888-CCAD0473A4A2}">
      <dgm:prSet/>
      <dgm:spPr/>
      <dgm:t>
        <a:bodyPr/>
        <a:lstStyle/>
        <a:p>
          <a:pPr rtl="0"/>
          <a:r>
            <a:rPr lang="en-US" dirty="0" smtClean="0"/>
            <a:t>Not automatically transferred with an individual to a new residential setting.</a:t>
          </a:r>
          <a:endParaRPr lang="en-US" dirty="0"/>
        </a:p>
      </dgm:t>
    </dgm:pt>
    <dgm:pt modelId="{47DF7DDF-7086-4ED5-AA6B-B10C3B88C8A0}" type="parTrans" cxnId="{1A43FE63-34A5-48BE-8337-B0AE0CD00F3C}">
      <dgm:prSet/>
      <dgm:spPr/>
      <dgm:t>
        <a:bodyPr/>
        <a:lstStyle/>
        <a:p>
          <a:endParaRPr lang="en-US"/>
        </a:p>
      </dgm:t>
    </dgm:pt>
    <dgm:pt modelId="{67F13BD6-3EC8-44B8-9CB5-01C0ED549557}" type="sibTrans" cxnId="{1A43FE63-34A5-48BE-8337-B0AE0CD00F3C}">
      <dgm:prSet/>
      <dgm:spPr/>
      <dgm:t>
        <a:bodyPr/>
        <a:lstStyle/>
        <a:p>
          <a:endParaRPr lang="en-US"/>
        </a:p>
      </dgm:t>
    </dgm:pt>
    <dgm:pt modelId="{5D5B503F-F343-4413-B408-B8D73104873D}">
      <dgm:prSet/>
      <dgm:spPr/>
      <dgm:t>
        <a:bodyPr/>
        <a:lstStyle/>
        <a:p>
          <a:pPr rtl="0"/>
          <a:r>
            <a:rPr lang="en-US" dirty="0" smtClean="0"/>
            <a:t>Whenever an individual in a residential setting moves, limitations must be re-done and cannot be automatically adopted in the new home environment.</a:t>
          </a:r>
          <a:endParaRPr lang="en-US" dirty="0"/>
        </a:p>
      </dgm:t>
    </dgm:pt>
    <dgm:pt modelId="{9856C546-2F20-4B97-AAE8-700708AF5AD8}" type="parTrans" cxnId="{937371AA-1008-4DA1-964E-44B9B1E0BD51}">
      <dgm:prSet/>
      <dgm:spPr/>
      <dgm:t>
        <a:bodyPr/>
        <a:lstStyle/>
        <a:p>
          <a:endParaRPr lang="en-US"/>
        </a:p>
      </dgm:t>
    </dgm:pt>
    <dgm:pt modelId="{9C4798D1-5909-4E5E-A5A2-661222210073}" type="sibTrans" cxnId="{937371AA-1008-4DA1-964E-44B9B1E0BD51}">
      <dgm:prSet/>
      <dgm:spPr/>
      <dgm:t>
        <a:bodyPr/>
        <a:lstStyle/>
        <a:p>
          <a:endParaRPr lang="en-US"/>
        </a:p>
      </dgm:t>
    </dgm:pt>
    <dgm:pt modelId="{0FBE9129-8DBE-47E1-8A90-792E770A405F}" type="pres">
      <dgm:prSet presAssocID="{201C9D0D-830D-49BC-BCBD-AF9D992C35D6}" presName="Name0" presStyleCnt="0">
        <dgm:presLayoutVars>
          <dgm:dir/>
          <dgm:animLvl val="lvl"/>
          <dgm:resizeHandles val="exact"/>
        </dgm:presLayoutVars>
      </dgm:prSet>
      <dgm:spPr/>
      <dgm:t>
        <a:bodyPr/>
        <a:lstStyle/>
        <a:p>
          <a:endParaRPr lang="en-US"/>
        </a:p>
      </dgm:t>
    </dgm:pt>
    <dgm:pt modelId="{E7ED6643-9FD4-4FC3-AD8D-43B2C99DE661}" type="pres">
      <dgm:prSet presAssocID="{4559C3AA-C85C-4A41-921E-E94C90683D39}" presName="linNode" presStyleCnt="0"/>
      <dgm:spPr/>
    </dgm:pt>
    <dgm:pt modelId="{D2703C61-9F13-4AB8-A46C-2E9CF03B2349}" type="pres">
      <dgm:prSet presAssocID="{4559C3AA-C85C-4A41-921E-E94C90683D39}" presName="parentText" presStyleLbl="node1" presStyleIdx="0" presStyleCnt="2">
        <dgm:presLayoutVars>
          <dgm:chMax val="1"/>
          <dgm:bulletEnabled val="1"/>
        </dgm:presLayoutVars>
      </dgm:prSet>
      <dgm:spPr/>
      <dgm:t>
        <a:bodyPr/>
        <a:lstStyle/>
        <a:p>
          <a:endParaRPr lang="en-US"/>
        </a:p>
      </dgm:t>
    </dgm:pt>
    <dgm:pt modelId="{0F538A44-4004-4EB3-911D-AE40D0E4E655}" type="pres">
      <dgm:prSet presAssocID="{4559C3AA-C85C-4A41-921E-E94C90683D39}" presName="descendantText" presStyleLbl="alignAccFollowNode1" presStyleIdx="0" presStyleCnt="1">
        <dgm:presLayoutVars>
          <dgm:bulletEnabled val="1"/>
        </dgm:presLayoutVars>
      </dgm:prSet>
      <dgm:spPr/>
      <dgm:t>
        <a:bodyPr/>
        <a:lstStyle/>
        <a:p>
          <a:endParaRPr lang="en-US"/>
        </a:p>
      </dgm:t>
    </dgm:pt>
    <dgm:pt modelId="{7CB41A75-7F89-46C8-91A3-FC5FFBFDB02D}" type="pres">
      <dgm:prSet presAssocID="{45F0C83D-D540-491C-ADFE-71810EB1B9F2}" presName="sp" presStyleCnt="0"/>
      <dgm:spPr/>
    </dgm:pt>
    <dgm:pt modelId="{606BA4E5-01CB-4C67-B3B7-D68837CA9289}" type="pres">
      <dgm:prSet presAssocID="{5D5B503F-F343-4413-B408-B8D73104873D}" presName="linNode" presStyleCnt="0"/>
      <dgm:spPr/>
    </dgm:pt>
    <dgm:pt modelId="{443A5FF4-0421-4D1B-8DAF-4AD1AE6B2C80}" type="pres">
      <dgm:prSet presAssocID="{5D5B503F-F343-4413-B408-B8D73104873D}" presName="parentText" presStyleLbl="node1" presStyleIdx="1" presStyleCnt="2" custScaleX="277778" custScaleY="57726">
        <dgm:presLayoutVars>
          <dgm:chMax val="1"/>
          <dgm:bulletEnabled val="1"/>
        </dgm:presLayoutVars>
      </dgm:prSet>
      <dgm:spPr/>
      <dgm:t>
        <a:bodyPr/>
        <a:lstStyle/>
        <a:p>
          <a:endParaRPr lang="en-US"/>
        </a:p>
      </dgm:t>
    </dgm:pt>
  </dgm:ptLst>
  <dgm:cxnLst>
    <dgm:cxn modelId="{497824FB-0B07-4C7B-9C5E-87D746819DA3}" type="presOf" srcId="{5D5B503F-F343-4413-B408-B8D73104873D}" destId="{443A5FF4-0421-4D1B-8DAF-4AD1AE6B2C80}" srcOrd="0" destOrd="0" presId="urn:microsoft.com/office/officeart/2005/8/layout/vList5"/>
    <dgm:cxn modelId="{0CFACCFB-C027-4BC5-B53E-C0FEE3DEA3A3}" srcId="{201C9D0D-830D-49BC-BCBD-AF9D992C35D6}" destId="{4559C3AA-C85C-4A41-921E-E94C90683D39}" srcOrd="0" destOrd="0" parTransId="{73552B72-9B5F-435B-8716-45E2A0951AAF}" sibTransId="{45F0C83D-D540-491C-ADFE-71810EB1B9F2}"/>
    <dgm:cxn modelId="{1A43FE63-34A5-48BE-8337-B0AE0CD00F3C}" srcId="{4559C3AA-C85C-4A41-921E-E94C90683D39}" destId="{F415D019-A705-4319-A888-CCAD0473A4A2}" srcOrd="2" destOrd="0" parTransId="{47DF7DDF-7086-4ED5-AA6B-B10C3B88C8A0}" sibTransId="{67F13BD6-3EC8-44B8-9CB5-01C0ED549557}"/>
    <dgm:cxn modelId="{F1AB0633-058E-4B84-B509-186E9DF94092}" srcId="{4559C3AA-C85C-4A41-921E-E94C90683D39}" destId="{68E8473B-5C73-4B7A-A016-7C18502AD408}" srcOrd="0" destOrd="0" parTransId="{3F55721F-D8DE-417B-94D5-231BD0AA9A42}" sibTransId="{A3318803-74D5-471F-BF50-B016C5AA4D5F}"/>
    <dgm:cxn modelId="{C57234B5-6A9E-4EF3-901C-AA56C9D80CEF}" type="presOf" srcId="{4559C3AA-C85C-4A41-921E-E94C90683D39}" destId="{D2703C61-9F13-4AB8-A46C-2E9CF03B2349}" srcOrd="0" destOrd="0" presId="urn:microsoft.com/office/officeart/2005/8/layout/vList5"/>
    <dgm:cxn modelId="{80CAACA8-4347-4DAE-96FD-2FDD096B541A}" type="presOf" srcId="{3D5A810C-B6AF-4DB2-A66E-13A8D50B7AEF}" destId="{0F538A44-4004-4EB3-911D-AE40D0E4E655}" srcOrd="0" destOrd="1" presId="urn:microsoft.com/office/officeart/2005/8/layout/vList5"/>
    <dgm:cxn modelId="{F9229372-A958-4270-81EE-3572BD22E735}" type="presOf" srcId="{F415D019-A705-4319-A888-CCAD0473A4A2}" destId="{0F538A44-4004-4EB3-911D-AE40D0E4E655}" srcOrd="0" destOrd="2" presId="urn:microsoft.com/office/officeart/2005/8/layout/vList5"/>
    <dgm:cxn modelId="{0C9DC55D-EC5B-4FEB-80E4-BB7F23585786}" type="presOf" srcId="{201C9D0D-830D-49BC-BCBD-AF9D992C35D6}" destId="{0FBE9129-8DBE-47E1-8A90-792E770A405F}" srcOrd="0" destOrd="0" presId="urn:microsoft.com/office/officeart/2005/8/layout/vList5"/>
    <dgm:cxn modelId="{937371AA-1008-4DA1-964E-44B9B1E0BD51}" srcId="{201C9D0D-830D-49BC-BCBD-AF9D992C35D6}" destId="{5D5B503F-F343-4413-B408-B8D73104873D}" srcOrd="1" destOrd="0" parTransId="{9856C546-2F20-4B97-AAE8-700708AF5AD8}" sibTransId="{9C4798D1-5909-4E5E-A5A2-661222210073}"/>
    <dgm:cxn modelId="{01DD1390-A37B-4F30-B315-94345EFE6013}" type="presOf" srcId="{68E8473B-5C73-4B7A-A016-7C18502AD408}" destId="{0F538A44-4004-4EB3-911D-AE40D0E4E655}" srcOrd="0" destOrd="0" presId="urn:microsoft.com/office/officeart/2005/8/layout/vList5"/>
    <dgm:cxn modelId="{61468C18-78F2-4196-83A0-63122AAE3FE0}" srcId="{4559C3AA-C85C-4A41-921E-E94C90683D39}" destId="{3D5A810C-B6AF-4DB2-A66E-13A8D50B7AEF}" srcOrd="1" destOrd="0" parTransId="{E2CCB5BD-54C8-4BB0-B4F9-7B2B887B9BCF}" sibTransId="{04D77BDC-ADC4-42BC-A938-DC5A90E94B04}"/>
    <dgm:cxn modelId="{69ABBCE3-8EF7-411E-A20B-D0C6F2010BDB}" type="presParOf" srcId="{0FBE9129-8DBE-47E1-8A90-792E770A405F}" destId="{E7ED6643-9FD4-4FC3-AD8D-43B2C99DE661}" srcOrd="0" destOrd="0" presId="urn:microsoft.com/office/officeart/2005/8/layout/vList5"/>
    <dgm:cxn modelId="{2EBAB5D5-BD92-47E0-B267-05DE064C8FFA}" type="presParOf" srcId="{E7ED6643-9FD4-4FC3-AD8D-43B2C99DE661}" destId="{D2703C61-9F13-4AB8-A46C-2E9CF03B2349}" srcOrd="0" destOrd="0" presId="urn:microsoft.com/office/officeart/2005/8/layout/vList5"/>
    <dgm:cxn modelId="{A0A2C2DE-7CEE-4DEE-8AA1-034C1A665B96}" type="presParOf" srcId="{E7ED6643-9FD4-4FC3-AD8D-43B2C99DE661}" destId="{0F538A44-4004-4EB3-911D-AE40D0E4E655}" srcOrd="1" destOrd="0" presId="urn:microsoft.com/office/officeart/2005/8/layout/vList5"/>
    <dgm:cxn modelId="{069FBD5B-614E-42FB-8D97-112916F40CCC}" type="presParOf" srcId="{0FBE9129-8DBE-47E1-8A90-792E770A405F}" destId="{7CB41A75-7F89-46C8-91A3-FC5FFBFDB02D}" srcOrd="1" destOrd="0" presId="urn:microsoft.com/office/officeart/2005/8/layout/vList5"/>
    <dgm:cxn modelId="{4148C3EE-6FAB-46C3-A8B9-DAE45E72F1D7}" type="presParOf" srcId="{0FBE9129-8DBE-47E1-8A90-792E770A405F}" destId="{606BA4E5-01CB-4C67-B3B7-D68837CA9289}" srcOrd="2" destOrd="0" presId="urn:microsoft.com/office/officeart/2005/8/layout/vList5"/>
    <dgm:cxn modelId="{D6E5E1C8-287A-4D0D-9F8A-DBDC7E0C8587}" type="presParOf" srcId="{606BA4E5-01CB-4C67-B3B7-D68837CA9289}" destId="{443A5FF4-0421-4D1B-8DAF-4AD1AE6B2C80}"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EFDAC34-A893-44C8-A09E-275948C37DEC}"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D4DCD037-A7BD-444D-9A68-B48651E601AB}">
      <dgm:prSet custT="1"/>
      <dgm:spPr/>
      <dgm:t>
        <a:bodyPr/>
        <a:lstStyle/>
        <a:p>
          <a:pPr rtl="0"/>
          <a:r>
            <a:rPr lang="en-US" sz="2000" dirty="0" smtClean="0"/>
            <a:t>Settings are selected by the individual       (or the individual’s representative),    from among available options.  </a:t>
          </a:r>
          <a:endParaRPr lang="en-US" sz="2000" dirty="0"/>
        </a:p>
      </dgm:t>
    </dgm:pt>
    <dgm:pt modelId="{C486FCA9-A7BF-4253-AC36-198F74F5158E}" type="parTrans" cxnId="{A5DDCD9B-9C5B-413C-B15C-28B3FC36740D}">
      <dgm:prSet/>
      <dgm:spPr/>
      <dgm:t>
        <a:bodyPr/>
        <a:lstStyle/>
        <a:p>
          <a:endParaRPr lang="en-US"/>
        </a:p>
      </dgm:t>
    </dgm:pt>
    <dgm:pt modelId="{5A0F85FE-C7C3-4E71-AE05-1C217B595641}" type="sibTrans" cxnId="{A5DDCD9B-9C5B-413C-B15C-28B3FC36740D}">
      <dgm:prSet/>
      <dgm:spPr/>
      <dgm:t>
        <a:bodyPr/>
        <a:lstStyle/>
        <a:p>
          <a:endParaRPr lang="en-US"/>
        </a:p>
      </dgm:t>
    </dgm:pt>
    <dgm:pt modelId="{454F0ED8-F8BC-440D-AD3F-4CE375E3B273}">
      <dgm:prSet/>
      <dgm:spPr/>
      <dgm:t>
        <a:bodyPr/>
        <a:lstStyle/>
        <a:p>
          <a:pPr rtl="0"/>
          <a:r>
            <a:rPr lang="en-US" dirty="0" smtClean="0"/>
            <a:t>Options must include:</a:t>
          </a:r>
          <a:endParaRPr lang="en-US" dirty="0"/>
        </a:p>
      </dgm:t>
    </dgm:pt>
    <dgm:pt modelId="{CF853053-5F2D-4829-B5A9-C08B4D65D407}" type="parTrans" cxnId="{89DC0D9D-C9B4-4A4F-A042-8F411749A791}">
      <dgm:prSet/>
      <dgm:spPr/>
      <dgm:t>
        <a:bodyPr/>
        <a:lstStyle/>
        <a:p>
          <a:endParaRPr lang="en-US"/>
        </a:p>
      </dgm:t>
    </dgm:pt>
    <dgm:pt modelId="{B5BEB16E-AA55-4D7A-A542-865E8283365B}" type="sibTrans" cxnId="{89DC0D9D-C9B4-4A4F-A042-8F411749A791}">
      <dgm:prSet/>
      <dgm:spPr/>
      <dgm:t>
        <a:bodyPr/>
        <a:lstStyle/>
        <a:p>
          <a:endParaRPr lang="en-US"/>
        </a:p>
      </dgm:t>
    </dgm:pt>
    <dgm:pt modelId="{419B819A-D6CB-4EE0-9180-0E3EE11C22E1}">
      <dgm:prSet/>
      <dgm:spPr/>
      <dgm:t>
        <a:bodyPr/>
        <a:lstStyle/>
        <a:p>
          <a:pPr rtl="0"/>
          <a:r>
            <a:rPr lang="en-US" dirty="0" smtClean="0"/>
            <a:t>An option of a private unit (bedroom) in a residential setting</a:t>
          </a:r>
          <a:endParaRPr lang="en-US" dirty="0"/>
        </a:p>
      </dgm:t>
    </dgm:pt>
    <dgm:pt modelId="{D211B6B0-2686-4FEE-86CC-A5562E029626}" type="parTrans" cxnId="{06673E44-20D9-4A3B-9B38-C98F8583779C}">
      <dgm:prSet/>
      <dgm:spPr/>
      <dgm:t>
        <a:bodyPr/>
        <a:lstStyle/>
        <a:p>
          <a:endParaRPr lang="en-US"/>
        </a:p>
      </dgm:t>
    </dgm:pt>
    <dgm:pt modelId="{7F8FC7F6-DB18-4055-8F22-6ACFD0633E8F}" type="sibTrans" cxnId="{06673E44-20D9-4A3B-9B38-C98F8583779C}">
      <dgm:prSet/>
      <dgm:spPr/>
      <dgm:t>
        <a:bodyPr/>
        <a:lstStyle/>
        <a:p>
          <a:endParaRPr lang="en-US"/>
        </a:p>
      </dgm:t>
    </dgm:pt>
    <dgm:pt modelId="{858319F3-9A6D-4340-83B9-ACC05ADFD0D7}">
      <dgm:prSet custT="1"/>
      <dgm:spPr/>
      <dgm:t>
        <a:bodyPr/>
        <a:lstStyle/>
        <a:p>
          <a:pPr rtl="0"/>
          <a:r>
            <a:rPr lang="en-US" sz="2400" dirty="0" smtClean="0"/>
            <a:t>The setting options must be:</a:t>
          </a:r>
          <a:endParaRPr lang="en-US" sz="2400" dirty="0"/>
        </a:p>
      </dgm:t>
    </dgm:pt>
    <dgm:pt modelId="{8BFA71C2-C97E-459E-A71F-40491345A150}" type="parTrans" cxnId="{4734E2F9-33D4-42FA-AAC4-E0DAF6B6D2F3}">
      <dgm:prSet/>
      <dgm:spPr/>
      <dgm:t>
        <a:bodyPr/>
        <a:lstStyle/>
        <a:p>
          <a:endParaRPr lang="en-US"/>
        </a:p>
      </dgm:t>
    </dgm:pt>
    <dgm:pt modelId="{8653EC10-3A69-4440-AFAB-924CED932FE7}" type="sibTrans" cxnId="{4734E2F9-33D4-42FA-AAC4-E0DAF6B6D2F3}">
      <dgm:prSet/>
      <dgm:spPr/>
      <dgm:t>
        <a:bodyPr/>
        <a:lstStyle/>
        <a:p>
          <a:endParaRPr lang="en-US"/>
        </a:p>
      </dgm:t>
    </dgm:pt>
    <dgm:pt modelId="{CDE2B086-F8FF-4AC6-B90D-BBB26B91C793}">
      <dgm:prSet/>
      <dgm:spPr/>
      <dgm:t>
        <a:bodyPr/>
        <a:lstStyle/>
        <a:p>
          <a:pPr rtl="0"/>
          <a:r>
            <a:rPr lang="en-US" dirty="0" smtClean="0"/>
            <a:t>Documented in the person-centered service plan;</a:t>
          </a:r>
          <a:endParaRPr lang="en-US" dirty="0"/>
        </a:p>
      </dgm:t>
    </dgm:pt>
    <dgm:pt modelId="{213A525A-D5B7-49D7-81F9-F2E2B7E5FD8E}" type="parTrans" cxnId="{4FB9F7CC-9046-4D43-8A35-C9536D5C7EEC}">
      <dgm:prSet/>
      <dgm:spPr/>
      <dgm:t>
        <a:bodyPr/>
        <a:lstStyle/>
        <a:p>
          <a:endParaRPr lang="en-US"/>
        </a:p>
      </dgm:t>
    </dgm:pt>
    <dgm:pt modelId="{2F86D269-9C24-4D77-BEDE-214561140980}" type="sibTrans" cxnId="{4FB9F7CC-9046-4D43-8A35-C9536D5C7EEC}">
      <dgm:prSet/>
      <dgm:spPr/>
      <dgm:t>
        <a:bodyPr/>
        <a:lstStyle/>
        <a:p>
          <a:endParaRPr lang="en-US"/>
        </a:p>
      </dgm:t>
    </dgm:pt>
    <dgm:pt modelId="{531CB323-48E4-4633-914B-51D0A3F9FAE2}">
      <dgm:prSet/>
      <dgm:spPr/>
      <dgm:t>
        <a:bodyPr/>
        <a:lstStyle/>
        <a:p>
          <a:pPr rtl="0"/>
          <a:r>
            <a:rPr lang="en-US" dirty="0" smtClean="0"/>
            <a:t>Based on the individual’s needs and preferences;</a:t>
          </a:r>
          <a:endParaRPr lang="en-US" dirty="0"/>
        </a:p>
      </dgm:t>
    </dgm:pt>
    <dgm:pt modelId="{D43E4F24-7EBF-4C07-AD7F-F1C9D68B8664}" type="parTrans" cxnId="{99760C5D-32F6-44DF-A999-2BD9292433A4}">
      <dgm:prSet/>
      <dgm:spPr/>
      <dgm:t>
        <a:bodyPr/>
        <a:lstStyle/>
        <a:p>
          <a:endParaRPr lang="en-US"/>
        </a:p>
      </dgm:t>
    </dgm:pt>
    <dgm:pt modelId="{DCA0398A-A5A3-4069-AB68-9B76A7DA4D27}" type="sibTrans" cxnId="{99760C5D-32F6-44DF-A999-2BD9292433A4}">
      <dgm:prSet/>
      <dgm:spPr/>
      <dgm:t>
        <a:bodyPr/>
        <a:lstStyle/>
        <a:p>
          <a:endParaRPr lang="en-US"/>
        </a:p>
      </dgm:t>
    </dgm:pt>
    <dgm:pt modelId="{0B3F2048-5B51-460A-87A2-6414E56D53EF}">
      <dgm:prSet/>
      <dgm:spPr/>
      <dgm:t>
        <a:bodyPr/>
        <a:lstStyle/>
        <a:p>
          <a:pPr rtl="0"/>
          <a:r>
            <a:rPr lang="en-US" dirty="0" smtClean="0"/>
            <a:t>For residential settings, based on the available resources of the individual for room and board; 	     </a:t>
          </a:r>
          <a:endParaRPr lang="en-US" dirty="0"/>
        </a:p>
      </dgm:t>
    </dgm:pt>
    <dgm:pt modelId="{5F2269DE-8458-4790-83AE-F639E53A3878}" type="parTrans" cxnId="{5BB09BBC-A861-470E-ADA4-CBB1189FA96C}">
      <dgm:prSet/>
      <dgm:spPr/>
      <dgm:t>
        <a:bodyPr/>
        <a:lstStyle/>
        <a:p>
          <a:endParaRPr lang="en-US"/>
        </a:p>
      </dgm:t>
    </dgm:pt>
    <dgm:pt modelId="{1E0681A3-5766-46F9-954A-3714E50C6FF5}" type="sibTrans" cxnId="{5BB09BBC-A861-470E-ADA4-CBB1189FA96C}">
      <dgm:prSet/>
      <dgm:spPr/>
      <dgm:t>
        <a:bodyPr/>
        <a:lstStyle/>
        <a:p>
          <a:endParaRPr lang="en-US"/>
        </a:p>
      </dgm:t>
    </dgm:pt>
    <dgm:pt modelId="{F33798BD-24C0-4EE6-9773-007536D23C79}">
      <dgm:prSet/>
      <dgm:spPr/>
      <dgm:t>
        <a:bodyPr/>
        <a:lstStyle/>
        <a:p>
          <a:pPr rtl="0"/>
          <a:r>
            <a:rPr lang="en-US" dirty="0" smtClean="0"/>
            <a:t>For employment and non-residential day services, a non-disability specific setting option must be presented and documented in the ISP</a:t>
          </a:r>
          <a:endParaRPr lang="en-US" dirty="0"/>
        </a:p>
      </dgm:t>
    </dgm:pt>
    <dgm:pt modelId="{9607B5C8-900A-492B-B4AF-0462F3C846C0}" type="parTrans" cxnId="{EACF7FB6-DF6A-4479-8422-FCA974387469}">
      <dgm:prSet/>
      <dgm:spPr/>
      <dgm:t>
        <a:bodyPr/>
        <a:lstStyle/>
        <a:p>
          <a:endParaRPr lang="en-US"/>
        </a:p>
      </dgm:t>
    </dgm:pt>
    <dgm:pt modelId="{7E017D5F-64AD-49A8-899F-E9203297F35F}" type="sibTrans" cxnId="{EACF7FB6-DF6A-4479-8422-FCA974387469}">
      <dgm:prSet/>
      <dgm:spPr/>
      <dgm:t>
        <a:bodyPr/>
        <a:lstStyle/>
        <a:p>
          <a:endParaRPr lang="en-US"/>
        </a:p>
      </dgm:t>
    </dgm:pt>
    <dgm:pt modelId="{68A2E554-73B6-4ED4-9B45-BFAFDB55BE42}">
      <dgm:prSet/>
      <dgm:spPr/>
      <dgm:t>
        <a:bodyPr/>
        <a:lstStyle/>
        <a:p>
          <a:pPr rtl="0"/>
          <a:r>
            <a:rPr lang="en-US" dirty="0" smtClean="0"/>
            <a:t>Non-disability specific settings</a:t>
          </a:r>
          <a:endParaRPr lang="en-US" dirty="0"/>
        </a:p>
      </dgm:t>
    </dgm:pt>
    <dgm:pt modelId="{63B8E670-F91A-405D-B3FC-E85AD519D8C0}" type="parTrans" cxnId="{A0DA3781-2673-41FA-8A01-7A20156D5F42}">
      <dgm:prSet/>
      <dgm:spPr/>
      <dgm:t>
        <a:bodyPr/>
        <a:lstStyle/>
        <a:p>
          <a:endParaRPr lang="en-US"/>
        </a:p>
      </dgm:t>
    </dgm:pt>
    <dgm:pt modelId="{91AB84E9-3233-4DC6-B8E2-585D880F4BC8}" type="sibTrans" cxnId="{A0DA3781-2673-41FA-8A01-7A20156D5F42}">
      <dgm:prSet/>
      <dgm:spPr/>
      <dgm:t>
        <a:bodyPr/>
        <a:lstStyle/>
        <a:p>
          <a:endParaRPr lang="en-US"/>
        </a:p>
      </dgm:t>
    </dgm:pt>
    <dgm:pt modelId="{0367E782-F857-40A6-A771-76E3E6D9A2D2}" type="pres">
      <dgm:prSet presAssocID="{2EFDAC34-A893-44C8-A09E-275948C37DEC}" presName="Name0" presStyleCnt="0">
        <dgm:presLayoutVars>
          <dgm:dir/>
          <dgm:animLvl val="lvl"/>
          <dgm:resizeHandles val="exact"/>
        </dgm:presLayoutVars>
      </dgm:prSet>
      <dgm:spPr/>
      <dgm:t>
        <a:bodyPr/>
        <a:lstStyle/>
        <a:p>
          <a:endParaRPr lang="en-US"/>
        </a:p>
      </dgm:t>
    </dgm:pt>
    <dgm:pt modelId="{A96BF43C-88B1-411D-98ED-65C3A84662BB}" type="pres">
      <dgm:prSet presAssocID="{D4DCD037-A7BD-444D-9A68-B48651E601AB}" presName="linNode" presStyleCnt="0"/>
      <dgm:spPr/>
    </dgm:pt>
    <dgm:pt modelId="{95CA4DDA-F624-4C56-930E-68859301E4C7}" type="pres">
      <dgm:prSet presAssocID="{D4DCD037-A7BD-444D-9A68-B48651E601AB}" presName="parentText" presStyleLbl="node1" presStyleIdx="0" presStyleCnt="2">
        <dgm:presLayoutVars>
          <dgm:chMax val="1"/>
          <dgm:bulletEnabled val="1"/>
        </dgm:presLayoutVars>
      </dgm:prSet>
      <dgm:spPr/>
      <dgm:t>
        <a:bodyPr/>
        <a:lstStyle/>
        <a:p>
          <a:endParaRPr lang="en-US"/>
        </a:p>
      </dgm:t>
    </dgm:pt>
    <dgm:pt modelId="{9053E525-C06A-4500-9E98-BE3874C9D312}" type="pres">
      <dgm:prSet presAssocID="{D4DCD037-A7BD-444D-9A68-B48651E601AB}" presName="descendantText" presStyleLbl="alignAccFollowNode1" presStyleIdx="0" presStyleCnt="2">
        <dgm:presLayoutVars>
          <dgm:bulletEnabled val="1"/>
        </dgm:presLayoutVars>
      </dgm:prSet>
      <dgm:spPr/>
      <dgm:t>
        <a:bodyPr/>
        <a:lstStyle/>
        <a:p>
          <a:endParaRPr lang="en-US"/>
        </a:p>
      </dgm:t>
    </dgm:pt>
    <dgm:pt modelId="{B38CE7FD-00AA-4918-A34E-6E2AB3CACEC6}" type="pres">
      <dgm:prSet presAssocID="{5A0F85FE-C7C3-4E71-AE05-1C217B595641}" presName="sp" presStyleCnt="0"/>
      <dgm:spPr/>
    </dgm:pt>
    <dgm:pt modelId="{2527E852-4104-495F-8616-99299D71742E}" type="pres">
      <dgm:prSet presAssocID="{858319F3-9A6D-4340-83B9-ACC05ADFD0D7}" presName="linNode" presStyleCnt="0"/>
      <dgm:spPr/>
    </dgm:pt>
    <dgm:pt modelId="{64E32B2D-60A9-46BF-A330-A95775F3F6E2}" type="pres">
      <dgm:prSet presAssocID="{858319F3-9A6D-4340-83B9-ACC05ADFD0D7}" presName="parentText" presStyleLbl="node1" presStyleIdx="1" presStyleCnt="2">
        <dgm:presLayoutVars>
          <dgm:chMax val="1"/>
          <dgm:bulletEnabled val="1"/>
        </dgm:presLayoutVars>
      </dgm:prSet>
      <dgm:spPr/>
      <dgm:t>
        <a:bodyPr/>
        <a:lstStyle/>
        <a:p>
          <a:endParaRPr lang="en-US"/>
        </a:p>
      </dgm:t>
    </dgm:pt>
    <dgm:pt modelId="{554095CB-821B-499E-80C5-5A6CADC28A4A}" type="pres">
      <dgm:prSet presAssocID="{858319F3-9A6D-4340-83B9-ACC05ADFD0D7}" presName="descendantText" presStyleLbl="alignAccFollowNode1" presStyleIdx="1" presStyleCnt="2">
        <dgm:presLayoutVars>
          <dgm:bulletEnabled val="1"/>
        </dgm:presLayoutVars>
      </dgm:prSet>
      <dgm:spPr/>
      <dgm:t>
        <a:bodyPr/>
        <a:lstStyle/>
        <a:p>
          <a:endParaRPr lang="en-US"/>
        </a:p>
      </dgm:t>
    </dgm:pt>
  </dgm:ptLst>
  <dgm:cxnLst>
    <dgm:cxn modelId="{89DC0D9D-C9B4-4A4F-A042-8F411749A791}" srcId="{D4DCD037-A7BD-444D-9A68-B48651E601AB}" destId="{454F0ED8-F8BC-440D-AD3F-4CE375E3B273}" srcOrd="0" destOrd="0" parTransId="{CF853053-5F2D-4829-B5A9-C08B4D65D407}" sibTransId="{B5BEB16E-AA55-4D7A-A542-865E8283365B}"/>
    <dgm:cxn modelId="{EACF7FB6-DF6A-4479-8422-FCA974387469}" srcId="{858319F3-9A6D-4340-83B9-ACC05ADFD0D7}" destId="{F33798BD-24C0-4EE6-9773-007536D23C79}" srcOrd="3" destOrd="0" parTransId="{9607B5C8-900A-492B-B4AF-0462F3C846C0}" sibTransId="{7E017D5F-64AD-49A8-899F-E9203297F35F}"/>
    <dgm:cxn modelId="{E2458FBB-ACA9-4A9C-BC2D-B83833FCFC7B}" type="presOf" srcId="{CDE2B086-F8FF-4AC6-B90D-BBB26B91C793}" destId="{554095CB-821B-499E-80C5-5A6CADC28A4A}" srcOrd="0" destOrd="0" presId="urn:microsoft.com/office/officeart/2005/8/layout/vList5"/>
    <dgm:cxn modelId="{99760C5D-32F6-44DF-A999-2BD9292433A4}" srcId="{858319F3-9A6D-4340-83B9-ACC05ADFD0D7}" destId="{531CB323-48E4-4633-914B-51D0A3F9FAE2}" srcOrd="1" destOrd="0" parTransId="{D43E4F24-7EBF-4C07-AD7F-F1C9D68B8664}" sibTransId="{DCA0398A-A5A3-4069-AB68-9B76A7DA4D27}"/>
    <dgm:cxn modelId="{06673E44-20D9-4A3B-9B38-C98F8583779C}" srcId="{454F0ED8-F8BC-440D-AD3F-4CE375E3B273}" destId="{419B819A-D6CB-4EE0-9180-0E3EE11C22E1}" srcOrd="1" destOrd="0" parTransId="{D211B6B0-2686-4FEE-86CC-A5562E029626}" sibTransId="{7F8FC7F6-DB18-4055-8F22-6ACFD0633E8F}"/>
    <dgm:cxn modelId="{BFA52F1B-044A-48F2-AB92-DEE791F53BE7}" type="presOf" srcId="{858319F3-9A6D-4340-83B9-ACC05ADFD0D7}" destId="{64E32B2D-60A9-46BF-A330-A95775F3F6E2}" srcOrd="0" destOrd="0" presId="urn:microsoft.com/office/officeart/2005/8/layout/vList5"/>
    <dgm:cxn modelId="{6039D955-2804-47A0-8631-440FAF3B4308}" type="presOf" srcId="{419B819A-D6CB-4EE0-9180-0E3EE11C22E1}" destId="{9053E525-C06A-4500-9E98-BE3874C9D312}" srcOrd="0" destOrd="2" presId="urn:microsoft.com/office/officeart/2005/8/layout/vList5"/>
    <dgm:cxn modelId="{28CAB53E-D360-45E6-A596-0F760DBA268D}" type="presOf" srcId="{0B3F2048-5B51-460A-87A2-6414E56D53EF}" destId="{554095CB-821B-499E-80C5-5A6CADC28A4A}" srcOrd="0" destOrd="2" presId="urn:microsoft.com/office/officeart/2005/8/layout/vList5"/>
    <dgm:cxn modelId="{AC0CB270-E247-405B-95B5-0A17BA5B6798}" type="presOf" srcId="{454F0ED8-F8BC-440D-AD3F-4CE375E3B273}" destId="{9053E525-C06A-4500-9E98-BE3874C9D312}" srcOrd="0" destOrd="0" presId="urn:microsoft.com/office/officeart/2005/8/layout/vList5"/>
    <dgm:cxn modelId="{EA0712B5-99C3-47A4-B9DE-4642A37CF168}" type="presOf" srcId="{531CB323-48E4-4633-914B-51D0A3F9FAE2}" destId="{554095CB-821B-499E-80C5-5A6CADC28A4A}" srcOrd="0" destOrd="1" presId="urn:microsoft.com/office/officeart/2005/8/layout/vList5"/>
    <dgm:cxn modelId="{6CEF0877-6F2E-4025-9FA8-36BD4E9BB84C}" type="presOf" srcId="{2EFDAC34-A893-44C8-A09E-275948C37DEC}" destId="{0367E782-F857-40A6-A771-76E3E6D9A2D2}" srcOrd="0" destOrd="0" presId="urn:microsoft.com/office/officeart/2005/8/layout/vList5"/>
    <dgm:cxn modelId="{5BB09BBC-A861-470E-ADA4-CBB1189FA96C}" srcId="{858319F3-9A6D-4340-83B9-ACC05ADFD0D7}" destId="{0B3F2048-5B51-460A-87A2-6414E56D53EF}" srcOrd="2" destOrd="0" parTransId="{5F2269DE-8458-4790-83AE-F639E53A3878}" sibTransId="{1E0681A3-5766-46F9-954A-3714E50C6FF5}"/>
    <dgm:cxn modelId="{69691466-6CC5-460F-A7D5-FB6E86E02A57}" type="presOf" srcId="{F33798BD-24C0-4EE6-9773-007536D23C79}" destId="{554095CB-821B-499E-80C5-5A6CADC28A4A}" srcOrd="0" destOrd="3" presId="urn:microsoft.com/office/officeart/2005/8/layout/vList5"/>
    <dgm:cxn modelId="{D0B83853-F723-48B1-B645-3DB6B8A53F3F}" type="presOf" srcId="{68A2E554-73B6-4ED4-9B45-BFAFDB55BE42}" destId="{9053E525-C06A-4500-9E98-BE3874C9D312}" srcOrd="0" destOrd="1" presId="urn:microsoft.com/office/officeart/2005/8/layout/vList5"/>
    <dgm:cxn modelId="{ABA839F1-9AE4-4106-ABFC-7C519CC60B16}" type="presOf" srcId="{D4DCD037-A7BD-444D-9A68-B48651E601AB}" destId="{95CA4DDA-F624-4C56-930E-68859301E4C7}" srcOrd="0" destOrd="0" presId="urn:microsoft.com/office/officeart/2005/8/layout/vList5"/>
    <dgm:cxn modelId="{4FB9F7CC-9046-4D43-8A35-C9536D5C7EEC}" srcId="{858319F3-9A6D-4340-83B9-ACC05ADFD0D7}" destId="{CDE2B086-F8FF-4AC6-B90D-BBB26B91C793}" srcOrd="0" destOrd="0" parTransId="{213A525A-D5B7-49D7-81F9-F2E2B7E5FD8E}" sibTransId="{2F86D269-9C24-4D77-BEDE-214561140980}"/>
    <dgm:cxn modelId="{4734E2F9-33D4-42FA-AAC4-E0DAF6B6D2F3}" srcId="{2EFDAC34-A893-44C8-A09E-275948C37DEC}" destId="{858319F3-9A6D-4340-83B9-ACC05ADFD0D7}" srcOrd="1" destOrd="0" parTransId="{8BFA71C2-C97E-459E-A71F-40491345A150}" sibTransId="{8653EC10-3A69-4440-AFAB-924CED932FE7}"/>
    <dgm:cxn modelId="{A5DDCD9B-9C5B-413C-B15C-28B3FC36740D}" srcId="{2EFDAC34-A893-44C8-A09E-275948C37DEC}" destId="{D4DCD037-A7BD-444D-9A68-B48651E601AB}" srcOrd="0" destOrd="0" parTransId="{C486FCA9-A7BF-4253-AC36-198F74F5158E}" sibTransId="{5A0F85FE-C7C3-4E71-AE05-1C217B595641}"/>
    <dgm:cxn modelId="{A0DA3781-2673-41FA-8A01-7A20156D5F42}" srcId="{454F0ED8-F8BC-440D-AD3F-4CE375E3B273}" destId="{68A2E554-73B6-4ED4-9B45-BFAFDB55BE42}" srcOrd="0" destOrd="0" parTransId="{63B8E670-F91A-405D-B3FC-E85AD519D8C0}" sibTransId="{91AB84E9-3233-4DC6-B8E2-585D880F4BC8}"/>
    <dgm:cxn modelId="{2D14CC15-5BCD-4322-ABAC-264DDD90FA3E}" type="presParOf" srcId="{0367E782-F857-40A6-A771-76E3E6D9A2D2}" destId="{A96BF43C-88B1-411D-98ED-65C3A84662BB}" srcOrd="0" destOrd="0" presId="urn:microsoft.com/office/officeart/2005/8/layout/vList5"/>
    <dgm:cxn modelId="{56BDEDE5-26C3-4C3D-9800-FAA8681A6BBE}" type="presParOf" srcId="{A96BF43C-88B1-411D-98ED-65C3A84662BB}" destId="{95CA4DDA-F624-4C56-930E-68859301E4C7}" srcOrd="0" destOrd="0" presId="urn:microsoft.com/office/officeart/2005/8/layout/vList5"/>
    <dgm:cxn modelId="{8D951A59-59C8-44A8-B08C-439CE855CD97}" type="presParOf" srcId="{A96BF43C-88B1-411D-98ED-65C3A84662BB}" destId="{9053E525-C06A-4500-9E98-BE3874C9D312}" srcOrd="1" destOrd="0" presId="urn:microsoft.com/office/officeart/2005/8/layout/vList5"/>
    <dgm:cxn modelId="{53830923-BA9F-4DD7-9D63-E3199E7C1B2D}" type="presParOf" srcId="{0367E782-F857-40A6-A771-76E3E6D9A2D2}" destId="{B38CE7FD-00AA-4918-A34E-6E2AB3CACEC6}" srcOrd="1" destOrd="0" presId="urn:microsoft.com/office/officeart/2005/8/layout/vList5"/>
    <dgm:cxn modelId="{D548A00E-CEBB-4ECE-825B-B44E389B759A}" type="presParOf" srcId="{0367E782-F857-40A6-A771-76E3E6D9A2D2}" destId="{2527E852-4104-495F-8616-99299D71742E}" srcOrd="2" destOrd="0" presId="urn:microsoft.com/office/officeart/2005/8/layout/vList5"/>
    <dgm:cxn modelId="{DCA76D91-2A26-4859-8485-E3B9C900C3F7}" type="presParOf" srcId="{2527E852-4104-495F-8616-99299D71742E}" destId="{64E32B2D-60A9-46BF-A330-A95775F3F6E2}" srcOrd="0" destOrd="0" presId="urn:microsoft.com/office/officeart/2005/8/layout/vList5"/>
    <dgm:cxn modelId="{B8D06B98-27B6-436D-B102-3C5C1E8ACBAF}" type="presParOf" srcId="{2527E852-4104-495F-8616-99299D71742E}" destId="{554095CB-821B-499E-80C5-5A6CADC28A4A}"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57A5EF5D-D482-4BF9-8B92-82149C62BD11}" type="doc">
      <dgm:prSet loTypeId="urn:microsoft.com/office/officeart/2005/8/layout/hProcess9" loCatId="process" qsTypeId="urn:microsoft.com/office/officeart/2005/8/quickstyle/simple1" qsCatId="simple" csTypeId="urn:microsoft.com/office/officeart/2005/8/colors/colorful5" csCatId="colorful" phldr="1"/>
      <dgm:spPr/>
      <dgm:t>
        <a:bodyPr/>
        <a:lstStyle/>
        <a:p>
          <a:endParaRPr lang="en-US"/>
        </a:p>
      </dgm:t>
    </dgm:pt>
    <dgm:pt modelId="{164F603B-12E8-4B8E-8C66-07114E0ED28F}">
      <dgm:prSet/>
      <dgm:spPr/>
      <dgm:t>
        <a:bodyPr/>
        <a:lstStyle/>
        <a:p>
          <a:pPr rtl="0"/>
          <a:r>
            <a:rPr lang="en-US" dirty="0" smtClean="0"/>
            <a:t>In most situations, a variance is not needed when there is an IBL in place.</a:t>
          </a:r>
          <a:endParaRPr lang="en-US" dirty="0"/>
        </a:p>
      </dgm:t>
    </dgm:pt>
    <dgm:pt modelId="{149DA877-672E-4881-ACC9-56B8D8949792}" type="parTrans" cxnId="{ADD7F103-0BA1-4E12-AFB1-53F83344E84B}">
      <dgm:prSet/>
      <dgm:spPr/>
      <dgm:t>
        <a:bodyPr/>
        <a:lstStyle/>
        <a:p>
          <a:endParaRPr lang="en-US"/>
        </a:p>
      </dgm:t>
    </dgm:pt>
    <dgm:pt modelId="{9DF48ECB-EE48-4F8B-8BD5-70D92089D848}" type="sibTrans" cxnId="{ADD7F103-0BA1-4E12-AFB1-53F83344E84B}">
      <dgm:prSet/>
      <dgm:spPr/>
      <dgm:t>
        <a:bodyPr/>
        <a:lstStyle/>
        <a:p>
          <a:endParaRPr lang="en-US"/>
        </a:p>
      </dgm:t>
    </dgm:pt>
    <dgm:pt modelId="{942679A0-06BF-48F7-876E-83845B76B89A}">
      <dgm:prSet/>
      <dgm:spPr/>
      <dgm:t>
        <a:bodyPr/>
        <a:lstStyle/>
        <a:p>
          <a:pPr rtl="0"/>
          <a:r>
            <a:rPr lang="en-US" smtClean="0"/>
            <a:t>However, there are a few situations when an variance may be need in addition to the IBL.</a:t>
          </a:r>
          <a:endParaRPr lang="en-US"/>
        </a:p>
      </dgm:t>
    </dgm:pt>
    <dgm:pt modelId="{6F6B0EF8-17FC-4EDB-B3B6-452331996CF3}" type="parTrans" cxnId="{122D7FC0-081F-412B-8E1D-BEFF432611C4}">
      <dgm:prSet/>
      <dgm:spPr/>
      <dgm:t>
        <a:bodyPr/>
        <a:lstStyle/>
        <a:p>
          <a:endParaRPr lang="en-US"/>
        </a:p>
      </dgm:t>
    </dgm:pt>
    <dgm:pt modelId="{63AAC1AC-F0BD-43E3-8E80-B8885F6242FE}" type="sibTrans" cxnId="{122D7FC0-081F-412B-8E1D-BEFF432611C4}">
      <dgm:prSet/>
      <dgm:spPr/>
      <dgm:t>
        <a:bodyPr/>
        <a:lstStyle/>
        <a:p>
          <a:endParaRPr lang="en-US"/>
        </a:p>
      </dgm:t>
    </dgm:pt>
    <dgm:pt modelId="{B0F76EC0-7DA1-47F2-B82C-67151A629905}">
      <dgm:prSet/>
      <dgm:spPr/>
      <dgm:t>
        <a:bodyPr/>
        <a:lstStyle/>
        <a:p>
          <a:pPr rtl="0"/>
          <a:r>
            <a:rPr lang="en-US" dirty="0" smtClean="0"/>
            <a:t>If implementation of the limitation results in the provider being unable to meet a licensing requirement, then a variance is needed.</a:t>
          </a:r>
          <a:endParaRPr lang="en-US" dirty="0"/>
        </a:p>
      </dgm:t>
    </dgm:pt>
    <dgm:pt modelId="{9C11DDB6-560F-4E42-92C7-1C249E965BC3}" type="parTrans" cxnId="{391E84BF-310D-4D11-ACAD-6D11C76568B7}">
      <dgm:prSet/>
      <dgm:spPr/>
      <dgm:t>
        <a:bodyPr/>
        <a:lstStyle/>
        <a:p>
          <a:endParaRPr lang="en-US"/>
        </a:p>
      </dgm:t>
    </dgm:pt>
    <dgm:pt modelId="{1D8FD278-F89F-43DE-8C22-663550DA83E2}" type="sibTrans" cxnId="{391E84BF-310D-4D11-ACAD-6D11C76568B7}">
      <dgm:prSet/>
      <dgm:spPr/>
      <dgm:t>
        <a:bodyPr/>
        <a:lstStyle/>
        <a:p>
          <a:endParaRPr lang="en-US"/>
        </a:p>
      </dgm:t>
    </dgm:pt>
    <dgm:pt modelId="{19D2395F-6B99-4E53-BB00-C76FB3626DDE}" type="pres">
      <dgm:prSet presAssocID="{57A5EF5D-D482-4BF9-8B92-82149C62BD11}" presName="CompostProcess" presStyleCnt="0">
        <dgm:presLayoutVars>
          <dgm:dir/>
          <dgm:resizeHandles val="exact"/>
        </dgm:presLayoutVars>
      </dgm:prSet>
      <dgm:spPr/>
      <dgm:t>
        <a:bodyPr/>
        <a:lstStyle/>
        <a:p>
          <a:endParaRPr lang="en-US"/>
        </a:p>
      </dgm:t>
    </dgm:pt>
    <dgm:pt modelId="{A2D33D42-3F17-48CE-A388-E90D57AE59AF}" type="pres">
      <dgm:prSet presAssocID="{57A5EF5D-D482-4BF9-8B92-82149C62BD11}" presName="arrow" presStyleLbl="bgShp" presStyleIdx="0" presStyleCnt="1"/>
      <dgm:spPr/>
    </dgm:pt>
    <dgm:pt modelId="{A76249D7-A973-4706-BA29-054225D573C3}" type="pres">
      <dgm:prSet presAssocID="{57A5EF5D-D482-4BF9-8B92-82149C62BD11}" presName="linearProcess" presStyleCnt="0"/>
      <dgm:spPr/>
    </dgm:pt>
    <dgm:pt modelId="{98292512-7890-4826-8B29-11BD6640371E}" type="pres">
      <dgm:prSet presAssocID="{164F603B-12E8-4B8E-8C66-07114E0ED28F}" presName="textNode" presStyleLbl="node1" presStyleIdx="0" presStyleCnt="3">
        <dgm:presLayoutVars>
          <dgm:bulletEnabled val="1"/>
        </dgm:presLayoutVars>
      </dgm:prSet>
      <dgm:spPr/>
      <dgm:t>
        <a:bodyPr/>
        <a:lstStyle/>
        <a:p>
          <a:endParaRPr lang="en-US"/>
        </a:p>
      </dgm:t>
    </dgm:pt>
    <dgm:pt modelId="{80965106-15E9-449A-9A14-31CD8BCC88E6}" type="pres">
      <dgm:prSet presAssocID="{9DF48ECB-EE48-4F8B-8BD5-70D92089D848}" presName="sibTrans" presStyleCnt="0"/>
      <dgm:spPr/>
    </dgm:pt>
    <dgm:pt modelId="{9542D0DE-28EA-4BFB-95B6-EAC70C2BFCD1}" type="pres">
      <dgm:prSet presAssocID="{942679A0-06BF-48F7-876E-83845B76B89A}" presName="textNode" presStyleLbl="node1" presStyleIdx="1" presStyleCnt="3">
        <dgm:presLayoutVars>
          <dgm:bulletEnabled val="1"/>
        </dgm:presLayoutVars>
      </dgm:prSet>
      <dgm:spPr/>
      <dgm:t>
        <a:bodyPr/>
        <a:lstStyle/>
        <a:p>
          <a:endParaRPr lang="en-US"/>
        </a:p>
      </dgm:t>
    </dgm:pt>
    <dgm:pt modelId="{38876216-D5E9-4356-83CE-073485DA569B}" type="pres">
      <dgm:prSet presAssocID="{63AAC1AC-F0BD-43E3-8E80-B8885F6242FE}" presName="sibTrans" presStyleCnt="0"/>
      <dgm:spPr/>
    </dgm:pt>
    <dgm:pt modelId="{3EB81423-7AFF-4716-9C10-1D31C411A4EB}" type="pres">
      <dgm:prSet presAssocID="{B0F76EC0-7DA1-47F2-B82C-67151A629905}" presName="textNode" presStyleLbl="node1" presStyleIdx="2" presStyleCnt="3">
        <dgm:presLayoutVars>
          <dgm:bulletEnabled val="1"/>
        </dgm:presLayoutVars>
      </dgm:prSet>
      <dgm:spPr/>
      <dgm:t>
        <a:bodyPr/>
        <a:lstStyle/>
        <a:p>
          <a:endParaRPr lang="en-US"/>
        </a:p>
      </dgm:t>
    </dgm:pt>
  </dgm:ptLst>
  <dgm:cxnLst>
    <dgm:cxn modelId="{56050C2F-07E7-44AB-BAAF-47436CFAD17F}" type="presOf" srcId="{57A5EF5D-D482-4BF9-8B92-82149C62BD11}" destId="{19D2395F-6B99-4E53-BB00-C76FB3626DDE}" srcOrd="0" destOrd="0" presId="urn:microsoft.com/office/officeart/2005/8/layout/hProcess9"/>
    <dgm:cxn modelId="{5F6F7D0D-7371-42C5-93B1-66D4D235BBAF}" type="presOf" srcId="{942679A0-06BF-48F7-876E-83845B76B89A}" destId="{9542D0DE-28EA-4BFB-95B6-EAC70C2BFCD1}" srcOrd="0" destOrd="0" presId="urn:microsoft.com/office/officeart/2005/8/layout/hProcess9"/>
    <dgm:cxn modelId="{122D7FC0-081F-412B-8E1D-BEFF432611C4}" srcId="{57A5EF5D-D482-4BF9-8B92-82149C62BD11}" destId="{942679A0-06BF-48F7-876E-83845B76B89A}" srcOrd="1" destOrd="0" parTransId="{6F6B0EF8-17FC-4EDB-B3B6-452331996CF3}" sibTransId="{63AAC1AC-F0BD-43E3-8E80-B8885F6242FE}"/>
    <dgm:cxn modelId="{391E84BF-310D-4D11-ACAD-6D11C76568B7}" srcId="{57A5EF5D-D482-4BF9-8B92-82149C62BD11}" destId="{B0F76EC0-7DA1-47F2-B82C-67151A629905}" srcOrd="2" destOrd="0" parTransId="{9C11DDB6-560F-4E42-92C7-1C249E965BC3}" sibTransId="{1D8FD278-F89F-43DE-8C22-663550DA83E2}"/>
    <dgm:cxn modelId="{53D09644-76BC-4A7D-96E2-0F517348EB6D}" type="presOf" srcId="{B0F76EC0-7DA1-47F2-B82C-67151A629905}" destId="{3EB81423-7AFF-4716-9C10-1D31C411A4EB}" srcOrd="0" destOrd="0" presId="urn:microsoft.com/office/officeart/2005/8/layout/hProcess9"/>
    <dgm:cxn modelId="{ADD7F103-0BA1-4E12-AFB1-53F83344E84B}" srcId="{57A5EF5D-D482-4BF9-8B92-82149C62BD11}" destId="{164F603B-12E8-4B8E-8C66-07114E0ED28F}" srcOrd="0" destOrd="0" parTransId="{149DA877-672E-4881-ACC9-56B8D8949792}" sibTransId="{9DF48ECB-EE48-4F8B-8BD5-70D92089D848}"/>
    <dgm:cxn modelId="{629C4093-590E-4703-8F63-A32FB903E473}" type="presOf" srcId="{164F603B-12E8-4B8E-8C66-07114E0ED28F}" destId="{98292512-7890-4826-8B29-11BD6640371E}" srcOrd="0" destOrd="0" presId="urn:microsoft.com/office/officeart/2005/8/layout/hProcess9"/>
    <dgm:cxn modelId="{614F8F2E-ADC6-41CC-82C5-02A39C745B25}" type="presParOf" srcId="{19D2395F-6B99-4E53-BB00-C76FB3626DDE}" destId="{A2D33D42-3F17-48CE-A388-E90D57AE59AF}" srcOrd="0" destOrd="0" presId="urn:microsoft.com/office/officeart/2005/8/layout/hProcess9"/>
    <dgm:cxn modelId="{586E6B96-1D38-4FCB-A6ED-CCA35E3D002D}" type="presParOf" srcId="{19D2395F-6B99-4E53-BB00-C76FB3626DDE}" destId="{A76249D7-A973-4706-BA29-054225D573C3}" srcOrd="1" destOrd="0" presId="urn:microsoft.com/office/officeart/2005/8/layout/hProcess9"/>
    <dgm:cxn modelId="{EC6F6948-24EB-4E7C-9DF6-43AAC2CFB9B7}" type="presParOf" srcId="{A76249D7-A973-4706-BA29-054225D573C3}" destId="{98292512-7890-4826-8B29-11BD6640371E}" srcOrd="0" destOrd="0" presId="urn:microsoft.com/office/officeart/2005/8/layout/hProcess9"/>
    <dgm:cxn modelId="{CB44C5D0-21D9-4151-BE50-A4C38623D6B7}" type="presParOf" srcId="{A76249D7-A973-4706-BA29-054225D573C3}" destId="{80965106-15E9-449A-9A14-31CD8BCC88E6}" srcOrd="1" destOrd="0" presId="urn:microsoft.com/office/officeart/2005/8/layout/hProcess9"/>
    <dgm:cxn modelId="{AEB3B9D5-D9D8-4C62-B7DE-6D0018DF46E0}" type="presParOf" srcId="{A76249D7-A973-4706-BA29-054225D573C3}" destId="{9542D0DE-28EA-4BFB-95B6-EAC70C2BFCD1}" srcOrd="2" destOrd="0" presId="urn:microsoft.com/office/officeart/2005/8/layout/hProcess9"/>
    <dgm:cxn modelId="{A6B1FFE5-7CE9-4E99-AE61-70F3BD4D2D0C}" type="presParOf" srcId="{A76249D7-A973-4706-BA29-054225D573C3}" destId="{38876216-D5E9-4356-83CE-073485DA569B}" srcOrd="3" destOrd="0" presId="urn:microsoft.com/office/officeart/2005/8/layout/hProcess9"/>
    <dgm:cxn modelId="{2C70EA1B-AA9A-487F-9EAC-A37C01410EE1}" type="presParOf" srcId="{A76249D7-A973-4706-BA29-054225D573C3}" destId="{3EB81423-7AFF-4716-9C10-1D31C411A4EB}"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F346F01F-5856-4A6F-8456-280DD4FC67A0}" type="doc">
      <dgm:prSet loTypeId="urn:microsoft.com/office/officeart/2005/8/layout/orgChart1" loCatId="hierarchy" qsTypeId="urn:microsoft.com/office/officeart/2005/8/quickstyle/simple1" qsCatId="simple" csTypeId="urn:microsoft.com/office/officeart/2005/8/colors/colorful3" csCatId="colorful" phldr="1"/>
      <dgm:spPr/>
      <dgm:t>
        <a:bodyPr/>
        <a:lstStyle/>
        <a:p>
          <a:endParaRPr lang="en-US"/>
        </a:p>
      </dgm:t>
    </dgm:pt>
    <dgm:pt modelId="{CDC080DC-07E3-4AFE-B984-58402D94320E}">
      <dgm:prSet/>
      <dgm:spPr/>
      <dgm:t>
        <a:bodyPr/>
        <a:lstStyle/>
        <a:p>
          <a:pPr rtl="0"/>
          <a:r>
            <a:rPr lang="en-US" u="sng" smtClean="0"/>
            <a:t>Locks on Doors</a:t>
          </a:r>
          <a:endParaRPr lang="en-US"/>
        </a:p>
      </dgm:t>
    </dgm:pt>
    <dgm:pt modelId="{59B295BE-6976-4C18-B547-E7BBB91BED3C}" type="parTrans" cxnId="{8F5D69F3-69E3-4A07-90F4-A8C20283EB7D}">
      <dgm:prSet/>
      <dgm:spPr/>
      <dgm:t>
        <a:bodyPr/>
        <a:lstStyle/>
        <a:p>
          <a:endParaRPr lang="en-US"/>
        </a:p>
      </dgm:t>
    </dgm:pt>
    <dgm:pt modelId="{0FED712C-80EF-4ECA-96E6-E4563850238F}" type="sibTrans" cxnId="{8F5D69F3-69E3-4A07-90F4-A8C20283EB7D}">
      <dgm:prSet/>
      <dgm:spPr/>
      <dgm:t>
        <a:bodyPr/>
        <a:lstStyle/>
        <a:p>
          <a:endParaRPr lang="en-US"/>
        </a:p>
      </dgm:t>
    </dgm:pt>
    <dgm:pt modelId="{73BC81A2-1425-4070-9AB6-71A7947BFAFF}">
      <dgm:prSet/>
      <dgm:spPr/>
      <dgm:t>
        <a:bodyPr/>
        <a:lstStyle/>
        <a:p>
          <a:pPr rtl="0"/>
          <a:r>
            <a:rPr lang="en-US" smtClean="0"/>
            <a:t>A lock is not installed on the door.  This is an IBL, but also needs a variance as the provider is requesting an exemption to the requirement of having locking bedroom doors.</a:t>
          </a:r>
          <a:endParaRPr lang="en-US"/>
        </a:p>
      </dgm:t>
    </dgm:pt>
    <dgm:pt modelId="{E4147FC1-8617-4EA3-AA66-F5E4061848F4}" type="parTrans" cxnId="{29F6083D-9543-40C5-BF86-70BB0A2C9174}">
      <dgm:prSet/>
      <dgm:spPr/>
      <dgm:t>
        <a:bodyPr/>
        <a:lstStyle/>
        <a:p>
          <a:endParaRPr lang="en-US"/>
        </a:p>
      </dgm:t>
    </dgm:pt>
    <dgm:pt modelId="{3E587276-F357-46BC-A7A7-DECB174790CC}" type="sibTrans" cxnId="{29F6083D-9543-40C5-BF86-70BB0A2C9174}">
      <dgm:prSet/>
      <dgm:spPr/>
      <dgm:t>
        <a:bodyPr/>
        <a:lstStyle/>
        <a:p>
          <a:endParaRPr lang="en-US"/>
        </a:p>
      </dgm:t>
    </dgm:pt>
    <dgm:pt modelId="{138AE257-AA60-42AF-8871-ECACCE84E0F1}">
      <dgm:prSet/>
      <dgm:spPr/>
      <dgm:t>
        <a:bodyPr/>
        <a:lstStyle/>
        <a:p>
          <a:pPr rtl="0"/>
          <a:r>
            <a:rPr lang="en-US" smtClean="0"/>
            <a:t>Variance needed</a:t>
          </a:r>
          <a:endParaRPr lang="en-US"/>
        </a:p>
      </dgm:t>
    </dgm:pt>
    <dgm:pt modelId="{A27919D2-81F6-4CC8-8903-A6B2EE74932A}" type="parTrans" cxnId="{0A068E92-7F43-4ACF-B7C4-A17B64231839}">
      <dgm:prSet/>
      <dgm:spPr/>
      <dgm:t>
        <a:bodyPr/>
        <a:lstStyle/>
        <a:p>
          <a:endParaRPr lang="en-US"/>
        </a:p>
      </dgm:t>
    </dgm:pt>
    <dgm:pt modelId="{DE51A6ED-3674-4668-96F7-35BF268D2B38}" type="sibTrans" cxnId="{0A068E92-7F43-4ACF-B7C4-A17B64231839}">
      <dgm:prSet/>
      <dgm:spPr/>
      <dgm:t>
        <a:bodyPr/>
        <a:lstStyle/>
        <a:p>
          <a:endParaRPr lang="en-US"/>
        </a:p>
      </dgm:t>
    </dgm:pt>
    <dgm:pt modelId="{4ADCEDA3-AB18-4BFF-8B07-4DE53DBE4EBA}">
      <dgm:prSet/>
      <dgm:spPr/>
      <dgm:t>
        <a:bodyPr/>
        <a:lstStyle/>
        <a:p>
          <a:pPr rtl="0"/>
          <a:r>
            <a:rPr lang="en-US" dirty="0" smtClean="0"/>
            <a:t>The locking mechanism on the bedroom door is inactivated or disengaged.  This is an IBL.  This does not require a variance as well because the locking mechanism still exists and is available.  The provider meets the licensing requirement.</a:t>
          </a:r>
          <a:endParaRPr lang="en-US" dirty="0"/>
        </a:p>
      </dgm:t>
    </dgm:pt>
    <dgm:pt modelId="{039050F4-F903-4B18-9AA5-C4ED493CA7BD}" type="parTrans" cxnId="{21AA7FDB-41F7-48BC-B5EB-5E29E8387D71}">
      <dgm:prSet/>
      <dgm:spPr/>
      <dgm:t>
        <a:bodyPr/>
        <a:lstStyle/>
        <a:p>
          <a:endParaRPr lang="en-US"/>
        </a:p>
      </dgm:t>
    </dgm:pt>
    <dgm:pt modelId="{68CABCEB-0E3B-43A1-AEC3-49F27B7D0683}" type="sibTrans" cxnId="{21AA7FDB-41F7-48BC-B5EB-5E29E8387D71}">
      <dgm:prSet/>
      <dgm:spPr/>
      <dgm:t>
        <a:bodyPr/>
        <a:lstStyle/>
        <a:p>
          <a:endParaRPr lang="en-US"/>
        </a:p>
      </dgm:t>
    </dgm:pt>
    <dgm:pt modelId="{3208C19B-A9C0-4F3E-8683-6EA1E46C329B}">
      <dgm:prSet/>
      <dgm:spPr/>
      <dgm:t>
        <a:bodyPr/>
        <a:lstStyle/>
        <a:p>
          <a:pPr rtl="0"/>
          <a:r>
            <a:rPr lang="en-US" dirty="0" smtClean="0"/>
            <a:t>Variance </a:t>
          </a:r>
          <a:r>
            <a:rPr lang="en-US" u="sng" dirty="0" smtClean="0"/>
            <a:t>not</a:t>
          </a:r>
          <a:r>
            <a:rPr lang="en-US" dirty="0" smtClean="0"/>
            <a:t> needed</a:t>
          </a:r>
          <a:endParaRPr lang="en-US" dirty="0"/>
        </a:p>
      </dgm:t>
    </dgm:pt>
    <dgm:pt modelId="{C04A4D96-7781-4D93-84B4-DD40EF4580F6}" type="parTrans" cxnId="{7C06EFCD-3146-429E-81B5-9F041296A50A}">
      <dgm:prSet/>
      <dgm:spPr/>
      <dgm:t>
        <a:bodyPr/>
        <a:lstStyle/>
        <a:p>
          <a:endParaRPr lang="en-US"/>
        </a:p>
      </dgm:t>
    </dgm:pt>
    <dgm:pt modelId="{EF64811C-1818-4698-BD48-3D8BF3364BFD}" type="sibTrans" cxnId="{7C06EFCD-3146-429E-81B5-9F041296A50A}">
      <dgm:prSet/>
      <dgm:spPr/>
      <dgm:t>
        <a:bodyPr/>
        <a:lstStyle/>
        <a:p>
          <a:endParaRPr lang="en-US"/>
        </a:p>
      </dgm:t>
    </dgm:pt>
    <dgm:pt modelId="{43F9A94A-9096-4407-956F-4E4AE5A38A7F}" type="pres">
      <dgm:prSet presAssocID="{F346F01F-5856-4A6F-8456-280DD4FC67A0}" presName="hierChild1" presStyleCnt="0">
        <dgm:presLayoutVars>
          <dgm:orgChart val="1"/>
          <dgm:chPref val="1"/>
          <dgm:dir/>
          <dgm:animOne val="branch"/>
          <dgm:animLvl val="lvl"/>
          <dgm:resizeHandles/>
        </dgm:presLayoutVars>
      </dgm:prSet>
      <dgm:spPr/>
      <dgm:t>
        <a:bodyPr/>
        <a:lstStyle/>
        <a:p>
          <a:endParaRPr lang="en-US"/>
        </a:p>
      </dgm:t>
    </dgm:pt>
    <dgm:pt modelId="{8F703E7D-132B-41F8-A567-BB310FF828BA}" type="pres">
      <dgm:prSet presAssocID="{CDC080DC-07E3-4AFE-B984-58402D94320E}" presName="hierRoot1" presStyleCnt="0">
        <dgm:presLayoutVars>
          <dgm:hierBranch val="init"/>
        </dgm:presLayoutVars>
      </dgm:prSet>
      <dgm:spPr/>
    </dgm:pt>
    <dgm:pt modelId="{2E8404BC-2739-4D36-B840-0AC734370EFD}" type="pres">
      <dgm:prSet presAssocID="{CDC080DC-07E3-4AFE-B984-58402D94320E}" presName="rootComposite1" presStyleCnt="0"/>
      <dgm:spPr/>
    </dgm:pt>
    <dgm:pt modelId="{8F24B1E4-920B-42BF-9336-D5BE25F4C89B}" type="pres">
      <dgm:prSet presAssocID="{CDC080DC-07E3-4AFE-B984-58402D94320E}" presName="rootText1" presStyleLbl="node0" presStyleIdx="0" presStyleCnt="1" custScaleY="69174">
        <dgm:presLayoutVars>
          <dgm:chPref val="3"/>
        </dgm:presLayoutVars>
      </dgm:prSet>
      <dgm:spPr/>
      <dgm:t>
        <a:bodyPr/>
        <a:lstStyle/>
        <a:p>
          <a:endParaRPr lang="en-US"/>
        </a:p>
      </dgm:t>
    </dgm:pt>
    <dgm:pt modelId="{68DE1EF1-54CB-4CAE-8A83-B33A2336575C}" type="pres">
      <dgm:prSet presAssocID="{CDC080DC-07E3-4AFE-B984-58402D94320E}" presName="rootConnector1" presStyleLbl="node1" presStyleIdx="0" presStyleCnt="0"/>
      <dgm:spPr/>
      <dgm:t>
        <a:bodyPr/>
        <a:lstStyle/>
        <a:p>
          <a:endParaRPr lang="en-US"/>
        </a:p>
      </dgm:t>
    </dgm:pt>
    <dgm:pt modelId="{FBB291E5-5927-4027-B1C0-5359C686CC75}" type="pres">
      <dgm:prSet presAssocID="{CDC080DC-07E3-4AFE-B984-58402D94320E}" presName="hierChild2" presStyleCnt="0"/>
      <dgm:spPr/>
    </dgm:pt>
    <dgm:pt modelId="{8C016D85-BFCF-45CE-937D-121C65A6FEEE}" type="pres">
      <dgm:prSet presAssocID="{E4147FC1-8617-4EA3-AA66-F5E4061848F4}" presName="Name37" presStyleLbl="parChTrans1D2" presStyleIdx="0" presStyleCnt="2"/>
      <dgm:spPr/>
      <dgm:t>
        <a:bodyPr/>
        <a:lstStyle/>
        <a:p>
          <a:endParaRPr lang="en-US"/>
        </a:p>
      </dgm:t>
    </dgm:pt>
    <dgm:pt modelId="{F03F444C-9186-4A77-A66D-5F9D95C1587B}" type="pres">
      <dgm:prSet presAssocID="{73BC81A2-1425-4070-9AB6-71A7947BFAFF}" presName="hierRoot2" presStyleCnt="0">
        <dgm:presLayoutVars>
          <dgm:hierBranch val="init"/>
        </dgm:presLayoutVars>
      </dgm:prSet>
      <dgm:spPr/>
    </dgm:pt>
    <dgm:pt modelId="{3D1882B4-7AB6-4833-BB09-25FCEC373470}" type="pres">
      <dgm:prSet presAssocID="{73BC81A2-1425-4070-9AB6-71A7947BFAFF}" presName="rootComposite" presStyleCnt="0"/>
      <dgm:spPr/>
    </dgm:pt>
    <dgm:pt modelId="{F5F5382E-F2C5-4995-986C-A28EAE597522}" type="pres">
      <dgm:prSet presAssocID="{73BC81A2-1425-4070-9AB6-71A7947BFAFF}" presName="rootText" presStyleLbl="node2" presStyleIdx="0" presStyleCnt="2" custScaleY="128030">
        <dgm:presLayoutVars>
          <dgm:chPref val="3"/>
        </dgm:presLayoutVars>
      </dgm:prSet>
      <dgm:spPr/>
      <dgm:t>
        <a:bodyPr/>
        <a:lstStyle/>
        <a:p>
          <a:endParaRPr lang="en-US"/>
        </a:p>
      </dgm:t>
    </dgm:pt>
    <dgm:pt modelId="{62EE5517-F8E9-43B1-A9CF-0C90B581F6C9}" type="pres">
      <dgm:prSet presAssocID="{73BC81A2-1425-4070-9AB6-71A7947BFAFF}" presName="rootConnector" presStyleLbl="node2" presStyleIdx="0" presStyleCnt="2"/>
      <dgm:spPr/>
      <dgm:t>
        <a:bodyPr/>
        <a:lstStyle/>
        <a:p>
          <a:endParaRPr lang="en-US"/>
        </a:p>
      </dgm:t>
    </dgm:pt>
    <dgm:pt modelId="{E6018E3C-5128-4EB2-9E01-85483FB04AF3}" type="pres">
      <dgm:prSet presAssocID="{73BC81A2-1425-4070-9AB6-71A7947BFAFF}" presName="hierChild4" presStyleCnt="0"/>
      <dgm:spPr/>
    </dgm:pt>
    <dgm:pt modelId="{018D1F9F-2BD0-44E0-B3A4-99A340598175}" type="pres">
      <dgm:prSet presAssocID="{A27919D2-81F6-4CC8-8903-A6B2EE74932A}" presName="Name37" presStyleLbl="parChTrans1D3" presStyleIdx="0" presStyleCnt="2"/>
      <dgm:spPr/>
      <dgm:t>
        <a:bodyPr/>
        <a:lstStyle/>
        <a:p>
          <a:endParaRPr lang="en-US"/>
        </a:p>
      </dgm:t>
    </dgm:pt>
    <dgm:pt modelId="{29414763-8F5F-443C-AD27-7FF03F99EC77}" type="pres">
      <dgm:prSet presAssocID="{138AE257-AA60-42AF-8871-ECACCE84E0F1}" presName="hierRoot2" presStyleCnt="0">
        <dgm:presLayoutVars>
          <dgm:hierBranch val="init"/>
        </dgm:presLayoutVars>
      </dgm:prSet>
      <dgm:spPr/>
    </dgm:pt>
    <dgm:pt modelId="{349AF953-AFC3-458E-8123-8136BB27D747}" type="pres">
      <dgm:prSet presAssocID="{138AE257-AA60-42AF-8871-ECACCE84E0F1}" presName="rootComposite" presStyleCnt="0"/>
      <dgm:spPr/>
    </dgm:pt>
    <dgm:pt modelId="{68972B2A-1357-4C01-989B-39B0886BB4FD}" type="pres">
      <dgm:prSet presAssocID="{138AE257-AA60-42AF-8871-ECACCE84E0F1}" presName="rootText" presStyleLbl="node3" presStyleIdx="0" presStyleCnt="2" custScaleY="52937">
        <dgm:presLayoutVars>
          <dgm:chPref val="3"/>
        </dgm:presLayoutVars>
      </dgm:prSet>
      <dgm:spPr/>
      <dgm:t>
        <a:bodyPr/>
        <a:lstStyle/>
        <a:p>
          <a:endParaRPr lang="en-US"/>
        </a:p>
      </dgm:t>
    </dgm:pt>
    <dgm:pt modelId="{AFCC0EB9-70E7-40B8-896B-DF42A39BADC7}" type="pres">
      <dgm:prSet presAssocID="{138AE257-AA60-42AF-8871-ECACCE84E0F1}" presName="rootConnector" presStyleLbl="node3" presStyleIdx="0" presStyleCnt="2"/>
      <dgm:spPr/>
      <dgm:t>
        <a:bodyPr/>
        <a:lstStyle/>
        <a:p>
          <a:endParaRPr lang="en-US"/>
        </a:p>
      </dgm:t>
    </dgm:pt>
    <dgm:pt modelId="{168D7FDF-E7C9-4A12-A5F5-06A75D1986B5}" type="pres">
      <dgm:prSet presAssocID="{138AE257-AA60-42AF-8871-ECACCE84E0F1}" presName="hierChild4" presStyleCnt="0"/>
      <dgm:spPr/>
    </dgm:pt>
    <dgm:pt modelId="{23EC5419-C9B6-484A-AAB3-9387993B9746}" type="pres">
      <dgm:prSet presAssocID="{138AE257-AA60-42AF-8871-ECACCE84E0F1}" presName="hierChild5" presStyleCnt="0"/>
      <dgm:spPr/>
    </dgm:pt>
    <dgm:pt modelId="{24CD9F0A-7705-4B14-BDD4-AC0EE4355EBA}" type="pres">
      <dgm:prSet presAssocID="{73BC81A2-1425-4070-9AB6-71A7947BFAFF}" presName="hierChild5" presStyleCnt="0"/>
      <dgm:spPr/>
    </dgm:pt>
    <dgm:pt modelId="{083911D9-66F2-4D7D-9209-16C0CB714D70}" type="pres">
      <dgm:prSet presAssocID="{039050F4-F903-4B18-9AA5-C4ED493CA7BD}" presName="Name37" presStyleLbl="parChTrans1D2" presStyleIdx="1" presStyleCnt="2"/>
      <dgm:spPr/>
      <dgm:t>
        <a:bodyPr/>
        <a:lstStyle/>
        <a:p>
          <a:endParaRPr lang="en-US"/>
        </a:p>
      </dgm:t>
    </dgm:pt>
    <dgm:pt modelId="{203EF626-24E3-4FDF-B249-1F8EB22B57F4}" type="pres">
      <dgm:prSet presAssocID="{4ADCEDA3-AB18-4BFF-8B07-4DE53DBE4EBA}" presName="hierRoot2" presStyleCnt="0">
        <dgm:presLayoutVars>
          <dgm:hierBranch val="init"/>
        </dgm:presLayoutVars>
      </dgm:prSet>
      <dgm:spPr/>
    </dgm:pt>
    <dgm:pt modelId="{1E1207CB-376F-4E27-8EDE-65F41C4ACCE7}" type="pres">
      <dgm:prSet presAssocID="{4ADCEDA3-AB18-4BFF-8B07-4DE53DBE4EBA}" presName="rootComposite" presStyleCnt="0"/>
      <dgm:spPr/>
    </dgm:pt>
    <dgm:pt modelId="{8502C93C-12A7-4381-BF3E-612AD536B184}" type="pres">
      <dgm:prSet presAssocID="{4ADCEDA3-AB18-4BFF-8B07-4DE53DBE4EBA}" presName="rootText" presStyleLbl="node2" presStyleIdx="1" presStyleCnt="2" custScaleY="126150">
        <dgm:presLayoutVars>
          <dgm:chPref val="3"/>
        </dgm:presLayoutVars>
      </dgm:prSet>
      <dgm:spPr/>
      <dgm:t>
        <a:bodyPr/>
        <a:lstStyle/>
        <a:p>
          <a:endParaRPr lang="en-US"/>
        </a:p>
      </dgm:t>
    </dgm:pt>
    <dgm:pt modelId="{05D02B2F-E920-4499-B5DB-600511644B74}" type="pres">
      <dgm:prSet presAssocID="{4ADCEDA3-AB18-4BFF-8B07-4DE53DBE4EBA}" presName="rootConnector" presStyleLbl="node2" presStyleIdx="1" presStyleCnt="2"/>
      <dgm:spPr/>
      <dgm:t>
        <a:bodyPr/>
        <a:lstStyle/>
        <a:p>
          <a:endParaRPr lang="en-US"/>
        </a:p>
      </dgm:t>
    </dgm:pt>
    <dgm:pt modelId="{C5655E5D-436E-44EA-BE1E-E006C04EF882}" type="pres">
      <dgm:prSet presAssocID="{4ADCEDA3-AB18-4BFF-8B07-4DE53DBE4EBA}" presName="hierChild4" presStyleCnt="0"/>
      <dgm:spPr/>
    </dgm:pt>
    <dgm:pt modelId="{F19FBF7D-C166-437F-9983-CC775FB68BC9}" type="pres">
      <dgm:prSet presAssocID="{C04A4D96-7781-4D93-84B4-DD40EF4580F6}" presName="Name37" presStyleLbl="parChTrans1D3" presStyleIdx="1" presStyleCnt="2"/>
      <dgm:spPr/>
      <dgm:t>
        <a:bodyPr/>
        <a:lstStyle/>
        <a:p>
          <a:endParaRPr lang="en-US"/>
        </a:p>
      </dgm:t>
    </dgm:pt>
    <dgm:pt modelId="{E59251A5-C6A6-4514-918D-6E7D7EA28AE6}" type="pres">
      <dgm:prSet presAssocID="{3208C19B-A9C0-4F3E-8683-6EA1E46C329B}" presName="hierRoot2" presStyleCnt="0">
        <dgm:presLayoutVars>
          <dgm:hierBranch val="init"/>
        </dgm:presLayoutVars>
      </dgm:prSet>
      <dgm:spPr/>
    </dgm:pt>
    <dgm:pt modelId="{133E5719-0086-4957-A93D-46DF6440E547}" type="pres">
      <dgm:prSet presAssocID="{3208C19B-A9C0-4F3E-8683-6EA1E46C329B}" presName="rootComposite" presStyleCnt="0"/>
      <dgm:spPr/>
    </dgm:pt>
    <dgm:pt modelId="{620BC7AA-B164-4F51-AFAB-C800BD9F55C5}" type="pres">
      <dgm:prSet presAssocID="{3208C19B-A9C0-4F3E-8683-6EA1E46C329B}" presName="rootText" presStyleLbl="node3" presStyleIdx="1" presStyleCnt="2" custScaleY="49177">
        <dgm:presLayoutVars>
          <dgm:chPref val="3"/>
        </dgm:presLayoutVars>
      </dgm:prSet>
      <dgm:spPr/>
      <dgm:t>
        <a:bodyPr/>
        <a:lstStyle/>
        <a:p>
          <a:endParaRPr lang="en-US"/>
        </a:p>
      </dgm:t>
    </dgm:pt>
    <dgm:pt modelId="{D464D464-CEBA-4AAE-BF80-D7DA9AD75E7D}" type="pres">
      <dgm:prSet presAssocID="{3208C19B-A9C0-4F3E-8683-6EA1E46C329B}" presName="rootConnector" presStyleLbl="node3" presStyleIdx="1" presStyleCnt="2"/>
      <dgm:spPr/>
      <dgm:t>
        <a:bodyPr/>
        <a:lstStyle/>
        <a:p>
          <a:endParaRPr lang="en-US"/>
        </a:p>
      </dgm:t>
    </dgm:pt>
    <dgm:pt modelId="{96D11CB7-DFB1-4F27-9FBA-66788B67A02A}" type="pres">
      <dgm:prSet presAssocID="{3208C19B-A9C0-4F3E-8683-6EA1E46C329B}" presName="hierChild4" presStyleCnt="0"/>
      <dgm:spPr/>
    </dgm:pt>
    <dgm:pt modelId="{C2464A64-8757-4E00-89B6-9DBF7607374D}" type="pres">
      <dgm:prSet presAssocID="{3208C19B-A9C0-4F3E-8683-6EA1E46C329B}" presName="hierChild5" presStyleCnt="0"/>
      <dgm:spPr/>
    </dgm:pt>
    <dgm:pt modelId="{D614E6D0-F240-4BE2-A63F-53C8CC74B142}" type="pres">
      <dgm:prSet presAssocID="{4ADCEDA3-AB18-4BFF-8B07-4DE53DBE4EBA}" presName="hierChild5" presStyleCnt="0"/>
      <dgm:spPr/>
    </dgm:pt>
    <dgm:pt modelId="{E2287C7D-8B25-4A36-ACA1-70C52E316901}" type="pres">
      <dgm:prSet presAssocID="{CDC080DC-07E3-4AFE-B984-58402D94320E}" presName="hierChild3" presStyleCnt="0"/>
      <dgm:spPr/>
    </dgm:pt>
  </dgm:ptLst>
  <dgm:cxnLst>
    <dgm:cxn modelId="{49410EDF-7D32-47E2-9337-806554673BA8}" type="presOf" srcId="{E4147FC1-8617-4EA3-AA66-F5E4061848F4}" destId="{8C016D85-BFCF-45CE-937D-121C65A6FEEE}" srcOrd="0" destOrd="0" presId="urn:microsoft.com/office/officeart/2005/8/layout/orgChart1"/>
    <dgm:cxn modelId="{B35C9F76-D5FB-487C-B6BB-D9E5D285890A}" type="presOf" srcId="{4ADCEDA3-AB18-4BFF-8B07-4DE53DBE4EBA}" destId="{05D02B2F-E920-4499-B5DB-600511644B74}" srcOrd="1" destOrd="0" presId="urn:microsoft.com/office/officeart/2005/8/layout/orgChart1"/>
    <dgm:cxn modelId="{21AA7FDB-41F7-48BC-B5EB-5E29E8387D71}" srcId="{CDC080DC-07E3-4AFE-B984-58402D94320E}" destId="{4ADCEDA3-AB18-4BFF-8B07-4DE53DBE4EBA}" srcOrd="1" destOrd="0" parTransId="{039050F4-F903-4B18-9AA5-C4ED493CA7BD}" sibTransId="{68CABCEB-0E3B-43A1-AEC3-49F27B7D0683}"/>
    <dgm:cxn modelId="{7C06EFCD-3146-429E-81B5-9F041296A50A}" srcId="{4ADCEDA3-AB18-4BFF-8B07-4DE53DBE4EBA}" destId="{3208C19B-A9C0-4F3E-8683-6EA1E46C329B}" srcOrd="0" destOrd="0" parTransId="{C04A4D96-7781-4D93-84B4-DD40EF4580F6}" sibTransId="{EF64811C-1818-4698-BD48-3D8BF3364BFD}"/>
    <dgm:cxn modelId="{8F31EC63-1050-4E63-97EF-49AD9108FBDE}" type="presOf" srcId="{73BC81A2-1425-4070-9AB6-71A7947BFAFF}" destId="{F5F5382E-F2C5-4995-986C-A28EAE597522}" srcOrd="0" destOrd="0" presId="urn:microsoft.com/office/officeart/2005/8/layout/orgChart1"/>
    <dgm:cxn modelId="{0E63F6BF-D828-4027-A4C8-6A7F6F082C2D}" type="presOf" srcId="{4ADCEDA3-AB18-4BFF-8B07-4DE53DBE4EBA}" destId="{8502C93C-12A7-4381-BF3E-612AD536B184}" srcOrd="0" destOrd="0" presId="urn:microsoft.com/office/officeart/2005/8/layout/orgChart1"/>
    <dgm:cxn modelId="{9B89BAA0-7ED0-4FDC-8DEF-97DEE97332CE}" type="presOf" srcId="{CDC080DC-07E3-4AFE-B984-58402D94320E}" destId="{8F24B1E4-920B-42BF-9336-D5BE25F4C89B}" srcOrd="0" destOrd="0" presId="urn:microsoft.com/office/officeart/2005/8/layout/orgChart1"/>
    <dgm:cxn modelId="{71C6A650-87F1-4EE4-B45A-1DE103292B91}" type="presOf" srcId="{F346F01F-5856-4A6F-8456-280DD4FC67A0}" destId="{43F9A94A-9096-4407-956F-4E4AE5A38A7F}" srcOrd="0" destOrd="0" presId="urn:microsoft.com/office/officeart/2005/8/layout/orgChart1"/>
    <dgm:cxn modelId="{E3271EDE-A455-455B-8F25-01922539F7F5}" type="presOf" srcId="{3208C19B-A9C0-4F3E-8683-6EA1E46C329B}" destId="{620BC7AA-B164-4F51-AFAB-C800BD9F55C5}" srcOrd="0" destOrd="0" presId="urn:microsoft.com/office/officeart/2005/8/layout/orgChart1"/>
    <dgm:cxn modelId="{1466777B-8559-4D6C-ADD7-03240CB3A9A5}" type="presOf" srcId="{3208C19B-A9C0-4F3E-8683-6EA1E46C329B}" destId="{D464D464-CEBA-4AAE-BF80-D7DA9AD75E7D}" srcOrd="1" destOrd="0" presId="urn:microsoft.com/office/officeart/2005/8/layout/orgChart1"/>
    <dgm:cxn modelId="{1DC1F865-CCF1-4938-B8CB-3FB9E4BBB176}" type="presOf" srcId="{138AE257-AA60-42AF-8871-ECACCE84E0F1}" destId="{68972B2A-1357-4C01-989B-39B0886BB4FD}" srcOrd="0" destOrd="0" presId="urn:microsoft.com/office/officeart/2005/8/layout/orgChart1"/>
    <dgm:cxn modelId="{5378707D-44F2-4212-8DF4-BDD05C5D2408}" type="presOf" srcId="{C04A4D96-7781-4D93-84B4-DD40EF4580F6}" destId="{F19FBF7D-C166-437F-9983-CC775FB68BC9}" srcOrd="0" destOrd="0" presId="urn:microsoft.com/office/officeart/2005/8/layout/orgChart1"/>
    <dgm:cxn modelId="{E39DA6CB-F8B0-4971-B3CF-7A070AE36FCE}" type="presOf" srcId="{73BC81A2-1425-4070-9AB6-71A7947BFAFF}" destId="{62EE5517-F8E9-43B1-A9CF-0C90B581F6C9}" srcOrd="1" destOrd="0" presId="urn:microsoft.com/office/officeart/2005/8/layout/orgChart1"/>
    <dgm:cxn modelId="{0A068E92-7F43-4ACF-B7C4-A17B64231839}" srcId="{73BC81A2-1425-4070-9AB6-71A7947BFAFF}" destId="{138AE257-AA60-42AF-8871-ECACCE84E0F1}" srcOrd="0" destOrd="0" parTransId="{A27919D2-81F6-4CC8-8903-A6B2EE74932A}" sibTransId="{DE51A6ED-3674-4668-96F7-35BF268D2B38}"/>
    <dgm:cxn modelId="{1B5CEB5C-8424-44E6-8C00-6D339B30F791}" type="presOf" srcId="{138AE257-AA60-42AF-8871-ECACCE84E0F1}" destId="{AFCC0EB9-70E7-40B8-896B-DF42A39BADC7}" srcOrd="1" destOrd="0" presId="urn:microsoft.com/office/officeart/2005/8/layout/orgChart1"/>
    <dgm:cxn modelId="{29F6083D-9543-40C5-BF86-70BB0A2C9174}" srcId="{CDC080DC-07E3-4AFE-B984-58402D94320E}" destId="{73BC81A2-1425-4070-9AB6-71A7947BFAFF}" srcOrd="0" destOrd="0" parTransId="{E4147FC1-8617-4EA3-AA66-F5E4061848F4}" sibTransId="{3E587276-F357-46BC-A7A7-DECB174790CC}"/>
    <dgm:cxn modelId="{449C4301-6D75-4BB8-A7C2-962C50F67D16}" type="presOf" srcId="{CDC080DC-07E3-4AFE-B984-58402D94320E}" destId="{68DE1EF1-54CB-4CAE-8A83-B33A2336575C}" srcOrd="1" destOrd="0" presId="urn:microsoft.com/office/officeart/2005/8/layout/orgChart1"/>
    <dgm:cxn modelId="{8F5D69F3-69E3-4A07-90F4-A8C20283EB7D}" srcId="{F346F01F-5856-4A6F-8456-280DD4FC67A0}" destId="{CDC080DC-07E3-4AFE-B984-58402D94320E}" srcOrd="0" destOrd="0" parTransId="{59B295BE-6976-4C18-B547-E7BBB91BED3C}" sibTransId="{0FED712C-80EF-4ECA-96E6-E4563850238F}"/>
    <dgm:cxn modelId="{11165147-30A8-4284-9813-62F58A651D97}" type="presOf" srcId="{039050F4-F903-4B18-9AA5-C4ED493CA7BD}" destId="{083911D9-66F2-4D7D-9209-16C0CB714D70}" srcOrd="0" destOrd="0" presId="urn:microsoft.com/office/officeart/2005/8/layout/orgChart1"/>
    <dgm:cxn modelId="{C1EB6700-0022-457F-8C28-480C84810F9D}" type="presOf" srcId="{A27919D2-81F6-4CC8-8903-A6B2EE74932A}" destId="{018D1F9F-2BD0-44E0-B3A4-99A340598175}" srcOrd="0" destOrd="0" presId="urn:microsoft.com/office/officeart/2005/8/layout/orgChart1"/>
    <dgm:cxn modelId="{9C367D4C-3FE1-46FE-8D17-134C5026E37D}" type="presParOf" srcId="{43F9A94A-9096-4407-956F-4E4AE5A38A7F}" destId="{8F703E7D-132B-41F8-A567-BB310FF828BA}" srcOrd="0" destOrd="0" presId="urn:microsoft.com/office/officeart/2005/8/layout/orgChart1"/>
    <dgm:cxn modelId="{F0845EE1-D3B7-4E99-B261-C93DC93327E2}" type="presParOf" srcId="{8F703E7D-132B-41F8-A567-BB310FF828BA}" destId="{2E8404BC-2739-4D36-B840-0AC734370EFD}" srcOrd="0" destOrd="0" presId="urn:microsoft.com/office/officeart/2005/8/layout/orgChart1"/>
    <dgm:cxn modelId="{10B1D97C-4E18-4CD7-A57C-62F2B921F7AB}" type="presParOf" srcId="{2E8404BC-2739-4D36-B840-0AC734370EFD}" destId="{8F24B1E4-920B-42BF-9336-D5BE25F4C89B}" srcOrd="0" destOrd="0" presId="urn:microsoft.com/office/officeart/2005/8/layout/orgChart1"/>
    <dgm:cxn modelId="{5970740D-4A6A-4941-BB60-64B7FACDE316}" type="presParOf" srcId="{2E8404BC-2739-4D36-B840-0AC734370EFD}" destId="{68DE1EF1-54CB-4CAE-8A83-B33A2336575C}" srcOrd="1" destOrd="0" presId="urn:microsoft.com/office/officeart/2005/8/layout/orgChart1"/>
    <dgm:cxn modelId="{261C8AFA-3033-42DD-8D70-2099BA8707E5}" type="presParOf" srcId="{8F703E7D-132B-41F8-A567-BB310FF828BA}" destId="{FBB291E5-5927-4027-B1C0-5359C686CC75}" srcOrd="1" destOrd="0" presId="urn:microsoft.com/office/officeart/2005/8/layout/orgChart1"/>
    <dgm:cxn modelId="{9F8AAA3C-989B-4C5E-9989-C0D2A893D29E}" type="presParOf" srcId="{FBB291E5-5927-4027-B1C0-5359C686CC75}" destId="{8C016D85-BFCF-45CE-937D-121C65A6FEEE}" srcOrd="0" destOrd="0" presId="urn:microsoft.com/office/officeart/2005/8/layout/orgChart1"/>
    <dgm:cxn modelId="{B0F8C86E-9CDD-42A7-9101-6CFF5FBCE99A}" type="presParOf" srcId="{FBB291E5-5927-4027-B1C0-5359C686CC75}" destId="{F03F444C-9186-4A77-A66D-5F9D95C1587B}" srcOrd="1" destOrd="0" presId="urn:microsoft.com/office/officeart/2005/8/layout/orgChart1"/>
    <dgm:cxn modelId="{EEF5D62F-FAF7-4BC5-AD81-C807C7BA5B32}" type="presParOf" srcId="{F03F444C-9186-4A77-A66D-5F9D95C1587B}" destId="{3D1882B4-7AB6-4833-BB09-25FCEC373470}" srcOrd="0" destOrd="0" presId="urn:microsoft.com/office/officeart/2005/8/layout/orgChart1"/>
    <dgm:cxn modelId="{757918E2-A9D6-46C5-8DDD-5BFA9166BCAA}" type="presParOf" srcId="{3D1882B4-7AB6-4833-BB09-25FCEC373470}" destId="{F5F5382E-F2C5-4995-986C-A28EAE597522}" srcOrd="0" destOrd="0" presId="urn:microsoft.com/office/officeart/2005/8/layout/orgChart1"/>
    <dgm:cxn modelId="{7FC4F7AE-AD5A-4242-A032-E8A7FECFF456}" type="presParOf" srcId="{3D1882B4-7AB6-4833-BB09-25FCEC373470}" destId="{62EE5517-F8E9-43B1-A9CF-0C90B581F6C9}" srcOrd="1" destOrd="0" presId="urn:microsoft.com/office/officeart/2005/8/layout/orgChart1"/>
    <dgm:cxn modelId="{B705AA77-35E1-4729-B357-17915791B8C8}" type="presParOf" srcId="{F03F444C-9186-4A77-A66D-5F9D95C1587B}" destId="{E6018E3C-5128-4EB2-9E01-85483FB04AF3}" srcOrd="1" destOrd="0" presId="urn:microsoft.com/office/officeart/2005/8/layout/orgChart1"/>
    <dgm:cxn modelId="{4442CF54-219F-4E57-9B29-A8DEC210B7BE}" type="presParOf" srcId="{E6018E3C-5128-4EB2-9E01-85483FB04AF3}" destId="{018D1F9F-2BD0-44E0-B3A4-99A340598175}" srcOrd="0" destOrd="0" presId="urn:microsoft.com/office/officeart/2005/8/layout/orgChart1"/>
    <dgm:cxn modelId="{A1009307-11D0-4F5F-9E60-81176EB0B1A9}" type="presParOf" srcId="{E6018E3C-5128-4EB2-9E01-85483FB04AF3}" destId="{29414763-8F5F-443C-AD27-7FF03F99EC77}" srcOrd="1" destOrd="0" presId="urn:microsoft.com/office/officeart/2005/8/layout/orgChart1"/>
    <dgm:cxn modelId="{A92D6EB5-A023-4203-B43B-B98D4FB1A248}" type="presParOf" srcId="{29414763-8F5F-443C-AD27-7FF03F99EC77}" destId="{349AF953-AFC3-458E-8123-8136BB27D747}" srcOrd="0" destOrd="0" presId="urn:microsoft.com/office/officeart/2005/8/layout/orgChart1"/>
    <dgm:cxn modelId="{7A311C52-374D-4F11-B26A-87E13F18AE7C}" type="presParOf" srcId="{349AF953-AFC3-458E-8123-8136BB27D747}" destId="{68972B2A-1357-4C01-989B-39B0886BB4FD}" srcOrd="0" destOrd="0" presId="urn:microsoft.com/office/officeart/2005/8/layout/orgChart1"/>
    <dgm:cxn modelId="{FDAB1170-9433-4DF7-AAC0-BF1654E119D3}" type="presParOf" srcId="{349AF953-AFC3-458E-8123-8136BB27D747}" destId="{AFCC0EB9-70E7-40B8-896B-DF42A39BADC7}" srcOrd="1" destOrd="0" presId="urn:microsoft.com/office/officeart/2005/8/layout/orgChart1"/>
    <dgm:cxn modelId="{47FCA2AF-EF0B-4A5A-8641-856FCC6166D4}" type="presParOf" srcId="{29414763-8F5F-443C-AD27-7FF03F99EC77}" destId="{168D7FDF-E7C9-4A12-A5F5-06A75D1986B5}" srcOrd="1" destOrd="0" presId="urn:microsoft.com/office/officeart/2005/8/layout/orgChart1"/>
    <dgm:cxn modelId="{093AB71B-E867-492A-BE89-A807189B63E7}" type="presParOf" srcId="{29414763-8F5F-443C-AD27-7FF03F99EC77}" destId="{23EC5419-C9B6-484A-AAB3-9387993B9746}" srcOrd="2" destOrd="0" presId="urn:microsoft.com/office/officeart/2005/8/layout/orgChart1"/>
    <dgm:cxn modelId="{1498A5DB-1838-4540-85C9-DC8D2A518F41}" type="presParOf" srcId="{F03F444C-9186-4A77-A66D-5F9D95C1587B}" destId="{24CD9F0A-7705-4B14-BDD4-AC0EE4355EBA}" srcOrd="2" destOrd="0" presId="urn:microsoft.com/office/officeart/2005/8/layout/orgChart1"/>
    <dgm:cxn modelId="{73B34D15-F0B7-4381-907D-54C8E3AED50C}" type="presParOf" srcId="{FBB291E5-5927-4027-B1C0-5359C686CC75}" destId="{083911D9-66F2-4D7D-9209-16C0CB714D70}" srcOrd="2" destOrd="0" presId="urn:microsoft.com/office/officeart/2005/8/layout/orgChart1"/>
    <dgm:cxn modelId="{A366FFA1-200A-47F5-BDA1-DB205101139A}" type="presParOf" srcId="{FBB291E5-5927-4027-B1C0-5359C686CC75}" destId="{203EF626-24E3-4FDF-B249-1F8EB22B57F4}" srcOrd="3" destOrd="0" presId="urn:microsoft.com/office/officeart/2005/8/layout/orgChart1"/>
    <dgm:cxn modelId="{6BEAF3A3-239A-4297-AFDC-830A43B49669}" type="presParOf" srcId="{203EF626-24E3-4FDF-B249-1F8EB22B57F4}" destId="{1E1207CB-376F-4E27-8EDE-65F41C4ACCE7}" srcOrd="0" destOrd="0" presId="urn:microsoft.com/office/officeart/2005/8/layout/orgChart1"/>
    <dgm:cxn modelId="{668CD356-FC44-48F2-A934-2073B0A0CE76}" type="presParOf" srcId="{1E1207CB-376F-4E27-8EDE-65F41C4ACCE7}" destId="{8502C93C-12A7-4381-BF3E-612AD536B184}" srcOrd="0" destOrd="0" presId="urn:microsoft.com/office/officeart/2005/8/layout/orgChart1"/>
    <dgm:cxn modelId="{D4BFBCFD-8580-48DA-83C6-CE2B74CA7028}" type="presParOf" srcId="{1E1207CB-376F-4E27-8EDE-65F41C4ACCE7}" destId="{05D02B2F-E920-4499-B5DB-600511644B74}" srcOrd="1" destOrd="0" presId="urn:microsoft.com/office/officeart/2005/8/layout/orgChart1"/>
    <dgm:cxn modelId="{915FF709-823B-43D6-A0F5-F7AC47D656E0}" type="presParOf" srcId="{203EF626-24E3-4FDF-B249-1F8EB22B57F4}" destId="{C5655E5D-436E-44EA-BE1E-E006C04EF882}" srcOrd="1" destOrd="0" presId="urn:microsoft.com/office/officeart/2005/8/layout/orgChart1"/>
    <dgm:cxn modelId="{C177C2E0-FAEB-4656-8BFB-94233F13AEE6}" type="presParOf" srcId="{C5655E5D-436E-44EA-BE1E-E006C04EF882}" destId="{F19FBF7D-C166-437F-9983-CC775FB68BC9}" srcOrd="0" destOrd="0" presId="urn:microsoft.com/office/officeart/2005/8/layout/orgChart1"/>
    <dgm:cxn modelId="{F0E54C16-D06E-4249-98A9-7BCA4FF2279B}" type="presParOf" srcId="{C5655E5D-436E-44EA-BE1E-E006C04EF882}" destId="{E59251A5-C6A6-4514-918D-6E7D7EA28AE6}" srcOrd="1" destOrd="0" presId="urn:microsoft.com/office/officeart/2005/8/layout/orgChart1"/>
    <dgm:cxn modelId="{B557105E-61B1-4041-B58C-19616E5F79D0}" type="presParOf" srcId="{E59251A5-C6A6-4514-918D-6E7D7EA28AE6}" destId="{133E5719-0086-4957-A93D-46DF6440E547}" srcOrd="0" destOrd="0" presId="urn:microsoft.com/office/officeart/2005/8/layout/orgChart1"/>
    <dgm:cxn modelId="{5893806E-35B8-4F7C-9240-13CE15685C17}" type="presParOf" srcId="{133E5719-0086-4957-A93D-46DF6440E547}" destId="{620BC7AA-B164-4F51-AFAB-C800BD9F55C5}" srcOrd="0" destOrd="0" presId="urn:microsoft.com/office/officeart/2005/8/layout/orgChart1"/>
    <dgm:cxn modelId="{A42C121D-0C22-47B0-A731-06089E0724E9}" type="presParOf" srcId="{133E5719-0086-4957-A93D-46DF6440E547}" destId="{D464D464-CEBA-4AAE-BF80-D7DA9AD75E7D}" srcOrd="1" destOrd="0" presId="urn:microsoft.com/office/officeart/2005/8/layout/orgChart1"/>
    <dgm:cxn modelId="{ED75A687-7496-4916-8472-7DF4CD4ED03F}" type="presParOf" srcId="{E59251A5-C6A6-4514-918D-6E7D7EA28AE6}" destId="{96D11CB7-DFB1-4F27-9FBA-66788B67A02A}" srcOrd="1" destOrd="0" presId="urn:microsoft.com/office/officeart/2005/8/layout/orgChart1"/>
    <dgm:cxn modelId="{432FCA5A-E97E-4D94-8930-02DA4572E856}" type="presParOf" srcId="{E59251A5-C6A6-4514-918D-6E7D7EA28AE6}" destId="{C2464A64-8757-4E00-89B6-9DBF7607374D}" srcOrd="2" destOrd="0" presId="urn:microsoft.com/office/officeart/2005/8/layout/orgChart1"/>
    <dgm:cxn modelId="{DEDF64A3-01ED-4F9C-8F59-208488004CAC}" type="presParOf" srcId="{203EF626-24E3-4FDF-B249-1F8EB22B57F4}" destId="{D614E6D0-F240-4BE2-A63F-53C8CC74B142}" srcOrd="2" destOrd="0" presId="urn:microsoft.com/office/officeart/2005/8/layout/orgChart1"/>
    <dgm:cxn modelId="{4D89901C-A25E-4BD3-A2E4-C7B665B16E9A}" type="presParOf" srcId="{8F703E7D-132B-41F8-A567-BB310FF828BA}" destId="{E2287C7D-8B25-4A36-ACA1-70C52E31690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2.xml><?xml version="1.0" encoding="utf-8"?>
<dgm:dataModel xmlns:dgm="http://schemas.openxmlformats.org/drawingml/2006/diagram" xmlns:a="http://schemas.openxmlformats.org/drawingml/2006/main">
  <dgm:ptLst>
    <dgm:pt modelId="{ED1BEA2D-177A-4D9A-AF5C-BBD1D49A162C}" type="doc">
      <dgm:prSet loTypeId="urn:microsoft.com/office/officeart/2005/8/layout/vList5" loCatId="list" qsTypeId="urn:microsoft.com/office/officeart/2005/8/quickstyle/simple1" qsCatId="simple" csTypeId="urn:microsoft.com/office/officeart/2005/8/colors/colorful1" csCatId="colorful"/>
      <dgm:spPr/>
      <dgm:t>
        <a:bodyPr/>
        <a:lstStyle/>
        <a:p>
          <a:endParaRPr lang="en-US"/>
        </a:p>
      </dgm:t>
    </dgm:pt>
    <dgm:pt modelId="{AC3F7FE5-BA11-40B9-A7A2-FB1A653628E6}">
      <dgm:prSet/>
      <dgm:spPr/>
      <dgm:t>
        <a:bodyPr/>
        <a:lstStyle/>
        <a:p>
          <a:pPr rtl="0"/>
          <a:r>
            <a:rPr lang="en-US" dirty="0" smtClean="0"/>
            <a:t>Please check out the HCBS webpage for additional resources and information related to HCBS: </a:t>
          </a:r>
          <a:endParaRPr lang="en-US" dirty="0"/>
        </a:p>
      </dgm:t>
    </dgm:pt>
    <dgm:pt modelId="{B2FDE1E6-DC38-48DC-9C11-8356EFEB615E}" type="parTrans" cxnId="{1A3249B9-1548-426B-B17F-C6F03F500A3A}">
      <dgm:prSet/>
      <dgm:spPr/>
      <dgm:t>
        <a:bodyPr/>
        <a:lstStyle/>
        <a:p>
          <a:endParaRPr lang="en-US"/>
        </a:p>
      </dgm:t>
    </dgm:pt>
    <dgm:pt modelId="{A9A0A6A2-DDA0-4BDF-80B8-B7C7AA82E708}" type="sibTrans" cxnId="{1A3249B9-1548-426B-B17F-C6F03F500A3A}">
      <dgm:prSet/>
      <dgm:spPr/>
      <dgm:t>
        <a:bodyPr/>
        <a:lstStyle/>
        <a:p>
          <a:endParaRPr lang="en-US"/>
        </a:p>
      </dgm:t>
    </dgm:pt>
    <dgm:pt modelId="{A6923835-8929-4183-B7FF-EDD525628C2E}">
      <dgm:prSet/>
      <dgm:spPr/>
      <dgm:t>
        <a:bodyPr/>
        <a:lstStyle/>
        <a:p>
          <a:pPr rtl="0"/>
          <a:r>
            <a:rPr lang="en-US" smtClean="0">
              <a:hlinkClick xmlns:r="http://schemas.openxmlformats.org/officeDocument/2006/relationships" r:id="rId1"/>
            </a:rPr>
            <a:t>http://www.oregon.gov/DHS/SENIORS-DISABILITIES/HCBS/Pages/index.aspx</a:t>
          </a:r>
          <a:endParaRPr lang="en-US"/>
        </a:p>
      </dgm:t>
    </dgm:pt>
    <dgm:pt modelId="{87B93B58-7B97-4812-BCF3-1BC0485D2496}" type="parTrans" cxnId="{01977D09-3CB3-4BAC-90B2-8A0907F9783A}">
      <dgm:prSet/>
      <dgm:spPr/>
      <dgm:t>
        <a:bodyPr/>
        <a:lstStyle/>
        <a:p>
          <a:endParaRPr lang="en-US"/>
        </a:p>
      </dgm:t>
    </dgm:pt>
    <dgm:pt modelId="{E361A39C-CF43-416A-9779-E53C1F6159F7}" type="sibTrans" cxnId="{01977D09-3CB3-4BAC-90B2-8A0907F9783A}">
      <dgm:prSet/>
      <dgm:spPr/>
      <dgm:t>
        <a:bodyPr/>
        <a:lstStyle/>
        <a:p>
          <a:endParaRPr lang="en-US"/>
        </a:p>
      </dgm:t>
    </dgm:pt>
    <dgm:pt modelId="{D42C2540-F62D-411B-86E8-7A13DBA6F2E6}">
      <dgm:prSet/>
      <dgm:spPr/>
      <dgm:t>
        <a:bodyPr/>
        <a:lstStyle/>
        <a:p>
          <a:pPr rtl="0"/>
          <a:r>
            <a:rPr lang="en-US" smtClean="0"/>
            <a:t>For questions or comments, contact us at: </a:t>
          </a:r>
          <a:endParaRPr lang="en-US"/>
        </a:p>
      </dgm:t>
    </dgm:pt>
    <dgm:pt modelId="{A4BA36D1-1F1A-470F-B38D-C44D553A9301}" type="parTrans" cxnId="{6CDB2730-4A86-4423-A86A-E8DE60FBBB8C}">
      <dgm:prSet/>
      <dgm:spPr/>
      <dgm:t>
        <a:bodyPr/>
        <a:lstStyle/>
        <a:p>
          <a:endParaRPr lang="en-US"/>
        </a:p>
      </dgm:t>
    </dgm:pt>
    <dgm:pt modelId="{51003CC0-2D01-40EE-8393-6E48DB08BE81}" type="sibTrans" cxnId="{6CDB2730-4A86-4423-A86A-E8DE60FBBB8C}">
      <dgm:prSet/>
      <dgm:spPr/>
      <dgm:t>
        <a:bodyPr/>
        <a:lstStyle/>
        <a:p>
          <a:endParaRPr lang="en-US"/>
        </a:p>
      </dgm:t>
    </dgm:pt>
    <dgm:pt modelId="{D1A669DC-33F9-482B-AF98-2841068EA44A}">
      <dgm:prSet/>
      <dgm:spPr/>
      <dgm:t>
        <a:bodyPr/>
        <a:lstStyle/>
        <a:p>
          <a:pPr rtl="0"/>
          <a:r>
            <a:rPr lang="en-US" smtClean="0">
              <a:hlinkClick xmlns:r="http://schemas.openxmlformats.org/officeDocument/2006/relationships" r:id="rId2"/>
            </a:rPr>
            <a:t>HCBS.Oregon@state.or.us</a:t>
          </a:r>
          <a:endParaRPr lang="en-US"/>
        </a:p>
      </dgm:t>
    </dgm:pt>
    <dgm:pt modelId="{D62FD691-9E4A-4B3F-AAEB-51C7D5EA8FE6}" type="parTrans" cxnId="{AEF4CA7D-36DA-428A-84E1-832C01C5B229}">
      <dgm:prSet/>
      <dgm:spPr/>
      <dgm:t>
        <a:bodyPr/>
        <a:lstStyle/>
        <a:p>
          <a:endParaRPr lang="en-US"/>
        </a:p>
      </dgm:t>
    </dgm:pt>
    <dgm:pt modelId="{E76694A3-E569-4E66-B80B-17B55A2C4F65}" type="sibTrans" cxnId="{AEF4CA7D-36DA-428A-84E1-832C01C5B229}">
      <dgm:prSet/>
      <dgm:spPr/>
      <dgm:t>
        <a:bodyPr/>
        <a:lstStyle/>
        <a:p>
          <a:endParaRPr lang="en-US"/>
        </a:p>
      </dgm:t>
    </dgm:pt>
    <dgm:pt modelId="{92A6A499-E923-431C-BD23-13B3B1BB985C}" type="pres">
      <dgm:prSet presAssocID="{ED1BEA2D-177A-4D9A-AF5C-BBD1D49A162C}" presName="Name0" presStyleCnt="0">
        <dgm:presLayoutVars>
          <dgm:dir/>
          <dgm:animLvl val="lvl"/>
          <dgm:resizeHandles val="exact"/>
        </dgm:presLayoutVars>
      </dgm:prSet>
      <dgm:spPr/>
      <dgm:t>
        <a:bodyPr/>
        <a:lstStyle/>
        <a:p>
          <a:endParaRPr lang="en-US"/>
        </a:p>
      </dgm:t>
    </dgm:pt>
    <dgm:pt modelId="{2EFBF337-031F-4463-91E9-654C86E38708}" type="pres">
      <dgm:prSet presAssocID="{AC3F7FE5-BA11-40B9-A7A2-FB1A653628E6}" presName="linNode" presStyleCnt="0"/>
      <dgm:spPr/>
    </dgm:pt>
    <dgm:pt modelId="{453B26A2-2FB0-411A-933E-1FB8A9224EDC}" type="pres">
      <dgm:prSet presAssocID="{AC3F7FE5-BA11-40B9-A7A2-FB1A653628E6}" presName="parentText" presStyleLbl="node1" presStyleIdx="0" presStyleCnt="2">
        <dgm:presLayoutVars>
          <dgm:chMax val="1"/>
          <dgm:bulletEnabled val="1"/>
        </dgm:presLayoutVars>
      </dgm:prSet>
      <dgm:spPr/>
      <dgm:t>
        <a:bodyPr/>
        <a:lstStyle/>
        <a:p>
          <a:endParaRPr lang="en-US"/>
        </a:p>
      </dgm:t>
    </dgm:pt>
    <dgm:pt modelId="{8663BCFA-173A-43D5-98A5-DFE91821FB51}" type="pres">
      <dgm:prSet presAssocID="{AC3F7FE5-BA11-40B9-A7A2-FB1A653628E6}" presName="descendantText" presStyleLbl="alignAccFollowNode1" presStyleIdx="0" presStyleCnt="2">
        <dgm:presLayoutVars>
          <dgm:bulletEnabled val="1"/>
        </dgm:presLayoutVars>
      </dgm:prSet>
      <dgm:spPr/>
      <dgm:t>
        <a:bodyPr/>
        <a:lstStyle/>
        <a:p>
          <a:endParaRPr lang="en-US"/>
        </a:p>
      </dgm:t>
    </dgm:pt>
    <dgm:pt modelId="{A0D1E42B-41B5-4EEF-BEF3-9887001E27B6}" type="pres">
      <dgm:prSet presAssocID="{A9A0A6A2-DDA0-4BDF-80B8-B7C7AA82E708}" presName="sp" presStyleCnt="0"/>
      <dgm:spPr/>
    </dgm:pt>
    <dgm:pt modelId="{9AC471AB-D062-46B9-95D8-7AAD6530DE45}" type="pres">
      <dgm:prSet presAssocID="{D42C2540-F62D-411B-86E8-7A13DBA6F2E6}" presName="linNode" presStyleCnt="0"/>
      <dgm:spPr/>
    </dgm:pt>
    <dgm:pt modelId="{5C0C7D16-0675-4A14-AA9C-C92004230983}" type="pres">
      <dgm:prSet presAssocID="{D42C2540-F62D-411B-86E8-7A13DBA6F2E6}" presName="parentText" presStyleLbl="node1" presStyleIdx="1" presStyleCnt="2">
        <dgm:presLayoutVars>
          <dgm:chMax val="1"/>
          <dgm:bulletEnabled val="1"/>
        </dgm:presLayoutVars>
      </dgm:prSet>
      <dgm:spPr/>
      <dgm:t>
        <a:bodyPr/>
        <a:lstStyle/>
        <a:p>
          <a:endParaRPr lang="en-US"/>
        </a:p>
      </dgm:t>
    </dgm:pt>
    <dgm:pt modelId="{3F4D5956-95DB-414B-A877-B2410AEF2DD4}" type="pres">
      <dgm:prSet presAssocID="{D42C2540-F62D-411B-86E8-7A13DBA6F2E6}" presName="descendantText" presStyleLbl="alignAccFollowNode1" presStyleIdx="1" presStyleCnt="2">
        <dgm:presLayoutVars>
          <dgm:bulletEnabled val="1"/>
        </dgm:presLayoutVars>
      </dgm:prSet>
      <dgm:spPr/>
      <dgm:t>
        <a:bodyPr/>
        <a:lstStyle/>
        <a:p>
          <a:endParaRPr lang="en-US"/>
        </a:p>
      </dgm:t>
    </dgm:pt>
  </dgm:ptLst>
  <dgm:cxnLst>
    <dgm:cxn modelId="{5BC6EF9D-375A-4F5F-BE3D-1C5CA7A706E2}" type="presOf" srcId="{D1A669DC-33F9-482B-AF98-2841068EA44A}" destId="{3F4D5956-95DB-414B-A877-B2410AEF2DD4}" srcOrd="0" destOrd="0" presId="urn:microsoft.com/office/officeart/2005/8/layout/vList5"/>
    <dgm:cxn modelId="{01977D09-3CB3-4BAC-90B2-8A0907F9783A}" srcId="{AC3F7FE5-BA11-40B9-A7A2-FB1A653628E6}" destId="{A6923835-8929-4183-B7FF-EDD525628C2E}" srcOrd="0" destOrd="0" parTransId="{87B93B58-7B97-4812-BCF3-1BC0485D2496}" sibTransId="{E361A39C-CF43-416A-9779-E53C1F6159F7}"/>
    <dgm:cxn modelId="{54BCA35B-AB08-4E75-8102-7710B60FB897}" type="presOf" srcId="{A6923835-8929-4183-B7FF-EDD525628C2E}" destId="{8663BCFA-173A-43D5-98A5-DFE91821FB51}" srcOrd="0" destOrd="0" presId="urn:microsoft.com/office/officeart/2005/8/layout/vList5"/>
    <dgm:cxn modelId="{36693711-7C11-45C9-95DD-AD76DFE122EF}" type="presOf" srcId="{ED1BEA2D-177A-4D9A-AF5C-BBD1D49A162C}" destId="{92A6A499-E923-431C-BD23-13B3B1BB985C}" srcOrd="0" destOrd="0" presId="urn:microsoft.com/office/officeart/2005/8/layout/vList5"/>
    <dgm:cxn modelId="{6CDB2730-4A86-4423-A86A-E8DE60FBBB8C}" srcId="{ED1BEA2D-177A-4D9A-AF5C-BBD1D49A162C}" destId="{D42C2540-F62D-411B-86E8-7A13DBA6F2E6}" srcOrd="1" destOrd="0" parTransId="{A4BA36D1-1F1A-470F-B38D-C44D553A9301}" sibTransId="{51003CC0-2D01-40EE-8393-6E48DB08BE81}"/>
    <dgm:cxn modelId="{1A3249B9-1548-426B-B17F-C6F03F500A3A}" srcId="{ED1BEA2D-177A-4D9A-AF5C-BBD1D49A162C}" destId="{AC3F7FE5-BA11-40B9-A7A2-FB1A653628E6}" srcOrd="0" destOrd="0" parTransId="{B2FDE1E6-DC38-48DC-9C11-8356EFEB615E}" sibTransId="{A9A0A6A2-DDA0-4BDF-80B8-B7C7AA82E708}"/>
    <dgm:cxn modelId="{4A4FACB3-24F3-4936-AF4A-A4D2AF90D21B}" type="presOf" srcId="{AC3F7FE5-BA11-40B9-A7A2-FB1A653628E6}" destId="{453B26A2-2FB0-411A-933E-1FB8A9224EDC}" srcOrd="0" destOrd="0" presId="urn:microsoft.com/office/officeart/2005/8/layout/vList5"/>
    <dgm:cxn modelId="{AEF4CA7D-36DA-428A-84E1-832C01C5B229}" srcId="{D42C2540-F62D-411B-86E8-7A13DBA6F2E6}" destId="{D1A669DC-33F9-482B-AF98-2841068EA44A}" srcOrd="0" destOrd="0" parTransId="{D62FD691-9E4A-4B3F-AAEB-51C7D5EA8FE6}" sibTransId="{E76694A3-E569-4E66-B80B-17B55A2C4F65}"/>
    <dgm:cxn modelId="{D2953773-38DF-43DE-A82F-CB0CF0F0C381}" type="presOf" srcId="{D42C2540-F62D-411B-86E8-7A13DBA6F2E6}" destId="{5C0C7D16-0675-4A14-AA9C-C92004230983}" srcOrd="0" destOrd="0" presId="urn:microsoft.com/office/officeart/2005/8/layout/vList5"/>
    <dgm:cxn modelId="{70843AA0-8BAB-477C-B4EC-554D7F6CB39D}" type="presParOf" srcId="{92A6A499-E923-431C-BD23-13B3B1BB985C}" destId="{2EFBF337-031F-4463-91E9-654C86E38708}" srcOrd="0" destOrd="0" presId="urn:microsoft.com/office/officeart/2005/8/layout/vList5"/>
    <dgm:cxn modelId="{222327D7-4900-438E-B618-866E2103CC93}" type="presParOf" srcId="{2EFBF337-031F-4463-91E9-654C86E38708}" destId="{453B26A2-2FB0-411A-933E-1FB8A9224EDC}" srcOrd="0" destOrd="0" presId="urn:microsoft.com/office/officeart/2005/8/layout/vList5"/>
    <dgm:cxn modelId="{99BB08BD-D3D2-400B-A15A-1704531C4136}" type="presParOf" srcId="{2EFBF337-031F-4463-91E9-654C86E38708}" destId="{8663BCFA-173A-43D5-98A5-DFE91821FB51}" srcOrd="1" destOrd="0" presId="urn:microsoft.com/office/officeart/2005/8/layout/vList5"/>
    <dgm:cxn modelId="{29505870-4DB9-4E8B-A008-6B5E576A1573}" type="presParOf" srcId="{92A6A499-E923-431C-BD23-13B3B1BB985C}" destId="{A0D1E42B-41B5-4EEF-BEF3-9887001E27B6}" srcOrd="1" destOrd="0" presId="urn:microsoft.com/office/officeart/2005/8/layout/vList5"/>
    <dgm:cxn modelId="{A2E8A43B-0752-4675-94B2-88A18D09A431}" type="presParOf" srcId="{92A6A499-E923-431C-BD23-13B3B1BB985C}" destId="{9AC471AB-D062-46B9-95D8-7AAD6530DE45}" srcOrd="2" destOrd="0" presId="urn:microsoft.com/office/officeart/2005/8/layout/vList5"/>
    <dgm:cxn modelId="{FD8C0FDB-BA90-4E8C-B399-CA1284B445A0}" type="presParOf" srcId="{9AC471AB-D062-46B9-95D8-7AAD6530DE45}" destId="{5C0C7D16-0675-4A14-AA9C-C92004230983}" srcOrd="0" destOrd="0" presId="urn:microsoft.com/office/officeart/2005/8/layout/vList5"/>
    <dgm:cxn modelId="{F04E0E34-F275-4D61-9914-665F8FDDB335}" type="presParOf" srcId="{9AC471AB-D062-46B9-95D8-7AAD6530DE45}" destId="{3F4D5956-95DB-414B-A877-B2410AEF2DD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84DCD99-3C88-4E73-AF99-471E8886F52C}" type="doc">
      <dgm:prSet loTypeId="urn:microsoft.com/office/officeart/2005/8/layout/hList1" loCatId="list" qsTypeId="urn:microsoft.com/office/officeart/2005/8/quickstyle/simple1" qsCatId="simple" csTypeId="urn:microsoft.com/office/officeart/2005/8/colors/colorful1" csCatId="colorful"/>
      <dgm:spPr/>
      <dgm:t>
        <a:bodyPr/>
        <a:lstStyle/>
        <a:p>
          <a:endParaRPr lang="en-US"/>
        </a:p>
      </dgm:t>
    </dgm:pt>
    <dgm:pt modelId="{3939956F-C0F4-452D-9F31-DFFFBB4F7BE7}">
      <dgm:prSet custT="1"/>
      <dgm:spPr/>
      <dgm:t>
        <a:bodyPr/>
        <a:lstStyle/>
        <a:p>
          <a:pPr rtl="0"/>
          <a:r>
            <a:rPr lang="en-US" sz="3600" dirty="0" smtClean="0"/>
            <a:t>HCBS settings:</a:t>
          </a:r>
          <a:endParaRPr lang="en-US" sz="3600" dirty="0"/>
        </a:p>
      </dgm:t>
    </dgm:pt>
    <dgm:pt modelId="{FDD39C0E-514C-47F9-A610-E141EE53D972}" type="parTrans" cxnId="{BBA300C1-FF65-4CE7-B957-526FE2882AB0}">
      <dgm:prSet/>
      <dgm:spPr/>
      <dgm:t>
        <a:bodyPr/>
        <a:lstStyle/>
        <a:p>
          <a:endParaRPr lang="en-US"/>
        </a:p>
      </dgm:t>
    </dgm:pt>
    <dgm:pt modelId="{A524250C-9BC1-43BD-A019-50EEB32D92CF}" type="sibTrans" cxnId="{BBA300C1-FF65-4CE7-B957-526FE2882AB0}">
      <dgm:prSet/>
      <dgm:spPr/>
      <dgm:t>
        <a:bodyPr/>
        <a:lstStyle/>
        <a:p>
          <a:endParaRPr lang="en-US"/>
        </a:p>
      </dgm:t>
    </dgm:pt>
    <dgm:pt modelId="{4C154355-D5F0-4E60-B24B-973CA1FFE956}">
      <dgm:prSet custT="1"/>
      <dgm:spPr/>
      <dgm:t>
        <a:bodyPr/>
        <a:lstStyle/>
        <a:p>
          <a:pPr rtl="0"/>
          <a:r>
            <a:rPr lang="en-US" sz="2400" dirty="0" smtClean="0"/>
            <a:t>Ensure individual rights of privacy, dignity, respect, and freedom from coercion and restraint</a:t>
          </a:r>
          <a:endParaRPr lang="en-US" sz="2400" dirty="0"/>
        </a:p>
      </dgm:t>
    </dgm:pt>
    <dgm:pt modelId="{48C88090-E601-450C-8E05-775FBFFD006D}" type="parTrans" cxnId="{697C8A18-36BB-4B28-BF2B-302BF68ECE7F}">
      <dgm:prSet/>
      <dgm:spPr/>
      <dgm:t>
        <a:bodyPr/>
        <a:lstStyle/>
        <a:p>
          <a:endParaRPr lang="en-US"/>
        </a:p>
      </dgm:t>
    </dgm:pt>
    <dgm:pt modelId="{2FD992EE-BF14-4009-95E3-8F6F9ECD3B3B}" type="sibTrans" cxnId="{697C8A18-36BB-4B28-BF2B-302BF68ECE7F}">
      <dgm:prSet/>
      <dgm:spPr/>
      <dgm:t>
        <a:bodyPr/>
        <a:lstStyle/>
        <a:p>
          <a:endParaRPr lang="en-US"/>
        </a:p>
      </dgm:t>
    </dgm:pt>
    <dgm:pt modelId="{314C0207-A0E3-4B28-BDFD-1201CD93F4CD}">
      <dgm:prSet custT="1"/>
      <dgm:spPr/>
      <dgm:t>
        <a:bodyPr/>
        <a:lstStyle/>
        <a:p>
          <a:pPr rtl="0"/>
          <a:r>
            <a:rPr lang="en-US" sz="2400" dirty="0" smtClean="0"/>
            <a:t>Optimize, but do not regiment, individual initiative, autonomy, self-direction, and independence in making life choices including, but not limited to:</a:t>
          </a:r>
          <a:endParaRPr lang="en-US" sz="2400" dirty="0"/>
        </a:p>
      </dgm:t>
    </dgm:pt>
    <dgm:pt modelId="{08B26156-0E93-4E66-BAC2-4ECD96C149D5}" type="parTrans" cxnId="{910DCCC4-AEBC-438B-BDB9-4CD837428E98}">
      <dgm:prSet/>
      <dgm:spPr/>
      <dgm:t>
        <a:bodyPr/>
        <a:lstStyle/>
        <a:p>
          <a:endParaRPr lang="en-US"/>
        </a:p>
      </dgm:t>
    </dgm:pt>
    <dgm:pt modelId="{1E33CAE2-C1FC-4838-A278-2348190A7BDB}" type="sibTrans" cxnId="{910DCCC4-AEBC-438B-BDB9-4CD837428E98}">
      <dgm:prSet/>
      <dgm:spPr/>
      <dgm:t>
        <a:bodyPr/>
        <a:lstStyle/>
        <a:p>
          <a:endParaRPr lang="en-US"/>
        </a:p>
      </dgm:t>
    </dgm:pt>
    <dgm:pt modelId="{999BC504-3ACB-47F2-8565-C793F8D30170}">
      <dgm:prSet custT="1"/>
      <dgm:spPr/>
      <dgm:t>
        <a:bodyPr/>
        <a:lstStyle/>
        <a:p>
          <a:pPr rtl="0"/>
          <a:r>
            <a:rPr lang="en-US" sz="2400" dirty="0" smtClean="0"/>
            <a:t>Daily activities</a:t>
          </a:r>
          <a:endParaRPr lang="en-US" sz="2400" dirty="0"/>
        </a:p>
      </dgm:t>
    </dgm:pt>
    <dgm:pt modelId="{232212FB-FB8F-4B05-9263-503512EBC591}" type="parTrans" cxnId="{4F81EB6E-3425-4EFA-A369-57319BE4DCF9}">
      <dgm:prSet/>
      <dgm:spPr/>
      <dgm:t>
        <a:bodyPr/>
        <a:lstStyle/>
        <a:p>
          <a:endParaRPr lang="en-US"/>
        </a:p>
      </dgm:t>
    </dgm:pt>
    <dgm:pt modelId="{67ABA1B1-ED8A-42D2-BED6-ECBC626580B6}" type="sibTrans" cxnId="{4F81EB6E-3425-4EFA-A369-57319BE4DCF9}">
      <dgm:prSet/>
      <dgm:spPr/>
      <dgm:t>
        <a:bodyPr/>
        <a:lstStyle/>
        <a:p>
          <a:endParaRPr lang="en-US"/>
        </a:p>
      </dgm:t>
    </dgm:pt>
    <dgm:pt modelId="{6ED8F94B-4970-4A7F-BDEC-0B77DC3C3BBC}">
      <dgm:prSet custT="1"/>
      <dgm:spPr/>
      <dgm:t>
        <a:bodyPr/>
        <a:lstStyle/>
        <a:p>
          <a:pPr rtl="0"/>
          <a:r>
            <a:rPr lang="en-US" sz="2400" dirty="0" smtClean="0"/>
            <a:t>Physical environment</a:t>
          </a:r>
          <a:endParaRPr lang="en-US" sz="2400" dirty="0"/>
        </a:p>
      </dgm:t>
    </dgm:pt>
    <dgm:pt modelId="{5C6215CF-98FE-4C20-B3EC-0CCD2F596320}" type="parTrans" cxnId="{E6B4EA0B-894E-43F9-8DBB-EE8013B559DF}">
      <dgm:prSet/>
      <dgm:spPr/>
      <dgm:t>
        <a:bodyPr/>
        <a:lstStyle/>
        <a:p>
          <a:endParaRPr lang="en-US"/>
        </a:p>
      </dgm:t>
    </dgm:pt>
    <dgm:pt modelId="{720FF5FA-A132-4C9D-B499-F8DFB701281A}" type="sibTrans" cxnId="{E6B4EA0B-894E-43F9-8DBB-EE8013B559DF}">
      <dgm:prSet/>
      <dgm:spPr/>
      <dgm:t>
        <a:bodyPr/>
        <a:lstStyle/>
        <a:p>
          <a:endParaRPr lang="en-US"/>
        </a:p>
      </dgm:t>
    </dgm:pt>
    <dgm:pt modelId="{DF6C09F7-398B-42ED-8716-1DECE8F10269}">
      <dgm:prSet custT="1"/>
      <dgm:spPr/>
      <dgm:t>
        <a:bodyPr/>
        <a:lstStyle/>
        <a:p>
          <a:pPr rtl="0"/>
          <a:r>
            <a:rPr lang="en-US" sz="2400" dirty="0" smtClean="0"/>
            <a:t>With whom to interact</a:t>
          </a:r>
          <a:endParaRPr lang="en-US" sz="2400" dirty="0"/>
        </a:p>
      </dgm:t>
    </dgm:pt>
    <dgm:pt modelId="{1F4A99F5-971D-49DB-B6CE-A74F13C82B1E}" type="parTrans" cxnId="{EC32A92E-D83B-4ED7-AF31-5A941C3F49A1}">
      <dgm:prSet/>
      <dgm:spPr/>
      <dgm:t>
        <a:bodyPr/>
        <a:lstStyle/>
        <a:p>
          <a:endParaRPr lang="en-US"/>
        </a:p>
      </dgm:t>
    </dgm:pt>
    <dgm:pt modelId="{2F0BC6C9-D6E5-4DE1-A6F9-E8023BFA7966}" type="sibTrans" cxnId="{EC32A92E-D83B-4ED7-AF31-5A941C3F49A1}">
      <dgm:prSet/>
      <dgm:spPr/>
      <dgm:t>
        <a:bodyPr/>
        <a:lstStyle/>
        <a:p>
          <a:endParaRPr lang="en-US"/>
        </a:p>
      </dgm:t>
    </dgm:pt>
    <dgm:pt modelId="{AA9D3207-6D23-4D60-BC1F-678510F54E6B}">
      <dgm:prSet custT="1"/>
      <dgm:spPr/>
      <dgm:t>
        <a:bodyPr/>
        <a:lstStyle/>
        <a:p>
          <a:pPr rtl="0"/>
          <a:r>
            <a:rPr lang="en-US" sz="2400" dirty="0" smtClean="0"/>
            <a:t>Facilitate choice regarding services and supports, and who provides the services and supports</a:t>
          </a:r>
          <a:endParaRPr lang="en-US" sz="2400" dirty="0"/>
        </a:p>
      </dgm:t>
    </dgm:pt>
    <dgm:pt modelId="{6FD20835-C7BA-4184-94AE-9F611F6D17CF}" type="parTrans" cxnId="{2B4D74DA-E04E-4F08-860C-0D8E55B0555A}">
      <dgm:prSet/>
      <dgm:spPr/>
      <dgm:t>
        <a:bodyPr/>
        <a:lstStyle/>
        <a:p>
          <a:endParaRPr lang="en-US"/>
        </a:p>
      </dgm:t>
    </dgm:pt>
    <dgm:pt modelId="{85405F72-8C2C-427C-BA72-728D807CA520}" type="sibTrans" cxnId="{2B4D74DA-E04E-4F08-860C-0D8E55B0555A}">
      <dgm:prSet/>
      <dgm:spPr/>
      <dgm:t>
        <a:bodyPr/>
        <a:lstStyle/>
        <a:p>
          <a:endParaRPr lang="en-US"/>
        </a:p>
      </dgm:t>
    </dgm:pt>
    <dgm:pt modelId="{7BC681EA-E276-46A0-BD30-0E66E855F278}" type="pres">
      <dgm:prSet presAssocID="{784DCD99-3C88-4E73-AF99-471E8886F52C}" presName="Name0" presStyleCnt="0">
        <dgm:presLayoutVars>
          <dgm:dir/>
          <dgm:animLvl val="lvl"/>
          <dgm:resizeHandles val="exact"/>
        </dgm:presLayoutVars>
      </dgm:prSet>
      <dgm:spPr/>
      <dgm:t>
        <a:bodyPr/>
        <a:lstStyle/>
        <a:p>
          <a:endParaRPr lang="en-US"/>
        </a:p>
      </dgm:t>
    </dgm:pt>
    <dgm:pt modelId="{1BCAF194-E2DC-40FF-9603-0D38431C9FB5}" type="pres">
      <dgm:prSet presAssocID="{3939956F-C0F4-452D-9F31-DFFFBB4F7BE7}" presName="composite" presStyleCnt="0"/>
      <dgm:spPr/>
    </dgm:pt>
    <dgm:pt modelId="{21A49BCA-E44C-4701-AF4D-FCBA86AAAC88}" type="pres">
      <dgm:prSet presAssocID="{3939956F-C0F4-452D-9F31-DFFFBB4F7BE7}" presName="parTx" presStyleLbl="alignNode1" presStyleIdx="0" presStyleCnt="1">
        <dgm:presLayoutVars>
          <dgm:chMax val="0"/>
          <dgm:chPref val="0"/>
          <dgm:bulletEnabled val="1"/>
        </dgm:presLayoutVars>
      </dgm:prSet>
      <dgm:spPr/>
      <dgm:t>
        <a:bodyPr/>
        <a:lstStyle/>
        <a:p>
          <a:endParaRPr lang="en-US"/>
        </a:p>
      </dgm:t>
    </dgm:pt>
    <dgm:pt modelId="{F6BFCCE7-3309-4156-AAE5-FB83C9D85979}" type="pres">
      <dgm:prSet presAssocID="{3939956F-C0F4-452D-9F31-DFFFBB4F7BE7}" presName="desTx" presStyleLbl="alignAccFollowNode1" presStyleIdx="0" presStyleCnt="1">
        <dgm:presLayoutVars>
          <dgm:bulletEnabled val="1"/>
        </dgm:presLayoutVars>
      </dgm:prSet>
      <dgm:spPr/>
      <dgm:t>
        <a:bodyPr/>
        <a:lstStyle/>
        <a:p>
          <a:endParaRPr lang="en-US"/>
        </a:p>
      </dgm:t>
    </dgm:pt>
  </dgm:ptLst>
  <dgm:cxnLst>
    <dgm:cxn modelId="{F6C7C7B2-AA90-482A-8629-70B5493DA50D}" type="presOf" srcId="{999BC504-3ACB-47F2-8565-C793F8D30170}" destId="{F6BFCCE7-3309-4156-AAE5-FB83C9D85979}" srcOrd="0" destOrd="2" presId="urn:microsoft.com/office/officeart/2005/8/layout/hList1"/>
    <dgm:cxn modelId="{A796EAC9-06DC-41E9-9B9A-229B7A5A4E1D}" type="presOf" srcId="{AA9D3207-6D23-4D60-BC1F-678510F54E6B}" destId="{F6BFCCE7-3309-4156-AAE5-FB83C9D85979}" srcOrd="0" destOrd="5" presId="urn:microsoft.com/office/officeart/2005/8/layout/hList1"/>
    <dgm:cxn modelId="{BBA300C1-FF65-4CE7-B957-526FE2882AB0}" srcId="{784DCD99-3C88-4E73-AF99-471E8886F52C}" destId="{3939956F-C0F4-452D-9F31-DFFFBB4F7BE7}" srcOrd="0" destOrd="0" parTransId="{FDD39C0E-514C-47F9-A610-E141EE53D972}" sibTransId="{A524250C-9BC1-43BD-A019-50EEB32D92CF}"/>
    <dgm:cxn modelId="{3AA9EEC0-9141-4D73-AC50-CDC47019E5E6}" type="presOf" srcId="{DF6C09F7-398B-42ED-8716-1DECE8F10269}" destId="{F6BFCCE7-3309-4156-AAE5-FB83C9D85979}" srcOrd="0" destOrd="4" presId="urn:microsoft.com/office/officeart/2005/8/layout/hList1"/>
    <dgm:cxn modelId="{EC32A92E-D83B-4ED7-AF31-5A941C3F49A1}" srcId="{314C0207-A0E3-4B28-BDFD-1201CD93F4CD}" destId="{DF6C09F7-398B-42ED-8716-1DECE8F10269}" srcOrd="2" destOrd="0" parTransId="{1F4A99F5-971D-49DB-B6CE-A74F13C82B1E}" sibTransId="{2F0BC6C9-D6E5-4DE1-A6F9-E8023BFA7966}"/>
    <dgm:cxn modelId="{2B282429-9351-443C-8E94-221EF2EF6099}" type="presOf" srcId="{6ED8F94B-4970-4A7F-BDEC-0B77DC3C3BBC}" destId="{F6BFCCE7-3309-4156-AAE5-FB83C9D85979}" srcOrd="0" destOrd="3" presId="urn:microsoft.com/office/officeart/2005/8/layout/hList1"/>
    <dgm:cxn modelId="{697C8A18-36BB-4B28-BF2B-302BF68ECE7F}" srcId="{3939956F-C0F4-452D-9F31-DFFFBB4F7BE7}" destId="{4C154355-D5F0-4E60-B24B-973CA1FFE956}" srcOrd="0" destOrd="0" parTransId="{48C88090-E601-450C-8E05-775FBFFD006D}" sibTransId="{2FD992EE-BF14-4009-95E3-8F6F9ECD3B3B}"/>
    <dgm:cxn modelId="{36831EDA-865F-48BC-9B8D-CD5DA4FCC55E}" type="presOf" srcId="{4C154355-D5F0-4E60-B24B-973CA1FFE956}" destId="{F6BFCCE7-3309-4156-AAE5-FB83C9D85979}" srcOrd="0" destOrd="0" presId="urn:microsoft.com/office/officeart/2005/8/layout/hList1"/>
    <dgm:cxn modelId="{2B4D74DA-E04E-4F08-860C-0D8E55B0555A}" srcId="{3939956F-C0F4-452D-9F31-DFFFBB4F7BE7}" destId="{AA9D3207-6D23-4D60-BC1F-678510F54E6B}" srcOrd="2" destOrd="0" parTransId="{6FD20835-C7BA-4184-94AE-9F611F6D17CF}" sibTransId="{85405F72-8C2C-427C-BA72-728D807CA520}"/>
    <dgm:cxn modelId="{382966F0-7314-4EFC-983F-E831D25BDFBC}" type="presOf" srcId="{784DCD99-3C88-4E73-AF99-471E8886F52C}" destId="{7BC681EA-E276-46A0-BD30-0E66E855F278}" srcOrd="0" destOrd="0" presId="urn:microsoft.com/office/officeart/2005/8/layout/hList1"/>
    <dgm:cxn modelId="{910DCCC4-AEBC-438B-BDB9-4CD837428E98}" srcId="{3939956F-C0F4-452D-9F31-DFFFBB4F7BE7}" destId="{314C0207-A0E3-4B28-BDFD-1201CD93F4CD}" srcOrd="1" destOrd="0" parTransId="{08B26156-0E93-4E66-BAC2-4ECD96C149D5}" sibTransId="{1E33CAE2-C1FC-4838-A278-2348190A7BDB}"/>
    <dgm:cxn modelId="{E6B4EA0B-894E-43F9-8DBB-EE8013B559DF}" srcId="{314C0207-A0E3-4B28-BDFD-1201CD93F4CD}" destId="{6ED8F94B-4970-4A7F-BDEC-0B77DC3C3BBC}" srcOrd="1" destOrd="0" parTransId="{5C6215CF-98FE-4C20-B3EC-0CCD2F596320}" sibTransId="{720FF5FA-A132-4C9D-B499-F8DFB701281A}"/>
    <dgm:cxn modelId="{10F63BAE-E301-45BD-AEC8-25BF06DC9019}" type="presOf" srcId="{3939956F-C0F4-452D-9F31-DFFFBB4F7BE7}" destId="{21A49BCA-E44C-4701-AF4D-FCBA86AAAC88}" srcOrd="0" destOrd="0" presId="urn:microsoft.com/office/officeart/2005/8/layout/hList1"/>
    <dgm:cxn modelId="{C08D2187-2014-4C61-8096-7061E44AB780}" type="presOf" srcId="{314C0207-A0E3-4B28-BDFD-1201CD93F4CD}" destId="{F6BFCCE7-3309-4156-AAE5-FB83C9D85979}" srcOrd="0" destOrd="1" presId="urn:microsoft.com/office/officeart/2005/8/layout/hList1"/>
    <dgm:cxn modelId="{4F81EB6E-3425-4EFA-A369-57319BE4DCF9}" srcId="{314C0207-A0E3-4B28-BDFD-1201CD93F4CD}" destId="{999BC504-3ACB-47F2-8565-C793F8D30170}" srcOrd="0" destOrd="0" parTransId="{232212FB-FB8F-4B05-9263-503512EBC591}" sibTransId="{67ABA1B1-ED8A-42D2-BED6-ECBC626580B6}"/>
    <dgm:cxn modelId="{6DE3B1D2-FDFA-40F8-8EF4-4B6CC83E8091}" type="presParOf" srcId="{7BC681EA-E276-46A0-BD30-0E66E855F278}" destId="{1BCAF194-E2DC-40FF-9603-0D38431C9FB5}" srcOrd="0" destOrd="0" presId="urn:microsoft.com/office/officeart/2005/8/layout/hList1"/>
    <dgm:cxn modelId="{78BCD211-9E03-4643-BADD-CCED5D0C53B2}" type="presParOf" srcId="{1BCAF194-E2DC-40FF-9603-0D38431C9FB5}" destId="{21A49BCA-E44C-4701-AF4D-FCBA86AAAC88}" srcOrd="0" destOrd="0" presId="urn:microsoft.com/office/officeart/2005/8/layout/hList1"/>
    <dgm:cxn modelId="{13513069-F081-4577-A1BA-E0822AC89F0C}" type="presParOf" srcId="{1BCAF194-E2DC-40FF-9603-0D38431C9FB5}" destId="{F6BFCCE7-3309-4156-AAE5-FB83C9D8597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F91D13-A8F8-4BE9-B9C9-6502B1BD3C40}" type="doc">
      <dgm:prSet loTypeId="urn:microsoft.com/office/officeart/2009/layout/ReverseList" loCatId="relationship" qsTypeId="urn:microsoft.com/office/officeart/2005/8/quickstyle/simple1" qsCatId="simple" csTypeId="urn:microsoft.com/office/officeart/2005/8/colors/colorful2" csCatId="colorful" phldr="1"/>
      <dgm:spPr/>
      <dgm:t>
        <a:bodyPr/>
        <a:lstStyle/>
        <a:p>
          <a:endParaRPr lang="en-US"/>
        </a:p>
      </dgm:t>
    </dgm:pt>
    <dgm:pt modelId="{4761D810-C0AD-4F10-8206-EE3A3D0CFFE8}">
      <dgm:prSet custT="1"/>
      <dgm:spPr/>
      <dgm:t>
        <a:bodyPr/>
        <a:lstStyle/>
        <a:p>
          <a:pPr algn="ctr" rtl="0"/>
          <a:r>
            <a:rPr lang="en-US" sz="2000" dirty="0" smtClean="0"/>
            <a:t>When an individual lives in the home of their provider, this is considered a “provider-owned, operated or controlled residential setting”.  The home can be owned, rented, or leased by the provider</a:t>
          </a:r>
          <a:r>
            <a:rPr lang="en-US" sz="1900" dirty="0" smtClean="0"/>
            <a:t>.</a:t>
          </a:r>
          <a:endParaRPr lang="en-US" sz="1900" dirty="0"/>
        </a:p>
      </dgm:t>
    </dgm:pt>
    <dgm:pt modelId="{412F5E11-1D2E-406C-AB59-EFA31B546F96}" type="parTrans" cxnId="{2409A875-FF21-46B2-9106-876BE56CDC11}">
      <dgm:prSet/>
      <dgm:spPr/>
      <dgm:t>
        <a:bodyPr/>
        <a:lstStyle/>
        <a:p>
          <a:endParaRPr lang="en-US"/>
        </a:p>
      </dgm:t>
    </dgm:pt>
    <dgm:pt modelId="{F6DF5CA9-336D-457F-9116-E36E0434441B}" type="sibTrans" cxnId="{2409A875-FF21-46B2-9106-876BE56CDC11}">
      <dgm:prSet/>
      <dgm:spPr/>
      <dgm:t>
        <a:bodyPr/>
        <a:lstStyle/>
        <a:p>
          <a:endParaRPr lang="en-US"/>
        </a:p>
      </dgm:t>
    </dgm:pt>
    <dgm:pt modelId="{EAD95644-7883-47BC-9D32-947EC4CD8944}">
      <dgm:prSet custT="1"/>
      <dgm:spPr/>
      <dgm:t>
        <a:bodyPr/>
        <a:lstStyle/>
        <a:p>
          <a:pPr algn="ctr" rtl="0"/>
          <a:endParaRPr lang="en-US" sz="1700" dirty="0" smtClean="0"/>
        </a:p>
        <a:p>
          <a:pPr algn="ctr" rtl="0"/>
          <a:r>
            <a:rPr lang="en-US" sz="2000" dirty="0" smtClean="0"/>
            <a:t>If there is a relationship between the provider and the property owner or controller, this is considered provider-owned, controlled or operated.</a:t>
          </a:r>
          <a:endParaRPr lang="en-US" sz="2000" dirty="0"/>
        </a:p>
      </dgm:t>
    </dgm:pt>
    <dgm:pt modelId="{F236B8E5-D0E2-4B02-BAE6-F81315D82B0C}" type="parTrans" cxnId="{1162265F-67EE-41CB-9528-6395A60E08C5}">
      <dgm:prSet/>
      <dgm:spPr/>
      <dgm:t>
        <a:bodyPr/>
        <a:lstStyle/>
        <a:p>
          <a:endParaRPr lang="en-US"/>
        </a:p>
      </dgm:t>
    </dgm:pt>
    <dgm:pt modelId="{AD680623-757A-46A0-849C-A1D48FABD06C}" type="sibTrans" cxnId="{1162265F-67EE-41CB-9528-6395A60E08C5}">
      <dgm:prSet/>
      <dgm:spPr/>
      <dgm:t>
        <a:bodyPr/>
        <a:lstStyle/>
        <a:p>
          <a:endParaRPr lang="en-US"/>
        </a:p>
      </dgm:t>
    </dgm:pt>
    <dgm:pt modelId="{CDD0DD27-4260-4406-BBC9-BAB256B8D623}" type="pres">
      <dgm:prSet presAssocID="{CEF91D13-A8F8-4BE9-B9C9-6502B1BD3C40}" presName="Name0" presStyleCnt="0">
        <dgm:presLayoutVars>
          <dgm:chMax val="2"/>
          <dgm:chPref val="2"/>
          <dgm:animLvl val="lvl"/>
        </dgm:presLayoutVars>
      </dgm:prSet>
      <dgm:spPr/>
      <dgm:t>
        <a:bodyPr/>
        <a:lstStyle/>
        <a:p>
          <a:endParaRPr lang="en-US"/>
        </a:p>
      </dgm:t>
    </dgm:pt>
    <dgm:pt modelId="{DBA0CB02-BEB5-49ED-A829-93421AD8DC19}" type="pres">
      <dgm:prSet presAssocID="{CEF91D13-A8F8-4BE9-B9C9-6502B1BD3C40}" presName="LeftText" presStyleLbl="revTx" presStyleIdx="0" presStyleCnt="0">
        <dgm:presLayoutVars>
          <dgm:bulletEnabled val="1"/>
        </dgm:presLayoutVars>
      </dgm:prSet>
      <dgm:spPr/>
      <dgm:t>
        <a:bodyPr/>
        <a:lstStyle/>
        <a:p>
          <a:endParaRPr lang="en-US"/>
        </a:p>
      </dgm:t>
    </dgm:pt>
    <dgm:pt modelId="{10D9D1E0-E8FD-4CFD-B909-99F04F9217C2}" type="pres">
      <dgm:prSet presAssocID="{CEF91D13-A8F8-4BE9-B9C9-6502B1BD3C40}" presName="LeftNode" presStyleLbl="bgImgPlace1" presStyleIdx="0" presStyleCnt="2" custScaleX="170558" custLinFactNeighborX="-42544" custLinFactNeighborY="-11268">
        <dgm:presLayoutVars>
          <dgm:chMax val="2"/>
          <dgm:chPref val="2"/>
        </dgm:presLayoutVars>
      </dgm:prSet>
      <dgm:spPr/>
      <dgm:t>
        <a:bodyPr/>
        <a:lstStyle/>
        <a:p>
          <a:endParaRPr lang="en-US"/>
        </a:p>
      </dgm:t>
    </dgm:pt>
    <dgm:pt modelId="{B309C6C8-5DC7-42CC-AA89-63EA4C096845}" type="pres">
      <dgm:prSet presAssocID="{CEF91D13-A8F8-4BE9-B9C9-6502B1BD3C40}" presName="RightText" presStyleLbl="revTx" presStyleIdx="0" presStyleCnt="0">
        <dgm:presLayoutVars>
          <dgm:bulletEnabled val="1"/>
        </dgm:presLayoutVars>
      </dgm:prSet>
      <dgm:spPr/>
      <dgm:t>
        <a:bodyPr/>
        <a:lstStyle/>
        <a:p>
          <a:endParaRPr lang="en-US"/>
        </a:p>
      </dgm:t>
    </dgm:pt>
    <dgm:pt modelId="{6A6BAF4C-87DC-4575-805F-96497F321DA3}" type="pres">
      <dgm:prSet presAssocID="{CEF91D13-A8F8-4BE9-B9C9-6502B1BD3C40}" presName="RightNode" presStyleLbl="bgImgPlace1" presStyleIdx="1" presStyleCnt="2" custScaleX="174138" custLinFactNeighborX="42995" custLinFactNeighborY="17008">
        <dgm:presLayoutVars>
          <dgm:chMax val="0"/>
          <dgm:chPref val="0"/>
        </dgm:presLayoutVars>
      </dgm:prSet>
      <dgm:spPr/>
      <dgm:t>
        <a:bodyPr/>
        <a:lstStyle/>
        <a:p>
          <a:endParaRPr lang="en-US"/>
        </a:p>
      </dgm:t>
    </dgm:pt>
    <dgm:pt modelId="{C2598CA1-AD7B-4C26-BBD7-15AF096FC0B1}" type="pres">
      <dgm:prSet presAssocID="{CEF91D13-A8F8-4BE9-B9C9-6502B1BD3C40}" presName="TopArrow" presStyleLbl="node1" presStyleIdx="0" presStyleCnt="2" custLinFactNeighborX="27027" custLinFactNeighborY="-1568"/>
      <dgm:spPr/>
    </dgm:pt>
    <dgm:pt modelId="{BA7C3434-24A4-47D4-BC69-E0E412CA9C4F}" type="pres">
      <dgm:prSet presAssocID="{CEF91D13-A8F8-4BE9-B9C9-6502B1BD3C40}" presName="BottomArrow" presStyleLbl="node1" presStyleIdx="1" presStyleCnt="2" custLinFactNeighborX="-29377" custLinFactNeighborY="-9401"/>
      <dgm:spPr/>
    </dgm:pt>
  </dgm:ptLst>
  <dgm:cxnLst>
    <dgm:cxn modelId="{090B95AE-0F72-4F1A-853A-44F17E254B67}" type="presOf" srcId="{4761D810-C0AD-4F10-8206-EE3A3D0CFFE8}" destId="{DBA0CB02-BEB5-49ED-A829-93421AD8DC19}" srcOrd="0" destOrd="0" presId="urn:microsoft.com/office/officeart/2009/layout/ReverseList"/>
    <dgm:cxn modelId="{7D4824E8-F532-4E97-AC4D-7B658859526A}" type="presOf" srcId="{EAD95644-7883-47BC-9D32-947EC4CD8944}" destId="{B309C6C8-5DC7-42CC-AA89-63EA4C096845}" srcOrd="0" destOrd="0" presId="urn:microsoft.com/office/officeart/2009/layout/ReverseList"/>
    <dgm:cxn modelId="{92D1A828-6861-448E-82E6-DDB8C57464E1}" type="presOf" srcId="{4761D810-C0AD-4F10-8206-EE3A3D0CFFE8}" destId="{10D9D1E0-E8FD-4CFD-B909-99F04F9217C2}" srcOrd="1" destOrd="0" presId="urn:microsoft.com/office/officeart/2009/layout/ReverseList"/>
    <dgm:cxn modelId="{B792BDB0-B41E-48C0-B04A-C62DBEE2C100}" type="presOf" srcId="{CEF91D13-A8F8-4BE9-B9C9-6502B1BD3C40}" destId="{CDD0DD27-4260-4406-BBC9-BAB256B8D623}" srcOrd="0" destOrd="0" presId="urn:microsoft.com/office/officeart/2009/layout/ReverseList"/>
    <dgm:cxn modelId="{2409A875-FF21-46B2-9106-876BE56CDC11}" srcId="{CEF91D13-A8F8-4BE9-B9C9-6502B1BD3C40}" destId="{4761D810-C0AD-4F10-8206-EE3A3D0CFFE8}" srcOrd="0" destOrd="0" parTransId="{412F5E11-1D2E-406C-AB59-EFA31B546F96}" sibTransId="{F6DF5CA9-336D-457F-9116-E36E0434441B}"/>
    <dgm:cxn modelId="{6072C1DF-F23F-44DE-AB72-39F2364BD2F2}" type="presOf" srcId="{EAD95644-7883-47BC-9D32-947EC4CD8944}" destId="{6A6BAF4C-87DC-4575-805F-96497F321DA3}" srcOrd="1" destOrd="0" presId="urn:microsoft.com/office/officeart/2009/layout/ReverseList"/>
    <dgm:cxn modelId="{1162265F-67EE-41CB-9528-6395A60E08C5}" srcId="{CEF91D13-A8F8-4BE9-B9C9-6502B1BD3C40}" destId="{EAD95644-7883-47BC-9D32-947EC4CD8944}" srcOrd="1" destOrd="0" parTransId="{F236B8E5-D0E2-4B02-BAE6-F81315D82B0C}" sibTransId="{AD680623-757A-46A0-849C-A1D48FABD06C}"/>
    <dgm:cxn modelId="{93554F19-0FAB-43D9-A116-FF3DEFE8CA0E}" type="presParOf" srcId="{CDD0DD27-4260-4406-BBC9-BAB256B8D623}" destId="{DBA0CB02-BEB5-49ED-A829-93421AD8DC19}" srcOrd="0" destOrd="0" presId="urn:microsoft.com/office/officeart/2009/layout/ReverseList"/>
    <dgm:cxn modelId="{2476766A-58C4-4E4C-B893-CF1841079E13}" type="presParOf" srcId="{CDD0DD27-4260-4406-BBC9-BAB256B8D623}" destId="{10D9D1E0-E8FD-4CFD-B909-99F04F9217C2}" srcOrd="1" destOrd="0" presId="urn:microsoft.com/office/officeart/2009/layout/ReverseList"/>
    <dgm:cxn modelId="{36AB7F4F-DE84-427C-A01C-0194242BD610}" type="presParOf" srcId="{CDD0DD27-4260-4406-BBC9-BAB256B8D623}" destId="{B309C6C8-5DC7-42CC-AA89-63EA4C096845}" srcOrd="2" destOrd="0" presId="urn:microsoft.com/office/officeart/2009/layout/ReverseList"/>
    <dgm:cxn modelId="{B246F47C-7677-4AF6-AD04-932523D37B5C}" type="presParOf" srcId="{CDD0DD27-4260-4406-BBC9-BAB256B8D623}" destId="{6A6BAF4C-87DC-4575-805F-96497F321DA3}" srcOrd="3" destOrd="0" presId="urn:microsoft.com/office/officeart/2009/layout/ReverseList"/>
    <dgm:cxn modelId="{277BBF8A-EE92-4403-9E8C-982E842678E8}" type="presParOf" srcId="{CDD0DD27-4260-4406-BBC9-BAB256B8D623}" destId="{C2598CA1-AD7B-4C26-BBD7-15AF096FC0B1}" srcOrd="4" destOrd="0" presId="urn:microsoft.com/office/officeart/2009/layout/ReverseList"/>
    <dgm:cxn modelId="{3ECCE00F-6B5A-497B-890A-0B69B6936DE4}" type="presParOf" srcId="{CDD0DD27-4260-4406-BBC9-BAB256B8D623}" destId="{BA7C3434-24A4-47D4-BC69-E0E412CA9C4F}"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6C19EC0-33D4-4EF9-B6FD-DE8743B6B946}" type="doc">
      <dgm:prSet loTypeId="urn:microsoft.com/office/officeart/2005/8/layout/pyramid2" loCatId="pyramid" qsTypeId="urn:microsoft.com/office/officeart/2005/8/quickstyle/simple1" qsCatId="simple" csTypeId="urn:microsoft.com/office/officeart/2005/8/colors/colorful5" csCatId="colorful" phldr="1"/>
      <dgm:spPr/>
      <dgm:t>
        <a:bodyPr/>
        <a:lstStyle/>
        <a:p>
          <a:endParaRPr lang="en-US"/>
        </a:p>
      </dgm:t>
    </dgm:pt>
    <dgm:pt modelId="{6D3AEA37-C23A-4317-AD87-7D59260F29DA}">
      <dgm:prSet/>
      <dgm:spPr/>
      <dgm:t>
        <a:bodyPr/>
        <a:lstStyle/>
        <a:p>
          <a:pPr rtl="0"/>
          <a:r>
            <a:rPr lang="en-US" sz="2800" dirty="0" smtClean="0"/>
            <a:t>In Oregon, provider-owned, controlled, or operated settings are usually:</a:t>
          </a:r>
          <a:endParaRPr lang="en-US" sz="2800" dirty="0"/>
        </a:p>
      </dgm:t>
    </dgm:pt>
    <dgm:pt modelId="{99C53D66-049A-464C-8188-1D5DECC4A6CF}" type="parTrans" cxnId="{5131FBF9-477A-4390-BB78-3AA589B1AFF6}">
      <dgm:prSet/>
      <dgm:spPr/>
      <dgm:t>
        <a:bodyPr/>
        <a:lstStyle/>
        <a:p>
          <a:endParaRPr lang="en-US"/>
        </a:p>
      </dgm:t>
    </dgm:pt>
    <dgm:pt modelId="{E20308E3-BD21-4E5D-9AAE-6B80B04A855C}" type="sibTrans" cxnId="{5131FBF9-477A-4390-BB78-3AA589B1AFF6}">
      <dgm:prSet/>
      <dgm:spPr/>
      <dgm:t>
        <a:bodyPr/>
        <a:lstStyle/>
        <a:p>
          <a:endParaRPr lang="en-US"/>
        </a:p>
      </dgm:t>
    </dgm:pt>
    <dgm:pt modelId="{46069440-C406-45F2-9ECF-C3F45F27138A}">
      <dgm:prSet custT="1"/>
      <dgm:spPr/>
      <dgm:t>
        <a:bodyPr/>
        <a:lstStyle/>
        <a:p>
          <a:pPr rtl="0"/>
          <a:r>
            <a:rPr lang="en-US" sz="2000" dirty="0" smtClean="0"/>
            <a:t>Foster Care settings</a:t>
          </a:r>
          <a:endParaRPr lang="en-US" sz="2000" dirty="0"/>
        </a:p>
      </dgm:t>
    </dgm:pt>
    <dgm:pt modelId="{92277F4A-80CC-4722-A71A-0793E2CF8AC1}" type="parTrans" cxnId="{3B362178-625B-4BE9-BDC8-85CD5D0B261F}">
      <dgm:prSet/>
      <dgm:spPr/>
      <dgm:t>
        <a:bodyPr/>
        <a:lstStyle/>
        <a:p>
          <a:endParaRPr lang="en-US"/>
        </a:p>
      </dgm:t>
    </dgm:pt>
    <dgm:pt modelId="{43BB2547-5DE3-45DA-895E-336444519C73}" type="sibTrans" cxnId="{3B362178-625B-4BE9-BDC8-85CD5D0B261F}">
      <dgm:prSet/>
      <dgm:spPr/>
      <dgm:t>
        <a:bodyPr/>
        <a:lstStyle/>
        <a:p>
          <a:endParaRPr lang="en-US"/>
        </a:p>
      </dgm:t>
    </dgm:pt>
    <dgm:pt modelId="{85B90AC2-2AF9-42BD-9B67-5D7742518341}">
      <dgm:prSet custT="1"/>
      <dgm:spPr/>
      <dgm:t>
        <a:bodyPr/>
        <a:lstStyle/>
        <a:p>
          <a:pPr rtl="0"/>
          <a:r>
            <a:rPr lang="en-US" sz="2000" dirty="0" smtClean="0"/>
            <a:t>24-Hour Residential Settings (Group homes) </a:t>
          </a:r>
          <a:endParaRPr lang="en-US" sz="2000" dirty="0"/>
        </a:p>
      </dgm:t>
    </dgm:pt>
    <dgm:pt modelId="{789D9FA1-52E8-4E99-B1C2-F300F5E22FE3}" type="parTrans" cxnId="{13B795FF-8152-432D-A6D6-CF155C248531}">
      <dgm:prSet/>
      <dgm:spPr/>
      <dgm:t>
        <a:bodyPr/>
        <a:lstStyle/>
        <a:p>
          <a:endParaRPr lang="en-US"/>
        </a:p>
      </dgm:t>
    </dgm:pt>
    <dgm:pt modelId="{BDECCB02-5AE3-4ED3-A97F-532ED9C85EF6}" type="sibTrans" cxnId="{13B795FF-8152-432D-A6D6-CF155C248531}">
      <dgm:prSet/>
      <dgm:spPr/>
      <dgm:t>
        <a:bodyPr/>
        <a:lstStyle/>
        <a:p>
          <a:endParaRPr lang="en-US"/>
        </a:p>
      </dgm:t>
    </dgm:pt>
    <dgm:pt modelId="{8932B541-2323-456B-83B2-5B25A7AE1725}">
      <dgm:prSet custT="1"/>
      <dgm:spPr/>
      <dgm:t>
        <a:bodyPr/>
        <a:lstStyle/>
        <a:p>
          <a:pPr rtl="0"/>
          <a:r>
            <a:rPr lang="en-US" sz="2000" dirty="0" smtClean="0"/>
            <a:t>Some Supported Living situations</a:t>
          </a:r>
          <a:endParaRPr lang="en-US" sz="2000" dirty="0"/>
        </a:p>
      </dgm:t>
    </dgm:pt>
    <dgm:pt modelId="{04D17994-3292-462A-8DB0-993F92CB7916}" type="parTrans" cxnId="{80A7CCBA-53D1-41D3-88DA-628F1638E7C2}">
      <dgm:prSet/>
      <dgm:spPr/>
      <dgm:t>
        <a:bodyPr/>
        <a:lstStyle/>
        <a:p>
          <a:endParaRPr lang="en-US"/>
        </a:p>
      </dgm:t>
    </dgm:pt>
    <dgm:pt modelId="{BB013C77-ED06-4BBE-B9FD-0B95EACD315C}" type="sibTrans" cxnId="{80A7CCBA-53D1-41D3-88DA-628F1638E7C2}">
      <dgm:prSet/>
      <dgm:spPr/>
      <dgm:t>
        <a:bodyPr/>
        <a:lstStyle/>
        <a:p>
          <a:endParaRPr lang="en-US"/>
        </a:p>
      </dgm:t>
    </dgm:pt>
    <dgm:pt modelId="{0A531429-6D20-471B-B959-0203DB0251E8}">
      <dgm:prSet custT="1"/>
      <dgm:spPr/>
      <dgm:t>
        <a:bodyPr/>
        <a:lstStyle/>
        <a:p>
          <a:pPr rtl="0"/>
          <a:r>
            <a:rPr lang="en-US" sz="2000" dirty="0" smtClean="0"/>
            <a:t>Assisted Living Facilities</a:t>
          </a:r>
          <a:endParaRPr lang="en-US" sz="2000" dirty="0"/>
        </a:p>
      </dgm:t>
    </dgm:pt>
    <dgm:pt modelId="{B6AFB44E-3A0F-4346-9DF7-D7B1A6DE8158}" type="parTrans" cxnId="{22E3F019-EF4B-43AA-8106-7EE43AA82217}">
      <dgm:prSet/>
      <dgm:spPr/>
      <dgm:t>
        <a:bodyPr/>
        <a:lstStyle/>
        <a:p>
          <a:endParaRPr lang="en-US"/>
        </a:p>
      </dgm:t>
    </dgm:pt>
    <dgm:pt modelId="{89D1226F-7793-4BAC-97F2-35C73DF59CD1}" type="sibTrans" cxnId="{22E3F019-EF4B-43AA-8106-7EE43AA82217}">
      <dgm:prSet/>
      <dgm:spPr/>
      <dgm:t>
        <a:bodyPr/>
        <a:lstStyle/>
        <a:p>
          <a:endParaRPr lang="en-US"/>
        </a:p>
      </dgm:t>
    </dgm:pt>
    <dgm:pt modelId="{C7428BE4-5912-4E30-827A-3F2A454C6512}" type="pres">
      <dgm:prSet presAssocID="{06C19EC0-33D4-4EF9-B6FD-DE8743B6B946}" presName="compositeShape" presStyleCnt="0">
        <dgm:presLayoutVars>
          <dgm:dir/>
          <dgm:resizeHandles/>
        </dgm:presLayoutVars>
      </dgm:prSet>
      <dgm:spPr/>
      <dgm:t>
        <a:bodyPr/>
        <a:lstStyle/>
        <a:p>
          <a:endParaRPr lang="en-US"/>
        </a:p>
      </dgm:t>
    </dgm:pt>
    <dgm:pt modelId="{649F62D8-AFB7-4C47-9482-6C06E73371B6}" type="pres">
      <dgm:prSet presAssocID="{06C19EC0-33D4-4EF9-B6FD-DE8743B6B946}" presName="pyramid" presStyleLbl="node1" presStyleIdx="0" presStyleCnt="1"/>
      <dgm:spPr/>
    </dgm:pt>
    <dgm:pt modelId="{201693E0-BE18-42BF-96F1-8AAE26D86A99}" type="pres">
      <dgm:prSet presAssocID="{06C19EC0-33D4-4EF9-B6FD-DE8743B6B946}" presName="theList" presStyleCnt="0"/>
      <dgm:spPr/>
    </dgm:pt>
    <dgm:pt modelId="{4EA76EA2-BEDE-40CA-B84C-D6CD36253D3E}" type="pres">
      <dgm:prSet presAssocID="{6D3AEA37-C23A-4317-AD87-7D59260F29DA}" presName="aNode" presStyleLbl="fgAcc1" presStyleIdx="0" presStyleCnt="1">
        <dgm:presLayoutVars>
          <dgm:bulletEnabled val="1"/>
        </dgm:presLayoutVars>
      </dgm:prSet>
      <dgm:spPr/>
      <dgm:t>
        <a:bodyPr/>
        <a:lstStyle/>
        <a:p>
          <a:endParaRPr lang="en-US"/>
        </a:p>
      </dgm:t>
    </dgm:pt>
    <dgm:pt modelId="{C10CC952-0297-498E-9A4A-4F093F55D95E}" type="pres">
      <dgm:prSet presAssocID="{6D3AEA37-C23A-4317-AD87-7D59260F29DA}" presName="aSpace" presStyleCnt="0"/>
      <dgm:spPr/>
    </dgm:pt>
  </dgm:ptLst>
  <dgm:cxnLst>
    <dgm:cxn modelId="{095BC991-A7CC-4B34-A200-45BFBF82F4B8}" type="presOf" srcId="{0A531429-6D20-471B-B959-0203DB0251E8}" destId="{4EA76EA2-BEDE-40CA-B84C-D6CD36253D3E}" srcOrd="0" destOrd="4" presId="urn:microsoft.com/office/officeart/2005/8/layout/pyramid2"/>
    <dgm:cxn modelId="{B5E055E3-4FFA-40B2-BF77-CC62B1C89013}" type="presOf" srcId="{46069440-C406-45F2-9ECF-C3F45F27138A}" destId="{4EA76EA2-BEDE-40CA-B84C-D6CD36253D3E}" srcOrd="0" destOrd="1" presId="urn:microsoft.com/office/officeart/2005/8/layout/pyramid2"/>
    <dgm:cxn modelId="{63DF1D50-0FF4-4417-A7FF-107BCA268EDF}" type="presOf" srcId="{6D3AEA37-C23A-4317-AD87-7D59260F29DA}" destId="{4EA76EA2-BEDE-40CA-B84C-D6CD36253D3E}" srcOrd="0" destOrd="0" presId="urn:microsoft.com/office/officeart/2005/8/layout/pyramid2"/>
    <dgm:cxn modelId="{420E6E14-0AF7-451A-9CB0-61768EF8C8DD}" type="presOf" srcId="{8932B541-2323-456B-83B2-5B25A7AE1725}" destId="{4EA76EA2-BEDE-40CA-B84C-D6CD36253D3E}" srcOrd="0" destOrd="3" presId="urn:microsoft.com/office/officeart/2005/8/layout/pyramid2"/>
    <dgm:cxn modelId="{5131FBF9-477A-4390-BB78-3AA589B1AFF6}" srcId="{06C19EC0-33D4-4EF9-B6FD-DE8743B6B946}" destId="{6D3AEA37-C23A-4317-AD87-7D59260F29DA}" srcOrd="0" destOrd="0" parTransId="{99C53D66-049A-464C-8188-1D5DECC4A6CF}" sibTransId="{E20308E3-BD21-4E5D-9AAE-6B80B04A855C}"/>
    <dgm:cxn modelId="{80A7CCBA-53D1-41D3-88DA-628F1638E7C2}" srcId="{6D3AEA37-C23A-4317-AD87-7D59260F29DA}" destId="{8932B541-2323-456B-83B2-5B25A7AE1725}" srcOrd="2" destOrd="0" parTransId="{04D17994-3292-462A-8DB0-993F92CB7916}" sibTransId="{BB013C77-ED06-4BBE-B9FD-0B95EACD315C}"/>
    <dgm:cxn modelId="{230D4127-851B-42B2-8D55-BDCAA1EF8CB1}" type="presOf" srcId="{85B90AC2-2AF9-42BD-9B67-5D7742518341}" destId="{4EA76EA2-BEDE-40CA-B84C-D6CD36253D3E}" srcOrd="0" destOrd="2" presId="urn:microsoft.com/office/officeart/2005/8/layout/pyramid2"/>
    <dgm:cxn modelId="{22E3F019-EF4B-43AA-8106-7EE43AA82217}" srcId="{6D3AEA37-C23A-4317-AD87-7D59260F29DA}" destId="{0A531429-6D20-471B-B959-0203DB0251E8}" srcOrd="3" destOrd="0" parTransId="{B6AFB44E-3A0F-4346-9DF7-D7B1A6DE8158}" sibTransId="{89D1226F-7793-4BAC-97F2-35C73DF59CD1}"/>
    <dgm:cxn modelId="{3B362178-625B-4BE9-BDC8-85CD5D0B261F}" srcId="{6D3AEA37-C23A-4317-AD87-7D59260F29DA}" destId="{46069440-C406-45F2-9ECF-C3F45F27138A}" srcOrd="0" destOrd="0" parTransId="{92277F4A-80CC-4722-A71A-0793E2CF8AC1}" sibTransId="{43BB2547-5DE3-45DA-895E-336444519C73}"/>
    <dgm:cxn modelId="{C7B2E68D-F180-439C-9B3B-3B9D556B3505}" type="presOf" srcId="{06C19EC0-33D4-4EF9-B6FD-DE8743B6B946}" destId="{C7428BE4-5912-4E30-827A-3F2A454C6512}" srcOrd="0" destOrd="0" presId="urn:microsoft.com/office/officeart/2005/8/layout/pyramid2"/>
    <dgm:cxn modelId="{13B795FF-8152-432D-A6D6-CF155C248531}" srcId="{6D3AEA37-C23A-4317-AD87-7D59260F29DA}" destId="{85B90AC2-2AF9-42BD-9B67-5D7742518341}" srcOrd="1" destOrd="0" parTransId="{789D9FA1-52E8-4E99-B1C2-F300F5E22FE3}" sibTransId="{BDECCB02-5AE3-4ED3-A97F-532ED9C85EF6}"/>
    <dgm:cxn modelId="{836889F4-4C4D-4D81-B082-408933F5E681}" type="presParOf" srcId="{C7428BE4-5912-4E30-827A-3F2A454C6512}" destId="{649F62D8-AFB7-4C47-9482-6C06E73371B6}" srcOrd="0" destOrd="0" presId="urn:microsoft.com/office/officeart/2005/8/layout/pyramid2"/>
    <dgm:cxn modelId="{E453C7F0-C03A-411A-B6B9-D1F3E9E9D9CF}" type="presParOf" srcId="{C7428BE4-5912-4E30-827A-3F2A454C6512}" destId="{201693E0-BE18-42BF-96F1-8AAE26D86A99}" srcOrd="1" destOrd="0" presId="urn:microsoft.com/office/officeart/2005/8/layout/pyramid2"/>
    <dgm:cxn modelId="{E54ECE82-868F-4072-BFF9-794B853CA0E2}" type="presParOf" srcId="{201693E0-BE18-42BF-96F1-8AAE26D86A99}" destId="{4EA76EA2-BEDE-40CA-B84C-D6CD36253D3E}" srcOrd="0" destOrd="0" presId="urn:microsoft.com/office/officeart/2005/8/layout/pyramid2"/>
    <dgm:cxn modelId="{5B0A7DFD-9BB3-4FCD-9CFA-09F5195FA515}" type="presParOf" srcId="{201693E0-BE18-42BF-96F1-8AAE26D86A99}" destId="{C10CC952-0297-498E-9A4A-4F093F55D95E}" srcOrd="1"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1A6B52E-BA0C-44A9-8864-F12569454DA1}"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1AA3193E-FC5E-4B18-ABA3-7F1857C6CAA1}">
      <dgm:prSet/>
      <dgm:spPr/>
      <dgm:t>
        <a:bodyPr/>
        <a:lstStyle/>
        <a:p>
          <a:pPr rtl="0"/>
          <a:r>
            <a:rPr lang="en-US" dirty="0" smtClean="0"/>
            <a:t>A setting is </a:t>
          </a:r>
          <a:r>
            <a:rPr lang="en-US" u="sng" dirty="0" smtClean="0"/>
            <a:t>not</a:t>
          </a:r>
          <a:r>
            <a:rPr lang="en-US" dirty="0" smtClean="0"/>
            <a:t> considered provider-owned, controlled, or operated when:</a:t>
          </a:r>
          <a:endParaRPr lang="en-US" dirty="0"/>
        </a:p>
      </dgm:t>
    </dgm:pt>
    <dgm:pt modelId="{9E889AB2-3DF8-4148-8066-53861C73228C}" type="parTrans" cxnId="{08A56DD5-C27E-42E7-9BAA-4082794CB026}">
      <dgm:prSet/>
      <dgm:spPr/>
      <dgm:t>
        <a:bodyPr/>
        <a:lstStyle/>
        <a:p>
          <a:endParaRPr lang="en-US"/>
        </a:p>
      </dgm:t>
    </dgm:pt>
    <dgm:pt modelId="{13CBC00F-59AD-47F2-B50C-C1A7AD58227D}" type="sibTrans" cxnId="{08A56DD5-C27E-42E7-9BAA-4082794CB026}">
      <dgm:prSet/>
      <dgm:spPr/>
      <dgm:t>
        <a:bodyPr/>
        <a:lstStyle/>
        <a:p>
          <a:endParaRPr lang="en-US"/>
        </a:p>
      </dgm:t>
    </dgm:pt>
    <dgm:pt modelId="{2DD35A42-A3C8-41E8-B510-BD68D787BF54}">
      <dgm:prSet/>
      <dgm:spPr/>
      <dgm:t>
        <a:bodyPr/>
        <a:lstStyle/>
        <a:p>
          <a:pPr rtl="0"/>
          <a:r>
            <a:rPr lang="en-US" sz="2800" dirty="0" smtClean="0"/>
            <a:t>An individual lives in a private home that the individual owns, rents, or leases from a third party that has </a:t>
          </a:r>
          <a:r>
            <a:rPr lang="en-US" sz="2800" u="none" dirty="0" smtClean="0"/>
            <a:t>no</a:t>
          </a:r>
          <a:r>
            <a:rPr lang="en-US" sz="2800" dirty="0" smtClean="0"/>
            <a:t> relationship to the service provider</a:t>
          </a:r>
          <a:endParaRPr lang="en-US" sz="2800" dirty="0"/>
        </a:p>
      </dgm:t>
    </dgm:pt>
    <dgm:pt modelId="{F7A22581-7A0C-4BE6-9758-A63C7D5CF830}" type="parTrans" cxnId="{8234D261-39E3-4A17-96E8-1D11D9C3C98B}">
      <dgm:prSet/>
      <dgm:spPr/>
      <dgm:t>
        <a:bodyPr/>
        <a:lstStyle/>
        <a:p>
          <a:endParaRPr lang="en-US"/>
        </a:p>
      </dgm:t>
    </dgm:pt>
    <dgm:pt modelId="{5498F7B8-C9C5-4178-9C13-ADDC9300BCD0}" type="sibTrans" cxnId="{8234D261-39E3-4A17-96E8-1D11D9C3C98B}">
      <dgm:prSet/>
      <dgm:spPr/>
      <dgm:t>
        <a:bodyPr/>
        <a:lstStyle/>
        <a:p>
          <a:endParaRPr lang="en-US"/>
        </a:p>
      </dgm:t>
    </dgm:pt>
    <dgm:pt modelId="{E8EA4E2F-179C-44D7-9DB9-D140B2357FE8}">
      <dgm:prSet custT="1"/>
      <dgm:spPr/>
      <dgm:t>
        <a:bodyPr/>
        <a:lstStyle/>
        <a:p>
          <a:pPr rtl="0"/>
          <a:r>
            <a:rPr lang="en-US" sz="2800" dirty="0" smtClean="0"/>
            <a:t>An individual lives in the home of a family member* </a:t>
          </a:r>
          <a:r>
            <a:rPr lang="en-US" sz="2000" i="1" dirty="0" smtClean="0"/>
            <a:t>(even if the family member is a paid caregiver)</a:t>
          </a:r>
          <a:endParaRPr lang="en-US" sz="2000" dirty="0"/>
        </a:p>
      </dgm:t>
    </dgm:pt>
    <dgm:pt modelId="{F296FA71-6F23-4C1B-B23F-A19907D9EEE3}" type="parTrans" cxnId="{45993341-A661-4B6D-837D-7A1022FF02E8}">
      <dgm:prSet/>
      <dgm:spPr/>
      <dgm:t>
        <a:bodyPr/>
        <a:lstStyle/>
        <a:p>
          <a:endParaRPr lang="en-US"/>
        </a:p>
      </dgm:t>
    </dgm:pt>
    <dgm:pt modelId="{EC6E51F5-2010-44B2-ADA1-8A0136069635}" type="sibTrans" cxnId="{45993341-A661-4B6D-837D-7A1022FF02E8}">
      <dgm:prSet/>
      <dgm:spPr/>
      <dgm:t>
        <a:bodyPr/>
        <a:lstStyle/>
        <a:p>
          <a:endParaRPr lang="en-US"/>
        </a:p>
      </dgm:t>
    </dgm:pt>
    <dgm:pt modelId="{97D92F00-72D9-42FF-919F-02D7BFD92412}">
      <dgm:prSet custT="1"/>
      <dgm:spPr/>
      <dgm:t>
        <a:bodyPr/>
        <a:lstStyle/>
        <a:p>
          <a:pPr rtl="0"/>
          <a:r>
            <a:rPr lang="en-US" sz="1800" dirty="0" smtClean="0"/>
            <a:t>*A family member is a person legally related to the individual by blood, adoption, or marriage.</a:t>
          </a:r>
          <a:endParaRPr lang="en-US" sz="1800" dirty="0"/>
        </a:p>
      </dgm:t>
    </dgm:pt>
    <dgm:pt modelId="{821C1C65-8297-4E48-8C7B-392A2AE564AA}" type="parTrans" cxnId="{54B2AEE6-4BCD-4F1F-91E4-4977FF872273}">
      <dgm:prSet/>
      <dgm:spPr/>
      <dgm:t>
        <a:bodyPr/>
        <a:lstStyle/>
        <a:p>
          <a:endParaRPr lang="en-US"/>
        </a:p>
      </dgm:t>
    </dgm:pt>
    <dgm:pt modelId="{2CB08B4C-1670-432C-BCBD-A8D7A656A2D3}" type="sibTrans" cxnId="{54B2AEE6-4BCD-4F1F-91E4-4977FF872273}">
      <dgm:prSet/>
      <dgm:spPr/>
      <dgm:t>
        <a:bodyPr/>
        <a:lstStyle/>
        <a:p>
          <a:endParaRPr lang="en-US"/>
        </a:p>
      </dgm:t>
    </dgm:pt>
    <dgm:pt modelId="{346EDFD8-CC72-41D9-B39E-D609F729AD64}" type="pres">
      <dgm:prSet presAssocID="{81A6B52E-BA0C-44A9-8864-F12569454DA1}" presName="linear" presStyleCnt="0">
        <dgm:presLayoutVars>
          <dgm:animLvl val="lvl"/>
          <dgm:resizeHandles val="exact"/>
        </dgm:presLayoutVars>
      </dgm:prSet>
      <dgm:spPr/>
      <dgm:t>
        <a:bodyPr/>
        <a:lstStyle/>
        <a:p>
          <a:endParaRPr lang="en-US"/>
        </a:p>
      </dgm:t>
    </dgm:pt>
    <dgm:pt modelId="{E72DD6CC-25C6-4566-87A3-6A28FD2C00BC}" type="pres">
      <dgm:prSet presAssocID="{1AA3193E-FC5E-4B18-ABA3-7F1857C6CAA1}" presName="parentText" presStyleLbl="node1" presStyleIdx="0" presStyleCnt="2" custScaleY="75895" custLinFactNeighborY="-10079">
        <dgm:presLayoutVars>
          <dgm:chMax val="0"/>
          <dgm:bulletEnabled val="1"/>
        </dgm:presLayoutVars>
      </dgm:prSet>
      <dgm:spPr/>
      <dgm:t>
        <a:bodyPr/>
        <a:lstStyle/>
        <a:p>
          <a:endParaRPr lang="en-US"/>
        </a:p>
      </dgm:t>
    </dgm:pt>
    <dgm:pt modelId="{3C7B0213-CD06-4726-93E5-D2A35E877F54}" type="pres">
      <dgm:prSet presAssocID="{1AA3193E-FC5E-4B18-ABA3-7F1857C6CAA1}" presName="childText" presStyleLbl="revTx" presStyleIdx="0" presStyleCnt="1" custLinFactNeighborX="-532" custLinFactNeighborY="-1740">
        <dgm:presLayoutVars>
          <dgm:bulletEnabled val="1"/>
        </dgm:presLayoutVars>
      </dgm:prSet>
      <dgm:spPr/>
      <dgm:t>
        <a:bodyPr/>
        <a:lstStyle/>
        <a:p>
          <a:endParaRPr lang="en-US"/>
        </a:p>
      </dgm:t>
    </dgm:pt>
    <dgm:pt modelId="{3BD659B4-6BB0-4210-891B-540F98808A51}" type="pres">
      <dgm:prSet presAssocID="{97D92F00-72D9-42FF-919F-02D7BFD92412}" presName="parentText" presStyleLbl="node1" presStyleIdx="1" presStyleCnt="2" custScaleY="38627" custLinFactNeighborX="213" custLinFactNeighborY="12355">
        <dgm:presLayoutVars>
          <dgm:chMax val="0"/>
          <dgm:bulletEnabled val="1"/>
        </dgm:presLayoutVars>
      </dgm:prSet>
      <dgm:spPr/>
      <dgm:t>
        <a:bodyPr/>
        <a:lstStyle/>
        <a:p>
          <a:endParaRPr lang="en-US"/>
        </a:p>
      </dgm:t>
    </dgm:pt>
  </dgm:ptLst>
  <dgm:cxnLst>
    <dgm:cxn modelId="{321DC411-6E03-4212-8859-219C375C7A8B}" type="presOf" srcId="{2DD35A42-A3C8-41E8-B510-BD68D787BF54}" destId="{3C7B0213-CD06-4726-93E5-D2A35E877F54}" srcOrd="0" destOrd="0" presId="urn:microsoft.com/office/officeart/2005/8/layout/vList2"/>
    <dgm:cxn modelId="{08A56DD5-C27E-42E7-9BAA-4082794CB026}" srcId="{81A6B52E-BA0C-44A9-8864-F12569454DA1}" destId="{1AA3193E-FC5E-4B18-ABA3-7F1857C6CAA1}" srcOrd="0" destOrd="0" parTransId="{9E889AB2-3DF8-4148-8066-53861C73228C}" sibTransId="{13CBC00F-59AD-47F2-B50C-C1A7AD58227D}"/>
    <dgm:cxn modelId="{54B2AEE6-4BCD-4F1F-91E4-4977FF872273}" srcId="{81A6B52E-BA0C-44A9-8864-F12569454DA1}" destId="{97D92F00-72D9-42FF-919F-02D7BFD92412}" srcOrd="1" destOrd="0" parTransId="{821C1C65-8297-4E48-8C7B-392A2AE564AA}" sibTransId="{2CB08B4C-1670-432C-BCBD-A8D7A656A2D3}"/>
    <dgm:cxn modelId="{5A7E4ED0-5B09-4D39-860B-0EBDCC6B7D52}" type="presOf" srcId="{E8EA4E2F-179C-44D7-9DB9-D140B2357FE8}" destId="{3C7B0213-CD06-4726-93E5-D2A35E877F54}" srcOrd="0" destOrd="1" presId="urn:microsoft.com/office/officeart/2005/8/layout/vList2"/>
    <dgm:cxn modelId="{567F0756-25BB-4579-8C9A-F3CB5B78E5A8}" type="presOf" srcId="{1AA3193E-FC5E-4B18-ABA3-7F1857C6CAA1}" destId="{E72DD6CC-25C6-4566-87A3-6A28FD2C00BC}" srcOrd="0" destOrd="0" presId="urn:microsoft.com/office/officeart/2005/8/layout/vList2"/>
    <dgm:cxn modelId="{05CB98B9-36CB-4753-832A-48735AC2D930}" type="presOf" srcId="{81A6B52E-BA0C-44A9-8864-F12569454DA1}" destId="{346EDFD8-CC72-41D9-B39E-D609F729AD64}" srcOrd="0" destOrd="0" presId="urn:microsoft.com/office/officeart/2005/8/layout/vList2"/>
    <dgm:cxn modelId="{8234D261-39E3-4A17-96E8-1D11D9C3C98B}" srcId="{1AA3193E-FC5E-4B18-ABA3-7F1857C6CAA1}" destId="{2DD35A42-A3C8-41E8-B510-BD68D787BF54}" srcOrd="0" destOrd="0" parTransId="{F7A22581-7A0C-4BE6-9758-A63C7D5CF830}" sibTransId="{5498F7B8-C9C5-4178-9C13-ADDC9300BCD0}"/>
    <dgm:cxn modelId="{FE642343-9C84-4AF5-89CD-43F9F4D5E3FC}" type="presOf" srcId="{97D92F00-72D9-42FF-919F-02D7BFD92412}" destId="{3BD659B4-6BB0-4210-891B-540F98808A51}" srcOrd="0" destOrd="0" presId="urn:microsoft.com/office/officeart/2005/8/layout/vList2"/>
    <dgm:cxn modelId="{45993341-A661-4B6D-837D-7A1022FF02E8}" srcId="{1AA3193E-FC5E-4B18-ABA3-7F1857C6CAA1}" destId="{E8EA4E2F-179C-44D7-9DB9-D140B2357FE8}" srcOrd="1" destOrd="0" parTransId="{F296FA71-6F23-4C1B-B23F-A19907D9EEE3}" sibTransId="{EC6E51F5-2010-44B2-ADA1-8A0136069635}"/>
    <dgm:cxn modelId="{471346E7-7621-4813-BA2B-115141848BBD}" type="presParOf" srcId="{346EDFD8-CC72-41D9-B39E-D609F729AD64}" destId="{E72DD6CC-25C6-4566-87A3-6A28FD2C00BC}" srcOrd="0" destOrd="0" presId="urn:microsoft.com/office/officeart/2005/8/layout/vList2"/>
    <dgm:cxn modelId="{189BC4EC-22BC-4846-875B-475B8E2372CA}" type="presParOf" srcId="{346EDFD8-CC72-41D9-B39E-D609F729AD64}" destId="{3C7B0213-CD06-4726-93E5-D2A35E877F54}" srcOrd="1" destOrd="0" presId="urn:microsoft.com/office/officeart/2005/8/layout/vList2"/>
    <dgm:cxn modelId="{500FFED9-99EF-4248-A9C8-E9481DCA6D0E}" type="presParOf" srcId="{346EDFD8-CC72-41D9-B39E-D609F729AD64}" destId="{3BD659B4-6BB0-4210-891B-540F98808A5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09B633D-13A5-4060-8886-56578F2C14A0}"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203AF477-1CEC-4DD0-BE3C-F8F1471EAF5F}">
      <dgm:prSet custT="1"/>
      <dgm:spPr/>
      <dgm:t>
        <a:bodyPr/>
        <a:lstStyle/>
        <a:p>
          <a:pPr rtl="0"/>
          <a:r>
            <a:rPr lang="en-US" sz="2800" dirty="0" smtClean="0"/>
            <a:t>There are additional requirements for HCBS settings when the individual lives in the home of their provider.  These rules are:</a:t>
          </a:r>
          <a:endParaRPr lang="en-US" sz="2800" dirty="0"/>
        </a:p>
      </dgm:t>
    </dgm:pt>
    <dgm:pt modelId="{CD9DAB80-C920-4FBA-91AC-173C697F96F4}" type="parTrans" cxnId="{A03481CF-9D97-4540-AF52-208F847BE8F8}">
      <dgm:prSet/>
      <dgm:spPr/>
      <dgm:t>
        <a:bodyPr/>
        <a:lstStyle/>
        <a:p>
          <a:endParaRPr lang="en-US"/>
        </a:p>
      </dgm:t>
    </dgm:pt>
    <dgm:pt modelId="{AAD02AA5-01E0-43E5-BEA7-67B9D0A35C54}" type="sibTrans" cxnId="{A03481CF-9D97-4540-AF52-208F847BE8F8}">
      <dgm:prSet/>
      <dgm:spPr/>
      <dgm:t>
        <a:bodyPr/>
        <a:lstStyle/>
        <a:p>
          <a:endParaRPr lang="en-US"/>
        </a:p>
      </dgm:t>
    </dgm:pt>
    <dgm:pt modelId="{54D410D7-30C4-4641-A68F-99B1FD229C55}">
      <dgm:prSet custT="1"/>
      <dgm:spPr/>
      <dgm:t>
        <a:bodyPr/>
        <a:lstStyle/>
        <a:p>
          <a:pPr rtl="0">
            <a:spcAft>
              <a:spcPts val="600"/>
            </a:spcAft>
          </a:pPr>
          <a:r>
            <a:rPr lang="en-US" sz="2400" dirty="0" smtClean="0"/>
            <a:t>The setting is physically accessible to the individual</a:t>
          </a:r>
          <a:endParaRPr lang="en-US" sz="2400" dirty="0"/>
        </a:p>
      </dgm:t>
    </dgm:pt>
    <dgm:pt modelId="{70C639DB-6CF4-44AE-A139-2A51E4A65C4F}" type="parTrans" cxnId="{951FA3C8-2E8E-4EF3-B145-A884B9CB01A5}">
      <dgm:prSet/>
      <dgm:spPr/>
      <dgm:t>
        <a:bodyPr/>
        <a:lstStyle/>
        <a:p>
          <a:endParaRPr lang="en-US"/>
        </a:p>
      </dgm:t>
    </dgm:pt>
    <dgm:pt modelId="{333AAA6E-E59C-4431-8732-EF571B9F3D28}" type="sibTrans" cxnId="{951FA3C8-2E8E-4EF3-B145-A884B9CB01A5}">
      <dgm:prSet/>
      <dgm:spPr/>
      <dgm:t>
        <a:bodyPr/>
        <a:lstStyle/>
        <a:p>
          <a:endParaRPr lang="en-US"/>
        </a:p>
      </dgm:t>
    </dgm:pt>
    <dgm:pt modelId="{CB62DA3B-3D1F-4F98-9858-1EDE36436220}">
      <dgm:prSet custT="1"/>
      <dgm:spPr/>
      <dgm:t>
        <a:bodyPr/>
        <a:lstStyle/>
        <a:p>
          <a:pPr rtl="0">
            <a:spcAft>
              <a:spcPts val="600"/>
            </a:spcAft>
          </a:pPr>
          <a:r>
            <a:rPr lang="en-US" sz="2400" dirty="0" smtClean="0"/>
            <a:t>There is a Residency Agreement in place for each individual addressing protections for the individuals and the eviction and appeal processes</a:t>
          </a:r>
          <a:endParaRPr lang="en-US" sz="2400" dirty="0"/>
        </a:p>
      </dgm:t>
    </dgm:pt>
    <dgm:pt modelId="{FE78EF44-B9F4-4A3E-BEF6-A668C23E286C}" type="parTrans" cxnId="{D9EB6C03-E812-4C38-B672-4A7AFBC2CE1E}">
      <dgm:prSet/>
      <dgm:spPr/>
      <dgm:t>
        <a:bodyPr/>
        <a:lstStyle/>
        <a:p>
          <a:endParaRPr lang="en-US"/>
        </a:p>
      </dgm:t>
    </dgm:pt>
    <dgm:pt modelId="{508F3621-B73D-40A2-A290-09041F9ACB5C}" type="sibTrans" cxnId="{D9EB6C03-E812-4C38-B672-4A7AFBC2CE1E}">
      <dgm:prSet/>
      <dgm:spPr/>
      <dgm:t>
        <a:bodyPr/>
        <a:lstStyle/>
        <a:p>
          <a:endParaRPr lang="en-US"/>
        </a:p>
      </dgm:t>
    </dgm:pt>
    <dgm:pt modelId="{8A38D0C9-5F44-4E32-967A-18658C85A417}">
      <dgm:prSet custT="1"/>
      <dgm:spPr/>
      <dgm:t>
        <a:bodyPr/>
        <a:lstStyle/>
        <a:p>
          <a:pPr rtl="0">
            <a:spcAft>
              <a:spcPct val="15000"/>
            </a:spcAft>
          </a:pPr>
          <a:r>
            <a:rPr lang="en-US" sz="2400" dirty="0" smtClean="0"/>
            <a:t>Each individual has privacy in his or her own unit</a:t>
          </a:r>
          <a:endParaRPr lang="en-US" sz="2400" dirty="0"/>
        </a:p>
      </dgm:t>
    </dgm:pt>
    <dgm:pt modelId="{CABDD090-3C61-4887-A729-7586682AADD8}" type="parTrans" cxnId="{1E7EB7CB-760E-4CA9-9B72-987E444EF58B}">
      <dgm:prSet/>
      <dgm:spPr/>
      <dgm:t>
        <a:bodyPr/>
        <a:lstStyle/>
        <a:p>
          <a:endParaRPr lang="en-US"/>
        </a:p>
      </dgm:t>
    </dgm:pt>
    <dgm:pt modelId="{89806E14-9BBF-4B0C-8F16-7363C517FF40}" type="sibTrans" cxnId="{1E7EB7CB-760E-4CA9-9B72-987E444EF58B}">
      <dgm:prSet/>
      <dgm:spPr/>
      <dgm:t>
        <a:bodyPr/>
        <a:lstStyle/>
        <a:p>
          <a:endParaRPr lang="en-US"/>
        </a:p>
      </dgm:t>
    </dgm:pt>
    <dgm:pt modelId="{14682F1F-AC82-4DC7-B580-6D19BC295305}" type="pres">
      <dgm:prSet presAssocID="{C09B633D-13A5-4060-8886-56578F2C14A0}" presName="Name0" presStyleCnt="0">
        <dgm:presLayoutVars>
          <dgm:dir/>
          <dgm:animLvl val="lvl"/>
          <dgm:resizeHandles val="exact"/>
        </dgm:presLayoutVars>
      </dgm:prSet>
      <dgm:spPr/>
      <dgm:t>
        <a:bodyPr/>
        <a:lstStyle/>
        <a:p>
          <a:endParaRPr lang="en-US"/>
        </a:p>
      </dgm:t>
    </dgm:pt>
    <dgm:pt modelId="{3D1578DC-EC0A-47DE-A5F7-61F47E9A45E1}" type="pres">
      <dgm:prSet presAssocID="{203AF477-1CEC-4DD0-BE3C-F8F1471EAF5F}" presName="composite" presStyleCnt="0"/>
      <dgm:spPr/>
    </dgm:pt>
    <dgm:pt modelId="{19A65DEE-20F8-4D2C-B9B5-2CA5EC5D5B64}" type="pres">
      <dgm:prSet presAssocID="{203AF477-1CEC-4DD0-BE3C-F8F1471EAF5F}" presName="parTx" presStyleLbl="alignNode1" presStyleIdx="0" presStyleCnt="1" custScaleY="106523" custLinFactNeighborX="-226" custLinFactNeighborY="-15324">
        <dgm:presLayoutVars>
          <dgm:chMax val="0"/>
          <dgm:chPref val="0"/>
          <dgm:bulletEnabled val="1"/>
        </dgm:presLayoutVars>
      </dgm:prSet>
      <dgm:spPr/>
      <dgm:t>
        <a:bodyPr/>
        <a:lstStyle/>
        <a:p>
          <a:endParaRPr lang="en-US"/>
        </a:p>
      </dgm:t>
    </dgm:pt>
    <dgm:pt modelId="{A7C98B4E-A24A-490A-9F38-B110275F4ED9}" type="pres">
      <dgm:prSet presAssocID="{203AF477-1CEC-4DD0-BE3C-F8F1471EAF5F}" presName="desTx" presStyleLbl="alignAccFollowNode1" presStyleIdx="0" presStyleCnt="1" custScaleY="105713" custLinFactNeighborY="-4396">
        <dgm:presLayoutVars>
          <dgm:bulletEnabled val="1"/>
        </dgm:presLayoutVars>
      </dgm:prSet>
      <dgm:spPr/>
      <dgm:t>
        <a:bodyPr/>
        <a:lstStyle/>
        <a:p>
          <a:endParaRPr lang="en-US"/>
        </a:p>
      </dgm:t>
    </dgm:pt>
  </dgm:ptLst>
  <dgm:cxnLst>
    <dgm:cxn modelId="{A03481CF-9D97-4540-AF52-208F847BE8F8}" srcId="{C09B633D-13A5-4060-8886-56578F2C14A0}" destId="{203AF477-1CEC-4DD0-BE3C-F8F1471EAF5F}" srcOrd="0" destOrd="0" parTransId="{CD9DAB80-C920-4FBA-91AC-173C697F96F4}" sibTransId="{AAD02AA5-01E0-43E5-BEA7-67B9D0A35C54}"/>
    <dgm:cxn modelId="{449B11BF-DAAF-4027-918D-2D7B0954687E}" type="presOf" srcId="{CB62DA3B-3D1F-4F98-9858-1EDE36436220}" destId="{A7C98B4E-A24A-490A-9F38-B110275F4ED9}" srcOrd="0" destOrd="1" presId="urn:microsoft.com/office/officeart/2005/8/layout/hList1"/>
    <dgm:cxn modelId="{CF4FAE6C-5F29-4D98-92FC-28A117831BBA}" type="presOf" srcId="{8A38D0C9-5F44-4E32-967A-18658C85A417}" destId="{A7C98B4E-A24A-490A-9F38-B110275F4ED9}" srcOrd="0" destOrd="2" presId="urn:microsoft.com/office/officeart/2005/8/layout/hList1"/>
    <dgm:cxn modelId="{D9EB6C03-E812-4C38-B672-4A7AFBC2CE1E}" srcId="{203AF477-1CEC-4DD0-BE3C-F8F1471EAF5F}" destId="{CB62DA3B-3D1F-4F98-9858-1EDE36436220}" srcOrd="1" destOrd="0" parTransId="{FE78EF44-B9F4-4A3E-BEF6-A668C23E286C}" sibTransId="{508F3621-B73D-40A2-A290-09041F9ACB5C}"/>
    <dgm:cxn modelId="{26777FF8-D33A-4888-A45D-EA55322A0BFC}" type="presOf" srcId="{54D410D7-30C4-4641-A68F-99B1FD229C55}" destId="{A7C98B4E-A24A-490A-9F38-B110275F4ED9}" srcOrd="0" destOrd="0" presId="urn:microsoft.com/office/officeart/2005/8/layout/hList1"/>
    <dgm:cxn modelId="{F0FABA42-F60A-42F4-8916-7E69BD622919}" type="presOf" srcId="{C09B633D-13A5-4060-8886-56578F2C14A0}" destId="{14682F1F-AC82-4DC7-B580-6D19BC295305}" srcOrd="0" destOrd="0" presId="urn:microsoft.com/office/officeart/2005/8/layout/hList1"/>
    <dgm:cxn modelId="{616D13BB-B0DB-40AC-85F6-DF61C413F3B0}" type="presOf" srcId="{203AF477-1CEC-4DD0-BE3C-F8F1471EAF5F}" destId="{19A65DEE-20F8-4D2C-B9B5-2CA5EC5D5B64}" srcOrd="0" destOrd="0" presId="urn:microsoft.com/office/officeart/2005/8/layout/hList1"/>
    <dgm:cxn modelId="{951FA3C8-2E8E-4EF3-B145-A884B9CB01A5}" srcId="{203AF477-1CEC-4DD0-BE3C-F8F1471EAF5F}" destId="{54D410D7-30C4-4641-A68F-99B1FD229C55}" srcOrd="0" destOrd="0" parTransId="{70C639DB-6CF4-44AE-A139-2A51E4A65C4F}" sibTransId="{333AAA6E-E59C-4431-8732-EF571B9F3D28}"/>
    <dgm:cxn modelId="{1E7EB7CB-760E-4CA9-9B72-987E444EF58B}" srcId="{203AF477-1CEC-4DD0-BE3C-F8F1471EAF5F}" destId="{8A38D0C9-5F44-4E32-967A-18658C85A417}" srcOrd="2" destOrd="0" parTransId="{CABDD090-3C61-4887-A729-7586682AADD8}" sibTransId="{89806E14-9BBF-4B0C-8F16-7363C517FF40}"/>
    <dgm:cxn modelId="{C2FFC91E-3E24-423F-A279-5148D9EDC675}" type="presParOf" srcId="{14682F1F-AC82-4DC7-B580-6D19BC295305}" destId="{3D1578DC-EC0A-47DE-A5F7-61F47E9A45E1}" srcOrd="0" destOrd="0" presId="urn:microsoft.com/office/officeart/2005/8/layout/hList1"/>
    <dgm:cxn modelId="{084748EB-C511-434A-B058-047231572A85}" type="presParOf" srcId="{3D1578DC-EC0A-47DE-A5F7-61F47E9A45E1}" destId="{19A65DEE-20F8-4D2C-B9B5-2CA5EC5D5B64}" srcOrd="0" destOrd="0" presId="urn:microsoft.com/office/officeart/2005/8/layout/hList1"/>
    <dgm:cxn modelId="{4E80E2AB-D9B9-409F-9AB6-B16CDD936CC2}" type="presParOf" srcId="{3D1578DC-EC0A-47DE-A5F7-61F47E9A45E1}" destId="{A7C98B4E-A24A-490A-9F38-B110275F4ED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63BCFA-173A-43D5-98A5-DFE91821FB51}">
      <dsp:nvSpPr>
        <dsp:cNvPr id="0" name=""/>
        <dsp:cNvSpPr/>
      </dsp:nvSpPr>
      <dsp:spPr>
        <a:xfrm rot="5400000">
          <a:off x="3975211" y="-1091895"/>
          <a:ext cx="1998249" cy="4681728"/>
        </a:xfrm>
        <a:prstGeom prst="round2SameRect">
          <a:avLst/>
        </a:prstGeom>
        <a:solidFill>
          <a:schemeClr val="accent2">
            <a:tint val="40000"/>
            <a:alpha val="90000"/>
            <a:hueOff val="0"/>
            <a:satOff val="0"/>
            <a:lumOff val="0"/>
            <a:alphaOff val="0"/>
          </a:schemeClr>
        </a:solidFill>
        <a:ln w="1079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rtl="0">
            <a:lnSpc>
              <a:spcPct val="90000"/>
            </a:lnSpc>
            <a:spcBef>
              <a:spcPct val="0"/>
            </a:spcBef>
            <a:spcAft>
              <a:spcPct val="15000"/>
            </a:spcAft>
            <a:buChar char="••"/>
          </a:pPr>
          <a:r>
            <a:rPr lang="en-US" sz="1900" kern="1200" smtClean="0">
              <a:hlinkClick xmlns:r="http://schemas.openxmlformats.org/officeDocument/2006/relationships" r:id="rId1"/>
            </a:rPr>
            <a:t>http://www.oregon.gov/DHS/SENIORS-DISABILITIES/HCBS/Pages/index.aspx</a:t>
          </a:r>
          <a:endParaRPr lang="en-US" sz="1900" kern="1200"/>
        </a:p>
      </dsp:txBody>
      <dsp:txXfrm rot="-5400000">
        <a:off x="2633472" y="347390"/>
        <a:ext cx="4584182" cy="1803157"/>
      </dsp:txXfrm>
    </dsp:sp>
    <dsp:sp modelId="{453B26A2-2FB0-411A-933E-1FB8A9224EDC}">
      <dsp:nvSpPr>
        <dsp:cNvPr id="0" name=""/>
        <dsp:cNvSpPr/>
      </dsp:nvSpPr>
      <dsp:spPr>
        <a:xfrm>
          <a:off x="0" y="62"/>
          <a:ext cx="2633472" cy="2497812"/>
        </a:xfrm>
        <a:prstGeom prst="round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en-US" sz="2200" kern="1200" dirty="0" smtClean="0"/>
            <a:t>Please check out the HCBS webpage for additional resources and information related to HCBS: </a:t>
          </a:r>
          <a:endParaRPr lang="en-US" sz="2200" kern="1200" dirty="0"/>
        </a:p>
      </dsp:txBody>
      <dsp:txXfrm>
        <a:off x="121933" y="121995"/>
        <a:ext cx="2389606" cy="2253946"/>
      </dsp:txXfrm>
    </dsp:sp>
    <dsp:sp modelId="{3F4D5956-95DB-414B-A877-B2410AEF2DD4}">
      <dsp:nvSpPr>
        <dsp:cNvPr id="0" name=""/>
        <dsp:cNvSpPr/>
      </dsp:nvSpPr>
      <dsp:spPr>
        <a:xfrm rot="5400000">
          <a:off x="3975211" y="1530807"/>
          <a:ext cx="1998249" cy="4681728"/>
        </a:xfrm>
        <a:prstGeom prst="round2SameRect">
          <a:avLst/>
        </a:prstGeom>
        <a:solidFill>
          <a:schemeClr val="accent3">
            <a:tint val="40000"/>
            <a:alpha val="90000"/>
            <a:hueOff val="0"/>
            <a:satOff val="0"/>
            <a:lumOff val="0"/>
            <a:alphaOff val="0"/>
          </a:schemeClr>
        </a:solidFill>
        <a:ln w="1079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rtl="0">
            <a:lnSpc>
              <a:spcPct val="90000"/>
            </a:lnSpc>
            <a:spcBef>
              <a:spcPct val="0"/>
            </a:spcBef>
            <a:spcAft>
              <a:spcPct val="15000"/>
            </a:spcAft>
            <a:buChar char="••"/>
          </a:pPr>
          <a:r>
            <a:rPr lang="en-US" sz="1900" kern="1200" smtClean="0">
              <a:hlinkClick xmlns:r="http://schemas.openxmlformats.org/officeDocument/2006/relationships" r:id="rId2"/>
            </a:rPr>
            <a:t>HCBS.Oregon@state.or.us</a:t>
          </a:r>
          <a:endParaRPr lang="en-US" sz="1900" kern="1200"/>
        </a:p>
      </dsp:txBody>
      <dsp:txXfrm rot="-5400000">
        <a:off x="2633472" y="2970092"/>
        <a:ext cx="4584182" cy="1803157"/>
      </dsp:txXfrm>
    </dsp:sp>
    <dsp:sp modelId="{5C0C7D16-0675-4A14-AA9C-C92004230983}">
      <dsp:nvSpPr>
        <dsp:cNvPr id="0" name=""/>
        <dsp:cNvSpPr/>
      </dsp:nvSpPr>
      <dsp:spPr>
        <a:xfrm>
          <a:off x="0" y="2622765"/>
          <a:ext cx="2633472" cy="2497812"/>
        </a:xfrm>
        <a:prstGeom prst="roundRect">
          <a:avLst/>
        </a:prstGeom>
        <a:solidFill>
          <a:schemeClr val="accent3">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en-US" sz="2200" kern="1200" smtClean="0"/>
            <a:t>For questions or comments, contact us at: </a:t>
          </a:r>
          <a:endParaRPr lang="en-US" sz="2200" kern="1200"/>
        </a:p>
      </dsp:txBody>
      <dsp:txXfrm>
        <a:off x="121933" y="2744698"/>
        <a:ext cx="2389606" cy="22539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0.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177CAAC-8718-4AE9-BDF8-5C8693EDC8F3}" type="datetimeFigureOut">
              <a:rPr lang="en-US" smtClean="0"/>
              <a:t>12/28/2016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161C91E-B8E7-4561-8083-15A64C4179C7}" type="slidenum">
              <a:rPr lang="en-US" smtClean="0"/>
              <a:t>‹#›</a:t>
            </a:fld>
            <a:endParaRPr lang="en-US" dirty="0"/>
          </a:p>
        </p:txBody>
      </p:sp>
    </p:spTree>
    <p:extLst>
      <p:ext uri="{BB962C8B-B14F-4D97-AF65-F5344CB8AC3E}">
        <p14:creationId xmlns:p14="http://schemas.microsoft.com/office/powerpoint/2010/main" val="4645547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12/28/2016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12/28/2016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12/28/2016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12/28/2016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12/28/2016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12/28/2016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12/28/2016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12/28/2016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3.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1.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29.xml"/><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microsoft.com/office/2007/relationships/diagramDrawing" Target="../diagrams/drawing2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30.xml"/><Relationship Id="rId2" Type="http://schemas.openxmlformats.org/officeDocument/2006/relationships/diagramData" Target="../diagrams/data30.xml"/><Relationship Id="rId1" Type="http://schemas.openxmlformats.org/officeDocument/2006/relationships/slideLayout" Target="../slideLayouts/slideLayout2.xml"/><Relationship Id="rId6" Type="http://schemas.microsoft.com/office/2007/relationships/diagramDrawing" Target="../diagrams/drawing3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31.xml"/><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31.xml"/><Relationship Id="rId5" Type="http://schemas.openxmlformats.org/officeDocument/2006/relationships/diagramColors" Target="../diagrams/colors31.xml"/><Relationship Id="rId4" Type="http://schemas.openxmlformats.org/officeDocument/2006/relationships/diagramQuickStyle" Target="../diagrams/quickStyle31.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32.xml"/><Relationship Id="rId2" Type="http://schemas.openxmlformats.org/officeDocument/2006/relationships/diagramData" Target="../diagrams/data32.xml"/><Relationship Id="rId1" Type="http://schemas.openxmlformats.org/officeDocument/2006/relationships/slideLayout" Target="../slideLayouts/slideLayout2.xml"/><Relationship Id="rId6" Type="http://schemas.microsoft.com/office/2007/relationships/diagramDrawing" Target="../diagrams/drawing32.xml"/><Relationship Id="rId5" Type="http://schemas.openxmlformats.org/officeDocument/2006/relationships/diagramColors" Target="../diagrams/colors32.xml"/><Relationship Id="rId4" Type="http://schemas.openxmlformats.org/officeDocument/2006/relationships/diagramQuickStyle" Target="../diagrams/quickStyle3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33.xml"/><Relationship Id="rId2" Type="http://schemas.openxmlformats.org/officeDocument/2006/relationships/diagramData" Target="../diagrams/data33.xml"/><Relationship Id="rId1" Type="http://schemas.openxmlformats.org/officeDocument/2006/relationships/slideLayout" Target="../slideLayouts/slideLayout2.xml"/><Relationship Id="rId6" Type="http://schemas.microsoft.com/office/2007/relationships/diagramDrawing" Target="../diagrams/drawing33.xml"/><Relationship Id="rId5" Type="http://schemas.openxmlformats.org/officeDocument/2006/relationships/diagramColors" Target="../diagrams/colors33.xml"/><Relationship Id="rId4" Type="http://schemas.openxmlformats.org/officeDocument/2006/relationships/diagramQuickStyle" Target="../diagrams/quickStyle33.xml"/></Relationships>
</file>

<file path=ppt/slides/_rels/slide4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34.xml"/><Relationship Id="rId2" Type="http://schemas.openxmlformats.org/officeDocument/2006/relationships/diagramData" Target="../diagrams/data34.xml"/><Relationship Id="rId1" Type="http://schemas.openxmlformats.org/officeDocument/2006/relationships/slideLayout" Target="../slideLayouts/slideLayout2.xml"/><Relationship Id="rId6" Type="http://schemas.microsoft.com/office/2007/relationships/diagramDrawing" Target="../diagrams/drawing34.xml"/><Relationship Id="rId5" Type="http://schemas.openxmlformats.org/officeDocument/2006/relationships/diagramColors" Target="../diagrams/colors34.xml"/><Relationship Id="rId4" Type="http://schemas.openxmlformats.org/officeDocument/2006/relationships/diagramQuickStyle" Target="../diagrams/quickStyle3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35.xml"/><Relationship Id="rId2" Type="http://schemas.openxmlformats.org/officeDocument/2006/relationships/diagramData" Target="../diagrams/data35.xml"/><Relationship Id="rId1" Type="http://schemas.openxmlformats.org/officeDocument/2006/relationships/slideLayout" Target="../slideLayouts/slideLayout2.xml"/><Relationship Id="rId6" Type="http://schemas.microsoft.com/office/2007/relationships/diagramDrawing" Target="../diagrams/drawing35.xml"/><Relationship Id="rId5" Type="http://schemas.openxmlformats.org/officeDocument/2006/relationships/diagramColors" Target="../diagrams/colors35.xml"/><Relationship Id="rId4" Type="http://schemas.openxmlformats.org/officeDocument/2006/relationships/diagramQuickStyle" Target="../diagrams/quickStyle35.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36.xml"/><Relationship Id="rId2" Type="http://schemas.openxmlformats.org/officeDocument/2006/relationships/diagramData" Target="../diagrams/data36.xml"/><Relationship Id="rId1" Type="http://schemas.openxmlformats.org/officeDocument/2006/relationships/slideLayout" Target="../slideLayouts/slideLayout2.xml"/><Relationship Id="rId6" Type="http://schemas.microsoft.com/office/2007/relationships/diagramDrawing" Target="../diagrams/drawing36.xml"/><Relationship Id="rId5" Type="http://schemas.openxmlformats.org/officeDocument/2006/relationships/diagramColors" Target="../diagrams/colors36.xml"/><Relationship Id="rId4" Type="http://schemas.openxmlformats.org/officeDocument/2006/relationships/diagramQuickStyle" Target="../diagrams/quickStyle3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37.xml"/><Relationship Id="rId2" Type="http://schemas.openxmlformats.org/officeDocument/2006/relationships/diagramData" Target="../diagrams/data37.xml"/><Relationship Id="rId1" Type="http://schemas.openxmlformats.org/officeDocument/2006/relationships/slideLayout" Target="../slideLayouts/slideLayout2.xml"/><Relationship Id="rId6" Type="http://schemas.microsoft.com/office/2007/relationships/diagramDrawing" Target="../diagrams/drawing37.xml"/><Relationship Id="rId5" Type="http://schemas.openxmlformats.org/officeDocument/2006/relationships/diagramColors" Target="../diagrams/colors37.xml"/><Relationship Id="rId4" Type="http://schemas.openxmlformats.org/officeDocument/2006/relationships/diagramQuickStyle" Target="../diagrams/quickStyle37.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38.xml"/><Relationship Id="rId2" Type="http://schemas.openxmlformats.org/officeDocument/2006/relationships/diagramData" Target="../diagrams/data38.xml"/><Relationship Id="rId1" Type="http://schemas.openxmlformats.org/officeDocument/2006/relationships/slideLayout" Target="../slideLayouts/slideLayout2.xml"/><Relationship Id="rId6" Type="http://schemas.microsoft.com/office/2007/relationships/diagramDrawing" Target="../diagrams/drawing38.xml"/><Relationship Id="rId5" Type="http://schemas.openxmlformats.org/officeDocument/2006/relationships/diagramColors" Target="../diagrams/colors38.xml"/><Relationship Id="rId4" Type="http://schemas.openxmlformats.org/officeDocument/2006/relationships/diagramQuickStyle" Target="../diagrams/quickStyle3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39.xml"/><Relationship Id="rId2" Type="http://schemas.openxmlformats.org/officeDocument/2006/relationships/diagramData" Target="../diagrams/data39.xml"/><Relationship Id="rId1" Type="http://schemas.openxmlformats.org/officeDocument/2006/relationships/slideLayout" Target="../slideLayouts/slideLayout2.xml"/><Relationship Id="rId6" Type="http://schemas.microsoft.com/office/2007/relationships/diagramDrawing" Target="../diagrams/drawing39.xml"/><Relationship Id="rId5" Type="http://schemas.openxmlformats.org/officeDocument/2006/relationships/diagramColors" Target="../diagrams/colors39.xml"/><Relationship Id="rId4" Type="http://schemas.openxmlformats.org/officeDocument/2006/relationships/diagramQuickStyle" Target="../diagrams/quickStyle3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40.xml"/><Relationship Id="rId2" Type="http://schemas.openxmlformats.org/officeDocument/2006/relationships/diagramData" Target="../diagrams/data40.xml"/><Relationship Id="rId1" Type="http://schemas.openxmlformats.org/officeDocument/2006/relationships/slideLayout" Target="../slideLayouts/slideLayout2.xml"/><Relationship Id="rId6" Type="http://schemas.microsoft.com/office/2007/relationships/diagramDrawing" Target="../diagrams/drawing40.xml"/><Relationship Id="rId5" Type="http://schemas.openxmlformats.org/officeDocument/2006/relationships/diagramColors" Target="../diagrams/colors40.xml"/><Relationship Id="rId4" Type="http://schemas.openxmlformats.org/officeDocument/2006/relationships/diagramQuickStyle" Target="../diagrams/quickStyle40.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41.xml"/><Relationship Id="rId2" Type="http://schemas.openxmlformats.org/officeDocument/2006/relationships/diagramData" Target="../diagrams/data41.xml"/><Relationship Id="rId1" Type="http://schemas.openxmlformats.org/officeDocument/2006/relationships/slideLayout" Target="../slideLayouts/slideLayout2.xml"/><Relationship Id="rId6" Type="http://schemas.microsoft.com/office/2007/relationships/diagramDrawing" Target="../diagrams/drawing41.xml"/><Relationship Id="rId5" Type="http://schemas.openxmlformats.org/officeDocument/2006/relationships/diagramColors" Target="../diagrams/colors41.xml"/><Relationship Id="rId4" Type="http://schemas.openxmlformats.org/officeDocument/2006/relationships/diagramQuickStyle" Target="../diagrams/quickStyle41.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42.xml"/><Relationship Id="rId2" Type="http://schemas.openxmlformats.org/officeDocument/2006/relationships/diagramData" Target="../diagrams/data42.xml"/><Relationship Id="rId1" Type="http://schemas.openxmlformats.org/officeDocument/2006/relationships/slideLayout" Target="../slideLayouts/slideLayout2.xml"/><Relationship Id="rId6" Type="http://schemas.microsoft.com/office/2007/relationships/diagramDrawing" Target="../diagrams/drawing42.xml"/><Relationship Id="rId5" Type="http://schemas.openxmlformats.org/officeDocument/2006/relationships/diagramColors" Target="../diagrams/colors42.xml"/><Relationship Id="rId4" Type="http://schemas.openxmlformats.org/officeDocument/2006/relationships/diagramQuickStyle" Target="../diagrams/quickStyle4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9848" y="1298448"/>
            <a:ext cx="7315200" cy="2685723"/>
          </a:xfrm>
        </p:spPr>
        <p:txBody>
          <a:bodyPr/>
          <a:lstStyle/>
          <a:p>
            <a:pPr algn="ctr"/>
            <a:r>
              <a:rPr lang="en-US" dirty="0" smtClean="0"/>
              <a:t>Individually-Based Limitations</a:t>
            </a:r>
            <a:br>
              <a:rPr lang="en-US" dirty="0" smtClean="0"/>
            </a:br>
            <a:endParaRPr lang="en-US" dirty="0"/>
          </a:p>
        </p:txBody>
      </p:sp>
      <p:sp>
        <p:nvSpPr>
          <p:cNvPr id="3" name="Subtitle 2"/>
          <p:cNvSpPr>
            <a:spLocks noGrp="1"/>
          </p:cNvSpPr>
          <p:nvPr>
            <p:ph type="subTitle" idx="1"/>
          </p:nvPr>
        </p:nvSpPr>
        <p:spPr>
          <a:xfrm>
            <a:off x="1165330" y="3597226"/>
            <a:ext cx="7315200" cy="914400"/>
          </a:xfrm>
        </p:spPr>
        <p:txBody>
          <a:bodyPr>
            <a:normAutofit lnSpcReduction="10000"/>
          </a:bodyPr>
          <a:lstStyle/>
          <a:p>
            <a:pPr algn="ctr"/>
            <a:r>
              <a:rPr lang="en-US" sz="3200" dirty="0" smtClean="0"/>
              <a:t>Home and Community-Based Services:</a:t>
            </a:r>
          </a:p>
          <a:p>
            <a:pPr algn="ctr"/>
            <a:r>
              <a:rPr lang="en-US" dirty="0" smtClean="0"/>
              <a:t>Addressing Health and Safety with Individual Protections</a:t>
            </a:r>
          </a:p>
          <a:p>
            <a:pPr algn="ctr"/>
            <a:endParaRPr lang="en-US" dirty="0"/>
          </a:p>
          <a:p>
            <a:pPr algn="ctr"/>
            <a:endParaRPr lang="en-US" dirty="0" smtClean="0"/>
          </a:p>
        </p:txBody>
      </p:sp>
      <p:pic>
        <p:nvPicPr>
          <p:cNvPr id="4" name="Picture 3"/>
          <p:cNvPicPr/>
          <p:nvPr/>
        </p:nvPicPr>
        <p:blipFill rotWithShape="1">
          <a:blip r:embed="rId2"/>
          <a:srcRect l="8147" t="39197" r="43890" b="32077"/>
          <a:stretch/>
        </p:blipFill>
        <p:spPr bwMode="auto">
          <a:xfrm>
            <a:off x="8263663" y="5308580"/>
            <a:ext cx="2849245" cy="90614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36663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Rules for Provider-Owned, Controlled or Operated </a:t>
            </a:r>
            <a:r>
              <a:rPr lang="en-US" u="sng" dirty="0" smtClean="0"/>
              <a:t>Residential</a:t>
            </a:r>
            <a:r>
              <a:rPr lang="en-US" dirty="0" smtClean="0"/>
              <a:t> Settings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82912111"/>
              </p:ext>
            </p:extLst>
          </p:nvPr>
        </p:nvGraphicFramePr>
        <p:xfrm>
          <a:off x="3627220" y="591670"/>
          <a:ext cx="7946215" cy="60960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7961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Rules for Provider-Owned, Controlled or Operated </a:t>
            </a:r>
            <a:r>
              <a:rPr lang="en-US" u="sng" dirty="0" smtClean="0"/>
              <a:t>Residential</a:t>
            </a:r>
            <a:r>
              <a:rPr lang="en-US" dirty="0" smtClean="0"/>
              <a:t> Settings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70735883"/>
              </p:ext>
            </p:extLst>
          </p:nvPr>
        </p:nvGraphicFramePr>
        <p:xfrm>
          <a:off x="3869268" y="510987"/>
          <a:ext cx="7315200" cy="57463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62285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569" y="1507396"/>
            <a:ext cx="2431598" cy="3810196"/>
          </a:xfrm>
          <a:noFill/>
          <a:effectLst>
            <a:outerShdw blurRad="50800" dist="38100" dir="2700000" algn="tl" rotWithShape="0">
              <a:prstClr val="black">
                <a:alpha val="40000"/>
              </a:prstClr>
            </a:outerShdw>
          </a:effectLst>
        </p:spPr>
        <p:txBody>
          <a:bodyPr>
            <a:noAutofit/>
          </a:bodyPr>
          <a:lstStyle/>
          <a:p>
            <a:pPr algn="ctr"/>
            <a:r>
              <a:rPr lang="en-US" sz="3600" dirty="0">
                <a:solidFill>
                  <a:schemeClr val="bg1"/>
                </a:solidFill>
              </a:rPr>
              <a:t>Specific Rules for Provider-Owned, Controlled or Operated </a:t>
            </a:r>
            <a:r>
              <a:rPr lang="en-US" sz="3600" u="sng" dirty="0">
                <a:solidFill>
                  <a:schemeClr val="bg1"/>
                </a:solidFill>
              </a:rPr>
              <a:t>Residential</a:t>
            </a:r>
            <a:r>
              <a:rPr lang="en-US" sz="3600" dirty="0">
                <a:solidFill>
                  <a:schemeClr val="bg1"/>
                </a:solidFill>
              </a:rPr>
              <a:t> Settings</a:t>
            </a:r>
          </a:p>
        </p:txBody>
      </p:sp>
      <p:sp>
        <p:nvSpPr>
          <p:cNvPr id="6" name="TextBox 5"/>
          <p:cNvSpPr txBox="1"/>
          <p:nvPr/>
        </p:nvSpPr>
        <p:spPr>
          <a:xfrm>
            <a:off x="3856150" y="6316676"/>
            <a:ext cx="7927233" cy="27699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US" sz="1200" b="1" dirty="0">
                <a:solidFill>
                  <a:schemeClr val="tx1"/>
                </a:solidFill>
              </a:rPr>
              <a:t>The freedoms and protections </a:t>
            </a:r>
            <a:r>
              <a:rPr lang="en-US" sz="1200" b="1" dirty="0" smtClean="0">
                <a:solidFill>
                  <a:schemeClr val="tx1"/>
                </a:solidFill>
              </a:rPr>
              <a:t>above </a:t>
            </a:r>
            <a:r>
              <a:rPr lang="en-US" sz="1200" b="1" dirty="0">
                <a:solidFill>
                  <a:schemeClr val="tx1"/>
                </a:solidFill>
              </a:rPr>
              <a:t>can only be limited if there is a </a:t>
            </a:r>
            <a:r>
              <a:rPr lang="en-US" sz="1200" b="1" dirty="0" smtClean="0">
                <a:solidFill>
                  <a:schemeClr val="tx1"/>
                </a:solidFill>
              </a:rPr>
              <a:t>current, significant health and safety risk.</a:t>
            </a:r>
            <a:endParaRPr lang="en-US" sz="1200" b="1" dirty="0">
              <a:solidFill>
                <a:schemeClr val="tx1"/>
              </a:solidFill>
            </a:endParaRPr>
          </a:p>
        </p:txBody>
      </p:sp>
      <p:sp>
        <p:nvSpPr>
          <p:cNvPr id="10" name="Text Box 2"/>
          <p:cNvSpPr txBox="1">
            <a:spLocks noChangeArrowheads="1"/>
          </p:cNvSpPr>
          <p:nvPr/>
        </p:nvSpPr>
        <p:spPr bwMode="auto">
          <a:xfrm>
            <a:off x="3794111" y="2134530"/>
            <a:ext cx="1816830" cy="8001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anchor="ctr" anchorCtr="0" compatLnSpc="1">
            <a:prstTxWarp prst="textNoShape">
              <a:avLst/>
            </a:prstTxWarp>
          </a:bodyPr>
          <a:lstStyle/>
          <a:p>
            <a:pPr algn="ctr" defTabSz="685800" fontAlgn="base">
              <a:spcBef>
                <a:spcPct val="0"/>
              </a:spcBef>
              <a:spcAft>
                <a:spcPct val="0"/>
              </a:spcAft>
            </a:pPr>
            <a:r>
              <a:rPr lang="en-US" altLang="en-US" sz="1200" b="1" dirty="0">
                <a:solidFill>
                  <a:sysClr val="windowText" lastClr="000000"/>
                </a:solidFill>
                <a:latin typeface="Calibri" pitchFamily="34" charset="0"/>
              </a:rPr>
              <a:t>Schedule/Activities </a:t>
            </a:r>
            <a:endParaRPr lang="en-US" altLang="en-US" sz="1200" b="1" dirty="0" smtClean="0">
              <a:solidFill>
                <a:sysClr val="windowText" lastClr="000000"/>
              </a:solidFill>
              <a:latin typeface="Calibri" pitchFamily="34" charset="0"/>
            </a:endParaRPr>
          </a:p>
          <a:p>
            <a:pPr algn="ctr" defTabSz="685800" fontAlgn="base">
              <a:spcBef>
                <a:spcPct val="0"/>
              </a:spcBef>
              <a:spcAft>
                <a:spcPct val="0"/>
              </a:spcAft>
            </a:pPr>
            <a:r>
              <a:rPr lang="en-US" altLang="en-US" sz="900" b="1" dirty="0" smtClean="0">
                <a:solidFill>
                  <a:sysClr val="windowText" lastClr="000000"/>
                </a:solidFill>
                <a:latin typeface="Calibri" pitchFamily="34" charset="0"/>
              </a:rPr>
              <a:t>Individuals have </a:t>
            </a:r>
            <a:r>
              <a:rPr lang="en-US" altLang="en-US" sz="900" b="1" dirty="0">
                <a:solidFill>
                  <a:sysClr val="windowText" lastClr="000000"/>
                </a:solidFill>
                <a:latin typeface="Calibri" pitchFamily="34" charset="0"/>
              </a:rPr>
              <a:t>the freedom and support to control </a:t>
            </a:r>
            <a:r>
              <a:rPr lang="en-US" altLang="en-US" sz="900" b="1" dirty="0" smtClean="0">
                <a:solidFill>
                  <a:sysClr val="windowText" lastClr="000000"/>
                </a:solidFill>
                <a:latin typeface="Calibri" pitchFamily="34" charset="0"/>
              </a:rPr>
              <a:t>personal </a:t>
            </a:r>
            <a:r>
              <a:rPr lang="en-US" altLang="en-US" sz="900" b="1" dirty="0">
                <a:solidFill>
                  <a:sysClr val="windowText" lastClr="000000"/>
                </a:solidFill>
                <a:latin typeface="Calibri" pitchFamily="34" charset="0"/>
              </a:rPr>
              <a:t>schedule and activities.</a:t>
            </a:r>
          </a:p>
        </p:txBody>
      </p:sp>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10484" r="5964"/>
          <a:stretch/>
        </p:blipFill>
        <p:spPr>
          <a:xfrm>
            <a:off x="6470086" y="447955"/>
            <a:ext cx="2168918" cy="146020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1" name="Picture 10"/>
          <p:cNvPicPr>
            <a:picLocks noChangeAspect="1"/>
          </p:cNvPicPr>
          <p:nvPr/>
        </p:nvPicPr>
        <p:blipFill rotWithShape="1">
          <a:blip r:embed="rId3" cstate="print">
            <a:extLst>
              <a:ext uri="{28A0092B-C50C-407E-A947-70E740481C1C}">
                <a14:useLocalDpi xmlns:a14="http://schemas.microsoft.com/office/drawing/2010/main" val="0"/>
              </a:ext>
            </a:extLst>
          </a:blip>
          <a:srcRect t="10460" b="31088"/>
          <a:stretch/>
        </p:blipFill>
        <p:spPr>
          <a:xfrm>
            <a:off x="3886200" y="3485840"/>
            <a:ext cx="1577992" cy="145014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69225" y="3485840"/>
            <a:ext cx="2168917" cy="144322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3" name="Text Box 2"/>
          <p:cNvSpPr txBox="1">
            <a:spLocks noChangeArrowheads="1"/>
          </p:cNvSpPr>
          <p:nvPr/>
        </p:nvSpPr>
        <p:spPr bwMode="auto">
          <a:xfrm>
            <a:off x="3928556" y="5193108"/>
            <a:ext cx="1682385" cy="8001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anchor="ctr" anchorCtr="0" compatLnSpc="1">
            <a:prstTxWarp prst="textNoShape">
              <a:avLst/>
            </a:prstTxWarp>
          </a:bodyPr>
          <a:lstStyle/>
          <a:p>
            <a:pPr algn="ctr" defTabSz="685800" fontAlgn="base">
              <a:spcBef>
                <a:spcPct val="0"/>
              </a:spcBef>
              <a:spcAft>
                <a:spcPts val="750"/>
              </a:spcAft>
            </a:pPr>
            <a:r>
              <a:rPr lang="en-US" altLang="en-US" sz="1200" b="1" dirty="0">
                <a:solidFill>
                  <a:sysClr val="windowText" lastClr="000000"/>
                </a:solidFill>
                <a:latin typeface="Calibri" pitchFamily="34" charset="0"/>
              </a:rPr>
              <a:t>Locks   </a:t>
            </a:r>
            <a:r>
              <a:rPr lang="en-US" altLang="en-US" sz="1050" b="1" dirty="0">
                <a:solidFill>
                  <a:sysClr val="windowText" lastClr="000000"/>
                </a:solidFill>
                <a:latin typeface="Calibri" pitchFamily="34" charset="0"/>
              </a:rPr>
              <a:t>                       </a:t>
            </a:r>
            <a:r>
              <a:rPr lang="en-US" altLang="en-US" sz="1050" b="1" dirty="0" smtClean="0">
                <a:solidFill>
                  <a:sysClr val="windowText" lastClr="000000"/>
                </a:solidFill>
                <a:latin typeface="Calibri" pitchFamily="34" charset="0"/>
              </a:rPr>
              <a:t>       </a:t>
            </a:r>
            <a:r>
              <a:rPr lang="en-US" altLang="en-US" sz="900" b="1" dirty="0" smtClean="0">
                <a:solidFill>
                  <a:sysClr val="windowText" lastClr="000000"/>
                </a:solidFill>
                <a:latin typeface="Calibri" pitchFamily="34" charset="0"/>
              </a:rPr>
              <a:t> Individuals have locking bedroom doors with only the individual and appropriate staff having keys.</a:t>
            </a:r>
            <a:endParaRPr lang="en-US" altLang="en-US" sz="1200" b="1" dirty="0">
              <a:solidFill>
                <a:sysClr val="windowText" lastClr="000000"/>
              </a:solidFill>
              <a:latin typeface="Arial" pitchFamily="34" charset="0"/>
            </a:endParaRPr>
          </a:p>
        </p:txBody>
      </p:sp>
      <p:sp>
        <p:nvSpPr>
          <p:cNvPr id="14" name="Text Box 2"/>
          <p:cNvSpPr txBox="1">
            <a:spLocks noChangeArrowheads="1"/>
          </p:cNvSpPr>
          <p:nvPr/>
        </p:nvSpPr>
        <p:spPr bwMode="auto">
          <a:xfrm>
            <a:off x="6620153" y="2142477"/>
            <a:ext cx="1960605" cy="8001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anchor="ctr" anchorCtr="0" compatLnSpc="1">
            <a:prstTxWarp prst="textNoShape">
              <a:avLst/>
            </a:prstTxWarp>
          </a:bodyPr>
          <a:lstStyle/>
          <a:p>
            <a:pPr algn="ctr" defTabSz="685800" fontAlgn="base">
              <a:spcBef>
                <a:spcPct val="0"/>
              </a:spcBef>
              <a:spcAft>
                <a:spcPts val="750"/>
              </a:spcAft>
            </a:pPr>
            <a:r>
              <a:rPr lang="en-US" altLang="en-US" sz="1200" b="1" dirty="0" smtClean="0">
                <a:solidFill>
                  <a:sysClr val="windowText" lastClr="000000"/>
                </a:solidFill>
                <a:latin typeface="Calibri" pitchFamily="34" charset="0"/>
              </a:rPr>
              <a:t>De</a:t>
            </a:r>
            <a:r>
              <a:rPr lang="en-US" altLang="en-US" sz="1200" b="1" dirty="0">
                <a:solidFill>
                  <a:sysClr val="windowText" lastClr="000000"/>
                </a:solidFill>
                <a:latin typeface="Calibri" pitchFamily="34" charset="0"/>
              </a:rPr>
              <a:t>corations</a:t>
            </a:r>
            <a:r>
              <a:rPr lang="en-US" altLang="en-US" sz="1050" b="1" dirty="0">
                <a:solidFill>
                  <a:sysClr val="windowText" lastClr="000000"/>
                </a:solidFill>
                <a:latin typeface="Calibri" pitchFamily="34" charset="0"/>
              </a:rPr>
              <a:t>    </a:t>
            </a:r>
            <a:r>
              <a:rPr lang="en-US" altLang="en-US" sz="1050" b="1" dirty="0" smtClean="0">
                <a:solidFill>
                  <a:sysClr val="windowText" lastClr="000000"/>
                </a:solidFill>
                <a:latin typeface="Calibri" pitchFamily="34" charset="0"/>
              </a:rPr>
              <a:t>                          </a:t>
            </a:r>
            <a:r>
              <a:rPr lang="en-US" altLang="en-US" sz="900" b="1" dirty="0" smtClean="0">
                <a:solidFill>
                  <a:sysClr val="windowText" lastClr="000000"/>
                </a:solidFill>
                <a:latin typeface="Calibri" pitchFamily="34" charset="0"/>
              </a:rPr>
              <a:t>Individuals may </a:t>
            </a:r>
            <a:r>
              <a:rPr lang="en-US" altLang="en-US" sz="900" b="1" dirty="0">
                <a:solidFill>
                  <a:sysClr val="windowText" lastClr="000000"/>
                </a:solidFill>
                <a:latin typeface="Calibri" pitchFamily="34" charset="0"/>
              </a:rPr>
              <a:t>furnish and decorate </a:t>
            </a:r>
            <a:r>
              <a:rPr lang="en-US" altLang="en-US" sz="900" b="1" dirty="0" smtClean="0">
                <a:solidFill>
                  <a:sysClr val="windowText" lastClr="000000"/>
                </a:solidFill>
                <a:latin typeface="Calibri" pitchFamily="34" charset="0"/>
              </a:rPr>
              <a:t>their bedroom or unit </a:t>
            </a:r>
            <a:r>
              <a:rPr lang="en-US" altLang="en-US" sz="900" b="1" dirty="0">
                <a:solidFill>
                  <a:sysClr val="windowText" lastClr="000000"/>
                </a:solidFill>
                <a:latin typeface="Calibri" pitchFamily="34" charset="0"/>
              </a:rPr>
              <a:t>within </a:t>
            </a:r>
            <a:r>
              <a:rPr lang="en-US" altLang="en-US" sz="900" b="1" dirty="0" smtClean="0">
                <a:solidFill>
                  <a:sysClr val="windowText" lastClr="000000"/>
                </a:solidFill>
                <a:latin typeface="Calibri" pitchFamily="34" charset="0"/>
              </a:rPr>
              <a:t>the Residency Agreement.</a:t>
            </a:r>
            <a:endParaRPr lang="en-US" altLang="en-US" sz="1200" b="1" dirty="0">
              <a:solidFill>
                <a:sysClr val="windowText" lastClr="000000"/>
              </a:solidFill>
              <a:latin typeface="Arial" pitchFamily="34" charset="0"/>
            </a:endParaRPr>
          </a:p>
        </p:txBody>
      </p:sp>
      <p:sp>
        <p:nvSpPr>
          <p:cNvPr id="15" name="Text Box 2"/>
          <p:cNvSpPr txBox="1">
            <a:spLocks noChangeArrowheads="1"/>
          </p:cNvSpPr>
          <p:nvPr/>
        </p:nvSpPr>
        <p:spPr bwMode="auto">
          <a:xfrm>
            <a:off x="6652095" y="5193108"/>
            <a:ext cx="1960605" cy="8001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anchor="ctr" anchorCtr="0" compatLnSpc="1">
            <a:prstTxWarp prst="textNoShape">
              <a:avLst/>
            </a:prstTxWarp>
          </a:bodyPr>
          <a:lstStyle/>
          <a:p>
            <a:pPr algn="ctr" defTabSz="685800" fontAlgn="base">
              <a:spcBef>
                <a:spcPct val="0"/>
              </a:spcBef>
              <a:spcAft>
                <a:spcPts val="750"/>
              </a:spcAft>
            </a:pPr>
            <a:r>
              <a:rPr lang="en-US" altLang="en-US" sz="1200" b="1" dirty="0">
                <a:solidFill>
                  <a:sysClr val="windowText" lastClr="000000"/>
                </a:solidFill>
                <a:latin typeface="Calibri" pitchFamily="34" charset="0"/>
              </a:rPr>
              <a:t>Visitors        </a:t>
            </a:r>
            <a:r>
              <a:rPr lang="en-US" altLang="en-US" sz="1050" b="1" dirty="0">
                <a:solidFill>
                  <a:sysClr val="windowText" lastClr="000000"/>
                </a:solidFill>
                <a:latin typeface="Calibri" pitchFamily="34" charset="0"/>
              </a:rPr>
              <a:t>                </a:t>
            </a:r>
            <a:r>
              <a:rPr lang="en-US" altLang="en-US" sz="1050" b="1" dirty="0" smtClean="0">
                <a:solidFill>
                  <a:sysClr val="windowText" lastClr="000000"/>
                </a:solidFill>
                <a:latin typeface="Calibri" pitchFamily="34" charset="0"/>
              </a:rPr>
              <a:t>              </a:t>
            </a:r>
            <a:r>
              <a:rPr lang="en-US" altLang="en-US" sz="900" b="1" dirty="0" smtClean="0">
                <a:solidFill>
                  <a:sysClr val="windowText" lastClr="000000"/>
                </a:solidFill>
                <a:latin typeface="Calibri" pitchFamily="34" charset="0"/>
              </a:rPr>
              <a:t>Individuals may have visitors of their choosing at any time.</a:t>
            </a:r>
            <a:endParaRPr lang="en-US" altLang="en-US" sz="1200" b="1" dirty="0">
              <a:solidFill>
                <a:sysClr val="windowText" lastClr="000000"/>
              </a:solidFill>
              <a:latin typeface="Arial" pitchFamily="34" charset="0"/>
            </a:endParaRPr>
          </a:p>
        </p:txBody>
      </p:sp>
      <p:sp>
        <p:nvSpPr>
          <p:cNvPr id="16" name="Text Box 12"/>
          <p:cNvSpPr txBox="1">
            <a:spLocks noChangeArrowheads="1"/>
          </p:cNvSpPr>
          <p:nvPr/>
        </p:nvSpPr>
        <p:spPr bwMode="auto">
          <a:xfrm>
            <a:off x="9564129" y="2139292"/>
            <a:ext cx="1816343" cy="79533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anchor="ctr" anchorCtr="0" compatLnSpc="1">
            <a:prstTxWarp prst="textNoShape">
              <a:avLst/>
            </a:prstTxWarp>
          </a:bodyPr>
          <a:lstStyle/>
          <a:p>
            <a:pPr algn="ctr" defTabSz="685800" fontAlgn="base">
              <a:spcBef>
                <a:spcPct val="0"/>
              </a:spcBef>
              <a:spcAft>
                <a:spcPct val="0"/>
              </a:spcAft>
            </a:pPr>
            <a:r>
              <a:rPr lang="en-US" altLang="en-US" sz="1200" b="1" dirty="0">
                <a:solidFill>
                  <a:sysClr val="windowText" lastClr="000000"/>
                </a:solidFill>
                <a:latin typeface="Calibri" pitchFamily="34" charset="0"/>
              </a:rPr>
              <a:t>Access to Food          </a:t>
            </a:r>
            <a:r>
              <a:rPr lang="en-US" altLang="en-US" sz="1200" b="1" dirty="0" smtClean="0">
                <a:solidFill>
                  <a:sysClr val="windowText" lastClr="000000"/>
                </a:solidFill>
                <a:latin typeface="Calibri" pitchFamily="34" charset="0"/>
              </a:rPr>
              <a:t>       </a:t>
            </a:r>
            <a:r>
              <a:rPr lang="en-US" altLang="en-US" sz="900" b="1" dirty="0" smtClean="0">
                <a:solidFill>
                  <a:sysClr val="windowText" lastClr="000000"/>
                </a:solidFill>
                <a:latin typeface="Calibri" pitchFamily="34" charset="0"/>
              </a:rPr>
              <a:t>Individuals </a:t>
            </a:r>
            <a:r>
              <a:rPr lang="en-US" altLang="en-US" sz="900" b="1" dirty="0">
                <a:solidFill>
                  <a:sysClr val="windowText" lastClr="000000"/>
                </a:solidFill>
                <a:latin typeface="Calibri" pitchFamily="34" charset="0"/>
              </a:rPr>
              <a:t>have the freedom and support to have access to </a:t>
            </a:r>
            <a:r>
              <a:rPr lang="en-US" altLang="en-US" sz="900" b="1" dirty="0" smtClean="0">
                <a:solidFill>
                  <a:sysClr val="windowText" lastClr="000000"/>
                </a:solidFill>
                <a:latin typeface="Calibri" pitchFamily="34" charset="0"/>
              </a:rPr>
              <a:t>personal food </a:t>
            </a:r>
            <a:r>
              <a:rPr lang="en-US" altLang="en-US" sz="900" b="1" dirty="0">
                <a:solidFill>
                  <a:sysClr val="windowText" lastClr="000000"/>
                </a:solidFill>
                <a:latin typeface="Calibri" pitchFamily="34" charset="0"/>
              </a:rPr>
              <a:t>at any time</a:t>
            </a:r>
            <a:r>
              <a:rPr lang="en-US" altLang="en-US" sz="900" dirty="0">
                <a:solidFill>
                  <a:sysClr val="windowText" lastClr="000000"/>
                </a:solidFill>
                <a:latin typeface="Calibri" pitchFamily="34" charset="0"/>
              </a:rPr>
              <a:t>.</a:t>
            </a:r>
            <a:endParaRPr lang="en-US" altLang="en-US" sz="1200" dirty="0">
              <a:solidFill>
                <a:sysClr val="windowText" lastClr="000000"/>
              </a:solidFill>
              <a:latin typeface="Arial" pitchFamily="34" charset="0"/>
            </a:endParaRPr>
          </a:p>
        </p:txBody>
      </p:sp>
      <p:sp>
        <p:nvSpPr>
          <p:cNvPr id="17" name="Text Box 2"/>
          <p:cNvSpPr txBox="1">
            <a:spLocks noChangeArrowheads="1"/>
          </p:cNvSpPr>
          <p:nvPr/>
        </p:nvSpPr>
        <p:spPr bwMode="auto">
          <a:xfrm>
            <a:off x="9617733" y="5192641"/>
            <a:ext cx="1816343" cy="80056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anchor="ctr" anchorCtr="0" compatLnSpc="1">
            <a:prstTxWarp prst="textNoShape">
              <a:avLst/>
            </a:prstTxWarp>
          </a:bodyPr>
          <a:lstStyle/>
          <a:p>
            <a:pPr algn="ctr" defTabSz="685800" fontAlgn="base">
              <a:spcBef>
                <a:spcPct val="0"/>
              </a:spcBef>
              <a:spcAft>
                <a:spcPts val="750"/>
              </a:spcAft>
            </a:pPr>
            <a:r>
              <a:rPr lang="en-US" altLang="en-US" sz="1200" b="1" dirty="0">
                <a:solidFill>
                  <a:sysClr val="windowText" lastClr="000000"/>
                </a:solidFill>
                <a:latin typeface="Calibri" pitchFamily="34" charset="0"/>
              </a:rPr>
              <a:t>Roommates  </a:t>
            </a:r>
            <a:r>
              <a:rPr lang="en-US" altLang="en-US" sz="1050" b="1" dirty="0">
                <a:solidFill>
                  <a:sysClr val="windowText" lastClr="000000"/>
                </a:solidFill>
                <a:latin typeface="Calibri" pitchFamily="34" charset="0"/>
              </a:rPr>
              <a:t>               </a:t>
            </a:r>
            <a:r>
              <a:rPr lang="en-US" altLang="en-US" sz="1050" b="1" dirty="0" smtClean="0">
                <a:solidFill>
                  <a:sysClr val="windowText" lastClr="000000"/>
                </a:solidFill>
                <a:latin typeface="Calibri" pitchFamily="34" charset="0"/>
              </a:rPr>
              <a:t>    </a:t>
            </a:r>
            <a:r>
              <a:rPr lang="en-US" altLang="en-US" sz="900" b="1" dirty="0" smtClean="0">
                <a:solidFill>
                  <a:sysClr val="windowText" lastClr="000000"/>
                </a:solidFill>
                <a:latin typeface="Calibri" pitchFamily="34" charset="0"/>
              </a:rPr>
              <a:t>Individuals sharing bedrooms have a choice in roommate.</a:t>
            </a:r>
            <a:endParaRPr lang="en-US" altLang="en-US" sz="1200" b="1" dirty="0">
              <a:solidFill>
                <a:sysClr val="windowText" lastClr="000000"/>
              </a:solidFill>
              <a:latin typeface="Arial" pitchFamily="34" charset="0"/>
            </a:endParaRPr>
          </a:p>
        </p:txBody>
      </p:sp>
      <p:pic>
        <p:nvPicPr>
          <p:cNvPr id="1026" name="Picture 2" descr="I:\DHS Communications\Images\Dollar photo club images\Dollarphotoclub_12536616.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531786" y="3508469"/>
            <a:ext cx="1881028" cy="132559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22" name="Picture 2" descr="image002"/>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8103" b="34618"/>
          <a:stretch/>
        </p:blipFill>
        <p:spPr bwMode="auto">
          <a:xfrm>
            <a:off x="3886201" y="511553"/>
            <a:ext cx="1608043" cy="138404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 descr="healthy_diet[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64129" y="511553"/>
            <a:ext cx="1816343" cy="1397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280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Individually-Based Limitations (IBL’s)</a:t>
            </a:r>
            <a:br>
              <a:rPr lang="en-US" dirty="0" smtClean="0"/>
            </a:br>
            <a:endParaRPr lang="en-US" dirty="0"/>
          </a:p>
        </p:txBody>
      </p:sp>
      <p:sp>
        <p:nvSpPr>
          <p:cNvPr id="3" name="Subtitle 2"/>
          <p:cNvSpPr>
            <a:spLocks noGrp="1"/>
          </p:cNvSpPr>
          <p:nvPr>
            <p:ph type="subTitle" idx="1"/>
          </p:nvPr>
        </p:nvSpPr>
        <p:spPr/>
        <p:txBody>
          <a:bodyPr>
            <a:normAutofit/>
          </a:bodyPr>
          <a:lstStyle/>
          <a:p>
            <a:pPr algn="ctr"/>
            <a:r>
              <a:rPr lang="en-US" dirty="0" smtClean="0"/>
              <a:t>When and How They </a:t>
            </a:r>
            <a:r>
              <a:rPr lang="en-US" dirty="0"/>
              <a:t>A</a:t>
            </a:r>
            <a:r>
              <a:rPr lang="en-US" dirty="0" smtClean="0"/>
              <a:t>pply</a:t>
            </a:r>
            <a:endParaRPr lang="en-US" dirty="0"/>
          </a:p>
        </p:txBody>
      </p:sp>
    </p:spTree>
    <p:extLst>
      <p:ext uri="{BB962C8B-B14F-4D97-AF65-F5344CB8AC3E}">
        <p14:creationId xmlns:p14="http://schemas.microsoft.com/office/powerpoint/2010/main" val="3466539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Individually-Based Limitations?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03687203"/>
              </p:ext>
            </p:extLst>
          </p:nvPr>
        </p:nvGraphicFramePr>
        <p:xfrm>
          <a:off x="3272117" y="394447"/>
          <a:ext cx="7879977" cy="6042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4519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Individually-Based Limitations?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57747612"/>
              </p:ext>
            </p:extLst>
          </p:nvPr>
        </p:nvGraphicFramePr>
        <p:xfrm>
          <a:off x="3869268" y="189470"/>
          <a:ext cx="7638991" cy="61207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2204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Individually-Based Limitations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19755516"/>
              </p:ext>
            </p:extLst>
          </p:nvPr>
        </p:nvGraphicFramePr>
        <p:xfrm>
          <a:off x="3764692" y="494270"/>
          <a:ext cx="7419776" cy="56264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1979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Limitations may only be applied:</a:t>
            </a:r>
            <a:br>
              <a:rPr lang="en-US" dirty="0"/>
            </a:b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97840246"/>
              </p:ext>
            </p:extLst>
          </p:nvPr>
        </p:nvGraphicFramePr>
        <p:xfrm>
          <a:off x="3814119" y="444843"/>
          <a:ext cx="7370349" cy="59641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7688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Individually-Based Limitations</a:t>
            </a:r>
            <a:br>
              <a:rPr lang="en-US" dirty="0" smtClean="0"/>
            </a:br>
            <a:r>
              <a:rPr lang="en-US" dirty="0" smtClean="0"/>
              <a:t>may only be applied to these HCBS protections:</a:t>
            </a:r>
            <a:endParaRPr lang="en-US" dirty="0"/>
          </a:p>
        </p:txBody>
      </p:sp>
      <p:graphicFrame>
        <p:nvGraphicFramePr>
          <p:cNvPr id="4" name="Content Placeholder 4"/>
          <p:cNvGraphicFramePr>
            <a:graphicFrameLocks noGrp="1"/>
          </p:cNvGraphicFramePr>
          <p:nvPr>
            <p:ph idx="1"/>
            <p:extLst>
              <p:ext uri="{D42A27DB-BD31-4B8C-83A1-F6EECF244321}">
                <p14:modId xmlns:p14="http://schemas.microsoft.com/office/powerpoint/2010/main" val="3372405065"/>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1453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5036" y="1122363"/>
            <a:ext cx="9144000" cy="1241896"/>
          </a:xfrm>
        </p:spPr>
        <p:txBody>
          <a:bodyPr>
            <a:normAutofit/>
          </a:bodyPr>
          <a:lstStyle/>
          <a:p>
            <a:r>
              <a:rPr lang="en-US" sz="3600" dirty="0" smtClean="0"/>
              <a:t>Essential Elements to Consider if an Individually-Based Limitation is appropriate</a:t>
            </a:r>
            <a:endParaRPr lang="en-US" sz="3600" dirty="0"/>
          </a:p>
        </p:txBody>
      </p:sp>
      <p:graphicFrame>
        <p:nvGraphicFramePr>
          <p:cNvPr id="4" name="Diagram 3"/>
          <p:cNvGraphicFramePr/>
          <p:nvPr>
            <p:extLst>
              <p:ext uri="{D42A27DB-BD31-4B8C-83A1-F6EECF244321}">
                <p14:modId xmlns:p14="http://schemas.microsoft.com/office/powerpoint/2010/main" val="4227913682"/>
              </p:ext>
            </p:extLst>
          </p:nvPr>
        </p:nvGraphicFramePr>
        <p:xfrm>
          <a:off x="873211" y="2364259"/>
          <a:ext cx="10264346" cy="396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9285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HCBS?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54366896"/>
              </p:ext>
            </p:extLst>
          </p:nvPr>
        </p:nvGraphicFramePr>
        <p:xfrm>
          <a:off x="3869268" y="864108"/>
          <a:ext cx="7315200"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4784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Individually-Based Limitations:</a:t>
            </a:r>
            <a:br>
              <a:rPr lang="en-US" dirty="0" smtClean="0"/>
            </a:br>
            <a:r>
              <a:rPr lang="en-US" dirty="0" smtClean="0"/>
              <a:t>Best Practice Guidance</a:t>
            </a:r>
            <a:br>
              <a:rPr lang="en-US" dirty="0" smtClean="0"/>
            </a:br>
            <a:r>
              <a:rPr lang="en-US" dirty="0"/>
              <a:t/>
            </a:r>
            <a:br>
              <a:rPr lang="en-US" dirty="0"/>
            </a:br>
            <a:r>
              <a:rPr lang="en-US" dirty="0" smtClean="0"/>
              <a:t>Example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89604899"/>
              </p:ext>
            </p:extLst>
          </p:nvPr>
        </p:nvGraphicFramePr>
        <p:xfrm>
          <a:off x="3536302" y="205273"/>
          <a:ext cx="8192278" cy="6410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7686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should an Individually-Based Limitation be used?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2977089"/>
              </p:ext>
            </p:extLst>
          </p:nvPr>
        </p:nvGraphicFramePr>
        <p:xfrm>
          <a:off x="3737462" y="345989"/>
          <a:ext cx="7869651" cy="59641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08569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should an Individually-Based Limitation be used?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06624250"/>
              </p:ext>
            </p:extLst>
          </p:nvPr>
        </p:nvGraphicFramePr>
        <p:xfrm>
          <a:off x="3608173" y="205945"/>
          <a:ext cx="7949513" cy="63596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60667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Individually-Based Limitations:</a:t>
            </a:r>
            <a:br>
              <a:rPr lang="en-US" dirty="0" smtClean="0"/>
            </a:br>
            <a:r>
              <a:rPr lang="en-US" dirty="0" smtClean="0"/>
              <a:t>Best Practice Guidance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05659971"/>
              </p:ext>
            </p:extLst>
          </p:nvPr>
        </p:nvGraphicFramePr>
        <p:xfrm>
          <a:off x="3869268" y="864108"/>
          <a:ext cx="7315200"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00817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Individually-Based Limitation- What is </a:t>
            </a:r>
            <a:r>
              <a:rPr lang="en-US" u="sng" dirty="0" smtClean="0"/>
              <a:t>not</a:t>
            </a:r>
            <a:r>
              <a:rPr lang="en-US" dirty="0" smtClean="0"/>
              <a:t> a limitation?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0180743"/>
              </p:ext>
            </p:extLst>
          </p:nvPr>
        </p:nvGraphicFramePr>
        <p:xfrm>
          <a:off x="3869268" y="962962"/>
          <a:ext cx="7315200"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40106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222691"/>
            <a:ext cx="2947482" cy="4601183"/>
          </a:xfrm>
        </p:spPr>
        <p:txBody>
          <a:bodyPr/>
          <a:lstStyle/>
          <a:p>
            <a:r>
              <a:rPr lang="en-US" dirty="0" smtClean="0"/>
              <a:t>Individually-Based Limitation- What is a limitation?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36315565"/>
              </p:ext>
            </p:extLst>
          </p:nvPr>
        </p:nvGraphicFramePr>
        <p:xfrm>
          <a:off x="3869268" y="962962"/>
          <a:ext cx="7315200"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42205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 What is </a:t>
            </a:r>
            <a:r>
              <a:rPr lang="en-US" u="sng" dirty="0"/>
              <a:t>not</a:t>
            </a:r>
            <a:r>
              <a:rPr lang="en-US" dirty="0"/>
              <a:t> a limitation</a:t>
            </a:r>
            <a:r>
              <a:rPr lang="en-US" dirty="0" smtClean="0"/>
              <a:t>?:</a:t>
            </a:r>
            <a:br>
              <a:rPr lang="en-US" dirty="0" smtClean="0"/>
            </a:br>
            <a:r>
              <a:rPr lang="en-US" dirty="0" smtClean="0"/>
              <a:t>Unanticipated Situations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3059942"/>
              </p:ext>
            </p:extLst>
          </p:nvPr>
        </p:nvGraphicFramePr>
        <p:xfrm>
          <a:off x="3603811" y="864108"/>
          <a:ext cx="7996517"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11897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Individually-Based Limitation- What is </a:t>
            </a:r>
            <a:r>
              <a:rPr lang="en-US" u="sng" dirty="0"/>
              <a:t>not</a:t>
            </a:r>
            <a:r>
              <a:rPr lang="en-US" dirty="0"/>
              <a:t> a limitation</a:t>
            </a:r>
            <a:r>
              <a:rPr lang="en-US" dirty="0" smtClean="0"/>
              <a:t>?</a:t>
            </a:r>
            <a:br>
              <a:rPr lang="en-US" dirty="0" smtClean="0"/>
            </a:br>
            <a:r>
              <a:rPr lang="en-US" dirty="0"/>
              <a:t/>
            </a:r>
            <a:br>
              <a:rPr lang="en-US" dirty="0"/>
            </a:br>
            <a:r>
              <a:rPr lang="en-US" dirty="0" smtClean="0"/>
              <a:t>Consideration for Children in Residential Settings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81119332"/>
              </p:ext>
            </p:extLst>
          </p:nvPr>
        </p:nvGraphicFramePr>
        <p:xfrm>
          <a:off x="3649362" y="255373"/>
          <a:ext cx="7858897" cy="62689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81527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for Individually-Based Limitations</a:t>
            </a:r>
            <a:br>
              <a:rPr lang="en-US" dirty="0" smtClean="0"/>
            </a:br>
            <a:r>
              <a:rPr lang="en-US" sz="2400" dirty="0" smtClean="0"/>
              <a:t>OAR 411-004-0040</a:t>
            </a:r>
            <a:r>
              <a:rPr lang="en-US"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33368981"/>
              </p:ext>
            </p:extLst>
          </p:nvPr>
        </p:nvGraphicFramePr>
        <p:xfrm>
          <a:off x="3468130" y="864108"/>
          <a:ext cx="8311978"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97094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for Individually-Based Limitations</a:t>
            </a:r>
            <a:br>
              <a:rPr lang="en-US" dirty="0" smtClean="0"/>
            </a:br>
            <a:r>
              <a:rPr lang="en-US" sz="2400" dirty="0" smtClean="0"/>
              <a:t>OAR 411-004-0040</a:t>
            </a:r>
            <a:r>
              <a:rPr lang="en-US"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24916338"/>
              </p:ext>
            </p:extLst>
          </p:nvPr>
        </p:nvGraphicFramePr>
        <p:xfrm>
          <a:off x="3468130" y="329514"/>
          <a:ext cx="8311978" cy="6186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6990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fundamentals of HCBS are: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79191023"/>
              </p:ext>
            </p:extLst>
          </p:nvPr>
        </p:nvGraphicFramePr>
        <p:xfrm>
          <a:off x="3468130" y="107093"/>
          <a:ext cx="8155459"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86290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Individually-Based Limitations:</a:t>
            </a:r>
            <a:br>
              <a:rPr lang="en-US" dirty="0" smtClean="0"/>
            </a:br>
            <a:r>
              <a:rPr lang="en-US" sz="3200" dirty="0" smtClean="0"/>
              <a:t>Documentation</a:t>
            </a:r>
            <a:br>
              <a:rPr lang="en-US" sz="3200" dirty="0" smtClean="0"/>
            </a:br>
            <a:r>
              <a:rPr lang="en-US" sz="3200" dirty="0"/>
              <a:t/>
            </a:r>
            <a:br>
              <a:rPr lang="en-US" sz="3200" dirty="0"/>
            </a:br>
            <a:r>
              <a:rPr lang="en-US" sz="3200" dirty="0" smtClean="0"/>
              <a:t>Use this form </a:t>
            </a:r>
            <a:r>
              <a:rPr lang="en-US" sz="2400" dirty="0" smtClean="0"/>
              <a:t>(attach it to the ISP)</a:t>
            </a:r>
            <a:endParaRPr lang="en-US" sz="2400" dirty="0"/>
          </a:p>
        </p:txBody>
      </p:sp>
      <p:pic>
        <p:nvPicPr>
          <p:cNvPr id="4" name="Content Placeholder 3"/>
          <p:cNvPicPr>
            <a:picLocks noGrp="1" noChangeAspect="1"/>
          </p:cNvPicPr>
          <p:nvPr>
            <p:ph idx="1"/>
          </p:nvPr>
        </p:nvPicPr>
        <p:blipFill>
          <a:blip r:embed="rId2"/>
          <a:stretch>
            <a:fillRect/>
          </a:stretch>
        </p:blipFill>
        <p:spPr>
          <a:xfrm>
            <a:off x="4703806" y="238847"/>
            <a:ext cx="4893276" cy="6527106"/>
          </a:xfrm>
          <a:prstGeom prst="rect">
            <a:avLst/>
          </a:prstGeom>
        </p:spPr>
      </p:pic>
    </p:spTree>
    <p:extLst>
      <p:ext uri="{BB962C8B-B14F-4D97-AF65-F5344CB8AC3E}">
        <p14:creationId xmlns:p14="http://schemas.microsoft.com/office/powerpoint/2010/main" val="17020928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Individually-Based Limitations:</a:t>
            </a:r>
            <a:br>
              <a:rPr lang="en-US" dirty="0" smtClean="0"/>
            </a:br>
            <a:r>
              <a:rPr lang="en-US" sz="3200" dirty="0" smtClean="0"/>
              <a:t>Documentation</a:t>
            </a:r>
            <a:br>
              <a:rPr lang="en-US" sz="3200" dirty="0" smtClean="0"/>
            </a:br>
            <a:r>
              <a:rPr lang="en-US" sz="3200" dirty="0"/>
              <a:t/>
            </a:r>
            <a:br>
              <a:rPr lang="en-US" sz="3200" dirty="0"/>
            </a:br>
            <a:r>
              <a:rPr lang="en-US" sz="3200" dirty="0" smtClean="0"/>
              <a:t>Use this form </a:t>
            </a:r>
            <a:r>
              <a:rPr lang="en-US" sz="2400" dirty="0" smtClean="0"/>
              <a:t>(attach it to the ISP)</a:t>
            </a:r>
            <a:endParaRPr lang="en-US" sz="2400" dirty="0"/>
          </a:p>
        </p:txBody>
      </p:sp>
      <p:pic>
        <p:nvPicPr>
          <p:cNvPr id="4" name="Content Placeholder 3"/>
          <p:cNvPicPr>
            <a:picLocks noGrp="1" noChangeAspect="1"/>
          </p:cNvPicPr>
          <p:nvPr>
            <p:ph idx="1"/>
          </p:nvPr>
        </p:nvPicPr>
        <p:blipFill>
          <a:blip r:embed="rId2"/>
          <a:stretch>
            <a:fillRect/>
          </a:stretch>
        </p:blipFill>
        <p:spPr>
          <a:xfrm>
            <a:off x="4926227" y="40238"/>
            <a:ext cx="5082746" cy="6615106"/>
          </a:xfrm>
          <a:prstGeom prst="rect">
            <a:avLst/>
          </a:prstGeom>
        </p:spPr>
      </p:pic>
    </p:spTree>
    <p:extLst>
      <p:ext uri="{BB962C8B-B14F-4D97-AF65-F5344CB8AC3E}">
        <p14:creationId xmlns:p14="http://schemas.microsoft.com/office/powerpoint/2010/main" val="41855341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Individually-Based Limitations:</a:t>
            </a:r>
            <a:br>
              <a:rPr lang="en-US" dirty="0" smtClean="0"/>
            </a:br>
            <a:r>
              <a:rPr lang="en-US" sz="3200" dirty="0" smtClean="0"/>
              <a:t>Documentation</a:t>
            </a:r>
            <a:br>
              <a:rPr lang="en-US" sz="3200" dirty="0" smtClean="0"/>
            </a:br>
            <a:r>
              <a:rPr lang="en-US" sz="3200" dirty="0"/>
              <a:t/>
            </a:r>
            <a:br>
              <a:rPr lang="en-US" sz="3200" dirty="0"/>
            </a:br>
            <a:r>
              <a:rPr lang="en-US" sz="3200" dirty="0" smtClean="0"/>
              <a:t>Use this form </a:t>
            </a:r>
            <a:r>
              <a:rPr lang="en-US" sz="2400" dirty="0" smtClean="0"/>
              <a:t>(attach it to the ISP)</a:t>
            </a:r>
            <a:endParaRPr lang="en-US" sz="2400" dirty="0"/>
          </a:p>
        </p:txBody>
      </p:sp>
      <p:pic>
        <p:nvPicPr>
          <p:cNvPr id="5" name="Content Placeholder 4"/>
          <p:cNvPicPr>
            <a:picLocks noGrp="1" noChangeAspect="1"/>
          </p:cNvPicPr>
          <p:nvPr>
            <p:ph idx="1"/>
          </p:nvPr>
        </p:nvPicPr>
        <p:blipFill>
          <a:blip r:embed="rId2"/>
          <a:stretch>
            <a:fillRect/>
          </a:stretch>
        </p:blipFill>
        <p:spPr>
          <a:xfrm>
            <a:off x="5008605" y="116298"/>
            <a:ext cx="4909751" cy="6450709"/>
          </a:xfrm>
          <a:prstGeom prst="rect">
            <a:avLst/>
          </a:prstGeom>
        </p:spPr>
      </p:pic>
    </p:spTree>
    <p:extLst>
      <p:ext uri="{BB962C8B-B14F-4D97-AF65-F5344CB8AC3E}">
        <p14:creationId xmlns:p14="http://schemas.microsoft.com/office/powerpoint/2010/main" val="31450436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Individually-Based Limitations:</a:t>
            </a:r>
            <a:br>
              <a:rPr lang="en-US" dirty="0" smtClean="0"/>
            </a:br>
            <a:r>
              <a:rPr lang="en-US" sz="3200" dirty="0" smtClean="0"/>
              <a:t>Documentation</a:t>
            </a:r>
            <a:br>
              <a:rPr lang="en-US" sz="3200" dirty="0" smtClean="0"/>
            </a:br>
            <a:r>
              <a:rPr lang="en-US" sz="3200" dirty="0"/>
              <a:t/>
            </a:r>
            <a:br>
              <a:rPr lang="en-US" sz="3200" dirty="0"/>
            </a:br>
            <a:r>
              <a:rPr lang="en-US" sz="3200" dirty="0" smtClean="0"/>
              <a:t>Use this form </a:t>
            </a:r>
            <a:r>
              <a:rPr lang="en-US" sz="2400" dirty="0" smtClean="0"/>
              <a:t>(attach it to the ISP)</a:t>
            </a:r>
            <a:endParaRPr lang="en-US" sz="2400" dirty="0"/>
          </a:p>
        </p:txBody>
      </p:sp>
      <p:pic>
        <p:nvPicPr>
          <p:cNvPr id="4" name="Content Placeholder 3"/>
          <p:cNvPicPr>
            <a:picLocks noGrp="1" noChangeAspect="1"/>
          </p:cNvPicPr>
          <p:nvPr>
            <p:ph idx="1"/>
          </p:nvPr>
        </p:nvPicPr>
        <p:blipFill>
          <a:blip r:embed="rId2"/>
          <a:stretch>
            <a:fillRect/>
          </a:stretch>
        </p:blipFill>
        <p:spPr>
          <a:xfrm>
            <a:off x="4819135" y="257186"/>
            <a:ext cx="4978556" cy="6514316"/>
          </a:xfrm>
          <a:prstGeom prst="rect">
            <a:avLst/>
          </a:prstGeom>
        </p:spPr>
      </p:pic>
    </p:spTree>
    <p:extLst>
      <p:ext uri="{BB962C8B-B14F-4D97-AF65-F5344CB8AC3E}">
        <p14:creationId xmlns:p14="http://schemas.microsoft.com/office/powerpoint/2010/main" val="19068162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2994134" cy="4601183"/>
          </a:xfrm>
        </p:spPr>
        <p:txBody>
          <a:bodyPr/>
          <a:lstStyle/>
          <a:p>
            <a:r>
              <a:rPr lang="en-US" dirty="0" smtClean="0"/>
              <a:t>Individually-Based Limitations:</a:t>
            </a:r>
            <a:br>
              <a:rPr lang="en-US" dirty="0" smtClean="0"/>
            </a:br>
            <a:r>
              <a:rPr lang="en-US" dirty="0" smtClean="0"/>
              <a:t>Responsibilities of the </a:t>
            </a:r>
            <a:r>
              <a:rPr lang="en-US" u="sng" dirty="0" smtClean="0"/>
              <a:t>Services Coordinator</a:t>
            </a:r>
            <a:r>
              <a:rPr lang="en-US" dirty="0"/>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58560510"/>
              </p:ext>
            </p:extLst>
          </p:nvPr>
        </p:nvGraphicFramePr>
        <p:xfrm>
          <a:off x="3624649" y="123568"/>
          <a:ext cx="7974227" cy="65902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88728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8" y="1123837"/>
            <a:ext cx="3068779" cy="4601183"/>
          </a:xfrm>
        </p:spPr>
        <p:txBody>
          <a:bodyPr/>
          <a:lstStyle/>
          <a:p>
            <a:r>
              <a:rPr lang="en-US" dirty="0" smtClean="0"/>
              <a:t>Individually-Based Limitations:</a:t>
            </a:r>
            <a:br>
              <a:rPr lang="en-US" dirty="0" smtClean="0"/>
            </a:br>
            <a:r>
              <a:rPr lang="en-US" dirty="0" smtClean="0"/>
              <a:t>Responsibilities of the </a:t>
            </a:r>
            <a:r>
              <a:rPr lang="en-US" u="sng" dirty="0" smtClean="0"/>
              <a:t>Residential Service Setting Provider</a:t>
            </a:r>
            <a:endParaRPr lang="en-US"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54431744"/>
              </p:ext>
            </p:extLst>
          </p:nvPr>
        </p:nvGraphicFramePr>
        <p:xfrm>
          <a:off x="3616411" y="214183"/>
          <a:ext cx="8064843" cy="63348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65815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Limitations:</a:t>
            </a:r>
            <a:br>
              <a:rPr lang="en-US" dirty="0"/>
            </a:br>
            <a:r>
              <a:rPr lang="en-US" dirty="0"/>
              <a:t>Best Practice Guidance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21271885"/>
              </p:ext>
            </p:extLst>
          </p:nvPr>
        </p:nvGraphicFramePr>
        <p:xfrm>
          <a:off x="3492843" y="181232"/>
          <a:ext cx="7982465" cy="63513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48435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Limitations:</a:t>
            </a:r>
            <a:br>
              <a:rPr lang="en-US" dirty="0"/>
            </a:br>
            <a:r>
              <a:rPr lang="en-US" dirty="0"/>
              <a:t>Best Practice </a:t>
            </a:r>
            <a:r>
              <a:rPr lang="en-US" dirty="0" smtClean="0"/>
              <a:t>Guidance</a:t>
            </a:r>
            <a:br>
              <a:rPr lang="en-US" dirty="0" smtClean="0"/>
            </a:br>
            <a:r>
              <a:rPr lang="en-US" dirty="0"/>
              <a:t/>
            </a:r>
            <a:br>
              <a:rPr lang="en-US" dirty="0"/>
            </a:br>
            <a:r>
              <a:rPr lang="en-US" dirty="0" smtClean="0"/>
              <a:t>Example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58113046"/>
              </p:ext>
            </p:extLst>
          </p:nvPr>
        </p:nvGraphicFramePr>
        <p:xfrm>
          <a:off x="3869268" y="317241"/>
          <a:ext cx="7961948" cy="60182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97274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Consent to Individually-Based Limitations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99164290"/>
              </p:ext>
            </p:extLst>
          </p:nvPr>
        </p:nvGraphicFramePr>
        <p:xfrm>
          <a:off x="3869268" y="259976"/>
          <a:ext cx="7315200" cy="62215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63376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Consent to Individually-Based Limitations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5788806"/>
              </p:ext>
            </p:extLst>
          </p:nvPr>
        </p:nvGraphicFramePr>
        <p:xfrm>
          <a:off x="3869268" y="864108"/>
          <a:ext cx="7315200"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8699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6"/>
            <a:ext cx="2947482" cy="4601183"/>
          </a:xfrm>
        </p:spPr>
        <p:txBody>
          <a:bodyPr/>
          <a:lstStyle/>
          <a:p>
            <a:r>
              <a:rPr lang="en-US" dirty="0" smtClean="0"/>
              <a:t>What are the requirements of HCBS?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43268429"/>
              </p:ext>
            </p:extLst>
          </p:nvPr>
        </p:nvGraphicFramePr>
        <p:xfrm>
          <a:off x="3681699" y="389874"/>
          <a:ext cx="7757956" cy="60691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59726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t>Individually-Based Limitations &amp; </a:t>
            </a:r>
            <a:br>
              <a:rPr lang="en-US" dirty="0" smtClean="0"/>
            </a:br>
            <a:r>
              <a:rPr lang="en-US" dirty="0" smtClean="0"/>
              <a:t>The ISP process</a:t>
            </a:r>
            <a:br>
              <a:rPr lang="en-US" dirty="0" smtClean="0"/>
            </a:br>
            <a:endParaRPr lang="en-US" dirty="0"/>
          </a:p>
        </p:txBody>
      </p:sp>
      <p:sp>
        <p:nvSpPr>
          <p:cNvPr id="3" name="Subtitle 2"/>
          <p:cNvSpPr>
            <a:spLocks noGrp="1"/>
          </p:cNvSpPr>
          <p:nvPr>
            <p:ph type="subTitle" idx="1"/>
          </p:nvPr>
        </p:nvSpPr>
        <p:spPr/>
        <p:txBody>
          <a:bodyPr>
            <a:normAutofit/>
          </a:bodyPr>
          <a:lstStyle/>
          <a:p>
            <a:pPr algn="ctr"/>
            <a:r>
              <a:rPr lang="en-US" dirty="0" smtClean="0"/>
              <a:t>Incorporating IBL Requirements into the ISP Planning </a:t>
            </a:r>
            <a:r>
              <a:rPr lang="en-US" dirty="0"/>
              <a:t>P</a:t>
            </a:r>
            <a:r>
              <a:rPr lang="en-US" dirty="0" smtClean="0"/>
              <a:t>rocess</a:t>
            </a:r>
            <a:endParaRPr lang="en-US" dirty="0"/>
          </a:p>
        </p:txBody>
      </p:sp>
    </p:spTree>
    <p:extLst>
      <p:ext uri="{BB962C8B-B14F-4D97-AF65-F5344CB8AC3E}">
        <p14:creationId xmlns:p14="http://schemas.microsoft.com/office/powerpoint/2010/main" val="24492203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IBL’s and the ISP</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95340259"/>
              </p:ext>
            </p:extLst>
          </p:nvPr>
        </p:nvGraphicFramePr>
        <p:xfrm>
          <a:off x="3509319" y="214183"/>
          <a:ext cx="8073081" cy="63596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28152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IBL’s and the ISP</a:t>
            </a:r>
            <a:br>
              <a:rPr lang="en-US" dirty="0" smtClean="0"/>
            </a:br>
            <a:r>
              <a:rPr lang="en-US" sz="2000" dirty="0" smtClean="0"/>
              <a:t>(Risk Management Plan)</a:t>
            </a:r>
            <a:endParaRPr lang="en-US" sz="2000" dirty="0"/>
          </a:p>
        </p:txBody>
      </p:sp>
      <p:pic>
        <p:nvPicPr>
          <p:cNvPr id="6" name="Content Placeholder 5"/>
          <p:cNvPicPr>
            <a:picLocks noGrp="1" noChangeAspect="1"/>
          </p:cNvPicPr>
          <p:nvPr>
            <p:ph idx="1"/>
          </p:nvPr>
        </p:nvPicPr>
        <p:blipFill>
          <a:blip r:embed="rId2"/>
          <a:stretch>
            <a:fillRect/>
          </a:stretch>
        </p:blipFill>
        <p:spPr>
          <a:xfrm>
            <a:off x="3658674" y="1383203"/>
            <a:ext cx="7899432" cy="3794278"/>
          </a:xfrm>
          <a:prstGeom prst="rect">
            <a:avLst/>
          </a:prstGeom>
        </p:spPr>
      </p:pic>
    </p:spTree>
    <p:extLst>
      <p:ext uri="{BB962C8B-B14F-4D97-AF65-F5344CB8AC3E}">
        <p14:creationId xmlns:p14="http://schemas.microsoft.com/office/powerpoint/2010/main" val="13833929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an Individually-Based Limitation be identified outside of the ISP process?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73068624"/>
              </p:ext>
            </p:extLst>
          </p:nvPr>
        </p:nvGraphicFramePr>
        <p:xfrm>
          <a:off x="3679797" y="544871"/>
          <a:ext cx="7762559" cy="57591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0211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9848" y="1298447"/>
            <a:ext cx="7315200" cy="3964017"/>
          </a:xfrm>
        </p:spPr>
        <p:txBody>
          <a:bodyPr>
            <a:normAutofit fontScale="90000"/>
          </a:bodyPr>
          <a:lstStyle/>
          <a:p>
            <a:pPr algn="ctr"/>
            <a:r>
              <a:rPr lang="en-US" dirty="0" smtClean="0"/>
              <a:t>Individually-Based Limitations: </a:t>
            </a:r>
            <a:br>
              <a:rPr lang="en-US" dirty="0" smtClean="0"/>
            </a:br>
            <a:r>
              <a:rPr lang="en-US" dirty="0"/>
              <a:t/>
            </a:r>
            <a:br>
              <a:rPr lang="en-US" dirty="0"/>
            </a:br>
            <a:r>
              <a:rPr lang="en-US" dirty="0" smtClean="0"/>
              <a:t>Timelines</a:t>
            </a:r>
            <a:br>
              <a:rPr lang="en-US" dirty="0" smtClean="0"/>
            </a:br>
            <a:endParaRPr lang="en-US" dirty="0"/>
          </a:p>
        </p:txBody>
      </p:sp>
    </p:spTree>
    <p:extLst>
      <p:ext uri="{BB962C8B-B14F-4D97-AF65-F5344CB8AC3E}">
        <p14:creationId xmlns:p14="http://schemas.microsoft.com/office/powerpoint/2010/main" val="19258574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Limitations will begin rolling out in January 2017</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30675637"/>
              </p:ext>
            </p:extLst>
          </p:nvPr>
        </p:nvGraphicFramePr>
        <p:xfrm>
          <a:off x="3935171" y="476930"/>
          <a:ext cx="7315200"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3674076" y="5725020"/>
            <a:ext cx="8007178" cy="646331"/>
          </a:xfrm>
          <a:prstGeom prst="rect">
            <a:avLst/>
          </a:prstGeom>
          <a:solidFill>
            <a:schemeClr val="accent4"/>
          </a:solidFill>
        </p:spPr>
        <p:txBody>
          <a:bodyPr wrap="square">
            <a:spAutoFit/>
          </a:bodyPr>
          <a:lstStyle/>
          <a:p>
            <a:pPr lvl="0"/>
            <a:r>
              <a:rPr lang="en-US" dirty="0" smtClean="0"/>
              <a:t>New </a:t>
            </a:r>
            <a:r>
              <a:rPr lang="en-US" dirty="0"/>
              <a:t>limitations that are identified after an individual’s 2017 ISP must go through the formal process before being implemented</a:t>
            </a:r>
            <a:r>
              <a:rPr lang="en-US" dirty="0" smtClean="0"/>
              <a:t>.</a:t>
            </a:r>
            <a:endParaRPr lang="en-US" dirty="0"/>
          </a:p>
        </p:txBody>
      </p:sp>
    </p:spTree>
    <p:extLst>
      <p:ext uri="{BB962C8B-B14F-4D97-AF65-F5344CB8AC3E}">
        <p14:creationId xmlns:p14="http://schemas.microsoft.com/office/powerpoint/2010/main" val="4733137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Individuals requiring limits prior to IBL roll-out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29326191"/>
              </p:ext>
            </p:extLst>
          </p:nvPr>
        </p:nvGraphicFramePr>
        <p:xfrm>
          <a:off x="3745700" y="553109"/>
          <a:ext cx="7746083" cy="5742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51653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8925" y="2119063"/>
            <a:ext cx="7315200" cy="3255264"/>
          </a:xfrm>
        </p:spPr>
        <p:txBody>
          <a:bodyPr>
            <a:normAutofit fontScale="90000"/>
          </a:bodyPr>
          <a:lstStyle/>
          <a:p>
            <a:pPr algn="ctr"/>
            <a:r>
              <a:rPr lang="en-US" dirty="0" smtClean="0"/>
              <a:t>Individually-Based Limitations:</a:t>
            </a:r>
            <a:br>
              <a:rPr lang="en-US" dirty="0" smtClean="0"/>
            </a:br>
            <a:r>
              <a:rPr lang="en-US" dirty="0" smtClean="0"/>
              <a:t/>
            </a:r>
            <a:br>
              <a:rPr lang="en-US" dirty="0" smtClean="0"/>
            </a:br>
            <a:r>
              <a:rPr lang="en-US" dirty="0" smtClean="0"/>
              <a:t>Other Questions</a:t>
            </a:r>
            <a:br>
              <a:rPr lang="en-US" dirty="0" smtClean="0"/>
            </a:br>
            <a:endParaRPr lang="en-US" dirty="0"/>
          </a:p>
        </p:txBody>
      </p:sp>
    </p:spTree>
    <p:extLst>
      <p:ext uri="{BB962C8B-B14F-4D97-AF65-F5344CB8AC3E}">
        <p14:creationId xmlns:p14="http://schemas.microsoft.com/office/powerpoint/2010/main" val="2290142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When is an Individually-Based Limitation not allowed?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22294517"/>
              </p:ext>
            </p:extLst>
          </p:nvPr>
        </p:nvGraphicFramePr>
        <p:xfrm>
          <a:off x="3674075" y="362465"/>
          <a:ext cx="7858897" cy="60136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64484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When is an Individually-Based Limitation not an Individually-Based Limitation?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4863686"/>
              </p:ext>
            </p:extLst>
          </p:nvPr>
        </p:nvGraphicFramePr>
        <p:xfrm>
          <a:off x="3524738" y="255373"/>
          <a:ext cx="8024711" cy="6227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0027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HCBS Requirements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5631569"/>
              </p:ext>
            </p:extLst>
          </p:nvPr>
        </p:nvGraphicFramePr>
        <p:xfrm>
          <a:off x="3618255" y="273334"/>
          <a:ext cx="7668309" cy="63021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60839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Restrictions…</a:t>
            </a:r>
            <a:endParaRPr lang="en-US" dirty="0"/>
          </a:p>
        </p:txBody>
      </p:sp>
      <p:graphicFrame>
        <p:nvGraphicFramePr>
          <p:cNvPr id="4" name="Content Placeholder 3"/>
          <p:cNvGraphicFramePr>
            <a:graphicFrameLocks noGrp="1"/>
          </p:cNvGraphicFramePr>
          <p:nvPr>
            <p:ph idx="1"/>
            <p:extLst/>
          </p:nvPr>
        </p:nvGraphicFramePr>
        <p:xfrm>
          <a:off x="3869268" y="864108"/>
          <a:ext cx="7315200"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92517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Variances- is a variance required when there is an Individually-Based Limitation in place?</a:t>
            </a:r>
            <a:endParaRPr lang="en-US" dirty="0"/>
          </a:p>
        </p:txBody>
      </p:sp>
      <p:sp>
        <p:nvSpPr>
          <p:cNvPr id="3" name="Content Placeholder 2"/>
          <p:cNvSpPr>
            <a:spLocks noGrp="1"/>
          </p:cNvSpPr>
          <p:nvPr>
            <p:ph idx="1"/>
          </p:nvPr>
        </p:nvSpPr>
        <p:spPr/>
        <p:txBody>
          <a:bodyPr>
            <a:normAutofit/>
          </a:bodyPr>
          <a:lstStyle/>
          <a:p>
            <a:pPr marL="0" indent="0" algn="ctr">
              <a:buNone/>
            </a:pPr>
            <a:r>
              <a:rPr lang="en-US" sz="7200" dirty="0" smtClean="0"/>
              <a:t>It depends…</a:t>
            </a:r>
            <a:endParaRPr lang="en-US" sz="7200" dirty="0"/>
          </a:p>
        </p:txBody>
      </p:sp>
    </p:spTree>
    <p:extLst>
      <p:ext uri="{BB962C8B-B14F-4D97-AF65-F5344CB8AC3E}">
        <p14:creationId xmlns:p14="http://schemas.microsoft.com/office/powerpoint/2010/main" val="998627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an IBL require a variance?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07335910"/>
              </p:ext>
            </p:extLst>
          </p:nvPr>
        </p:nvGraphicFramePr>
        <p:xfrm>
          <a:off x="3595077" y="148492"/>
          <a:ext cx="8120185" cy="650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76227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an IBL require a variance?	</a:t>
            </a:r>
            <a:r>
              <a:rPr lang="en-US" dirty="0"/>
              <a:t/>
            </a:r>
            <a:br>
              <a:rPr lang="en-US" dirty="0"/>
            </a:br>
            <a:r>
              <a:rPr lang="en-US" dirty="0" smtClean="0"/>
              <a:t/>
            </a:r>
            <a:br>
              <a:rPr lang="en-US" dirty="0" smtClean="0"/>
            </a:br>
            <a:r>
              <a:rPr lang="en-US" dirty="0" smtClean="0"/>
              <a:t>Examples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52960644"/>
              </p:ext>
            </p:extLst>
          </p:nvPr>
        </p:nvGraphicFramePr>
        <p:xfrm>
          <a:off x="3618523" y="164122"/>
          <a:ext cx="8112369" cy="62992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45335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8923788"/>
              </p:ext>
            </p:extLst>
          </p:nvPr>
        </p:nvGraphicFramePr>
        <p:xfrm>
          <a:off x="3869268" y="864108"/>
          <a:ext cx="7315200"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6065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HCBS Requirements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3172395"/>
              </p:ext>
            </p:extLst>
          </p:nvPr>
        </p:nvGraphicFramePr>
        <p:xfrm>
          <a:off x="3869268" y="322729"/>
          <a:ext cx="73152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9017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Provider-Owned, Controlled, or Operated </a:t>
            </a:r>
            <a:r>
              <a:rPr lang="en-US" u="sng" dirty="0"/>
              <a:t>Residential</a:t>
            </a:r>
            <a:r>
              <a:rPr lang="en-US" dirty="0"/>
              <a:t> Settings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15129372"/>
              </p:ext>
            </p:extLst>
          </p:nvPr>
        </p:nvGraphicFramePr>
        <p:xfrm>
          <a:off x="3869268" y="864108"/>
          <a:ext cx="7315200"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4870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Provider-Owned, Controlled, or Operated </a:t>
            </a:r>
            <a:r>
              <a:rPr lang="en-US" u="sng" dirty="0" smtClean="0"/>
              <a:t>Residential</a:t>
            </a:r>
            <a:r>
              <a:rPr lang="en-US" dirty="0" smtClean="0"/>
              <a:t> Settings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4405193"/>
              </p:ext>
            </p:extLst>
          </p:nvPr>
        </p:nvGraphicFramePr>
        <p:xfrm>
          <a:off x="3541059" y="331693"/>
          <a:ext cx="7879976" cy="61049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1442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Provider-Owned, Controlled, or Operated </a:t>
            </a:r>
            <a:r>
              <a:rPr lang="en-US" u="sng" dirty="0"/>
              <a:t>Residential </a:t>
            </a:r>
            <a:r>
              <a:rPr lang="en-US" dirty="0"/>
              <a:t>Settings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94767849"/>
              </p:ext>
            </p:extLst>
          </p:nvPr>
        </p:nvGraphicFramePr>
        <p:xfrm>
          <a:off x="3716869" y="279564"/>
          <a:ext cx="7740026" cy="6289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9706593"/>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C458E613B9EF048BBF8AF3F88A44DC9" ma:contentTypeVersion="4" ma:contentTypeDescription="Create a new document." ma:contentTypeScope="" ma:versionID="01f4a437b98be70d4882a190a2595fcb">
  <xsd:schema xmlns:xsd="http://www.w3.org/2001/XMLSchema" xmlns:xs="http://www.w3.org/2001/XMLSchema" xmlns:p="http://schemas.microsoft.com/office/2006/metadata/properties" xmlns:ns2="33085c7b-aefd-4c2f-a38a-f19c394daab5" xmlns:ns3="49e1b1f5-4598-4f10-9cb7-32cc96214367" targetNamespace="http://schemas.microsoft.com/office/2006/metadata/properties" ma:root="true" ma:fieldsID="52babb02f0db4c942af9c58d66e1a8e5" ns2:_="" ns3:_="">
    <xsd:import namespace="33085c7b-aefd-4c2f-a38a-f19c394daab5"/>
    <xsd:import namespace="49e1b1f5-4598-4f10-9cb7-32cc96214367"/>
    <xsd:element name="properties">
      <xsd:complexType>
        <xsd:sequence>
          <xsd:element name="documentManagement">
            <xsd:complexType>
              <xsd:all>
                <xsd:element ref="ns2:Category" minOccurs="0"/>
                <xsd:element ref="ns3:SharedWithUsers" minOccurs="0"/>
                <xsd:element ref="ns2:Month_x002d_Year" minOccurs="0"/>
                <xsd:element ref="ns2:Se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085c7b-aefd-4c2f-a38a-f19c394daab5"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APD"/>
          <xsd:enumeration value="HSD"/>
          <xsd:enumeration value="ODDS"/>
          <xsd:enumeration value="ODDS Non-Residential"/>
          <xsd:enumeration value="Oregon Resources"/>
          <xsd:enumeration value="None"/>
          <xsd:enumeration value="Transition Plan"/>
        </xsd:restriction>
      </xsd:simpleType>
    </xsd:element>
    <xsd:element name="Month_x002d_Year" ma:index="10" nillable="true" ma:displayName="Month-Year" ma:internalName="Month_x002d_Year">
      <xsd:simpleType>
        <xsd:restriction base="dms:Text">
          <xsd:maxLength value="255"/>
        </xsd:restriction>
      </xsd:simpleType>
    </xsd:element>
    <xsd:element name="Section" ma:index="11" nillable="true" ma:displayName="Section" ma:format="Dropdown" ma:internalName="Section">
      <xsd:simpleType>
        <xsd:restriction base="dms:Choice">
          <xsd:enumeration value="Approved Plans"/>
          <xsd:enumeration value="Children's Services"/>
          <xsd:enumeration value="Compliance"/>
          <xsd:enumeration value="Fact Sheets"/>
          <xsd:enumeration value="General Information"/>
          <xsd:enumeration value="Heightened Scrutiny"/>
          <xsd:enumeration value="Individually-Based Limitations"/>
          <xsd:enumeration value="Onsite Assessments"/>
          <xsd:enumeration value="Past Plans"/>
          <xsd:enumeration value="Provider Information"/>
          <xsd:enumeration value="Provider Status Reports"/>
          <xsd:enumeration value="Request for Additional Time"/>
          <xsd:enumeration value="Residency Agreements"/>
          <xsd:enumeration value="Training-Technical Assistance"/>
          <xsd:enumeration value="Transmittals"/>
        </xsd:restriction>
      </xsd:simple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ection xmlns="33085c7b-aefd-4c2f-a38a-f19c394daab5">Individually-Based Limitations</Section>
    <Category xmlns="33085c7b-aefd-4c2f-a38a-f19c394daab5">ODDS</Category>
    <Month_x002d_Year xmlns="33085c7b-aefd-4c2f-a38a-f19c394daab5" xsi:nil="true"/>
  </documentManagement>
</p:properties>
</file>

<file path=customXml/itemProps1.xml><?xml version="1.0" encoding="utf-8"?>
<ds:datastoreItem xmlns:ds="http://schemas.openxmlformats.org/officeDocument/2006/customXml" ds:itemID="{1023E625-DB03-4928-8D54-7BDC8EAAF435}"/>
</file>

<file path=customXml/itemProps2.xml><?xml version="1.0" encoding="utf-8"?>
<ds:datastoreItem xmlns:ds="http://schemas.openxmlformats.org/officeDocument/2006/customXml" ds:itemID="{E1866089-6EE5-478C-BD0B-2CD50CE49E5C}"/>
</file>

<file path=customXml/itemProps3.xml><?xml version="1.0" encoding="utf-8"?>
<ds:datastoreItem xmlns:ds="http://schemas.openxmlformats.org/officeDocument/2006/customXml" ds:itemID="{6367A088-C5A1-457D-A535-55B7071B20E6}"/>
</file>

<file path=docProps/app.xml><?xml version="1.0" encoding="utf-8"?>
<Properties xmlns="http://schemas.openxmlformats.org/officeDocument/2006/extended-properties" xmlns:vt="http://schemas.openxmlformats.org/officeDocument/2006/docPropsVTypes">
  <Template>TM03457475[[fn=Frame]]</Template>
  <TotalTime>2462</TotalTime>
  <Words>2976</Words>
  <Application>Microsoft Office PowerPoint</Application>
  <PresentationFormat>Widescreen</PresentationFormat>
  <Paragraphs>245</Paragraphs>
  <Slides>54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54</vt:i4>
      </vt:variant>
    </vt:vector>
  </HeadingPairs>
  <TitlesOfParts>
    <vt:vector size="59" baseType="lpstr">
      <vt:lpstr>Arial</vt:lpstr>
      <vt:lpstr>Calibri</vt:lpstr>
      <vt:lpstr>Corbel</vt:lpstr>
      <vt:lpstr>Wingdings 2</vt:lpstr>
      <vt:lpstr>Frame</vt:lpstr>
      <vt:lpstr>Individually-Based Limitations </vt:lpstr>
      <vt:lpstr>What is HCBS?</vt:lpstr>
      <vt:lpstr>The fundamentals of HCBS are:</vt:lpstr>
      <vt:lpstr>What are the requirements of HCBS? </vt:lpstr>
      <vt:lpstr>HCBS Requirements</vt:lpstr>
      <vt:lpstr>HCBS Requirements</vt:lpstr>
      <vt:lpstr>Provider-Owned, Controlled, or Operated Residential Settings</vt:lpstr>
      <vt:lpstr>Provider-Owned, Controlled, or Operated Residential Settings </vt:lpstr>
      <vt:lpstr>Provider-Owned, Controlled, or Operated Residential Settings</vt:lpstr>
      <vt:lpstr>Specific Rules for Provider-Owned, Controlled or Operated Residential Settings</vt:lpstr>
      <vt:lpstr>Specific Rules for Provider-Owned, Controlled or Operated Residential Settings</vt:lpstr>
      <vt:lpstr>Specific Rules for Provider-Owned, Controlled or Operated Residential Settings</vt:lpstr>
      <vt:lpstr>Individually-Based Limitations (IBL’s) </vt:lpstr>
      <vt:lpstr>What are Individually-Based Limitations? </vt:lpstr>
      <vt:lpstr>What are Individually-Based Limitations? </vt:lpstr>
      <vt:lpstr>Individually-Based Limitations </vt:lpstr>
      <vt:lpstr>Individually-Based Limitations may only be applied: </vt:lpstr>
      <vt:lpstr>Individually-Based Limitations may only be applied to these HCBS protections:</vt:lpstr>
      <vt:lpstr>Essential Elements to Consider if an Individually-Based Limitation is appropriate</vt:lpstr>
      <vt:lpstr>Individually-Based Limitations: Best Practice Guidance  Example</vt:lpstr>
      <vt:lpstr>When should an Individually-Based Limitation be used?</vt:lpstr>
      <vt:lpstr>When should an Individually-Based Limitation be used?</vt:lpstr>
      <vt:lpstr>Individually-Based Limitations: Best Practice Guidance</vt:lpstr>
      <vt:lpstr>Individually-Based Limitation- What is not a limitation?</vt:lpstr>
      <vt:lpstr>Individually-Based Limitation- What is a limitation?</vt:lpstr>
      <vt:lpstr>Individually-Based Limitation- What is not a limitation?: Unanticipated Situations</vt:lpstr>
      <vt:lpstr>Individually-Based Limitation- What is not a limitation?  Consideration for Children in Residential Settings</vt:lpstr>
      <vt:lpstr>Requirements for Individually-Based Limitations OAR 411-004-0040 </vt:lpstr>
      <vt:lpstr>Requirements for Individually-Based Limitations OAR 411-004-0040 </vt:lpstr>
      <vt:lpstr>Individually-Based Limitations: Documentation  Use this form (attach it to the ISP)</vt:lpstr>
      <vt:lpstr>Individually-Based Limitations: Documentation  Use this form (attach it to the ISP)</vt:lpstr>
      <vt:lpstr>Individually-Based Limitations: Documentation  Use this form (attach it to the ISP)</vt:lpstr>
      <vt:lpstr>Individually-Based Limitations: Documentation  Use this form (attach it to the ISP)</vt:lpstr>
      <vt:lpstr>Individually-Based Limitations: Responsibilities of the Services Coordinator </vt:lpstr>
      <vt:lpstr>Individually-Based Limitations: Responsibilities of the Residential Service Setting Provider</vt:lpstr>
      <vt:lpstr>Individually-Based Limitations: Best Practice Guidance</vt:lpstr>
      <vt:lpstr>Individually-Based Limitations: Best Practice Guidance  Example</vt:lpstr>
      <vt:lpstr>Consent to Individually-Based Limitations</vt:lpstr>
      <vt:lpstr>Consent to Individually-Based Limitations</vt:lpstr>
      <vt:lpstr>Individually-Based Limitations &amp;  The ISP process </vt:lpstr>
      <vt:lpstr>IBL’s and the ISP</vt:lpstr>
      <vt:lpstr>IBL’s and the ISP (Risk Management Plan)</vt:lpstr>
      <vt:lpstr>Can an Individually-Based Limitation be identified outside of the ISP process? </vt:lpstr>
      <vt:lpstr>Individually-Based Limitations:   Timelines </vt:lpstr>
      <vt:lpstr>Individually-Based Limitations will begin rolling out in January 2017</vt:lpstr>
      <vt:lpstr>Individuals requiring limits prior to IBL roll-out</vt:lpstr>
      <vt:lpstr>Individually-Based Limitations:  Other Questions </vt:lpstr>
      <vt:lpstr> When is an Individually-Based Limitation not allowed?</vt:lpstr>
      <vt:lpstr> When is an Individually-Based Limitation not an Individually-Based Limitation?</vt:lpstr>
      <vt:lpstr>Other Restrictions…</vt:lpstr>
      <vt:lpstr>Variances- is a variance required when there is an Individually-Based Limitation in place?</vt:lpstr>
      <vt:lpstr>Does an IBL require a variance? </vt:lpstr>
      <vt:lpstr>Does an IBL require a variance?   Examples</vt:lpstr>
      <vt:lpstr>Resources</vt:lpstr>
    </vt:vector>
  </TitlesOfParts>
  <Company>Oregon DHS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IBLs Overview Training</dc:title>
  <dc:creator>HERRERA Rose K</dc:creator>
  <cp:lastModifiedBy>HERRERA Rose K</cp:lastModifiedBy>
  <cp:revision>74</cp:revision>
  <cp:lastPrinted>2016-05-26T17:18:43Z</cp:lastPrinted>
  <dcterms:created xsi:type="dcterms:W3CDTF">2016-02-17T15:09:44Z</dcterms:created>
  <dcterms:modified xsi:type="dcterms:W3CDTF">2016-12-28T16:59:16Z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0x0101008C458E613B9EF048BBF8AF3F88A44DC9</vt:lpwstr>
  </property>
  <property fmtid="{D5CDD505-2E9C-101B-9397-08002B2CF9AE}" pid="3" name="WorkflowChangePath">
    <vt:lpwstr>f1b370f9-c59e-4242-808a-33d878435a58,3;1118bcc1-360c-47a6-9deb-8b1196ef3df8,2;1118bcc1-360c-47a6-9deb-8b1196ef3df8,4;a251e550-66ff-4d0a-b9d7-0576eba3e06d,22;</vt:lpwstr>
  </property>
  <property fmtid="{D5CDD505-2E9C-101B-9397-08002B2CF9AE}" pid="4" name="URL">
    <vt:lpwstr>https://www.oregon.gov/dhs/SENIORS-DISABILITIES/HCBS/ODDS/IBL%20Overview%20Training.pptx, IBLs Overview Training</vt:lpwstr>
  </property>
</Properties>
</file>