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diagrams/data3.xml" ContentType="application/vnd.openxmlformats-officedocument.drawingml.diagramData+xml"/>
  <Override PartName="/ppt/diagrams/data26.xml" ContentType="application/vnd.openxmlformats-officedocument.drawingml.diagramData+xml"/>
  <Override PartName="/ppt/diagrams/data25.xml" ContentType="application/vnd.openxmlformats-officedocument.drawingml.diagramData+xml"/>
  <Override PartName="/ppt/diagrams/data24.xml" ContentType="application/vnd.openxmlformats-officedocument.drawingml.diagramData+xml"/>
  <Override PartName="/ppt/diagrams/data23.xml" ContentType="application/vnd.openxmlformats-officedocument.drawingml.diagramData+xml"/>
  <Override PartName="/ppt/diagrams/data22.xml" ContentType="application/vnd.openxmlformats-officedocument.drawingml.diagramData+xml"/>
  <Override PartName="/ppt/diagrams/data21.xml" ContentType="application/vnd.openxmlformats-officedocument.drawingml.diagramData+xml"/>
  <Override PartName="/ppt/diagrams/data19.xml" ContentType="application/vnd.openxmlformats-officedocument.drawingml.diagramData+xml"/>
  <Override PartName="/ppt/diagrams/data10.xml" ContentType="application/vnd.openxmlformats-officedocument.drawingml.diagramData+xml"/>
  <Override PartName="/ppt/diagrams/data9.xml" ContentType="application/vnd.openxmlformats-officedocument.drawingml.diagramData+xml"/>
  <Override PartName="/ppt/diagrams/data8.xml" ContentType="application/vnd.openxmlformats-officedocument.drawingml.diagramData+xml"/>
  <Override PartName="/ppt/diagrams/data7.xml" ContentType="application/vnd.openxmlformats-officedocument.drawingml.diagramData+xml"/>
  <Override PartName="/ppt/diagrams/data6.xml" ContentType="application/vnd.openxmlformats-officedocument.drawingml.diagramData+xml"/>
  <Override PartName="/ppt/diagrams/data5.xml" ContentType="application/vnd.openxmlformats-officedocument.drawingml.diagramData+xml"/>
  <Override PartName="/ppt/diagrams/data11.xml" ContentType="application/vnd.openxmlformats-officedocument.drawingml.diagramData+xml"/>
  <Override PartName="/ppt/diagrams/data12.xml" ContentType="application/vnd.openxmlformats-officedocument.drawingml.diagramData+xml"/>
  <Override PartName="/ppt/diagrams/data13.xml" ContentType="application/vnd.openxmlformats-officedocument.drawingml.diagramData+xml"/>
  <Override PartName="/ppt/diagrams/data18.xml" ContentType="application/vnd.openxmlformats-officedocument.drawingml.diagramData+xml"/>
  <Override PartName="/ppt/diagrams/data17.xml" ContentType="application/vnd.openxmlformats-officedocument.drawingml.diagramData+xml"/>
  <Override PartName="/ppt/diagrams/data16.xml" ContentType="application/vnd.openxmlformats-officedocument.drawingml.diagramData+xml"/>
  <Override PartName="/ppt/diagrams/data15.xml" ContentType="application/vnd.openxmlformats-officedocument.drawingml.diagramData+xml"/>
  <Override PartName="/ppt/diagrams/data14.xml" ContentType="application/vnd.openxmlformats-officedocument.drawingml.diagramData+xml"/>
  <Override PartName="/ppt/diagrams/data20.xml" ContentType="application/vnd.openxmlformats-officedocument.drawingml.diagramData+xml"/>
  <Override PartName="/ppt/diagrams/data4.xml" ContentType="application/vnd.openxmlformats-officedocument.drawingml.diagramData+xml"/>
  <Override PartName="/ppt/presentation.xml" ContentType="application/vnd.openxmlformats-officedocument.presentationml.presentation.main+xml"/>
  <Override PartName="/ppt/slides/slide1.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diagrams/data1.xml" ContentType="application/vnd.openxmlformats-officedocument.drawingml.diagramData+xml"/>
  <Override PartName="/ppt/slides/slide40.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16.xml" ContentType="application/vnd.openxmlformats-officedocument.presentationml.slide+xml"/>
  <Override PartName="/ppt/slides/slide20.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5.xml" ContentType="application/vnd.openxmlformats-officedocument.presentationml.slide+xml"/>
  <Override PartName="/ppt/diagrams/data2.xml" ContentType="application/vnd.openxmlformats-officedocument.drawingml.diagramData+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slideLayouts/slideLayout11.xml" ContentType="application/vnd.openxmlformats-officedocument.presentationml.slideLayout+xml"/>
  <Override PartName="/ppt/diagrams/quickStyle14.xml" ContentType="application/vnd.openxmlformats-officedocument.drawingml.diagramStyle+xml"/>
  <Override PartName="/ppt/diagrams/drawing9.xml" ContentType="application/vnd.ms-office.drawingml.diagramDrawing+xml"/>
  <Override PartName="/ppt/diagrams/colors9.xml" ContentType="application/vnd.openxmlformats-officedocument.drawingml.diagramColors+xml"/>
  <Override PartName="/ppt/diagrams/quickStyle1.xml" ContentType="application/vnd.openxmlformats-officedocument.drawingml.diagramStyle+xml"/>
  <Override PartName="/ppt/diagrams/layout10.xml" ContentType="application/vnd.openxmlformats-officedocument.drawingml.diagramLayout+xml"/>
  <Override PartName="/ppt/diagrams/layout9.xml" ContentType="application/vnd.openxmlformats-officedocument.drawingml.diagramLayout+xml"/>
  <Override PartName="/ppt/diagrams/quickStyle10.xml" ContentType="application/vnd.openxmlformats-officedocument.drawingml.diagramStyle+xml"/>
  <Override PartName="/ppt/diagrams/colors1.xml" ContentType="application/vnd.openxmlformats-officedocument.drawingml.diagramColors+xml"/>
  <Override PartName="/ppt/diagrams/quickStyle9.xml" ContentType="application/vnd.openxmlformats-officedocument.drawingml.diagramStyle+xml"/>
  <Override PartName="/ppt/diagrams/drawing10.xml" ContentType="application/vnd.ms-office.drawingml.diagramDrawing+xml"/>
  <Override PartName="/ppt/diagrams/drawing8.xml" ContentType="application/vnd.ms-office.drawingml.diagramDrawing+xml"/>
  <Override PartName="/ppt/diagrams/drawing26.xml" ContentType="application/vnd.ms-office.drawingml.diagramDrawing+xml"/>
  <Override PartName="/ppt/diagrams/colors26.xml" ContentType="application/vnd.openxmlformats-officedocument.drawingml.diagramColors+xml"/>
  <Override PartName="/ppt/diagrams/quickStyle26.xml" ContentType="application/vnd.openxmlformats-officedocument.drawingml.diagramStyle+xml"/>
  <Override PartName="/ppt/diagrams/layout26.xml" ContentType="application/vnd.openxmlformats-officedocument.drawingml.diagramLayout+xml"/>
  <Override PartName="/ppt/theme/theme1.xml" ContentType="application/vnd.openxmlformats-officedocument.theme+xml"/>
  <Override PartName="/ppt/diagrams/quickStyle12.xml" ContentType="application/vnd.openxmlformats-officedocument.drawingml.diagramStyle+xml"/>
  <Override PartName="/ppt/diagrams/layout12.xml" ContentType="application/vnd.openxmlformats-officedocument.drawingml.diagramLayout+xml"/>
  <Override PartName="/ppt/diagrams/layout1.xml" ContentType="application/vnd.openxmlformats-officedocument.drawingml.diagramLayout+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colors10.xml" ContentType="application/vnd.openxmlformats-officedocument.drawingml.diagramColors+xml"/>
  <Override PartName="/ppt/diagrams/colors8.xml" ContentType="application/vnd.openxmlformats-officedocument.drawingml.diagramColors+xml"/>
  <Override PartName="/ppt/diagrams/quickStyle8.xml" ContentType="application/vnd.openxmlformats-officedocument.drawingml.diagramStyle+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quickStyle2.xml" ContentType="application/vnd.openxmlformats-officedocument.drawingml.diagramStyle+xml"/>
  <Override PartName="/ppt/diagrams/layout5.xml" ContentType="application/vnd.openxmlformats-officedocument.drawingml.diagramLayout+xml"/>
  <Override PartName="/ppt/diagrams/layout4.xml" ContentType="application/vnd.openxmlformats-officedocument.drawingml.diagramLayout+xml"/>
  <Override PartName="/ppt/diagrams/colors2.xml" ContentType="application/vnd.openxmlformats-officedocument.drawingml.diagramColors+xml"/>
  <Override PartName="/ppt/diagrams/drawing3.xml" ContentType="application/vnd.ms-office.drawingml.diagramDrawing+xml"/>
  <Override PartName="/ppt/diagrams/drawing2.xml" ContentType="application/vnd.ms-office.drawingml.diagramDrawing+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quickStyle5.xml" ContentType="application/vnd.openxmlformats-officedocument.drawingml.diagramStyle+xml"/>
  <Override PartName="/ppt/diagrams/colors5.xml" ContentType="application/vnd.openxmlformats-officedocument.drawingml.diagramColors+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rawing1.xml" ContentType="application/vnd.ms-office.drawingml.diagramDrawing+xml"/>
  <Override PartName="/ppt/diagrams/layout8.xml" ContentType="application/vnd.openxmlformats-officedocument.drawingml.diagramLayout+xml"/>
  <Override PartName="/ppt/diagrams/layout7.xml" ContentType="application/vnd.openxmlformats-officedocument.drawingml.diagramLayout+xml"/>
  <Override PartName="/ppt/diagrams/drawing6.xml" ContentType="application/vnd.ms-office.drawingml.diagramDrawing+xml"/>
  <Override PartName="/ppt/diagrams/colors6.xml" ContentType="application/vnd.openxmlformats-officedocument.drawingml.diagramColors+xml"/>
  <Override PartName="/ppt/diagrams/drawing5.xml" ContentType="application/vnd.ms-office.drawingml.diagramDrawing+xml"/>
  <Override PartName="/ppt/diagrams/layout2.xml" ContentType="application/vnd.openxmlformats-officedocument.drawingml.diagramLayout+xml"/>
  <Override PartName="/ppt/diagrams/layout6.xml" ContentType="application/vnd.openxmlformats-officedocument.drawingml.diagramLayout+xml"/>
  <Override PartName="/ppt/diagrams/quickStyle6.xml" ContentType="application/vnd.openxmlformats-officedocument.drawingml.diagramStyle+xml"/>
  <Override PartName="/ppt/diagrams/layout14.xml" ContentType="application/vnd.openxmlformats-officedocument.drawingml.diagramLayout+xml"/>
  <Override PartName="/ppt/diagrams/colors25.xml" ContentType="application/vnd.openxmlformats-officedocument.drawingml.diagramColors+xml"/>
  <Override PartName="/ppt/diagrams/drawing18.xml" ContentType="application/vnd.ms-office.drawingml.diagramDrawing+xml"/>
  <Override PartName="/ppt/diagrams/colors18.xml" ContentType="application/vnd.openxmlformats-officedocument.drawingml.diagramColors+xml"/>
  <Override PartName="/ppt/diagrams/quickStyle18.xml" ContentType="application/vnd.openxmlformats-officedocument.drawingml.diagramStyle+xml"/>
  <Override PartName="/ppt/diagrams/layout18.xml" ContentType="application/vnd.openxmlformats-officedocument.drawingml.diagramLayout+xml"/>
  <Override PartName="/ppt/diagrams/colors13.xml" ContentType="application/vnd.openxmlformats-officedocument.drawingml.diagramColors+xml"/>
  <Override PartName="/ppt/diagrams/quickStyle13.xml" ContentType="application/vnd.openxmlformats-officedocument.drawingml.diagramStyle+xml"/>
  <Override PartName="/ppt/diagrams/layout19.xml" ContentType="application/vnd.openxmlformats-officedocument.drawingml.diagramLayout+xml"/>
  <Override PartName="/ppt/diagrams/layout13.xml" ContentType="application/vnd.openxmlformats-officedocument.drawingml.diagramLayout+xml"/>
  <Override PartName="/ppt/diagrams/drawing19.xml" ContentType="application/vnd.ms-office.drawingml.diagramDrawing+xml"/>
  <Override PartName="/ppt/diagrams/colors19.xml" ContentType="application/vnd.openxmlformats-officedocument.drawingml.diagramColors+xml"/>
  <Override PartName="/ppt/diagrams/quickStyle19.xml" ContentType="application/vnd.openxmlformats-officedocument.drawingml.diagramStyle+xml"/>
  <Override PartName="/ppt/diagrams/drawing17.xml" ContentType="application/vnd.ms-office.drawingml.diagramDrawing+xml"/>
  <Override PartName="/ppt/diagrams/colors17.xml" ContentType="application/vnd.openxmlformats-officedocument.drawingml.diagramColors+xml"/>
  <Override PartName="/ppt/diagrams/quickStyle17.xml" ContentType="application/vnd.openxmlformats-officedocument.drawingml.diagramStyle+xml"/>
  <Override PartName="/ppt/diagrams/drawing15.xml" ContentType="application/vnd.ms-office.drawingml.diagramDrawing+xml"/>
  <Override PartName="/ppt/diagrams/colors15.xml" ContentType="application/vnd.openxmlformats-officedocument.drawingml.diagramColors+xml"/>
  <Override PartName="/ppt/diagrams/quickStyle15.xml" ContentType="application/vnd.openxmlformats-officedocument.drawingml.diagramStyle+xml"/>
  <Override PartName="/ppt/diagrams/layout15.xml" ContentType="application/vnd.openxmlformats-officedocument.drawingml.diagramLayout+xml"/>
  <Override PartName="/ppt/diagrams/drawing14.xml" ContentType="application/vnd.ms-office.drawingml.diagramDrawing+xml"/>
  <Override PartName="/ppt/diagrams/colors14.xml" ContentType="application/vnd.openxmlformats-officedocument.drawingml.diagramColors+xml"/>
  <Override PartName="/ppt/diagrams/layout16.xml" ContentType="application/vnd.openxmlformats-officedocument.drawingml.diagramLayout+xml"/>
  <Override PartName="/ppt/diagrams/layout17.xml" ContentType="application/vnd.openxmlformats-officedocument.drawingml.diagramLayout+xml"/>
  <Override PartName="/ppt/diagrams/drawing13.xml" ContentType="application/vnd.ms-office.drawingml.diagramDrawing+xml"/>
  <Override PartName="/ppt/diagrams/drawing16.xml" ContentType="application/vnd.ms-office.drawingml.diagramDrawing+xml"/>
  <Override PartName="/ppt/diagrams/colors16.xml" ContentType="application/vnd.openxmlformats-officedocument.drawingml.diagramColors+xml"/>
  <Override PartName="/ppt/diagrams/quickStyle16.xml" ContentType="application/vnd.openxmlformats-officedocument.drawingml.diagramStyle+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3.xml" ContentType="application/vnd.ms-office.drawingml.diagramDrawing+xml"/>
  <Override PartName="/ppt/diagrams/colors23.xml" ContentType="application/vnd.openxmlformats-officedocument.drawingml.diagramColors+xml"/>
  <Override PartName="/ppt/diagrams/drawing25.xml" ContentType="application/vnd.ms-office.drawingml.diagramDrawing+xml"/>
  <Override PartName="/ppt/diagrams/colors12.xml" ContentType="application/vnd.openxmlformats-officedocument.drawingml.diagramColors+xml"/>
  <Override PartName="/ppt/diagrams/layout24.xml" ContentType="application/vnd.openxmlformats-officedocument.drawingml.diagramLayout+xml"/>
  <Override PartName="/ppt/diagrams/quickStyle24.xml" ContentType="application/vnd.openxmlformats-officedocument.drawingml.diagramStyle+xml"/>
  <Override PartName="/ppt/diagrams/quickStyle25.xml" ContentType="application/vnd.openxmlformats-officedocument.drawingml.diagramStyle+xml"/>
  <Override PartName="/ppt/diagrams/layout25.xml" ContentType="application/vnd.openxmlformats-officedocument.drawingml.diagramLayout+xml"/>
  <Override PartName="/ppt/diagrams/drawing24.xml" ContentType="application/vnd.ms-office.drawingml.diagramDrawing+xml"/>
  <Override PartName="/ppt/diagrams/colors24.xml" ContentType="application/vnd.openxmlformats-officedocument.drawingml.diagramColors+xml"/>
  <Override PartName="/ppt/diagrams/layout23.xml" ContentType="application/vnd.openxmlformats-officedocument.drawingml.diagramLayout+xml"/>
  <Override PartName="/ppt/diagrams/quickStyle23.xml" ContentType="application/vnd.openxmlformats-officedocument.drawingml.diagramStyle+xml"/>
  <Override PartName="/ppt/diagrams/drawing22.xml" ContentType="application/vnd.ms-office.drawingml.diagramDrawing+xml"/>
  <Override PartName="/ppt/diagrams/colors21.xml" ContentType="application/vnd.openxmlformats-officedocument.drawingml.diagramColors+xml"/>
  <Override PartName="/ppt/diagrams/quickStyle21.xml" ContentType="application/vnd.openxmlformats-officedocument.drawingml.diagramStyle+xml"/>
  <Override PartName="/ppt/diagrams/layout21.xml" ContentType="application/vnd.openxmlformats-officedocument.drawingml.diagramLayout+xml"/>
  <Override PartName="/ppt/diagrams/drawing20.xml" ContentType="application/vnd.ms-office.drawingml.diagramDrawing+xml"/>
  <Override PartName="/ppt/diagrams/drawing21.xml" ContentType="application/vnd.ms-office.drawingml.diagramDrawing+xml"/>
  <Override PartName="/ppt/diagrams/drawing12.xml" ContentType="application/vnd.ms-office.drawingml.diagramDrawing+xml"/>
  <Override PartName="/ppt/diagrams/quickStyle22.xml" ContentType="application/vnd.openxmlformats-officedocument.drawingml.diagramStyle+xml"/>
  <Override PartName="/ppt/diagrams/colors22.xml" ContentType="application/vnd.openxmlformats-officedocument.drawingml.diagramColors+xml"/>
  <Override PartName="/ppt/diagrams/layout22.xml" ContentType="application/vnd.openxmlformats-officedocument.drawingml.diagramLayout+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92" r:id="rId3"/>
    <p:sldId id="309" r:id="rId4"/>
    <p:sldId id="267" r:id="rId5"/>
    <p:sldId id="293" r:id="rId6"/>
    <p:sldId id="259" r:id="rId7"/>
    <p:sldId id="260" r:id="rId8"/>
    <p:sldId id="261" r:id="rId9"/>
    <p:sldId id="262" r:id="rId10"/>
    <p:sldId id="269" r:id="rId11"/>
    <p:sldId id="270" r:id="rId12"/>
    <p:sldId id="271" r:id="rId13"/>
    <p:sldId id="310" r:id="rId14"/>
    <p:sldId id="263" r:id="rId15"/>
    <p:sldId id="265" r:id="rId16"/>
    <p:sldId id="294" r:id="rId17"/>
    <p:sldId id="266" r:id="rId18"/>
    <p:sldId id="295" r:id="rId19"/>
    <p:sldId id="268" r:id="rId20"/>
    <p:sldId id="296" r:id="rId21"/>
    <p:sldId id="276" r:id="rId22"/>
    <p:sldId id="297" r:id="rId23"/>
    <p:sldId id="278" r:id="rId24"/>
    <p:sldId id="279" r:id="rId25"/>
    <p:sldId id="280" r:id="rId26"/>
    <p:sldId id="282" r:id="rId27"/>
    <p:sldId id="281" r:id="rId28"/>
    <p:sldId id="311" r:id="rId29"/>
    <p:sldId id="283" r:id="rId30"/>
    <p:sldId id="298" r:id="rId31"/>
    <p:sldId id="285" r:id="rId32"/>
    <p:sldId id="299" r:id="rId33"/>
    <p:sldId id="308" r:id="rId34"/>
    <p:sldId id="288" r:id="rId35"/>
    <p:sldId id="301" r:id="rId36"/>
    <p:sldId id="303" r:id="rId37"/>
    <p:sldId id="289" r:id="rId38"/>
    <p:sldId id="306" r:id="rId39"/>
    <p:sldId id="300" r:id="rId40"/>
    <p:sldId id="291"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6" autoAdjust="0"/>
    <p:restoredTop sz="94660"/>
  </p:normalViewPr>
  <p:slideViewPr>
    <p:cSldViewPr snapToGrid="0">
      <p:cViewPr varScale="1">
        <p:scale>
          <a:sx n="116" d="100"/>
          <a:sy n="116" d="100"/>
        </p:scale>
        <p:origin x="336"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47"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48" Type="http://schemas.openxmlformats.org/officeDocument/2006/relationships/customXml" Target="../customXml/item3.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ustomXml" Target="../customXml/item1.xml"/><Relationship Id="rId20" Type="http://schemas.openxmlformats.org/officeDocument/2006/relationships/slide" Target="slides/slide19.xml"/><Relationship Id="rId41" Type="http://schemas.openxmlformats.org/officeDocument/2006/relationships/slide" Target="slides/slide40.xml"/></Relationships>
</file>

<file path=ppt/diagrams/_rels/data26.xml.rels><?xml version="1.0" encoding="UTF-8" standalone="yes"?>
<Relationships xmlns="http://schemas.openxmlformats.org/package/2006/relationships"><Relationship Id="rId1" Type="http://schemas.openxmlformats.org/officeDocument/2006/relationships/hyperlink" Target="mailto:HCBS.Oregon@state.or.us" TargetMode="External"/></Relationships>
</file>

<file path=ppt/diagrams/_rels/drawing26.xml.rels><?xml version="1.0" encoding="UTF-8" standalone="yes"?>
<Relationships xmlns="http://schemas.openxmlformats.org/package/2006/relationships"><Relationship Id="rId1" Type="http://schemas.openxmlformats.org/officeDocument/2006/relationships/hyperlink" Target="mailto:HCBS.Oregon@state.or.us"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C55AC8-2795-4472-BC20-AE6D9BBA8E9E}"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US"/>
        </a:p>
      </dgm:t>
    </dgm:pt>
    <dgm:pt modelId="{0C7C1F8A-F4C1-4D4D-B392-2E981BF2DFD8}">
      <dgm:prSet phldrT="[Text]"/>
      <dgm:spPr/>
      <dgm:t>
        <a:bodyPr/>
        <a:lstStyle/>
        <a:p>
          <a:r>
            <a:rPr lang="en-US" dirty="0" smtClean="0"/>
            <a:t>Any time…</a:t>
          </a:r>
          <a:endParaRPr lang="en-US" dirty="0"/>
        </a:p>
      </dgm:t>
    </dgm:pt>
    <dgm:pt modelId="{4B4ADA6C-CA0B-46C0-B85F-D4BB13C447C4}" type="parTrans" cxnId="{56260AF3-CEA3-4BC4-A0A5-56ECB9D99618}">
      <dgm:prSet/>
      <dgm:spPr/>
      <dgm:t>
        <a:bodyPr/>
        <a:lstStyle/>
        <a:p>
          <a:endParaRPr lang="en-US"/>
        </a:p>
      </dgm:t>
    </dgm:pt>
    <dgm:pt modelId="{EFD6B969-7C55-430C-BEE5-BFFC219C3D00}" type="sibTrans" cxnId="{56260AF3-CEA3-4BC4-A0A5-56ECB9D99618}">
      <dgm:prSet/>
      <dgm:spPr/>
      <dgm:t>
        <a:bodyPr/>
        <a:lstStyle/>
        <a:p>
          <a:endParaRPr lang="en-US"/>
        </a:p>
      </dgm:t>
    </dgm:pt>
    <dgm:pt modelId="{5284F4EC-F360-400A-9BBB-965EE1151BCE}">
      <dgm:prSet phldrT="[Text]"/>
      <dgm:spPr/>
      <dgm:t>
        <a:bodyPr/>
        <a:lstStyle/>
        <a:p>
          <a:r>
            <a:rPr lang="en-US" dirty="0" smtClean="0"/>
            <a:t>Individually-Based Limitations (IBL’s) can be addressed at an Individual’s annual ISP; OR</a:t>
          </a:r>
          <a:endParaRPr lang="en-US" dirty="0"/>
        </a:p>
      </dgm:t>
    </dgm:pt>
    <dgm:pt modelId="{D46114EE-3036-4F8A-A529-3165CDBFFFD6}" type="parTrans" cxnId="{6947F74D-3676-43D1-94E7-5AE3538A7E06}">
      <dgm:prSet/>
      <dgm:spPr/>
      <dgm:t>
        <a:bodyPr/>
        <a:lstStyle/>
        <a:p>
          <a:endParaRPr lang="en-US"/>
        </a:p>
      </dgm:t>
    </dgm:pt>
    <dgm:pt modelId="{012749E6-7448-43A6-B94A-6A0A94A00320}" type="sibTrans" cxnId="{6947F74D-3676-43D1-94E7-5AE3538A7E06}">
      <dgm:prSet/>
      <dgm:spPr/>
      <dgm:t>
        <a:bodyPr/>
        <a:lstStyle/>
        <a:p>
          <a:endParaRPr lang="en-US"/>
        </a:p>
      </dgm:t>
    </dgm:pt>
    <dgm:pt modelId="{E1C088AB-61D1-46A0-B6E3-6229647BBAB4}">
      <dgm:prSet phldrT="[Text]"/>
      <dgm:spPr/>
      <dgm:t>
        <a:bodyPr/>
        <a:lstStyle/>
        <a:p>
          <a:r>
            <a:rPr lang="en-US" dirty="0" smtClean="0"/>
            <a:t>In the course of a plan year when health and safety issues arise.</a:t>
          </a:r>
          <a:endParaRPr lang="en-US" dirty="0"/>
        </a:p>
      </dgm:t>
    </dgm:pt>
    <dgm:pt modelId="{88B224A3-4EEB-41F8-B475-85A4F11BA2D0}" type="parTrans" cxnId="{E92AA020-EE63-465D-B85D-9516384669BB}">
      <dgm:prSet/>
      <dgm:spPr/>
      <dgm:t>
        <a:bodyPr/>
        <a:lstStyle/>
        <a:p>
          <a:endParaRPr lang="en-US"/>
        </a:p>
      </dgm:t>
    </dgm:pt>
    <dgm:pt modelId="{520F579C-B033-4B33-8120-A918F3787C1C}" type="sibTrans" cxnId="{E92AA020-EE63-465D-B85D-9516384669BB}">
      <dgm:prSet/>
      <dgm:spPr/>
      <dgm:t>
        <a:bodyPr/>
        <a:lstStyle/>
        <a:p>
          <a:endParaRPr lang="en-US"/>
        </a:p>
      </dgm:t>
    </dgm:pt>
    <dgm:pt modelId="{AC87EFF8-FB0F-4F65-B57E-EF78E3B0DE4C}" type="pres">
      <dgm:prSet presAssocID="{A9C55AC8-2795-4472-BC20-AE6D9BBA8E9E}" presName="diagram" presStyleCnt="0">
        <dgm:presLayoutVars>
          <dgm:chPref val="1"/>
          <dgm:dir/>
          <dgm:animOne val="branch"/>
          <dgm:animLvl val="lvl"/>
          <dgm:resizeHandles/>
        </dgm:presLayoutVars>
      </dgm:prSet>
      <dgm:spPr/>
      <dgm:t>
        <a:bodyPr/>
        <a:lstStyle/>
        <a:p>
          <a:endParaRPr lang="en-US"/>
        </a:p>
      </dgm:t>
    </dgm:pt>
    <dgm:pt modelId="{22BD0465-6B71-4C10-B6B3-9F1AAD241478}" type="pres">
      <dgm:prSet presAssocID="{0C7C1F8A-F4C1-4D4D-B392-2E981BF2DFD8}" presName="root" presStyleCnt="0"/>
      <dgm:spPr/>
    </dgm:pt>
    <dgm:pt modelId="{48B27634-31A0-4D89-B7D1-41C700B62957}" type="pres">
      <dgm:prSet presAssocID="{0C7C1F8A-F4C1-4D4D-B392-2E981BF2DFD8}" presName="rootComposite" presStyleCnt="0"/>
      <dgm:spPr/>
    </dgm:pt>
    <dgm:pt modelId="{3BA63D97-4C57-40AE-A963-E974F3AB0504}" type="pres">
      <dgm:prSet presAssocID="{0C7C1F8A-F4C1-4D4D-B392-2E981BF2DFD8}" presName="rootText" presStyleLbl="node1" presStyleIdx="0" presStyleCnt="1" custScaleX="294854" custScaleY="71012"/>
      <dgm:spPr/>
      <dgm:t>
        <a:bodyPr/>
        <a:lstStyle/>
        <a:p>
          <a:endParaRPr lang="en-US"/>
        </a:p>
      </dgm:t>
    </dgm:pt>
    <dgm:pt modelId="{2CAD6A3D-4311-4811-8FB3-E9E28778AC8F}" type="pres">
      <dgm:prSet presAssocID="{0C7C1F8A-F4C1-4D4D-B392-2E981BF2DFD8}" presName="rootConnector" presStyleLbl="node1" presStyleIdx="0" presStyleCnt="1"/>
      <dgm:spPr/>
      <dgm:t>
        <a:bodyPr/>
        <a:lstStyle/>
        <a:p>
          <a:endParaRPr lang="en-US"/>
        </a:p>
      </dgm:t>
    </dgm:pt>
    <dgm:pt modelId="{C53E0250-1125-4574-AA44-D7B4E11700C2}" type="pres">
      <dgm:prSet presAssocID="{0C7C1F8A-F4C1-4D4D-B392-2E981BF2DFD8}" presName="childShape" presStyleCnt="0"/>
      <dgm:spPr/>
    </dgm:pt>
    <dgm:pt modelId="{A88CD483-D47D-437D-A560-FC6A9216B835}" type="pres">
      <dgm:prSet presAssocID="{D46114EE-3036-4F8A-A529-3165CDBFFFD6}" presName="Name13" presStyleLbl="parChTrans1D2" presStyleIdx="0" presStyleCnt="2"/>
      <dgm:spPr/>
      <dgm:t>
        <a:bodyPr/>
        <a:lstStyle/>
        <a:p>
          <a:endParaRPr lang="en-US"/>
        </a:p>
      </dgm:t>
    </dgm:pt>
    <dgm:pt modelId="{650DC0AA-01ED-46EB-B85D-AE59C3BA143D}" type="pres">
      <dgm:prSet presAssocID="{5284F4EC-F360-400A-9BBB-965EE1151BCE}" presName="childText" presStyleLbl="bgAcc1" presStyleIdx="0" presStyleCnt="2" custScaleX="318265">
        <dgm:presLayoutVars>
          <dgm:bulletEnabled val="1"/>
        </dgm:presLayoutVars>
      </dgm:prSet>
      <dgm:spPr/>
      <dgm:t>
        <a:bodyPr/>
        <a:lstStyle/>
        <a:p>
          <a:endParaRPr lang="en-US"/>
        </a:p>
      </dgm:t>
    </dgm:pt>
    <dgm:pt modelId="{CE3CBB51-D4C0-4C66-A29B-2FBFCBDB0E64}" type="pres">
      <dgm:prSet presAssocID="{88B224A3-4EEB-41F8-B475-85A4F11BA2D0}" presName="Name13" presStyleLbl="parChTrans1D2" presStyleIdx="1" presStyleCnt="2"/>
      <dgm:spPr/>
      <dgm:t>
        <a:bodyPr/>
        <a:lstStyle/>
        <a:p>
          <a:endParaRPr lang="en-US"/>
        </a:p>
      </dgm:t>
    </dgm:pt>
    <dgm:pt modelId="{A5068418-55EE-4845-B9AB-E3E62ACE2B2F}" type="pres">
      <dgm:prSet presAssocID="{E1C088AB-61D1-46A0-B6E3-6229647BBAB4}" presName="childText" presStyleLbl="bgAcc1" presStyleIdx="1" presStyleCnt="2" custScaleX="321457">
        <dgm:presLayoutVars>
          <dgm:bulletEnabled val="1"/>
        </dgm:presLayoutVars>
      </dgm:prSet>
      <dgm:spPr/>
      <dgm:t>
        <a:bodyPr/>
        <a:lstStyle/>
        <a:p>
          <a:endParaRPr lang="en-US"/>
        </a:p>
      </dgm:t>
    </dgm:pt>
  </dgm:ptLst>
  <dgm:cxnLst>
    <dgm:cxn modelId="{5D271850-992F-460B-86F1-7F0421DB8786}" type="presOf" srcId="{D46114EE-3036-4F8A-A529-3165CDBFFFD6}" destId="{A88CD483-D47D-437D-A560-FC6A9216B835}" srcOrd="0" destOrd="0" presId="urn:microsoft.com/office/officeart/2005/8/layout/hierarchy3"/>
    <dgm:cxn modelId="{F4AD8444-DE26-4759-8E1C-F6075EC55A08}" type="presOf" srcId="{0C7C1F8A-F4C1-4D4D-B392-2E981BF2DFD8}" destId="{2CAD6A3D-4311-4811-8FB3-E9E28778AC8F}" srcOrd="1" destOrd="0" presId="urn:microsoft.com/office/officeart/2005/8/layout/hierarchy3"/>
    <dgm:cxn modelId="{892BB2B2-8278-4B68-AE5E-47A9AFF624A7}" type="presOf" srcId="{88B224A3-4EEB-41F8-B475-85A4F11BA2D0}" destId="{CE3CBB51-D4C0-4C66-A29B-2FBFCBDB0E64}" srcOrd="0" destOrd="0" presId="urn:microsoft.com/office/officeart/2005/8/layout/hierarchy3"/>
    <dgm:cxn modelId="{6947F74D-3676-43D1-94E7-5AE3538A7E06}" srcId="{0C7C1F8A-F4C1-4D4D-B392-2E981BF2DFD8}" destId="{5284F4EC-F360-400A-9BBB-965EE1151BCE}" srcOrd="0" destOrd="0" parTransId="{D46114EE-3036-4F8A-A529-3165CDBFFFD6}" sibTransId="{012749E6-7448-43A6-B94A-6A0A94A00320}"/>
    <dgm:cxn modelId="{EBC94823-6AB5-4609-9704-9CBB7DA0B855}" type="presOf" srcId="{5284F4EC-F360-400A-9BBB-965EE1151BCE}" destId="{650DC0AA-01ED-46EB-B85D-AE59C3BA143D}" srcOrd="0" destOrd="0" presId="urn:microsoft.com/office/officeart/2005/8/layout/hierarchy3"/>
    <dgm:cxn modelId="{BA465040-5CF5-4E99-B434-E933C7C9A297}" type="presOf" srcId="{A9C55AC8-2795-4472-BC20-AE6D9BBA8E9E}" destId="{AC87EFF8-FB0F-4F65-B57E-EF78E3B0DE4C}" srcOrd="0" destOrd="0" presId="urn:microsoft.com/office/officeart/2005/8/layout/hierarchy3"/>
    <dgm:cxn modelId="{56260AF3-CEA3-4BC4-A0A5-56ECB9D99618}" srcId="{A9C55AC8-2795-4472-BC20-AE6D9BBA8E9E}" destId="{0C7C1F8A-F4C1-4D4D-B392-2E981BF2DFD8}" srcOrd="0" destOrd="0" parTransId="{4B4ADA6C-CA0B-46C0-B85F-D4BB13C447C4}" sibTransId="{EFD6B969-7C55-430C-BEE5-BFFC219C3D00}"/>
    <dgm:cxn modelId="{72B80E6F-18E2-4F46-9DB7-88BFA0425722}" type="presOf" srcId="{0C7C1F8A-F4C1-4D4D-B392-2E981BF2DFD8}" destId="{3BA63D97-4C57-40AE-A963-E974F3AB0504}" srcOrd="0" destOrd="0" presId="urn:microsoft.com/office/officeart/2005/8/layout/hierarchy3"/>
    <dgm:cxn modelId="{E92AA020-EE63-465D-B85D-9516384669BB}" srcId="{0C7C1F8A-F4C1-4D4D-B392-2E981BF2DFD8}" destId="{E1C088AB-61D1-46A0-B6E3-6229647BBAB4}" srcOrd="1" destOrd="0" parTransId="{88B224A3-4EEB-41F8-B475-85A4F11BA2D0}" sibTransId="{520F579C-B033-4B33-8120-A918F3787C1C}"/>
    <dgm:cxn modelId="{70F07EBB-4FB2-4BEC-ACED-F68572EA5153}" type="presOf" srcId="{E1C088AB-61D1-46A0-B6E3-6229647BBAB4}" destId="{A5068418-55EE-4845-B9AB-E3E62ACE2B2F}" srcOrd="0" destOrd="0" presId="urn:microsoft.com/office/officeart/2005/8/layout/hierarchy3"/>
    <dgm:cxn modelId="{566627E2-64B5-4703-91BC-7D0F2355A155}" type="presParOf" srcId="{AC87EFF8-FB0F-4F65-B57E-EF78E3B0DE4C}" destId="{22BD0465-6B71-4C10-B6B3-9F1AAD241478}" srcOrd="0" destOrd="0" presId="urn:microsoft.com/office/officeart/2005/8/layout/hierarchy3"/>
    <dgm:cxn modelId="{301009DC-2E8C-424C-A58F-BC0330E624A5}" type="presParOf" srcId="{22BD0465-6B71-4C10-B6B3-9F1AAD241478}" destId="{48B27634-31A0-4D89-B7D1-41C700B62957}" srcOrd="0" destOrd="0" presId="urn:microsoft.com/office/officeart/2005/8/layout/hierarchy3"/>
    <dgm:cxn modelId="{D418A8B0-DE4A-4CD6-8CFE-9C0303FD68BF}" type="presParOf" srcId="{48B27634-31A0-4D89-B7D1-41C700B62957}" destId="{3BA63D97-4C57-40AE-A963-E974F3AB0504}" srcOrd="0" destOrd="0" presId="urn:microsoft.com/office/officeart/2005/8/layout/hierarchy3"/>
    <dgm:cxn modelId="{D1AE0273-0E23-4A0B-AF40-DC9A52B48646}" type="presParOf" srcId="{48B27634-31A0-4D89-B7D1-41C700B62957}" destId="{2CAD6A3D-4311-4811-8FB3-E9E28778AC8F}" srcOrd="1" destOrd="0" presId="urn:microsoft.com/office/officeart/2005/8/layout/hierarchy3"/>
    <dgm:cxn modelId="{75053244-1EAD-44AE-A774-FAF26EF5DEF9}" type="presParOf" srcId="{22BD0465-6B71-4C10-B6B3-9F1AAD241478}" destId="{C53E0250-1125-4574-AA44-D7B4E11700C2}" srcOrd="1" destOrd="0" presId="urn:microsoft.com/office/officeart/2005/8/layout/hierarchy3"/>
    <dgm:cxn modelId="{A815F364-DB59-4BDC-9AEB-FB6E5A9C6863}" type="presParOf" srcId="{C53E0250-1125-4574-AA44-D7B4E11700C2}" destId="{A88CD483-D47D-437D-A560-FC6A9216B835}" srcOrd="0" destOrd="0" presId="urn:microsoft.com/office/officeart/2005/8/layout/hierarchy3"/>
    <dgm:cxn modelId="{7985F9E5-20BB-4DBC-A25F-23E1BB9D6EEA}" type="presParOf" srcId="{C53E0250-1125-4574-AA44-D7B4E11700C2}" destId="{650DC0AA-01ED-46EB-B85D-AE59C3BA143D}" srcOrd="1" destOrd="0" presId="urn:microsoft.com/office/officeart/2005/8/layout/hierarchy3"/>
    <dgm:cxn modelId="{8931F411-4DFE-4DAB-8A1A-1BCAF58B17B2}" type="presParOf" srcId="{C53E0250-1125-4574-AA44-D7B4E11700C2}" destId="{CE3CBB51-D4C0-4C66-A29B-2FBFCBDB0E64}" srcOrd="2" destOrd="0" presId="urn:microsoft.com/office/officeart/2005/8/layout/hierarchy3"/>
    <dgm:cxn modelId="{C9ADA0BE-8304-4DF9-8A24-FEAD2719C9E4}" type="presParOf" srcId="{C53E0250-1125-4574-AA44-D7B4E11700C2}" destId="{A5068418-55EE-4845-B9AB-E3E62ACE2B2F}"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322840B-739B-47D5-8A21-4304971A2311}" type="doc">
      <dgm:prSet loTypeId="urn:microsoft.com/office/officeart/2005/8/layout/hList1" loCatId="list" qsTypeId="urn:microsoft.com/office/officeart/2005/8/quickstyle/simple1" qsCatId="simple" csTypeId="urn:microsoft.com/office/officeart/2005/8/colors/accent6_4" csCatId="accent6" phldr="1"/>
      <dgm:spPr/>
      <dgm:t>
        <a:bodyPr/>
        <a:lstStyle/>
        <a:p>
          <a:endParaRPr lang="en-US"/>
        </a:p>
      </dgm:t>
    </dgm:pt>
    <dgm:pt modelId="{0C3FBDCE-8562-4F7B-8B56-A54B2E140506}">
      <dgm:prSet phldrT="[Text]" custT="1"/>
      <dgm:spPr/>
      <dgm:t>
        <a:bodyPr/>
        <a:lstStyle/>
        <a:p>
          <a:r>
            <a:rPr lang="en-US" sz="3600" dirty="0" smtClean="0"/>
            <a:t>Indicate which Home and Community-Based Services (HCBS) protections is being limited:</a:t>
          </a:r>
          <a:endParaRPr lang="en-US" sz="3600" dirty="0"/>
        </a:p>
      </dgm:t>
    </dgm:pt>
    <dgm:pt modelId="{6CB1073D-F45C-46DA-BB3A-838CC69A0211}" type="parTrans" cxnId="{F8A33AF7-65E5-4DAB-B9BE-0967A9484D3D}">
      <dgm:prSet/>
      <dgm:spPr/>
      <dgm:t>
        <a:bodyPr/>
        <a:lstStyle/>
        <a:p>
          <a:endParaRPr lang="en-US"/>
        </a:p>
      </dgm:t>
    </dgm:pt>
    <dgm:pt modelId="{51E533B6-81EE-483E-98E8-5A00C695B3A6}" type="sibTrans" cxnId="{F8A33AF7-65E5-4DAB-B9BE-0967A9484D3D}">
      <dgm:prSet/>
      <dgm:spPr/>
      <dgm:t>
        <a:bodyPr/>
        <a:lstStyle/>
        <a:p>
          <a:endParaRPr lang="en-US"/>
        </a:p>
      </dgm:t>
    </dgm:pt>
    <dgm:pt modelId="{DE558E71-220B-4585-A0C9-0BC3D7FA4CFD}">
      <dgm:prSet phldrT="[Text]" custT="1"/>
      <dgm:spPr/>
      <dgm:t>
        <a:bodyPr/>
        <a:lstStyle/>
        <a:p>
          <a:r>
            <a:rPr lang="en-US" sz="2800" dirty="0" smtClean="0"/>
            <a:t>Access to personal food at any time;</a:t>
          </a:r>
          <a:endParaRPr lang="en-US" sz="2800" dirty="0"/>
        </a:p>
      </dgm:t>
    </dgm:pt>
    <dgm:pt modelId="{BB3F19CA-6FFC-4E6E-B696-0E18A3310E88}" type="parTrans" cxnId="{E78B3553-3C86-4272-BFF2-DFF9BD06A4FA}">
      <dgm:prSet/>
      <dgm:spPr/>
      <dgm:t>
        <a:bodyPr/>
        <a:lstStyle/>
        <a:p>
          <a:endParaRPr lang="en-US"/>
        </a:p>
      </dgm:t>
    </dgm:pt>
    <dgm:pt modelId="{41500B90-92CF-4BDC-AF09-F8BE25658DDA}" type="sibTrans" cxnId="{E78B3553-3C86-4272-BFF2-DFF9BD06A4FA}">
      <dgm:prSet/>
      <dgm:spPr/>
      <dgm:t>
        <a:bodyPr/>
        <a:lstStyle/>
        <a:p>
          <a:endParaRPr lang="en-US"/>
        </a:p>
      </dgm:t>
    </dgm:pt>
    <dgm:pt modelId="{2E667633-0A01-48D4-911A-38371CFFEC55}">
      <dgm:prSet custT="1"/>
      <dgm:spPr/>
      <dgm:t>
        <a:bodyPr/>
        <a:lstStyle/>
        <a:p>
          <a:r>
            <a:rPr lang="en-US" sz="2800" dirty="0" smtClean="0"/>
            <a:t>Choice of bedroom roommate;</a:t>
          </a:r>
        </a:p>
      </dgm:t>
    </dgm:pt>
    <dgm:pt modelId="{E1023B23-AC4B-43FB-A97D-E0B1C13592C2}" type="parTrans" cxnId="{EACE5015-59E0-4659-9F7F-75789077F2F3}">
      <dgm:prSet/>
      <dgm:spPr/>
      <dgm:t>
        <a:bodyPr/>
        <a:lstStyle/>
        <a:p>
          <a:endParaRPr lang="en-US"/>
        </a:p>
      </dgm:t>
    </dgm:pt>
    <dgm:pt modelId="{F5DC5E60-D723-4F91-A9E6-A927F0E7CA77}" type="sibTrans" cxnId="{EACE5015-59E0-4659-9F7F-75789077F2F3}">
      <dgm:prSet/>
      <dgm:spPr/>
      <dgm:t>
        <a:bodyPr/>
        <a:lstStyle/>
        <a:p>
          <a:endParaRPr lang="en-US"/>
        </a:p>
      </dgm:t>
    </dgm:pt>
    <dgm:pt modelId="{2DBB0BA7-ED80-44D7-9C7F-18F597535394}">
      <dgm:prSet custT="1"/>
      <dgm:spPr/>
      <dgm:t>
        <a:bodyPr/>
        <a:lstStyle/>
        <a:p>
          <a:r>
            <a:rPr lang="en-US" sz="2800" dirty="0" smtClean="0"/>
            <a:t>Control of personal schedule and activities;</a:t>
          </a:r>
        </a:p>
      </dgm:t>
    </dgm:pt>
    <dgm:pt modelId="{E3F46362-DDCD-4D6B-9BE9-3F412D2F9CD7}" type="parTrans" cxnId="{99202F35-66D7-4F97-A3A9-FA946CA1E7C9}">
      <dgm:prSet/>
      <dgm:spPr/>
      <dgm:t>
        <a:bodyPr/>
        <a:lstStyle/>
        <a:p>
          <a:endParaRPr lang="en-US"/>
        </a:p>
      </dgm:t>
    </dgm:pt>
    <dgm:pt modelId="{FCF9F29D-F996-4FAF-9933-0A3FF0431054}" type="sibTrans" cxnId="{99202F35-66D7-4F97-A3A9-FA946CA1E7C9}">
      <dgm:prSet/>
      <dgm:spPr/>
      <dgm:t>
        <a:bodyPr/>
        <a:lstStyle/>
        <a:p>
          <a:endParaRPr lang="en-US"/>
        </a:p>
      </dgm:t>
    </dgm:pt>
    <dgm:pt modelId="{21D92F9A-4CAA-4C44-AFF6-94416233C528}">
      <dgm:prSet custT="1"/>
      <dgm:spPr/>
      <dgm:t>
        <a:bodyPr/>
        <a:lstStyle/>
        <a:p>
          <a:r>
            <a:rPr lang="en-US" sz="2800" dirty="0" smtClean="0"/>
            <a:t>Furnish and decorate bedroom;</a:t>
          </a:r>
        </a:p>
      </dgm:t>
    </dgm:pt>
    <dgm:pt modelId="{CCA77FBB-4E41-4A9F-97FA-FE58DBCE59A2}" type="parTrans" cxnId="{0F181471-5739-42EF-97DA-3EA0E6E5F317}">
      <dgm:prSet/>
      <dgm:spPr/>
      <dgm:t>
        <a:bodyPr/>
        <a:lstStyle/>
        <a:p>
          <a:endParaRPr lang="en-US"/>
        </a:p>
      </dgm:t>
    </dgm:pt>
    <dgm:pt modelId="{D0E54984-E1B0-4F73-9175-ED43494452A0}" type="sibTrans" cxnId="{0F181471-5739-42EF-97DA-3EA0E6E5F317}">
      <dgm:prSet/>
      <dgm:spPr/>
      <dgm:t>
        <a:bodyPr/>
        <a:lstStyle/>
        <a:p>
          <a:endParaRPr lang="en-US"/>
        </a:p>
      </dgm:t>
    </dgm:pt>
    <dgm:pt modelId="{22F5E2F1-42DB-4EA9-9FDF-82A42E378E54}">
      <dgm:prSet custT="1"/>
      <dgm:spPr/>
      <dgm:t>
        <a:bodyPr/>
        <a:lstStyle/>
        <a:p>
          <a:r>
            <a:rPr lang="en-US" sz="2800" dirty="0" smtClean="0"/>
            <a:t>Lockable bedroom doors;</a:t>
          </a:r>
        </a:p>
      </dgm:t>
    </dgm:pt>
    <dgm:pt modelId="{E8849439-D8FB-4FDB-9314-7A669B4E87E4}" type="parTrans" cxnId="{ED7ABBFC-CA19-435F-A70C-141DF8C66711}">
      <dgm:prSet/>
      <dgm:spPr/>
      <dgm:t>
        <a:bodyPr/>
        <a:lstStyle/>
        <a:p>
          <a:endParaRPr lang="en-US"/>
        </a:p>
      </dgm:t>
    </dgm:pt>
    <dgm:pt modelId="{5C43E9C2-3A5C-47A0-82AE-30BE545496A1}" type="sibTrans" cxnId="{ED7ABBFC-CA19-435F-A70C-141DF8C66711}">
      <dgm:prSet/>
      <dgm:spPr/>
      <dgm:t>
        <a:bodyPr/>
        <a:lstStyle/>
        <a:p>
          <a:endParaRPr lang="en-US"/>
        </a:p>
      </dgm:t>
    </dgm:pt>
    <dgm:pt modelId="{6D2E8842-181C-4CCD-8590-C3CBFD7F48E9}">
      <dgm:prSet custT="1"/>
      <dgm:spPr/>
      <dgm:t>
        <a:bodyPr/>
        <a:lstStyle/>
        <a:p>
          <a:r>
            <a:rPr lang="en-US" sz="2800" dirty="0" smtClean="0"/>
            <a:t>Visitors of the individual’s choosing at any time.</a:t>
          </a:r>
        </a:p>
      </dgm:t>
    </dgm:pt>
    <dgm:pt modelId="{7C6448AE-CE99-42CC-87B3-B4B07184C0D3}" type="parTrans" cxnId="{0068BAF8-D61E-4A3C-A575-12F062A06F70}">
      <dgm:prSet/>
      <dgm:spPr/>
      <dgm:t>
        <a:bodyPr/>
        <a:lstStyle/>
        <a:p>
          <a:endParaRPr lang="en-US"/>
        </a:p>
      </dgm:t>
    </dgm:pt>
    <dgm:pt modelId="{D62BA1DD-3A38-4590-9A00-0CAD03CA8EA9}" type="sibTrans" cxnId="{0068BAF8-D61E-4A3C-A575-12F062A06F70}">
      <dgm:prSet/>
      <dgm:spPr/>
      <dgm:t>
        <a:bodyPr/>
        <a:lstStyle/>
        <a:p>
          <a:endParaRPr lang="en-US"/>
        </a:p>
      </dgm:t>
    </dgm:pt>
    <dgm:pt modelId="{E84757C5-A77D-4453-AD67-D8CBC1C01CFD}" type="pres">
      <dgm:prSet presAssocID="{5322840B-739B-47D5-8A21-4304971A2311}" presName="Name0" presStyleCnt="0">
        <dgm:presLayoutVars>
          <dgm:dir/>
          <dgm:animLvl val="lvl"/>
          <dgm:resizeHandles val="exact"/>
        </dgm:presLayoutVars>
      </dgm:prSet>
      <dgm:spPr/>
      <dgm:t>
        <a:bodyPr/>
        <a:lstStyle/>
        <a:p>
          <a:endParaRPr lang="en-US"/>
        </a:p>
      </dgm:t>
    </dgm:pt>
    <dgm:pt modelId="{D26724CA-B7D8-4B71-B190-435C811F2181}" type="pres">
      <dgm:prSet presAssocID="{0C3FBDCE-8562-4F7B-8B56-A54B2E140506}" presName="composite" presStyleCnt="0"/>
      <dgm:spPr/>
    </dgm:pt>
    <dgm:pt modelId="{602413F3-BC1B-4758-AB31-9DFE80FCB5B4}" type="pres">
      <dgm:prSet presAssocID="{0C3FBDCE-8562-4F7B-8B56-A54B2E140506}" presName="parTx" presStyleLbl="alignNode1" presStyleIdx="0" presStyleCnt="1">
        <dgm:presLayoutVars>
          <dgm:chMax val="0"/>
          <dgm:chPref val="0"/>
          <dgm:bulletEnabled val="1"/>
        </dgm:presLayoutVars>
      </dgm:prSet>
      <dgm:spPr/>
      <dgm:t>
        <a:bodyPr/>
        <a:lstStyle/>
        <a:p>
          <a:endParaRPr lang="en-US"/>
        </a:p>
      </dgm:t>
    </dgm:pt>
    <dgm:pt modelId="{EF38D1F7-89E7-4D53-8936-9B9040645C4C}" type="pres">
      <dgm:prSet presAssocID="{0C3FBDCE-8562-4F7B-8B56-A54B2E140506}" presName="desTx" presStyleLbl="alignAccFollowNode1" presStyleIdx="0" presStyleCnt="1">
        <dgm:presLayoutVars>
          <dgm:bulletEnabled val="1"/>
        </dgm:presLayoutVars>
      </dgm:prSet>
      <dgm:spPr/>
      <dgm:t>
        <a:bodyPr/>
        <a:lstStyle/>
        <a:p>
          <a:endParaRPr lang="en-US"/>
        </a:p>
      </dgm:t>
    </dgm:pt>
  </dgm:ptLst>
  <dgm:cxnLst>
    <dgm:cxn modelId="{F8A33AF7-65E5-4DAB-B9BE-0967A9484D3D}" srcId="{5322840B-739B-47D5-8A21-4304971A2311}" destId="{0C3FBDCE-8562-4F7B-8B56-A54B2E140506}" srcOrd="0" destOrd="0" parTransId="{6CB1073D-F45C-46DA-BB3A-838CC69A0211}" sibTransId="{51E533B6-81EE-483E-98E8-5A00C695B3A6}"/>
    <dgm:cxn modelId="{0F181471-5739-42EF-97DA-3EA0E6E5F317}" srcId="{0C3FBDCE-8562-4F7B-8B56-A54B2E140506}" destId="{21D92F9A-4CAA-4C44-AFF6-94416233C528}" srcOrd="3" destOrd="0" parTransId="{CCA77FBB-4E41-4A9F-97FA-FE58DBCE59A2}" sibTransId="{D0E54984-E1B0-4F73-9175-ED43494452A0}"/>
    <dgm:cxn modelId="{EACE5015-59E0-4659-9F7F-75789077F2F3}" srcId="{0C3FBDCE-8562-4F7B-8B56-A54B2E140506}" destId="{2E667633-0A01-48D4-911A-38371CFFEC55}" srcOrd="1" destOrd="0" parTransId="{E1023B23-AC4B-43FB-A97D-E0B1C13592C2}" sibTransId="{F5DC5E60-D723-4F91-A9E6-A927F0E7CA77}"/>
    <dgm:cxn modelId="{ED7ABBFC-CA19-435F-A70C-141DF8C66711}" srcId="{0C3FBDCE-8562-4F7B-8B56-A54B2E140506}" destId="{22F5E2F1-42DB-4EA9-9FDF-82A42E378E54}" srcOrd="4" destOrd="0" parTransId="{E8849439-D8FB-4FDB-9314-7A669B4E87E4}" sibTransId="{5C43E9C2-3A5C-47A0-82AE-30BE545496A1}"/>
    <dgm:cxn modelId="{E78B3553-3C86-4272-BFF2-DFF9BD06A4FA}" srcId="{0C3FBDCE-8562-4F7B-8B56-A54B2E140506}" destId="{DE558E71-220B-4585-A0C9-0BC3D7FA4CFD}" srcOrd="0" destOrd="0" parTransId="{BB3F19CA-6FFC-4E6E-B696-0E18A3310E88}" sibTransId="{41500B90-92CF-4BDC-AF09-F8BE25658DDA}"/>
    <dgm:cxn modelId="{F03FBC29-C9C7-4AB2-B4E5-52DD7F501CB2}" type="presOf" srcId="{5322840B-739B-47D5-8A21-4304971A2311}" destId="{E84757C5-A77D-4453-AD67-D8CBC1C01CFD}" srcOrd="0" destOrd="0" presId="urn:microsoft.com/office/officeart/2005/8/layout/hList1"/>
    <dgm:cxn modelId="{0B8E54B5-FB37-47F8-9739-9E876DA38318}" type="presOf" srcId="{2E667633-0A01-48D4-911A-38371CFFEC55}" destId="{EF38D1F7-89E7-4D53-8936-9B9040645C4C}" srcOrd="0" destOrd="1" presId="urn:microsoft.com/office/officeart/2005/8/layout/hList1"/>
    <dgm:cxn modelId="{06569AA5-5EFD-4F64-A9F1-99DC671E10E9}" type="presOf" srcId="{21D92F9A-4CAA-4C44-AFF6-94416233C528}" destId="{EF38D1F7-89E7-4D53-8936-9B9040645C4C}" srcOrd="0" destOrd="3" presId="urn:microsoft.com/office/officeart/2005/8/layout/hList1"/>
    <dgm:cxn modelId="{99202F35-66D7-4F97-A3A9-FA946CA1E7C9}" srcId="{0C3FBDCE-8562-4F7B-8B56-A54B2E140506}" destId="{2DBB0BA7-ED80-44D7-9C7F-18F597535394}" srcOrd="2" destOrd="0" parTransId="{E3F46362-DDCD-4D6B-9BE9-3F412D2F9CD7}" sibTransId="{FCF9F29D-F996-4FAF-9933-0A3FF0431054}"/>
    <dgm:cxn modelId="{CA383EA4-8D62-4427-ACA4-DAEC7460A53B}" type="presOf" srcId="{0C3FBDCE-8562-4F7B-8B56-A54B2E140506}" destId="{602413F3-BC1B-4758-AB31-9DFE80FCB5B4}" srcOrd="0" destOrd="0" presId="urn:microsoft.com/office/officeart/2005/8/layout/hList1"/>
    <dgm:cxn modelId="{66DDC565-5914-4816-BE85-321AA25A65BD}" type="presOf" srcId="{DE558E71-220B-4585-A0C9-0BC3D7FA4CFD}" destId="{EF38D1F7-89E7-4D53-8936-9B9040645C4C}" srcOrd="0" destOrd="0" presId="urn:microsoft.com/office/officeart/2005/8/layout/hList1"/>
    <dgm:cxn modelId="{0068BAF8-D61E-4A3C-A575-12F062A06F70}" srcId="{0C3FBDCE-8562-4F7B-8B56-A54B2E140506}" destId="{6D2E8842-181C-4CCD-8590-C3CBFD7F48E9}" srcOrd="5" destOrd="0" parTransId="{7C6448AE-CE99-42CC-87B3-B4B07184C0D3}" sibTransId="{D62BA1DD-3A38-4590-9A00-0CAD03CA8EA9}"/>
    <dgm:cxn modelId="{F1F5DFE2-4068-427B-B16F-ABB2742AEC4C}" type="presOf" srcId="{22F5E2F1-42DB-4EA9-9FDF-82A42E378E54}" destId="{EF38D1F7-89E7-4D53-8936-9B9040645C4C}" srcOrd="0" destOrd="4" presId="urn:microsoft.com/office/officeart/2005/8/layout/hList1"/>
    <dgm:cxn modelId="{C64E7B88-6EB3-411A-8977-EF8945E21A42}" type="presOf" srcId="{2DBB0BA7-ED80-44D7-9C7F-18F597535394}" destId="{EF38D1F7-89E7-4D53-8936-9B9040645C4C}" srcOrd="0" destOrd="2" presId="urn:microsoft.com/office/officeart/2005/8/layout/hList1"/>
    <dgm:cxn modelId="{9111D48B-42CC-41FF-B799-D6D2DBC9D75A}" type="presOf" srcId="{6D2E8842-181C-4CCD-8590-C3CBFD7F48E9}" destId="{EF38D1F7-89E7-4D53-8936-9B9040645C4C}" srcOrd="0" destOrd="5" presId="urn:microsoft.com/office/officeart/2005/8/layout/hList1"/>
    <dgm:cxn modelId="{2EC36019-CA0E-43B1-993A-8FC278ED71A7}" type="presParOf" srcId="{E84757C5-A77D-4453-AD67-D8CBC1C01CFD}" destId="{D26724CA-B7D8-4B71-B190-435C811F2181}" srcOrd="0" destOrd="0" presId="urn:microsoft.com/office/officeart/2005/8/layout/hList1"/>
    <dgm:cxn modelId="{E60E80E1-5E88-4296-A977-E804F01C6EC6}" type="presParOf" srcId="{D26724CA-B7D8-4B71-B190-435C811F2181}" destId="{602413F3-BC1B-4758-AB31-9DFE80FCB5B4}" srcOrd="0" destOrd="0" presId="urn:microsoft.com/office/officeart/2005/8/layout/hList1"/>
    <dgm:cxn modelId="{A0FBE5EC-75AC-443D-B8F1-130966E1E953}" type="presParOf" srcId="{D26724CA-B7D8-4B71-B190-435C811F2181}" destId="{EF38D1F7-89E7-4D53-8936-9B9040645C4C}"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BD748C67-1805-41C0-AC8B-B99192135B86}" type="doc">
      <dgm:prSet loTypeId="urn:microsoft.com/office/officeart/2005/8/layout/process1" loCatId="process" qsTypeId="urn:microsoft.com/office/officeart/2005/8/quickstyle/simple1" qsCatId="simple" csTypeId="urn:microsoft.com/office/officeart/2005/8/colors/colorful1" csCatId="colorful" phldr="1"/>
      <dgm:spPr/>
      <dgm:t>
        <a:bodyPr/>
        <a:lstStyle/>
        <a:p>
          <a:endParaRPr lang="en-US"/>
        </a:p>
      </dgm:t>
    </dgm:pt>
    <dgm:pt modelId="{7D14CB8E-9338-477C-AD18-CB87B8BED679}">
      <dgm:prSet/>
      <dgm:spPr/>
      <dgm:t>
        <a:bodyPr/>
        <a:lstStyle/>
        <a:p>
          <a:pPr rtl="0"/>
          <a:r>
            <a:rPr lang="en-US" smtClean="0"/>
            <a:t>Indicate the start date and end date of the limitation.</a:t>
          </a:r>
          <a:endParaRPr lang="en-US"/>
        </a:p>
      </dgm:t>
    </dgm:pt>
    <dgm:pt modelId="{36FFE5E1-4CE9-49FC-ADC9-B464264C0AF7}" type="parTrans" cxnId="{7517DE08-DF4E-4117-BAE7-70054403F576}">
      <dgm:prSet/>
      <dgm:spPr/>
      <dgm:t>
        <a:bodyPr/>
        <a:lstStyle/>
        <a:p>
          <a:endParaRPr lang="en-US"/>
        </a:p>
      </dgm:t>
    </dgm:pt>
    <dgm:pt modelId="{C0063290-E22D-44B0-935F-B8E3330E45C1}" type="sibTrans" cxnId="{7517DE08-DF4E-4117-BAE7-70054403F576}">
      <dgm:prSet/>
      <dgm:spPr/>
      <dgm:t>
        <a:bodyPr/>
        <a:lstStyle/>
        <a:p>
          <a:endParaRPr lang="en-US"/>
        </a:p>
      </dgm:t>
    </dgm:pt>
    <dgm:pt modelId="{5A62C90F-9151-473A-9C91-C14899EC021B}">
      <dgm:prSet/>
      <dgm:spPr/>
      <dgm:t>
        <a:bodyPr/>
        <a:lstStyle/>
        <a:p>
          <a:pPr rtl="0"/>
          <a:r>
            <a:rPr lang="en-US" dirty="0" smtClean="0"/>
            <a:t>The “Requested End Date” may not be any later than the next ISP date or one year after the start date of the limitation.</a:t>
          </a:r>
        </a:p>
        <a:p>
          <a:pPr rtl="0"/>
          <a:r>
            <a:rPr lang="en-US" i="1" dirty="0" smtClean="0"/>
            <a:t>(Whichever is earliest)</a:t>
          </a:r>
          <a:endParaRPr lang="en-US" i="1" dirty="0"/>
        </a:p>
      </dgm:t>
    </dgm:pt>
    <dgm:pt modelId="{FEAF4937-07B3-4EB7-866E-6DF48F8ECEE1}" type="parTrans" cxnId="{3EA4C9CA-EAFA-4337-8963-B9D9FB065239}">
      <dgm:prSet/>
      <dgm:spPr/>
      <dgm:t>
        <a:bodyPr/>
        <a:lstStyle/>
        <a:p>
          <a:endParaRPr lang="en-US"/>
        </a:p>
      </dgm:t>
    </dgm:pt>
    <dgm:pt modelId="{5CDC5483-0121-42DE-8D71-92EF49A44CC3}" type="sibTrans" cxnId="{3EA4C9CA-EAFA-4337-8963-B9D9FB065239}">
      <dgm:prSet/>
      <dgm:spPr/>
      <dgm:t>
        <a:bodyPr/>
        <a:lstStyle/>
        <a:p>
          <a:endParaRPr lang="en-US"/>
        </a:p>
      </dgm:t>
    </dgm:pt>
    <dgm:pt modelId="{29C2D070-52B3-4805-9EB8-E0EBF8FAE3B8}" type="pres">
      <dgm:prSet presAssocID="{BD748C67-1805-41C0-AC8B-B99192135B86}" presName="Name0" presStyleCnt="0">
        <dgm:presLayoutVars>
          <dgm:dir/>
          <dgm:resizeHandles val="exact"/>
        </dgm:presLayoutVars>
      </dgm:prSet>
      <dgm:spPr/>
      <dgm:t>
        <a:bodyPr/>
        <a:lstStyle/>
        <a:p>
          <a:endParaRPr lang="en-US"/>
        </a:p>
      </dgm:t>
    </dgm:pt>
    <dgm:pt modelId="{6995613B-ECAC-4152-B4A4-7CC96761394A}" type="pres">
      <dgm:prSet presAssocID="{7D14CB8E-9338-477C-AD18-CB87B8BED679}" presName="node" presStyleLbl="node1" presStyleIdx="0" presStyleCnt="2" custScaleX="85939">
        <dgm:presLayoutVars>
          <dgm:bulletEnabled val="1"/>
        </dgm:presLayoutVars>
      </dgm:prSet>
      <dgm:spPr/>
      <dgm:t>
        <a:bodyPr/>
        <a:lstStyle/>
        <a:p>
          <a:endParaRPr lang="en-US"/>
        </a:p>
      </dgm:t>
    </dgm:pt>
    <dgm:pt modelId="{B69BE9BD-7281-43B4-9A5C-3C397038E503}" type="pres">
      <dgm:prSet presAssocID="{C0063290-E22D-44B0-935F-B8E3330E45C1}" presName="sibTrans" presStyleLbl="sibTrans2D1" presStyleIdx="0" presStyleCnt="1"/>
      <dgm:spPr/>
      <dgm:t>
        <a:bodyPr/>
        <a:lstStyle/>
        <a:p>
          <a:endParaRPr lang="en-US"/>
        </a:p>
      </dgm:t>
    </dgm:pt>
    <dgm:pt modelId="{FDA096B5-76A9-4C72-AAD1-14B5DA34BA78}" type="pres">
      <dgm:prSet presAssocID="{C0063290-E22D-44B0-935F-B8E3330E45C1}" presName="connectorText" presStyleLbl="sibTrans2D1" presStyleIdx="0" presStyleCnt="1"/>
      <dgm:spPr/>
      <dgm:t>
        <a:bodyPr/>
        <a:lstStyle/>
        <a:p>
          <a:endParaRPr lang="en-US"/>
        </a:p>
      </dgm:t>
    </dgm:pt>
    <dgm:pt modelId="{3F64A66B-E303-4B35-A671-2BC11ED29549}" type="pres">
      <dgm:prSet presAssocID="{5A62C90F-9151-473A-9C91-C14899EC021B}" presName="node" presStyleLbl="node1" presStyleIdx="1" presStyleCnt="2" custScaleX="156130">
        <dgm:presLayoutVars>
          <dgm:bulletEnabled val="1"/>
        </dgm:presLayoutVars>
      </dgm:prSet>
      <dgm:spPr/>
      <dgm:t>
        <a:bodyPr/>
        <a:lstStyle/>
        <a:p>
          <a:endParaRPr lang="en-US"/>
        </a:p>
      </dgm:t>
    </dgm:pt>
  </dgm:ptLst>
  <dgm:cxnLst>
    <dgm:cxn modelId="{2850BA09-F665-4F82-AE49-B45276FDA27F}" type="presOf" srcId="{7D14CB8E-9338-477C-AD18-CB87B8BED679}" destId="{6995613B-ECAC-4152-B4A4-7CC96761394A}" srcOrd="0" destOrd="0" presId="urn:microsoft.com/office/officeart/2005/8/layout/process1"/>
    <dgm:cxn modelId="{C062D489-8EF8-49F0-ACC8-48D7615101AA}" type="presOf" srcId="{BD748C67-1805-41C0-AC8B-B99192135B86}" destId="{29C2D070-52B3-4805-9EB8-E0EBF8FAE3B8}" srcOrd="0" destOrd="0" presId="urn:microsoft.com/office/officeart/2005/8/layout/process1"/>
    <dgm:cxn modelId="{7517DE08-DF4E-4117-BAE7-70054403F576}" srcId="{BD748C67-1805-41C0-AC8B-B99192135B86}" destId="{7D14CB8E-9338-477C-AD18-CB87B8BED679}" srcOrd="0" destOrd="0" parTransId="{36FFE5E1-4CE9-49FC-ADC9-B464264C0AF7}" sibTransId="{C0063290-E22D-44B0-935F-B8E3330E45C1}"/>
    <dgm:cxn modelId="{3EA4C9CA-EAFA-4337-8963-B9D9FB065239}" srcId="{BD748C67-1805-41C0-AC8B-B99192135B86}" destId="{5A62C90F-9151-473A-9C91-C14899EC021B}" srcOrd="1" destOrd="0" parTransId="{FEAF4937-07B3-4EB7-866E-6DF48F8ECEE1}" sibTransId="{5CDC5483-0121-42DE-8D71-92EF49A44CC3}"/>
    <dgm:cxn modelId="{642811A8-1D89-45C9-9831-E1DAFB3658D0}" type="presOf" srcId="{C0063290-E22D-44B0-935F-B8E3330E45C1}" destId="{FDA096B5-76A9-4C72-AAD1-14B5DA34BA78}" srcOrd="1" destOrd="0" presId="urn:microsoft.com/office/officeart/2005/8/layout/process1"/>
    <dgm:cxn modelId="{BFCBBFE7-060F-45EB-8903-837116A290B3}" type="presOf" srcId="{5A62C90F-9151-473A-9C91-C14899EC021B}" destId="{3F64A66B-E303-4B35-A671-2BC11ED29549}" srcOrd="0" destOrd="0" presId="urn:microsoft.com/office/officeart/2005/8/layout/process1"/>
    <dgm:cxn modelId="{390F6829-53CE-4C90-978B-305F58D763EA}" type="presOf" srcId="{C0063290-E22D-44B0-935F-B8E3330E45C1}" destId="{B69BE9BD-7281-43B4-9A5C-3C397038E503}" srcOrd="0" destOrd="0" presId="urn:microsoft.com/office/officeart/2005/8/layout/process1"/>
    <dgm:cxn modelId="{67D85D96-6E75-4117-ABDC-0A0EA6F291FF}" type="presParOf" srcId="{29C2D070-52B3-4805-9EB8-E0EBF8FAE3B8}" destId="{6995613B-ECAC-4152-B4A4-7CC96761394A}" srcOrd="0" destOrd="0" presId="urn:microsoft.com/office/officeart/2005/8/layout/process1"/>
    <dgm:cxn modelId="{6F7D2561-9BBC-4644-BAB3-30A5D3DDCAC2}" type="presParOf" srcId="{29C2D070-52B3-4805-9EB8-E0EBF8FAE3B8}" destId="{B69BE9BD-7281-43B4-9A5C-3C397038E503}" srcOrd="1" destOrd="0" presId="urn:microsoft.com/office/officeart/2005/8/layout/process1"/>
    <dgm:cxn modelId="{D69BBA86-1613-47C3-B680-71475A3D9C4C}" type="presParOf" srcId="{B69BE9BD-7281-43B4-9A5C-3C397038E503}" destId="{FDA096B5-76A9-4C72-AAD1-14B5DA34BA78}" srcOrd="0" destOrd="0" presId="urn:microsoft.com/office/officeart/2005/8/layout/process1"/>
    <dgm:cxn modelId="{84ED4275-B9E8-47B4-952A-3D97F9DED278}" type="presParOf" srcId="{29C2D070-52B3-4805-9EB8-E0EBF8FAE3B8}" destId="{3F64A66B-E303-4B35-A671-2BC11ED29549}"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4F93B3AC-CFE0-4EC2-B3E2-5B810DDBE7F2}" type="doc">
      <dgm:prSet loTypeId="urn:microsoft.com/office/officeart/2005/8/layout/vList5" loCatId="list" qsTypeId="urn:microsoft.com/office/officeart/2005/8/quickstyle/simple1" qsCatId="simple" csTypeId="urn:microsoft.com/office/officeart/2005/8/colors/colorful2" csCatId="colorful" phldr="1"/>
      <dgm:spPr/>
      <dgm:t>
        <a:bodyPr/>
        <a:lstStyle/>
        <a:p>
          <a:endParaRPr lang="en-US"/>
        </a:p>
      </dgm:t>
    </dgm:pt>
    <dgm:pt modelId="{3D7A30FA-812F-4ABE-9DBF-A85599BE8E2B}">
      <dgm:prSet phldrT="[Text]"/>
      <dgm:spPr/>
      <dgm:t>
        <a:bodyPr/>
        <a:lstStyle/>
        <a:p>
          <a:r>
            <a:rPr lang="en-US" dirty="0" smtClean="0"/>
            <a:t>Each question section can be completed in a narrative format;</a:t>
          </a:r>
          <a:endParaRPr lang="en-US" dirty="0"/>
        </a:p>
      </dgm:t>
    </dgm:pt>
    <dgm:pt modelId="{CA2BE9E0-8072-44BD-84DC-D2FCE956F535}" type="parTrans" cxnId="{B6217B8E-1566-4C72-8D78-C1E9A0305D10}">
      <dgm:prSet/>
      <dgm:spPr/>
      <dgm:t>
        <a:bodyPr/>
        <a:lstStyle/>
        <a:p>
          <a:endParaRPr lang="en-US"/>
        </a:p>
      </dgm:t>
    </dgm:pt>
    <dgm:pt modelId="{94CFE76A-1045-41CF-8AA0-BA5E97F0BCAC}" type="sibTrans" cxnId="{B6217B8E-1566-4C72-8D78-C1E9A0305D10}">
      <dgm:prSet/>
      <dgm:spPr/>
      <dgm:t>
        <a:bodyPr/>
        <a:lstStyle/>
        <a:p>
          <a:endParaRPr lang="en-US"/>
        </a:p>
      </dgm:t>
    </dgm:pt>
    <dgm:pt modelId="{CAC1256C-10B8-4BA1-9FC1-6C500D205442}">
      <dgm:prSet phldrT="[Text]"/>
      <dgm:spPr/>
      <dgm:t>
        <a:bodyPr/>
        <a:lstStyle/>
        <a:p>
          <a:r>
            <a:rPr lang="en-US" dirty="0" smtClean="0"/>
            <a:t>OR</a:t>
          </a:r>
          <a:endParaRPr lang="en-US" dirty="0"/>
        </a:p>
      </dgm:t>
    </dgm:pt>
    <dgm:pt modelId="{FBA067DC-4C0E-4638-969A-DE0BA248FF73}" type="parTrans" cxnId="{6200BD30-A511-40BE-A5AF-AFDC6B9C0339}">
      <dgm:prSet/>
      <dgm:spPr/>
      <dgm:t>
        <a:bodyPr/>
        <a:lstStyle/>
        <a:p>
          <a:endParaRPr lang="en-US"/>
        </a:p>
      </dgm:t>
    </dgm:pt>
    <dgm:pt modelId="{FAFE689F-68F8-45A7-8C92-BEC0B28AA724}" type="sibTrans" cxnId="{6200BD30-A511-40BE-A5AF-AFDC6B9C0339}">
      <dgm:prSet/>
      <dgm:spPr/>
      <dgm:t>
        <a:bodyPr/>
        <a:lstStyle/>
        <a:p>
          <a:endParaRPr lang="en-US"/>
        </a:p>
      </dgm:t>
    </dgm:pt>
    <dgm:pt modelId="{04886BA0-092D-4309-82DF-5D7DA1AEBEC4}">
      <dgm:prSet phldrT="[Text]"/>
      <dgm:spPr/>
      <dgm:t>
        <a:bodyPr/>
        <a:lstStyle/>
        <a:p>
          <a:r>
            <a:rPr lang="en-US" dirty="0" smtClean="0"/>
            <a:t>The information can be provided by a cut and paste;</a:t>
          </a:r>
          <a:endParaRPr lang="en-US" dirty="0"/>
        </a:p>
      </dgm:t>
    </dgm:pt>
    <dgm:pt modelId="{CEEB794B-0A00-455F-8789-5BDF7F2BD2D5}" type="parTrans" cxnId="{3527183B-34E5-4C64-B6E8-FB107B83BE42}">
      <dgm:prSet/>
      <dgm:spPr/>
      <dgm:t>
        <a:bodyPr/>
        <a:lstStyle/>
        <a:p>
          <a:endParaRPr lang="en-US"/>
        </a:p>
      </dgm:t>
    </dgm:pt>
    <dgm:pt modelId="{FFAAC136-A9E3-4561-B075-DDB40A6C16E1}" type="sibTrans" cxnId="{3527183B-34E5-4C64-B6E8-FB107B83BE42}">
      <dgm:prSet/>
      <dgm:spPr/>
      <dgm:t>
        <a:bodyPr/>
        <a:lstStyle/>
        <a:p>
          <a:endParaRPr lang="en-US"/>
        </a:p>
      </dgm:t>
    </dgm:pt>
    <dgm:pt modelId="{96732C85-0745-4D1B-93DA-E6C3C892BBD9}">
      <dgm:prSet phldrT="[Text]"/>
      <dgm:spPr/>
      <dgm:t>
        <a:bodyPr/>
        <a:lstStyle/>
        <a:p>
          <a:r>
            <a:rPr lang="en-US" dirty="0" smtClean="0"/>
            <a:t>This section can reference where the information can be found, such as:</a:t>
          </a:r>
          <a:endParaRPr lang="en-US" dirty="0"/>
        </a:p>
      </dgm:t>
    </dgm:pt>
    <dgm:pt modelId="{08A97E2D-AAC9-483E-9626-765C3E841212}" type="parTrans" cxnId="{48D0E3A0-9A36-426A-968C-3061E445C380}">
      <dgm:prSet/>
      <dgm:spPr/>
      <dgm:t>
        <a:bodyPr/>
        <a:lstStyle/>
        <a:p>
          <a:endParaRPr lang="en-US"/>
        </a:p>
      </dgm:t>
    </dgm:pt>
    <dgm:pt modelId="{2C1DA910-26C3-4257-B340-9527CDC87EF9}" type="sibTrans" cxnId="{48D0E3A0-9A36-426A-968C-3061E445C380}">
      <dgm:prSet/>
      <dgm:spPr/>
      <dgm:t>
        <a:bodyPr/>
        <a:lstStyle/>
        <a:p>
          <a:endParaRPr lang="en-US"/>
        </a:p>
      </dgm:t>
    </dgm:pt>
    <dgm:pt modelId="{59C5594C-9583-40F3-AA2D-90ABF456BDC6}">
      <dgm:prSet phldrT="[Text]"/>
      <dgm:spPr/>
      <dgm:t>
        <a:bodyPr/>
        <a:lstStyle/>
        <a:p>
          <a:r>
            <a:rPr lang="en-US" dirty="0" smtClean="0"/>
            <a:t>“See Functional Behavioral Assessment dated 1/10/16”;  </a:t>
          </a:r>
          <a:endParaRPr lang="en-US" dirty="0"/>
        </a:p>
      </dgm:t>
    </dgm:pt>
    <dgm:pt modelId="{35929039-4203-47C0-9349-B1FFE7DD26D4}" type="parTrans" cxnId="{AFEC3EC6-3B45-435C-A658-DF919C8A70B6}">
      <dgm:prSet/>
      <dgm:spPr/>
      <dgm:t>
        <a:bodyPr/>
        <a:lstStyle/>
        <a:p>
          <a:endParaRPr lang="en-US"/>
        </a:p>
      </dgm:t>
    </dgm:pt>
    <dgm:pt modelId="{A855F430-7892-40F5-A3E9-26BF9A0DC6EC}" type="sibTrans" cxnId="{AFEC3EC6-3B45-435C-A658-DF919C8A70B6}">
      <dgm:prSet/>
      <dgm:spPr/>
      <dgm:t>
        <a:bodyPr/>
        <a:lstStyle/>
        <a:p>
          <a:endParaRPr lang="en-US"/>
        </a:p>
      </dgm:t>
    </dgm:pt>
    <dgm:pt modelId="{0E598A60-3159-4EAA-99BC-436E8302FF78}">
      <dgm:prSet/>
      <dgm:spPr/>
      <dgm:t>
        <a:bodyPr/>
        <a:lstStyle/>
        <a:p>
          <a:r>
            <a:rPr lang="en-US" dirty="0" smtClean="0"/>
            <a:t>“See ISP Risk Management Plan under Aspiration Risk”.</a:t>
          </a:r>
        </a:p>
      </dgm:t>
    </dgm:pt>
    <dgm:pt modelId="{64B9C1E4-87D7-4711-B928-889114FD2629}" type="parTrans" cxnId="{D92516CB-AE4A-4AC9-BC74-E8DAE333C738}">
      <dgm:prSet/>
      <dgm:spPr/>
      <dgm:t>
        <a:bodyPr/>
        <a:lstStyle/>
        <a:p>
          <a:endParaRPr lang="en-US"/>
        </a:p>
      </dgm:t>
    </dgm:pt>
    <dgm:pt modelId="{DF971013-5868-4EA7-918E-95BC25729845}" type="sibTrans" cxnId="{D92516CB-AE4A-4AC9-BC74-E8DAE333C738}">
      <dgm:prSet/>
      <dgm:spPr/>
      <dgm:t>
        <a:bodyPr/>
        <a:lstStyle/>
        <a:p>
          <a:endParaRPr lang="en-US"/>
        </a:p>
      </dgm:t>
    </dgm:pt>
    <dgm:pt modelId="{5A8E99AE-C28D-495C-9F41-C6843243F56E}">
      <dgm:prSet/>
      <dgm:spPr/>
      <dgm:t>
        <a:bodyPr/>
        <a:lstStyle/>
        <a:p>
          <a:r>
            <a:rPr lang="en-US" dirty="0" smtClean="0"/>
            <a:t>“See Behavior Support Plan dated 3/30/16”</a:t>
          </a:r>
          <a:endParaRPr lang="en-US" dirty="0"/>
        </a:p>
      </dgm:t>
    </dgm:pt>
    <dgm:pt modelId="{C9396132-DC9D-4E27-A40D-E7F52779A720}" type="parTrans" cxnId="{6AD16417-9ABC-4C23-8C56-2846ED857AE5}">
      <dgm:prSet/>
      <dgm:spPr/>
      <dgm:t>
        <a:bodyPr/>
        <a:lstStyle/>
        <a:p>
          <a:endParaRPr lang="en-US"/>
        </a:p>
      </dgm:t>
    </dgm:pt>
    <dgm:pt modelId="{2B9D4941-0867-404C-8B05-1BDD373D141E}" type="sibTrans" cxnId="{6AD16417-9ABC-4C23-8C56-2846ED857AE5}">
      <dgm:prSet/>
      <dgm:spPr/>
      <dgm:t>
        <a:bodyPr/>
        <a:lstStyle/>
        <a:p>
          <a:endParaRPr lang="en-US"/>
        </a:p>
      </dgm:t>
    </dgm:pt>
    <dgm:pt modelId="{ADD88D1C-B5DA-4FFF-8B5B-E3084D257F21}">
      <dgm:prSet phldrT="[Text]"/>
      <dgm:spPr/>
      <dgm:t>
        <a:bodyPr/>
        <a:lstStyle/>
        <a:p>
          <a:r>
            <a:rPr lang="en-US" dirty="0" smtClean="0"/>
            <a:t>OR</a:t>
          </a:r>
          <a:endParaRPr lang="en-US" dirty="0"/>
        </a:p>
      </dgm:t>
    </dgm:pt>
    <dgm:pt modelId="{56A5486E-A5B2-4B65-B3FE-415459BDB291}" type="sibTrans" cxnId="{C51973C9-A27D-48E5-8D14-4C9E517F8673}">
      <dgm:prSet/>
      <dgm:spPr/>
      <dgm:t>
        <a:bodyPr/>
        <a:lstStyle/>
        <a:p>
          <a:endParaRPr lang="en-US"/>
        </a:p>
      </dgm:t>
    </dgm:pt>
    <dgm:pt modelId="{5C5F48F2-4861-4F7B-98A9-05CA2C64BA31}" type="parTrans" cxnId="{C51973C9-A27D-48E5-8D14-4C9E517F8673}">
      <dgm:prSet/>
      <dgm:spPr/>
      <dgm:t>
        <a:bodyPr/>
        <a:lstStyle/>
        <a:p>
          <a:endParaRPr lang="en-US"/>
        </a:p>
      </dgm:t>
    </dgm:pt>
    <dgm:pt modelId="{49CACE2B-22F7-4030-BB86-C02F303CCF1B}" type="pres">
      <dgm:prSet presAssocID="{4F93B3AC-CFE0-4EC2-B3E2-5B810DDBE7F2}" presName="Name0" presStyleCnt="0">
        <dgm:presLayoutVars>
          <dgm:dir/>
          <dgm:animLvl val="lvl"/>
          <dgm:resizeHandles val="exact"/>
        </dgm:presLayoutVars>
      </dgm:prSet>
      <dgm:spPr/>
      <dgm:t>
        <a:bodyPr/>
        <a:lstStyle/>
        <a:p>
          <a:endParaRPr lang="en-US"/>
        </a:p>
      </dgm:t>
    </dgm:pt>
    <dgm:pt modelId="{014AAC60-51AB-47F0-A8DB-5E12F341080C}" type="pres">
      <dgm:prSet presAssocID="{3D7A30FA-812F-4ABE-9DBF-A85599BE8E2B}" presName="linNode" presStyleCnt="0"/>
      <dgm:spPr/>
    </dgm:pt>
    <dgm:pt modelId="{3E012EEA-48E6-4523-A114-B125C17D8C87}" type="pres">
      <dgm:prSet presAssocID="{3D7A30FA-812F-4ABE-9DBF-A85599BE8E2B}" presName="parentText" presStyleLbl="node1" presStyleIdx="0" presStyleCnt="3" custScaleX="2000000">
        <dgm:presLayoutVars>
          <dgm:chMax val="1"/>
          <dgm:bulletEnabled val="1"/>
        </dgm:presLayoutVars>
      </dgm:prSet>
      <dgm:spPr/>
      <dgm:t>
        <a:bodyPr/>
        <a:lstStyle/>
        <a:p>
          <a:endParaRPr lang="en-US"/>
        </a:p>
      </dgm:t>
    </dgm:pt>
    <dgm:pt modelId="{FB4BF81B-D481-46C8-8477-17764749D0EF}" type="pres">
      <dgm:prSet presAssocID="{3D7A30FA-812F-4ABE-9DBF-A85599BE8E2B}" presName="descendantText" presStyleLbl="alignAccFollowNode1" presStyleIdx="0" presStyleCnt="3">
        <dgm:presLayoutVars>
          <dgm:bulletEnabled val="1"/>
        </dgm:presLayoutVars>
      </dgm:prSet>
      <dgm:spPr/>
      <dgm:t>
        <a:bodyPr/>
        <a:lstStyle/>
        <a:p>
          <a:endParaRPr lang="en-US"/>
        </a:p>
      </dgm:t>
    </dgm:pt>
    <dgm:pt modelId="{F4F5820B-80FB-4A91-9A23-EC7DC5F46B7A}" type="pres">
      <dgm:prSet presAssocID="{94CFE76A-1045-41CF-8AA0-BA5E97F0BCAC}" presName="sp" presStyleCnt="0"/>
      <dgm:spPr/>
    </dgm:pt>
    <dgm:pt modelId="{60CB9131-8641-4A8B-91AE-B2EB80443EAC}" type="pres">
      <dgm:prSet presAssocID="{04886BA0-092D-4309-82DF-5D7DA1AEBEC4}" presName="linNode" presStyleCnt="0"/>
      <dgm:spPr/>
    </dgm:pt>
    <dgm:pt modelId="{A179D449-9A85-42FF-BBC2-123614E7B50D}" type="pres">
      <dgm:prSet presAssocID="{04886BA0-092D-4309-82DF-5D7DA1AEBEC4}" presName="parentText" presStyleLbl="node1" presStyleIdx="1" presStyleCnt="3" custScaleX="2000000">
        <dgm:presLayoutVars>
          <dgm:chMax val="1"/>
          <dgm:bulletEnabled val="1"/>
        </dgm:presLayoutVars>
      </dgm:prSet>
      <dgm:spPr/>
      <dgm:t>
        <a:bodyPr/>
        <a:lstStyle/>
        <a:p>
          <a:endParaRPr lang="en-US"/>
        </a:p>
      </dgm:t>
    </dgm:pt>
    <dgm:pt modelId="{835AAAAB-7386-43FE-8C6B-C410ADF2BB9D}" type="pres">
      <dgm:prSet presAssocID="{04886BA0-092D-4309-82DF-5D7DA1AEBEC4}" presName="descendantText" presStyleLbl="alignAccFollowNode1" presStyleIdx="1" presStyleCnt="3">
        <dgm:presLayoutVars>
          <dgm:bulletEnabled val="1"/>
        </dgm:presLayoutVars>
      </dgm:prSet>
      <dgm:spPr/>
      <dgm:t>
        <a:bodyPr/>
        <a:lstStyle/>
        <a:p>
          <a:endParaRPr lang="en-US"/>
        </a:p>
      </dgm:t>
    </dgm:pt>
    <dgm:pt modelId="{E4A80504-D733-4259-AE93-31C057AC84A3}" type="pres">
      <dgm:prSet presAssocID="{FFAAC136-A9E3-4561-B075-DDB40A6C16E1}" presName="sp" presStyleCnt="0"/>
      <dgm:spPr/>
    </dgm:pt>
    <dgm:pt modelId="{D60F112F-BABE-4F29-816C-686FECCB37DB}" type="pres">
      <dgm:prSet presAssocID="{96732C85-0745-4D1B-93DA-E6C3C892BBD9}" presName="linNode" presStyleCnt="0"/>
      <dgm:spPr/>
    </dgm:pt>
    <dgm:pt modelId="{B7902328-DEB2-4BE3-AF6E-77F98878E648}" type="pres">
      <dgm:prSet presAssocID="{96732C85-0745-4D1B-93DA-E6C3C892BBD9}" presName="parentText" presStyleLbl="node1" presStyleIdx="2" presStyleCnt="3">
        <dgm:presLayoutVars>
          <dgm:chMax val="1"/>
          <dgm:bulletEnabled val="1"/>
        </dgm:presLayoutVars>
      </dgm:prSet>
      <dgm:spPr/>
      <dgm:t>
        <a:bodyPr/>
        <a:lstStyle/>
        <a:p>
          <a:endParaRPr lang="en-US"/>
        </a:p>
      </dgm:t>
    </dgm:pt>
    <dgm:pt modelId="{8DCAEAED-E1B5-4056-B858-86374483B741}" type="pres">
      <dgm:prSet presAssocID="{96732C85-0745-4D1B-93DA-E6C3C892BBD9}" presName="descendantText" presStyleLbl="alignAccFollowNode1" presStyleIdx="2" presStyleCnt="3">
        <dgm:presLayoutVars>
          <dgm:bulletEnabled val="1"/>
        </dgm:presLayoutVars>
      </dgm:prSet>
      <dgm:spPr/>
      <dgm:t>
        <a:bodyPr/>
        <a:lstStyle/>
        <a:p>
          <a:endParaRPr lang="en-US"/>
        </a:p>
      </dgm:t>
    </dgm:pt>
  </dgm:ptLst>
  <dgm:cxnLst>
    <dgm:cxn modelId="{C51973C9-A27D-48E5-8D14-4C9E517F8673}" srcId="{04886BA0-092D-4309-82DF-5D7DA1AEBEC4}" destId="{ADD88D1C-B5DA-4FFF-8B5B-E3084D257F21}" srcOrd="0" destOrd="0" parTransId="{5C5F48F2-4861-4F7B-98A9-05CA2C64BA31}" sibTransId="{56A5486E-A5B2-4B65-B3FE-415459BDB291}"/>
    <dgm:cxn modelId="{3527183B-34E5-4C64-B6E8-FB107B83BE42}" srcId="{4F93B3AC-CFE0-4EC2-B3E2-5B810DDBE7F2}" destId="{04886BA0-092D-4309-82DF-5D7DA1AEBEC4}" srcOrd="1" destOrd="0" parTransId="{CEEB794B-0A00-455F-8789-5BDF7F2BD2D5}" sibTransId="{FFAAC136-A9E3-4561-B075-DDB40A6C16E1}"/>
    <dgm:cxn modelId="{440DB378-7B74-403A-A06D-F9F01AE2416B}" type="presOf" srcId="{3D7A30FA-812F-4ABE-9DBF-A85599BE8E2B}" destId="{3E012EEA-48E6-4523-A114-B125C17D8C87}" srcOrd="0" destOrd="0" presId="urn:microsoft.com/office/officeart/2005/8/layout/vList5"/>
    <dgm:cxn modelId="{6200BD30-A511-40BE-A5AF-AFDC6B9C0339}" srcId="{3D7A30FA-812F-4ABE-9DBF-A85599BE8E2B}" destId="{CAC1256C-10B8-4BA1-9FC1-6C500D205442}" srcOrd="0" destOrd="0" parTransId="{FBA067DC-4C0E-4638-969A-DE0BA248FF73}" sibTransId="{FAFE689F-68F8-45A7-8C92-BEC0B28AA724}"/>
    <dgm:cxn modelId="{AFEC3EC6-3B45-435C-A658-DF919C8A70B6}" srcId="{96732C85-0745-4D1B-93DA-E6C3C892BBD9}" destId="{59C5594C-9583-40F3-AA2D-90ABF456BDC6}" srcOrd="0" destOrd="0" parTransId="{35929039-4203-47C0-9349-B1FFE7DD26D4}" sibTransId="{A855F430-7892-40F5-A3E9-26BF9A0DC6EC}"/>
    <dgm:cxn modelId="{48D0E3A0-9A36-426A-968C-3061E445C380}" srcId="{4F93B3AC-CFE0-4EC2-B3E2-5B810DDBE7F2}" destId="{96732C85-0745-4D1B-93DA-E6C3C892BBD9}" srcOrd="2" destOrd="0" parTransId="{08A97E2D-AAC9-483E-9626-765C3E841212}" sibTransId="{2C1DA910-26C3-4257-B340-9527CDC87EF9}"/>
    <dgm:cxn modelId="{6518F789-0529-4AA6-B713-C6F2619BF757}" type="presOf" srcId="{0E598A60-3159-4EAA-99BC-436E8302FF78}" destId="{8DCAEAED-E1B5-4056-B858-86374483B741}" srcOrd="0" destOrd="1" presId="urn:microsoft.com/office/officeart/2005/8/layout/vList5"/>
    <dgm:cxn modelId="{27C7CEF1-181D-47D8-976C-3E322C3CF044}" type="presOf" srcId="{04886BA0-092D-4309-82DF-5D7DA1AEBEC4}" destId="{A179D449-9A85-42FF-BBC2-123614E7B50D}" srcOrd="0" destOrd="0" presId="urn:microsoft.com/office/officeart/2005/8/layout/vList5"/>
    <dgm:cxn modelId="{D79D3AEA-193A-4B1F-BD62-60B3E6F32A38}" type="presOf" srcId="{59C5594C-9583-40F3-AA2D-90ABF456BDC6}" destId="{8DCAEAED-E1B5-4056-B858-86374483B741}" srcOrd="0" destOrd="0" presId="urn:microsoft.com/office/officeart/2005/8/layout/vList5"/>
    <dgm:cxn modelId="{31E3FF8D-E9F0-42CD-A9C1-3D7EC0875163}" type="presOf" srcId="{96732C85-0745-4D1B-93DA-E6C3C892BBD9}" destId="{B7902328-DEB2-4BE3-AF6E-77F98878E648}" srcOrd="0" destOrd="0" presId="urn:microsoft.com/office/officeart/2005/8/layout/vList5"/>
    <dgm:cxn modelId="{F39F5B5A-71F8-4116-8EF0-DC2547232958}" type="presOf" srcId="{4F93B3AC-CFE0-4EC2-B3E2-5B810DDBE7F2}" destId="{49CACE2B-22F7-4030-BB86-C02F303CCF1B}" srcOrd="0" destOrd="0" presId="urn:microsoft.com/office/officeart/2005/8/layout/vList5"/>
    <dgm:cxn modelId="{EC802991-4561-4202-8439-F5455B74055D}" type="presOf" srcId="{5A8E99AE-C28D-495C-9F41-C6843243F56E}" destId="{8DCAEAED-E1B5-4056-B858-86374483B741}" srcOrd="0" destOrd="2" presId="urn:microsoft.com/office/officeart/2005/8/layout/vList5"/>
    <dgm:cxn modelId="{82729078-229E-4A7D-977B-8D1D0F161EE0}" type="presOf" srcId="{ADD88D1C-B5DA-4FFF-8B5B-E3084D257F21}" destId="{835AAAAB-7386-43FE-8C6B-C410ADF2BB9D}" srcOrd="0" destOrd="0" presId="urn:microsoft.com/office/officeart/2005/8/layout/vList5"/>
    <dgm:cxn modelId="{17CFD9F4-B4DB-4886-9200-2E254F4BA186}" type="presOf" srcId="{CAC1256C-10B8-4BA1-9FC1-6C500D205442}" destId="{FB4BF81B-D481-46C8-8477-17764749D0EF}" srcOrd="0" destOrd="0" presId="urn:microsoft.com/office/officeart/2005/8/layout/vList5"/>
    <dgm:cxn modelId="{6AD16417-9ABC-4C23-8C56-2846ED857AE5}" srcId="{96732C85-0745-4D1B-93DA-E6C3C892BBD9}" destId="{5A8E99AE-C28D-495C-9F41-C6843243F56E}" srcOrd="2" destOrd="0" parTransId="{C9396132-DC9D-4E27-A40D-E7F52779A720}" sibTransId="{2B9D4941-0867-404C-8B05-1BDD373D141E}"/>
    <dgm:cxn modelId="{D92516CB-AE4A-4AC9-BC74-E8DAE333C738}" srcId="{96732C85-0745-4D1B-93DA-E6C3C892BBD9}" destId="{0E598A60-3159-4EAA-99BC-436E8302FF78}" srcOrd="1" destOrd="0" parTransId="{64B9C1E4-87D7-4711-B928-889114FD2629}" sibTransId="{DF971013-5868-4EA7-918E-95BC25729845}"/>
    <dgm:cxn modelId="{B6217B8E-1566-4C72-8D78-C1E9A0305D10}" srcId="{4F93B3AC-CFE0-4EC2-B3E2-5B810DDBE7F2}" destId="{3D7A30FA-812F-4ABE-9DBF-A85599BE8E2B}" srcOrd="0" destOrd="0" parTransId="{CA2BE9E0-8072-44BD-84DC-D2FCE956F535}" sibTransId="{94CFE76A-1045-41CF-8AA0-BA5E97F0BCAC}"/>
    <dgm:cxn modelId="{62925444-D255-4ED4-9DF3-61FC8DFC3129}" type="presParOf" srcId="{49CACE2B-22F7-4030-BB86-C02F303CCF1B}" destId="{014AAC60-51AB-47F0-A8DB-5E12F341080C}" srcOrd="0" destOrd="0" presId="urn:microsoft.com/office/officeart/2005/8/layout/vList5"/>
    <dgm:cxn modelId="{FE573F52-CCF5-4150-AD5A-5623B04E83C7}" type="presParOf" srcId="{014AAC60-51AB-47F0-A8DB-5E12F341080C}" destId="{3E012EEA-48E6-4523-A114-B125C17D8C87}" srcOrd="0" destOrd="0" presId="urn:microsoft.com/office/officeart/2005/8/layout/vList5"/>
    <dgm:cxn modelId="{11A5AD75-0285-4FEB-ACC4-D08C0F9B1A6F}" type="presParOf" srcId="{014AAC60-51AB-47F0-A8DB-5E12F341080C}" destId="{FB4BF81B-D481-46C8-8477-17764749D0EF}" srcOrd="1" destOrd="0" presId="urn:microsoft.com/office/officeart/2005/8/layout/vList5"/>
    <dgm:cxn modelId="{5F78B1AB-9952-4DA9-BDC4-821E226BD75A}" type="presParOf" srcId="{49CACE2B-22F7-4030-BB86-C02F303CCF1B}" destId="{F4F5820B-80FB-4A91-9A23-EC7DC5F46B7A}" srcOrd="1" destOrd="0" presId="urn:microsoft.com/office/officeart/2005/8/layout/vList5"/>
    <dgm:cxn modelId="{3BF2C5E7-5E69-4CD2-94B7-89038B7356EF}" type="presParOf" srcId="{49CACE2B-22F7-4030-BB86-C02F303CCF1B}" destId="{60CB9131-8641-4A8B-91AE-B2EB80443EAC}" srcOrd="2" destOrd="0" presId="urn:microsoft.com/office/officeart/2005/8/layout/vList5"/>
    <dgm:cxn modelId="{65E8F966-1ECC-4FD0-8B13-BB35A8EBF7DF}" type="presParOf" srcId="{60CB9131-8641-4A8B-91AE-B2EB80443EAC}" destId="{A179D449-9A85-42FF-BBC2-123614E7B50D}" srcOrd="0" destOrd="0" presId="urn:microsoft.com/office/officeart/2005/8/layout/vList5"/>
    <dgm:cxn modelId="{39530445-6DA8-46C9-9BF7-C7CFA532BAD0}" type="presParOf" srcId="{60CB9131-8641-4A8B-91AE-B2EB80443EAC}" destId="{835AAAAB-7386-43FE-8C6B-C410ADF2BB9D}" srcOrd="1" destOrd="0" presId="urn:microsoft.com/office/officeart/2005/8/layout/vList5"/>
    <dgm:cxn modelId="{F59B98E3-E6FE-4CC4-8066-8D0A1EF72555}" type="presParOf" srcId="{49CACE2B-22F7-4030-BB86-C02F303CCF1B}" destId="{E4A80504-D733-4259-AE93-31C057AC84A3}" srcOrd="3" destOrd="0" presId="urn:microsoft.com/office/officeart/2005/8/layout/vList5"/>
    <dgm:cxn modelId="{2BC6F508-F676-4DFF-AEE5-AE9D05FB6490}" type="presParOf" srcId="{49CACE2B-22F7-4030-BB86-C02F303CCF1B}" destId="{D60F112F-BABE-4F29-816C-686FECCB37DB}" srcOrd="4" destOrd="0" presId="urn:microsoft.com/office/officeart/2005/8/layout/vList5"/>
    <dgm:cxn modelId="{A88DA06E-2525-4D6B-AE54-C46DAC707861}" type="presParOf" srcId="{D60F112F-BABE-4F29-816C-686FECCB37DB}" destId="{B7902328-DEB2-4BE3-AF6E-77F98878E648}" srcOrd="0" destOrd="0" presId="urn:microsoft.com/office/officeart/2005/8/layout/vList5"/>
    <dgm:cxn modelId="{6B18A419-3041-42FF-B635-6C0C260E046E}" type="presParOf" srcId="{D60F112F-BABE-4F29-816C-686FECCB37DB}" destId="{8DCAEAED-E1B5-4056-B858-86374483B74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EF1A5C2A-FBF0-40E4-9A41-A2EFA377DCBE}"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US"/>
        </a:p>
      </dgm:t>
    </dgm:pt>
    <dgm:pt modelId="{15620B77-4AF8-4D47-A950-E51B5932B141}">
      <dgm:prSet/>
      <dgm:spPr/>
      <dgm:t>
        <a:bodyPr/>
        <a:lstStyle/>
        <a:p>
          <a:pPr rtl="0"/>
          <a:r>
            <a:rPr lang="en-US" smtClean="0"/>
            <a:t>Discuss what the limitation actually is.  The description needs to answer the following information:</a:t>
          </a:r>
          <a:endParaRPr lang="en-US"/>
        </a:p>
      </dgm:t>
    </dgm:pt>
    <dgm:pt modelId="{1D3806F7-F9FE-466B-A6DA-AFDA43C6D8A7}" type="parTrans" cxnId="{1B82C534-8899-4B95-9E73-2D4BEF66552C}">
      <dgm:prSet/>
      <dgm:spPr/>
      <dgm:t>
        <a:bodyPr/>
        <a:lstStyle/>
        <a:p>
          <a:endParaRPr lang="en-US"/>
        </a:p>
      </dgm:t>
    </dgm:pt>
    <dgm:pt modelId="{623B3A55-495F-4DC9-821D-F9B27D94695A}" type="sibTrans" cxnId="{1B82C534-8899-4B95-9E73-2D4BEF66552C}">
      <dgm:prSet/>
      <dgm:spPr/>
      <dgm:t>
        <a:bodyPr/>
        <a:lstStyle/>
        <a:p>
          <a:endParaRPr lang="en-US"/>
        </a:p>
      </dgm:t>
    </dgm:pt>
    <dgm:pt modelId="{D51B5BAB-DE66-43D6-9E1A-B3DF15504442}">
      <dgm:prSet/>
      <dgm:spPr/>
      <dgm:t>
        <a:bodyPr/>
        <a:lstStyle/>
        <a:p>
          <a:r>
            <a:rPr lang="en-US" smtClean="0"/>
            <a:t>What can be observed?  </a:t>
          </a:r>
          <a:endParaRPr lang="en-US"/>
        </a:p>
      </dgm:t>
    </dgm:pt>
    <dgm:pt modelId="{45223B88-FC42-4CF6-83DE-45381374701B}" type="parTrans" cxnId="{D57A8CF7-E4FF-4F89-B26C-964C9AFB10FB}">
      <dgm:prSet/>
      <dgm:spPr/>
      <dgm:t>
        <a:bodyPr/>
        <a:lstStyle/>
        <a:p>
          <a:endParaRPr lang="en-US"/>
        </a:p>
      </dgm:t>
    </dgm:pt>
    <dgm:pt modelId="{6D881D91-760D-4991-A007-05A03D3D154E}" type="sibTrans" cxnId="{D57A8CF7-E4FF-4F89-B26C-964C9AFB10FB}">
      <dgm:prSet/>
      <dgm:spPr/>
      <dgm:t>
        <a:bodyPr/>
        <a:lstStyle/>
        <a:p>
          <a:endParaRPr lang="en-US"/>
        </a:p>
      </dgm:t>
    </dgm:pt>
    <dgm:pt modelId="{A1F415A5-834B-442F-870A-FC319506B878}">
      <dgm:prSet/>
      <dgm:spPr/>
      <dgm:t>
        <a:bodyPr/>
        <a:lstStyle/>
        <a:p>
          <a:r>
            <a:rPr lang="en-US" dirty="0" smtClean="0"/>
            <a:t>How is it implemented? </a:t>
          </a:r>
        </a:p>
      </dgm:t>
    </dgm:pt>
    <dgm:pt modelId="{A222D0DF-D2F8-418B-8CC4-197A4CDD2823}" type="parTrans" cxnId="{BDC67CB8-A2B3-42C4-84B0-FACFD6AF1C96}">
      <dgm:prSet/>
      <dgm:spPr/>
      <dgm:t>
        <a:bodyPr/>
        <a:lstStyle/>
        <a:p>
          <a:endParaRPr lang="en-US"/>
        </a:p>
      </dgm:t>
    </dgm:pt>
    <dgm:pt modelId="{B34C008D-A9C7-4C5F-962F-1B4D1DBF4102}" type="sibTrans" cxnId="{BDC67CB8-A2B3-42C4-84B0-FACFD6AF1C96}">
      <dgm:prSet/>
      <dgm:spPr/>
      <dgm:t>
        <a:bodyPr/>
        <a:lstStyle/>
        <a:p>
          <a:endParaRPr lang="en-US"/>
        </a:p>
      </dgm:t>
    </dgm:pt>
    <dgm:pt modelId="{F500290E-2AC2-4066-B867-5013080EAF01}">
      <dgm:prSet/>
      <dgm:spPr/>
      <dgm:t>
        <a:bodyPr/>
        <a:lstStyle/>
        <a:p>
          <a:r>
            <a:rPr lang="en-US" smtClean="0"/>
            <a:t>When? </a:t>
          </a:r>
          <a:endParaRPr lang="en-US" dirty="0" smtClean="0"/>
        </a:p>
      </dgm:t>
    </dgm:pt>
    <dgm:pt modelId="{5AC75D57-9B0F-460C-8282-243D5C20E17A}" type="parTrans" cxnId="{6474D478-E386-42BE-8DAD-11B6852C8464}">
      <dgm:prSet/>
      <dgm:spPr/>
      <dgm:t>
        <a:bodyPr/>
        <a:lstStyle/>
        <a:p>
          <a:endParaRPr lang="en-US"/>
        </a:p>
      </dgm:t>
    </dgm:pt>
    <dgm:pt modelId="{E373DDB0-DE0D-4387-BE8E-850F3762EBFB}" type="sibTrans" cxnId="{6474D478-E386-42BE-8DAD-11B6852C8464}">
      <dgm:prSet/>
      <dgm:spPr/>
      <dgm:t>
        <a:bodyPr/>
        <a:lstStyle/>
        <a:p>
          <a:endParaRPr lang="en-US"/>
        </a:p>
      </dgm:t>
    </dgm:pt>
    <dgm:pt modelId="{1B506497-C54C-4D93-A8E7-4F741AE2F161}">
      <dgm:prSet/>
      <dgm:spPr/>
      <dgm:t>
        <a:bodyPr/>
        <a:lstStyle/>
        <a:p>
          <a:r>
            <a:rPr lang="en-US" dirty="0" smtClean="0"/>
            <a:t>How often? </a:t>
          </a:r>
        </a:p>
      </dgm:t>
    </dgm:pt>
    <dgm:pt modelId="{A6C6719B-D8F7-41E7-8152-99ED10DC5630}" type="parTrans" cxnId="{DA68C170-AE0C-4141-B0E7-E66F89EF9D63}">
      <dgm:prSet/>
      <dgm:spPr/>
      <dgm:t>
        <a:bodyPr/>
        <a:lstStyle/>
        <a:p>
          <a:endParaRPr lang="en-US"/>
        </a:p>
      </dgm:t>
    </dgm:pt>
    <dgm:pt modelId="{6419AE43-F491-4450-9D5C-B29E6C51F55B}" type="sibTrans" cxnId="{DA68C170-AE0C-4141-B0E7-E66F89EF9D63}">
      <dgm:prSet/>
      <dgm:spPr/>
      <dgm:t>
        <a:bodyPr/>
        <a:lstStyle/>
        <a:p>
          <a:endParaRPr lang="en-US"/>
        </a:p>
      </dgm:t>
    </dgm:pt>
    <dgm:pt modelId="{9FC0F225-EDF9-4F77-AF81-924E396AC7C9}">
      <dgm:prSet/>
      <dgm:spPr/>
      <dgm:t>
        <a:bodyPr/>
        <a:lstStyle/>
        <a:p>
          <a:r>
            <a:rPr lang="en-US" smtClean="0"/>
            <a:t>By whom?</a:t>
          </a:r>
          <a:endParaRPr lang="en-US" dirty="0" smtClean="0"/>
        </a:p>
      </dgm:t>
    </dgm:pt>
    <dgm:pt modelId="{CEC164D3-0FD3-4C91-8661-E4A45A1905A4}" type="parTrans" cxnId="{89A13026-D7A8-4F74-BCA8-84E4840988EB}">
      <dgm:prSet/>
      <dgm:spPr/>
      <dgm:t>
        <a:bodyPr/>
        <a:lstStyle/>
        <a:p>
          <a:endParaRPr lang="en-US"/>
        </a:p>
      </dgm:t>
    </dgm:pt>
    <dgm:pt modelId="{DD927CBB-0B59-4C1B-9DC1-727582B136A4}" type="sibTrans" cxnId="{89A13026-D7A8-4F74-BCA8-84E4840988EB}">
      <dgm:prSet/>
      <dgm:spPr/>
      <dgm:t>
        <a:bodyPr/>
        <a:lstStyle/>
        <a:p>
          <a:endParaRPr lang="en-US"/>
        </a:p>
      </dgm:t>
    </dgm:pt>
    <dgm:pt modelId="{B3F5352D-1F99-46B3-8DB0-7A747E22D2D2}">
      <dgm:prSet/>
      <dgm:spPr/>
      <dgm:t>
        <a:bodyPr/>
        <a:lstStyle/>
        <a:p>
          <a:r>
            <a:rPr lang="en-US" smtClean="0"/>
            <a:t>How is it proportional to the risk?</a:t>
          </a:r>
          <a:endParaRPr lang="en-US" dirty="0"/>
        </a:p>
      </dgm:t>
    </dgm:pt>
    <dgm:pt modelId="{4A984BA2-06D6-4D63-9C91-24787D269042}" type="parTrans" cxnId="{974F0C6A-1945-4176-89B7-67E56FD4A25B}">
      <dgm:prSet/>
      <dgm:spPr/>
      <dgm:t>
        <a:bodyPr/>
        <a:lstStyle/>
        <a:p>
          <a:endParaRPr lang="en-US"/>
        </a:p>
      </dgm:t>
    </dgm:pt>
    <dgm:pt modelId="{8060AC1B-857C-479D-BBEE-65BF84051558}" type="sibTrans" cxnId="{974F0C6A-1945-4176-89B7-67E56FD4A25B}">
      <dgm:prSet/>
      <dgm:spPr/>
      <dgm:t>
        <a:bodyPr/>
        <a:lstStyle/>
        <a:p>
          <a:endParaRPr lang="en-US"/>
        </a:p>
      </dgm:t>
    </dgm:pt>
    <dgm:pt modelId="{A7016111-E1B6-41E7-955B-C4F33AE42ED4}" type="pres">
      <dgm:prSet presAssocID="{EF1A5C2A-FBF0-40E4-9A41-A2EFA377DCBE}" presName="Name0" presStyleCnt="0">
        <dgm:presLayoutVars>
          <dgm:dir/>
          <dgm:animLvl val="lvl"/>
          <dgm:resizeHandles val="exact"/>
        </dgm:presLayoutVars>
      </dgm:prSet>
      <dgm:spPr/>
      <dgm:t>
        <a:bodyPr/>
        <a:lstStyle/>
        <a:p>
          <a:endParaRPr lang="en-US"/>
        </a:p>
      </dgm:t>
    </dgm:pt>
    <dgm:pt modelId="{7F8E1491-BF3F-40DB-81C4-8C52F55783E8}" type="pres">
      <dgm:prSet presAssocID="{15620B77-4AF8-4D47-A950-E51B5932B141}" presName="composite" presStyleCnt="0"/>
      <dgm:spPr/>
    </dgm:pt>
    <dgm:pt modelId="{BA94B7D3-E061-43F7-A212-DAB12996955D}" type="pres">
      <dgm:prSet presAssocID="{15620B77-4AF8-4D47-A950-E51B5932B141}" presName="parTx" presStyleLbl="alignNode1" presStyleIdx="0" presStyleCnt="1">
        <dgm:presLayoutVars>
          <dgm:chMax val="0"/>
          <dgm:chPref val="0"/>
          <dgm:bulletEnabled val="1"/>
        </dgm:presLayoutVars>
      </dgm:prSet>
      <dgm:spPr/>
      <dgm:t>
        <a:bodyPr/>
        <a:lstStyle/>
        <a:p>
          <a:endParaRPr lang="en-US"/>
        </a:p>
      </dgm:t>
    </dgm:pt>
    <dgm:pt modelId="{BD9083F7-F19D-4F81-84B1-262926480819}" type="pres">
      <dgm:prSet presAssocID="{15620B77-4AF8-4D47-A950-E51B5932B141}" presName="desTx" presStyleLbl="alignAccFollowNode1" presStyleIdx="0" presStyleCnt="1" custLinFactNeighborX="0" custLinFactNeighborY="-1832">
        <dgm:presLayoutVars>
          <dgm:bulletEnabled val="1"/>
        </dgm:presLayoutVars>
      </dgm:prSet>
      <dgm:spPr/>
      <dgm:t>
        <a:bodyPr/>
        <a:lstStyle/>
        <a:p>
          <a:endParaRPr lang="en-US"/>
        </a:p>
      </dgm:t>
    </dgm:pt>
  </dgm:ptLst>
  <dgm:cxnLst>
    <dgm:cxn modelId="{CC2B1EBE-3C91-4C44-AD3E-4563F7CA58D4}" type="presOf" srcId="{A1F415A5-834B-442F-870A-FC319506B878}" destId="{BD9083F7-F19D-4F81-84B1-262926480819}" srcOrd="0" destOrd="1" presId="urn:microsoft.com/office/officeart/2005/8/layout/hList1"/>
    <dgm:cxn modelId="{1B82C534-8899-4B95-9E73-2D4BEF66552C}" srcId="{EF1A5C2A-FBF0-40E4-9A41-A2EFA377DCBE}" destId="{15620B77-4AF8-4D47-A950-E51B5932B141}" srcOrd="0" destOrd="0" parTransId="{1D3806F7-F9FE-466B-A6DA-AFDA43C6D8A7}" sibTransId="{623B3A55-495F-4DC9-821D-F9B27D94695A}"/>
    <dgm:cxn modelId="{6474D478-E386-42BE-8DAD-11B6852C8464}" srcId="{15620B77-4AF8-4D47-A950-E51B5932B141}" destId="{F500290E-2AC2-4066-B867-5013080EAF01}" srcOrd="2" destOrd="0" parTransId="{5AC75D57-9B0F-460C-8282-243D5C20E17A}" sibTransId="{E373DDB0-DE0D-4387-BE8E-850F3762EBFB}"/>
    <dgm:cxn modelId="{89A13026-D7A8-4F74-BCA8-84E4840988EB}" srcId="{15620B77-4AF8-4D47-A950-E51B5932B141}" destId="{9FC0F225-EDF9-4F77-AF81-924E396AC7C9}" srcOrd="4" destOrd="0" parTransId="{CEC164D3-0FD3-4C91-8661-E4A45A1905A4}" sibTransId="{DD927CBB-0B59-4C1B-9DC1-727582B136A4}"/>
    <dgm:cxn modelId="{974F0C6A-1945-4176-89B7-67E56FD4A25B}" srcId="{15620B77-4AF8-4D47-A950-E51B5932B141}" destId="{B3F5352D-1F99-46B3-8DB0-7A747E22D2D2}" srcOrd="5" destOrd="0" parTransId="{4A984BA2-06D6-4D63-9C91-24787D269042}" sibTransId="{8060AC1B-857C-479D-BBEE-65BF84051558}"/>
    <dgm:cxn modelId="{85FA8A8D-3048-4A88-BB64-3CBBA92F6D70}" type="presOf" srcId="{D51B5BAB-DE66-43D6-9E1A-B3DF15504442}" destId="{BD9083F7-F19D-4F81-84B1-262926480819}" srcOrd="0" destOrd="0" presId="urn:microsoft.com/office/officeart/2005/8/layout/hList1"/>
    <dgm:cxn modelId="{B2B00849-FD77-4A91-A087-A48FF149D317}" type="presOf" srcId="{1B506497-C54C-4D93-A8E7-4F741AE2F161}" destId="{BD9083F7-F19D-4F81-84B1-262926480819}" srcOrd="0" destOrd="3" presId="urn:microsoft.com/office/officeart/2005/8/layout/hList1"/>
    <dgm:cxn modelId="{77BA6230-3F6F-44C0-822D-8B1D63E0D9E1}" type="presOf" srcId="{9FC0F225-EDF9-4F77-AF81-924E396AC7C9}" destId="{BD9083F7-F19D-4F81-84B1-262926480819}" srcOrd="0" destOrd="4" presId="urn:microsoft.com/office/officeart/2005/8/layout/hList1"/>
    <dgm:cxn modelId="{4C1BE85C-0BC2-48C0-A127-4B3A9DDCEA34}" type="presOf" srcId="{B3F5352D-1F99-46B3-8DB0-7A747E22D2D2}" destId="{BD9083F7-F19D-4F81-84B1-262926480819}" srcOrd="0" destOrd="5" presId="urn:microsoft.com/office/officeart/2005/8/layout/hList1"/>
    <dgm:cxn modelId="{DA68C170-AE0C-4141-B0E7-E66F89EF9D63}" srcId="{15620B77-4AF8-4D47-A950-E51B5932B141}" destId="{1B506497-C54C-4D93-A8E7-4F741AE2F161}" srcOrd="3" destOrd="0" parTransId="{A6C6719B-D8F7-41E7-8152-99ED10DC5630}" sibTransId="{6419AE43-F491-4450-9D5C-B29E6C51F55B}"/>
    <dgm:cxn modelId="{BDC67CB8-A2B3-42C4-84B0-FACFD6AF1C96}" srcId="{15620B77-4AF8-4D47-A950-E51B5932B141}" destId="{A1F415A5-834B-442F-870A-FC319506B878}" srcOrd="1" destOrd="0" parTransId="{A222D0DF-D2F8-418B-8CC4-197A4CDD2823}" sibTransId="{B34C008D-A9C7-4C5F-962F-1B4D1DBF4102}"/>
    <dgm:cxn modelId="{BB1684C8-A668-4CAC-BBDD-333D69B3188B}" type="presOf" srcId="{F500290E-2AC2-4066-B867-5013080EAF01}" destId="{BD9083F7-F19D-4F81-84B1-262926480819}" srcOrd="0" destOrd="2" presId="urn:microsoft.com/office/officeart/2005/8/layout/hList1"/>
    <dgm:cxn modelId="{3BF65B31-B737-43E1-9879-CD0F6AF65743}" type="presOf" srcId="{EF1A5C2A-FBF0-40E4-9A41-A2EFA377DCBE}" destId="{A7016111-E1B6-41E7-955B-C4F33AE42ED4}" srcOrd="0" destOrd="0" presId="urn:microsoft.com/office/officeart/2005/8/layout/hList1"/>
    <dgm:cxn modelId="{CC5AE0FC-1C7A-42EE-807A-7DA9B60C6406}" type="presOf" srcId="{15620B77-4AF8-4D47-A950-E51B5932B141}" destId="{BA94B7D3-E061-43F7-A212-DAB12996955D}" srcOrd="0" destOrd="0" presId="urn:microsoft.com/office/officeart/2005/8/layout/hList1"/>
    <dgm:cxn modelId="{D57A8CF7-E4FF-4F89-B26C-964C9AFB10FB}" srcId="{15620B77-4AF8-4D47-A950-E51B5932B141}" destId="{D51B5BAB-DE66-43D6-9E1A-B3DF15504442}" srcOrd="0" destOrd="0" parTransId="{45223B88-FC42-4CF6-83DE-45381374701B}" sibTransId="{6D881D91-760D-4991-A007-05A03D3D154E}"/>
    <dgm:cxn modelId="{6CF05394-6FB7-4F6B-9C8F-D95FE45CB21D}" type="presParOf" srcId="{A7016111-E1B6-41E7-955B-C4F33AE42ED4}" destId="{7F8E1491-BF3F-40DB-81C4-8C52F55783E8}" srcOrd="0" destOrd="0" presId="urn:microsoft.com/office/officeart/2005/8/layout/hList1"/>
    <dgm:cxn modelId="{A4CA61C6-EEB2-469B-90BE-A64EEC8E9726}" type="presParOf" srcId="{7F8E1491-BF3F-40DB-81C4-8C52F55783E8}" destId="{BA94B7D3-E061-43F7-A212-DAB12996955D}" srcOrd="0" destOrd="0" presId="urn:microsoft.com/office/officeart/2005/8/layout/hList1"/>
    <dgm:cxn modelId="{9FA04207-6499-4DAC-B444-CA7DDE2044A4}" type="presParOf" srcId="{7F8E1491-BF3F-40DB-81C4-8C52F55783E8}" destId="{BD9083F7-F19D-4F81-84B1-262926480819}"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5F3E06F1-87D7-473F-A55B-CE4F4A06E318}"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50D5B9C6-A992-48A6-B1E6-2B18BD3605C7}">
      <dgm:prSet phldrT="[Text]" custT="1"/>
      <dgm:spPr/>
      <dgm:t>
        <a:bodyPr/>
        <a:lstStyle/>
        <a:p>
          <a:r>
            <a:rPr lang="en-US" sz="4800" dirty="0" smtClean="0"/>
            <a:t>In this section, describe:</a:t>
          </a:r>
          <a:endParaRPr lang="en-US" sz="4800" dirty="0"/>
        </a:p>
      </dgm:t>
    </dgm:pt>
    <dgm:pt modelId="{ABAE4B76-3EA6-4966-B945-077520FF8809}" type="parTrans" cxnId="{372F33CC-2114-4444-B21B-3F381105F65C}">
      <dgm:prSet/>
      <dgm:spPr/>
      <dgm:t>
        <a:bodyPr/>
        <a:lstStyle/>
        <a:p>
          <a:endParaRPr lang="en-US"/>
        </a:p>
      </dgm:t>
    </dgm:pt>
    <dgm:pt modelId="{47AF8B49-2610-4E58-99DE-D28555B6828F}" type="sibTrans" cxnId="{372F33CC-2114-4444-B21B-3F381105F65C}">
      <dgm:prSet/>
      <dgm:spPr/>
      <dgm:t>
        <a:bodyPr/>
        <a:lstStyle/>
        <a:p>
          <a:endParaRPr lang="en-US"/>
        </a:p>
      </dgm:t>
    </dgm:pt>
    <dgm:pt modelId="{538CEA7D-4FA6-4066-8E6A-872C08EBAB08}">
      <dgm:prSet phldrT="[Text]" custT="1"/>
      <dgm:spPr/>
      <dgm:t>
        <a:bodyPr/>
        <a:lstStyle/>
        <a:p>
          <a:r>
            <a:rPr lang="en-US" sz="3200" dirty="0" smtClean="0"/>
            <a:t>What current health and safety need is addressed through the limitation;</a:t>
          </a:r>
          <a:endParaRPr lang="en-US" sz="3200" dirty="0"/>
        </a:p>
      </dgm:t>
    </dgm:pt>
    <dgm:pt modelId="{7ED436ED-A11F-45A3-92A8-743AA6F783D2}" type="parTrans" cxnId="{304677E8-9A93-48BA-9C7B-8341F9A3F168}">
      <dgm:prSet/>
      <dgm:spPr/>
      <dgm:t>
        <a:bodyPr/>
        <a:lstStyle/>
        <a:p>
          <a:endParaRPr lang="en-US"/>
        </a:p>
      </dgm:t>
    </dgm:pt>
    <dgm:pt modelId="{A80AB368-09AC-4C9F-994A-22A127F53491}" type="sibTrans" cxnId="{304677E8-9A93-48BA-9C7B-8341F9A3F168}">
      <dgm:prSet/>
      <dgm:spPr/>
      <dgm:t>
        <a:bodyPr/>
        <a:lstStyle/>
        <a:p>
          <a:endParaRPr lang="en-US"/>
        </a:p>
      </dgm:t>
    </dgm:pt>
    <dgm:pt modelId="{3DED67A3-B09F-4B43-A5CF-EC65612DBDEA}">
      <dgm:prSet custT="1"/>
      <dgm:spPr/>
      <dgm:t>
        <a:bodyPr/>
        <a:lstStyle/>
        <a:p>
          <a:r>
            <a:rPr lang="en-US" sz="3200" dirty="0" smtClean="0"/>
            <a:t>How and when was the need identified (including assessment tool used);</a:t>
          </a:r>
        </a:p>
      </dgm:t>
    </dgm:pt>
    <dgm:pt modelId="{8B29821F-62E2-4230-ACA4-55FED1A51B99}" type="parTrans" cxnId="{ABEF013B-256D-4C83-A7AD-F6829A9BC36F}">
      <dgm:prSet/>
      <dgm:spPr/>
      <dgm:t>
        <a:bodyPr/>
        <a:lstStyle/>
        <a:p>
          <a:endParaRPr lang="en-US"/>
        </a:p>
      </dgm:t>
    </dgm:pt>
    <dgm:pt modelId="{9C9B2ACC-223F-4961-A43D-B6BC5E4D2395}" type="sibTrans" cxnId="{ABEF013B-256D-4C83-A7AD-F6829A9BC36F}">
      <dgm:prSet/>
      <dgm:spPr/>
      <dgm:t>
        <a:bodyPr/>
        <a:lstStyle/>
        <a:p>
          <a:endParaRPr lang="en-US"/>
        </a:p>
      </dgm:t>
    </dgm:pt>
    <dgm:pt modelId="{6862F54F-4417-4695-99EB-7235F2E8E600}">
      <dgm:prSet custT="1"/>
      <dgm:spPr/>
      <dgm:t>
        <a:bodyPr/>
        <a:lstStyle/>
        <a:p>
          <a:r>
            <a:rPr lang="en-US" sz="3200" dirty="0" smtClean="0"/>
            <a:t>What makes this a </a:t>
          </a:r>
          <a:r>
            <a:rPr lang="en-US" sz="3200" u="sng" dirty="0" smtClean="0"/>
            <a:t>current</a:t>
          </a:r>
          <a:r>
            <a:rPr lang="en-US" sz="3200" dirty="0" smtClean="0"/>
            <a:t> need (i.e. What recent event occurred to drive the need for a limitation?)</a:t>
          </a:r>
          <a:endParaRPr lang="en-US" sz="3200" dirty="0"/>
        </a:p>
      </dgm:t>
    </dgm:pt>
    <dgm:pt modelId="{DEB96CB4-04A8-427D-B8C6-D11C56B44ED5}" type="parTrans" cxnId="{13C66ED1-891F-4F4D-ACE1-5E1C4FD3CCAE}">
      <dgm:prSet/>
      <dgm:spPr/>
      <dgm:t>
        <a:bodyPr/>
        <a:lstStyle/>
        <a:p>
          <a:endParaRPr lang="en-US"/>
        </a:p>
      </dgm:t>
    </dgm:pt>
    <dgm:pt modelId="{160E823E-E799-44DD-AAB0-75805782AE5D}" type="sibTrans" cxnId="{13C66ED1-891F-4F4D-ACE1-5E1C4FD3CCAE}">
      <dgm:prSet/>
      <dgm:spPr/>
      <dgm:t>
        <a:bodyPr/>
        <a:lstStyle/>
        <a:p>
          <a:endParaRPr lang="en-US"/>
        </a:p>
      </dgm:t>
    </dgm:pt>
    <dgm:pt modelId="{0DD112A0-CE1A-447F-ACEE-0A640D81A580}" type="pres">
      <dgm:prSet presAssocID="{5F3E06F1-87D7-473F-A55B-CE4F4A06E318}" presName="linear" presStyleCnt="0">
        <dgm:presLayoutVars>
          <dgm:animLvl val="lvl"/>
          <dgm:resizeHandles val="exact"/>
        </dgm:presLayoutVars>
      </dgm:prSet>
      <dgm:spPr/>
      <dgm:t>
        <a:bodyPr/>
        <a:lstStyle/>
        <a:p>
          <a:endParaRPr lang="en-US"/>
        </a:p>
      </dgm:t>
    </dgm:pt>
    <dgm:pt modelId="{61B7922B-5B4B-426A-8464-9A08EAA67EFC}" type="pres">
      <dgm:prSet presAssocID="{50D5B9C6-A992-48A6-B1E6-2B18BD3605C7}" presName="parentText" presStyleLbl="node1" presStyleIdx="0" presStyleCnt="1" custLinFactNeighborX="-343" custLinFactNeighborY="-20186">
        <dgm:presLayoutVars>
          <dgm:chMax val="0"/>
          <dgm:bulletEnabled val="1"/>
        </dgm:presLayoutVars>
      </dgm:prSet>
      <dgm:spPr/>
      <dgm:t>
        <a:bodyPr/>
        <a:lstStyle/>
        <a:p>
          <a:endParaRPr lang="en-US"/>
        </a:p>
      </dgm:t>
    </dgm:pt>
    <dgm:pt modelId="{3256DF71-EAB7-4012-9F1E-E31303326899}" type="pres">
      <dgm:prSet presAssocID="{50D5B9C6-A992-48A6-B1E6-2B18BD3605C7}" presName="childText" presStyleLbl="revTx" presStyleIdx="0" presStyleCnt="1">
        <dgm:presLayoutVars>
          <dgm:bulletEnabled val="1"/>
        </dgm:presLayoutVars>
      </dgm:prSet>
      <dgm:spPr/>
      <dgm:t>
        <a:bodyPr/>
        <a:lstStyle/>
        <a:p>
          <a:endParaRPr lang="en-US"/>
        </a:p>
      </dgm:t>
    </dgm:pt>
  </dgm:ptLst>
  <dgm:cxnLst>
    <dgm:cxn modelId="{40404A2A-ACFE-4984-BF6D-AD0BE548867A}" type="presOf" srcId="{538CEA7D-4FA6-4066-8E6A-872C08EBAB08}" destId="{3256DF71-EAB7-4012-9F1E-E31303326899}" srcOrd="0" destOrd="0" presId="urn:microsoft.com/office/officeart/2005/8/layout/vList2"/>
    <dgm:cxn modelId="{13C66ED1-891F-4F4D-ACE1-5E1C4FD3CCAE}" srcId="{50D5B9C6-A992-48A6-B1E6-2B18BD3605C7}" destId="{6862F54F-4417-4695-99EB-7235F2E8E600}" srcOrd="2" destOrd="0" parTransId="{DEB96CB4-04A8-427D-B8C6-D11C56B44ED5}" sibTransId="{160E823E-E799-44DD-AAB0-75805782AE5D}"/>
    <dgm:cxn modelId="{482122B0-9D32-4B86-BDB9-32D0DABF48F2}" type="presOf" srcId="{3DED67A3-B09F-4B43-A5CF-EC65612DBDEA}" destId="{3256DF71-EAB7-4012-9F1E-E31303326899}" srcOrd="0" destOrd="1" presId="urn:microsoft.com/office/officeart/2005/8/layout/vList2"/>
    <dgm:cxn modelId="{88467441-5559-4D3E-A169-FC08C4C42076}" type="presOf" srcId="{5F3E06F1-87D7-473F-A55B-CE4F4A06E318}" destId="{0DD112A0-CE1A-447F-ACEE-0A640D81A580}" srcOrd="0" destOrd="0" presId="urn:microsoft.com/office/officeart/2005/8/layout/vList2"/>
    <dgm:cxn modelId="{EE83EE2B-892B-42CC-BB82-BC0EDB50BF40}" type="presOf" srcId="{50D5B9C6-A992-48A6-B1E6-2B18BD3605C7}" destId="{61B7922B-5B4B-426A-8464-9A08EAA67EFC}" srcOrd="0" destOrd="0" presId="urn:microsoft.com/office/officeart/2005/8/layout/vList2"/>
    <dgm:cxn modelId="{838F61DF-4C91-4F5E-B4C2-91A5BE56CD17}" type="presOf" srcId="{6862F54F-4417-4695-99EB-7235F2E8E600}" destId="{3256DF71-EAB7-4012-9F1E-E31303326899}" srcOrd="0" destOrd="2" presId="urn:microsoft.com/office/officeart/2005/8/layout/vList2"/>
    <dgm:cxn modelId="{372F33CC-2114-4444-B21B-3F381105F65C}" srcId="{5F3E06F1-87D7-473F-A55B-CE4F4A06E318}" destId="{50D5B9C6-A992-48A6-B1E6-2B18BD3605C7}" srcOrd="0" destOrd="0" parTransId="{ABAE4B76-3EA6-4966-B945-077520FF8809}" sibTransId="{47AF8B49-2610-4E58-99DE-D28555B6828F}"/>
    <dgm:cxn modelId="{ABEF013B-256D-4C83-A7AD-F6829A9BC36F}" srcId="{50D5B9C6-A992-48A6-B1E6-2B18BD3605C7}" destId="{3DED67A3-B09F-4B43-A5CF-EC65612DBDEA}" srcOrd="1" destOrd="0" parTransId="{8B29821F-62E2-4230-ACA4-55FED1A51B99}" sibTransId="{9C9B2ACC-223F-4961-A43D-B6BC5E4D2395}"/>
    <dgm:cxn modelId="{304677E8-9A93-48BA-9C7B-8341F9A3F168}" srcId="{50D5B9C6-A992-48A6-B1E6-2B18BD3605C7}" destId="{538CEA7D-4FA6-4066-8E6A-872C08EBAB08}" srcOrd="0" destOrd="0" parTransId="{7ED436ED-A11F-45A3-92A8-743AA6F783D2}" sibTransId="{A80AB368-09AC-4C9F-994A-22A127F53491}"/>
    <dgm:cxn modelId="{87794FC4-81FC-4E3B-BF66-945A5FF56C86}" type="presParOf" srcId="{0DD112A0-CE1A-447F-ACEE-0A640D81A580}" destId="{61B7922B-5B4B-426A-8464-9A08EAA67EFC}" srcOrd="0" destOrd="0" presId="urn:microsoft.com/office/officeart/2005/8/layout/vList2"/>
    <dgm:cxn modelId="{4EE79F59-5875-47C9-B55A-092C32753B05}" type="presParOf" srcId="{0DD112A0-CE1A-447F-ACEE-0A640D81A580}" destId="{3256DF71-EAB7-4012-9F1E-E31303326899}"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AD9641F7-5F85-4740-88AA-68DCCD9B43DF}"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en-US"/>
        </a:p>
      </dgm:t>
    </dgm:pt>
    <dgm:pt modelId="{07698304-3D0C-459C-958C-426C42C44C87}">
      <dgm:prSet/>
      <dgm:spPr/>
      <dgm:t>
        <a:bodyPr/>
        <a:lstStyle/>
        <a:p>
          <a:pPr rtl="0"/>
          <a:r>
            <a:rPr lang="en-US" dirty="0" smtClean="0"/>
            <a:t>There must be a current health and safety risk </a:t>
          </a:r>
          <a:r>
            <a:rPr lang="en-US" u="sng" dirty="0" smtClean="0"/>
            <a:t>and</a:t>
          </a:r>
          <a:r>
            <a:rPr lang="en-US" dirty="0" smtClean="0"/>
            <a:t> active need for support to mitigate the risk for a limitation to be valid.</a:t>
          </a:r>
          <a:endParaRPr lang="en-US" dirty="0"/>
        </a:p>
      </dgm:t>
    </dgm:pt>
    <dgm:pt modelId="{945EB626-11B9-41D0-B204-8D7C75632E7F}" type="parTrans" cxnId="{95A6AA39-E325-461A-A914-31C7A0625BBC}">
      <dgm:prSet/>
      <dgm:spPr/>
      <dgm:t>
        <a:bodyPr/>
        <a:lstStyle/>
        <a:p>
          <a:endParaRPr lang="en-US"/>
        </a:p>
      </dgm:t>
    </dgm:pt>
    <dgm:pt modelId="{DE23EF1B-8A80-45AC-AF46-6AB061A0C71E}" type="sibTrans" cxnId="{95A6AA39-E325-461A-A914-31C7A0625BBC}">
      <dgm:prSet/>
      <dgm:spPr/>
      <dgm:t>
        <a:bodyPr/>
        <a:lstStyle/>
        <a:p>
          <a:endParaRPr lang="en-US"/>
        </a:p>
      </dgm:t>
    </dgm:pt>
    <dgm:pt modelId="{19593435-A879-4B40-9B7F-F21FAA9E4E83}">
      <dgm:prSet/>
      <dgm:spPr/>
      <dgm:t>
        <a:bodyPr/>
        <a:lstStyle/>
        <a:p>
          <a:pPr rtl="0"/>
          <a:r>
            <a:rPr lang="en-US" dirty="0" smtClean="0"/>
            <a:t>Historical references, including identification of past events or practices applied are not sufficient to justify a need for an IBL.</a:t>
          </a:r>
          <a:endParaRPr lang="en-US" dirty="0"/>
        </a:p>
      </dgm:t>
    </dgm:pt>
    <dgm:pt modelId="{523E84C0-7F47-4202-938B-E57518C8256F}" type="parTrans" cxnId="{C053B497-E226-4B6A-95E7-74DD883D6088}">
      <dgm:prSet/>
      <dgm:spPr/>
      <dgm:t>
        <a:bodyPr/>
        <a:lstStyle/>
        <a:p>
          <a:endParaRPr lang="en-US"/>
        </a:p>
      </dgm:t>
    </dgm:pt>
    <dgm:pt modelId="{189AF25E-17FC-487B-A252-D4F8F372DDF5}" type="sibTrans" cxnId="{C053B497-E226-4B6A-95E7-74DD883D6088}">
      <dgm:prSet/>
      <dgm:spPr/>
      <dgm:t>
        <a:bodyPr/>
        <a:lstStyle/>
        <a:p>
          <a:endParaRPr lang="en-US"/>
        </a:p>
      </dgm:t>
    </dgm:pt>
    <dgm:pt modelId="{427362D8-6594-44D4-A76E-433332AEBF02}">
      <dgm:prSet/>
      <dgm:spPr/>
      <dgm:t>
        <a:bodyPr/>
        <a:lstStyle/>
        <a:p>
          <a:pPr rtl="0"/>
          <a:r>
            <a:rPr lang="en-US" smtClean="0"/>
            <a:t>However, a past event (or series of events) coupled with an identification of current, active supports to address or avoid future events, may be used to make a case to support the need for an IBL.</a:t>
          </a:r>
          <a:endParaRPr lang="en-US"/>
        </a:p>
      </dgm:t>
    </dgm:pt>
    <dgm:pt modelId="{9C9616E1-648A-452D-B9E3-A6D42373379F}" type="parTrans" cxnId="{3A091D19-BC81-49B9-8A60-BB4453646004}">
      <dgm:prSet/>
      <dgm:spPr/>
      <dgm:t>
        <a:bodyPr/>
        <a:lstStyle/>
        <a:p>
          <a:endParaRPr lang="en-US"/>
        </a:p>
      </dgm:t>
    </dgm:pt>
    <dgm:pt modelId="{96A34B64-0B9F-47F6-B812-59068614EC6A}" type="sibTrans" cxnId="{3A091D19-BC81-49B9-8A60-BB4453646004}">
      <dgm:prSet/>
      <dgm:spPr/>
      <dgm:t>
        <a:bodyPr/>
        <a:lstStyle/>
        <a:p>
          <a:endParaRPr lang="en-US"/>
        </a:p>
      </dgm:t>
    </dgm:pt>
    <dgm:pt modelId="{97510C6F-90F9-45AE-8E96-06BBAA507582}" type="pres">
      <dgm:prSet presAssocID="{AD9641F7-5F85-4740-88AA-68DCCD9B43DF}" presName="linear" presStyleCnt="0">
        <dgm:presLayoutVars>
          <dgm:animLvl val="lvl"/>
          <dgm:resizeHandles val="exact"/>
        </dgm:presLayoutVars>
      </dgm:prSet>
      <dgm:spPr/>
      <dgm:t>
        <a:bodyPr/>
        <a:lstStyle/>
        <a:p>
          <a:endParaRPr lang="en-US"/>
        </a:p>
      </dgm:t>
    </dgm:pt>
    <dgm:pt modelId="{941F3040-2EBD-4CBF-A04E-97F928112C6D}" type="pres">
      <dgm:prSet presAssocID="{07698304-3D0C-459C-958C-426C42C44C87}" presName="parentText" presStyleLbl="node1" presStyleIdx="0" presStyleCnt="3">
        <dgm:presLayoutVars>
          <dgm:chMax val="0"/>
          <dgm:bulletEnabled val="1"/>
        </dgm:presLayoutVars>
      </dgm:prSet>
      <dgm:spPr/>
      <dgm:t>
        <a:bodyPr/>
        <a:lstStyle/>
        <a:p>
          <a:endParaRPr lang="en-US"/>
        </a:p>
      </dgm:t>
    </dgm:pt>
    <dgm:pt modelId="{43C0FDFB-8ACF-4D71-905A-EF4DAB21EC55}" type="pres">
      <dgm:prSet presAssocID="{DE23EF1B-8A80-45AC-AF46-6AB061A0C71E}" presName="spacer" presStyleCnt="0"/>
      <dgm:spPr/>
    </dgm:pt>
    <dgm:pt modelId="{094412ED-09E0-47D4-8C3C-89A11B05919B}" type="pres">
      <dgm:prSet presAssocID="{19593435-A879-4B40-9B7F-F21FAA9E4E83}" presName="parentText" presStyleLbl="node1" presStyleIdx="1" presStyleCnt="3">
        <dgm:presLayoutVars>
          <dgm:chMax val="0"/>
          <dgm:bulletEnabled val="1"/>
        </dgm:presLayoutVars>
      </dgm:prSet>
      <dgm:spPr/>
      <dgm:t>
        <a:bodyPr/>
        <a:lstStyle/>
        <a:p>
          <a:endParaRPr lang="en-US"/>
        </a:p>
      </dgm:t>
    </dgm:pt>
    <dgm:pt modelId="{83762309-B3C8-456E-ABA6-A2E76BE2D3F3}" type="pres">
      <dgm:prSet presAssocID="{189AF25E-17FC-487B-A252-D4F8F372DDF5}" presName="spacer" presStyleCnt="0"/>
      <dgm:spPr/>
    </dgm:pt>
    <dgm:pt modelId="{620225F9-E012-4DBD-9AAD-DB17CBBFE112}" type="pres">
      <dgm:prSet presAssocID="{427362D8-6594-44D4-A76E-433332AEBF02}" presName="parentText" presStyleLbl="node1" presStyleIdx="2" presStyleCnt="3">
        <dgm:presLayoutVars>
          <dgm:chMax val="0"/>
          <dgm:bulletEnabled val="1"/>
        </dgm:presLayoutVars>
      </dgm:prSet>
      <dgm:spPr/>
      <dgm:t>
        <a:bodyPr/>
        <a:lstStyle/>
        <a:p>
          <a:endParaRPr lang="en-US"/>
        </a:p>
      </dgm:t>
    </dgm:pt>
  </dgm:ptLst>
  <dgm:cxnLst>
    <dgm:cxn modelId="{C053B497-E226-4B6A-95E7-74DD883D6088}" srcId="{AD9641F7-5F85-4740-88AA-68DCCD9B43DF}" destId="{19593435-A879-4B40-9B7F-F21FAA9E4E83}" srcOrd="1" destOrd="0" parTransId="{523E84C0-7F47-4202-938B-E57518C8256F}" sibTransId="{189AF25E-17FC-487B-A252-D4F8F372DDF5}"/>
    <dgm:cxn modelId="{F52867A1-0AFC-4C49-AE08-0B4C00C25C3C}" type="presOf" srcId="{427362D8-6594-44D4-A76E-433332AEBF02}" destId="{620225F9-E012-4DBD-9AAD-DB17CBBFE112}" srcOrd="0" destOrd="0" presId="urn:microsoft.com/office/officeart/2005/8/layout/vList2"/>
    <dgm:cxn modelId="{485B6B16-5E53-4664-A828-12340056E341}" type="presOf" srcId="{07698304-3D0C-459C-958C-426C42C44C87}" destId="{941F3040-2EBD-4CBF-A04E-97F928112C6D}" srcOrd="0" destOrd="0" presId="urn:microsoft.com/office/officeart/2005/8/layout/vList2"/>
    <dgm:cxn modelId="{95A6AA39-E325-461A-A914-31C7A0625BBC}" srcId="{AD9641F7-5F85-4740-88AA-68DCCD9B43DF}" destId="{07698304-3D0C-459C-958C-426C42C44C87}" srcOrd="0" destOrd="0" parTransId="{945EB626-11B9-41D0-B204-8D7C75632E7F}" sibTransId="{DE23EF1B-8A80-45AC-AF46-6AB061A0C71E}"/>
    <dgm:cxn modelId="{F5C335C0-A256-43CC-B7A8-D6DD815377D9}" type="presOf" srcId="{19593435-A879-4B40-9B7F-F21FAA9E4E83}" destId="{094412ED-09E0-47D4-8C3C-89A11B05919B}" srcOrd="0" destOrd="0" presId="urn:microsoft.com/office/officeart/2005/8/layout/vList2"/>
    <dgm:cxn modelId="{3A091D19-BC81-49B9-8A60-BB4453646004}" srcId="{AD9641F7-5F85-4740-88AA-68DCCD9B43DF}" destId="{427362D8-6594-44D4-A76E-433332AEBF02}" srcOrd="2" destOrd="0" parTransId="{9C9616E1-648A-452D-B9E3-A6D42373379F}" sibTransId="{96A34B64-0B9F-47F6-B812-59068614EC6A}"/>
    <dgm:cxn modelId="{869C9465-FD52-42AA-AFE7-1DC835052CEB}" type="presOf" srcId="{AD9641F7-5F85-4740-88AA-68DCCD9B43DF}" destId="{97510C6F-90F9-45AE-8E96-06BBAA507582}" srcOrd="0" destOrd="0" presId="urn:microsoft.com/office/officeart/2005/8/layout/vList2"/>
    <dgm:cxn modelId="{7C4F3441-B492-4D30-8216-73695CB7B7AE}" type="presParOf" srcId="{97510C6F-90F9-45AE-8E96-06BBAA507582}" destId="{941F3040-2EBD-4CBF-A04E-97F928112C6D}" srcOrd="0" destOrd="0" presId="urn:microsoft.com/office/officeart/2005/8/layout/vList2"/>
    <dgm:cxn modelId="{EEC9B77B-6075-447D-A029-A95E1B57C5C9}" type="presParOf" srcId="{97510C6F-90F9-45AE-8E96-06BBAA507582}" destId="{43C0FDFB-8ACF-4D71-905A-EF4DAB21EC55}" srcOrd="1" destOrd="0" presId="urn:microsoft.com/office/officeart/2005/8/layout/vList2"/>
    <dgm:cxn modelId="{561AAE8F-7078-49F1-AE3A-3615AAD5DE28}" type="presParOf" srcId="{97510C6F-90F9-45AE-8E96-06BBAA507582}" destId="{094412ED-09E0-47D4-8C3C-89A11B05919B}" srcOrd="2" destOrd="0" presId="urn:microsoft.com/office/officeart/2005/8/layout/vList2"/>
    <dgm:cxn modelId="{E774BD35-09F3-4AEA-A6BF-7E6489C67407}" type="presParOf" srcId="{97510C6F-90F9-45AE-8E96-06BBAA507582}" destId="{83762309-B3C8-456E-ABA6-A2E76BE2D3F3}" srcOrd="3" destOrd="0" presId="urn:microsoft.com/office/officeart/2005/8/layout/vList2"/>
    <dgm:cxn modelId="{DAF06C2D-9CC9-4972-A8AF-119C380E5928}" type="presParOf" srcId="{97510C6F-90F9-45AE-8E96-06BBAA507582}" destId="{620225F9-E012-4DBD-9AAD-DB17CBBFE112}"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A4A066CE-402D-4566-9FA3-D55DCC067073}" type="doc">
      <dgm:prSet loTypeId="urn:microsoft.com/office/officeart/2005/8/layout/target3" loCatId="relationship" qsTypeId="urn:microsoft.com/office/officeart/2005/8/quickstyle/simple1" qsCatId="simple" csTypeId="urn:microsoft.com/office/officeart/2005/8/colors/colorful1" csCatId="colorful" phldr="1"/>
      <dgm:spPr/>
      <dgm:t>
        <a:bodyPr/>
        <a:lstStyle/>
        <a:p>
          <a:endParaRPr lang="en-US"/>
        </a:p>
      </dgm:t>
    </dgm:pt>
    <dgm:pt modelId="{E1816E76-D9DE-4ADB-BE03-5D976A170361}">
      <dgm:prSet/>
      <dgm:spPr/>
      <dgm:t>
        <a:bodyPr/>
        <a:lstStyle/>
        <a:p>
          <a:pPr rtl="0"/>
          <a:r>
            <a:rPr lang="en-US" dirty="0" smtClean="0"/>
            <a:t>This section is to be used to describe past attempts to address the behavior or safety risk.</a:t>
          </a:r>
          <a:endParaRPr lang="en-US" dirty="0"/>
        </a:p>
      </dgm:t>
    </dgm:pt>
    <dgm:pt modelId="{F9E7949D-4F44-435E-AF8A-09FFD2F2936B}" type="parTrans" cxnId="{1C77F227-00E0-426B-9387-D355C9A74B26}">
      <dgm:prSet/>
      <dgm:spPr/>
      <dgm:t>
        <a:bodyPr/>
        <a:lstStyle/>
        <a:p>
          <a:endParaRPr lang="en-US"/>
        </a:p>
      </dgm:t>
    </dgm:pt>
    <dgm:pt modelId="{3797B4B3-E3A3-4231-96D1-E8147C7A0CDB}" type="sibTrans" cxnId="{1C77F227-00E0-426B-9387-D355C9A74B26}">
      <dgm:prSet/>
      <dgm:spPr/>
      <dgm:t>
        <a:bodyPr/>
        <a:lstStyle/>
        <a:p>
          <a:endParaRPr lang="en-US"/>
        </a:p>
      </dgm:t>
    </dgm:pt>
    <dgm:pt modelId="{0620B380-D6D2-41CD-ABD6-4F5997294017}">
      <dgm:prSet/>
      <dgm:spPr/>
      <dgm:t>
        <a:bodyPr/>
        <a:lstStyle/>
        <a:p>
          <a:pPr rtl="0"/>
          <a:r>
            <a:rPr lang="en-US" dirty="0" smtClean="0"/>
            <a:t>What are other strategies, including proactive approaches, have been tried to address the health and safety risk?  Include a description of what has actually been attempted and did not work.</a:t>
          </a:r>
          <a:endParaRPr lang="en-US" dirty="0"/>
        </a:p>
      </dgm:t>
    </dgm:pt>
    <dgm:pt modelId="{BD89CB24-8D01-4BD8-8A84-78F4125D9F9E}" type="parTrans" cxnId="{050834DE-2D44-4C66-BA08-9DE0AEA9E4A8}">
      <dgm:prSet/>
      <dgm:spPr/>
      <dgm:t>
        <a:bodyPr/>
        <a:lstStyle/>
        <a:p>
          <a:endParaRPr lang="en-US"/>
        </a:p>
      </dgm:t>
    </dgm:pt>
    <dgm:pt modelId="{072BB084-9905-4431-B795-9275790E9FD4}" type="sibTrans" cxnId="{050834DE-2D44-4C66-BA08-9DE0AEA9E4A8}">
      <dgm:prSet/>
      <dgm:spPr/>
      <dgm:t>
        <a:bodyPr/>
        <a:lstStyle/>
        <a:p>
          <a:endParaRPr lang="en-US"/>
        </a:p>
      </dgm:t>
    </dgm:pt>
    <dgm:pt modelId="{262C56F7-451E-46E0-9FDB-DD2E7EC2E0EE}" type="pres">
      <dgm:prSet presAssocID="{A4A066CE-402D-4566-9FA3-D55DCC067073}" presName="Name0" presStyleCnt="0">
        <dgm:presLayoutVars>
          <dgm:chMax val="7"/>
          <dgm:dir/>
          <dgm:animLvl val="lvl"/>
          <dgm:resizeHandles val="exact"/>
        </dgm:presLayoutVars>
      </dgm:prSet>
      <dgm:spPr/>
      <dgm:t>
        <a:bodyPr/>
        <a:lstStyle/>
        <a:p>
          <a:endParaRPr lang="en-US"/>
        </a:p>
      </dgm:t>
    </dgm:pt>
    <dgm:pt modelId="{0821B3B6-A78D-42A2-A204-6EA4ABAEE1BE}" type="pres">
      <dgm:prSet presAssocID="{E1816E76-D9DE-4ADB-BE03-5D976A170361}" presName="circle1" presStyleLbl="node1" presStyleIdx="0" presStyleCnt="2"/>
      <dgm:spPr/>
    </dgm:pt>
    <dgm:pt modelId="{100D1902-2FA8-40EB-A5FB-EFAF709C3689}" type="pres">
      <dgm:prSet presAssocID="{E1816E76-D9DE-4ADB-BE03-5D976A170361}" presName="space" presStyleCnt="0"/>
      <dgm:spPr/>
    </dgm:pt>
    <dgm:pt modelId="{380F1842-FE6F-472C-9736-689281775697}" type="pres">
      <dgm:prSet presAssocID="{E1816E76-D9DE-4ADB-BE03-5D976A170361}" presName="rect1" presStyleLbl="alignAcc1" presStyleIdx="0" presStyleCnt="2"/>
      <dgm:spPr/>
      <dgm:t>
        <a:bodyPr/>
        <a:lstStyle/>
        <a:p>
          <a:endParaRPr lang="en-US"/>
        </a:p>
      </dgm:t>
    </dgm:pt>
    <dgm:pt modelId="{C8C26C71-3DF9-4F52-B3E6-58E845520696}" type="pres">
      <dgm:prSet presAssocID="{0620B380-D6D2-41CD-ABD6-4F5997294017}" presName="vertSpace2" presStyleLbl="node1" presStyleIdx="0" presStyleCnt="2"/>
      <dgm:spPr/>
    </dgm:pt>
    <dgm:pt modelId="{AD468049-55DD-499D-8106-EA8B0E46C7A0}" type="pres">
      <dgm:prSet presAssocID="{0620B380-D6D2-41CD-ABD6-4F5997294017}" presName="circle2" presStyleLbl="node1" presStyleIdx="1" presStyleCnt="2"/>
      <dgm:spPr/>
    </dgm:pt>
    <dgm:pt modelId="{E5D6D842-2BC3-4F22-A816-80E07C0528DB}" type="pres">
      <dgm:prSet presAssocID="{0620B380-D6D2-41CD-ABD6-4F5997294017}" presName="rect2" presStyleLbl="alignAcc1" presStyleIdx="1" presStyleCnt="2"/>
      <dgm:spPr/>
      <dgm:t>
        <a:bodyPr/>
        <a:lstStyle/>
        <a:p>
          <a:endParaRPr lang="en-US"/>
        </a:p>
      </dgm:t>
    </dgm:pt>
    <dgm:pt modelId="{ACA48DC3-47ED-4D7E-AF71-BDF1FDFB5F7F}" type="pres">
      <dgm:prSet presAssocID="{E1816E76-D9DE-4ADB-BE03-5D976A170361}" presName="rect1ParTxNoCh" presStyleLbl="alignAcc1" presStyleIdx="1" presStyleCnt="2">
        <dgm:presLayoutVars>
          <dgm:chMax val="1"/>
          <dgm:bulletEnabled val="1"/>
        </dgm:presLayoutVars>
      </dgm:prSet>
      <dgm:spPr/>
      <dgm:t>
        <a:bodyPr/>
        <a:lstStyle/>
        <a:p>
          <a:endParaRPr lang="en-US"/>
        </a:p>
      </dgm:t>
    </dgm:pt>
    <dgm:pt modelId="{6761B952-D84D-4AF7-B123-1B474FFF6772}" type="pres">
      <dgm:prSet presAssocID="{0620B380-D6D2-41CD-ABD6-4F5997294017}" presName="rect2ParTxNoCh" presStyleLbl="alignAcc1" presStyleIdx="1" presStyleCnt="2">
        <dgm:presLayoutVars>
          <dgm:chMax val="1"/>
          <dgm:bulletEnabled val="1"/>
        </dgm:presLayoutVars>
      </dgm:prSet>
      <dgm:spPr/>
      <dgm:t>
        <a:bodyPr/>
        <a:lstStyle/>
        <a:p>
          <a:endParaRPr lang="en-US"/>
        </a:p>
      </dgm:t>
    </dgm:pt>
  </dgm:ptLst>
  <dgm:cxnLst>
    <dgm:cxn modelId="{050834DE-2D44-4C66-BA08-9DE0AEA9E4A8}" srcId="{A4A066CE-402D-4566-9FA3-D55DCC067073}" destId="{0620B380-D6D2-41CD-ABD6-4F5997294017}" srcOrd="1" destOrd="0" parTransId="{BD89CB24-8D01-4BD8-8A84-78F4125D9F9E}" sibTransId="{072BB084-9905-4431-B795-9275790E9FD4}"/>
    <dgm:cxn modelId="{38338204-B0D7-488B-943D-04BBC215F8A2}" type="presOf" srcId="{0620B380-D6D2-41CD-ABD6-4F5997294017}" destId="{6761B952-D84D-4AF7-B123-1B474FFF6772}" srcOrd="1" destOrd="0" presId="urn:microsoft.com/office/officeart/2005/8/layout/target3"/>
    <dgm:cxn modelId="{7B8EE6AB-2B6C-4CC4-A980-E13D9621A4C3}" type="presOf" srcId="{A4A066CE-402D-4566-9FA3-D55DCC067073}" destId="{262C56F7-451E-46E0-9FDB-DD2E7EC2E0EE}" srcOrd="0" destOrd="0" presId="urn:microsoft.com/office/officeart/2005/8/layout/target3"/>
    <dgm:cxn modelId="{1C77F227-00E0-426B-9387-D355C9A74B26}" srcId="{A4A066CE-402D-4566-9FA3-D55DCC067073}" destId="{E1816E76-D9DE-4ADB-BE03-5D976A170361}" srcOrd="0" destOrd="0" parTransId="{F9E7949D-4F44-435E-AF8A-09FFD2F2936B}" sibTransId="{3797B4B3-E3A3-4231-96D1-E8147C7A0CDB}"/>
    <dgm:cxn modelId="{A257D4A0-82F5-49BF-AE56-CB5C5D4C2228}" type="presOf" srcId="{E1816E76-D9DE-4ADB-BE03-5D976A170361}" destId="{380F1842-FE6F-472C-9736-689281775697}" srcOrd="0" destOrd="0" presId="urn:microsoft.com/office/officeart/2005/8/layout/target3"/>
    <dgm:cxn modelId="{5505518A-8646-42BC-A3CA-A8CC638E92BF}" type="presOf" srcId="{E1816E76-D9DE-4ADB-BE03-5D976A170361}" destId="{ACA48DC3-47ED-4D7E-AF71-BDF1FDFB5F7F}" srcOrd="1" destOrd="0" presId="urn:microsoft.com/office/officeart/2005/8/layout/target3"/>
    <dgm:cxn modelId="{96A80E53-9C47-4A80-91F3-D1D1647AD822}" type="presOf" srcId="{0620B380-D6D2-41CD-ABD6-4F5997294017}" destId="{E5D6D842-2BC3-4F22-A816-80E07C0528DB}" srcOrd="0" destOrd="0" presId="urn:microsoft.com/office/officeart/2005/8/layout/target3"/>
    <dgm:cxn modelId="{C5307538-5979-4402-A7B7-A7B537707387}" type="presParOf" srcId="{262C56F7-451E-46E0-9FDB-DD2E7EC2E0EE}" destId="{0821B3B6-A78D-42A2-A204-6EA4ABAEE1BE}" srcOrd="0" destOrd="0" presId="urn:microsoft.com/office/officeart/2005/8/layout/target3"/>
    <dgm:cxn modelId="{C60B7D41-74D4-46E8-9E14-0D669308C5EF}" type="presParOf" srcId="{262C56F7-451E-46E0-9FDB-DD2E7EC2E0EE}" destId="{100D1902-2FA8-40EB-A5FB-EFAF709C3689}" srcOrd="1" destOrd="0" presId="urn:microsoft.com/office/officeart/2005/8/layout/target3"/>
    <dgm:cxn modelId="{707C23C6-FEFF-4E51-AF77-5258D2D75707}" type="presParOf" srcId="{262C56F7-451E-46E0-9FDB-DD2E7EC2E0EE}" destId="{380F1842-FE6F-472C-9736-689281775697}" srcOrd="2" destOrd="0" presId="urn:microsoft.com/office/officeart/2005/8/layout/target3"/>
    <dgm:cxn modelId="{0B294ABE-D6F3-485C-AEB5-BC3A8662C670}" type="presParOf" srcId="{262C56F7-451E-46E0-9FDB-DD2E7EC2E0EE}" destId="{C8C26C71-3DF9-4F52-B3E6-58E845520696}" srcOrd="3" destOrd="0" presId="urn:microsoft.com/office/officeart/2005/8/layout/target3"/>
    <dgm:cxn modelId="{9E3C8741-523B-4057-93C4-BBB269C69DA9}" type="presParOf" srcId="{262C56F7-451E-46E0-9FDB-DD2E7EC2E0EE}" destId="{AD468049-55DD-499D-8106-EA8B0E46C7A0}" srcOrd="4" destOrd="0" presId="urn:microsoft.com/office/officeart/2005/8/layout/target3"/>
    <dgm:cxn modelId="{97181581-383B-4D7C-8429-47D64FA3ED25}" type="presParOf" srcId="{262C56F7-451E-46E0-9FDB-DD2E7EC2E0EE}" destId="{E5D6D842-2BC3-4F22-A816-80E07C0528DB}" srcOrd="5" destOrd="0" presId="urn:microsoft.com/office/officeart/2005/8/layout/target3"/>
    <dgm:cxn modelId="{382246D6-ABE0-4B14-9B12-D10C15F8375E}" type="presParOf" srcId="{262C56F7-451E-46E0-9FDB-DD2E7EC2E0EE}" destId="{ACA48DC3-47ED-4D7E-AF71-BDF1FDFB5F7F}" srcOrd="6" destOrd="0" presId="urn:microsoft.com/office/officeart/2005/8/layout/target3"/>
    <dgm:cxn modelId="{5EEC0D46-7802-4C6A-8D24-412A1E9DB1D0}" type="presParOf" srcId="{262C56F7-451E-46E0-9FDB-DD2E7EC2E0EE}" destId="{6761B952-D84D-4AF7-B123-1B474FFF6772}" srcOrd="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D9C2E007-1A12-4B0E-A666-496FFD394C03}" type="doc">
      <dgm:prSet loTypeId="urn:microsoft.com/office/officeart/2005/8/layout/process1" loCatId="process" qsTypeId="urn:microsoft.com/office/officeart/2005/8/quickstyle/simple1" qsCatId="simple" csTypeId="urn:microsoft.com/office/officeart/2005/8/colors/colorful5" csCatId="colorful"/>
      <dgm:spPr/>
      <dgm:t>
        <a:bodyPr/>
        <a:lstStyle/>
        <a:p>
          <a:endParaRPr lang="en-US"/>
        </a:p>
      </dgm:t>
    </dgm:pt>
    <dgm:pt modelId="{69F1AD00-14BF-41BF-9CAC-E3AD19070F30}">
      <dgm:prSet/>
      <dgm:spPr/>
      <dgm:t>
        <a:bodyPr/>
        <a:lstStyle/>
        <a:p>
          <a:pPr rtl="0"/>
          <a:r>
            <a:rPr lang="en-US" smtClean="0"/>
            <a:t>Describe approaches that were considered and ruled out.</a:t>
          </a:r>
          <a:endParaRPr lang="en-US"/>
        </a:p>
      </dgm:t>
    </dgm:pt>
    <dgm:pt modelId="{6A4F35F0-FE80-442B-BBDA-D6F999A612E7}" type="parTrans" cxnId="{ABC1301D-C748-41C4-ADDB-9811AB349855}">
      <dgm:prSet/>
      <dgm:spPr/>
      <dgm:t>
        <a:bodyPr/>
        <a:lstStyle/>
        <a:p>
          <a:endParaRPr lang="en-US"/>
        </a:p>
      </dgm:t>
    </dgm:pt>
    <dgm:pt modelId="{7ADBAF85-B85C-48BF-8E65-21BB12D32F87}" type="sibTrans" cxnId="{ABC1301D-C748-41C4-ADDB-9811AB349855}">
      <dgm:prSet/>
      <dgm:spPr/>
      <dgm:t>
        <a:bodyPr/>
        <a:lstStyle/>
        <a:p>
          <a:endParaRPr lang="en-US"/>
        </a:p>
      </dgm:t>
    </dgm:pt>
    <dgm:pt modelId="{76F63753-EF39-43BC-AE11-A3E93CB38063}">
      <dgm:prSet/>
      <dgm:spPr/>
      <dgm:t>
        <a:bodyPr/>
        <a:lstStyle/>
        <a:p>
          <a:pPr rtl="0"/>
          <a:r>
            <a:rPr lang="en-US" smtClean="0"/>
            <a:t>Explain why such approaches were ruled out as options.</a:t>
          </a:r>
          <a:endParaRPr lang="en-US"/>
        </a:p>
      </dgm:t>
    </dgm:pt>
    <dgm:pt modelId="{BD8978F1-5ECC-4551-9F60-BF2CABC49845}" type="parTrans" cxnId="{76DDCCE3-6943-4220-8D7C-5DAD1C898828}">
      <dgm:prSet/>
      <dgm:spPr/>
      <dgm:t>
        <a:bodyPr/>
        <a:lstStyle/>
        <a:p>
          <a:endParaRPr lang="en-US"/>
        </a:p>
      </dgm:t>
    </dgm:pt>
    <dgm:pt modelId="{CB1023D7-38E0-45A4-8956-F59659B200FB}" type="sibTrans" cxnId="{76DDCCE3-6943-4220-8D7C-5DAD1C898828}">
      <dgm:prSet/>
      <dgm:spPr/>
      <dgm:t>
        <a:bodyPr/>
        <a:lstStyle/>
        <a:p>
          <a:endParaRPr lang="en-US"/>
        </a:p>
      </dgm:t>
    </dgm:pt>
    <dgm:pt modelId="{C96857F8-EA4E-483D-A9D4-D4C552DC4D6D}" type="pres">
      <dgm:prSet presAssocID="{D9C2E007-1A12-4B0E-A666-496FFD394C03}" presName="Name0" presStyleCnt="0">
        <dgm:presLayoutVars>
          <dgm:dir/>
          <dgm:resizeHandles val="exact"/>
        </dgm:presLayoutVars>
      </dgm:prSet>
      <dgm:spPr/>
      <dgm:t>
        <a:bodyPr/>
        <a:lstStyle/>
        <a:p>
          <a:endParaRPr lang="en-US"/>
        </a:p>
      </dgm:t>
    </dgm:pt>
    <dgm:pt modelId="{EDAF3BB7-411C-4B7A-80B1-C3DAEEBDE1AA}" type="pres">
      <dgm:prSet presAssocID="{69F1AD00-14BF-41BF-9CAC-E3AD19070F30}" presName="node" presStyleLbl="node1" presStyleIdx="0" presStyleCnt="2">
        <dgm:presLayoutVars>
          <dgm:bulletEnabled val="1"/>
        </dgm:presLayoutVars>
      </dgm:prSet>
      <dgm:spPr/>
      <dgm:t>
        <a:bodyPr/>
        <a:lstStyle/>
        <a:p>
          <a:endParaRPr lang="en-US"/>
        </a:p>
      </dgm:t>
    </dgm:pt>
    <dgm:pt modelId="{7F3A28FC-EDB7-48F0-BE0E-71F96190B05E}" type="pres">
      <dgm:prSet presAssocID="{7ADBAF85-B85C-48BF-8E65-21BB12D32F87}" presName="sibTrans" presStyleLbl="sibTrans2D1" presStyleIdx="0" presStyleCnt="1"/>
      <dgm:spPr/>
      <dgm:t>
        <a:bodyPr/>
        <a:lstStyle/>
        <a:p>
          <a:endParaRPr lang="en-US"/>
        </a:p>
      </dgm:t>
    </dgm:pt>
    <dgm:pt modelId="{0CE504FE-D634-4713-8806-C1ACC0BAE5AA}" type="pres">
      <dgm:prSet presAssocID="{7ADBAF85-B85C-48BF-8E65-21BB12D32F87}" presName="connectorText" presStyleLbl="sibTrans2D1" presStyleIdx="0" presStyleCnt="1"/>
      <dgm:spPr/>
      <dgm:t>
        <a:bodyPr/>
        <a:lstStyle/>
        <a:p>
          <a:endParaRPr lang="en-US"/>
        </a:p>
      </dgm:t>
    </dgm:pt>
    <dgm:pt modelId="{9073205E-1B5E-4D28-8691-ACE04D4A6AE9}" type="pres">
      <dgm:prSet presAssocID="{76F63753-EF39-43BC-AE11-A3E93CB38063}" presName="node" presStyleLbl="node1" presStyleIdx="1" presStyleCnt="2">
        <dgm:presLayoutVars>
          <dgm:bulletEnabled val="1"/>
        </dgm:presLayoutVars>
      </dgm:prSet>
      <dgm:spPr/>
      <dgm:t>
        <a:bodyPr/>
        <a:lstStyle/>
        <a:p>
          <a:endParaRPr lang="en-US"/>
        </a:p>
      </dgm:t>
    </dgm:pt>
  </dgm:ptLst>
  <dgm:cxnLst>
    <dgm:cxn modelId="{ABC1301D-C748-41C4-ADDB-9811AB349855}" srcId="{D9C2E007-1A12-4B0E-A666-496FFD394C03}" destId="{69F1AD00-14BF-41BF-9CAC-E3AD19070F30}" srcOrd="0" destOrd="0" parTransId="{6A4F35F0-FE80-442B-BBDA-D6F999A612E7}" sibTransId="{7ADBAF85-B85C-48BF-8E65-21BB12D32F87}"/>
    <dgm:cxn modelId="{F3390133-CB01-4426-AF33-DE4D1ED29440}" type="presOf" srcId="{7ADBAF85-B85C-48BF-8E65-21BB12D32F87}" destId="{0CE504FE-D634-4713-8806-C1ACC0BAE5AA}" srcOrd="1" destOrd="0" presId="urn:microsoft.com/office/officeart/2005/8/layout/process1"/>
    <dgm:cxn modelId="{5C11836F-7A8A-4667-A746-6B7C9FCE0DF7}" type="presOf" srcId="{D9C2E007-1A12-4B0E-A666-496FFD394C03}" destId="{C96857F8-EA4E-483D-A9D4-D4C552DC4D6D}" srcOrd="0" destOrd="0" presId="urn:microsoft.com/office/officeart/2005/8/layout/process1"/>
    <dgm:cxn modelId="{76DDCCE3-6943-4220-8D7C-5DAD1C898828}" srcId="{D9C2E007-1A12-4B0E-A666-496FFD394C03}" destId="{76F63753-EF39-43BC-AE11-A3E93CB38063}" srcOrd="1" destOrd="0" parTransId="{BD8978F1-5ECC-4551-9F60-BF2CABC49845}" sibTransId="{CB1023D7-38E0-45A4-8956-F59659B200FB}"/>
    <dgm:cxn modelId="{99E7CDB8-F7D5-4948-9FF1-950C73346CCB}" type="presOf" srcId="{69F1AD00-14BF-41BF-9CAC-E3AD19070F30}" destId="{EDAF3BB7-411C-4B7A-80B1-C3DAEEBDE1AA}" srcOrd="0" destOrd="0" presId="urn:microsoft.com/office/officeart/2005/8/layout/process1"/>
    <dgm:cxn modelId="{FDF6984C-2810-43C9-BFED-F3470F39ECBA}" type="presOf" srcId="{7ADBAF85-B85C-48BF-8E65-21BB12D32F87}" destId="{7F3A28FC-EDB7-48F0-BE0E-71F96190B05E}" srcOrd="0" destOrd="0" presId="urn:microsoft.com/office/officeart/2005/8/layout/process1"/>
    <dgm:cxn modelId="{05174D90-B93F-49EB-8AE0-42AC6E3C9778}" type="presOf" srcId="{76F63753-EF39-43BC-AE11-A3E93CB38063}" destId="{9073205E-1B5E-4D28-8691-ACE04D4A6AE9}" srcOrd="0" destOrd="0" presId="urn:microsoft.com/office/officeart/2005/8/layout/process1"/>
    <dgm:cxn modelId="{3D80E37E-ABB7-4D72-9416-E6D4775D23FE}" type="presParOf" srcId="{C96857F8-EA4E-483D-A9D4-D4C552DC4D6D}" destId="{EDAF3BB7-411C-4B7A-80B1-C3DAEEBDE1AA}" srcOrd="0" destOrd="0" presId="urn:microsoft.com/office/officeart/2005/8/layout/process1"/>
    <dgm:cxn modelId="{966E37FA-F6A1-49F1-90D2-0008E8053BE3}" type="presParOf" srcId="{C96857F8-EA4E-483D-A9D4-D4C552DC4D6D}" destId="{7F3A28FC-EDB7-48F0-BE0E-71F96190B05E}" srcOrd="1" destOrd="0" presId="urn:microsoft.com/office/officeart/2005/8/layout/process1"/>
    <dgm:cxn modelId="{2E3929F2-DF81-4636-A9EC-02EA04117E88}" type="presParOf" srcId="{7F3A28FC-EDB7-48F0-BE0E-71F96190B05E}" destId="{0CE504FE-D634-4713-8806-C1ACC0BAE5AA}" srcOrd="0" destOrd="0" presId="urn:microsoft.com/office/officeart/2005/8/layout/process1"/>
    <dgm:cxn modelId="{E0303DD0-6473-48E2-A3B7-DE3B096682F5}" type="presParOf" srcId="{C96857F8-EA4E-483D-A9D4-D4C552DC4D6D}" destId="{9073205E-1B5E-4D28-8691-ACE04D4A6AE9}"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D3C1A2BC-A30E-42E7-B38D-A1C5AE5C8074}" type="doc">
      <dgm:prSet loTypeId="urn:microsoft.com/office/officeart/2005/8/layout/cycle2" loCatId="cycle" qsTypeId="urn:microsoft.com/office/officeart/2005/8/quickstyle/simple1" qsCatId="simple" csTypeId="urn:microsoft.com/office/officeart/2005/8/colors/colorful4" csCatId="colorful" phldr="1"/>
      <dgm:spPr/>
      <dgm:t>
        <a:bodyPr/>
        <a:lstStyle/>
        <a:p>
          <a:endParaRPr lang="en-US"/>
        </a:p>
      </dgm:t>
    </dgm:pt>
    <dgm:pt modelId="{8B969BF4-A6CC-4462-AC5D-22E5D8D4DB9C}">
      <dgm:prSet/>
      <dgm:spPr/>
      <dgm:t>
        <a:bodyPr/>
        <a:lstStyle/>
        <a:p>
          <a:pPr rtl="0"/>
          <a:r>
            <a:rPr lang="en-US" dirty="0" smtClean="0"/>
            <a:t>Provide supporting information to make a case for the Individually-Based Limitation as the most appropriate intervention for the individual.</a:t>
          </a:r>
          <a:endParaRPr lang="en-US" dirty="0"/>
        </a:p>
      </dgm:t>
    </dgm:pt>
    <dgm:pt modelId="{3DC27F2D-2B06-4005-8D33-D182E630F8F7}" type="parTrans" cxnId="{63C95D05-2FC8-4D85-8A30-7B5BEFA86795}">
      <dgm:prSet/>
      <dgm:spPr/>
      <dgm:t>
        <a:bodyPr/>
        <a:lstStyle/>
        <a:p>
          <a:endParaRPr lang="en-US"/>
        </a:p>
      </dgm:t>
    </dgm:pt>
    <dgm:pt modelId="{FDFA24BC-4CA0-475E-A455-3363EE6E0563}" type="sibTrans" cxnId="{63C95D05-2FC8-4D85-8A30-7B5BEFA86795}">
      <dgm:prSet/>
      <dgm:spPr/>
      <dgm:t>
        <a:bodyPr/>
        <a:lstStyle/>
        <a:p>
          <a:endParaRPr lang="en-US"/>
        </a:p>
      </dgm:t>
    </dgm:pt>
    <dgm:pt modelId="{21A8842D-2720-439B-93C1-E4C6AB0C6B4C}">
      <dgm:prSet/>
      <dgm:spPr/>
      <dgm:t>
        <a:bodyPr/>
        <a:lstStyle/>
        <a:p>
          <a:pPr rtl="0"/>
          <a:r>
            <a:rPr lang="en-US" smtClean="0"/>
            <a:t>Describe how the use of the Individually-Based Limitation will benefit the individual.</a:t>
          </a:r>
          <a:endParaRPr lang="en-US"/>
        </a:p>
      </dgm:t>
    </dgm:pt>
    <dgm:pt modelId="{53BB4F95-0F23-4BEC-95DD-9B414CFC32F3}" type="parTrans" cxnId="{DF0C71BB-58C3-410A-B639-D0463E1ADB83}">
      <dgm:prSet/>
      <dgm:spPr/>
      <dgm:t>
        <a:bodyPr/>
        <a:lstStyle/>
        <a:p>
          <a:endParaRPr lang="en-US"/>
        </a:p>
      </dgm:t>
    </dgm:pt>
    <dgm:pt modelId="{98377FCA-F066-4FE2-A487-7F011C177DB2}" type="sibTrans" cxnId="{DF0C71BB-58C3-410A-B639-D0463E1ADB83}">
      <dgm:prSet/>
      <dgm:spPr/>
      <dgm:t>
        <a:bodyPr/>
        <a:lstStyle/>
        <a:p>
          <a:endParaRPr lang="en-US"/>
        </a:p>
      </dgm:t>
    </dgm:pt>
    <dgm:pt modelId="{B7AC6ADF-4C60-418D-800F-A81D4F06E889}" type="pres">
      <dgm:prSet presAssocID="{D3C1A2BC-A30E-42E7-B38D-A1C5AE5C8074}" presName="cycle" presStyleCnt="0">
        <dgm:presLayoutVars>
          <dgm:dir/>
          <dgm:resizeHandles val="exact"/>
        </dgm:presLayoutVars>
      </dgm:prSet>
      <dgm:spPr/>
    </dgm:pt>
    <dgm:pt modelId="{1A41B28D-99C6-48DF-9DE3-3F34552B3D31}" type="pres">
      <dgm:prSet presAssocID="{8B969BF4-A6CC-4462-AC5D-22E5D8D4DB9C}" presName="node" presStyleLbl="node1" presStyleIdx="0" presStyleCnt="2">
        <dgm:presLayoutVars>
          <dgm:bulletEnabled val="1"/>
        </dgm:presLayoutVars>
      </dgm:prSet>
      <dgm:spPr/>
      <dgm:t>
        <a:bodyPr/>
        <a:lstStyle/>
        <a:p>
          <a:endParaRPr lang="en-US"/>
        </a:p>
      </dgm:t>
    </dgm:pt>
    <dgm:pt modelId="{E93EBC4A-7C00-4A35-BB41-F9AD0A894F1C}" type="pres">
      <dgm:prSet presAssocID="{FDFA24BC-4CA0-475E-A455-3363EE6E0563}" presName="sibTrans" presStyleLbl="sibTrans2D1" presStyleIdx="0" presStyleCnt="2"/>
      <dgm:spPr/>
    </dgm:pt>
    <dgm:pt modelId="{611CBF08-5369-4D36-AB9A-5C9E2176C9CC}" type="pres">
      <dgm:prSet presAssocID="{FDFA24BC-4CA0-475E-A455-3363EE6E0563}" presName="connectorText" presStyleLbl="sibTrans2D1" presStyleIdx="0" presStyleCnt="2"/>
      <dgm:spPr/>
    </dgm:pt>
    <dgm:pt modelId="{8312BCEA-58A1-49F2-8B0E-1FAB32603FF0}" type="pres">
      <dgm:prSet presAssocID="{21A8842D-2720-439B-93C1-E4C6AB0C6B4C}" presName="node" presStyleLbl="node1" presStyleIdx="1" presStyleCnt="2">
        <dgm:presLayoutVars>
          <dgm:bulletEnabled val="1"/>
        </dgm:presLayoutVars>
      </dgm:prSet>
      <dgm:spPr/>
    </dgm:pt>
    <dgm:pt modelId="{C2BD1576-3A5C-4485-BB39-16D29B3A5C15}" type="pres">
      <dgm:prSet presAssocID="{98377FCA-F066-4FE2-A487-7F011C177DB2}" presName="sibTrans" presStyleLbl="sibTrans2D1" presStyleIdx="1" presStyleCnt="2"/>
      <dgm:spPr/>
    </dgm:pt>
    <dgm:pt modelId="{D8B38D13-D37D-42CF-9400-620CF3C75F6E}" type="pres">
      <dgm:prSet presAssocID="{98377FCA-F066-4FE2-A487-7F011C177DB2}" presName="connectorText" presStyleLbl="sibTrans2D1" presStyleIdx="1" presStyleCnt="2"/>
      <dgm:spPr/>
    </dgm:pt>
  </dgm:ptLst>
  <dgm:cxnLst>
    <dgm:cxn modelId="{5F4E9742-8206-48D3-B980-F72157271DC2}" type="presOf" srcId="{FDFA24BC-4CA0-475E-A455-3363EE6E0563}" destId="{E93EBC4A-7C00-4A35-BB41-F9AD0A894F1C}" srcOrd="0" destOrd="0" presId="urn:microsoft.com/office/officeart/2005/8/layout/cycle2"/>
    <dgm:cxn modelId="{2D637348-27B7-417A-A5B0-79511B387CD1}" type="presOf" srcId="{D3C1A2BC-A30E-42E7-B38D-A1C5AE5C8074}" destId="{B7AC6ADF-4C60-418D-800F-A81D4F06E889}" srcOrd="0" destOrd="0" presId="urn:microsoft.com/office/officeart/2005/8/layout/cycle2"/>
    <dgm:cxn modelId="{09FC962B-F5F0-471A-9B6B-5EA472892FFB}" type="presOf" srcId="{FDFA24BC-4CA0-475E-A455-3363EE6E0563}" destId="{611CBF08-5369-4D36-AB9A-5C9E2176C9CC}" srcOrd="1" destOrd="0" presId="urn:microsoft.com/office/officeart/2005/8/layout/cycle2"/>
    <dgm:cxn modelId="{DF0C71BB-58C3-410A-B639-D0463E1ADB83}" srcId="{D3C1A2BC-A30E-42E7-B38D-A1C5AE5C8074}" destId="{21A8842D-2720-439B-93C1-E4C6AB0C6B4C}" srcOrd="1" destOrd="0" parTransId="{53BB4F95-0F23-4BEC-95DD-9B414CFC32F3}" sibTransId="{98377FCA-F066-4FE2-A487-7F011C177DB2}"/>
    <dgm:cxn modelId="{136D0783-2AD1-43FA-8ECA-11E0FDCDB036}" type="presOf" srcId="{8B969BF4-A6CC-4462-AC5D-22E5D8D4DB9C}" destId="{1A41B28D-99C6-48DF-9DE3-3F34552B3D31}" srcOrd="0" destOrd="0" presId="urn:microsoft.com/office/officeart/2005/8/layout/cycle2"/>
    <dgm:cxn modelId="{E611D03F-BA1B-4B77-830C-1C670D17923E}" type="presOf" srcId="{98377FCA-F066-4FE2-A487-7F011C177DB2}" destId="{C2BD1576-3A5C-4485-BB39-16D29B3A5C15}" srcOrd="0" destOrd="0" presId="urn:microsoft.com/office/officeart/2005/8/layout/cycle2"/>
    <dgm:cxn modelId="{63C95D05-2FC8-4D85-8A30-7B5BEFA86795}" srcId="{D3C1A2BC-A30E-42E7-B38D-A1C5AE5C8074}" destId="{8B969BF4-A6CC-4462-AC5D-22E5D8D4DB9C}" srcOrd="0" destOrd="0" parTransId="{3DC27F2D-2B06-4005-8D33-D182E630F8F7}" sibTransId="{FDFA24BC-4CA0-475E-A455-3363EE6E0563}"/>
    <dgm:cxn modelId="{DED29C2C-F179-4CEB-9D7B-FCF562F15E56}" type="presOf" srcId="{98377FCA-F066-4FE2-A487-7F011C177DB2}" destId="{D8B38D13-D37D-42CF-9400-620CF3C75F6E}" srcOrd="1" destOrd="0" presId="urn:microsoft.com/office/officeart/2005/8/layout/cycle2"/>
    <dgm:cxn modelId="{2FBD5F1D-C810-4525-B58C-32BE3A58F209}" type="presOf" srcId="{21A8842D-2720-439B-93C1-E4C6AB0C6B4C}" destId="{8312BCEA-58A1-49F2-8B0E-1FAB32603FF0}" srcOrd="0" destOrd="0" presId="urn:microsoft.com/office/officeart/2005/8/layout/cycle2"/>
    <dgm:cxn modelId="{7772743B-C25A-4844-8690-90B6FB9B8E76}" type="presParOf" srcId="{B7AC6ADF-4C60-418D-800F-A81D4F06E889}" destId="{1A41B28D-99C6-48DF-9DE3-3F34552B3D31}" srcOrd="0" destOrd="0" presId="urn:microsoft.com/office/officeart/2005/8/layout/cycle2"/>
    <dgm:cxn modelId="{8E3D6A65-BAD0-472F-B3D3-DA8CF2DD41F1}" type="presParOf" srcId="{B7AC6ADF-4C60-418D-800F-A81D4F06E889}" destId="{E93EBC4A-7C00-4A35-BB41-F9AD0A894F1C}" srcOrd="1" destOrd="0" presId="urn:microsoft.com/office/officeart/2005/8/layout/cycle2"/>
    <dgm:cxn modelId="{50D1FE2F-7220-4A27-BB0A-4FBD0C57CBA3}" type="presParOf" srcId="{E93EBC4A-7C00-4A35-BB41-F9AD0A894F1C}" destId="{611CBF08-5369-4D36-AB9A-5C9E2176C9CC}" srcOrd="0" destOrd="0" presId="urn:microsoft.com/office/officeart/2005/8/layout/cycle2"/>
    <dgm:cxn modelId="{26825E7C-BB91-4839-BD73-2F37754B4595}" type="presParOf" srcId="{B7AC6ADF-4C60-418D-800F-A81D4F06E889}" destId="{8312BCEA-58A1-49F2-8B0E-1FAB32603FF0}" srcOrd="2" destOrd="0" presId="urn:microsoft.com/office/officeart/2005/8/layout/cycle2"/>
    <dgm:cxn modelId="{3C36FEAF-68E2-4901-9BB8-F9D8D1CB61B1}" type="presParOf" srcId="{B7AC6ADF-4C60-418D-800F-A81D4F06E889}" destId="{C2BD1576-3A5C-4485-BB39-16D29B3A5C15}" srcOrd="3" destOrd="0" presId="urn:microsoft.com/office/officeart/2005/8/layout/cycle2"/>
    <dgm:cxn modelId="{77AA9E6F-98E7-4D92-91F8-E785CBB9E962}" type="presParOf" srcId="{C2BD1576-3A5C-4485-BB39-16D29B3A5C15}" destId="{D8B38D13-D37D-42CF-9400-620CF3C75F6E}"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D735C622-82CF-459E-91DF-9509F03223D5}"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en-US"/>
        </a:p>
      </dgm:t>
    </dgm:pt>
    <dgm:pt modelId="{FE7C4DF0-D3BE-4A32-A7FC-36B12EC71A57}">
      <dgm:prSet phldrT="[Text]"/>
      <dgm:spPr/>
      <dgm:t>
        <a:bodyPr/>
        <a:lstStyle/>
        <a:p>
          <a:r>
            <a:rPr lang="en-US" dirty="0" smtClean="0"/>
            <a:t>This section identifies how the effectiveness of the limitation will be measured.</a:t>
          </a:r>
          <a:endParaRPr lang="en-US" dirty="0"/>
        </a:p>
      </dgm:t>
    </dgm:pt>
    <dgm:pt modelId="{A9CFC130-074E-4600-88B0-AF2D19D2881A}" type="parTrans" cxnId="{2C09A52D-B993-4CD8-8CD4-A2127EC3ED7A}">
      <dgm:prSet/>
      <dgm:spPr/>
      <dgm:t>
        <a:bodyPr/>
        <a:lstStyle/>
        <a:p>
          <a:endParaRPr lang="en-US"/>
        </a:p>
      </dgm:t>
    </dgm:pt>
    <dgm:pt modelId="{6435C7BC-8811-401A-A47F-7BB4778A4834}" type="sibTrans" cxnId="{2C09A52D-B993-4CD8-8CD4-A2127EC3ED7A}">
      <dgm:prSet/>
      <dgm:spPr/>
      <dgm:t>
        <a:bodyPr/>
        <a:lstStyle/>
        <a:p>
          <a:endParaRPr lang="en-US"/>
        </a:p>
      </dgm:t>
    </dgm:pt>
    <dgm:pt modelId="{A76B84C7-2C37-4D73-B8D5-AFA16EDE7942}">
      <dgm:prSet phldrT="[Text]"/>
      <dgm:spPr/>
      <dgm:t>
        <a:bodyPr/>
        <a:lstStyle/>
        <a:p>
          <a:r>
            <a:rPr lang="en-US" dirty="0" smtClean="0"/>
            <a:t>Measures should be:</a:t>
          </a:r>
          <a:endParaRPr lang="en-US" dirty="0"/>
        </a:p>
      </dgm:t>
    </dgm:pt>
    <dgm:pt modelId="{7E60A596-8611-4F1F-BD05-9983F272E478}" type="parTrans" cxnId="{754F2D07-7AFA-4055-86F7-16203837DD80}">
      <dgm:prSet/>
      <dgm:spPr/>
      <dgm:t>
        <a:bodyPr/>
        <a:lstStyle/>
        <a:p>
          <a:endParaRPr lang="en-US"/>
        </a:p>
      </dgm:t>
    </dgm:pt>
    <dgm:pt modelId="{1F0499D7-9A77-4F06-96F9-AECB35859C90}" type="sibTrans" cxnId="{754F2D07-7AFA-4055-86F7-16203837DD80}">
      <dgm:prSet/>
      <dgm:spPr/>
      <dgm:t>
        <a:bodyPr/>
        <a:lstStyle/>
        <a:p>
          <a:endParaRPr lang="en-US"/>
        </a:p>
      </dgm:t>
    </dgm:pt>
    <dgm:pt modelId="{46A4E4BB-4076-4F92-A688-74368EA834C5}">
      <dgm:prSet phldrT="[Text]"/>
      <dgm:spPr/>
      <dgm:t>
        <a:bodyPr/>
        <a:lstStyle/>
        <a:p>
          <a:r>
            <a:rPr lang="en-US" dirty="0" smtClean="0"/>
            <a:t>Simple</a:t>
          </a:r>
          <a:endParaRPr lang="en-US" dirty="0"/>
        </a:p>
      </dgm:t>
    </dgm:pt>
    <dgm:pt modelId="{40DBBDFD-A255-40F4-9A8F-3C7EC1AA1C40}" type="parTrans" cxnId="{585E1105-703E-441D-820E-A073DE74EFB7}">
      <dgm:prSet/>
      <dgm:spPr/>
      <dgm:t>
        <a:bodyPr/>
        <a:lstStyle/>
        <a:p>
          <a:endParaRPr lang="en-US"/>
        </a:p>
      </dgm:t>
    </dgm:pt>
    <dgm:pt modelId="{38AC1CDE-2274-44A9-8D03-C188562ABB4E}" type="sibTrans" cxnId="{585E1105-703E-441D-820E-A073DE74EFB7}">
      <dgm:prSet/>
      <dgm:spPr/>
      <dgm:t>
        <a:bodyPr/>
        <a:lstStyle/>
        <a:p>
          <a:endParaRPr lang="en-US"/>
        </a:p>
      </dgm:t>
    </dgm:pt>
    <dgm:pt modelId="{288ED465-082A-4A12-90B1-4CA2BA6A86B5}">
      <dgm:prSet/>
      <dgm:spPr/>
      <dgm:t>
        <a:bodyPr/>
        <a:lstStyle/>
        <a:p>
          <a:r>
            <a:rPr lang="en-US" smtClean="0"/>
            <a:t>Functional</a:t>
          </a:r>
          <a:endParaRPr lang="en-US" dirty="0" smtClean="0"/>
        </a:p>
      </dgm:t>
    </dgm:pt>
    <dgm:pt modelId="{7E22CDD5-F230-427B-B27C-FE3FC14AEB1F}" type="parTrans" cxnId="{E9364BA8-8D43-456F-B93F-39A1033D6C41}">
      <dgm:prSet/>
      <dgm:spPr/>
      <dgm:t>
        <a:bodyPr/>
        <a:lstStyle/>
        <a:p>
          <a:endParaRPr lang="en-US"/>
        </a:p>
      </dgm:t>
    </dgm:pt>
    <dgm:pt modelId="{847CFD85-1286-4AF9-A84C-D9E8078582B7}" type="sibTrans" cxnId="{E9364BA8-8D43-456F-B93F-39A1033D6C41}">
      <dgm:prSet/>
      <dgm:spPr/>
      <dgm:t>
        <a:bodyPr/>
        <a:lstStyle/>
        <a:p>
          <a:endParaRPr lang="en-US"/>
        </a:p>
      </dgm:t>
    </dgm:pt>
    <dgm:pt modelId="{137A87D6-7F99-47E3-BB5A-3C4398EE763C}">
      <dgm:prSet/>
      <dgm:spPr/>
      <dgm:t>
        <a:bodyPr/>
        <a:lstStyle/>
        <a:p>
          <a:r>
            <a:rPr lang="en-US" dirty="0" smtClean="0"/>
            <a:t>Sufficient to make a case for the use of a limitation</a:t>
          </a:r>
          <a:endParaRPr lang="en-US" dirty="0"/>
        </a:p>
      </dgm:t>
    </dgm:pt>
    <dgm:pt modelId="{6E5E8047-86A7-4669-A19F-90FEC290385D}" type="parTrans" cxnId="{B3B61908-9DBA-4259-B79C-E99BDD2EB531}">
      <dgm:prSet/>
      <dgm:spPr/>
      <dgm:t>
        <a:bodyPr/>
        <a:lstStyle/>
        <a:p>
          <a:endParaRPr lang="en-US"/>
        </a:p>
      </dgm:t>
    </dgm:pt>
    <dgm:pt modelId="{8F665685-DA96-4A5A-ADE7-4BD4D92EB094}" type="sibTrans" cxnId="{B3B61908-9DBA-4259-B79C-E99BDD2EB531}">
      <dgm:prSet/>
      <dgm:spPr/>
      <dgm:t>
        <a:bodyPr/>
        <a:lstStyle/>
        <a:p>
          <a:endParaRPr lang="en-US"/>
        </a:p>
      </dgm:t>
    </dgm:pt>
    <dgm:pt modelId="{44E1EB15-4657-4D5A-876B-B425A2BBEBEF}">
      <dgm:prSet phldrT="[Text]"/>
      <dgm:spPr/>
      <dgm:t>
        <a:bodyPr/>
        <a:lstStyle/>
        <a:p>
          <a:r>
            <a:rPr lang="en-US" dirty="0" smtClean="0"/>
            <a:t>Measurement, such as data collection, should be customized to the individual.  </a:t>
          </a:r>
          <a:endParaRPr lang="en-US" dirty="0"/>
        </a:p>
      </dgm:t>
    </dgm:pt>
    <dgm:pt modelId="{C90F2144-72A5-4C00-B952-4BC298EC8433}" type="sibTrans" cxnId="{73C33F18-AC0A-48A8-8B65-0F3D565FCB37}">
      <dgm:prSet/>
      <dgm:spPr/>
      <dgm:t>
        <a:bodyPr/>
        <a:lstStyle/>
        <a:p>
          <a:endParaRPr lang="en-US"/>
        </a:p>
      </dgm:t>
    </dgm:pt>
    <dgm:pt modelId="{BD111770-1342-45C4-A0AA-04E3E9AB9AAC}" type="parTrans" cxnId="{73C33F18-AC0A-48A8-8B65-0F3D565FCB37}">
      <dgm:prSet/>
      <dgm:spPr/>
      <dgm:t>
        <a:bodyPr/>
        <a:lstStyle/>
        <a:p>
          <a:endParaRPr lang="en-US"/>
        </a:p>
      </dgm:t>
    </dgm:pt>
    <dgm:pt modelId="{9CFFB678-292C-4879-91B1-6F65461FE776}">
      <dgm:prSet/>
      <dgm:spPr/>
      <dgm:t>
        <a:bodyPr/>
        <a:lstStyle/>
        <a:p>
          <a:r>
            <a:rPr lang="en-US" smtClean="0"/>
            <a:t>This section can apply data tracking already designated in a Behavior Support Plan or can be created to include tracking of new information.</a:t>
          </a:r>
          <a:endParaRPr lang="en-US" dirty="0"/>
        </a:p>
      </dgm:t>
    </dgm:pt>
    <dgm:pt modelId="{88C927BB-4F21-4775-A487-CFB20C82FDC6}" type="parTrans" cxnId="{0B7DC22E-B224-48C2-A112-C38B0C6F5CD7}">
      <dgm:prSet/>
      <dgm:spPr/>
      <dgm:t>
        <a:bodyPr/>
        <a:lstStyle/>
        <a:p>
          <a:endParaRPr lang="en-US"/>
        </a:p>
      </dgm:t>
    </dgm:pt>
    <dgm:pt modelId="{FCAE02D3-C972-4542-8F88-39B9DA86CBCC}" type="sibTrans" cxnId="{0B7DC22E-B224-48C2-A112-C38B0C6F5CD7}">
      <dgm:prSet/>
      <dgm:spPr/>
      <dgm:t>
        <a:bodyPr/>
        <a:lstStyle/>
        <a:p>
          <a:endParaRPr lang="en-US"/>
        </a:p>
      </dgm:t>
    </dgm:pt>
    <dgm:pt modelId="{C7E475C3-6E1D-4DCC-9BF3-00634140CBD5}" type="pres">
      <dgm:prSet presAssocID="{D735C622-82CF-459E-91DF-9509F03223D5}" presName="Name0" presStyleCnt="0">
        <dgm:presLayoutVars>
          <dgm:dir/>
          <dgm:animLvl val="lvl"/>
          <dgm:resizeHandles val="exact"/>
        </dgm:presLayoutVars>
      </dgm:prSet>
      <dgm:spPr/>
      <dgm:t>
        <a:bodyPr/>
        <a:lstStyle/>
        <a:p>
          <a:endParaRPr lang="en-US"/>
        </a:p>
      </dgm:t>
    </dgm:pt>
    <dgm:pt modelId="{F609E5AB-5423-4D3C-8194-B3CE8BC0648E}" type="pres">
      <dgm:prSet presAssocID="{FE7C4DF0-D3BE-4A32-A7FC-36B12EC71A57}" presName="linNode" presStyleCnt="0"/>
      <dgm:spPr/>
    </dgm:pt>
    <dgm:pt modelId="{EFEFE1AB-97A1-4DCB-9581-713B50CA4F9F}" type="pres">
      <dgm:prSet presAssocID="{FE7C4DF0-D3BE-4A32-A7FC-36B12EC71A57}" presName="parentText" presStyleLbl="node1" presStyleIdx="0" presStyleCnt="4" custScaleX="277778" custLinFactNeighborY="3021">
        <dgm:presLayoutVars>
          <dgm:chMax val="1"/>
          <dgm:bulletEnabled val="1"/>
        </dgm:presLayoutVars>
      </dgm:prSet>
      <dgm:spPr/>
      <dgm:t>
        <a:bodyPr/>
        <a:lstStyle/>
        <a:p>
          <a:endParaRPr lang="en-US"/>
        </a:p>
      </dgm:t>
    </dgm:pt>
    <dgm:pt modelId="{BE3300D8-3A6B-48EA-BB6F-82E9B77A007C}" type="pres">
      <dgm:prSet presAssocID="{6435C7BC-8811-401A-A47F-7BB4778A4834}" presName="sp" presStyleCnt="0"/>
      <dgm:spPr/>
    </dgm:pt>
    <dgm:pt modelId="{9D644BA2-D6DE-40A2-8B10-AD0F8971FDF4}" type="pres">
      <dgm:prSet presAssocID="{44E1EB15-4657-4D5A-876B-B425A2BBEBEF}" presName="linNode" presStyleCnt="0"/>
      <dgm:spPr/>
    </dgm:pt>
    <dgm:pt modelId="{798ECA27-C902-41B3-8775-6F0D40AAE4F7}" type="pres">
      <dgm:prSet presAssocID="{44E1EB15-4657-4D5A-876B-B425A2BBEBEF}" presName="parentText" presStyleLbl="node1" presStyleIdx="1" presStyleCnt="4" custScaleX="277778">
        <dgm:presLayoutVars>
          <dgm:chMax val="1"/>
          <dgm:bulletEnabled val="1"/>
        </dgm:presLayoutVars>
      </dgm:prSet>
      <dgm:spPr/>
      <dgm:t>
        <a:bodyPr/>
        <a:lstStyle/>
        <a:p>
          <a:endParaRPr lang="en-US"/>
        </a:p>
      </dgm:t>
    </dgm:pt>
    <dgm:pt modelId="{F8F30FBE-9B74-4E13-A6DD-3B347AE8426F}" type="pres">
      <dgm:prSet presAssocID="{C90F2144-72A5-4C00-B952-4BC298EC8433}" presName="sp" presStyleCnt="0"/>
      <dgm:spPr/>
    </dgm:pt>
    <dgm:pt modelId="{09912A17-9753-4FE3-9890-179633C4CA11}" type="pres">
      <dgm:prSet presAssocID="{9CFFB678-292C-4879-91B1-6F65461FE776}" presName="linNode" presStyleCnt="0"/>
      <dgm:spPr/>
    </dgm:pt>
    <dgm:pt modelId="{B436FCEB-3A3C-4C79-9264-83263D44F37C}" type="pres">
      <dgm:prSet presAssocID="{9CFFB678-292C-4879-91B1-6F65461FE776}" presName="parentText" presStyleLbl="node1" presStyleIdx="2" presStyleCnt="4" custScaleX="277778">
        <dgm:presLayoutVars>
          <dgm:chMax val="1"/>
          <dgm:bulletEnabled val="1"/>
        </dgm:presLayoutVars>
      </dgm:prSet>
      <dgm:spPr/>
      <dgm:t>
        <a:bodyPr/>
        <a:lstStyle/>
        <a:p>
          <a:endParaRPr lang="en-US"/>
        </a:p>
      </dgm:t>
    </dgm:pt>
    <dgm:pt modelId="{8F5E7368-A5C4-48F8-8189-52FF2B91DB36}" type="pres">
      <dgm:prSet presAssocID="{FCAE02D3-C972-4542-8F88-39B9DA86CBCC}" presName="sp" presStyleCnt="0"/>
      <dgm:spPr/>
    </dgm:pt>
    <dgm:pt modelId="{54BCFEB7-4598-4422-B2E8-476EC7D9EE94}" type="pres">
      <dgm:prSet presAssocID="{A76B84C7-2C37-4D73-B8D5-AFA16EDE7942}" presName="linNode" presStyleCnt="0"/>
      <dgm:spPr/>
    </dgm:pt>
    <dgm:pt modelId="{2BAC1616-2705-443D-94A6-737729597605}" type="pres">
      <dgm:prSet presAssocID="{A76B84C7-2C37-4D73-B8D5-AFA16EDE7942}" presName="parentText" presStyleLbl="node1" presStyleIdx="3" presStyleCnt="4">
        <dgm:presLayoutVars>
          <dgm:chMax val="1"/>
          <dgm:bulletEnabled val="1"/>
        </dgm:presLayoutVars>
      </dgm:prSet>
      <dgm:spPr/>
      <dgm:t>
        <a:bodyPr/>
        <a:lstStyle/>
        <a:p>
          <a:endParaRPr lang="en-US"/>
        </a:p>
      </dgm:t>
    </dgm:pt>
    <dgm:pt modelId="{7BFD818E-BD3D-4994-9EF2-7239458926D7}" type="pres">
      <dgm:prSet presAssocID="{A76B84C7-2C37-4D73-B8D5-AFA16EDE7942}" presName="descendantText" presStyleLbl="alignAccFollowNode1" presStyleIdx="0" presStyleCnt="1">
        <dgm:presLayoutVars>
          <dgm:bulletEnabled val="1"/>
        </dgm:presLayoutVars>
      </dgm:prSet>
      <dgm:spPr/>
      <dgm:t>
        <a:bodyPr/>
        <a:lstStyle/>
        <a:p>
          <a:endParaRPr lang="en-US"/>
        </a:p>
      </dgm:t>
    </dgm:pt>
  </dgm:ptLst>
  <dgm:cxnLst>
    <dgm:cxn modelId="{4B93BC57-EC91-45C5-99BE-D2CFF867281D}" type="presOf" srcId="{9CFFB678-292C-4879-91B1-6F65461FE776}" destId="{B436FCEB-3A3C-4C79-9264-83263D44F37C}" srcOrd="0" destOrd="0" presId="urn:microsoft.com/office/officeart/2005/8/layout/vList5"/>
    <dgm:cxn modelId="{2C09A52D-B993-4CD8-8CD4-A2127EC3ED7A}" srcId="{D735C622-82CF-459E-91DF-9509F03223D5}" destId="{FE7C4DF0-D3BE-4A32-A7FC-36B12EC71A57}" srcOrd="0" destOrd="0" parTransId="{A9CFC130-074E-4600-88B0-AF2D19D2881A}" sibTransId="{6435C7BC-8811-401A-A47F-7BB4778A4834}"/>
    <dgm:cxn modelId="{E9364BA8-8D43-456F-B93F-39A1033D6C41}" srcId="{A76B84C7-2C37-4D73-B8D5-AFA16EDE7942}" destId="{288ED465-082A-4A12-90B1-4CA2BA6A86B5}" srcOrd="1" destOrd="0" parTransId="{7E22CDD5-F230-427B-B27C-FE3FC14AEB1F}" sibTransId="{847CFD85-1286-4AF9-A84C-D9E8078582B7}"/>
    <dgm:cxn modelId="{6DE90C67-2CA4-4A4B-A9E2-E984985ED8B5}" type="presOf" srcId="{D735C622-82CF-459E-91DF-9509F03223D5}" destId="{C7E475C3-6E1D-4DCC-9BF3-00634140CBD5}" srcOrd="0" destOrd="0" presId="urn:microsoft.com/office/officeart/2005/8/layout/vList5"/>
    <dgm:cxn modelId="{7ACB5C90-0C00-47B5-9762-479F7DBAE87E}" type="presOf" srcId="{46A4E4BB-4076-4F92-A688-74368EA834C5}" destId="{7BFD818E-BD3D-4994-9EF2-7239458926D7}" srcOrd="0" destOrd="0" presId="urn:microsoft.com/office/officeart/2005/8/layout/vList5"/>
    <dgm:cxn modelId="{73C33F18-AC0A-48A8-8B65-0F3D565FCB37}" srcId="{D735C622-82CF-459E-91DF-9509F03223D5}" destId="{44E1EB15-4657-4D5A-876B-B425A2BBEBEF}" srcOrd="1" destOrd="0" parTransId="{BD111770-1342-45C4-A0AA-04E3E9AB9AAC}" sibTransId="{C90F2144-72A5-4C00-B952-4BC298EC8433}"/>
    <dgm:cxn modelId="{6B38DBE3-D340-4804-AAC3-4F5B601D77CB}" type="presOf" srcId="{44E1EB15-4657-4D5A-876B-B425A2BBEBEF}" destId="{798ECA27-C902-41B3-8775-6F0D40AAE4F7}" srcOrd="0" destOrd="0" presId="urn:microsoft.com/office/officeart/2005/8/layout/vList5"/>
    <dgm:cxn modelId="{95243DA2-7929-410E-B086-A85822819566}" type="presOf" srcId="{FE7C4DF0-D3BE-4A32-A7FC-36B12EC71A57}" destId="{EFEFE1AB-97A1-4DCB-9581-713B50CA4F9F}" srcOrd="0" destOrd="0" presId="urn:microsoft.com/office/officeart/2005/8/layout/vList5"/>
    <dgm:cxn modelId="{0B7DC22E-B224-48C2-A112-C38B0C6F5CD7}" srcId="{D735C622-82CF-459E-91DF-9509F03223D5}" destId="{9CFFB678-292C-4879-91B1-6F65461FE776}" srcOrd="2" destOrd="0" parTransId="{88C927BB-4F21-4775-A487-CFB20C82FDC6}" sibTransId="{FCAE02D3-C972-4542-8F88-39B9DA86CBCC}"/>
    <dgm:cxn modelId="{754F2D07-7AFA-4055-86F7-16203837DD80}" srcId="{D735C622-82CF-459E-91DF-9509F03223D5}" destId="{A76B84C7-2C37-4D73-B8D5-AFA16EDE7942}" srcOrd="3" destOrd="0" parTransId="{7E60A596-8611-4F1F-BD05-9983F272E478}" sibTransId="{1F0499D7-9A77-4F06-96F9-AECB35859C90}"/>
    <dgm:cxn modelId="{B3B61908-9DBA-4259-B79C-E99BDD2EB531}" srcId="{A76B84C7-2C37-4D73-B8D5-AFA16EDE7942}" destId="{137A87D6-7F99-47E3-BB5A-3C4398EE763C}" srcOrd="2" destOrd="0" parTransId="{6E5E8047-86A7-4669-A19F-90FEC290385D}" sibTransId="{8F665685-DA96-4A5A-ADE7-4BD4D92EB094}"/>
    <dgm:cxn modelId="{585E1105-703E-441D-820E-A073DE74EFB7}" srcId="{A76B84C7-2C37-4D73-B8D5-AFA16EDE7942}" destId="{46A4E4BB-4076-4F92-A688-74368EA834C5}" srcOrd="0" destOrd="0" parTransId="{40DBBDFD-A255-40F4-9A8F-3C7EC1AA1C40}" sibTransId="{38AC1CDE-2274-44A9-8D03-C188562ABB4E}"/>
    <dgm:cxn modelId="{C4B88F23-839A-44D0-BC36-27D3BC0CA505}" type="presOf" srcId="{137A87D6-7F99-47E3-BB5A-3C4398EE763C}" destId="{7BFD818E-BD3D-4994-9EF2-7239458926D7}" srcOrd="0" destOrd="2" presId="urn:microsoft.com/office/officeart/2005/8/layout/vList5"/>
    <dgm:cxn modelId="{DDE541F5-E492-435C-A6D4-FF915157ADAA}" type="presOf" srcId="{288ED465-082A-4A12-90B1-4CA2BA6A86B5}" destId="{7BFD818E-BD3D-4994-9EF2-7239458926D7}" srcOrd="0" destOrd="1" presId="urn:microsoft.com/office/officeart/2005/8/layout/vList5"/>
    <dgm:cxn modelId="{C95E5264-3549-45E3-8854-86751447A908}" type="presOf" srcId="{A76B84C7-2C37-4D73-B8D5-AFA16EDE7942}" destId="{2BAC1616-2705-443D-94A6-737729597605}" srcOrd="0" destOrd="0" presId="urn:microsoft.com/office/officeart/2005/8/layout/vList5"/>
    <dgm:cxn modelId="{CE3AD014-83B4-4CE5-9839-275B931DCCD8}" type="presParOf" srcId="{C7E475C3-6E1D-4DCC-9BF3-00634140CBD5}" destId="{F609E5AB-5423-4D3C-8194-B3CE8BC0648E}" srcOrd="0" destOrd="0" presId="urn:microsoft.com/office/officeart/2005/8/layout/vList5"/>
    <dgm:cxn modelId="{8E022F0F-15FD-4FBF-B6F3-52F635B3264D}" type="presParOf" srcId="{F609E5AB-5423-4D3C-8194-B3CE8BC0648E}" destId="{EFEFE1AB-97A1-4DCB-9581-713B50CA4F9F}" srcOrd="0" destOrd="0" presId="urn:microsoft.com/office/officeart/2005/8/layout/vList5"/>
    <dgm:cxn modelId="{1964D95C-A0EC-486A-BD3C-8DAA2DDDFD08}" type="presParOf" srcId="{C7E475C3-6E1D-4DCC-9BF3-00634140CBD5}" destId="{BE3300D8-3A6B-48EA-BB6F-82E9B77A007C}" srcOrd="1" destOrd="0" presId="urn:microsoft.com/office/officeart/2005/8/layout/vList5"/>
    <dgm:cxn modelId="{2B27D74A-01FD-4D39-AC61-BC2E2266F778}" type="presParOf" srcId="{C7E475C3-6E1D-4DCC-9BF3-00634140CBD5}" destId="{9D644BA2-D6DE-40A2-8B10-AD0F8971FDF4}" srcOrd="2" destOrd="0" presId="urn:microsoft.com/office/officeart/2005/8/layout/vList5"/>
    <dgm:cxn modelId="{EEBEAC5D-C036-4CC1-A2E7-3546DF01779A}" type="presParOf" srcId="{9D644BA2-D6DE-40A2-8B10-AD0F8971FDF4}" destId="{798ECA27-C902-41B3-8775-6F0D40AAE4F7}" srcOrd="0" destOrd="0" presId="urn:microsoft.com/office/officeart/2005/8/layout/vList5"/>
    <dgm:cxn modelId="{C35C148C-B815-44CA-AF8C-703FB245B37A}" type="presParOf" srcId="{C7E475C3-6E1D-4DCC-9BF3-00634140CBD5}" destId="{F8F30FBE-9B74-4E13-A6DD-3B347AE8426F}" srcOrd="3" destOrd="0" presId="urn:microsoft.com/office/officeart/2005/8/layout/vList5"/>
    <dgm:cxn modelId="{E4146162-0997-4868-A5F6-C6BD7C69F012}" type="presParOf" srcId="{C7E475C3-6E1D-4DCC-9BF3-00634140CBD5}" destId="{09912A17-9753-4FE3-9890-179633C4CA11}" srcOrd="4" destOrd="0" presId="urn:microsoft.com/office/officeart/2005/8/layout/vList5"/>
    <dgm:cxn modelId="{10BA958D-6CD8-475A-AE39-3A829DF61135}" type="presParOf" srcId="{09912A17-9753-4FE3-9890-179633C4CA11}" destId="{B436FCEB-3A3C-4C79-9264-83263D44F37C}" srcOrd="0" destOrd="0" presId="urn:microsoft.com/office/officeart/2005/8/layout/vList5"/>
    <dgm:cxn modelId="{C0F8958F-4886-4D88-888A-06C320111CD0}" type="presParOf" srcId="{C7E475C3-6E1D-4DCC-9BF3-00634140CBD5}" destId="{8F5E7368-A5C4-48F8-8189-52FF2B91DB36}" srcOrd="5" destOrd="0" presId="urn:microsoft.com/office/officeart/2005/8/layout/vList5"/>
    <dgm:cxn modelId="{D28FF4BF-0570-4FD9-8CF1-9D572CB87C64}" type="presParOf" srcId="{C7E475C3-6E1D-4DCC-9BF3-00634140CBD5}" destId="{54BCFEB7-4598-4422-B2E8-476EC7D9EE94}" srcOrd="6" destOrd="0" presId="urn:microsoft.com/office/officeart/2005/8/layout/vList5"/>
    <dgm:cxn modelId="{7E914802-3B9E-4C24-9015-98821E09001D}" type="presParOf" srcId="{54BCFEB7-4598-4422-B2E8-476EC7D9EE94}" destId="{2BAC1616-2705-443D-94A6-737729597605}" srcOrd="0" destOrd="0" presId="urn:microsoft.com/office/officeart/2005/8/layout/vList5"/>
    <dgm:cxn modelId="{74BA0685-243E-4CDE-AE95-A60546808A63}" type="presParOf" srcId="{54BCFEB7-4598-4422-B2E8-476EC7D9EE94}" destId="{7BFD818E-BD3D-4994-9EF2-7239458926D7}"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567D5E0-A4F8-4D86-9302-B02277DA6A44}" type="doc">
      <dgm:prSet loTypeId="urn:microsoft.com/office/officeart/2005/8/layout/matrix3" loCatId="matrix" qsTypeId="urn:microsoft.com/office/officeart/2005/8/quickstyle/simple1" qsCatId="simple" csTypeId="urn:microsoft.com/office/officeart/2005/8/colors/colorful1" csCatId="colorful" phldr="1"/>
      <dgm:spPr/>
      <dgm:t>
        <a:bodyPr/>
        <a:lstStyle/>
        <a:p>
          <a:endParaRPr lang="en-US"/>
        </a:p>
      </dgm:t>
    </dgm:pt>
    <dgm:pt modelId="{8A317EAD-7DDF-4549-98D9-0776BB18B809}">
      <dgm:prSet custT="1"/>
      <dgm:spPr/>
      <dgm:t>
        <a:bodyPr/>
        <a:lstStyle/>
        <a:p>
          <a:pPr rtl="0"/>
          <a:r>
            <a:rPr lang="en-US" sz="2000" dirty="0" smtClean="0"/>
            <a:t>Individually-Based Limitations will begin being implemented for ISP’s effective March 1, 2017 or later</a:t>
          </a:r>
          <a:r>
            <a:rPr lang="en-US" sz="1400" dirty="0" smtClean="0"/>
            <a:t>.</a:t>
          </a:r>
          <a:endParaRPr lang="en-US" sz="1400" dirty="0"/>
        </a:p>
      </dgm:t>
    </dgm:pt>
    <dgm:pt modelId="{343F117D-9296-4D6D-A855-446A2C8E5004}" type="parTrans" cxnId="{F4AA036D-532C-4911-9BB4-F3EEB15D69CA}">
      <dgm:prSet/>
      <dgm:spPr/>
      <dgm:t>
        <a:bodyPr/>
        <a:lstStyle/>
        <a:p>
          <a:endParaRPr lang="en-US"/>
        </a:p>
      </dgm:t>
    </dgm:pt>
    <dgm:pt modelId="{9CD99F7B-3FF4-47F2-992D-DB946DB706E0}" type="sibTrans" cxnId="{F4AA036D-532C-4911-9BB4-F3EEB15D69CA}">
      <dgm:prSet/>
      <dgm:spPr/>
      <dgm:t>
        <a:bodyPr/>
        <a:lstStyle/>
        <a:p>
          <a:endParaRPr lang="en-US"/>
        </a:p>
      </dgm:t>
    </dgm:pt>
    <dgm:pt modelId="{42418C86-B214-4C55-8853-ED665673BD5C}">
      <dgm:prSet custT="1"/>
      <dgm:spPr/>
      <dgm:t>
        <a:bodyPr/>
        <a:lstStyle/>
        <a:p>
          <a:pPr rtl="0"/>
          <a:r>
            <a:rPr lang="en-US" sz="2000" dirty="0" smtClean="0"/>
            <a:t>If an identified support or strategy for an individual meets the criteria for an IBL, then the intervention must be addressed through the IBL process and form.</a:t>
          </a:r>
          <a:endParaRPr lang="en-US" sz="2000" dirty="0"/>
        </a:p>
      </dgm:t>
    </dgm:pt>
    <dgm:pt modelId="{923C466B-53A2-4E1A-9239-179C47B95A3F}" type="parTrans" cxnId="{AF248B55-6D76-4558-93A1-FABD983E3470}">
      <dgm:prSet/>
      <dgm:spPr/>
      <dgm:t>
        <a:bodyPr/>
        <a:lstStyle/>
        <a:p>
          <a:endParaRPr lang="en-US"/>
        </a:p>
      </dgm:t>
    </dgm:pt>
    <dgm:pt modelId="{B79EF0B6-9079-439F-85AF-6A31022248CB}" type="sibTrans" cxnId="{AF248B55-6D76-4558-93A1-FABD983E3470}">
      <dgm:prSet/>
      <dgm:spPr/>
      <dgm:t>
        <a:bodyPr/>
        <a:lstStyle/>
        <a:p>
          <a:endParaRPr lang="en-US"/>
        </a:p>
      </dgm:t>
    </dgm:pt>
    <dgm:pt modelId="{32DE832B-33C0-4EAC-9334-DD9EF9B67E4F}">
      <dgm:prSet custT="1"/>
      <dgm:spPr/>
      <dgm:t>
        <a:bodyPr/>
        <a:lstStyle/>
        <a:p>
          <a:pPr rtl="0"/>
          <a:r>
            <a:rPr lang="en-US" sz="2000" dirty="0" smtClean="0"/>
            <a:t>For existing supports, the IBL process must be applied as part of the ISP development for ISPs effective March 1, 2017 or later.</a:t>
          </a:r>
          <a:endParaRPr lang="en-US" sz="2000" dirty="0"/>
        </a:p>
      </dgm:t>
    </dgm:pt>
    <dgm:pt modelId="{34AF5238-73BF-49B4-940C-C91FFDD95012}" type="parTrans" cxnId="{AB5261CD-A61F-4B41-916D-45ED77A1BAE3}">
      <dgm:prSet/>
      <dgm:spPr/>
      <dgm:t>
        <a:bodyPr/>
        <a:lstStyle/>
        <a:p>
          <a:endParaRPr lang="en-US"/>
        </a:p>
      </dgm:t>
    </dgm:pt>
    <dgm:pt modelId="{AC10E814-75B9-4A78-9121-B79B4196ECC5}" type="sibTrans" cxnId="{AB5261CD-A61F-4B41-916D-45ED77A1BAE3}">
      <dgm:prSet/>
      <dgm:spPr/>
      <dgm:t>
        <a:bodyPr/>
        <a:lstStyle/>
        <a:p>
          <a:endParaRPr lang="en-US"/>
        </a:p>
      </dgm:t>
    </dgm:pt>
    <dgm:pt modelId="{CFAA21D3-38D6-49A3-920A-56F1BD9EF6F8}">
      <dgm:prSet custT="1"/>
      <dgm:spPr/>
      <dgm:t>
        <a:bodyPr/>
        <a:lstStyle/>
        <a:p>
          <a:pPr rtl="0"/>
          <a:r>
            <a:rPr lang="en-US" sz="1800" dirty="0" smtClean="0"/>
            <a:t>Once an individual has had their ISP developed and implemented between March 1, 2017 and February 28, 2018, then new strategies that meet the criteria for an IBL must be addressed and added to the plan as the need for a limitation arises.</a:t>
          </a:r>
          <a:endParaRPr lang="en-US" sz="1800" dirty="0"/>
        </a:p>
      </dgm:t>
    </dgm:pt>
    <dgm:pt modelId="{8F16621E-30BF-4FE2-B223-8C6F3E8CDE9A}" type="parTrans" cxnId="{81C5BC41-CF22-4D7E-BBAA-0362BBF04026}">
      <dgm:prSet/>
      <dgm:spPr/>
      <dgm:t>
        <a:bodyPr/>
        <a:lstStyle/>
        <a:p>
          <a:endParaRPr lang="en-US"/>
        </a:p>
      </dgm:t>
    </dgm:pt>
    <dgm:pt modelId="{F809ABC4-28FD-4325-B949-4C22745CED7E}" type="sibTrans" cxnId="{81C5BC41-CF22-4D7E-BBAA-0362BBF04026}">
      <dgm:prSet/>
      <dgm:spPr/>
      <dgm:t>
        <a:bodyPr/>
        <a:lstStyle/>
        <a:p>
          <a:endParaRPr lang="en-US"/>
        </a:p>
      </dgm:t>
    </dgm:pt>
    <dgm:pt modelId="{B29D8304-B0A1-4009-8155-A3E16DA13917}" type="pres">
      <dgm:prSet presAssocID="{3567D5E0-A4F8-4D86-9302-B02277DA6A44}" presName="matrix" presStyleCnt="0">
        <dgm:presLayoutVars>
          <dgm:chMax val="1"/>
          <dgm:dir/>
          <dgm:resizeHandles val="exact"/>
        </dgm:presLayoutVars>
      </dgm:prSet>
      <dgm:spPr/>
    </dgm:pt>
    <dgm:pt modelId="{6F428041-5EBF-4C40-89A6-493DC0B202FF}" type="pres">
      <dgm:prSet presAssocID="{3567D5E0-A4F8-4D86-9302-B02277DA6A44}" presName="diamond" presStyleLbl="bgShp" presStyleIdx="0" presStyleCnt="1" custLinFactNeighborX="-455" custLinFactNeighborY="-303"/>
      <dgm:spPr/>
    </dgm:pt>
    <dgm:pt modelId="{17E17FCA-7D90-41E5-BAEE-92838D8543E8}" type="pres">
      <dgm:prSet presAssocID="{3567D5E0-A4F8-4D86-9302-B02277DA6A44}" presName="quad1" presStyleLbl="node1" presStyleIdx="0" presStyleCnt="4" custScaleX="133722" custScaleY="129448" custLinFactX="-25097" custLinFactNeighborX="-100000" custLinFactNeighborY="-8082">
        <dgm:presLayoutVars>
          <dgm:chMax val="0"/>
          <dgm:chPref val="0"/>
          <dgm:bulletEnabled val="1"/>
        </dgm:presLayoutVars>
      </dgm:prSet>
      <dgm:spPr/>
    </dgm:pt>
    <dgm:pt modelId="{A3D7512A-CC9D-4025-AABE-85288AF4C9F4}" type="pres">
      <dgm:prSet presAssocID="{3567D5E0-A4F8-4D86-9302-B02277DA6A44}" presName="quad2" presStyleLbl="node1" presStyleIdx="1" presStyleCnt="4" custScaleX="133562" custScaleY="129294" custLinFactNeighborX="390" custLinFactNeighborY="-8158">
        <dgm:presLayoutVars>
          <dgm:chMax val="0"/>
          <dgm:chPref val="0"/>
          <dgm:bulletEnabled val="1"/>
        </dgm:presLayoutVars>
      </dgm:prSet>
      <dgm:spPr/>
    </dgm:pt>
    <dgm:pt modelId="{8C928424-9DD4-4A0C-83D2-265924758C46}" type="pres">
      <dgm:prSet presAssocID="{3567D5E0-A4F8-4D86-9302-B02277DA6A44}" presName="quad3" presStyleLbl="node1" presStyleIdx="2" presStyleCnt="4" custScaleX="135277" custScaleY="123228" custLinFactNeighborX="-9519" custLinFactNeighborY="6991">
        <dgm:presLayoutVars>
          <dgm:chMax val="0"/>
          <dgm:chPref val="0"/>
          <dgm:bulletEnabled val="1"/>
        </dgm:presLayoutVars>
      </dgm:prSet>
      <dgm:spPr/>
    </dgm:pt>
    <dgm:pt modelId="{ED2D31A0-C48E-4B3D-BFDB-8E4C4B9B5C20}" type="pres">
      <dgm:prSet presAssocID="{3567D5E0-A4F8-4D86-9302-B02277DA6A44}" presName="quad4" presStyleLbl="node1" presStyleIdx="3" presStyleCnt="4" custScaleX="137611" custScaleY="124784" custLinFactX="24322" custLinFactNeighborX="100000" custLinFactNeighborY="6992">
        <dgm:presLayoutVars>
          <dgm:chMax val="0"/>
          <dgm:chPref val="0"/>
          <dgm:bulletEnabled val="1"/>
        </dgm:presLayoutVars>
      </dgm:prSet>
      <dgm:spPr/>
      <dgm:t>
        <a:bodyPr/>
        <a:lstStyle/>
        <a:p>
          <a:endParaRPr lang="en-US"/>
        </a:p>
      </dgm:t>
    </dgm:pt>
  </dgm:ptLst>
  <dgm:cxnLst>
    <dgm:cxn modelId="{F4AA036D-532C-4911-9BB4-F3EEB15D69CA}" srcId="{3567D5E0-A4F8-4D86-9302-B02277DA6A44}" destId="{8A317EAD-7DDF-4549-98D9-0776BB18B809}" srcOrd="0" destOrd="0" parTransId="{343F117D-9296-4D6D-A855-446A2C8E5004}" sibTransId="{9CD99F7B-3FF4-47F2-992D-DB946DB706E0}"/>
    <dgm:cxn modelId="{D013FC3D-2A3D-424E-9404-2BB39EEDEBA1}" type="presOf" srcId="{3567D5E0-A4F8-4D86-9302-B02277DA6A44}" destId="{B29D8304-B0A1-4009-8155-A3E16DA13917}" srcOrd="0" destOrd="0" presId="urn:microsoft.com/office/officeart/2005/8/layout/matrix3"/>
    <dgm:cxn modelId="{9D03957F-99C0-4EBA-92F5-4FCD7AD119B4}" type="presOf" srcId="{32DE832B-33C0-4EAC-9334-DD9EF9B67E4F}" destId="{8C928424-9DD4-4A0C-83D2-265924758C46}" srcOrd="0" destOrd="0" presId="urn:microsoft.com/office/officeart/2005/8/layout/matrix3"/>
    <dgm:cxn modelId="{81C5BC41-CF22-4D7E-BBAA-0362BBF04026}" srcId="{3567D5E0-A4F8-4D86-9302-B02277DA6A44}" destId="{CFAA21D3-38D6-49A3-920A-56F1BD9EF6F8}" srcOrd="3" destOrd="0" parTransId="{8F16621E-30BF-4FE2-B223-8C6F3E8CDE9A}" sibTransId="{F809ABC4-28FD-4325-B949-4C22745CED7E}"/>
    <dgm:cxn modelId="{9CCD3614-9B65-4A5A-9E96-93E96C4EF845}" type="presOf" srcId="{8A317EAD-7DDF-4549-98D9-0776BB18B809}" destId="{17E17FCA-7D90-41E5-BAEE-92838D8543E8}" srcOrd="0" destOrd="0" presId="urn:microsoft.com/office/officeart/2005/8/layout/matrix3"/>
    <dgm:cxn modelId="{AF248B55-6D76-4558-93A1-FABD983E3470}" srcId="{3567D5E0-A4F8-4D86-9302-B02277DA6A44}" destId="{42418C86-B214-4C55-8853-ED665673BD5C}" srcOrd="1" destOrd="0" parTransId="{923C466B-53A2-4E1A-9239-179C47B95A3F}" sibTransId="{B79EF0B6-9079-439F-85AF-6A31022248CB}"/>
    <dgm:cxn modelId="{FDB729F8-DAE2-4330-A385-CFA112426491}" type="presOf" srcId="{42418C86-B214-4C55-8853-ED665673BD5C}" destId="{A3D7512A-CC9D-4025-AABE-85288AF4C9F4}" srcOrd="0" destOrd="0" presId="urn:microsoft.com/office/officeart/2005/8/layout/matrix3"/>
    <dgm:cxn modelId="{46E2B658-8657-452D-9929-389F6A31B64B}" type="presOf" srcId="{CFAA21D3-38D6-49A3-920A-56F1BD9EF6F8}" destId="{ED2D31A0-C48E-4B3D-BFDB-8E4C4B9B5C20}" srcOrd="0" destOrd="0" presId="urn:microsoft.com/office/officeart/2005/8/layout/matrix3"/>
    <dgm:cxn modelId="{AB5261CD-A61F-4B41-916D-45ED77A1BAE3}" srcId="{3567D5E0-A4F8-4D86-9302-B02277DA6A44}" destId="{32DE832B-33C0-4EAC-9334-DD9EF9B67E4F}" srcOrd="2" destOrd="0" parTransId="{34AF5238-73BF-49B4-940C-C91FFDD95012}" sibTransId="{AC10E814-75B9-4A78-9121-B79B4196ECC5}"/>
    <dgm:cxn modelId="{A2774363-4332-4F0B-9C68-3A1AA570AADD}" type="presParOf" srcId="{B29D8304-B0A1-4009-8155-A3E16DA13917}" destId="{6F428041-5EBF-4C40-89A6-493DC0B202FF}" srcOrd="0" destOrd="0" presId="urn:microsoft.com/office/officeart/2005/8/layout/matrix3"/>
    <dgm:cxn modelId="{A753027E-7848-4A0A-869D-B31E026583A3}" type="presParOf" srcId="{B29D8304-B0A1-4009-8155-A3E16DA13917}" destId="{17E17FCA-7D90-41E5-BAEE-92838D8543E8}" srcOrd="1" destOrd="0" presId="urn:microsoft.com/office/officeart/2005/8/layout/matrix3"/>
    <dgm:cxn modelId="{A43DC873-6DC0-4632-963E-A4361993EE76}" type="presParOf" srcId="{B29D8304-B0A1-4009-8155-A3E16DA13917}" destId="{A3D7512A-CC9D-4025-AABE-85288AF4C9F4}" srcOrd="2" destOrd="0" presId="urn:microsoft.com/office/officeart/2005/8/layout/matrix3"/>
    <dgm:cxn modelId="{35DDC5EF-F363-42F1-8691-E61289E42457}" type="presParOf" srcId="{B29D8304-B0A1-4009-8155-A3E16DA13917}" destId="{8C928424-9DD4-4A0C-83D2-265924758C46}" srcOrd="3" destOrd="0" presId="urn:microsoft.com/office/officeart/2005/8/layout/matrix3"/>
    <dgm:cxn modelId="{9989B1E5-5467-477A-AD24-BCFB7FBD51E3}" type="presParOf" srcId="{B29D8304-B0A1-4009-8155-A3E16DA13917}" destId="{ED2D31A0-C48E-4B3D-BFDB-8E4C4B9B5C20}"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8FD9CE81-5796-4C78-B892-1A787B70E87E}"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091BD1DF-D469-441D-BBF4-7FDAA3B1FCD8}">
      <dgm:prSet phldrT="[Text]"/>
      <dgm:spPr/>
      <dgm:t>
        <a:bodyPr/>
        <a:lstStyle/>
        <a:p>
          <a:r>
            <a:rPr lang="en-US" dirty="0" smtClean="0"/>
            <a:t>In this section identify:</a:t>
          </a:r>
          <a:endParaRPr lang="en-US" dirty="0"/>
        </a:p>
      </dgm:t>
    </dgm:pt>
    <dgm:pt modelId="{8CA2575A-9256-45C5-9047-E6755935F03A}" type="parTrans" cxnId="{57FB10C6-C494-4443-985D-CD0EA4FA4048}">
      <dgm:prSet/>
      <dgm:spPr/>
      <dgm:t>
        <a:bodyPr/>
        <a:lstStyle/>
        <a:p>
          <a:endParaRPr lang="en-US"/>
        </a:p>
      </dgm:t>
    </dgm:pt>
    <dgm:pt modelId="{4CE27E6A-E12C-4980-8220-327FA8DE75AF}" type="sibTrans" cxnId="{57FB10C6-C494-4443-985D-CD0EA4FA4048}">
      <dgm:prSet/>
      <dgm:spPr/>
      <dgm:t>
        <a:bodyPr/>
        <a:lstStyle/>
        <a:p>
          <a:endParaRPr lang="en-US"/>
        </a:p>
      </dgm:t>
    </dgm:pt>
    <dgm:pt modelId="{8352176D-12DB-4351-9365-7863DC4264F7}">
      <dgm:prSet phldrT="[Text]"/>
      <dgm:spPr/>
      <dgm:t>
        <a:bodyPr/>
        <a:lstStyle/>
        <a:p>
          <a:r>
            <a:rPr lang="en-US" dirty="0" smtClean="0"/>
            <a:t>Who is responsible (in addition to the Services Coordinator) for monitoring the limitation (including review of data and analysis of individual’s current situation/need);</a:t>
          </a:r>
          <a:endParaRPr lang="en-US" dirty="0"/>
        </a:p>
      </dgm:t>
    </dgm:pt>
    <dgm:pt modelId="{15E68BC2-BD2C-48EB-8446-F71B2FC0C6C5}" type="parTrans" cxnId="{B0F7AF73-0239-412C-8667-8CD6D53BDC70}">
      <dgm:prSet/>
      <dgm:spPr/>
      <dgm:t>
        <a:bodyPr/>
        <a:lstStyle/>
        <a:p>
          <a:endParaRPr lang="en-US"/>
        </a:p>
      </dgm:t>
    </dgm:pt>
    <dgm:pt modelId="{66C19AE4-60BD-4191-B082-62050A1C30FC}" type="sibTrans" cxnId="{B0F7AF73-0239-412C-8667-8CD6D53BDC70}">
      <dgm:prSet/>
      <dgm:spPr/>
      <dgm:t>
        <a:bodyPr/>
        <a:lstStyle/>
        <a:p>
          <a:endParaRPr lang="en-US"/>
        </a:p>
      </dgm:t>
    </dgm:pt>
    <dgm:pt modelId="{0735110D-EB47-4A1E-AB7E-21910AEAE8DC}">
      <dgm:prSet phldrT="[Text]"/>
      <dgm:spPr/>
      <dgm:t>
        <a:bodyPr/>
        <a:lstStyle/>
        <a:p>
          <a:r>
            <a:rPr lang="en-US" dirty="0" smtClean="0"/>
            <a:t>The data collection is a key component to this section.  This monitoring can align with other monitoring activities such as service and site monitoring.</a:t>
          </a:r>
          <a:endParaRPr lang="en-US" dirty="0"/>
        </a:p>
      </dgm:t>
    </dgm:pt>
    <dgm:pt modelId="{C6C75C57-90E7-40AD-B60E-DE40B3D2BBF4}" type="parTrans" cxnId="{FF982D1E-50DB-468F-BAF8-18E8603762CA}">
      <dgm:prSet/>
      <dgm:spPr/>
      <dgm:t>
        <a:bodyPr/>
        <a:lstStyle/>
        <a:p>
          <a:endParaRPr lang="en-US"/>
        </a:p>
      </dgm:t>
    </dgm:pt>
    <dgm:pt modelId="{864C5255-7C5E-47AE-9197-B596A3D70C13}" type="sibTrans" cxnId="{FF982D1E-50DB-468F-BAF8-18E8603762CA}">
      <dgm:prSet/>
      <dgm:spPr/>
      <dgm:t>
        <a:bodyPr/>
        <a:lstStyle/>
        <a:p>
          <a:endParaRPr lang="en-US"/>
        </a:p>
      </dgm:t>
    </dgm:pt>
    <dgm:pt modelId="{7258E572-2587-4F93-96AC-80434EA9CB7F}">
      <dgm:prSet phldrT="[Text]"/>
      <dgm:spPr/>
      <dgm:t>
        <a:bodyPr/>
        <a:lstStyle/>
        <a:p>
          <a:endParaRPr lang="en-US" dirty="0"/>
        </a:p>
      </dgm:t>
    </dgm:pt>
    <dgm:pt modelId="{264F60A9-F0AD-42CD-A2F9-94582980EA7F}" type="parTrans" cxnId="{901DFFE7-A681-43D1-A57D-FF56908F17E7}">
      <dgm:prSet/>
      <dgm:spPr/>
      <dgm:t>
        <a:bodyPr/>
        <a:lstStyle/>
        <a:p>
          <a:endParaRPr lang="en-US"/>
        </a:p>
      </dgm:t>
    </dgm:pt>
    <dgm:pt modelId="{132D93A4-645D-4593-9FA7-91DDB19B07DC}" type="sibTrans" cxnId="{901DFFE7-A681-43D1-A57D-FF56908F17E7}">
      <dgm:prSet/>
      <dgm:spPr/>
      <dgm:t>
        <a:bodyPr/>
        <a:lstStyle/>
        <a:p>
          <a:endParaRPr lang="en-US"/>
        </a:p>
      </dgm:t>
    </dgm:pt>
    <dgm:pt modelId="{693B43F6-DA24-4143-9DAB-9C192A545F7B}">
      <dgm:prSet/>
      <dgm:spPr/>
      <dgm:t>
        <a:bodyPr/>
        <a:lstStyle/>
        <a:p>
          <a:r>
            <a:rPr lang="en-US" dirty="0" smtClean="0"/>
            <a:t>How often the monitoring must occur;</a:t>
          </a:r>
        </a:p>
      </dgm:t>
    </dgm:pt>
    <dgm:pt modelId="{06DB9429-940B-485F-95EB-C78C4A38E335}" type="parTrans" cxnId="{C38B6501-D9A4-459A-B958-DC27A28F28E7}">
      <dgm:prSet/>
      <dgm:spPr/>
      <dgm:t>
        <a:bodyPr/>
        <a:lstStyle/>
        <a:p>
          <a:endParaRPr lang="en-US"/>
        </a:p>
      </dgm:t>
    </dgm:pt>
    <dgm:pt modelId="{85EAB3AD-E60E-46C8-8F82-6DCDD443A77C}" type="sibTrans" cxnId="{C38B6501-D9A4-459A-B958-DC27A28F28E7}">
      <dgm:prSet/>
      <dgm:spPr/>
      <dgm:t>
        <a:bodyPr/>
        <a:lstStyle/>
        <a:p>
          <a:endParaRPr lang="en-US"/>
        </a:p>
      </dgm:t>
    </dgm:pt>
    <dgm:pt modelId="{57D3C338-FE03-4E1E-BF6B-8EDE1CDCF446}">
      <dgm:prSet/>
      <dgm:spPr/>
      <dgm:t>
        <a:bodyPr/>
        <a:lstStyle/>
        <a:p>
          <a:r>
            <a:rPr lang="en-US" dirty="0" smtClean="0"/>
            <a:t>How will a determination be made that there continues to be a need for the limitation.</a:t>
          </a:r>
        </a:p>
      </dgm:t>
    </dgm:pt>
    <dgm:pt modelId="{A44F3311-7FC0-403D-A4C3-C9CEC3DA75FD}" type="parTrans" cxnId="{3DF16141-B5B6-4BE6-9695-B7B63AC47C1B}">
      <dgm:prSet/>
      <dgm:spPr/>
      <dgm:t>
        <a:bodyPr/>
        <a:lstStyle/>
        <a:p>
          <a:endParaRPr lang="en-US"/>
        </a:p>
      </dgm:t>
    </dgm:pt>
    <dgm:pt modelId="{E951DB47-5280-4F13-9077-1B62B2D57467}" type="sibTrans" cxnId="{3DF16141-B5B6-4BE6-9695-B7B63AC47C1B}">
      <dgm:prSet/>
      <dgm:spPr/>
      <dgm:t>
        <a:bodyPr/>
        <a:lstStyle/>
        <a:p>
          <a:endParaRPr lang="en-US"/>
        </a:p>
      </dgm:t>
    </dgm:pt>
    <dgm:pt modelId="{EE548904-16AD-4684-880F-2F44DC8D2DF4}" type="pres">
      <dgm:prSet presAssocID="{8FD9CE81-5796-4C78-B892-1A787B70E87E}" presName="linear" presStyleCnt="0">
        <dgm:presLayoutVars>
          <dgm:animLvl val="lvl"/>
          <dgm:resizeHandles val="exact"/>
        </dgm:presLayoutVars>
      </dgm:prSet>
      <dgm:spPr/>
      <dgm:t>
        <a:bodyPr/>
        <a:lstStyle/>
        <a:p>
          <a:endParaRPr lang="en-US"/>
        </a:p>
      </dgm:t>
    </dgm:pt>
    <dgm:pt modelId="{8D5442E1-748A-41A2-8E53-3C61918B33DA}" type="pres">
      <dgm:prSet presAssocID="{091BD1DF-D469-441D-BBF4-7FDAA3B1FCD8}" presName="parentText" presStyleLbl="node1" presStyleIdx="0" presStyleCnt="2" custScaleY="69537">
        <dgm:presLayoutVars>
          <dgm:chMax val="0"/>
          <dgm:bulletEnabled val="1"/>
        </dgm:presLayoutVars>
      </dgm:prSet>
      <dgm:spPr/>
      <dgm:t>
        <a:bodyPr/>
        <a:lstStyle/>
        <a:p>
          <a:endParaRPr lang="en-US"/>
        </a:p>
      </dgm:t>
    </dgm:pt>
    <dgm:pt modelId="{D0A5DAC3-7D9F-401B-B777-9C1058906C92}" type="pres">
      <dgm:prSet presAssocID="{091BD1DF-D469-441D-BBF4-7FDAA3B1FCD8}" presName="childText" presStyleLbl="revTx" presStyleIdx="0" presStyleCnt="2">
        <dgm:presLayoutVars>
          <dgm:bulletEnabled val="1"/>
        </dgm:presLayoutVars>
      </dgm:prSet>
      <dgm:spPr/>
      <dgm:t>
        <a:bodyPr/>
        <a:lstStyle/>
        <a:p>
          <a:endParaRPr lang="en-US"/>
        </a:p>
      </dgm:t>
    </dgm:pt>
    <dgm:pt modelId="{7FC599A3-2BBD-4B51-B778-F9C7341EE0FA}" type="pres">
      <dgm:prSet presAssocID="{0735110D-EB47-4A1E-AB7E-21910AEAE8DC}" presName="parentText" presStyleLbl="node1" presStyleIdx="1" presStyleCnt="2" custLinFactY="508" custLinFactNeighborX="-84" custLinFactNeighborY="100000">
        <dgm:presLayoutVars>
          <dgm:chMax val="0"/>
          <dgm:bulletEnabled val="1"/>
        </dgm:presLayoutVars>
      </dgm:prSet>
      <dgm:spPr/>
      <dgm:t>
        <a:bodyPr/>
        <a:lstStyle/>
        <a:p>
          <a:endParaRPr lang="en-US"/>
        </a:p>
      </dgm:t>
    </dgm:pt>
    <dgm:pt modelId="{E14415BC-5B21-47DE-9580-D6894B714067}" type="pres">
      <dgm:prSet presAssocID="{0735110D-EB47-4A1E-AB7E-21910AEAE8DC}" presName="childText" presStyleLbl="revTx" presStyleIdx="1" presStyleCnt="2">
        <dgm:presLayoutVars>
          <dgm:bulletEnabled val="1"/>
        </dgm:presLayoutVars>
      </dgm:prSet>
      <dgm:spPr/>
      <dgm:t>
        <a:bodyPr/>
        <a:lstStyle/>
        <a:p>
          <a:endParaRPr lang="en-US"/>
        </a:p>
      </dgm:t>
    </dgm:pt>
  </dgm:ptLst>
  <dgm:cxnLst>
    <dgm:cxn modelId="{57FB10C6-C494-4443-985D-CD0EA4FA4048}" srcId="{8FD9CE81-5796-4C78-B892-1A787B70E87E}" destId="{091BD1DF-D469-441D-BBF4-7FDAA3B1FCD8}" srcOrd="0" destOrd="0" parTransId="{8CA2575A-9256-45C5-9047-E6755935F03A}" sibTransId="{4CE27E6A-E12C-4980-8220-327FA8DE75AF}"/>
    <dgm:cxn modelId="{3DF16141-B5B6-4BE6-9695-B7B63AC47C1B}" srcId="{091BD1DF-D469-441D-BBF4-7FDAA3B1FCD8}" destId="{57D3C338-FE03-4E1E-BF6B-8EDE1CDCF446}" srcOrd="2" destOrd="0" parTransId="{A44F3311-7FC0-403D-A4C3-C9CEC3DA75FD}" sibTransId="{E951DB47-5280-4F13-9077-1B62B2D57467}"/>
    <dgm:cxn modelId="{0351369B-F190-455D-9754-50D41B114ADF}" type="presOf" srcId="{57D3C338-FE03-4E1E-BF6B-8EDE1CDCF446}" destId="{D0A5DAC3-7D9F-401B-B777-9C1058906C92}" srcOrd="0" destOrd="2" presId="urn:microsoft.com/office/officeart/2005/8/layout/vList2"/>
    <dgm:cxn modelId="{FF982D1E-50DB-468F-BAF8-18E8603762CA}" srcId="{8FD9CE81-5796-4C78-B892-1A787B70E87E}" destId="{0735110D-EB47-4A1E-AB7E-21910AEAE8DC}" srcOrd="1" destOrd="0" parTransId="{C6C75C57-90E7-40AD-B60E-DE40B3D2BBF4}" sibTransId="{864C5255-7C5E-47AE-9197-B596A3D70C13}"/>
    <dgm:cxn modelId="{901DFFE7-A681-43D1-A57D-FF56908F17E7}" srcId="{0735110D-EB47-4A1E-AB7E-21910AEAE8DC}" destId="{7258E572-2587-4F93-96AC-80434EA9CB7F}" srcOrd="0" destOrd="0" parTransId="{264F60A9-F0AD-42CD-A2F9-94582980EA7F}" sibTransId="{132D93A4-645D-4593-9FA7-91DDB19B07DC}"/>
    <dgm:cxn modelId="{6E300DD8-587F-4630-AC64-C3BE7CC69971}" type="presOf" srcId="{8352176D-12DB-4351-9365-7863DC4264F7}" destId="{D0A5DAC3-7D9F-401B-B777-9C1058906C92}" srcOrd="0" destOrd="0" presId="urn:microsoft.com/office/officeart/2005/8/layout/vList2"/>
    <dgm:cxn modelId="{771045BB-2624-4DCE-8689-874CB19BC42A}" type="presOf" srcId="{8FD9CE81-5796-4C78-B892-1A787B70E87E}" destId="{EE548904-16AD-4684-880F-2F44DC8D2DF4}" srcOrd="0" destOrd="0" presId="urn:microsoft.com/office/officeart/2005/8/layout/vList2"/>
    <dgm:cxn modelId="{D458793C-CDE5-411A-9EA9-4070311E936D}" type="presOf" srcId="{0735110D-EB47-4A1E-AB7E-21910AEAE8DC}" destId="{7FC599A3-2BBD-4B51-B778-F9C7341EE0FA}" srcOrd="0" destOrd="0" presId="urn:microsoft.com/office/officeart/2005/8/layout/vList2"/>
    <dgm:cxn modelId="{211F7999-D1A3-4332-9602-A82A37EF846B}" type="presOf" srcId="{693B43F6-DA24-4143-9DAB-9C192A545F7B}" destId="{D0A5DAC3-7D9F-401B-B777-9C1058906C92}" srcOrd="0" destOrd="1" presId="urn:microsoft.com/office/officeart/2005/8/layout/vList2"/>
    <dgm:cxn modelId="{4459E9AA-AC3A-4F3B-820E-D5376561FE02}" type="presOf" srcId="{091BD1DF-D469-441D-BBF4-7FDAA3B1FCD8}" destId="{8D5442E1-748A-41A2-8E53-3C61918B33DA}" srcOrd="0" destOrd="0" presId="urn:microsoft.com/office/officeart/2005/8/layout/vList2"/>
    <dgm:cxn modelId="{99BFE32B-A862-44E0-93E0-5D9EA3330939}" type="presOf" srcId="{7258E572-2587-4F93-96AC-80434EA9CB7F}" destId="{E14415BC-5B21-47DE-9580-D6894B714067}" srcOrd="0" destOrd="0" presId="urn:microsoft.com/office/officeart/2005/8/layout/vList2"/>
    <dgm:cxn modelId="{B0F7AF73-0239-412C-8667-8CD6D53BDC70}" srcId="{091BD1DF-D469-441D-BBF4-7FDAA3B1FCD8}" destId="{8352176D-12DB-4351-9365-7863DC4264F7}" srcOrd="0" destOrd="0" parTransId="{15E68BC2-BD2C-48EB-8446-F71B2FC0C6C5}" sibTransId="{66C19AE4-60BD-4191-B082-62050A1C30FC}"/>
    <dgm:cxn modelId="{C38B6501-D9A4-459A-B958-DC27A28F28E7}" srcId="{091BD1DF-D469-441D-BBF4-7FDAA3B1FCD8}" destId="{693B43F6-DA24-4143-9DAB-9C192A545F7B}" srcOrd="1" destOrd="0" parTransId="{06DB9429-940B-485F-95EB-C78C4A38E335}" sibTransId="{85EAB3AD-E60E-46C8-8F82-6DCDD443A77C}"/>
    <dgm:cxn modelId="{AF19E61B-4204-4286-8635-C9D0DCA81029}" type="presParOf" srcId="{EE548904-16AD-4684-880F-2F44DC8D2DF4}" destId="{8D5442E1-748A-41A2-8E53-3C61918B33DA}" srcOrd="0" destOrd="0" presId="urn:microsoft.com/office/officeart/2005/8/layout/vList2"/>
    <dgm:cxn modelId="{AEB04747-C080-4169-9470-93FED9B15321}" type="presParOf" srcId="{EE548904-16AD-4684-880F-2F44DC8D2DF4}" destId="{D0A5DAC3-7D9F-401B-B777-9C1058906C92}" srcOrd="1" destOrd="0" presId="urn:microsoft.com/office/officeart/2005/8/layout/vList2"/>
    <dgm:cxn modelId="{35CF82B8-488C-4263-994D-7C96B899D011}" type="presParOf" srcId="{EE548904-16AD-4684-880F-2F44DC8D2DF4}" destId="{7FC599A3-2BBD-4B51-B778-F9C7341EE0FA}" srcOrd="2" destOrd="0" presId="urn:microsoft.com/office/officeart/2005/8/layout/vList2"/>
    <dgm:cxn modelId="{0E0082ED-3772-40A7-8706-AB2B4C1F71B9}" type="presParOf" srcId="{EE548904-16AD-4684-880F-2F44DC8D2DF4}" destId="{E14415BC-5B21-47DE-9580-D6894B714067}"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0FE82E25-8587-4B29-B7E9-2D296C5A588F}"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en-US"/>
        </a:p>
      </dgm:t>
    </dgm:pt>
    <dgm:pt modelId="{DD2AF84E-C8B5-40DC-AE54-46047205DC0A}">
      <dgm:prSet phldrT="[Text]"/>
      <dgm:spPr/>
      <dgm:t>
        <a:bodyPr/>
        <a:lstStyle/>
        <a:p>
          <a:r>
            <a:rPr lang="en-US" dirty="0" smtClean="0"/>
            <a:t>Progress notes must reflect the specific monitoring activity that occurred.</a:t>
          </a:r>
          <a:endParaRPr lang="en-US" dirty="0"/>
        </a:p>
      </dgm:t>
    </dgm:pt>
    <dgm:pt modelId="{1F1E13DF-9E29-4750-BB63-743873E0FCB2}" type="parTrans" cxnId="{0CC2A801-EE99-4EFA-BD32-386C8A779A66}">
      <dgm:prSet/>
      <dgm:spPr/>
      <dgm:t>
        <a:bodyPr/>
        <a:lstStyle/>
        <a:p>
          <a:endParaRPr lang="en-US"/>
        </a:p>
      </dgm:t>
    </dgm:pt>
    <dgm:pt modelId="{5CDA6434-E2E8-4D72-8980-21C9A68FD8D1}" type="sibTrans" cxnId="{0CC2A801-EE99-4EFA-BD32-386C8A779A66}">
      <dgm:prSet/>
      <dgm:spPr/>
      <dgm:t>
        <a:bodyPr/>
        <a:lstStyle/>
        <a:p>
          <a:endParaRPr lang="en-US"/>
        </a:p>
      </dgm:t>
    </dgm:pt>
    <dgm:pt modelId="{9752E263-7D29-4286-91F2-FBD6D4397CA2}">
      <dgm:prSet phldrT="[Text]"/>
      <dgm:spPr/>
      <dgm:t>
        <a:bodyPr/>
        <a:lstStyle/>
        <a:p>
          <a:r>
            <a:rPr lang="en-US" dirty="0" smtClean="0"/>
            <a:t>For example, an Individually-Based Limitation identifies that the Services Coordinator will monitor by reviewing incident reports on a monthly basis.</a:t>
          </a:r>
          <a:endParaRPr lang="en-US" dirty="0"/>
        </a:p>
      </dgm:t>
    </dgm:pt>
    <dgm:pt modelId="{2809BE91-E8E0-4AED-94AD-C99CF72389F9}" type="parTrans" cxnId="{F1DADCF7-2CD9-44C7-86B0-93B61F88A99B}">
      <dgm:prSet/>
      <dgm:spPr/>
      <dgm:t>
        <a:bodyPr/>
        <a:lstStyle/>
        <a:p>
          <a:endParaRPr lang="en-US"/>
        </a:p>
      </dgm:t>
    </dgm:pt>
    <dgm:pt modelId="{D5E638E2-F0C1-43B3-9AC6-C408253B1858}" type="sibTrans" cxnId="{F1DADCF7-2CD9-44C7-86B0-93B61F88A99B}">
      <dgm:prSet/>
      <dgm:spPr/>
      <dgm:t>
        <a:bodyPr/>
        <a:lstStyle/>
        <a:p>
          <a:endParaRPr lang="en-US"/>
        </a:p>
      </dgm:t>
    </dgm:pt>
    <dgm:pt modelId="{2463D51F-87EF-46AB-A5F6-00FC87AF2E47}">
      <dgm:prSet phldrT="[Text]"/>
      <dgm:spPr/>
      <dgm:t>
        <a:bodyPr/>
        <a:lstStyle/>
        <a:p>
          <a:r>
            <a:rPr lang="en-US" dirty="0" smtClean="0"/>
            <a:t>The progress note should specifically indicate that the monitoring activity occurred and how it was completed.</a:t>
          </a:r>
          <a:endParaRPr lang="en-US" dirty="0"/>
        </a:p>
      </dgm:t>
    </dgm:pt>
    <dgm:pt modelId="{F2D25013-A20C-424E-833D-104D21AE890C}" type="parTrans" cxnId="{7A675260-3232-48F4-B75F-1CC8C18832C1}">
      <dgm:prSet/>
      <dgm:spPr/>
      <dgm:t>
        <a:bodyPr/>
        <a:lstStyle/>
        <a:p>
          <a:endParaRPr lang="en-US"/>
        </a:p>
      </dgm:t>
    </dgm:pt>
    <dgm:pt modelId="{F6037A19-0145-4AEC-BD62-A06EC045116B}" type="sibTrans" cxnId="{7A675260-3232-48F4-B75F-1CC8C18832C1}">
      <dgm:prSet/>
      <dgm:spPr/>
      <dgm:t>
        <a:bodyPr/>
        <a:lstStyle/>
        <a:p>
          <a:endParaRPr lang="en-US"/>
        </a:p>
      </dgm:t>
    </dgm:pt>
    <dgm:pt modelId="{6412AB58-D271-446F-8BAD-7E413629002B}">
      <dgm:prSet phldrT="[Text]"/>
      <dgm:spPr/>
      <dgm:t>
        <a:bodyPr/>
        <a:lstStyle/>
        <a:p>
          <a:r>
            <a:rPr lang="en-US" dirty="0" smtClean="0"/>
            <a:t>In the example situation, the progress note may state:          “On 8/16/17, SC completed monitoring of John Smith’s IBL by reviewing incident reports.  Four IR’s in the last month related to food safety and aspiration affirm that the IBL limiting food access is still necessary and appropriate.”</a:t>
          </a:r>
          <a:endParaRPr lang="en-US" dirty="0"/>
        </a:p>
      </dgm:t>
    </dgm:pt>
    <dgm:pt modelId="{E3B729D1-E1D7-436B-B92B-BCF596EAB6D7}" type="parTrans" cxnId="{7A21472A-3CE5-4243-BFE4-CD0C21E20EEB}">
      <dgm:prSet/>
      <dgm:spPr/>
      <dgm:t>
        <a:bodyPr/>
        <a:lstStyle/>
        <a:p>
          <a:endParaRPr lang="en-US"/>
        </a:p>
      </dgm:t>
    </dgm:pt>
    <dgm:pt modelId="{AD3D3F1B-00DF-4200-AC5A-7AD8D0180444}" type="sibTrans" cxnId="{7A21472A-3CE5-4243-BFE4-CD0C21E20EEB}">
      <dgm:prSet/>
      <dgm:spPr/>
      <dgm:t>
        <a:bodyPr/>
        <a:lstStyle/>
        <a:p>
          <a:endParaRPr lang="en-US"/>
        </a:p>
      </dgm:t>
    </dgm:pt>
    <dgm:pt modelId="{E0107B25-FC2D-43C7-A704-0DF8F537F8B4}" type="pres">
      <dgm:prSet presAssocID="{0FE82E25-8587-4B29-B7E9-2D296C5A588F}" presName="Name0" presStyleCnt="0">
        <dgm:presLayoutVars>
          <dgm:dir/>
          <dgm:animLvl val="lvl"/>
          <dgm:resizeHandles val="exact"/>
        </dgm:presLayoutVars>
      </dgm:prSet>
      <dgm:spPr/>
      <dgm:t>
        <a:bodyPr/>
        <a:lstStyle/>
        <a:p>
          <a:endParaRPr lang="en-US"/>
        </a:p>
      </dgm:t>
    </dgm:pt>
    <dgm:pt modelId="{7B6BB420-2B11-4E02-B299-ABB0FAABD7E2}" type="pres">
      <dgm:prSet presAssocID="{DD2AF84E-C8B5-40DC-AE54-46047205DC0A}" presName="composite" presStyleCnt="0"/>
      <dgm:spPr/>
    </dgm:pt>
    <dgm:pt modelId="{08933E8A-DCDF-4325-AED4-850780487119}" type="pres">
      <dgm:prSet presAssocID="{DD2AF84E-C8B5-40DC-AE54-46047205DC0A}" presName="parTx" presStyleLbl="alignNode1" presStyleIdx="0" presStyleCnt="2">
        <dgm:presLayoutVars>
          <dgm:chMax val="0"/>
          <dgm:chPref val="0"/>
          <dgm:bulletEnabled val="1"/>
        </dgm:presLayoutVars>
      </dgm:prSet>
      <dgm:spPr/>
      <dgm:t>
        <a:bodyPr/>
        <a:lstStyle/>
        <a:p>
          <a:endParaRPr lang="en-US"/>
        </a:p>
      </dgm:t>
    </dgm:pt>
    <dgm:pt modelId="{53ACC170-0FC7-4A1C-9F35-2F529CB29D68}" type="pres">
      <dgm:prSet presAssocID="{DD2AF84E-C8B5-40DC-AE54-46047205DC0A}" presName="desTx" presStyleLbl="alignAccFollowNode1" presStyleIdx="0" presStyleCnt="2">
        <dgm:presLayoutVars>
          <dgm:bulletEnabled val="1"/>
        </dgm:presLayoutVars>
      </dgm:prSet>
      <dgm:spPr/>
      <dgm:t>
        <a:bodyPr/>
        <a:lstStyle/>
        <a:p>
          <a:endParaRPr lang="en-US"/>
        </a:p>
      </dgm:t>
    </dgm:pt>
    <dgm:pt modelId="{3E501924-5EEE-4B0C-8BFA-424AB5C553E5}" type="pres">
      <dgm:prSet presAssocID="{5CDA6434-E2E8-4D72-8980-21C9A68FD8D1}" presName="space" presStyleCnt="0"/>
      <dgm:spPr/>
    </dgm:pt>
    <dgm:pt modelId="{73575C13-F93F-4DEB-B6A4-2CF3EFAF7279}" type="pres">
      <dgm:prSet presAssocID="{2463D51F-87EF-46AB-A5F6-00FC87AF2E47}" presName="composite" presStyleCnt="0"/>
      <dgm:spPr/>
    </dgm:pt>
    <dgm:pt modelId="{21C7A2E2-7772-4720-BCAE-8B7ED041179E}" type="pres">
      <dgm:prSet presAssocID="{2463D51F-87EF-46AB-A5F6-00FC87AF2E47}" presName="parTx" presStyleLbl="alignNode1" presStyleIdx="1" presStyleCnt="2">
        <dgm:presLayoutVars>
          <dgm:chMax val="0"/>
          <dgm:chPref val="0"/>
          <dgm:bulletEnabled val="1"/>
        </dgm:presLayoutVars>
      </dgm:prSet>
      <dgm:spPr/>
      <dgm:t>
        <a:bodyPr/>
        <a:lstStyle/>
        <a:p>
          <a:endParaRPr lang="en-US"/>
        </a:p>
      </dgm:t>
    </dgm:pt>
    <dgm:pt modelId="{C4419F1E-93D9-4A88-8105-AB3973879A98}" type="pres">
      <dgm:prSet presAssocID="{2463D51F-87EF-46AB-A5F6-00FC87AF2E47}" presName="desTx" presStyleLbl="alignAccFollowNode1" presStyleIdx="1" presStyleCnt="2">
        <dgm:presLayoutVars>
          <dgm:bulletEnabled val="1"/>
        </dgm:presLayoutVars>
      </dgm:prSet>
      <dgm:spPr/>
      <dgm:t>
        <a:bodyPr/>
        <a:lstStyle/>
        <a:p>
          <a:endParaRPr lang="en-US"/>
        </a:p>
      </dgm:t>
    </dgm:pt>
  </dgm:ptLst>
  <dgm:cxnLst>
    <dgm:cxn modelId="{7A675260-3232-48F4-B75F-1CC8C18832C1}" srcId="{0FE82E25-8587-4B29-B7E9-2D296C5A588F}" destId="{2463D51F-87EF-46AB-A5F6-00FC87AF2E47}" srcOrd="1" destOrd="0" parTransId="{F2D25013-A20C-424E-833D-104D21AE890C}" sibTransId="{F6037A19-0145-4AEC-BD62-A06EC045116B}"/>
    <dgm:cxn modelId="{80B06FA1-30F0-481D-A080-464B3AC6BFDC}" type="presOf" srcId="{9752E263-7D29-4286-91F2-FBD6D4397CA2}" destId="{53ACC170-0FC7-4A1C-9F35-2F529CB29D68}" srcOrd="0" destOrd="0" presId="urn:microsoft.com/office/officeart/2005/8/layout/hList1"/>
    <dgm:cxn modelId="{8A48A3D7-87BC-467B-99A1-5CADD78126DD}" type="presOf" srcId="{DD2AF84E-C8B5-40DC-AE54-46047205DC0A}" destId="{08933E8A-DCDF-4325-AED4-850780487119}" srcOrd="0" destOrd="0" presId="urn:microsoft.com/office/officeart/2005/8/layout/hList1"/>
    <dgm:cxn modelId="{0CC2A801-EE99-4EFA-BD32-386C8A779A66}" srcId="{0FE82E25-8587-4B29-B7E9-2D296C5A588F}" destId="{DD2AF84E-C8B5-40DC-AE54-46047205DC0A}" srcOrd="0" destOrd="0" parTransId="{1F1E13DF-9E29-4750-BB63-743873E0FCB2}" sibTransId="{5CDA6434-E2E8-4D72-8980-21C9A68FD8D1}"/>
    <dgm:cxn modelId="{4BF3F73A-6C51-4B30-BDEF-EC7B93384766}" type="presOf" srcId="{2463D51F-87EF-46AB-A5F6-00FC87AF2E47}" destId="{21C7A2E2-7772-4720-BCAE-8B7ED041179E}" srcOrd="0" destOrd="0" presId="urn:microsoft.com/office/officeart/2005/8/layout/hList1"/>
    <dgm:cxn modelId="{07A8CB00-6956-4789-8AD2-1A5C539481F1}" type="presOf" srcId="{6412AB58-D271-446F-8BAD-7E413629002B}" destId="{C4419F1E-93D9-4A88-8105-AB3973879A98}" srcOrd="0" destOrd="0" presId="urn:microsoft.com/office/officeart/2005/8/layout/hList1"/>
    <dgm:cxn modelId="{F1DADCF7-2CD9-44C7-86B0-93B61F88A99B}" srcId="{DD2AF84E-C8B5-40DC-AE54-46047205DC0A}" destId="{9752E263-7D29-4286-91F2-FBD6D4397CA2}" srcOrd="0" destOrd="0" parTransId="{2809BE91-E8E0-4AED-94AD-C99CF72389F9}" sibTransId="{D5E638E2-F0C1-43B3-9AC6-C408253B1858}"/>
    <dgm:cxn modelId="{7A21472A-3CE5-4243-BFE4-CD0C21E20EEB}" srcId="{2463D51F-87EF-46AB-A5F6-00FC87AF2E47}" destId="{6412AB58-D271-446F-8BAD-7E413629002B}" srcOrd="0" destOrd="0" parTransId="{E3B729D1-E1D7-436B-B92B-BCF596EAB6D7}" sibTransId="{AD3D3F1B-00DF-4200-AC5A-7AD8D0180444}"/>
    <dgm:cxn modelId="{2D677ACB-15AC-4E30-A8CF-D98E34FCB4C3}" type="presOf" srcId="{0FE82E25-8587-4B29-B7E9-2D296C5A588F}" destId="{E0107B25-FC2D-43C7-A704-0DF8F537F8B4}" srcOrd="0" destOrd="0" presId="urn:microsoft.com/office/officeart/2005/8/layout/hList1"/>
    <dgm:cxn modelId="{4453B0E8-5024-4A3F-A2E0-A6B1486CF39D}" type="presParOf" srcId="{E0107B25-FC2D-43C7-A704-0DF8F537F8B4}" destId="{7B6BB420-2B11-4E02-B299-ABB0FAABD7E2}" srcOrd="0" destOrd="0" presId="urn:microsoft.com/office/officeart/2005/8/layout/hList1"/>
    <dgm:cxn modelId="{3D780189-EE0C-45A1-ABBF-078007E1329F}" type="presParOf" srcId="{7B6BB420-2B11-4E02-B299-ABB0FAABD7E2}" destId="{08933E8A-DCDF-4325-AED4-850780487119}" srcOrd="0" destOrd="0" presId="urn:microsoft.com/office/officeart/2005/8/layout/hList1"/>
    <dgm:cxn modelId="{08AE7475-BFBA-4F89-A6B9-2241E5F1486F}" type="presParOf" srcId="{7B6BB420-2B11-4E02-B299-ABB0FAABD7E2}" destId="{53ACC170-0FC7-4A1C-9F35-2F529CB29D68}" srcOrd="1" destOrd="0" presId="urn:microsoft.com/office/officeart/2005/8/layout/hList1"/>
    <dgm:cxn modelId="{8A94E027-72B5-48D5-A6CC-697865C911BB}" type="presParOf" srcId="{E0107B25-FC2D-43C7-A704-0DF8F537F8B4}" destId="{3E501924-5EEE-4B0C-8BFA-424AB5C553E5}" srcOrd="1" destOrd="0" presId="urn:microsoft.com/office/officeart/2005/8/layout/hList1"/>
    <dgm:cxn modelId="{50EAA3B9-5DFF-4711-8823-F0C4BF05B03B}" type="presParOf" srcId="{E0107B25-FC2D-43C7-A704-0DF8F537F8B4}" destId="{73575C13-F93F-4DEB-B6A4-2CF3EFAF7279}" srcOrd="2" destOrd="0" presId="urn:microsoft.com/office/officeart/2005/8/layout/hList1"/>
    <dgm:cxn modelId="{66D567CA-0C38-407E-8E0F-AFDCBB34DAC0}" type="presParOf" srcId="{73575C13-F93F-4DEB-B6A4-2CF3EFAF7279}" destId="{21C7A2E2-7772-4720-BCAE-8B7ED041179E}" srcOrd="0" destOrd="0" presId="urn:microsoft.com/office/officeart/2005/8/layout/hList1"/>
    <dgm:cxn modelId="{F36AEFCB-2293-4EB6-BF61-79853AFA3E40}" type="presParOf" srcId="{73575C13-F93F-4DEB-B6A4-2CF3EFAF7279}" destId="{C4419F1E-93D9-4A88-8105-AB3973879A98}"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095882B5-D2E9-47CB-A66F-0FB161D2CC12}" type="doc">
      <dgm:prSet loTypeId="urn:microsoft.com/office/officeart/2005/8/layout/process1" loCatId="process" qsTypeId="urn:microsoft.com/office/officeart/2005/8/quickstyle/simple1" qsCatId="simple" csTypeId="urn:microsoft.com/office/officeart/2005/8/colors/colorful4" csCatId="colorful" phldr="1"/>
      <dgm:spPr/>
      <dgm:t>
        <a:bodyPr/>
        <a:lstStyle/>
        <a:p>
          <a:endParaRPr lang="en-US"/>
        </a:p>
      </dgm:t>
    </dgm:pt>
    <dgm:pt modelId="{9FA97A5C-B77E-4CA3-A26B-C055B06FB6E4}">
      <dgm:prSet/>
      <dgm:spPr/>
      <dgm:t>
        <a:bodyPr/>
        <a:lstStyle/>
        <a:p>
          <a:pPr rtl="0"/>
          <a:r>
            <a:rPr lang="en-US" dirty="0" smtClean="0"/>
            <a:t>This section must indicate if the individual or guardian is the party consenting.</a:t>
          </a:r>
          <a:endParaRPr lang="en-US" dirty="0"/>
        </a:p>
      </dgm:t>
    </dgm:pt>
    <dgm:pt modelId="{AAAEE2A5-F899-46E6-ACD9-A6BAF06D50A8}" type="parTrans" cxnId="{8145E160-B2AB-4953-992B-ACE1FF328117}">
      <dgm:prSet/>
      <dgm:spPr/>
      <dgm:t>
        <a:bodyPr/>
        <a:lstStyle/>
        <a:p>
          <a:endParaRPr lang="en-US"/>
        </a:p>
      </dgm:t>
    </dgm:pt>
    <dgm:pt modelId="{23F5970B-2EAA-4CC8-BFD1-47CBBEF932A6}" type="sibTrans" cxnId="{8145E160-B2AB-4953-992B-ACE1FF328117}">
      <dgm:prSet/>
      <dgm:spPr/>
      <dgm:t>
        <a:bodyPr/>
        <a:lstStyle/>
        <a:p>
          <a:endParaRPr lang="en-US"/>
        </a:p>
      </dgm:t>
    </dgm:pt>
    <dgm:pt modelId="{43CBF0BE-FF09-458A-962F-9E25CC763D96}">
      <dgm:prSet/>
      <dgm:spPr/>
      <dgm:t>
        <a:bodyPr/>
        <a:lstStyle/>
        <a:p>
          <a:pPr rtl="0"/>
          <a:r>
            <a:rPr lang="en-US" dirty="0" smtClean="0"/>
            <a:t>The feedback section may be used to indicate that the individual (or representative) </a:t>
          </a:r>
          <a:r>
            <a:rPr lang="en-US" u="sng" dirty="0" smtClean="0"/>
            <a:t>does not</a:t>
          </a:r>
          <a:r>
            <a:rPr lang="en-US" u="none" dirty="0" smtClean="0"/>
            <a:t> consent</a:t>
          </a:r>
          <a:r>
            <a:rPr lang="en-US" dirty="0" smtClean="0"/>
            <a:t>.  </a:t>
          </a:r>
        </a:p>
        <a:p>
          <a:pPr rtl="0"/>
          <a:r>
            <a:rPr lang="en-US" dirty="0" smtClean="0"/>
            <a:t>This documents that risks were discussed with the individual, supports were offered, and the individual has chosen not to accept the identified support.</a:t>
          </a:r>
          <a:endParaRPr lang="en-US" dirty="0"/>
        </a:p>
      </dgm:t>
    </dgm:pt>
    <dgm:pt modelId="{8CB6B853-FA06-41F7-9F28-B960CF095D62}" type="parTrans" cxnId="{0EE5E170-35CA-49A3-9E90-7282EC29F463}">
      <dgm:prSet/>
      <dgm:spPr/>
      <dgm:t>
        <a:bodyPr/>
        <a:lstStyle/>
        <a:p>
          <a:endParaRPr lang="en-US"/>
        </a:p>
      </dgm:t>
    </dgm:pt>
    <dgm:pt modelId="{00C4B00D-C4EE-43CD-BE34-C74E6830DC78}" type="sibTrans" cxnId="{0EE5E170-35CA-49A3-9E90-7282EC29F463}">
      <dgm:prSet/>
      <dgm:spPr/>
      <dgm:t>
        <a:bodyPr/>
        <a:lstStyle/>
        <a:p>
          <a:endParaRPr lang="en-US"/>
        </a:p>
      </dgm:t>
    </dgm:pt>
    <dgm:pt modelId="{796D6894-64C7-4181-88B8-B1C958B198A7}" type="pres">
      <dgm:prSet presAssocID="{095882B5-D2E9-47CB-A66F-0FB161D2CC12}" presName="Name0" presStyleCnt="0">
        <dgm:presLayoutVars>
          <dgm:dir/>
          <dgm:resizeHandles val="exact"/>
        </dgm:presLayoutVars>
      </dgm:prSet>
      <dgm:spPr/>
      <dgm:t>
        <a:bodyPr/>
        <a:lstStyle/>
        <a:p>
          <a:endParaRPr lang="en-US"/>
        </a:p>
      </dgm:t>
    </dgm:pt>
    <dgm:pt modelId="{DF58BBDC-9A81-4B9A-8FD5-392A75F49081}" type="pres">
      <dgm:prSet presAssocID="{9FA97A5C-B77E-4CA3-A26B-C055B06FB6E4}" presName="node" presStyleLbl="node1" presStyleIdx="0" presStyleCnt="2" custScaleX="69534" custScaleY="146109">
        <dgm:presLayoutVars>
          <dgm:bulletEnabled val="1"/>
        </dgm:presLayoutVars>
      </dgm:prSet>
      <dgm:spPr/>
      <dgm:t>
        <a:bodyPr/>
        <a:lstStyle/>
        <a:p>
          <a:endParaRPr lang="en-US"/>
        </a:p>
      </dgm:t>
    </dgm:pt>
    <dgm:pt modelId="{2DE12D96-708E-4D97-9C2D-6968A89D66EA}" type="pres">
      <dgm:prSet presAssocID="{23F5970B-2EAA-4CC8-BFD1-47CBBEF932A6}" presName="sibTrans" presStyleLbl="sibTrans2D1" presStyleIdx="0" presStyleCnt="1"/>
      <dgm:spPr/>
      <dgm:t>
        <a:bodyPr/>
        <a:lstStyle/>
        <a:p>
          <a:endParaRPr lang="en-US"/>
        </a:p>
      </dgm:t>
    </dgm:pt>
    <dgm:pt modelId="{7F289A75-87D8-4F18-A14B-8D01019A8F4B}" type="pres">
      <dgm:prSet presAssocID="{23F5970B-2EAA-4CC8-BFD1-47CBBEF932A6}" presName="connectorText" presStyleLbl="sibTrans2D1" presStyleIdx="0" presStyleCnt="1"/>
      <dgm:spPr/>
      <dgm:t>
        <a:bodyPr/>
        <a:lstStyle/>
        <a:p>
          <a:endParaRPr lang="en-US"/>
        </a:p>
      </dgm:t>
    </dgm:pt>
    <dgm:pt modelId="{9E18DC31-DDF9-4C59-A5FB-B0A2D66A1604}" type="pres">
      <dgm:prSet presAssocID="{43CBF0BE-FF09-458A-962F-9E25CC763D96}" presName="node" presStyleLbl="node1" presStyleIdx="1" presStyleCnt="2" custScaleY="141385">
        <dgm:presLayoutVars>
          <dgm:bulletEnabled val="1"/>
        </dgm:presLayoutVars>
      </dgm:prSet>
      <dgm:spPr/>
      <dgm:t>
        <a:bodyPr/>
        <a:lstStyle/>
        <a:p>
          <a:endParaRPr lang="en-US"/>
        </a:p>
      </dgm:t>
    </dgm:pt>
  </dgm:ptLst>
  <dgm:cxnLst>
    <dgm:cxn modelId="{0EE5E170-35CA-49A3-9E90-7282EC29F463}" srcId="{095882B5-D2E9-47CB-A66F-0FB161D2CC12}" destId="{43CBF0BE-FF09-458A-962F-9E25CC763D96}" srcOrd="1" destOrd="0" parTransId="{8CB6B853-FA06-41F7-9F28-B960CF095D62}" sibTransId="{00C4B00D-C4EE-43CD-BE34-C74E6830DC78}"/>
    <dgm:cxn modelId="{BE16F0F1-B7C1-4718-A167-A6BFA09B5E67}" type="presOf" srcId="{43CBF0BE-FF09-458A-962F-9E25CC763D96}" destId="{9E18DC31-DDF9-4C59-A5FB-B0A2D66A1604}" srcOrd="0" destOrd="0" presId="urn:microsoft.com/office/officeart/2005/8/layout/process1"/>
    <dgm:cxn modelId="{A94F41C0-2511-4208-99E4-39B570BCFF03}" type="presOf" srcId="{9FA97A5C-B77E-4CA3-A26B-C055B06FB6E4}" destId="{DF58BBDC-9A81-4B9A-8FD5-392A75F49081}" srcOrd="0" destOrd="0" presId="urn:microsoft.com/office/officeart/2005/8/layout/process1"/>
    <dgm:cxn modelId="{8145E160-B2AB-4953-992B-ACE1FF328117}" srcId="{095882B5-D2E9-47CB-A66F-0FB161D2CC12}" destId="{9FA97A5C-B77E-4CA3-A26B-C055B06FB6E4}" srcOrd="0" destOrd="0" parTransId="{AAAEE2A5-F899-46E6-ACD9-A6BAF06D50A8}" sibTransId="{23F5970B-2EAA-4CC8-BFD1-47CBBEF932A6}"/>
    <dgm:cxn modelId="{2C580ACD-0591-4CBC-8E82-7317DF0E21EE}" type="presOf" srcId="{23F5970B-2EAA-4CC8-BFD1-47CBBEF932A6}" destId="{7F289A75-87D8-4F18-A14B-8D01019A8F4B}" srcOrd="1" destOrd="0" presId="urn:microsoft.com/office/officeart/2005/8/layout/process1"/>
    <dgm:cxn modelId="{6CBFFA7D-8D59-493D-950B-FE50A72DB268}" type="presOf" srcId="{23F5970B-2EAA-4CC8-BFD1-47CBBEF932A6}" destId="{2DE12D96-708E-4D97-9C2D-6968A89D66EA}" srcOrd="0" destOrd="0" presId="urn:microsoft.com/office/officeart/2005/8/layout/process1"/>
    <dgm:cxn modelId="{A86DB1AC-1A8A-4C3C-A98D-B62AB5C534A7}" type="presOf" srcId="{095882B5-D2E9-47CB-A66F-0FB161D2CC12}" destId="{796D6894-64C7-4181-88B8-B1C958B198A7}" srcOrd="0" destOrd="0" presId="urn:microsoft.com/office/officeart/2005/8/layout/process1"/>
    <dgm:cxn modelId="{B0AB8F34-BA17-4C93-AEFD-8DC88E18100E}" type="presParOf" srcId="{796D6894-64C7-4181-88B8-B1C958B198A7}" destId="{DF58BBDC-9A81-4B9A-8FD5-392A75F49081}" srcOrd="0" destOrd="0" presId="urn:microsoft.com/office/officeart/2005/8/layout/process1"/>
    <dgm:cxn modelId="{38625FA9-9DB9-4E71-B758-70E99805C3EF}" type="presParOf" srcId="{796D6894-64C7-4181-88B8-B1C958B198A7}" destId="{2DE12D96-708E-4D97-9C2D-6968A89D66EA}" srcOrd="1" destOrd="0" presId="urn:microsoft.com/office/officeart/2005/8/layout/process1"/>
    <dgm:cxn modelId="{2B1DD55E-C6CC-43D4-B128-B3A9758D1FEF}" type="presParOf" srcId="{2DE12D96-708E-4D97-9C2D-6968A89D66EA}" destId="{7F289A75-87D8-4F18-A14B-8D01019A8F4B}" srcOrd="0" destOrd="0" presId="urn:microsoft.com/office/officeart/2005/8/layout/process1"/>
    <dgm:cxn modelId="{323004D6-F7BA-49F6-B3C1-7BDE180C6569}" type="presParOf" srcId="{796D6894-64C7-4181-88B8-B1C958B198A7}" destId="{9E18DC31-DDF9-4C59-A5FB-B0A2D66A1604}"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CB4B29B6-47C2-4447-B1F7-27B44EE3F627}" type="doc">
      <dgm:prSet loTypeId="urn:microsoft.com/office/officeart/2005/8/layout/hierarchy3" loCatId="hierarchy" qsTypeId="urn:microsoft.com/office/officeart/2005/8/quickstyle/simple1" qsCatId="simple" csTypeId="urn:microsoft.com/office/officeart/2005/8/colors/accent3_1" csCatId="accent3" phldr="1"/>
      <dgm:spPr/>
      <dgm:t>
        <a:bodyPr/>
        <a:lstStyle/>
        <a:p>
          <a:endParaRPr lang="en-US"/>
        </a:p>
      </dgm:t>
    </dgm:pt>
    <dgm:pt modelId="{0A3C2E16-778E-43A5-90F2-E2D04220157C}">
      <dgm:prSet phldrT="[Text]" custT="1"/>
      <dgm:spPr/>
      <dgm:t>
        <a:bodyPr/>
        <a:lstStyle/>
        <a:p>
          <a:r>
            <a:rPr lang="en-US" sz="3600" dirty="0" smtClean="0"/>
            <a:t>This section includes a narrative section to document feedback from the individual.  </a:t>
          </a:r>
          <a:endParaRPr lang="en-US" sz="3600" dirty="0"/>
        </a:p>
      </dgm:t>
    </dgm:pt>
    <dgm:pt modelId="{491801EC-C4BF-4E08-92CB-DF1ED6ABF9B1}" type="parTrans" cxnId="{ED49AB5D-13FE-4788-998C-52633C9EE1D1}">
      <dgm:prSet/>
      <dgm:spPr/>
      <dgm:t>
        <a:bodyPr/>
        <a:lstStyle/>
        <a:p>
          <a:endParaRPr lang="en-US"/>
        </a:p>
      </dgm:t>
    </dgm:pt>
    <dgm:pt modelId="{8F461959-5923-41D7-AFC0-7832597512BF}" type="sibTrans" cxnId="{ED49AB5D-13FE-4788-998C-52633C9EE1D1}">
      <dgm:prSet/>
      <dgm:spPr/>
      <dgm:t>
        <a:bodyPr/>
        <a:lstStyle/>
        <a:p>
          <a:endParaRPr lang="en-US"/>
        </a:p>
      </dgm:t>
    </dgm:pt>
    <dgm:pt modelId="{ADB1A1A5-A0BF-4826-817C-C1BD54E6E6EB}">
      <dgm:prSet phldrT="[Text]" custT="1"/>
      <dgm:spPr/>
      <dgm:t>
        <a:bodyPr/>
        <a:lstStyle/>
        <a:p>
          <a:r>
            <a:rPr lang="en-US" sz="2400" dirty="0" smtClean="0"/>
            <a:t>This area can be used to document the individual’s (or representative’s) concerns or conditions for providing consent.</a:t>
          </a:r>
          <a:endParaRPr lang="en-US" sz="2400" dirty="0"/>
        </a:p>
      </dgm:t>
    </dgm:pt>
    <dgm:pt modelId="{353396D0-10B8-4B22-82D4-EF34D3D6E441}" type="parTrans" cxnId="{6D7BF1D0-4B8E-4467-B2A6-144782518E79}">
      <dgm:prSet/>
      <dgm:spPr/>
      <dgm:t>
        <a:bodyPr/>
        <a:lstStyle/>
        <a:p>
          <a:endParaRPr lang="en-US"/>
        </a:p>
      </dgm:t>
    </dgm:pt>
    <dgm:pt modelId="{2FA2097C-76CC-4F1B-9C8F-74FB8ABDD72B}" type="sibTrans" cxnId="{6D7BF1D0-4B8E-4467-B2A6-144782518E79}">
      <dgm:prSet/>
      <dgm:spPr/>
      <dgm:t>
        <a:bodyPr/>
        <a:lstStyle/>
        <a:p>
          <a:endParaRPr lang="en-US"/>
        </a:p>
      </dgm:t>
    </dgm:pt>
    <dgm:pt modelId="{96DF4F30-8D41-4903-9DB9-1DF269DF8007}">
      <dgm:prSet custT="1"/>
      <dgm:spPr/>
      <dgm:t>
        <a:bodyPr/>
        <a:lstStyle/>
        <a:p>
          <a:r>
            <a:rPr lang="en-US" sz="2400" dirty="0" smtClean="0"/>
            <a:t>This narrative may also be used to describe the individual’s expression of disagreement to a proposed limitation.</a:t>
          </a:r>
          <a:endParaRPr lang="en-US" sz="2400" dirty="0"/>
        </a:p>
      </dgm:t>
    </dgm:pt>
    <dgm:pt modelId="{C2D3E52D-107B-4331-985B-FE39D3919C8B}" type="parTrans" cxnId="{533F6AF4-34B3-4524-B008-E00BCFEB0D5A}">
      <dgm:prSet/>
      <dgm:spPr/>
      <dgm:t>
        <a:bodyPr/>
        <a:lstStyle/>
        <a:p>
          <a:endParaRPr lang="en-US"/>
        </a:p>
      </dgm:t>
    </dgm:pt>
    <dgm:pt modelId="{89455782-8049-44CA-8001-3F543B8D8154}" type="sibTrans" cxnId="{533F6AF4-34B3-4524-B008-E00BCFEB0D5A}">
      <dgm:prSet/>
      <dgm:spPr/>
      <dgm:t>
        <a:bodyPr/>
        <a:lstStyle/>
        <a:p>
          <a:endParaRPr lang="en-US"/>
        </a:p>
      </dgm:t>
    </dgm:pt>
    <dgm:pt modelId="{232465EF-AF72-49D5-A543-CB49D1B15C84}" type="pres">
      <dgm:prSet presAssocID="{CB4B29B6-47C2-4447-B1F7-27B44EE3F627}" presName="diagram" presStyleCnt="0">
        <dgm:presLayoutVars>
          <dgm:chPref val="1"/>
          <dgm:dir/>
          <dgm:animOne val="branch"/>
          <dgm:animLvl val="lvl"/>
          <dgm:resizeHandles/>
        </dgm:presLayoutVars>
      </dgm:prSet>
      <dgm:spPr/>
      <dgm:t>
        <a:bodyPr/>
        <a:lstStyle/>
        <a:p>
          <a:endParaRPr lang="en-US"/>
        </a:p>
      </dgm:t>
    </dgm:pt>
    <dgm:pt modelId="{B411B1C6-D1F1-41FA-AB12-8448A45A302A}" type="pres">
      <dgm:prSet presAssocID="{0A3C2E16-778E-43A5-90F2-E2D04220157C}" presName="root" presStyleCnt="0"/>
      <dgm:spPr/>
    </dgm:pt>
    <dgm:pt modelId="{F87A7BFD-B9DF-468D-8080-876B1471A3E2}" type="pres">
      <dgm:prSet presAssocID="{0A3C2E16-778E-43A5-90F2-E2D04220157C}" presName="rootComposite" presStyleCnt="0"/>
      <dgm:spPr/>
    </dgm:pt>
    <dgm:pt modelId="{C75538D2-EE89-40D2-A084-95DAB90E7ECA}" type="pres">
      <dgm:prSet presAssocID="{0A3C2E16-778E-43A5-90F2-E2D04220157C}" presName="rootText" presStyleLbl="node1" presStyleIdx="0" presStyleCnt="1" custScaleX="303407"/>
      <dgm:spPr/>
      <dgm:t>
        <a:bodyPr/>
        <a:lstStyle/>
        <a:p>
          <a:endParaRPr lang="en-US"/>
        </a:p>
      </dgm:t>
    </dgm:pt>
    <dgm:pt modelId="{B3DEE0E0-E3DE-4837-A41B-1FAA5554F75A}" type="pres">
      <dgm:prSet presAssocID="{0A3C2E16-778E-43A5-90F2-E2D04220157C}" presName="rootConnector" presStyleLbl="node1" presStyleIdx="0" presStyleCnt="1"/>
      <dgm:spPr/>
      <dgm:t>
        <a:bodyPr/>
        <a:lstStyle/>
        <a:p>
          <a:endParaRPr lang="en-US"/>
        </a:p>
      </dgm:t>
    </dgm:pt>
    <dgm:pt modelId="{3E1A28F6-728C-4A5A-9403-ADEAA73DE72C}" type="pres">
      <dgm:prSet presAssocID="{0A3C2E16-778E-43A5-90F2-E2D04220157C}" presName="childShape" presStyleCnt="0"/>
      <dgm:spPr/>
    </dgm:pt>
    <dgm:pt modelId="{3DC17EC0-FBF8-4B33-83F4-247171A38275}" type="pres">
      <dgm:prSet presAssocID="{353396D0-10B8-4B22-82D4-EF34D3D6E441}" presName="Name13" presStyleLbl="parChTrans1D2" presStyleIdx="0" presStyleCnt="2"/>
      <dgm:spPr/>
      <dgm:t>
        <a:bodyPr/>
        <a:lstStyle/>
        <a:p>
          <a:endParaRPr lang="en-US"/>
        </a:p>
      </dgm:t>
    </dgm:pt>
    <dgm:pt modelId="{FB211689-ECD0-4A59-9822-32308030F41E}" type="pres">
      <dgm:prSet presAssocID="{ADB1A1A5-A0BF-4826-817C-C1BD54E6E6EB}" presName="childText" presStyleLbl="bgAcc1" presStyleIdx="0" presStyleCnt="2" custScaleX="332727">
        <dgm:presLayoutVars>
          <dgm:bulletEnabled val="1"/>
        </dgm:presLayoutVars>
      </dgm:prSet>
      <dgm:spPr/>
      <dgm:t>
        <a:bodyPr/>
        <a:lstStyle/>
        <a:p>
          <a:endParaRPr lang="en-US"/>
        </a:p>
      </dgm:t>
    </dgm:pt>
    <dgm:pt modelId="{FB4206CA-08FD-4775-ABFD-DDE855BD91F2}" type="pres">
      <dgm:prSet presAssocID="{C2D3E52D-107B-4331-985B-FE39D3919C8B}" presName="Name13" presStyleLbl="parChTrans1D2" presStyleIdx="1" presStyleCnt="2"/>
      <dgm:spPr/>
      <dgm:t>
        <a:bodyPr/>
        <a:lstStyle/>
        <a:p>
          <a:endParaRPr lang="en-US"/>
        </a:p>
      </dgm:t>
    </dgm:pt>
    <dgm:pt modelId="{3D50C319-06FC-44A1-BF96-97460A13E32E}" type="pres">
      <dgm:prSet presAssocID="{96DF4F30-8D41-4903-9DB9-1DF269DF8007}" presName="childText" presStyleLbl="bgAcc1" presStyleIdx="1" presStyleCnt="2" custScaleX="334294">
        <dgm:presLayoutVars>
          <dgm:bulletEnabled val="1"/>
        </dgm:presLayoutVars>
      </dgm:prSet>
      <dgm:spPr/>
      <dgm:t>
        <a:bodyPr/>
        <a:lstStyle/>
        <a:p>
          <a:endParaRPr lang="en-US"/>
        </a:p>
      </dgm:t>
    </dgm:pt>
  </dgm:ptLst>
  <dgm:cxnLst>
    <dgm:cxn modelId="{72AD1D70-83B4-447A-9708-DB43CDAEDE81}" type="presOf" srcId="{353396D0-10B8-4B22-82D4-EF34D3D6E441}" destId="{3DC17EC0-FBF8-4B33-83F4-247171A38275}" srcOrd="0" destOrd="0" presId="urn:microsoft.com/office/officeart/2005/8/layout/hierarchy3"/>
    <dgm:cxn modelId="{533F6AF4-34B3-4524-B008-E00BCFEB0D5A}" srcId="{0A3C2E16-778E-43A5-90F2-E2D04220157C}" destId="{96DF4F30-8D41-4903-9DB9-1DF269DF8007}" srcOrd="1" destOrd="0" parTransId="{C2D3E52D-107B-4331-985B-FE39D3919C8B}" sibTransId="{89455782-8049-44CA-8001-3F543B8D8154}"/>
    <dgm:cxn modelId="{222A6BC6-F129-44CB-9041-8C51A4EDDB46}" type="presOf" srcId="{C2D3E52D-107B-4331-985B-FE39D3919C8B}" destId="{FB4206CA-08FD-4775-ABFD-DDE855BD91F2}" srcOrd="0" destOrd="0" presId="urn:microsoft.com/office/officeart/2005/8/layout/hierarchy3"/>
    <dgm:cxn modelId="{F295DF53-6ECB-4C8A-8293-8893E88953DC}" type="presOf" srcId="{0A3C2E16-778E-43A5-90F2-E2D04220157C}" destId="{C75538D2-EE89-40D2-A084-95DAB90E7ECA}" srcOrd="0" destOrd="0" presId="urn:microsoft.com/office/officeart/2005/8/layout/hierarchy3"/>
    <dgm:cxn modelId="{F04A580F-5137-4456-A112-53F8FA1C4351}" type="presOf" srcId="{96DF4F30-8D41-4903-9DB9-1DF269DF8007}" destId="{3D50C319-06FC-44A1-BF96-97460A13E32E}" srcOrd="0" destOrd="0" presId="urn:microsoft.com/office/officeart/2005/8/layout/hierarchy3"/>
    <dgm:cxn modelId="{6D7BF1D0-4B8E-4467-B2A6-144782518E79}" srcId="{0A3C2E16-778E-43A5-90F2-E2D04220157C}" destId="{ADB1A1A5-A0BF-4826-817C-C1BD54E6E6EB}" srcOrd="0" destOrd="0" parTransId="{353396D0-10B8-4B22-82D4-EF34D3D6E441}" sibTransId="{2FA2097C-76CC-4F1B-9C8F-74FB8ABDD72B}"/>
    <dgm:cxn modelId="{2EC44971-CB76-4D62-9193-16DC77D9146D}" type="presOf" srcId="{0A3C2E16-778E-43A5-90F2-E2D04220157C}" destId="{B3DEE0E0-E3DE-4837-A41B-1FAA5554F75A}" srcOrd="1" destOrd="0" presId="urn:microsoft.com/office/officeart/2005/8/layout/hierarchy3"/>
    <dgm:cxn modelId="{A1B1051B-972D-4B4E-85E9-95E270E28A08}" type="presOf" srcId="{ADB1A1A5-A0BF-4826-817C-C1BD54E6E6EB}" destId="{FB211689-ECD0-4A59-9822-32308030F41E}" srcOrd="0" destOrd="0" presId="urn:microsoft.com/office/officeart/2005/8/layout/hierarchy3"/>
    <dgm:cxn modelId="{ED49AB5D-13FE-4788-998C-52633C9EE1D1}" srcId="{CB4B29B6-47C2-4447-B1F7-27B44EE3F627}" destId="{0A3C2E16-778E-43A5-90F2-E2D04220157C}" srcOrd="0" destOrd="0" parTransId="{491801EC-C4BF-4E08-92CB-DF1ED6ABF9B1}" sibTransId="{8F461959-5923-41D7-AFC0-7832597512BF}"/>
    <dgm:cxn modelId="{FA9D2AA5-90EE-4E02-AB9A-A13C933D8562}" type="presOf" srcId="{CB4B29B6-47C2-4447-B1F7-27B44EE3F627}" destId="{232465EF-AF72-49D5-A543-CB49D1B15C84}" srcOrd="0" destOrd="0" presId="urn:microsoft.com/office/officeart/2005/8/layout/hierarchy3"/>
    <dgm:cxn modelId="{40CCB388-4BC3-4ED4-9D22-64249FF3A11D}" type="presParOf" srcId="{232465EF-AF72-49D5-A543-CB49D1B15C84}" destId="{B411B1C6-D1F1-41FA-AB12-8448A45A302A}" srcOrd="0" destOrd="0" presId="urn:microsoft.com/office/officeart/2005/8/layout/hierarchy3"/>
    <dgm:cxn modelId="{38F3350C-0AF0-43AF-9543-D9975F965EC2}" type="presParOf" srcId="{B411B1C6-D1F1-41FA-AB12-8448A45A302A}" destId="{F87A7BFD-B9DF-468D-8080-876B1471A3E2}" srcOrd="0" destOrd="0" presId="urn:microsoft.com/office/officeart/2005/8/layout/hierarchy3"/>
    <dgm:cxn modelId="{C99FA878-B4F0-49A4-87CB-D2B5CE8E6211}" type="presParOf" srcId="{F87A7BFD-B9DF-468D-8080-876B1471A3E2}" destId="{C75538D2-EE89-40D2-A084-95DAB90E7ECA}" srcOrd="0" destOrd="0" presId="urn:microsoft.com/office/officeart/2005/8/layout/hierarchy3"/>
    <dgm:cxn modelId="{A854E2ED-F60D-442A-BD49-31AF3E09C6B6}" type="presParOf" srcId="{F87A7BFD-B9DF-468D-8080-876B1471A3E2}" destId="{B3DEE0E0-E3DE-4837-A41B-1FAA5554F75A}" srcOrd="1" destOrd="0" presId="urn:microsoft.com/office/officeart/2005/8/layout/hierarchy3"/>
    <dgm:cxn modelId="{AA324580-28A4-4D83-A5F2-C4CB1F6BF93E}" type="presParOf" srcId="{B411B1C6-D1F1-41FA-AB12-8448A45A302A}" destId="{3E1A28F6-728C-4A5A-9403-ADEAA73DE72C}" srcOrd="1" destOrd="0" presId="urn:microsoft.com/office/officeart/2005/8/layout/hierarchy3"/>
    <dgm:cxn modelId="{8AB53628-B251-41E0-AA5E-90D6A6A29DC0}" type="presParOf" srcId="{3E1A28F6-728C-4A5A-9403-ADEAA73DE72C}" destId="{3DC17EC0-FBF8-4B33-83F4-247171A38275}" srcOrd="0" destOrd="0" presId="urn:microsoft.com/office/officeart/2005/8/layout/hierarchy3"/>
    <dgm:cxn modelId="{0B46F429-F041-4F79-82E8-977EA6312C23}" type="presParOf" srcId="{3E1A28F6-728C-4A5A-9403-ADEAA73DE72C}" destId="{FB211689-ECD0-4A59-9822-32308030F41E}" srcOrd="1" destOrd="0" presId="urn:microsoft.com/office/officeart/2005/8/layout/hierarchy3"/>
    <dgm:cxn modelId="{7E256A03-EF66-43F2-B428-AB5A3003C2BE}" type="presParOf" srcId="{3E1A28F6-728C-4A5A-9403-ADEAA73DE72C}" destId="{FB4206CA-08FD-4775-ABFD-DDE855BD91F2}" srcOrd="2" destOrd="0" presId="urn:microsoft.com/office/officeart/2005/8/layout/hierarchy3"/>
    <dgm:cxn modelId="{1377A152-DC33-4213-85FF-79426F0CD93E}" type="presParOf" srcId="{3E1A28F6-728C-4A5A-9403-ADEAA73DE72C}" destId="{3D50C319-06FC-44A1-BF96-97460A13E32E}"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80DA41F9-7A80-4E13-83BB-778792D4971C}"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4A4106EE-1049-4C27-AA27-72806ADC1205}">
      <dgm:prSet phldrT="[Text]" custT="1"/>
      <dgm:spPr/>
      <dgm:t>
        <a:bodyPr/>
        <a:lstStyle/>
        <a:p>
          <a:r>
            <a:rPr lang="en-US" sz="3200" dirty="0" smtClean="0"/>
            <a:t>The Services Coordinator Statement section provides the following assurances:</a:t>
          </a:r>
          <a:endParaRPr lang="en-US" sz="3200" dirty="0"/>
        </a:p>
      </dgm:t>
    </dgm:pt>
    <dgm:pt modelId="{EFE69F0F-1354-45FE-8718-D744B92D4D16}" type="parTrans" cxnId="{B364FBAA-6823-474C-A97E-A3EEF6C0AB0C}">
      <dgm:prSet/>
      <dgm:spPr/>
      <dgm:t>
        <a:bodyPr/>
        <a:lstStyle/>
        <a:p>
          <a:endParaRPr lang="en-US"/>
        </a:p>
      </dgm:t>
    </dgm:pt>
    <dgm:pt modelId="{5BF67DB9-C17E-4C5D-ADC0-B376832CF0D5}" type="sibTrans" cxnId="{B364FBAA-6823-474C-A97E-A3EEF6C0AB0C}">
      <dgm:prSet/>
      <dgm:spPr/>
      <dgm:t>
        <a:bodyPr/>
        <a:lstStyle/>
        <a:p>
          <a:endParaRPr lang="en-US"/>
        </a:p>
      </dgm:t>
    </dgm:pt>
    <dgm:pt modelId="{E76BDF20-27BD-4777-86B4-D0FF9F5079E9}">
      <dgm:prSet phldrT="[Text]"/>
      <dgm:spPr/>
      <dgm:t>
        <a:bodyPr/>
        <a:lstStyle/>
        <a:p>
          <a:r>
            <a:rPr lang="en-US" dirty="0" smtClean="0"/>
            <a:t>The individual was supported in understanding the information.</a:t>
          </a:r>
          <a:endParaRPr lang="en-US" dirty="0"/>
        </a:p>
      </dgm:t>
    </dgm:pt>
    <dgm:pt modelId="{737344DF-E0A4-48BD-A0CD-16E3ECD37D55}" type="parTrans" cxnId="{B47E6441-2B70-4EE2-9302-520D6AFA57A2}">
      <dgm:prSet/>
      <dgm:spPr/>
      <dgm:t>
        <a:bodyPr/>
        <a:lstStyle/>
        <a:p>
          <a:endParaRPr lang="en-US"/>
        </a:p>
      </dgm:t>
    </dgm:pt>
    <dgm:pt modelId="{62B51A8E-71B1-4E59-85B2-D4E21C9E7B7D}" type="sibTrans" cxnId="{B47E6441-2B70-4EE2-9302-520D6AFA57A2}">
      <dgm:prSet/>
      <dgm:spPr/>
      <dgm:t>
        <a:bodyPr/>
        <a:lstStyle/>
        <a:p>
          <a:endParaRPr lang="en-US"/>
        </a:p>
      </dgm:t>
    </dgm:pt>
    <dgm:pt modelId="{172D433B-9621-4D1C-8E80-7CFDE9F0B81F}">
      <dgm:prSet phldrT="[Text]"/>
      <dgm:spPr/>
      <dgm:t>
        <a:bodyPr/>
        <a:lstStyle/>
        <a:p>
          <a:r>
            <a:rPr lang="en-US" dirty="0" smtClean="0"/>
            <a:t>The individual had the opportunity to ask questions.</a:t>
          </a:r>
          <a:endParaRPr lang="en-US" dirty="0"/>
        </a:p>
      </dgm:t>
    </dgm:pt>
    <dgm:pt modelId="{193276A0-DFBC-4E53-8C4A-7F7AEE538BC6}" type="parTrans" cxnId="{019DF334-4032-4BCE-9AF2-1213D0A77588}">
      <dgm:prSet/>
      <dgm:spPr/>
      <dgm:t>
        <a:bodyPr/>
        <a:lstStyle/>
        <a:p>
          <a:endParaRPr lang="en-US"/>
        </a:p>
      </dgm:t>
    </dgm:pt>
    <dgm:pt modelId="{03C8A192-4353-4BBC-85E2-33D4AC093EA3}" type="sibTrans" cxnId="{019DF334-4032-4BCE-9AF2-1213D0A77588}">
      <dgm:prSet/>
      <dgm:spPr/>
      <dgm:t>
        <a:bodyPr/>
        <a:lstStyle/>
        <a:p>
          <a:endParaRPr lang="en-US"/>
        </a:p>
      </dgm:t>
    </dgm:pt>
    <dgm:pt modelId="{755186A5-AF83-4AFC-87AE-94191BA67229}">
      <dgm:prSet phldrT="[Text]"/>
      <dgm:spPr/>
      <dgm:t>
        <a:bodyPr/>
        <a:lstStyle/>
        <a:p>
          <a:endParaRPr lang="en-US" dirty="0"/>
        </a:p>
      </dgm:t>
    </dgm:pt>
    <dgm:pt modelId="{1BA48393-BD45-490C-898C-219CC10CCC18}" type="parTrans" cxnId="{FC675D16-95CA-407E-9EF3-A3AFAA578BFE}">
      <dgm:prSet/>
      <dgm:spPr/>
      <dgm:t>
        <a:bodyPr/>
        <a:lstStyle/>
        <a:p>
          <a:endParaRPr lang="en-US"/>
        </a:p>
      </dgm:t>
    </dgm:pt>
    <dgm:pt modelId="{6D788519-F332-42F1-AE65-7C62407E6A68}" type="sibTrans" cxnId="{FC675D16-95CA-407E-9EF3-A3AFAA578BFE}">
      <dgm:prSet/>
      <dgm:spPr/>
      <dgm:t>
        <a:bodyPr/>
        <a:lstStyle/>
        <a:p>
          <a:endParaRPr lang="en-US"/>
        </a:p>
      </dgm:t>
    </dgm:pt>
    <dgm:pt modelId="{495114A6-A374-491F-8353-2FFEB159B7BB}">
      <dgm:prSet phldrT="[Text]"/>
      <dgm:spPr/>
      <dgm:t>
        <a:bodyPr/>
        <a:lstStyle/>
        <a:p>
          <a:r>
            <a:rPr lang="en-US" dirty="0" smtClean="0"/>
            <a:t>The strategies or structures proposed as the limitation are non-aversive and will not cause harm to the individual.</a:t>
          </a:r>
          <a:endParaRPr lang="en-US" dirty="0"/>
        </a:p>
      </dgm:t>
    </dgm:pt>
    <dgm:pt modelId="{AB0EBE5E-7F57-4615-9877-A678C6C8FF5A}" type="parTrans" cxnId="{A67DE941-6BFE-4607-A2D1-DA72FBCF2FEF}">
      <dgm:prSet/>
      <dgm:spPr/>
      <dgm:t>
        <a:bodyPr/>
        <a:lstStyle/>
        <a:p>
          <a:endParaRPr lang="en-US"/>
        </a:p>
      </dgm:t>
    </dgm:pt>
    <dgm:pt modelId="{DAE71D7B-0AB6-489E-9A8D-62A189FD8FAA}" type="sibTrans" cxnId="{A67DE941-6BFE-4607-A2D1-DA72FBCF2FEF}">
      <dgm:prSet/>
      <dgm:spPr/>
      <dgm:t>
        <a:bodyPr/>
        <a:lstStyle/>
        <a:p>
          <a:endParaRPr lang="en-US"/>
        </a:p>
      </dgm:t>
    </dgm:pt>
    <dgm:pt modelId="{09BDE37D-18BB-4918-ABA8-DEA71FBC5CED}">
      <dgm:prSet phldrT="[Text]"/>
      <dgm:spPr/>
      <dgm:t>
        <a:bodyPr/>
        <a:lstStyle/>
        <a:p>
          <a:r>
            <a:rPr lang="en-US" dirty="0" smtClean="0"/>
            <a:t>The individual was not coerced.</a:t>
          </a:r>
          <a:endParaRPr lang="en-US" dirty="0"/>
        </a:p>
      </dgm:t>
    </dgm:pt>
    <dgm:pt modelId="{B90FDAB9-36C7-42F1-B3D6-4D9EBD0CCE57}" type="parTrans" cxnId="{E2BFC3B0-C7ED-4D94-9A1A-DB89E7EDCBD5}">
      <dgm:prSet/>
      <dgm:spPr/>
      <dgm:t>
        <a:bodyPr/>
        <a:lstStyle/>
        <a:p>
          <a:endParaRPr lang="en-US"/>
        </a:p>
      </dgm:t>
    </dgm:pt>
    <dgm:pt modelId="{03F9FADD-241A-473D-8FDC-3871BA50A312}" type="sibTrans" cxnId="{E2BFC3B0-C7ED-4D94-9A1A-DB89E7EDCBD5}">
      <dgm:prSet/>
      <dgm:spPr/>
      <dgm:t>
        <a:bodyPr/>
        <a:lstStyle/>
        <a:p>
          <a:endParaRPr lang="en-US"/>
        </a:p>
      </dgm:t>
    </dgm:pt>
    <dgm:pt modelId="{A99D0F05-6815-44C0-AC0E-93FF19C086E6}" type="pres">
      <dgm:prSet presAssocID="{80DA41F9-7A80-4E13-83BB-778792D4971C}" presName="Name0" presStyleCnt="0">
        <dgm:presLayoutVars>
          <dgm:dir/>
          <dgm:animLvl val="lvl"/>
          <dgm:resizeHandles val="exact"/>
        </dgm:presLayoutVars>
      </dgm:prSet>
      <dgm:spPr/>
      <dgm:t>
        <a:bodyPr/>
        <a:lstStyle/>
        <a:p>
          <a:endParaRPr lang="en-US"/>
        </a:p>
      </dgm:t>
    </dgm:pt>
    <dgm:pt modelId="{E563344B-27EB-4925-9D9C-C57309FD419A}" type="pres">
      <dgm:prSet presAssocID="{4A4106EE-1049-4C27-AA27-72806ADC1205}" presName="composite" presStyleCnt="0"/>
      <dgm:spPr/>
    </dgm:pt>
    <dgm:pt modelId="{C3346D52-06AF-4CA0-A477-4C2310476E42}" type="pres">
      <dgm:prSet presAssocID="{4A4106EE-1049-4C27-AA27-72806ADC1205}" presName="parTx" presStyleLbl="alignNode1" presStyleIdx="0" presStyleCnt="1">
        <dgm:presLayoutVars>
          <dgm:chMax val="0"/>
          <dgm:chPref val="0"/>
          <dgm:bulletEnabled val="1"/>
        </dgm:presLayoutVars>
      </dgm:prSet>
      <dgm:spPr/>
      <dgm:t>
        <a:bodyPr/>
        <a:lstStyle/>
        <a:p>
          <a:endParaRPr lang="en-US"/>
        </a:p>
      </dgm:t>
    </dgm:pt>
    <dgm:pt modelId="{BC377397-3081-4F41-A2E5-D032204E55F8}" type="pres">
      <dgm:prSet presAssocID="{4A4106EE-1049-4C27-AA27-72806ADC1205}" presName="desTx" presStyleLbl="alignAccFollowNode1" presStyleIdx="0" presStyleCnt="1">
        <dgm:presLayoutVars>
          <dgm:bulletEnabled val="1"/>
        </dgm:presLayoutVars>
      </dgm:prSet>
      <dgm:spPr/>
      <dgm:t>
        <a:bodyPr/>
        <a:lstStyle/>
        <a:p>
          <a:endParaRPr lang="en-US"/>
        </a:p>
      </dgm:t>
    </dgm:pt>
  </dgm:ptLst>
  <dgm:cxnLst>
    <dgm:cxn modelId="{69080859-221B-4454-BE34-3A8056D743FE}" type="presOf" srcId="{4A4106EE-1049-4C27-AA27-72806ADC1205}" destId="{C3346D52-06AF-4CA0-A477-4C2310476E42}" srcOrd="0" destOrd="0" presId="urn:microsoft.com/office/officeart/2005/8/layout/hList1"/>
    <dgm:cxn modelId="{33654D94-F300-43D9-92B7-033FF18191CF}" type="presOf" srcId="{80DA41F9-7A80-4E13-83BB-778792D4971C}" destId="{A99D0F05-6815-44C0-AC0E-93FF19C086E6}" srcOrd="0" destOrd="0" presId="urn:microsoft.com/office/officeart/2005/8/layout/hList1"/>
    <dgm:cxn modelId="{D7DC376A-FE0F-4A7C-877B-5E9538FF1357}" type="presOf" srcId="{09BDE37D-18BB-4918-ABA8-DEA71FBC5CED}" destId="{BC377397-3081-4F41-A2E5-D032204E55F8}" srcOrd="0" destOrd="2" presId="urn:microsoft.com/office/officeart/2005/8/layout/hList1"/>
    <dgm:cxn modelId="{B364FBAA-6823-474C-A97E-A3EEF6C0AB0C}" srcId="{80DA41F9-7A80-4E13-83BB-778792D4971C}" destId="{4A4106EE-1049-4C27-AA27-72806ADC1205}" srcOrd="0" destOrd="0" parTransId="{EFE69F0F-1354-45FE-8718-D744B92D4D16}" sibTransId="{5BF67DB9-C17E-4C5D-ADC0-B376832CF0D5}"/>
    <dgm:cxn modelId="{FC675D16-95CA-407E-9EF3-A3AFAA578BFE}" srcId="{4A4106EE-1049-4C27-AA27-72806ADC1205}" destId="{755186A5-AF83-4AFC-87AE-94191BA67229}" srcOrd="4" destOrd="0" parTransId="{1BA48393-BD45-490C-898C-219CC10CCC18}" sibTransId="{6D788519-F332-42F1-AE65-7C62407E6A68}"/>
    <dgm:cxn modelId="{A67DE941-6BFE-4607-A2D1-DA72FBCF2FEF}" srcId="{4A4106EE-1049-4C27-AA27-72806ADC1205}" destId="{495114A6-A374-491F-8353-2FFEB159B7BB}" srcOrd="3" destOrd="0" parTransId="{AB0EBE5E-7F57-4615-9877-A678C6C8FF5A}" sibTransId="{DAE71D7B-0AB6-489E-9A8D-62A189FD8FAA}"/>
    <dgm:cxn modelId="{F4480414-94A6-47D7-864C-75B38AAA5D43}" type="presOf" srcId="{172D433B-9621-4D1C-8E80-7CFDE9F0B81F}" destId="{BC377397-3081-4F41-A2E5-D032204E55F8}" srcOrd="0" destOrd="1" presId="urn:microsoft.com/office/officeart/2005/8/layout/hList1"/>
    <dgm:cxn modelId="{2B88CBBD-45EF-48B3-9AE7-DAFDC2753685}" type="presOf" srcId="{E76BDF20-27BD-4777-86B4-D0FF9F5079E9}" destId="{BC377397-3081-4F41-A2E5-D032204E55F8}" srcOrd="0" destOrd="0" presId="urn:microsoft.com/office/officeart/2005/8/layout/hList1"/>
    <dgm:cxn modelId="{3ECEB994-C317-415A-AC7E-4190B31FE6B5}" type="presOf" srcId="{495114A6-A374-491F-8353-2FFEB159B7BB}" destId="{BC377397-3081-4F41-A2E5-D032204E55F8}" srcOrd="0" destOrd="3" presId="urn:microsoft.com/office/officeart/2005/8/layout/hList1"/>
    <dgm:cxn modelId="{B47E6441-2B70-4EE2-9302-520D6AFA57A2}" srcId="{4A4106EE-1049-4C27-AA27-72806ADC1205}" destId="{E76BDF20-27BD-4777-86B4-D0FF9F5079E9}" srcOrd="0" destOrd="0" parTransId="{737344DF-E0A4-48BD-A0CD-16E3ECD37D55}" sibTransId="{62B51A8E-71B1-4E59-85B2-D4E21C9E7B7D}"/>
    <dgm:cxn modelId="{46A74DA8-C747-4AB3-B4F4-8D06AA696924}" type="presOf" srcId="{755186A5-AF83-4AFC-87AE-94191BA67229}" destId="{BC377397-3081-4F41-A2E5-D032204E55F8}" srcOrd="0" destOrd="4" presId="urn:microsoft.com/office/officeart/2005/8/layout/hList1"/>
    <dgm:cxn modelId="{019DF334-4032-4BCE-9AF2-1213D0A77588}" srcId="{4A4106EE-1049-4C27-AA27-72806ADC1205}" destId="{172D433B-9621-4D1C-8E80-7CFDE9F0B81F}" srcOrd="1" destOrd="0" parTransId="{193276A0-DFBC-4E53-8C4A-7F7AEE538BC6}" sibTransId="{03C8A192-4353-4BBC-85E2-33D4AC093EA3}"/>
    <dgm:cxn modelId="{E2BFC3B0-C7ED-4D94-9A1A-DB89E7EDCBD5}" srcId="{4A4106EE-1049-4C27-AA27-72806ADC1205}" destId="{09BDE37D-18BB-4918-ABA8-DEA71FBC5CED}" srcOrd="2" destOrd="0" parTransId="{B90FDAB9-36C7-42F1-B3D6-4D9EBD0CCE57}" sibTransId="{03F9FADD-241A-473D-8FDC-3871BA50A312}"/>
    <dgm:cxn modelId="{A1BF31DC-8E4F-4DB9-A18F-2BDDA30F4B6F}" type="presParOf" srcId="{A99D0F05-6815-44C0-AC0E-93FF19C086E6}" destId="{E563344B-27EB-4925-9D9C-C57309FD419A}" srcOrd="0" destOrd="0" presId="urn:microsoft.com/office/officeart/2005/8/layout/hList1"/>
    <dgm:cxn modelId="{3EC9F812-051F-40D4-A86C-0820A9631C5E}" type="presParOf" srcId="{E563344B-27EB-4925-9D9C-C57309FD419A}" destId="{C3346D52-06AF-4CA0-A477-4C2310476E42}" srcOrd="0" destOrd="0" presId="urn:microsoft.com/office/officeart/2005/8/layout/hList1"/>
    <dgm:cxn modelId="{C584B0CE-0CCB-4347-A167-8B5229A2EDF0}" type="presParOf" srcId="{E563344B-27EB-4925-9D9C-C57309FD419A}" destId="{BC377397-3081-4F41-A2E5-D032204E55F8}"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2D270DA6-49FE-466D-823C-0DB636A7A93B}" type="doc">
      <dgm:prSet loTypeId="urn:microsoft.com/office/officeart/2005/8/layout/vList5" loCatId="list" qsTypeId="urn:microsoft.com/office/officeart/2005/8/quickstyle/simple1" qsCatId="simple" csTypeId="urn:microsoft.com/office/officeart/2005/8/colors/colorful4" csCatId="colorful" phldr="1"/>
      <dgm:spPr/>
      <dgm:t>
        <a:bodyPr/>
        <a:lstStyle/>
        <a:p>
          <a:endParaRPr lang="en-US"/>
        </a:p>
      </dgm:t>
    </dgm:pt>
    <dgm:pt modelId="{75225C35-B536-4B87-9B37-3143F9B32CD3}">
      <dgm:prSet phldrT="[Text]" custT="1"/>
      <dgm:spPr/>
      <dgm:t>
        <a:bodyPr/>
        <a:lstStyle/>
        <a:p>
          <a:r>
            <a:rPr lang="en-US" sz="4400" dirty="0" smtClean="0"/>
            <a:t>Provide a copy of this form to:</a:t>
          </a:r>
          <a:endParaRPr lang="en-US" sz="4400" dirty="0"/>
        </a:p>
      </dgm:t>
    </dgm:pt>
    <dgm:pt modelId="{A81754BC-91F5-435A-B035-725BE39A0AA0}" type="parTrans" cxnId="{7BFEE2AC-FDF8-4B05-B407-276F223961C0}">
      <dgm:prSet/>
      <dgm:spPr/>
      <dgm:t>
        <a:bodyPr/>
        <a:lstStyle/>
        <a:p>
          <a:endParaRPr lang="en-US"/>
        </a:p>
      </dgm:t>
    </dgm:pt>
    <dgm:pt modelId="{0DD5987C-D868-489C-92C8-02FDEB8F70B9}" type="sibTrans" cxnId="{7BFEE2AC-FDF8-4B05-B407-276F223961C0}">
      <dgm:prSet/>
      <dgm:spPr/>
      <dgm:t>
        <a:bodyPr/>
        <a:lstStyle/>
        <a:p>
          <a:endParaRPr lang="en-US"/>
        </a:p>
      </dgm:t>
    </dgm:pt>
    <dgm:pt modelId="{E73037E7-DD5C-4473-BEED-E83B47EC69D4}">
      <dgm:prSet phldrT="[Text]"/>
      <dgm:spPr/>
      <dgm:t>
        <a:bodyPr/>
        <a:lstStyle/>
        <a:p>
          <a:r>
            <a:rPr lang="en-US" dirty="0" smtClean="0"/>
            <a:t>The individual</a:t>
          </a:r>
          <a:endParaRPr lang="en-US" dirty="0"/>
        </a:p>
      </dgm:t>
    </dgm:pt>
    <dgm:pt modelId="{EF6B4B5C-9D03-4176-B072-72C21B09787C}" type="parTrans" cxnId="{AEBC572F-34C0-4A09-8FF9-0F6CD76051D4}">
      <dgm:prSet/>
      <dgm:spPr/>
      <dgm:t>
        <a:bodyPr/>
        <a:lstStyle/>
        <a:p>
          <a:endParaRPr lang="en-US"/>
        </a:p>
      </dgm:t>
    </dgm:pt>
    <dgm:pt modelId="{7A48935B-DEB5-4A86-A1EC-C6841C7F9F63}" type="sibTrans" cxnId="{AEBC572F-34C0-4A09-8FF9-0F6CD76051D4}">
      <dgm:prSet/>
      <dgm:spPr/>
      <dgm:t>
        <a:bodyPr/>
        <a:lstStyle/>
        <a:p>
          <a:endParaRPr lang="en-US"/>
        </a:p>
      </dgm:t>
    </dgm:pt>
    <dgm:pt modelId="{A630F154-A6B0-4B83-AC1A-F46CC861AF3D}">
      <dgm:prSet phldrT="[Text]" custT="1"/>
      <dgm:spPr/>
      <dgm:t>
        <a:bodyPr/>
        <a:lstStyle/>
        <a:p>
          <a:r>
            <a:rPr lang="en-US" sz="4000" dirty="0" smtClean="0"/>
            <a:t>A copy of the limitations form must be kept in the individual’s case file attached to the ISP.</a:t>
          </a:r>
          <a:endParaRPr lang="en-US" sz="4000" dirty="0"/>
        </a:p>
      </dgm:t>
    </dgm:pt>
    <dgm:pt modelId="{8B7382BA-4CEB-4ACC-AD16-CEA2ECE69B34}" type="parTrans" cxnId="{6E09D154-B800-40E6-8CD2-A5FB298F1882}">
      <dgm:prSet/>
      <dgm:spPr/>
      <dgm:t>
        <a:bodyPr/>
        <a:lstStyle/>
        <a:p>
          <a:endParaRPr lang="en-US"/>
        </a:p>
      </dgm:t>
    </dgm:pt>
    <dgm:pt modelId="{E311EE00-D570-43DE-83BB-ACF08FA09673}" type="sibTrans" cxnId="{6E09D154-B800-40E6-8CD2-A5FB298F1882}">
      <dgm:prSet/>
      <dgm:spPr/>
      <dgm:t>
        <a:bodyPr/>
        <a:lstStyle/>
        <a:p>
          <a:endParaRPr lang="en-US"/>
        </a:p>
      </dgm:t>
    </dgm:pt>
    <dgm:pt modelId="{50952560-B50F-479E-B431-6ACEBEA36578}">
      <dgm:prSet/>
      <dgm:spPr/>
      <dgm:t>
        <a:bodyPr/>
        <a:lstStyle/>
        <a:p>
          <a:r>
            <a:rPr lang="en-US" smtClean="0"/>
            <a:t>The individual’s representative (if applicable)</a:t>
          </a:r>
          <a:endParaRPr lang="en-US" dirty="0" smtClean="0"/>
        </a:p>
      </dgm:t>
    </dgm:pt>
    <dgm:pt modelId="{423CC37D-42C6-4A72-B5C2-24C4290E563B}" type="parTrans" cxnId="{F98A9EAB-AF6C-414F-9334-F5AB9B84AF53}">
      <dgm:prSet/>
      <dgm:spPr/>
      <dgm:t>
        <a:bodyPr/>
        <a:lstStyle/>
        <a:p>
          <a:endParaRPr lang="en-US"/>
        </a:p>
      </dgm:t>
    </dgm:pt>
    <dgm:pt modelId="{60211D59-267C-4418-97CC-A186C712CD82}" type="sibTrans" cxnId="{F98A9EAB-AF6C-414F-9334-F5AB9B84AF53}">
      <dgm:prSet/>
      <dgm:spPr/>
      <dgm:t>
        <a:bodyPr/>
        <a:lstStyle/>
        <a:p>
          <a:endParaRPr lang="en-US"/>
        </a:p>
      </dgm:t>
    </dgm:pt>
    <dgm:pt modelId="{9936E577-A1DA-430E-8820-7C6FEF25EB8A}">
      <dgm:prSet/>
      <dgm:spPr/>
      <dgm:t>
        <a:bodyPr/>
        <a:lstStyle/>
        <a:p>
          <a:r>
            <a:rPr lang="en-US" dirty="0" smtClean="0"/>
            <a:t>The provider responsible to implement or monitor the limitation</a:t>
          </a:r>
        </a:p>
      </dgm:t>
    </dgm:pt>
    <dgm:pt modelId="{294977A5-C6F8-4D85-A31F-71A14ECA73FC}" type="parTrans" cxnId="{11006E70-CC49-471B-979E-81ED994E80FF}">
      <dgm:prSet/>
      <dgm:spPr/>
      <dgm:t>
        <a:bodyPr/>
        <a:lstStyle/>
        <a:p>
          <a:endParaRPr lang="en-US"/>
        </a:p>
      </dgm:t>
    </dgm:pt>
    <dgm:pt modelId="{D3C8A0A2-95BD-41F8-954C-226D34C4852A}" type="sibTrans" cxnId="{11006E70-CC49-471B-979E-81ED994E80FF}">
      <dgm:prSet/>
      <dgm:spPr/>
      <dgm:t>
        <a:bodyPr/>
        <a:lstStyle/>
        <a:p>
          <a:endParaRPr lang="en-US"/>
        </a:p>
      </dgm:t>
    </dgm:pt>
    <dgm:pt modelId="{7EDF100C-9903-4785-BCCD-591E02E3CF5C}" type="pres">
      <dgm:prSet presAssocID="{2D270DA6-49FE-466D-823C-0DB636A7A93B}" presName="Name0" presStyleCnt="0">
        <dgm:presLayoutVars>
          <dgm:dir/>
          <dgm:animLvl val="lvl"/>
          <dgm:resizeHandles val="exact"/>
        </dgm:presLayoutVars>
      </dgm:prSet>
      <dgm:spPr/>
      <dgm:t>
        <a:bodyPr/>
        <a:lstStyle/>
        <a:p>
          <a:endParaRPr lang="en-US"/>
        </a:p>
      </dgm:t>
    </dgm:pt>
    <dgm:pt modelId="{BE061325-BF8F-4A5F-BA5D-3F8F0AF8E570}" type="pres">
      <dgm:prSet presAssocID="{75225C35-B536-4B87-9B37-3143F9B32CD3}" presName="linNode" presStyleCnt="0"/>
      <dgm:spPr/>
    </dgm:pt>
    <dgm:pt modelId="{557AF003-7121-4103-8266-063DDA645C4A}" type="pres">
      <dgm:prSet presAssocID="{75225C35-B536-4B87-9B37-3143F9B32CD3}" presName="parentText" presStyleLbl="node1" presStyleIdx="0" presStyleCnt="2">
        <dgm:presLayoutVars>
          <dgm:chMax val="1"/>
          <dgm:bulletEnabled val="1"/>
        </dgm:presLayoutVars>
      </dgm:prSet>
      <dgm:spPr/>
      <dgm:t>
        <a:bodyPr/>
        <a:lstStyle/>
        <a:p>
          <a:endParaRPr lang="en-US"/>
        </a:p>
      </dgm:t>
    </dgm:pt>
    <dgm:pt modelId="{5591810E-F95C-45BA-A2FB-EB9F190CDA44}" type="pres">
      <dgm:prSet presAssocID="{75225C35-B536-4B87-9B37-3143F9B32CD3}" presName="descendantText" presStyleLbl="alignAccFollowNode1" presStyleIdx="0" presStyleCnt="1">
        <dgm:presLayoutVars>
          <dgm:bulletEnabled val="1"/>
        </dgm:presLayoutVars>
      </dgm:prSet>
      <dgm:spPr/>
      <dgm:t>
        <a:bodyPr/>
        <a:lstStyle/>
        <a:p>
          <a:endParaRPr lang="en-US"/>
        </a:p>
      </dgm:t>
    </dgm:pt>
    <dgm:pt modelId="{B61ECFB7-B159-4B9E-A245-FB7B59A8DEB2}" type="pres">
      <dgm:prSet presAssocID="{0DD5987C-D868-489C-92C8-02FDEB8F70B9}" presName="sp" presStyleCnt="0"/>
      <dgm:spPr/>
    </dgm:pt>
    <dgm:pt modelId="{D8A3E16D-B24A-4EC2-BE4B-47CED180E016}" type="pres">
      <dgm:prSet presAssocID="{A630F154-A6B0-4B83-AC1A-F46CC861AF3D}" presName="linNode" presStyleCnt="0"/>
      <dgm:spPr/>
    </dgm:pt>
    <dgm:pt modelId="{1FD97BA1-8757-44F3-ACD9-EE3B65D1205A}" type="pres">
      <dgm:prSet presAssocID="{A630F154-A6B0-4B83-AC1A-F46CC861AF3D}" presName="parentText" presStyleLbl="node1" presStyleIdx="1" presStyleCnt="2" custScaleX="277778">
        <dgm:presLayoutVars>
          <dgm:chMax val="1"/>
          <dgm:bulletEnabled val="1"/>
        </dgm:presLayoutVars>
      </dgm:prSet>
      <dgm:spPr/>
      <dgm:t>
        <a:bodyPr/>
        <a:lstStyle/>
        <a:p>
          <a:endParaRPr lang="en-US"/>
        </a:p>
      </dgm:t>
    </dgm:pt>
  </dgm:ptLst>
  <dgm:cxnLst>
    <dgm:cxn modelId="{F98A9EAB-AF6C-414F-9334-F5AB9B84AF53}" srcId="{75225C35-B536-4B87-9B37-3143F9B32CD3}" destId="{50952560-B50F-479E-B431-6ACEBEA36578}" srcOrd="1" destOrd="0" parTransId="{423CC37D-42C6-4A72-B5C2-24C4290E563B}" sibTransId="{60211D59-267C-4418-97CC-A186C712CD82}"/>
    <dgm:cxn modelId="{EA3BFCA8-196F-42CF-852A-F344DF44740D}" type="presOf" srcId="{9936E577-A1DA-430E-8820-7C6FEF25EB8A}" destId="{5591810E-F95C-45BA-A2FB-EB9F190CDA44}" srcOrd="0" destOrd="2" presId="urn:microsoft.com/office/officeart/2005/8/layout/vList5"/>
    <dgm:cxn modelId="{AEBC572F-34C0-4A09-8FF9-0F6CD76051D4}" srcId="{75225C35-B536-4B87-9B37-3143F9B32CD3}" destId="{E73037E7-DD5C-4473-BEED-E83B47EC69D4}" srcOrd="0" destOrd="0" parTransId="{EF6B4B5C-9D03-4176-B072-72C21B09787C}" sibTransId="{7A48935B-DEB5-4A86-A1EC-C6841C7F9F63}"/>
    <dgm:cxn modelId="{7BFEE2AC-FDF8-4B05-B407-276F223961C0}" srcId="{2D270DA6-49FE-466D-823C-0DB636A7A93B}" destId="{75225C35-B536-4B87-9B37-3143F9B32CD3}" srcOrd="0" destOrd="0" parTransId="{A81754BC-91F5-435A-B035-725BE39A0AA0}" sibTransId="{0DD5987C-D868-489C-92C8-02FDEB8F70B9}"/>
    <dgm:cxn modelId="{11006E70-CC49-471B-979E-81ED994E80FF}" srcId="{75225C35-B536-4B87-9B37-3143F9B32CD3}" destId="{9936E577-A1DA-430E-8820-7C6FEF25EB8A}" srcOrd="2" destOrd="0" parTransId="{294977A5-C6F8-4D85-A31F-71A14ECA73FC}" sibTransId="{D3C8A0A2-95BD-41F8-954C-226D34C4852A}"/>
    <dgm:cxn modelId="{A7C0C4C8-1EB4-4D72-926C-D98951856098}" type="presOf" srcId="{2D270DA6-49FE-466D-823C-0DB636A7A93B}" destId="{7EDF100C-9903-4785-BCCD-591E02E3CF5C}" srcOrd="0" destOrd="0" presId="urn:microsoft.com/office/officeart/2005/8/layout/vList5"/>
    <dgm:cxn modelId="{A1AF3316-8951-409A-B749-90B72E8706C4}" type="presOf" srcId="{E73037E7-DD5C-4473-BEED-E83B47EC69D4}" destId="{5591810E-F95C-45BA-A2FB-EB9F190CDA44}" srcOrd="0" destOrd="0" presId="urn:microsoft.com/office/officeart/2005/8/layout/vList5"/>
    <dgm:cxn modelId="{6E09D154-B800-40E6-8CD2-A5FB298F1882}" srcId="{2D270DA6-49FE-466D-823C-0DB636A7A93B}" destId="{A630F154-A6B0-4B83-AC1A-F46CC861AF3D}" srcOrd="1" destOrd="0" parTransId="{8B7382BA-4CEB-4ACC-AD16-CEA2ECE69B34}" sibTransId="{E311EE00-D570-43DE-83BB-ACF08FA09673}"/>
    <dgm:cxn modelId="{015CAE11-91D6-4AE8-8FB0-419A253E7996}" type="presOf" srcId="{75225C35-B536-4B87-9B37-3143F9B32CD3}" destId="{557AF003-7121-4103-8266-063DDA645C4A}" srcOrd="0" destOrd="0" presId="urn:microsoft.com/office/officeart/2005/8/layout/vList5"/>
    <dgm:cxn modelId="{58622548-62E2-4491-A3F2-5E52F077DBC1}" type="presOf" srcId="{50952560-B50F-479E-B431-6ACEBEA36578}" destId="{5591810E-F95C-45BA-A2FB-EB9F190CDA44}" srcOrd="0" destOrd="1" presId="urn:microsoft.com/office/officeart/2005/8/layout/vList5"/>
    <dgm:cxn modelId="{091D80F4-6F6F-461C-9F09-85E17C68843B}" type="presOf" srcId="{A630F154-A6B0-4B83-AC1A-F46CC861AF3D}" destId="{1FD97BA1-8757-44F3-ACD9-EE3B65D1205A}" srcOrd="0" destOrd="0" presId="urn:microsoft.com/office/officeart/2005/8/layout/vList5"/>
    <dgm:cxn modelId="{42E307C0-875F-40A3-BB8F-6A49B30711FB}" type="presParOf" srcId="{7EDF100C-9903-4785-BCCD-591E02E3CF5C}" destId="{BE061325-BF8F-4A5F-BA5D-3F8F0AF8E570}" srcOrd="0" destOrd="0" presId="urn:microsoft.com/office/officeart/2005/8/layout/vList5"/>
    <dgm:cxn modelId="{D8484C57-0CBA-43CD-AA34-6608CAC56B26}" type="presParOf" srcId="{BE061325-BF8F-4A5F-BA5D-3F8F0AF8E570}" destId="{557AF003-7121-4103-8266-063DDA645C4A}" srcOrd="0" destOrd="0" presId="urn:microsoft.com/office/officeart/2005/8/layout/vList5"/>
    <dgm:cxn modelId="{40E9DE8C-0A93-4AC2-A211-EC4F08678C17}" type="presParOf" srcId="{BE061325-BF8F-4A5F-BA5D-3F8F0AF8E570}" destId="{5591810E-F95C-45BA-A2FB-EB9F190CDA44}" srcOrd="1" destOrd="0" presId="urn:microsoft.com/office/officeart/2005/8/layout/vList5"/>
    <dgm:cxn modelId="{925C9C27-0D3A-4FED-A01B-802AB8600367}" type="presParOf" srcId="{7EDF100C-9903-4785-BCCD-591E02E3CF5C}" destId="{B61ECFB7-B159-4B9E-A245-FB7B59A8DEB2}" srcOrd="1" destOrd="0" presId="urn:microsoft.com/office/officeart/2005/8/layout/vList5"/>
    <dgm:cxn modelId="{D1930A04-D502-414A-A193-0092F856498A}" type="presParOf" srcId="{7EDF100C-9903-4785-BCCD-591E02E3CF5C}" destId="{D8A3E16D-B24A-4EC2-BE4B-47CED180E016}" srcOrd="2" destOrd="0" presId="urn:microsoft.com/office/officeart/2005/8/layout/vList5"/>
    <dgm:cxn modelId="{F43CDB96-A2EA-43C3-ABFC-E2677C32597B}" type="presParOf" srcId="{D8A3E16D-B24A-4EC2-BE4B-47CED180E016}" destId="{1FD97BA1-8757-44F3-ACD9-EE3B65D1205A}"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DFA27628-AE1D-47E5-AB5B-ED150C959748}" type="doc">
      <dgm:prSet loTypeId="urn:microsoft.com/office/officeart/2005/8/layout/vList2" loCatId="list" qsTypeId="urn:microsoft.com/office/officeart/2005/8/quickstyle/simple1" qsCatId="simple" csTypeId="urn:microsoft.com/office/officeart/2005/8/colors/accent1_5" csCatId="accent1"/>
      <dgm:spPr/>
      <dgm:t>
        <a:bodyPr/>
        <a:lstStyle/>
        <a:p>
          <a:endParaRPr lang="en-US"/>
        </a:p>
      </dgm:t>
    </dgm:pt>
    <dgm:pt modelId="{ED1B33C9-D9B0-4B2F-972C-C2A7C9645458}">
      <dgm:prSet/>
      <dgm:spPr/>
      <dgm:t>
        <a:bodyPr/>
        <a:lstStyle/>
        <a:p>
          <a:pPr rtl="0"/>
          <a:r>
            <a:rPr lang="en-US" smtClean="0"/>
            <a:t>Questions?</a:t>
          </a:r>
          <a:endParaRPr lang="en-US"/>
        </a:p>
      </dgm:t>
    </dgm:pt>
    <dgm:pt modelId="{CC950FBC-5DA0-43F5-A40F-B5FB5ABF26F2}" type="parTrans" cxnId="{F28990C9-1CE2-44D1-A36D-3202BE270C7F}">
      <dgm:prSet/>
      <dgm:spPr/>
      <dgm:t>
        <a:bodyPr/>
        <a:lstStyle/>
        <a:p>
          <a:endParaRPr lang="en-US"/>
        </a:p>
      </dgm:t>
    </dgm:pt>
    <dgm:pt modelId="{57D9C068-29B9-42BC-8894-1C8DA1C77005}" type="sibTrans" cxnId="{F28990C9-1CE2-44D1-A36D-3202BE270C7F}">
      <dgm:prSet/>
      <dgm:spPr/>
      <dgm:t>
        <a:bodyPr/>
        <a:lstStyle/>
        <a:p>
          <a:endParaRPr lang="en-US"/>
        </a:p>
      </dgm:t>
    </dgm:pt>
    <dgm:pt modelId="{719C3918-DE13-4702-99A9-0B9A829ADEAD}">
      <dgm:prSet/>
      <dgm:spPr/>
      <dgm:t>
        <a:bodyPr/>
        <a:lstStyle/>
        <a:p>
          <a:pPr rtl="0"/>
          <a:r>
            <a:rPr lang="en-US" smtClean="0"/>
            <a:t>Contact us at the HCBS email box.  Please be sure to identify if you are affiliated with DD services.</a:t>
          </a:r>
          <a:endParaRPr lang="en-US"/>
        </a:p>
      </dgm:t>
    </dgm:pt>
    <dgm:pt modelId="{139C76C0-215A-4BB7-8B76-3BA7D19A4545}" type="parTrans" cxnId="{C6C204FD-6427-41A2-BF03-C624E64981DC}">
      <dgm:prSet/>
      <dgm:spPr/>
      <dgm:t>
        <a:bodyPr/>
        <a:lstStyle/>
        <a:p>
          <a:endParaRPr lang="en-US"/>
        </a:p>
      </dgm:t>
    </dgm:pt>
    <dgm:pt modelId="{E7D88DE7-39A3-4AF9-88C7-D7B0420AC616}" type="sibTrans" cxnId="{C6C204FD-6427-41A2-BF03-C624E64981DC}">
      <dgm:prSet/>
      <dgm:spPr/>
      <dgm:t>
        <a:bodyPr/>
        <a:lstStyle/>
        <a:p>
          <a:endParaRPr lang="en-US"/>
        </a:p>
      </dgm:t>
    </dgm:pt>
    <dgm:pt modelId="{70A8A5D4-D9AE-4E11-A261-2B3DB470FF8D}">
      <dgm:prSet/>
      <dgm:spPr/>
      <dgm:t>
        <a:bodyPr/>
        <a:lstStyle/>
        <a:p>
          <a:pPr rtl="0"/>
          <a:r>
            <a:rPr lang="en-US" smtClean="0">
              <a:hlinkClick xmlns:r="http://schemas.openxmlformats.org/officeDocument/2006/relationships" r:id="rId1"/>
            </a:rPr>
            <a:t>HCBS.Oregon@state.or.us</a:t>
          </a:r>
          <a:endParaRPr lang="en-US"/>
        </a:p>
      </dgm:t>
    </dgm:pt>
    <dgm:pt modelId="{A39132EE-B6D0-40D5-963F-8F5EE91FD148}" type="parTrans" cxnId="{EE7914BA-3BD8-43AF-8C47-1D3F15310E4A}">
      <dgm:prSet/>
      <dgm:spPr/>
      <dgm:t>
        <a:bodyPr/>
        <a:lstStyle/>
        <a:p>
          <a:endParaRPr lang="en-US"/>
        </a:p>
      </dgm:t>
    </dgm:pt>
    <dgm:pt modelId="{97BD3991-814C-4095-840B-FB48BB41F26F}" type="sibTrans" cxnId="{EE7914BA-3BD8-43AF-8C47-1D3F15310E4A}">
      <dgm:prSet/>
      <dgm:spPr/>
      <dgm:t>
        <a:bodyPr/>
        <a:lstStyle/>
        <a:p>
          <a:endParaRPr lang="en-US"/>
        </a:p>
      </dgm:t>
    </dgm:pt>
    <dgm:pt modelId="{C154921A-213B-450F-97C0-D09343AB4E83}" type="pres">
      <dgm:prSet presAssocID="{DFA27628-AE1D-47E5-AB5B-ED150C959748}" presName="linear" presStyleCnt="0">
        <dgm:presLayoutVars>
          <dgm:animLvl val="lvl"/>
          <dgm:resizeHandles val="exact"/>
        </dgm:presLayoutVars>
      </dgm:prSet>
      <dgm:spPr/>
      <dgm:t>
        <a:bodyPr/>
        <a:lstStyle/>
        <a:p>
          <a:endParaRPr lang="en-US"/>
        </a:p>
      </dgm:t>
    </dgm:pt>
    <dgm:pt modelId="{7D39E6CD-5501-40C3-80A1-2CFCCBA5393D}" type="pres">
      <dgm:prSet presAssocID="{ED1B33C9-D9B0-4B2F-972C-C2A7C9645458}" presName="parentText" presStyleLbl="node1" presStyleIdx="0" presStyleCnt="3">
        <dgm:presLayoutVars>
          <dgm:chMax val="0"/>
          <dgm:bulletEnabled val="1"/>
        </dgm:presLayoutVars>
      </dgm:prSet>
      <dgm:spPr/>
      <dgm:t>
        <a:bodyPr/>
        <a:lstStyle/>
        <a:p>
          <a:endParaRPr lang="en-US"/>
        </a:p>
      </dgm:t>
    </dgm:pt>
    <dgm:pt modelId="{A6E6F9D8-59A4-4294-AA2C-ED862760E423}" type="pres">
      <dgm:prSet presAssocID="{57D9C068-29B9-42BC-8894-1C8DA1C77005}" presName="spacer" presStyleCnt="0"/>
      <dgm:spPr/>
    </dgm:pt>
    <dgm:pt modelId="{63417D97-11FD-480E-9C7C-FD8724E7C33E}" type="pres">
      <dgm:prSet presAssocID="{719C3918-DE13-4702-99A9-0B9A829ADEAD}" presName="parentText" presStyleLbl="node1" presStyleIdx="1" presStyleCnt="3">
        <dgm:presLayoutVars>
          <dgm:chMax val="0"/>
          <dgm:bulletEnabled val="1"/>
        </dgm:presLayoutVars>
      </dgm:prSet>
      <dgm:spPr/>
      <dgm:t>
        <a:bodyPr/>
        <a:lstStyle/>
        <a:p>
          <a:endParaRPr lang="en-US"/>
        </a:p>
      </dgm:t>
    </dgm:pt>
    <dgm:pt modelId="{09C9BEF0-DC82-4EC7-891E-1308DB74F7B0}" type="pres">
      <dgm:prSet presAssocID="{E7D88DE7-39A3-4AF9-88C7-D7B0420AC616}" presName="spacer" presStyleCnt="0"/>
      <dgm:spPr/>
    </dgm:pt>
    <dgm:pt modelId="{61ED0EE8-CE70-4FCB-B45F-1776726F3CED}" type="pres">
      <dgm:prSet presAssocID="{70A8A5D4-D9AE-4E11-A261-2B3DB470FF8D}" presName="parentText" presStyleLbl="node1" presStyleIdx="2" presStyleCnt="3">
        <dgm:presLayoutVars>
          <dgm:chMax val="0"/>
          <dgm:bulletEnabled val="1"/>
        </dgm:presLayoutVars>
      </dgm:prSet>
      <dgm:spPr/>
      <dgm:t>
        <a:bodyPr/>
        <a:lstStyle/>
        <a:p>
          <a:endParaRPr lang="en-US"/>
        </a:p>
      </dgm:t>
    </dgm:pt>
  </dgm:ptLst>
  <dgm:cxnLst>
    <dgm:cxn modelId="{F28990C9-1CE2-44D1-A36D-3202BE270C7F}" srcId="{DFA27628-AE1D-47E5-AB5B-ED150C959748}" destId="{ED1B33C9-D9B0-4B2F-972C-C2A7C9645458}" srcOrd="0" destOrd="0" parTransId="{CC950FBC-5DA0-43F5-A40F-B5FB5ABF26F2}" sibTransId="{57D9C068-29B9-42BC-8894-1C8DA1C77005}"/>
    <dgm:cxn modelId="{EE7914BA-3BD8-43AF-8C47-1D3F15310E4A}" srcId="{DFA27628-AE1D-47E5-AB5B-ED150C959748}" destId="{70A8A5D4-D9AE-4E11-A261-2B3DB470FF8D}" srcOrd="2" destOrd="0" parTransId="{A39132EE-B6D0-40D5-963F-8F5EE91FD148}" sibTransId="{97BD3991-814C-4095-840B-FB48BB41F26F}"/>
    <dgm:cxn modelId="{343C89C1-9A16-4352-8D0A-81E43CDFF121}" type="presOf" srcId="{ED1B33C9-D9B0-4B2F-972C-C2A7C9645458}" destId="{7D39E6CD-5501-40C3-80A1-2CFCCBA5393D}" srcOrd="0" destOrd="0" presId="urn:microsoft.com/office/officeart/2005/8/layout/vList2"/>
    <dgm:cxn modelId="{EC96BCAD-A063-4853-8C7F-9161FF503F47}" type="presOf" srcId="{DFA27628-AE1D-47E5-AB5B-ED150C959748}" destId="{C154921A-213B-450F-97C0-D09343AB4E83}" srcOrd="0" destOrd="0" presId="urn:microsoft.com/office/officeart/2005/8/layout/vList2"/>
    <dgm:cxn modelId="{7D2BE985-DAD9-482C-9C5E-D73720CA2AA7}" type="presOf" srcId="{70A8A5D4-D9AE-4E11-A261-2B3DB470FF8D}" destId="{61ED0EE8-CE70-4FCB-B45F-1776726F3CED}" srcOrd="0" destOrd="0" presId="urn:microsoft.com/office/officeart/2005/8/layout/vList2"/>
    <dgm:cxn modelId="{C6C204FD-6427-41A2-BF03-C624E64981DC}" srcId="{DFA27628-AE1D-47E5-AB5B-ED150C959748}" destId="{719C3918-DE13-4702-99A9-0B9A829ADEAD}" srcOrd="1" destOrd="0" parTransId="{139C76C0-215A-4BB7-8B76-3BA7D19A4545}" sibTransId="{E7D88DE7-39A3-4AF9-88C7-D7B0420AC616}"/>
    <dgm:cxn modelId="{5882C437-8407-4A19-BD1D-AF26994B7A7A}" type="presOf" srcId="{719C3918-DE13-4702-99A9-0B9A829ADEAD}" destId="{63417D97-11FD-480E-9C7C-FD8724E7C33E}" srcOrd="0" destOrd="0" presId="urn:microsoft.com/office/officeart/2005/8/layout/vList2"/>
    <dgm:cxn modelId="{28BE1645-5F6C-4846-BAE7-423472A47E4F}" type="presParOf" srcId="{C154921A-213B-450F-97C0-D09343AB4E83}" destId="{7D39E6CD-5501-40C3-80A1-2CFCCBA5393D}" srcOrd="0" destOrd="0" presId="urn:microsoft.com/office/officeart/2005/8/layout/vList2"/>
    <dgm:cxn modelId="{7BCEE5A2-3409-4B34-A09F-F76820319397}" type="presParOf" srcId="{C154921A-213B-450F-97C0-D09343AB4E83}" destId="{A6E6F9D8-59A4-4294-AA2C-ED862760E423}" srcOrd="1" destOrd="0" presId="urn:microsoft.com/office/officeart/2005/8/layout/vList2"/>
    <dgm:cxn modelId="{402A0B6E-3F5C-48F5-A06F-ADBD1BB62015}" type="presParOf" srcId="{C154921A-213B-450F-97C0-D09343AB4E83}" destId="{63417D97-11FD-480E-9C7C-FD8724E7C33E}" srcOrd="2" destOrd="0" presId="urn:microsoft.com/office/officeart/2005/8/layout/vList2"/>
    <dgm:cxn modelId="{2F858D5C-2E08-41E3-9C3F-F41483CEE5B5}" type="presParOf" srcId="{C154921A-213B-450F-97C0-D09343AB4E83}" destId="{09C9BEF0-DC82-4EC7-891E-1308DB74F7B0}" srcOrd="3" destOrd="0" presId="urn:microsoft.com/office/officeart/2005/8/layout/vList2"/>
    <dgm:cxn modelId="{C7539051-7F1B-464A-9851-2B2D74EFFD2B}" type="presParOf" srcId="{C154921A-213B-450F-97C0-D09343AB4E83}" destId="{61ED0EE8-CE70-4FCB-B45F-1776726F3CED}"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3F64D97-9EBF-462F-9E59-D9D351C1A812}"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6134F783-7C6D-448D-B4D6-F01B8CE948F5}">
      <dgm:prSet/>
      <dgm:spPr/>
      <dgm:t>
        <a:bodyPr/>
        <a:lstStyle/>
        <a:p>
          <a:pPr rtl="0"/>
          <a:r>
            <a:rPr lang="en-US" smtClean="0"/>
            <a:t>Individuals residing in provider-owned, controlled or operated </a:t>
          </a:r>
          <a:r>
            <a:rPr lang="en-US" u="sng" smtClean="0"/>
            <a:t>residential</a:t>
          </a:r>
          <a:r>
            <a:rPr lang="en-US" smtClean="0"/>
            <a:t> service settings who require a limitation to address significant health and safety risks.</a:t>
          </a:r>
          <a:endParaRPr lang="en-US"/>
        </a:p>
      </dgm:t>
    </dgm:pt>
    <dgm:pt modelId="{B4A2685E-B61A-42AE-A67B-23681B74FF1F}" type="parTrans" cxnId="{26819CE2-AB43-4598-B38F-2BFDF2D26027}">
      <dgm:prSet/>
      <dgm:spPr/>
      <dgm:t>
        <a:bodyPr/>
        <a:lstStyle/>
        <a:p>
          <a:endParaRPr lang="en-US"/>
        </a:p>
      </dgm:t>
    </dgm:pt>
    <dgm:pt modelId="{96432247-D20D-476E-9C4B-E74470AEC2AA}" type="sibTrans" cxnId="{26819CE2-AB43-4598-B38F-2BFDF2D26027}">
      <dgm:prSet/>
      <dgm:spPr/>
      <dgm:t>
        <a:bodyPr/>
        <a:lstStyle/>
        <a:p>
          <a:endParaRPr lang="en-US"/>
        </a:p>
      </dgm:t>
    </dgm:pt>
    <dgm:pt modelId="{5F7CD170-4E78-4812-A345-2496E00F3F0A}">
      <dgm:prSet/>
      <dgm:spPr/>
      <dgm:t>
        <a:bodyPr/>
        <a:lstStyle/>
        <a:p>
          <a:pPr rtl="0"/>
          <a:r>
            <a:rPr lang="en-US" dirty="0" smtClean="0"/>
            <a:t>Individuals residing in other settings, such as in-home, should have risks and needed supports addressed in the ISP in the Risk </a:t>
          </a:r>
          <a:r>
            <a:rPr lang="en-US" dirty="0" smtClean="0"/>
            <a:t>Identification Tool </a:t>
          </a:r>
          <a:r>
            <a:rPr lang="en-US" dirty="0" smtClean="0"/>
            <a:t>and the Risk Management Plan.</a:t>
          </a:r>
          <a:endParaRPr lang="en-US" dirty="0"/>
        </a:p>
      </dgm:t>
    </dgm:pt>
    <dgm:pt modelId="{AED07D94-6D04-46A9-8860-38DC36457E33}" type="parTrans" cxnId="{7A73F39E-D872-4411-BC7C-63746C55CC33}">
      <dgm:prSet/>
      <dgm:spPr/>
      <dgm:t>
        <a:bodyPr/>
        <a:lstStyle/>
        <a:p>
          <a:endParaRPr lang="en-US"/>
        </a:p>
      </dgm:t>
    </dgm:pt>
    <dgm:pt modelId="{950C7446-CF3E-4723-B8DC-8F548DB466DF}" type="sibTrans" cxnId="{7A73F39E-D872-4411-BC7C-63746C55CC33}">
      <dgm:prSet/>
      <dgm:spPr/>
      <dgm:t>
        <a:bodyPr/>
        <a:lstStyle/>
        <a:p>
          <a:endParaRPr lang="en-US"/>
        </a:p>
      </dgm:t>
    </dgm:pt>
    <dgm:pt modelId="{A8DAA9A9-4CF1-4AE8-A127-EE8F0EE0ACB9}">
      <dgm:prSet/>
      <dgm:spPr/>
      <dgm:t>
        <a:bodyPr/>
        <a:lstStyle/>
        <a:p>
          <a:pPr rtl="0"/>
          <a:r>
            <a:rPr lang="en-US" dirty="0" smtClean="0"/>
            <a:t>The formal “Individually-Based Limitations” process does </a:t>
          </a:r>
          <a:r>
            <a:rPr lang="en-US" u="sng" dirty="0" smtClean="0"/>
            <a:t>not</a:t>
          </a:r>
          <a:r>
            <a:rPr lang="en-US" dirty="0" smtClean="0"/>
            <a:t> apply to in-home or non-residential </a:t>
          </a:r>
          <a:r>
            <a:rPr lang="en-US" dirty="0" smtClean="0"/>
            <a:t>settings for the six HCBS protections specific to residential service settings.</a:t>
          </a:r>
          <a:endParaRPr lang="en-US" dirty="0"/>
        </a:p>
      </dgm:t>
    </dgm:pt>
    <dgm:pt modelId="{9063A61B-F050-4BD7-8E38-39F497E6D90B}" type="parTrans" cxnId="{067204C3-2914-46FA-8149-4CE84579F307}">
      <dgm:prSet/>
      <dgm:spPr/>
      <dgm:t>
        <a:bodyPr/>
        <a:lstStyle/>
        <a:p>
          <a:endParaRPr lang="en-US"/>
        </a:p>
      </dgm:t>
    </dgm:pt>
    <dgm:pt modelId="{166E8E48-0E30-4A9B-88B3-1DC8FEF9BEF5}" type="sibTrans" cxnId="{067204C3-2914-46FA-8149-4CE84579F307}">
      <dgm:prSet/>
      <dgm:spPr/>
      <dgm:t>
        <a:bodyPr/>
        <a:lstStyle/>
        <a:p>
          <a:endParaRPr lang="en-US"/>
        </a:p>
      </dgm:t>
    </dgm:pt>
    <dgm:pt modelId="{07BEBA78-6C4D-407D-83EC-233C89620F11}" type="pres">
      <dgm:prSet presAssocID="{93F64D97-9EBF-462F-9E59-D9D351C1A812}" presName="linear" presStyleCnt="0">
        <dgm:presLayoutVars>
          <dgm:animLvl val="lvl"/>
          <dgm:resizeHandles val="exact"/>
        </dgm:presLayoutVars>
      </dgm:prSet>
      <dgm:spPr/>
      <dgm:t>
        <a:bodyPr/>
        <a:lstStyle/>
        <a:p>
          <a:endParaRPr lang="en-US"/>
        </a:p>
      </dgm:t>
    </dgm:pt>
    <dgm:pt modelId="{44F0206E-5679-4AEC-866F-5233BD0FE4F4}" type="pres">
      <dgm:prSet presAssocID="{6134F783-7C6D-448D-B4D6-F01B8CE948F5}" presName="parentText" presStyleLbl="node1" presStyleIdx="0" presStyleCnt="3">
        <dgm:presLayoutVars>
          <dgm:chMax val="0"/>
          <dgm:bulletEnabled val="1"/>
        </dgm:presLayoutVars>
      </dgm:prSet>
      <dgm:spPr/>
      <dgm:t>
        <a:bodyPr/>
        <a:lstStyle/>
        <a:p>
          <a:endParaRPr lang="en-US"/>
        </a:p>
      </dgm:t>
    </dgm:pt>
    <dgm:pt modelId="{BBD34BD0-39D4-406D-8C8F-AEC828AA276D}" type="pres">
      <dgm:prSet presAssocID="{96432247-D20D-476E-9C4B-E74470AEC2AA}" presName="spacer" presStyleCnt="0"/>
      <dgm:spPr/>
    </dgm:pt>
    <dgm:pt modelId="{DFC32168-3417-47E9-974B-EC504853BC9C}" type="pres">
      <dgm:prSet presAssocID="{5F7CD170-4E78-4812-A345-2496E00F3F0A}" presName="parentText" presStyleLbl="node1" presStyleIdx="1" presStyleCnt="3">
        <dgm:presLayoutVars>
          <dgm:chMax val="0"/>
          <dgm:bulletEnabled val="1"/>
        </dgm:presLayoutVars>
      </dgm:prSet>
      <dgm:spPr/>
      <dgm:t>
        <a:bodyPr/>
        <a:lstStyle/>
        <a:p>
          <a:endParaRPr lang="en-US"/>
        </a:p>
      </dgm:t>
    </dgm:pt>
    <dgm:pt modelId="{FCDC0D79-ACC0-4FFE-BE27-2648CEDB5F47}" type="pres">
      <dgm:prSet presAssocID="{950C7446-CF3E-4723-B8DC-8F548DB466DF}" presName="spacer" presStyleCnt="0"/>
      <dgm:spPr/>
    </dgm:pt>
    <dgm:pt modelId="{7459CA64-8A01-4465-B945-F557A2930E58}" type="pres">
      <dgm:prSet presAssocID="{A8DAA9A9-4CF1-4AE8-A127-EE8F0EE0ACB9}" presName="parentText" presStyleLbl="node1" presStyleIdx="2" presStyleCnt="3">
        <dgm:presLayoutVars>
          <dgm:chMax val="0"/>
          <dgm:bulletEnabled val="1"/>
        </dgm:presLayoutVars>
      </dgm:prSet>
      <dgm:spPr/>
      <dgm:t>
        <a:bodyPr/>
        <a:lstStyle/>
        <a:p>
          <a:endParaRPr lang="en-US"/>
        </a:p>
      </dgm:t>
    </dgm:pt>
  </dgm:ptLst>
  <dgm:cxnLst>
    <dgm:cxn modelId="{A492F0F7-4EE7-4447-8F3D-22BE51574193}" type="presOf" srcId="{5F7CD170-4E78-4812-A345-2496E00F3F0A}" destId="{DFC32168-3417-47E9-974B-EC504853BC9C}" srcOrd="0" destOrd="0" presId="urn:microsoft.com/office/officeart/2005/8/layout/vList2"/>
    <dgm:cxn modelId="{26819CE2-AB43-4598-B38F-2BFDF2D26027}" srcId="{93F64D97-9EBF-462F-9E59-D9D351C1A812}" destId="{6134F783-7C6D-448D-B4D6-F01B8CE948F5}" srcOrd="0" destOrd="0" parTransId="{B4A2685E-B61A-42AE-A67B-23681B74FF1F}" sibTransId="{96432247-D20D-476E-9C4B-E74470AEC2AA}"/>
    <dgm:cxn modelId="{6F4FC513-CB0E-4A45-902D-3AA62E065845}" type="presOf" srcId="{A8DAA9A9-4CF1-4AE8-A127-EE8F0EE0ACB9}" destId="{7459CA64-8A01-4465-B945-F557A2930E58}" srcOrd="0" destOrd="0" presId="urn:microsoft.com/office/officeart/2005/8/layout/vList2"/>
    <dgm:cxn modelId="{067204C3-2914-46FA-8149-4CE84579F307}" srcId="{93F64D97-9EBF-462F-9E59-D9D351C1A812}" destId="{A8DAA9A9-4CF1-4AE8-A127-EE8F0EE0ACB9}" srcOrd="2" destOrd="0" parTransId="{9063A61B-F050-4BD7-8E38-39F497E6D90B}" sibTransId="{166E8E48-0E30-4A9B-88B3-1DC8FEF9BEF5}"/>
    <dgm:cxn modelId="{47F999F3-5CD6-4538-B88F-C448952B3FA7}" type="presOf" srcId="{93F64D97-9EBF-462F-9E59-D9D351C1A812}" destId="{07BEBA78-6C4D-407D-83EC-233C89620F11}" srcOrd="0" destOrd="0" presId="urn:microsoft.com/office/officeart/2005/8/layout/vList2"/>
    <dgm:cxn modelId="{27F1F546-1557-4919-836A-6CF16F26A76D}" type="presOf" srcId="{6134F783-7C6D-448D-B4D6-F01B8CE948F5}" destId="{44F0206E-5679-4AEC-866F-5233BD0FE4F4}" srcOrd="0" destOrd="0" presId="urn:microsoft.com/office/officeart/2005/8/layout/vList2"/>
    <dgm:cxn modelId="{7A73F39E-D872-4411-BC7C-63746C55CC33}" srcId="{93F64D97-9EBF-462F-9E59-D9D351C1A812}" destId="{5F7CD170-4E78-4812-A345-2496E00F3F0A}" srcOrd="1" destOrd="0" parTransId="{AED07D94-6D04-46A9-8860-38DC36457E33}" sibTransId="{950C7446-CF3E-4723-B8DC-8F548DB466DF}"/>
    <dgm:cxn modelId="{9A39FFA3-0C39-4082-A9F6-1A2BDD4C1A6D}" type="presParOf" srcId="{07BEBA78-6C4D-407D-83EC-233C89620F11}" destId="{44F0206E-5679-4AEC-866F-5233BD0FE4F4}" srcOrd="0" destOrd="0" presId="urn:microsoft.com/office/officeart/2005/8/layout/vList2"/>
    <dgm:cxn modelId="{7F87D461-E31F-4F32-AA39-914151F26455}" type="presParOf" srcId="{07BEBA78-6C4D-407D-83EC-233C89620F11}" destId="{BBD34BD0-39D4-406D-8C8F-AEC828AA276D}" srcOrd="1" destOrd="0" presId="urn:microsoft.com/office/officeart/2005/8/layout/vList2"/>
    <dgm:cxn modelId="{0495E5A8-8C18-4021-915D-BCA12F0343AE}" type="presParOf" srcId="{07BEBA78-6C4D-407D-83EC-233C89620F11}" destId="{DFC32168-3417-47E9-974B-EC504853BC9C}" srcOrd="2" destOrd="0" presId="urn:microsoft.com/office/officeart/2005/8/layout/vList2"/>
    <dgm:cxn modelId="{8A1693BA-F922-40E5-8316-28D86D9895F1}" type="presParOf" srcId="{07BEBA78-6C4D-407D-83EC-233C89620F11}" destId="{FCDC0D79-ACC0-4FFE-BE27-2648CEDB5F47}" srcOrd="3" destOrd="0" presId="urn:microsoft.com/office/officeart/2005/8/layout/vList2"/>
    <dgm:cxn modelId="{5CDDAB33-866C-4842-9EE6-A3A8A95070F4}" type="presParOf" srcId="{07BEBA78-6C4D-407D-83EC-233C89620F11}" destId="{7459CA64-8A01-4465-B945-F557A2930E5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C3E29F6-6D4D-40C6-9FD1-497BB3B396C5}"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97D9FB27-94BD-4127-8389-E89086B0483B}">
      <dgm:prSet phldrT="[Text]" custT="1"/>
      <dgm:spPr/>
      <dgm:t>
        <a:bodyPr/>
        <a:lstStyle/>
        <a:p>
          <a:pPr algn="ctr"/>
          <a:r>
            <a:rPr lang="en-US" sz="4000" dirty="0" smtClean="0"/>
            <a:t>Most commonly an IBL will be suggested by the:</a:t>
          </a:r>
          <a:endParaRPr lang="en-US" sz="4000" dirty="0"/>
        </a:p>
      </dgm:t>
    </dgm:pt>
    <dgm:pt modelId="{4468C647-81ED-413C-A55F-C7BA0865708E}" type="parTrans" cxnId="{A16763AD-D71C-4315-A614-E97BF607E23C}">
      <dgm:prSet/>
      <dgm:spPr/>
      <dgm:t>
        <a:bodyPr/>
        <a:lstStyle/>
        <a:p>
          <a:endParaRPr lang="en-US"/>
        </a:p>
      </dgm:t>
    </dgm:pt>
    <dgm:pt modelId="{FCF4ECA9-774A-4E9F-8317-47AAA87DA2DC}" type="sibTrans" cxnId="{A16763AD-D71C-4315-A614-E97BF607E23C}">
      <dgm:prSet/>
      <dgm:spPr/>
      <dgm:t>
        <a:bodyPr/>
        <a:lstStyle/>
        <a:p>
          <a:endParaRPr lang="en-US"/>
        </a:p>
      </dgm:t>
    </dgm:pt>
    <dgm:pt modelId="{83CED07A-9E70-4628-A4E3-512C6668E128}">
      <dgm:prSet phldrT="[Text]" custT="1"/>
      <dgm:spPr/>
      <dgm:t>
        <a:bodyPr/>
        <a:lstStyle/>
        <a:p>
          <a:r>
            <a:rPr lang="en-US" sz="3600" dirty="0" smtClean="0"/>
            <a:t>Individual (or their representative)</a:t>
          </a:r>
          <a:endParaRPr lang="en-US" sz="3600" dirty="0"/>
        </a:p>
      </dgm:t>
    </dgm:pt>
    <dgm:pt modelId="{4A818D79-8434-484D-9FB4-869D0CCAB7F0}" type="parTrans" cxnId="{E968B321-F577-49F8-BFBD-234FCF1BA040}">
      <dgm:prSet/>
      <dgm:spPr/>
      <dgm:t>
        <a:bodyPr/>
        <a:lstStyle/>
        <a:p>
          <a:endParaRPr lang="en-US"/>
        </a:p>
      </dgm:t>
    </dgm:pt>
    <dgm:pt modelId="{B7CADF9D-C780-41B7-85A4-4DC4019DC381}" type="sibTrans" cxnId="{E968B321-F577-49F8-BFBD-234FCF1BA040}">
      <dgm:prSet/>
      <dgm:spPr/>
      <dgm:t>
        <a:bodyPr/>
        <a:lstStyle/>
        <a:p>
          <a:endParaRPr lang="en-US"/>
        </a:p>
      </dgm:t>
    </dgm:pt>
    <dgm:pt modelId="{22A22374-5FF6-4AEE-868A-0053882974C8}">
      <dgm:prSet phldrT="[Text]" custT="1"/>
      <dgm:spPr/>
      <dgm:t>
        <a:bodyPr/>
        <a:lstStyle/>
        <a:p>
          <a:r>
            <a:rPr lang="en-US" sz="3600" dirty="0" smtClean="0"/>
            <a:t>Provider</a:t>
          </a:r>
          <a:endParaRPr lang="en-US" sz="3600" dirty="0"/>
        </a:p>
      </dgm:t>
    </dgm:pt>
    <dgm:pt modelId="{0571C10A-1846-4ED4-8FE5-73AB600F2BD1}" type="parTrans" cxnId="{48F92AF4-96DC-45E1-B8EA-519EFFC40772}">
      <dgm:prSet/>
      <dgm:spPr/>
      <dgm:t>
        <a:bodyPr/>
        <a:lstStyle/>
        <a:p>
          <a:endParaRPr lang="en-US"/>
        </a:p>
      </dgm:t>
    </dgm:pt>
    <dgm:pt modelId="{186EA5C9-3C07-4773-8A20-04B81A54F166}" type="sibTrans" cxnId="{48F92AF4-96DC-45E1-B8EA-519EFFC40772}">
      <dgm:prSet/>
      <dgm:spPr/>
      <dgm:t>
        <a:bodyPr/>
        <a:lstStyle/>
        <a:p>
          <a:endParaRPr lang="en-US"/>
        </a:p>
      </dgm:t>
    </dgm:pt>
    <dgm:pt modelId="{D617796F-F96D-418D-BE56-C6D880C2838D}">
      <dgm:prSet phldrT="[Text]" custT="1"/>
      <dgm:spPr/>
      <dgm:t>
        <a:bodyPr/>
        <a:lstStyle/>
        <a:p>
          <a:r>
            <a:rPr lang="en-US" sz="3600" dirty="0" smtClean="0"/>
            <a:t>Services Coordinator</a:t>
          </a:r>
          <a:endParaRPr lang="en-US" sz="3600" dirty="0"/>
        </a:p>
      </dgm:t>
    </dgm:pt>
    <dgm:pt modelId="{FCE7D0EE-ED5B-4368-9CA0-13D77226CA15}" type="parTrans" cxnId="{7E4B37C4-EA53-46F4-A8F2-07FD744FE6A3}">
      <dgm:prSet/>
      <dgm:spPr/>
      <dgm:t>
        <a:bodyPr/>
        <a:lstStyle/>
        <a:p>
          <a:endParaRPr lang="en-US"/>
        </a:p>
      </dgm:t>
    </dgm:pt>
    <dgm:pt modelId="{8ECD5C35-9CE2-40EF-A3EA-0437E68787E9}" type="sibTrans" cxnId="{7E4B37C4-EA53-46F4-A8F2-07FD744FE6A3}">
      <dgm:prSet/>
      <dgm:spPr/>
      <dgm:t>
        <a:bodyPr/>
        <a:lstStyle/>
        <a:p>
          <a:endParaRPr lang="en-US"/>
        </a:p>
      </dgm:t>
    </dgm:pt>
    <dgm:pt modelId="{6EA81B1F-7A3F-4C83-9878-E1E230E6CDC0}" type="pres">
      <dgm:prSet presAssocID="{3C3E29F6-6D4D-40C6-9FD1-497BB3B396C5}" presName="Name0" presStyleCnt="0">
        <dgm:presLayoutVars>
          <dgm:dir/>
          <dgm:animLvl val="lvl"/>
          <dgm:resizeHandles val="exact"/>
        </dgm:presLayoutVars>
      </dgm:prSet>
      <dgm:spPr/>
      <dgm:t>
        <a:bodyPr/>
        <a:lstStyle/>
        <a:p>
          <a:endParaRPr lang="en-US"/>
        </a:p>
      </dgm:t>
    </dgm:pt>
    <dgm:pt modelId="{C79FAB04-C507-4BD1-B11B-6CFE3DFEFB6D}" type="pres">
      <dgm:prSet presAssocID="{97D9FB27-94BD-4127-8389-E89086B0483B}" presName="composite" presStyleCnt="0"/>
      <dgm:spPr/>
    </dgm:pt>
    <dgm:pt modelId="{1BD3CA56-83A3-42F9-8E35-B09E72E4C4F4}" type="pres">
      <dgm:prSet presAssocID="{97D9FB27-94BD-4127-8389-E89086B0483B}" presName="parTx" presStyleLbl="alignNode1" presStyleIdx="0" presStyleCnt="1" custScaleY="100876" custLinFactNeighborX="0" custLinFactNeighborY="-10236">
        <dgm:presLayoutVars>
          <dgm:chMax val="0"/>
          <dgm:chPref val="0"/>
          <dgm:bulletEnabled val="1"/>
        </dgm:presLayoutVars>
      </dgm:prSet>
      <dgm:spPr/>
      <dgm:t>
        <a:bodyPr/>
        <a:lstStyle/>
        <a:p>
          <a:endParaRPr lang="en-US"/>
        </a:p>
      </dgm:t>
    </dgm:pt>
    <dgm:pt modelId="{1EDBC781-DEDA-4E36-A4AF-B26DB3F36A93}" type="pres">
      <dgm:prSet presAssocID="{97D9FB27-94BD-4127-8389-E89086B0483B}" presName="desTx" presStyleLbl="alignAccFollowNode1" presStyleIdx="0" presStyleCnt="1">
        <dgm:presLayoutVars>
          <dgm:bulletEnabled val="1"/>
        </dgm:presLayoutVars>
      </dgm:prSet>
      <dgm:spPr/>
      <dgm:t>
        <a:bodyPr/>
        <a:lstStyle/>
        <a:p>
          <a:endParaRPr lang="en-US"/>
        </a:p>
      </dgm:t>
    </dgm:pt>
  </dgm:ptLst>
  <dgm:cxnLst>
    <dgm:cxn modelId="{8B321FBB-6003-4DB6-A6E2-FBA7DB74D17E}" type="presOf" srcId="{22A22374-5FF6-4AEE-868A-0053882974C8}" destId="{1EDBC781-DEDA-4E36-A4AF-B26DB3F36A93}" srcOrd="0" destOrd="1" presId="urn:microsoft.com/office/officeart/2005/8/layout/hList1"/>
    <dgm:cxn modelId="{A29FCE36-8004-4A1E-91F4-4AE16D1DB744}" type="presOf" srcId="{D617796F-F96D-418D-BE56-C6D880C2838D}" destId="{1EDBC781-DEDA-4E36-A4AF-B26DB3F36A93}" srcOrd="0" destOrd="2" presId="urn:microsoft.com/office/officeart/2005/8/layout/hList1"/>
    <dgm:cxn modelId="{D962C22E-F647-4D7E-AD51-3FFE32B97DD9}" type="presOf" srcId="{83CED07A-9E70-4628-A4E3-512C6668E128}" destId="{1EDBC781-DEDA-4E36-A4AF-B26DB3F36A93}" srcOrd="0" destOrd="0" presId="urn:microsoft.com/office/officeart/2005/8/layout/hList1"/>
    <dgm:cxn modelId="{48F92AF4-96DC-45E1-B8EA-519EFFC40772}" srcId="{97D9FB27-94BD-4127-8389-E89086B0483B}" destId="{22A22374-5FF6-4AEE-868A-0053882974C8}" srcOrd="1" destOrd="0" parTransId="{0571C10A-1846-4ED4-8FE5-73AB600F2BD1}" sibTransId="{186EA5C9-3C07-4773-8A20-04B81A54F166}"/>
    <dgm:cxn modelId="{E968B321-F577-49F8-BFBD-234FCF1BA040}" srcId="{97D9FB27-94BD-4127-8389-E89086B0483B}" destId="{83CED07A-9E70-4628-A4E3-512C6668E128}" srcOrd="0" destOrd="0" parTransId="{4A818D79-8434-484D-9FB4-869D0CCAB7F0}" sibTransId="{B7CADF9D-C780-41B7-85A4-4DC4019DC381}"/>
    <dgm:cxn modelId="{2067C759-59C5-4C1F-93D7-E5F609D31C55}" type="presOf" srcId="{3C3E29F6-6D4D-40C6-9FD1-497BB3B396C5}" destId="{6EA81B1F-7A3F-4C83-9878-E1E230E6CDC0}" srcOrd="0" destOrd="0" presId="urn:microsoft.com/office/officeart/2005/8/layout/hList1"/>
    <dgm:cxn modelId="{1A9B6F06-A86A-486A-A4F7-0CCDE2601E0C}" type="presOf" srcId="{97D9FB27-94BD-4127-8389-E89086B0483B}" destId="{1BD3CA56-83A3-42F9-8E35-B09E72E4C4F4}" srcOrd="0" destOrd="0" presId="urn:microsoft.com/office/officeart/2005/8/layout/hList1"/>
    <dgm:cxn modelId="{A16763AD-D71C-4315-A614-E97BF607E23C}" srcId="{3C3E29F6-6D4D-40C6-9FD1-497BB3B396C5}" destId="{97D9FB27-94BD-4127-8389-E89086B0483B}" srcOrd="0" destOrd="0" parTransId="{4468C647-81ED-413C-A55F-C7BA0865708E}" sibTransId="{FCF4ECA9-774A-4E9F-8317-47AAA87DA2DC}"/>
    <dgm:cxn modelId="{7E4B37C4-EA53-46F4-A8F2-07FD744FE6A3}" srcId="{97D9FB27-94BD-4127-8389-E89086B0483B}" destId="{D617796F-F96D-418D-BE56-C6D880C2838D}" srcOrd="2" destOrd="0" parTransId="{FCE7D0EE-ED5B-4368-9CA0-13D77226CA15}" sibTransId="{8ECD5C35-9CE2-40EF-A3EA-0437E68787E9}"/>
    <dgm:cxn modelId="{94F74510-9629-4E36-9CF6-DF5FB95657CA}" type="presParOf" srcId="{6EA81B1F-7A3F-4C83-9878-E1E230E6CDC0}" destId="{C79FAB04-C507-4BD1-B11B-6CFE3DFEFB6D}" srcOrd="0" destOrd="0" presId="urn:microsoft.com/office/officeart/2005/8/layout/hList1"/>
    <dgm:cxn modelId="{7D19C7FC-FC15-4C9F-9F88-450FC2ACF94D}" type="presParOf" srcId="{C79FAB04-C507-4BD1-B11B-6CFE3DFEFB6D}" destId="{1BD3CA56-83A3-42F9-8E35-B09E72E4C4F4}" srcOrd="0" destOrd="0" presId="urn:microsoft.com/office/officeart/2005/8/layout/hList1"/>
    <dgm:cxn modelId="{194CD962-2A2F-4CBA-8F06-5D265EED9D49}" type="presParOf" srcId="{C79FAB04-C507-4BD1-B11B-6CFE3DFEFB6D}" destId="{1EDBC781-DEDA-4E36-A4AF-B26DB3F36A93}"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DA34CBA-B6CB-4BD0-AA30-29C6FB573B81}" type="doc">
      <dgm:prSet loTypeId="urn:microsoft.com/office/officeart/2005/8/layout/hProcess9" loCatId="process" qsTypeId="urn:microsoft.com/office/officeart/2005/8/quickstyle/simple1" qsCatId="simple" csTypeId="urn:microsoft.com/office/officeart/2005/8/colors/colorful5" csCatId="colorful" phldr="1"/>
      <dgm:spPr/>
      <dgm:t>
        <a:bodyPr/>
        <a:lstStyle/>
        <a:p>
          <a:endParaRPr lang="en-US"/>
        </a:p>
      </dgm:t>
    </dgm:pt>
    <dgm:pt modelId="{25557C92-3E21-4231-BDCB-F3F3D2398B84}">
      <dgm:prSet/>
      <dgm:spPr/>
      <dgm:t>
        <a:bodyPr/>
        <a:lstStyle/>
        <a:p>
          <a:pPr rtl="0"/>
          <a:r>
            <a:rPr lang="en-US" dirty="0" smtClean="0"/>
            <a:t>Individually-Based Limitations are done collaboratively using the ISP planning process.</a:t>
          </a:r>
          <a:endParaRPr lang="en-US" dirty="0"/>
        </a:p>
      </dgm:t>
    </dgm:pt>
    <dgm:pt modelId="{7A2D900F-F057-474B-A99E-AC631E1EE1D3}" type="parTrans" cxnId="{F0148859-2387-4199-A7D0-24D5320B3FD8}">
      <dgm:prSet/>
      <dgm:spPr/>
      <dgm:t>
        <a:bodyPr/>
        <a:lstStyle/>
        <a:p>
          <a:endParaRPr lang="en-US"/>
        </a:p>
      </dgm:t>
    </dgm:pt>
    <dgm:pt modelId="{435477B1-EB5F-4FF6-A67F-B4A4134876B1}" type="sibTrans" cxnId="{F0148859-2387-4199-A7D0-24D5320B3FD8}">
      <dgm:prSet/>
      <dgm:spPr/>
      <dgm:t>
        <a:bodyPr/>
        <a:lstStyle/>
        <a:p>
          <a:endParaRPr lang="en-US"/>
        </a:p>
      </dgm:t>
    </dgm:pt>
    <dgm:pt modelId="{FF827413-F8CE-4BF3-A3B5-FBDB376AA58F}" type="pres">
      <dgm:prSet presAssocID="{FDA34CBA-B6CB-4BD0-AA30-29C6FB573B81}" presName="CompostProcess" presStyleCnt="0">
        <dgm:presLayoutVars>
          <dgm:dir/>
          <dgm:resizeHandles val="exact"/>
        </dgm:presLayoutVars>
      </dgm:prSet>
      <dgm:spPr/>
      <dgm:t>
        <a:bodyPr/>
        <a:lstStyle/>
        <a:p>
          <a:endParaRPr lang="en-US"/>
        </a:p>
      </dgm:t>
    </dgm:pt>
    <dgm:pt modelId="{BD54CBE9-EAED-4218-A3B1-C165D2701E57}" type="pres">
      <dgm:prSet presAssocID="{FDA34CBA-B6CB-4BD0-AA30-29C6FB573B81}" presName="arrow" presStyleLbl="bgShp" presStyleIdx="0" presStyleCnt="1"/>
      <dgm:spPr/>
    </dgm:pt>
    <dgm:pt modelId="{C9D6E193-BCB9-45F6-8F75-56DEEB69AC00}" type="pres">
      <dgm:prSet presAssocID="{FDA34CBA-B6CB-4BD0-AA30-29C6FB573B81}" presName="linearProcess" presStyleCnt="0"/>
      <dgm:spPr/>
    </dgm:pt>
    <dgm:pt modelId="{98DB0CB7-21C4-4A45-95E2-0550BE257F82}" type="pres">
      <dgm:prSet presAssocID="{25557C92-3E21-4231-BDCB-F3F3D2398B84}" presName="textNode" presStyleLbl="node1" presStyleIdx="0" presStyleCnt="1">
        <dgm:presLayoutVars>
          <dgm:bulletEnabled val="1"/>
        </dgm:presLayoutVars>
      </dgm:prSet>
      <dgm:spPr/>
      <dgm:t>
        <a:bodyPr/>
        <a:lstStyle/>
        <a:p>
          <a:endParaRPr lang="en-US"/>
        </a:p>
      </dgm:t>
    </dgm:pt>
  </dgm:ptLst>
  <dgm:cxnLst>
    <dgm:cxn modelId="{33228776-2C78-423E-9D44-D3E8A066E062}" type="presOf" srcId="{FDA34CBA-B6CB-4BD0-AA30-29C6FB573B81}" destId="{FF827413-F8CE-4BF3-A3B5-FBDB376AA58F}" srcOrd="0" destOrd="0" presId="urn:microsoft.com/office/officeart/2005/8/layout/hProcess9"/>
    <dgm:cxn modelId="{F0148859-2387-4199-A7D0-24D5320B3FD8}" srcId="{FDA34CBA-B6CB-4BD0-AA30-29C6FB573B81}" destId="{25557C92-3E21-4231-BDCB-F3F3D2398B84}" srcOrd="0" destOrd="0" parTransId="{7A2D900F-F057-474B-A99E-AC631E1EE1D3}" sibTransId="{435477B1-EB5F-4FF6-A67F-B4A4134876B1}"/>
    <dgm:cxn modelId="{8B925277-392F-4F05-BD1A-B0344B9E4B80}" type="presOf" srcId="{25557C92-3E21-4231-BDCB-F3F3D2398B84}" destId="{98DB0CB7-21C4-4A45-95E2-0550BE257F82}" srcOrd="0" destOrd="0" presId="urn:microsoft.com/office/officeart/2005/8/layout/hProcess9"/>
    <dgm:cxn modelId="{CBAB9165-3A40-4A1C-9708-063D3A2FC232}" type="presParOf" srcId="{FF827413-F8CE-4BF3-A3B5-FBDB376AA58F}" destId="{BD54CBE9-EAED-4218-A3B1-C165D2701E57}" srcOrd="0" destOrd="0" presId="urn:microsoft.com/office/officeart/2005/8/layout/hProcess9"/>
    <dgm:cxn modelId="{AC221CF2-D5EF-4108-8503-A7DF71220C23}" type="presParOf" srcId="{FF827413-F8CE-4BF3-A3B5-FBDB376AA58F}" destId="{C9D6E193-BCB9-45F6-8F75-56DEEB69AC00}" srcOrd="1" destOrd="0" presId="urn:microsoft.com/office/officeart/2005/8/layout/hProcess9"/>
    <dgm:cxn modelId="{35F44D84-3EEE-4DF2-8F2B-476FF1237472}" type="presParOf" srcId="{C9D6E193-BCB9-45F6-8F75-56DEEB69AC00}" destId="{98DB0CB7-21C4-4A45-95E2-0550BE257F82}" srcOrd="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5533359-7B53-443D-85E3-8743781D6606}"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850F1A22-47C9-4394-9111-893A843EC1BF}">
      <dgm:prSet/>
      <dgm:spPr/>
      <dgm:t>
        <a:bodyPr/>
        <a:lstStyle/>
        <a:p>
          <a:pPr rtl="0"/>
          <a:r>
            <a:rPr lang="en-US" dirty="0" smtClean="0"/>
            <a:t>Discussion about health and safety should occur naturally during the ISP planning process.  </a:t>
          </a:r>
          <a:endParaRPr lang="en-US" dirty="0"/>
        </a:p>
      </dgm:t>
    </dgm:pt>
    <dgm:pt modelId="{925BE118-4BF0-4257-911D-057093F047B6}" type="parTrans" cxnId="{4265DDA4-4645-4093-93E6-717A320EA838}">
      <dgm:prSet/>
      <dgm:spPr/>
      <dgm:t>
        <a:bodyPr/>
        <a:lstStyle/>
        <a:p>
          <a:endParaRPr lang="en-US"/>
        </a:p>
      </dgm:t>
    </dgm:pt>
    <dgm:pt modelId="{D0CC8721-D5A0-454B-9506-8FCA86B5BF24}" type="sibTrans" cxnId="{4265DDA4-4645-4093-93E6-717A320EA838}">
      <dgm:prSet/>
      <dgm:spPr/>
      <dgm:t>
        <a:bodyPr/>
        <a:lstStyle/>
        <a:p>
          <a:endParaRPr lang="en-US"/>
        </a:p>
      </dgm:t>
    </dgm:pt>
    <dgm:pt modelId="{64406DE6-BD96-467E-A8CF-2C334141E3B8}">
      <dgm:prSet/>
      <dgm:spPr/>
      <dgm:t>
        <a:bodyPr/>
        <a:lstStyle/>
        <a:p>
          <a:pPr rtl="0"/>
          <a:r>
            <a:rPr lang="en-US" dirty="0" smtClean="0"/>
            <a:t>The health and safety risks driving the need for an Individually-Based Limitation should be documented in the Risk </a:t>
          </a:r>
          <a:r>
            <a:rPr lang="en-US" dirty="0" smtClean="0"/>
            <a:t>Identification Tool.</a:t>
          </a:r>
          <a:endParaRPr lang="en-US" dirty="0"/>
        </a:p>
      </dgm:t>
    </dgm:pt>
    <dgm:pt modelId="{B4AD0219-E9C5-447C-9F81-30704BA0F99D}" type="parTrans" cxnId="{A1BB5875-9C66-4AA5-B70E-F2735E2B1D6F}">
      <dgm:prSet/>
      <dgm:spPr/>
      <dgm:t>
        <a:bodyPr/>
        <a:lstStyle/>
        <a:p>
          <a:endParaRPr lang="en-US"/>
        </a:p>
      </dgm:t>
    </dgm:pt>
    <dgm:pt modelId="{B4B223E1-B5C4-4B94-A0B8-FB10A0E8A935}" type="sibTrans" cxnId="{A1BB5875-9C66-4AA5-B70E-F2735E2B1D6F}">
      <dgm:prSet/>
      <dgm:spPr/>
      <dgm:t>
        <a:bodyPr/>
        <a:lstStyle/>
        <a:p>
          <a:endParaRPr lang="en-US"/>
        </a:p>
      </dgm:t>
    </dgm:pt>
    <dgm:pt modelId="{F35EEEF4-410D-44D5-B793-AE8A7F570575}">
      <dgm:prSet/>
      <dgm:spPr/>
      <dgm:t>
        <a:bodyPr/>
        <a:lstStyle/>
        <a:p>
          <a:pPr rtl="0"/>
          <a:r>
            <a:rPr lang="en-US" dirty="0" smtClean="0"/>
            <a:t>The Risk Management Plan should indicate the presence of an IBL.</a:t>
          </a:r>
          <a:endParaRPr lang="en-US" dirty="0"/>
        </a:p>
      </dgm:t>
    </dgm:pt>
    <dgm:pt modelId="{C8AA052C-3AD4-4249-B70B-F2B14809BB84}" type="parTrans" cxnId="{271666AB-FAC6-433D-8D17-C54E720A3C04}">
      <dgm:prSet/>
      <dgm:spPr/>
      <dgm:t>
        <a:bodyPr/>
        <a:lstStyle/>
        <a:p>
          <a:endParaRPr lang="en-US"/>
        </a:p>
      </dgm:t>
    </dgm:pt>
    <dgm:pt modelId="{4F0B0BE5-E93A-4BB4-A0C1-4A4327EA20CD}" type="sibTrans" cxnId="{271666AB-FAC6-433D-8D17-C54E720A3C04}">
      <dgm:prSet/>
      <dgm:spPr/>
      <dgm:t>
        <a:bodyPr/>
        <a:lstStyle/>
        <a:p>
          <a:endParaRPr lang="en-US"/>
        </a:p>
      </dgm:t>
    </dgm:pt>
    <dgm:pt modelId="{E97D385A-2594-4591-AE53-A87C261F6309}" type="pres">
      <dgm:prSet presAssocID="{D5533359-7B53-443D-85E3-8743781D6606}" presName="Name0" presStyleCnt="0">
        <dgm:presLayoutVars>
          <dgm:dir/>
          <dgm:resizeHandles val="exact"/>
        </dgm:presLayoutVars>
      </dgm:prSet>
      <dgm:spPr/>
      <dgm:t>
        <a:bodyPr/>
        <a:lstStyle/>
        <a:p>
          <a:endParaRPr lang="en-US"/>
        </a:p>
      </dgm:t>
    </dgm:pt>
    <dgm:pt modelId="{C8DC8673-9305-450F-B54E-03B4971381A3}" type="pres">
      <dgm:prSet presAssocID="{850F1A22-47C9-4394-9111-893A843EC1BF}" presName="node" presStyleLbl="node1" presStyleIdx="0" presStyleCnt="3" custScaleX="90841" custScaleY="234202">
        <dgm:presLayoutVars>
          <dgm:bulletEnabled val="1"/>
        </dgm:presLayoutVars>
      </dgm:prSet>
      <dgm:spPr/>
      <dgm:t>
        <a:bodyPr/>
        <a:lstStyle/>
        <a:p>
          <a:endParaRPr lang="en-US"/>
        </a:p>
      </dgm:t>
    </dgm:pt>
    <dgm:pt modelId="{F662D701-BA51-494D-BBDA-090C643D5912}" type="pres">
      <dgm:prSet presAssocID="{D0CC8721-D5A0-454B-9506-8FCA86B5BF24}" presName="sibTrans" presStyleLbl="sibTrans2D1" presStyleIdx="0" presStyleCnt="2"/>
      <dgm:spPr/>
      <dgm:t>
        <a:bodyPr/>
        <a:lstStyle/>
        <a:p>
          <a:endParaRPr lang="en-US"/>
        </a:p>
      </dgm:t>
    </dgm:pt>
    <dgm:pt modelId="{AB5A07B1-A23C-4E9F-8168-B61B0A19751B}" type="pres">
      <dgm:prSet presAssocID="{D0CC8721-D5A0-454B-9506-8FCA86B5BF24}" presName="connectorText" presStyleLbl="sibTrans2D1" presStyleIdx="0" presStyleCnt="2"/>
      <dgm:spPr/>
      <dgm:t>
        <a:bodyPr/>
        <a:lstStyle/>
        <a:p>
          <a:endParaRPr lang="en-US"/>
        </a:p>
      </dgm:t>
    </dgm:pt>
    <dgm:pt modelId="{E05B844E-7DE6-4C8B-83F1-66FBFB848DA3}" type="pres">
      <dgm:prSet presAssocID="{64406DE6-BD96-467E-A8CF-2C334141E3B8}" presName="node" presStyleLbl="node1" presStyleIdx="1" presStyleCnt="3" custScaleY="237418">
        <dgm:presLayoutVars>
          <dgm:bulletEnabled val="1"/>
        </dgm:presLayoutVars>
      </dgm:prSet>
      <dgm:spPr/>
      <dgm:t>
        <a:bodyPr/>
        <a:lstStyle/>
        <a:p>
          <a:endParaRPr lang="en-US"/>
        </a:p>
      </dgm:t>
    </dgm:pt>
    <dgm:pt modelId="{A297ECD4-6AD4-4E25-B18E-3067E2090992}" type="pres">
      <dgm:prSet presAssocID="{B4B223E1-B5C4-4B94-A0B8-FB10A0E8A935}" presName="sibTrans" presStyleLbl="sibTrans2D1" presStyleIdx="1" presStyleCnt="2"/>
      <dgm:spPr/>
      <dgm:t>
        <a:bodyPr/>
        <a:lstStyle/>
        <a:p>
          <a:endParaRPr lang="en-US"/>
        </a:p>
      </dgm:t>
    </dgm:pt>
    <dgm:pt modelId="{034999A5-989C-4F25-9BFE-6EDBF099E280}" type="pres">
      <dgm:prSet presAssocID="{B4B223E1-B5C4-4B94-A0B8-FB10A0E8A935}" presName="connectorText" presStyleLbl="sibTrans2D1" presStyleIdx="1" presStyleCnt="2"/>
      <dgm:spPr/>
      <dgm:t>
        <a:bodyPr/>
        <a:lstStyle/>
        <a:p>
          <a:endParaRPr lang="en-US"/>
        </a:p>
      </dgm:t>
    </dgm:pt>
    <dgm:pt modelId="{C7B822CC-BE70-4497-B5D2-FE932EA07FAD}" type="pres">
      <dgm:prSet presAssocID="{F35EEEF4-410D-44D5-B793-AE8A7F570575}" presName="node" presStyleLbl="node1" presStyleIdx="2" presStyleCnt="3" custScaleX="89040" custScaleY="238444">
        <dgm:presLayoutVars>
          <dgm:bulletEnabled val="1"/>
        </dgm:presLayoutVars>
      </dgm:prSet>
      <dgm:spPr/>
      <dgm:t>
        <a:bodyPr/>
        <a:lstStyle/>
        <a:p>
          <a:endParaRPr lang="en-US"/>
        </a:p>
      </dgm:t>
    </dgm:pt>
  </dgm:ptLst>
  <dgm:cxnLst>
    <dgm:cxn modelId="{271666AB-FAC6-433D-8D17-C54E720A3C04}" srcId="{D5533359-7B53-443D-85E3-8743781D6606}" destId="{F35EEEF4-410D-44D5-B793-AE8A7F570575}" srcOrd="2" destOrd="0" parTransId="{C8AA052C-3AD4-4249-B70B-F2B14809BB84}" sibTransId="{4F0B0BE5-E93A-4BB4-A0C1-4A4327EA20CD}"/>
    <dgm:cxn modelId="{A1BB5875-9C66-4AA5-B70E-F2735E2B1D6F}" srcId="{D5533359-7B53-443D-85E3-8743781D6606}" destId="{64406DE6-BD96-467E-A8CF-2C334141E3B8}" srcOrd="1" destOrd="0" parTransId="{B4AD0219-E9C5-447C-9F81-30704BA0F99D}" sibTransId="{B4B223E1-B5C4-4B94-A0B8-FB10A0E8A935}"/>
    <dgm:cxn modelId="{0478B68D-5557-4C8A-AE6D-6769AF99C570}" type="presOf" srcId="{850F1A22-47C9-4394-9111-893A843EC1BF}" destId="{C8DC8673-9305-450F-B54E-03B4971381A3}" srcOrd="0" destOrd="0" presId="urn:microsoft.com/office/officeart/2005/8/layout/process1"/>
    <dgm:cxn modelId="{850504FE-F40F-48D2-BA13-AE8AE0EE6FFD}" type="presOf" srcId="{B4B223E1-B5C4-4B94-A0B8-FB10A0E8A935}" destId="{A297ECD4-6AD4-4E25-B18E-3067E2090992}" srcOrd="0" destOrd="0" presId="urn:microsoft.com/office/officeart/2005/8/layout/process1"/>
    <dgm:cxn modelId="{FC12302A-5095-4851-865D-29D74CEDCDD2}" type="presOf" srcId="{B4B223E1-B5C4-4B94-A0B8-FB10A0E8A935}" destId="{034999A5-989C-4F25-9BFE-6EDBF099E280}" srcOrd="1" destOrd="0" presId="urn:microsoft.com/office/officeart/2005/8/layout/process1"/>
    <dgm:cxn modelId="{4265DDA4-4645-4093-93E6-717A320EA838}" srcId="{D5533359-7B53-443D-85E3-8743781D6606}" destId="{850F1A22-47C9-4394-9111-893A843EC1BF}" srcOrd="0" destOrd="0" parTransId="{925BE118-4BF0-4257-911D-057093F047B6}" sibTransId="{D0CC8721-D5A0-454B-9506-8FCA86B5BF24}"/>
    <dgm:cxn modelId="{C3D89751-782C-4F32-9809-0307C1478D15}" type="presOf" srcId="{64406DE6-BD96-467E-A8CF-2C334141E3B8}" destId="{E05B844E-7DE6-4C8B-83F1-66FBFB848DA3}" srcOrd="0" destOrd="0" presId="urn:microsoft.com/office/officeart/2005/8/layout/process1"/>
    <dgm:cxn modelId="{43B2A409-7AD4-41C5-9133-DD67AF963B77}" type="presOf" srcId="{D0CC8721-D5A0-454B-9506-8FCA86B5BF24}" destId="{F662D701-BA51-494D-BBDA-090C643D5912}" srcOrd="0" destOrd="0" presId="urn:microsoft.com/office/officeart/2005/8/layout/process1"/>
    <dgm:cxn modelId="{BCAB49E0-EFB3-43B7-940D-393F9C6D3009}" type="presOf" srcId="{D5533359-7B53-443D-85E3-8743781D6606}" destId="{E97D385A-2594-4591-AE53-A87C261F6309}" srcOrd="0" destOrd="0" presId="urn:microsoft.com/office/officeart/2005/8/layout/process1"/>
    <dgm:cxn modelId="{C37C94E9-B3C0-41CF-9D5D-763C023CCB30}" type="presOf" srcId="{F35EEEF4-410D-44D5-B793-AE8A7F570575}" destId="{C7B822CC-BE70-4497-B5D2-FE932EA07FAD}" srcOrd="0" destOrd="0" presId="urn:microsoft.com/office/officeart/2005/8/layout/process1"/>
    <dgm:cxn modelId="{CBE417C6-A37C-452D-83B1-49D0057AD31A}" type="presOf" srcId="{D0CC8721-D5A0-454B-9506-8FCA86B5BF24}" destId="{AB5A07B1-A23C-4E9F-8168-B61B0A19751B}" srcOrd="1" destOrd="0" presId="urn:microsoft.com/office/officeart/2005/8/layout/process1"/>
    <dgm:cxn modelId="{12CB9005-E46C-4908-8031-F1F94E890DF4}" type="presParOf" srcId="{E97D385A-2594-4591-AE53-A87C261F6309}" destId="{C8DC8673-9305-450F-B54E-03B4971381A3}" srcOrd="0" destOrd="0" presId="urn:microsoft.com/office/officeart/2005/8/layout/process1"/>
    <dgm:cxn modelId="{8AAC48C6-74D6-4FEE-9179-A681A1BC659A}" type="presParOf" srcId="{E97D385A-2594-4591-AE53-A87C261F6309}" destId="{F662D701-BA51-494D-BBDA-090C643D5912}" srcOrd="1" destOrd="0" presId="urn:microsoft.com/office/officeart/2005/8/layout/process1"/>
    <dgm:cxn modelId="{30FB60C3-F8BC-4706-8CD0-052E35A4306B}" type="presParOf" srcId="{F662D701-BA51-494D-BBDA-090C643D5912}" destId="{AB5A07B1-A23C-4E9F-8168-B61B0A19751B}" srcOrd="0" destOrd="0" presId="urn:microsoft.com/office/officeart/2005/8/layout/process1"/>
    <dgm:cxn modelId="{7B979802-1AD4-4AA5-AE03-47DF5ACE1492}" type="presParOf" srcId="{E97D385A-2594-4591-AE53-A87C261F6309}" destId="{E05B844E-7DE6-4C8B-83F1-66FBFB848DA3}" srcOrd="2" destOrd="0" presId="urn:microsoft.com/office/officeart/2005/8/layout/process1"/>
    <dgm:cxn modelId="{5B7FF332-98FB-4CA4-9373-1003172B6294}" type="presParOf" srcId="{E97D385A-2594-4591-AE53-A87C261F6309}" destId="{A297ECD4-6AD4-4E25-B18E-3067E2090992}" srcOrd="3" destOrd="0" presId="urn:microsoft.com/office/officeart/2005/8/layout/process1"/>
    <dgm:cxn modelId="{8A659CE3-760B-4988-9129-AEAFE2881C57}" type="presParOf" srcId="{A297ECD4-6AD4-4E25-B18E-3067E2090992}" destId="{034999A5-989C-4F25-9BFE-6EDBF099E280}" srcOrd="0" destOrd="0" presId="urn:microsoft.com/office/officeart/2005/8/layout/process1"/>
    <dgm:cxn modelId="{81331B11-934F-4ADC-8D0F-7430CF8F6006}" type="presParOf" srcId="{E97D385A-2594-4591-AE53-A87C261F6309}" destId="{C7B822CC-BE70-4497-B5D2-FE932EA07FAD}"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2F4DA98-D0E9-48EB-8C42-84F17541FAFB}" type="doc">
      <dgm:prSet loTypeId="urn:microsoft.com/office/officeart/2005/8/layout/hProcess11" loCatId="process" qsTypeId="urn:microsoft.com/office/officeart/2005/8/quickstyle/simple1" qsCatId="simple" csTypeId="urn:microsoft.com/office/officeart/2005/8/colors/colorful1" csCatId="colorful" phldr="1"/>
      <dgm:spPr/>
      <dgm:t>
        <a:bodyPr/>
        <a:lstStyle/>
        <a:p>
          <a:endParaRPr lang="en-US"/>
        </a:p>
      </dgm:t>
    </dgm:pt>
    <dgm:pt modelId="{FFEF6E42-C3F8-4D42-B091-D361FD37E3CE}">
      <dgm:prSet/>
      <dgm:spPr/>
      <dgm:t>
        <a:bodyPr/>
        <a:lstStyle/>
        <a:p>
          <a:pPr rtl="0"/>
          <a:r>
            <a:rPr lang="en-US" smtClean="0"/>
            <a:t>When an IBL has been identified in the Risk Management Plan, the limitation must be documented on the Department approved form.</a:t>
          </a:r>
          <a:endParaRPr lang="en-US"/>
        </a:p>
      </dgm:t>
    </dgm:pt>
    <dgm:pt modelId="{CDCB8D3A-E8DA-4130-BAB7-886A2A535C79}" type="parTrans" cxnId="{AEE942A1-D828-41F7-959A-9A81D38C0DE8}">
      <dgm:prSet/>
      <dgm:spPr/>
      <dgm:t>
        <a:bodyPr/>
        <a:lstStyle/>
        <a:p>
          <a:endParaRPr lang="en-US"/>
        </a:p>
      </dgm:t>
    </dgm:pt>
    <dgm:pt modelId="{8F1CC4EF-3D55-4E12-AD71-6ABEBCE269D5}" type="sibTrans" cxnId="{AEE942A1-D828-41F7-959A-9A81D38C0DE8}">
      <dgm:prSet/>
      <dgm:spPr/>
      <dgm:t>
        <a:bodyPr/>
        <a:lstStyle/>
        <a:p>
          <a:endParaRPr lang="en-US"/>
        </a:p>
      </dgm:t>
    </dgm:pt>
    <dgm:pt modelId="{F2B67093-DEF7-4C42-9454-441B02F05116}">
      <dgm:prSet/>
      <dgm:spPr/>
      <dgm:t>
        <a:bodyPr/>
        <a:lstStyle/>
        <a:p>
          <a:pPr rtl="0"/>
          <a:r>
            <a:rPr lang="en-US" dirty="0" smtClean="0"/>
            <a:t>The “Individual Consent to HCBS Limitations” form is the currently approved form required to document the presence of an IBL.</a:t>
          </a:r>
          <a:endParaRPr lang="en-US" dirty="0"/>
        </a:p>
      </dgm:t>
    </dgm:pt>
    <dgm:pt modelId="{E139C576-2B1D-431F-B3C7-2BC636BB767C}" type="parTrans" cxnId="{2ACF0320-4D91-476C-8154-B67B94A740BF}">
      <dgm:prSet/>
      <dgm:spPr/>
      <dgm:t>
        <a:bodyPr/>
        <a:lstStyle/>
        <a:p>
          <a:endParaRPr lang="en-US"/>
        </a:p>
      </dgm:t>
    </dgm:pt>
    <dgm:pt modelId="{2429B694-E74C-45FC-8D46-FA7EE03B285D}" type="sibTrans" cxnId="{2ACF0320-4D91-476C-8154-B67B94A740BF}">
      <dgm:prSet/>
      <dgm:spPr/>
      <dgm:t>
        <a:bodyPr/>
        <a:lstStyle/>
        <a:p>
          <a:endParaRPr lang="en-US"/>
        </a:p>
      </dgm:t>
    </dgm:pt>
    <dgm:pt modelId="{9D18949C-F7D0-4E1D-8C4F-CAD078EB3539}">
      <dgm:prSet/>
      <dgm:spPr/>
      <dgm:t>
        <a:bodyPr/>
        <a:lstStyle/>
        <a:p>
          <a:pPr rtl="0"/>
          <a:r>
            <a:rPr lang="en-US" dirty="0" smtClean="0"/>
            <a:t>This form must be completed in full and attached to the ISP.</a:t>
          </a:r>
          <a:endParaRPr lang="en-US" dirty="0"/>
        </a:p>
      </dgm:t>
    </dgm:pt>
    <dgm:pt modelId="{FC051119-8603-4C72-9F61-C3DFAF4B5B2F}" type="parTrans" cxnId="{CF3E1ED2-2FE3-4B08-82A2-ACF94A3D6EBF}">
      <dgm:prSet/>
      <dgm:spPr/>
      <dgm:t>
        <a:bodyPr/>
        <a:lstStyle/>
        <a:p>
          <a:endParaRPr lang="en-US"/>
        </a:p>
      </dgm:t>
    </dgm:pt>
    <dgm:pt modelId="{17977F8A-914B-40E7-BE5D-A4997E97A1A2}" type="sibTrans" cxnId="{CF3E1ED2-2FE3-4B08-82A2-ACF94A3D6EBF}">
      <dgm:prSet/>
      <dgm:spPr/>
      <dgm:t>
        <a:bodyPr/>
        <a:lstStyle/>
        <a:p>
          <a:endParaRPr lang="en-US"/>
        </a:p>
      </dgm:t>
    </dgm:pt>
    <dgm:pt modelId="{69BE081B-F2CD-404A-9889-23C3D08E1188}" type="pres">
      <dgm:prSet presAssocID="{E2F4DA98-D0E9-48EB-8C42-84F17541FAFB}" presName="Name0" presStyleCnt="0">
        <dgm:presLayoutVars>
          <dgm:dir/>
          <dgm:resizeHandles val="exact"/>
        </dgm:presLayoutVars>
      </dgm:prSet>
      <dgm:spPr/>
      <dgm:t>
        <a:bodyPr/>
        <a:lstStyle/>
        <a:p>
          <a:endParaRPr lang="en-US"/>
        </a:p>
      </dgm:t>
    </dgm:pt>
    <dgm:pt modelId="{4DEAE7FC-21F0-4C5A-8F17-12375437E548}" type="pres">
      <dgm:prSet presAssocID="{E2F4DA98-D0E9-48EB-8C42-84F17541FAFB}" presName="arrow" presStyleLbl="bgShp" presStyleIdx="0" presStyleCnt="1"/>
      <dgm:spPr/>
    </dgm:pt>
    <dgm:pt modelId="{EE82E94A-8096-45F9-B96B-F61398CBA29D}" type="pres">
      <dgm:prSet presAssocID="{E2F4DA98-D0E9-48EB-8C42-84F17541FAFB}" presName="points" presStyleCnt="0"/>
      <dgm:spPr/>
    </dgm:pt>
    <dgm:pt modelId="{E4269DB5-3BCE-4C5A-AAC6-D6DC44075AD9}" type="pres">
      <dgm:prSet presAssocID="{FFEF6E42-C3F8-4D42-B091-D361FD37E3CE}" presName="compositeA" presStyleCnt="0"/>
      <dgm:spPr/>
    </dgm:pt>
    <dgm:pt modelId="{15D079C6-3A8C-4862-8A01-5C86C58A4A75}" type="pres">
      <dgm:prSet presAssocID="{FFEF6E42-C3F8-4D42-B091-D361FD37E3CE}" presName="textA" presStyleLbl="revTx" presStyleIdx="0" presStyleCnt="3">
        <dgm:presLayoutVars>
          <dgm:bulletEnabled val="1"/>
        </dgm:presLayoutVars>
      </dgm:prSet>
      <dgm:spPr/>
      <dgm:t>
        <a:bodyPr/>
        <a:lstStyle/>
        <a:p>
          <a:endParaRPr lang="en-US"/>
        </a:p>
      </dgm:t>
    </dgm:pt>
    <dgm:pt modelId="{13A7FADF-0380-47E7-9ECB-39DF8ABB608F}" type="pres">
      <dgm:prSet presAssocID="{FFEF6E42-C3F8-4D42-B091-D361FD37E3CE}" presName="circleA" presStyleLbl="node1" presStyleIdx="0" presStyleCnt="3"/>
      <dgm:spPr/>
    </dgm:pt>
    <dgm:pt modelId="{33DD321D-9E69-4549-994D-5B252F325563}" type="pres">
      <dgm:prSet presAssocID="{FFEF6E42-C3F8-4D42-B091-D361FD37E3CE}" presName="spaceA" presStyleCnt="0"/>
      <dgm:spPr/>
    </dgm:pt>
    <dgm:pt modelId="{EC5EA1F7-B70B-42E2-81DD-5AF84D70B61B}" type="pres">
      <dgm:prSet presAssocID="{8F1CC4EF-3D55-4E12-AD71-6ABEBCE269D5}" presName="space" presStyleCnt="0"/>
      <dgm:spPr/>
    </dgm:pt>
    <dgm:pt modelId="{C8518955-B485-4EE8-B0A9-7BD9FC67EAAD}" type="pres">
      <dgm:prSet presAssocID="{F2B67093-DEF7-4C42-9454-441B02F05116}" presName="compositeB" presStyleCnt="0"/>
      <dgm:spPr/>
    </dgm:pt>
    <dgm:pt modelId="{A8D592F3-F3A6-45D2-A2D4-C36B2B3366C6}" type="pres">
      <dgm:prSet presAssocID="{F2B67093-DEF7-4C42-9454-441B02F05116}" presName="textB" presStyleLbl="revTx" presStyleIdx="1" presStyleCnt="3">
        <dgm:presLayoutVars>
          <dgm:bulletEnabled val="1"/>
        </dgm:presLayoutVars>
      </dgm:prSet>
      <dgm:spPr/>
      <dgm:t>
        <a:bodyPr/>
        <a:lstStyle/>
        <a:p>
          <a:endParaRPr lang="en-US"/>
        </a:p>
      </dgm:t>
    </dgm:pt>
    <dgm:pt modelId="{762BB25A-E8AC-461A-B87C-DAF1FCF3ED5E}" type="pres">
      <dgm:prSet presAssocID="{F2B67093-DEF7-4C42-9454-441B02F05116}" presName="circleB" presStyleLbl="node1" presStyleIdx="1" presStyleCnt="3"/>
      <dgm:spPr/>
    </dgm:pt>
    <dgm:pt modelId="{8A8E4894-0D7A-4852-A0BA-225FCEFF40A8}" type="pres">
      <dgm:prSet presAssocID="{F2B67093-DEF7-4C42-9454-441B02F05116}" presName="spaceB" presStyleCnt="0"/>
      <dgm:spPr/>
    </dgm:pt>
    <dgm:pt modelId="{14CC9F67-306A-47B9-89E8-7467D5948199}" type="pres">
      <dgm:prSet presAssocID="{2429B694-E74C-45FC-8D46-FA7EE03B285D}" presName="space" presStyleCnt="0"/>
      <dgm:spPr/>
    </dgm:pt>
    <dgm:pt modelId="{050B404D-0320-4B0F-B651-31E81CE17AAD}" type="pres">
      <dgm:prSet presAssocID="{9D18949C-F7D0-4E1D-8C4F-CAD078EB3539}" presName="compositeA" presStyleCnt="0"/>
      <dgm:spPr/>
    </dgm:pt>
    <dgm:pt modelId="{7175BADA-0678-40AE-9ADF-A75E51B96B80}" type="pres">
      <dgm:prSet presAssocID="{9D18949C-F7D0-4E1D-8C4F-CAD078EB3539}" presName="textA" presStyleLbl="revTx" presStyleIdx="2" presStyleCnt="3">
        <dgm:presLayoutVars>
          <dgm:bulletEnabled val="1"/>
        </dgm:presLayoutVars>
      </dgm:prSet>
      <dgm:spPr/>
      <dgm:t>
        <a:bodyPr/>
        <a:lstStyle/>
        <a:p>
          <a:endParaRPr lang="en-US"/>
        </a:p>
      </dgm:t>
    </dgm:pt>
    <dgm:pt modelId="{CE398013-086D-4649-9922-3A787F1267FE}" type="pres">
      <dgm:prSet presAssocID="{9D18949C-F7D0-4E1D-8C4F-CAD078EB3539}" presName="circleA" presStyleLbl="node1" presStyleIdx="2" presStyleCnt="3"/>
      <dgm:spPr/>
    </dgm:pt>
    <dgm:pt modelId="{784C3897-B540-4F20-A3EA-66DDAA738C7E}" type="pres">
      <dgm:prSet presAssocID="{9D18949C-F7D0-4E1D-8C4F-CAD078EB3539}" presName="spaceA" presStyleCnt="0"/>
      <dgm:spPr/>
    </dgm:pt>
  </dgm:ptLst>
  <dgm:cxnLst>
    <dgm:cxn modelId="{2ACF0320-4D91-476C-8154-B67B94A740BF}" srcId="{E2F4DA98-D0E9-48EB-8C42-84F17541FAFB}" destId="{F2B67093-DEF7-4C42-9454-441B02F05116}" srcOrd="1" destOrd="0" parTransId="{E139C576-2B1D-431F-B3C7-2BC636BB767C}" sibTransId="{2429B694-E74C-45FC-8D46-FA7EE03B285D}"/>
    <dgm:cxn modelId="{C58AA6D3-9126-4276-B7C3-12825BA4AB20}" type="presOf" srcId="{FFEF6E42-C3F8-4D42-B091-D361FD37E3CE}" destId="{15D079C6-3A8C-4862-8A01-5C86C58A4A75}" srcOrd="0" destOrd="0" presId="urn:microsoft.com/office/officeart/2005/8/layout/hProcess11"/>
    <dgm:cxn modelId="{3B42A072-56C0-4F7F-8C6E-E632260C860E}" type="presOf" srcId="{9D18949C-F7D0-4E1D-8C4F-CAD078EB3539}" destId="{7175BADA-0678-40AE-9ADF-A75E51B96B80}" srcOrd="0" destOrd="0" presId="urn:microsoft.com/office/officeart/2005/8/layout/hProcess11"/>
    <dgm:cxn modelId="{CCDF516C-2E21-48B4-96D6-9B9C6CD68737}" type="presOf" srcId="{F2B67093-DEF7-4C42-9454-441B02F05116}" destId="{A8D592F3-F3A6-45D2-A2D4-C36B2B3366C6}" srcOrd="0" destOrd="0" presId="urn:microsoft.com/office/officeart/2005/8/layout/hProcess11"/>
    <dgm:cxn modelId="{CF3E1ED2-2FE3-4B08-82A2-ACF94A3D6EBF}" srcId="{E2F4DA98-D0E9-48EB-8C42-84F17541FAFB}" destId="{9D18949C-F7D0-4E1D-8C4F-CAD078EB3539}" srcOrd="2" destOrd="0" parTransId="{FC051119-8603-4C72-9F61-C3DFAF4B5B2F}" sibTransId="{17977F8A-914B-40E7-BE5D-A4997E97A1A2}"/>
    <dgm:cxn modelId="{6FE6361D-DEFE-4240-B203-506443D0F7D7}" type="presOf" srcId="{E2F4DA98-D0E9-48EB-8C42-84F17541FAFB}" destId="{69BE081B-F2CD-404A-9889-23C3D08E1188}" srcOrd="0" destOrd="0" presId="urn:microsoft.com/office/officeart/2005/8/layout/hProcess11"/>
    <dgm:cxn modelId="{AEE942A1-D828-41F7-959A-9A81D38C0DE8}" srcId="{E2F4DA98-D0E9-48EB-8C42-84F17541FAFB}" destId="{FFEF6E42-C3F8-4D42-B091-D361FD37E3CE}" srcOrd="0" destOrd="0" parTransId="{CDCB8D3A-E8DA-4130-BAB7-886A2A535C79}" sibTransId="{8F1CC4EF-3D55-4E12-AD71-6ABEBCE269D5}"/>
    <dgm:cxn modelId="{B48D6C0B-0067-4C7F-A4CD-9C2F4B9D6779}" type="presParOf" srcId="{69BE081B-F2CD-404A-9889-23C3D08E1188}" destId="{4DEAE7FC-21F0-4C5A-8F17-12375437E548}" srcOrd="0" destOrd="0" presId="urn:microsoft.com/office/officeart/2005/8/layout/hProcess11"/>
    <dgm:cxn modelId="{DE2591D9-7706-4468-A582-CE146EF3FCAC}" type="presParOf" srcId="{69BE081B-F2CD-404A-9889-23C3D08E1188}" destId="{EE82E94A-8096-45F9-B96B-F61398CBA29D}" srcOrd="1" destOrd="0" presId="urn:microsoft.com/office/officeart/2005/8/layout/hProcess11"/>
    <dgm:cxn modelId="{B7587F58-4682-4D46-BF09-FEDDAE085AEB}" type="presParOf" srcId="{EE82E94A-8096-45F9-B96B-F61398CBA29D}" destId="{E4269DB5-3BCE-4C5A-AAC6-D6DC44075AD9}" srcOrd="0" destOrd="0" presId="urn:microsoft.com/office/officeart/2005/8/layout/hProcess11"/>
    <dgm:cxn modelId="{32FF2497-7CF2-48BF-B463-F6750D7A033D}" type="presParOf" srcId="{E4269DB5-3BCE-4C5A-AAC6-D6DC44075AD9}" destId="{15D079C6-3A8C-4862-8A01-5C86C58A4A75}" srcOrd="0" destOrd="0" presId="urn:microsoft.com/office/officeart/2005/8/layout/hProcess11"/>
    <dgm:cxn modelId="{94847BBD-352E-400E-94A3-3417BDBD914D}" type="presParOf" srcId="{E4269DB5-3BCE-4C5A-AAC6-D6DC44075AD9}" destId="{13A7FADF-0380-47E7-9ECB-39DF8ABB608F}" srcOrd="1" destOrd="0" presId="urn:microsoft.com/office/officeart/2005/8/layout/hProcess11"/>
    <dgm:cxn modelId="{380BB566-1E2C-49F8-9CEB-5E25B4CBDF32}" type="presParOf" srcId="{E4269DB5-3BCE-4C5A-AAC6-D6DC44075AD9}" destId="{33DD321D-9E69-4549-994D-5B252F325563}" srcOrd="2" destOrd="0" presId="urn:microsoft.com/office/officeart/2005/8/layout/hProcess11"/>
    <dgm:cxn modelId="{DC7F605D-5E69-4504-BC7C-5AADF3D1A2FD}" type="presParOf" srcId="{EE82E94A-8096-45F9-B96B-F61398CBA29D}" destId="{EC5EA1F7-B70B-42E2-81DD-5AF84D70B61B}" srcOrd="1" destOrd="0" presId="urn:microsoft.com/office/officeart/2005/8/layout/hProcess11"/>
    <dgm:cxn modelId="{E2BBF9CD-0CC0-4FAE-BBA3-F6A9E626FE17}" type="presParOf" srcId="{EE82E94A-8096-45F9-B96B-F61398CBA29D}" destId="{C8518955-B485-4EE8-B0A9-7BD9FC67EAAD}" srcOrd="2" destOrd="0" presId="urn:microsoft.com/office/officeart/2005/8/layout/hProcess11"/>
    <dgm:cxn modelId="{2BD41D50-5AEB-408A-9BE1-CF9310CA3CA3}" type="presParOf" srcId="{C8518955-B485-4EE8-B0A9-7BD9FC67EAAD}" destId="{A8D592F3-F3A6-45D2-A2D4-C36B2B3366C6}" srcOrd="0" destOrd="0" presId="urn:microsoft.com/office/officeart/2005/8/layout/hProcess11"/>
    <dgm:cxn modelId="{C8255435-3496-4520-9C12-62BF0B33597B}" type="presParOf" srcId="{C8518955-B485-4EE8-B0A9-7BD9FC67EAAD}" destId="{762BB25A-E8AC-461A-B87C-DAF1FCF3ED5E}" srcOrd="1" destOrd="0" presId="urn:microsoft.com/office/officeart/2005/8/layout/hProcess11"/>
    <dgm:cxn modelId="{E850A392-8366-4FC3-A4B0-786933A141EA}" type="presParOf" srcId="{C8518955-B485-4EE8-B0A9-7BD9FC67EAAD}" destId="{8A8E4894-0D7A-4852-A0BA-225FCEFF40A8}" srcOrd="2" destOrd="0" presId="urn:microsoft.com/office/officeart/2005/8/layout/hProcess11"/>
    <dgm:cxn modelId="{1DE4368A-AB28-4C38-8292-F52FAA8BCFF3}" type="presParOf" srcId="{EE82E94A-8096-45F9-B96B-F61398CBA29D}" destId="{14CC9F67-306A-47B9-89E8-7467D5948199}" srcOrd="3" destOrd="0" presId="urn:microsoft.com/office/officeart/2005/8/layout/hProcess11"/>
    <dgm:cxn modelId="{D554D269-0C2B-4F10-9C38-13E891896F4B}" type="presParOf" srcId="{EE82E94A-8096-45F9-B96B-F61398CBA29D}" destId="{050B404D-0320-4B0F-B651-31E81CE17AAD}" srcOrd="4" destOrd="0" presId="urn:microsoft.com/office/officeart/2005/8/layout/hProcess11"/>
    <dgm:cxn modelId="{C49AE5BC-D2AC-4230-AA27-9BB215B25652}" type="presParOf" srcId="{050B404D-0320-4B0F-B651-31E81CE17AAD}" destId="{7175BADA-0678-40AE-9ADF-A75E51B96B80}" srcOrd="0" destOrd="0" presId="urn:microsoft.com/office/officeart/2005/8/layout/hProcess11"/>
    <dgm:cxn modelId="{AB364C9A-0372-4BC4-9C55-E092EF0EE76F}" type="presParOf" srcId="{050B404D-0320-4B0F-B651-31E81CE17AAD}" destId="{CE398013-086D-4649-9922-3A787F1267FE}" srcOrd="1" destOrd="0" presId="urn:microsoft.com/office/officeart/2005/8/layout/hProcess11"/>
    <dgm:cxn modelId="{8F16DA5D-ED3D-41FC-A273-18FC52D05546}" type="presParOf" srcId="{050B404D-0320-4B0F-B651-31E81CE17AAD}" destId="{784C3897-B540-4F20-A3EA-66DDAA738C7E}"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6F022A6-0BE2-4996-9B1E-55EE932E18E6}"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A124DBBB-64AF-4DE8-9140-CAE5AF494A2D}">
      <dgm:prSet custT="1"/>
      <dgm:spPr/>
      <dgm:t>
        <a:bodyPr/>
        <a:lstStyle/>
        <a:p>
          <a:pPr rtl="0"/>
          <a:r>
            <a:rPr lang="en-US" sz="3200" dirty="0" smtClean="0"/>
            <a:t>A “Consent to Individually-Based Limitations” form must be completed for </a:t>
          </a:r>
          <a:r>
            <a:rPr lang="en-US" sz="3200" u="sng" dirty="0" smtClean="0"/>
            <a:t>each</a:t>
          </a:r>
          <a:r>
            <a:rPr lang="en-US" sz="3200" dirty="0" smtClean="0"/>
            <a:t> limitation.</a:t>
          </a:r>
          <a:endParaRPr lang="en-US" sz="3200" dirty="0"/>
        </a:p>
      </dgm:t>
    </dgm:pt>
    <dgm:pt modelId="{A4A3037A-F16C-4661-9B0A-6D25CF6FD5C1}" type="parTrans" cxnId="{C5D2ED92-DC98-4CED-AEA6-649935F9E6F1}">
      <dgm:prSet/>
      <dgm:spPr/>
      <dgm:t>
        <a:bodyPr/>
        <a:lstStyle/>
        <a:p>
          <a:endParaRPr lang="en-US"/>
        </a:p>
      </dgm:t>
    </dgm:pt>
    <dgm:pt modelId="{C36B47AE-8F23-44D6-BF33-EDCDB2D026E9}" type="sibTrans" cxnId="{C5D2ED92-DC98-4CED-AEA6-649935F9E6F1}">
      <dgm:prSet/>
      <dgm:spPr/>
      <dgm:t>
        <a:bodyPr/>
        <a:lstStyle/>
        <a:p>
          <a:endParaRPr lang="en-US"/>
        </a:p>
      </dgm:t>
    </dgm:pt>
    <dgm:pt modelId="{AEC8D2BB-8A90-49FB-8C80-169B08227D51}">
      <dgm:prSet custT="1"/>
      <dgm:spPr/>
      <dgm:t>
        <a:bodyPr/>
        <a:lstStyle/>
        <a:p>
          <a:pPr rtl="0"/>
          <a:r>
            <a:rPr lang="en-US" sz="3200" dirty="0" smtClean="0"/>
            <a:t>This means using a </a:t>
          </a:r>
          <a:r>
            <a:rPr lang="en-US" sz="3200" u="sng" dirty="0" smtClean="0"/>
            <a:t>separate</a:t>
          </a:r>
          <a:r>
            <a:rPr lang="en-US" sz="3200" dirty="0" smtClean="0"/>
            <a:t> form for </a:t>
          </a:r>
          <a:r>
            <a:rPr lang="en-US" sz="3200" u="sng" dirty="0" smtClean="0"/>
            <a:t>each</a:t>
          </a:r>
          <a:r>
            <a:rPr lang="en-US" sz="3200" dirty="0" smtClean="0"/>
            <a:t> limitation.</a:t>
          </a:r>
          <a:endParaRPr lang="en-US" sz="3200" dirty="0"/>
        </a:p>
      </dgm:t>
    </dgm:pt>
    <dgm:pt modelId="{D20976ED-4050-4823-9928-1EBBCCEA0061}" type="parTrans" cxnId="{A75CD14B-0E0A-4352-B5C5-3C2484266E5F}">
      <dgm:prSet/>
      <dgm:spPr/>
      <dgm:t>
        <a:bodyPr/>
        <a:lstStyle/>
        <a:p>
          <a:endParaRPr lang="en-US"/>
        </a:p>
      </dgm:t>
    </dgm:pt>
    <dgm:pt modelId="{0AD4338E-D33D-414A-BAF2-B3059E2440E6}" type="sibTrans" cxnId="{A75CD14B-0E0A-4352-B5C5-3C2484266E5F}">
      <dgm:prSet/>
      <dgm:spPr/>
      <dgm:t>
        <a:bodyPr/>
        <a:lstStyle/>
        <a:p>
          <a:endParaRPr lang="en-US"/>
        </a:p>
      </dgm:t>
    </dgm:pt>
    <dgm:pt modelId="{04EF2EA3-683C-4C8C-BE3E-C5D5735E8D8E}">
      <dgm:prSet custT="1"/>
      <dgm:spPr/>
      <dgm:t>
        <a:bodyPr/>
        <a:lstStyle/>
        <a:p>
          <a:pPr rtl="0"/>
          <a:r>
            <a:rPr lang="en-US" sz="3200" dirty="0" smtClean="0"/>
            <a:t>Each form must be completely filled out.</a:t>
          </a:r>
          <a:endParaRPr lang="en-US" sz="3200" dirty="0"/>
        </a:p>
      </dgm:t>
    </dgm:pt>
    <dgm:pt modelId="{79E76955-B011-4814-A500-5B5E3E72D017}" type="parTrans" cxnId="{89517C03-FBBD-4EB1-9EA6-FDAF4E2788D2}">
      <dgm:prSet/>
      <dgm:spPr/>
      <dgm:t>
        <a:bodyPr/>
        <a:lstStyle/>
        <a:p>
          <a:endParaRPr lang="en-US"/>
        </a:p>
      </dgm:t>
    </dgm:pt>
    <dgm:pt modelId="{A32F24A8-20F7-4BDF-BF13-6B1D6C5CEBCE}" type="sibTrans" cxnId="{89517C03-FBBD-4EB1-9EA6-FDAF4E2788D2}">
      <dgm:prSet/>
      <dgm:spPr/>
      <dgm:t>
        <a:bodyPr/>
        <a:lstStyle/>
        <a:p>
          <a:endParaRPr lang="en-US"/>
        </a:p>
      </dgm:t>
    </dgm:pt>
    <dgm:pt modelId="{5CC9F1D9-EFB6-42B2-B031-9176D270991B}" type="pres">
      <dgm:prSet presAssocID="{46F022A6-0BE2-4996-9B1E-55EE932E18E6}" presName="linear" presStyleCnt="0">
        <dgm:presLayoutVars>
          <dgm:animLvl val="lvl"/>
          <dgm:resizeHandles val="exact"/>
        </dgm:presLayoutVars>
      </dgm:prSet>
      <dgm:spPr/>
      <dgm:t>
        <a:bodyPr/>
        <a:lstStyle/>
        <a:p>
          <a:endParaRPr lang="en-US"/>
        </a:p>
      </dgm:t>
    </dgm:pt>
    <dgm:pt modelId="{5ABFAA82-A58C-42BA-B2B6-6E2B66772F8A}" type="pres">
      <dgm:prSet presAssocID="{A124DBBB-64AF-4DE8-9140-CAE5AF494A2D}" presName="parentText" presStyleLbl="node1" presStyleIdx="0" presStyleCnt="3">
        <dgm:presLayoutVars>
          <dgm:chMax val="0"/>
          <dgm:bulletEnabled val="1"/>
        </dgm:presLayoutVars>
      </dgm:prSet>
      <dgm:spPr/>
      <dgm:t>
        <a:bodyPr/>
        <a:lstStyle/>
        <a:p>
          <a:endParaRPr lang="en-US"/>
        </a:p>
      </dgm:t>
    </dgm:pt>
    <dgm:pt modelId="{2E972031-957A-44BC-9932-E78EB9062EFF}" type="pres">
      <dgm:prSet presAssocID="{C36B47AE-8F23-44D6-BF33-EDCDB2D026E9}" presName="spacer" presStyleCnt="0"/>
      <dgm:spPr/>
    </dgm:pt>
    <dgm:pt modelId="{9B1B6702-67D2-4B68-A497-15A060E7C2B5}" type="pres">
      <dgm:prSet presAssocID="{AEC8D2BB-8A90-49FB-8C80-169B08227D51}" presName="parentText" presStyleLbl="node1" presStyleIdx="1" presStyleCnt="3">
        <dgm:presLayoutVars>
          <dgm:chMax val="0"/>
          <dgm:bulletEnabled val="1"/>
        </dgm:presLayoutVars>
      </dgm:prSet>
      <dgm:spPr/>
      <dgm:t>
        <a:bodyPr/>
        <a:lstStyle/>
        <a:p>
          <a:endParaRPr lang="en-US"/>
        </a:p>
      </dgm:t>
    </dgm:pt>
    <dgm:pt modelId="{0BE8023F-9F63-4B3E-96FC-FD0397C37083}" type="pres">
      <dgm:prSet presAssocID="{0AD4338E-D33D-414A-BAF2-B3059E2440E6}" presName="spacer" presStyleCnt="0"/>
      <dgm:spPr/>
    </dgm:pt>
    <dgm:pt modelId="{D8D644C9-F70D-4C66-9D5F-E7906FD9E3FC}" type="pres">
      <dgm:prSet presAssocID="{04EF2EA3-683C-4C8C-BE3E-C5D5735E8D8E}" presName="parentText" presStyleLbl="node1" presStyleIdx="2" presStyleCnt="3">
        <dgm:presLayoutVars>
          <dgm:chMax val="0"/>
          <dgm:bulletEnabled val="1"/>
        </dgm:presLayoutVars>
      </dgm:prSet>
      <dgm:spPr/>
      <dgm:t>
        <a:bodyPr/>
        <a:lstStyle/>
        <a:p>
          <a:endParaRPr lang="en-US"/>
        </a:p>
      </dgm:t>
    </dgm:pt>
  </dgm:ptLst>
  <dgm:cxnLst>
    <dgm:cxn modelId="{89517C03-FBBD-4EB1-9EA6-FDAF4E2788D2}" srcId="{46F022A6-0BE2-4996-9B1E-55EE932E18E6}" destId="{04EF2EA3-683C-4C8C-BE3E-C5D5735E8D8E}" srcOrd="2" destOrd="0" parTransId="{79E76955-B011-4814-A500-5B5E3E72D017}" sibTransId="{A32F24A8-20F7-4BDF-BF13-6B1D6C5CEBCE}"/>
    <dgm:cxn modelId="{A75CD14B-0E0A-4352-B5C5-3C2484266E5F}" srcId="{46F022A6-0BE2-4996-9B1E-55EE932E18E6}" destId="{AEC8D2BB-8A90-49FB-8C80-169B08227D51}" srcOrd="1" destOrd="0" parTransId="{D20976ED-4050-4823-9928-1EBBCCEA0061}" sibTransId="{0AD4338E-D33D-414A-BAF2-B3059E2440E6}"/>
    <dgm:cxn modelId="{C5D2ED92-DC98-4CED-AEA6-649935F9E6F1}" srcId="{46F022A6-0BE2-4996-9B1E-55EE932E18E6}" destId="{A124DBBB-64AF-4DE8-9140-CAE5AF494A2D}" srcOrd="0" destOrd="0" parTransId="{A4A3037A-F16C-4661-9B0A-6D25CF6FD5C1}" sibTransId="{C36B47AE-8F23-44D6-BF33-EDCDB2D026E9}"/>
    <dgm:cxn modelId="{063C8FD7-A8A6-4A2A-BAA0-9B6B9E6AD5E8}" type="presOf" srcId="{46F022A6-0BE2-4996-9B1E-55EE932E18E6}" destId="{5CC9F1D9-EFB6-42B2-B031-9176D270991B}" srcOrd="0" destOrd="0" presId="urn:microsoft.com/office/officeart/2005/8/layout/vList2"/>
    <dgm:cxn modelId="{4EE8A819-A68E-44B9-A52B-2F26DA8339E3}" type="presOf" srcId="{04EF2EA3-683C-4C8C-BE3E-C5D5735E8D8E}" destId="{D8D644C9-F70D-4C66-9D5F-E7906FD9E3FC}" srcOrd="0" destOrd="0" presId="urn:microsoft.com/office/officeart/2005/8/layout/vList2"/>
    <dgm:cxn modelId="{61BCBC79-0DD1-436B-AE85-EEEA7F7F4A2A}" type="presOf" srcId="{AEC8D2BB-8A90-49FB-8C80-169B08227D51}" destId="{9B1B6702-67D2-4B68-A497-15A060E7C2B5}" srcOrd="0" destOrd="0" presId="urn:microsoft.com/office/officeart/2005/8/layout/vList2"/>
    <dgm:cxn modelId="{F2BBFB02-0BED-492D-BA75-96EA7944F529}" type="presOf" srcId="{A124DBBB-64AF-4DE8-9140-CAE5AF494A2D}" destId="{5ABFAA82-A58C-42BA-B2B6-6E2B66772F8A}" srcOrd="0" destOrd="0" presId="urn:microsoft.com/office/officeart/2005/8/layout/vList2"/>
    <dgm:cxn modelId="{61B614CB-8524-4B61-8159-FAA66F37CA55}" type="presParOf" srcId="{5CC9F1D9-EFB6-42B2-B031-9176D270991B}" destId="{5ABFAA82-A58C-42BA-B2B6-6E2B66772F8A}" srcOrd="0" destOrd="0" presId="urn:microsoft.com/office/officeart/2005/8/layout/vList2"/>
    <dgm:cxn modelId="{15BA7187-3A03-45A5-A810-34AA6D8D2DE9}" type="presParOf" srcId="{5CC9F1D9-EFB6-42B2-B031-9176D270991B}" destId="{2E972031-957A-44BC-9932-E78EB9062EFF}" srcOrd="1" destOrd="0" presId="urn:microsoft.com/office/officeart/2005/8/layout/vList2"/>
    <dgm:cxn modelId="{E1C1BC84-65D3-494E-905F-C64776FBF70C}" type="presParOf" srcId="{5CC9F1D9-EFB6-42B2-B031-9176D270991B}" destId="{9B1B6702-67D2-4B68-A497-15A060E7C2B5}" srcOrd="2" destOrd="0" presId="urn:microsoft.com/office/officeart/2005/8/layout/vList2"/>
    <dgm:cxn modelId="{FB491A57-0C38-49AE-8543-72BE64DECFE9}" type="presParOf" srcId="{5CC9F1D9-EFB6-42B2-B031-9176D270991B}" destId="{0BE8023F-9F63-4B3E-96FC-FD0397C37083}" srcOrd="3" destOrd="0" presId="urn:microsoft.com/office/officeart/2005/8/layout/vList2"/>
    <dgm:cxn modelId="{CFC22C6E-C99B-4B91-86E2-5B67B32353EC}" type="presParOf" srcId="{5CC9F1D9-EFB6-42B2-B031-9176D270991B}" destId="{D8D644C9-F70D-4C66-9D5F-E7906FD9E3FC}"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E0642DE-6BD0-4104-B9D3-3D075617E7E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2BEFBB3-35D6-4558-A7B9-7AED0826F2BF}">
      <dgm:prSet/>
      <dgm:spPr/>
      <dgm:t>
        <a:bodyPr/>
        <a:lstStyle/>
        <a:p>
          <a:pPr rtl="0"/>
          <a:r>
            <a:rPr lang="en-US" dirty="0" smtClean="0"/>
            <a:t>Demographic Information:</a:t>
          </a:r>
          <a:endParaRPr lang="en-US" dirty="0"/>
        </a:p>
      </dgm:t>
    </dgm:pt>
    <dgm:pt modelId="{E4059609-9115-4051-B8FC-55436483A555}" type="parTrans" cxnId="{513527B2-237F-43B9-AE40-EB8C05C77C59}">
      <dgm:prSet/>
      <dgm:spPr/>
      <dgm:t>
        <a:bodyPr/>
        <a:lstStyle/>
        <a:p>
          <a:endParaRPr lang="en-US"/>
        </a:p>
      </dgm:t>
    </dgm:pt>
    <dgm:pt modelId="{1B762A82-5C4C-436B-8BCA-3AF82AB5193B}" type="sibTrans" cxnId="{513527B2-237F-43B9-AE40-EB8C05C77C59}">
      <dgm:prSet/>
      <dgm:spPr/>
      <dgm:t>
        <a:bodyPr/>
        <a:lstStyle/>
        <a:p>
          <a:endParaRPr lang="en-US"/>
        </a:p>
      </dgm:t>
    </dgm:pt>
    <dgm:pt modelId="{3BF9F3BB-B07F-4CFA-98EF-1AAF83FA5C49}" type="pres">
      <dgm:prSet presAssocID="{1E0642DE-6BD0-4104-B9D3-3D075617E7EB}" presName="linear" presStyleCnt="0">
        <dgm:presLayoutVars>
          <dgm:animLvl val="lvl"/>
          <dgm:resizeHandles val="exact"/>
        </dgm:presLayoutVars>
      </dgm:prSet>
      <dgm:spPr/>
      <dgm:t>
        <a:bodyPr/>
        <a:lstStyle/>
        <a:p>
          <a:endParaRPr lang="en-US"/>
        </a:p>
      </dgm:t>
    </dgm:pt>
    <dgm:pt modelId="{7FAD7E93-B42D-4AE2-892B-DCFF4E8F74AB}" type="pres">
      <dgm:prSet presAssocID="{82BEFBB3-35D6-4558-A7B9-7AED0826F2BF}" presName="parentText" presStyleLbl="node1" presStyleIdx="0" presStyleCnt="1" custScaleY="65444" custLinFactY="-19044" custLinFactNeighborX="-916" custLinFactNeighborY="-100000">
        <dgm:presLayoutVars>
          <dgm:chMax val="0"/>
          <dgm:bulletEnabled val="1"/>
        </dgm:presLayoutVars>
      </dgm:prSet>
      <dgm:spPr/>
      <dgm:t>
        <a:bodyPr/>
        <a:lstStyle/>
        <a:p>
          <a:endParaRPr lang="en-US"/>
        </a:p>
      </dgm:t>
    </dgm:pt>
  </dgm:ptLst>
  <dgm:cxnLst>
    <dgm:cxn modelId="{513527B2-237F-43B9-AE40-EB8C05C77C59}" srcId="{1E0642DE-6BD0-4104-B9D3-3D075617E7EB}" destId="{82BEFBB3-35D6-4558-A7B9-7AED0826F2BF}" srcOrd="0" destOrd="0" parTransId="{E4059609-9115-4051-B8FC-55436483A555}" sibTransId="{1B762A82-5C4C-436B-8BCA-3AF82AB5193B}"/>
    <dgm:cxn modelId="{12859D80-D182-491A-997B-CEF660D4E25D}" type="presOf" srcId="{1E0642DE-6BD0-4104-B9D3-3D075617E7EB}" destId="{3BF9F3BB-B07F-4CFA-98EF-1AAF83FA5C49}" srcOrd="0" destOrd="0" presId="urn:microsoft.com/office/officeart/2005/8/layout/vList2"/>
    <dgm:cxn modelId="{90A2422C-8173-428C-92F1-CCB0DD791D9F}" type="presOf" srcId="{82BEFBB3-35D6-4558-A7B9-7AED0826F2BF}" destId="{7FAD7E93-B42D-4AE2-892B-DCFF4E8F74AB}" srcOrd="0" destOrd="0" presId="urn:microsoft.com/office/officeart/2005/8/layout/vList2"/>
    <dgm:cxn modelId="{77BAF081-2187-4DB2-B430-261913D3D4ED}" type="presParOf" srcId="{3BF9F3BB-B07F-4CFA-98EF-1AAF83FA5C49}" destId="{7FAD7E93-B42D-4AE2-892B-DCFF4E8F74AB}"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A63D97-4C57-40AE-A963-E974F3AB0504}">
      <dsp:nvSpPr>
        <dsp:cNvPr id="0" name=""/>
        <dsp:cNvSpPr/>
      </dsp:nvSpPr>
      <dsp:spPr>
        <a:xfrm>
          <a:off x="1141057" y="1367"/>
          <a:ext cx="7986396" cy="96171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76200" rIns="114300" bIns="76200" numCol="1" spcCol="1270" anchor="ctr" anchorCtr="0">
          <a:noAutofit/>
        </a:bodyPr>
        <a:lstStyle/>
        <a:p>
          <a:pPr lvl="0" algn="ctr" defTabSz="2667000">
            <a:lnSpc>
              <a:spcPct val="90000"/>
            </a:lnSpc>
            <a:spcBef>
              <a:spcPct val="0"/>
            </a:spcBef>
            <a:spcAft>
              <a:spcPct val="35000"/>
            </a:spcAft>
          </a:pPr>
          <a:r>
            <a:rPr lang="en-US" sz="6000" kern="1200" dirty="0" smtClean="0"/>
            <a:t>Any time…</a:t>
          </a:r>
          <a:endParaRPr lang="en-US" sz="6000" kern="1200" dirty="0"/>
        </a:p>
      </dsp:txBody>
      <dsp:txXfrm>
        <a:off x="1169225" y="29535"/>
        <a:ext cx="7930060" cy="905377"/>
      </dsp:txXfrm>
    </dsp:sp>
    <dsp:sp modelId="{A88CD483-D47D-437D-A560-FC6A9216B835}">
      <dsp:nvSpPr>
        <dsp:cNvPr id="0" name=""/>
        <dsp:cNvSpPr/>
      </dsp:nvSpPr>
      <dsp:spPr>
        <a:xfrm>
          <a:off x="1939697" y="963080"/>
          <a:ext cx="798639" cy="1015722"/>
        </a:xfrm>
        <a:custGeom>
          <a:avLst/>
          <a:gdLst/>
          <a:ahLst/>
          <a:cxnLst/>
          <a:rect l="0" t="0" r="0" b="0"/>
          <a:pathLst>
            <a:path>
              <a:moveTo>
                <a:pt x="0" y="0"/>
              </a:moveTo>
              <a:lnTo>
                <a:pt x="0" y="1015722"/>
              </a:lnTo>
              <a:lnTo>
                <a:pt x="798639" y="1015722"/>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50DC0AA-01ED-46EB-B85D-AE59C3BA143D}">
      <dsp:nvSpPr>
        <dsp:cNvPr id="0" name=""/>
        <dsp:cNvSpPr/>
      </dsp:nvSpPr>
      <dsp:spPr>
        <a:xfrm>
          <a:off x="2738336" y="1301654"/>
          <a:ext cx="6896404" cy="1354296"/>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9055" tIns="39370" rIns="59055" bIns="39370" numCol="1" spcCol="1270" anchor="ctr" anchorCtr="0">
          <a:noAutofit/>
        </a:bodyPr>
        <a:lstStyle/>
        <a:p>
          <a:pPr lvl="0" algn="ctr" defTabSz="1377950">
            <a:lnSpc>
              <a:spcPct val="90000"/>
            </a:lnSpc>
            <a:spcBef>
              <a:spcPct val="0"/>
            </a:spcBef>
            <a:spcAft>
              <a:spcPct val="35000"/>
            </a:spcAft>
          </a:pPr>
          <a:r>
            <a:rPr lang="en-US" sz="3100" kern="1200" dirty="0" smtClean="0"/>
            <a:t>Individually-Based Limitations (IBL’s) can be addressed at an Individual’s annual ISP; OR</a:t>
          </a:r>
          <a:endParaRPr lang="en-US" sz="3100" kern="1200" dirty="0"/>
        </a:p>
      </dsp:txBody>
      <dsp:txXfrm>
        <a:off x="2778002" y="1341320"/>
        <a:ext cx="6817072" cy="1274964"/>
      </dsp:txXfrm>
    </dsp:sp>
    <dsp:sp modelId="{CE3CBB51-D4C0-4C66-A29B-2FBFCBDB0E64}">
      <dsp:nvSpPr>
        <dsp:cNvPr id="0" name=""/>
        <dsp:cNvSpPr/>
      </dsp:nvSpPr>
      <dsp:spPr>
        <a:xfrm>
          <a:off x="1939697" y="963080"/>
          <a:ext cx="798639" cy="2708593"/>
        </a:xfrm>
        <a:custGeom>
          <a:avLst/>
          <a:gdLst/>
          <a:ahLst/>
          <a:cxnLst/>
          <a:rect l="0" t="0" r="0" b="0"/>
          <a:pathLst>
            <a:path>
              <a:moveTo>
                <a:pt x="0" y="0"/>
              </a:moveTo>
              <a:lnTo>
                <a:pt x="0" y="2708593"/>
              </a:lnTo>
              <a:lnTo>
                <a:pt x="798639" y="2708593"/>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5068418-55EE-4845-B9AB-E3E62ACE2B2F}">
      <dsp:nvSpPr>
        <dsp:cNvPr id="0" name=""/>
        <dsp:cNvSpPr/>
      </dsp:nvSpPr>
      <dsp:spPr>
        <a:xfrm>
          <a:off x="2738336" y="2994525"/>
          <a:ext cx="6965570" cy="1354296"/>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9055" tIns="39370" rIns="59055" bIns="39370" numCol="1" spcCol="1270" anchor="ctr" anchorCtr="0">
          <a:noAutofit/>
        </a:bodyPr>
        <a:lstStyle/>
        <a:p>
          <a:pPr lvl="0" algn="ctr" defTabSz="1377950">
            <a:lnSpc>
              <a:spcPct val="90000"/>
            </a:lnSpc>
            <a:spcBef>
              <a:spcPct val="0"/>
            </a:spcBef>
            <a:spcAft>
              <a:spcPct val="35000"/>
            </a:spcAft>
          </a:pPr>
          <a:r>
            <a:rPr lang="en-US" sz="3100" kern="1200" dirty="0" smtClean="0"/>
            <a:t>In the course of a plan year when health and safety issues arise.</a:t>
          </a:r>
          <a:endParaRPr lang="en-US" sz="3100" kern="1200" dirty="0"/>
        </a:p>
      </dsp:txBody>
      <dsp:txXfrm>
        <a:off x="2778002" y="3034191"/>
        <a:ext cx="6886238" cy="127496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2413F3-BC1B-4758-AB31-9DFE80FCB5B4}">
      <dsp:nvSpPr>
        <dsp:cNvPr id="0" name=""/>
        <dsp:cNvSpPr/>
      </dsp:nvSpPr>
      <dsp:spPr>
        <a:xfrm>
          <a:off x="0" y="26261"/>
          <a:ext cx="9720072" cy="1872000"/>
        </a:xfrm>
        <a:prstGeom prst="rect">
          <a:avLst/>
        </a:prstGeom>
        <a:solidFill>
          <a:schemeClr val="accent6">
            <a:shade val="50000"/>
            <a:hueOff val="0"/>
            <a:satOff val="0"/>
            <a:lumOff val="0"/>
            <a:alphaOff val="0"/>
          </a:schemeClr>
        </a:solidFill>
        <a:ln w="15875" cap="flat" cmpd="sng" algn="ctr">
          <a:solidFill>
            <a:schemeClr val="accent6">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146304" rIns="256032" bIns="146304" numCol="1" spcCol="1270" anchor="ctr" anchorCtr="0">
          <a:noAutofit/>
        </a:bodyPr>
        <a:lstStyle/>
        <a:p>
          <a:pPr lvl="0" algn="ctr" defTabSz="1600200">
            <a:lnSpc>
              <a:spcPct val="90000"/>
            </a:lnSpc>
            <a:spcBef>
              <a:spcPct val="0"/>
            </a:spcBef>
            <a:spcAft>
              <a:spcPct val="35000"/>
            </a:spcAft>
          </a:pPr>
          <a:r>
            <a:rPr lang="en-US" sz="3600" kern="1200" dirty="0" smtClean="0"/>
            <a:t>Indicate which Home and Community-Based Services (HCBS) protections is being limited:</a:t>
          </a:r>
          <a:endParaRPr lang="en-US" sz="3600" kern="1200" dirty="0"/>
        </a:p>
      </dsp:txBody>
      <dsp:txXfrm>
        <a:off x="0" y="26261"/>
        <a:ext cx="9720072" cy="1872000"/>
      </dsp:txXfrm>
    </dsp:sp>
    <dsp:sp modelId="{EF38D1F7-89E7-4D53-8936-9B9040645C4C}">
      <dsp:nvSpPr>
        <dsp:cNvPr id="0" name=""/>
        <dsp:cNvSpPr/>
      </dsp:nvSpPr>
      <dsp:spPr>
        <a:xfrm>
          <a:off x="0" y="1898261"/>
          <a:ext cx="9720072" cy="2854800"/>
        </a:xfrm>
        <a:prstGeom prst="rect">
          <a:avLst/>
        </a:prstGeom>
        <a:solidFill>
          <a:schemeClr val="accent6">
            <a:alpha val="90000"/>
            <a:tint val="55000"/>
            <a:hueOff val="0"/>
            <a:satOff val="0"/>
            <a:lumOff val="0"/>
            <a:alphaOff val="0"/>
          </a:schemeClr>
        </a:solidFill>
        <a:ln w="15875" cap="flat" cmpd="sng" algn="ctr">
          <a:solidFill>
            <a:schemeClr val="accent6">
              <a:alpha val="90000"/>
              <a:tint val="55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US" sz="2800" kern="1200" dirty="0" smtClean="0"/>
            <a:t>Access to personal food at any time;</a:t>
          </a:r>
          <a:endParaRPr lang="en-US" sz="2800" kern="1200" dirty="0"/>
        </a:p>
        <a:p>
          <a:pPr marL="285750" lvl="1" indent="-285750" algn="l" defTabSz="1244600">
            <a:lnSpc>
              <a:spcPct val="90000"/>
            </a:lnSpc>
            <a:spcBef>
              <a:spcPct val="0"/>
            </a:spcBef>
            <a:spcAft>
              <a:spcPct val="15000"/>
            </a:spcAft>
            <a:buChar char="••"/>
          </a:pPr>
          <a:r>
            <a:rPr lang="en-US" sz="2800" kern="1200" dirty="0" smtClean="0"/>
            <a:t>Choice of bedroom roommate;</a:t>
          </a:r>
        </a:p>
        <a:p>
          <a:pPr marL="285750" lvl="1" indent="-285750" algn="l" defTabSz="1244600">
            <a:lnSpc>
              <a:spcPct val="90000"/>
            </a:lnSpc>
            <a:spcBef>
              <a:spcPct val="0"/>
            </a:spcBef>
            <a:spcAft>
              <a:spcPct val="15000"/>
            </a:spcAft>
            <a:buChar char="••"/>
          </a:pPr>
          <a:r>
            <a:rPr lang="en-US" sz="2800" kern="1200" dirty="0" smtClean="0"/>
            <a:t>Control of personal schedule and activities;</a:t>
          </a:r>
        </a:p>
        <a:p>
          <a:pPr marL="285750" lvl="1" indent="-285750" algn="l" defTabSz="1244600">
            <a:lnSpc>
              <a:spcPct val="90000"/>
            </a:lnSpc>
            <a:spcBef>
              <a:spcPct val="0"/>
            </a:spcBef>
            <a:spcAft>
              <a:spcPct val="15000"/>
            </a:spcAft>
            <a:buChar char="••"/>
          </a:pPr>
          <a:r>
            <a:rPr lang="en-US" sz="2800" kern="1200" dirty="0" smtClean="0"/>
            <a:t>Furnish and decorate bedroom;</a:t>
          </a:r>
        </a:p>
        <a:p>
          <a:pPr marL="285750" lvl="1" indent="-285750" algn="l" defTabSz="1244600">
            <a:lnSpc>
              <a:spcPct val="90000"/>
            </a:lnSpc>
            <a:spcBef>
              <a:spcPct val="0"/>
            </a:spcBef>
            <a:spcAft>
              <a:spcPct val="15000"/>
            </a:spcAft>
            <a:buChar char="••"/>
          </a:pPr>
          <a:r>
            <a:rPr lang="en-US" sz="2800" kern="1200" dirty="0" smtClean="0"/>
            <a:t>Lockable bedroom doors;</a:t>
          </a:r>
        </a:p>
        <a:p>
          <a:pPr marL="285750" lvl="1" indent="-285750" algn="l" defTabSz="1244600">
            <a:lnSpc>
              <a:spcPct val="90000"/>
            </a:lnSpc>
            <a:spcBef>
              <a:spcPct val="0"/>
            </a:spcBef>
            <a:spcAft>
              <a:spcPct val="15000"/>
            </a:spcAft>
            <a:buChar char="••"/>
          </a:pPr>
          <a:r>
            <a:rPr lang="en-US" sz="2800" kern="1200" dirty="0" smtClean="0"/>
            <a:t>Visitors of the individual’s choosing at any time.</a:t>
          </a:r>
        </a:p>
      </dsp:txBody>
      <dsp:txXfrm>
        <a:off x="0" y="1898261"/>
        <a:ext cx="9720072" cy="285480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95613B-ECAC-4152-B4A4-7CC96761394A}">
      <dsp:nvSpPr>
        <dsp:cNvPr id="0" name=""/>
        <dsp:cNvSpPr/>
      </dsp:nvSpPr>
      <dsp:spPr>
        <a:xfrm>
          <a:off x="484" y="1121604"/>
          <a:ext cx="3373170" cy="2355045"/>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n-US" sz="2800" kern="1200" smtClean="0"/>
            <a:t>Indicate the start date and end date of the limitation.</a:t>
          </a:r>
          <a:endParaRPr lang="en-US" sz="2800" kern="1200"/>
        </a:p>
      </dsp:txBody>
      <dsp:txXfrm>
        <a:off x="69461" y="1190581"/>
        <a:ext cx="3235216" cy="2217091"/>
      </dsp:txXfrm>
    </dsp:sp>
    <dsp:sp modelId="{B69BE9BD-7281-43B4-9A5C-3C397038E503}">
      <dsp:nvSpPr>
        <dsp:cNvPr id="0" name=""/>
        <dsp:cNvSpPr/>
      </dsp:nvSpPr>
      <dsp:spPr>
        <a:xfrm>
          <a:off x="3766161" y="1812418"/>
          <a:ext cx="832115" cy="973418"/>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US" sz="2300" kern="1200"/>
        </a:p>
      </dsp:txBody>
      <dsp:txXfrm>
        <a:off x="3766161" y="2007102"/>
        <a:ext cx="582481" cy="584050"/>
      </dsp:txXfrm>
    </dsp:sp>
    <dsp:sp modelId="{3F64A66B-E303-4B35-A671-2BC11ED29549}">
      <dsp:nvSpPr>
        <dsp:cNvPr id="0" name=""/>
        <dsp:cNvSpPr/>
      </dsp:nvSpPr>
      <dsp:spPr>
        <a:xfrm>
          <a:off x="4943684" y="1121604"/>
          <a:ext cx="6128219" cy="2355045"/>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n-US" sz="2800" kern="1200" dirty="0" smtClean="0"/>
            <a:t>The “Requested End Date” may not be any later than the next ISP date or one year after the start date of the limitation.</a:t>
          </a:r>
        </a:p>
        <a:p>
          <a:pPr lvl="0" algn="ctr" defTabSz="1244600" rtl="0">
            <a:lnSpc>
              <a:spcPct val="90000"/>
            </a:lnSpc>
            <a:spcBef>
              <a:spcPct val="0"/>
            </a:spcBef>
            <a:spcAft>
              <a:spcPct val="35000"/>
            </a:spcAft>
          </a:pPr>
          <a:r>
            <a:rPr lang="en-US" sz="2800" i="1" kern="1200" dirty="0" smtClean="0"/>
            <a:t>(Whichever is earliest)</a:t>
          </a:r>
          <a:endParaRPr lang="en-US" sz="2800" i="1" kern="1200" dirty="0"/>
        </a:p>
      </dsp:txBody>
      <dsp:txXfrm>
        <a:off x="5012661" y="1190581"/>
        <a:ext cx="5990265" cy="2217091"/>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4BF81B-D481-46C8-8477-17764749D0EF}">
      <dsp:nvSpPr>
        <dsp:cNvPr id="0" name=""/>
        <dsp:cNvSpPr/>
      </dsp:nvSpPr>
      <dsp:spPr>
        <a:xfrm rot="5400000">
          <a:off x="10012451" y="340092"/>
          <a:ext cx="1265080" cy="905956"/>
        </a:xfrm>
        <a:prstGeom prst="round2SameRect">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43815" rIns="87630" bIns="43815" numCol="1" spcCol="1270" anchor="ctr" anchorCtr="0">
          <a:noAutofit/>
        </a:bodyPr>
        <a:lstStyle/>
        <a:p>
          <a:pPr marL="228600" lvl="1" indent="-228600" algn="l" defTabSz="1022350">
            <a:lnSpc>
              <a:spcPct val="90000"/>
            </a:lnSpc>
            <a:spcBef>
              <a:spcPct val="0"/>
            </a:spcBef>
            <a:spcAft>
              <a:spcPct val="15000"/>
            </a:spcAft>
            <a:buChar char="••"/>
          </a:pPr>
          <a:r>
            <a:rPr lang="en-US" sz="2300" kern="1200" dirty="0" smtClean="0"/>
            <a:t>OR</a:t>
          </a:r>
          <a:endParaRPr lang="en-US" sz="2300" kern="1200" dirty="0"/>
        </a:p>
      </dsp:txBody>
      <dsp:txXfrm rot="-5400000">
        <a:off x="10192013" y="204756"/>
        <a:ext cx="861731" cy="1176630"/>
      </dsp:txXfrm>
    </dsp:sp>
    <dsp:sp modelId="{3E012EEA-48E6-4523-A114-B125C17D8C87}">
      <dsp:nvSpPr>
        <dsp:cNvPr id="0" name=""/>
        <dsp:cNvSpPr/>
      </dsp:nvSpPr>
      <dsp:spPr>
        <a:xfrm>
          <a:off x="0" y="2395"/>
          <a:ext cx="10192013" cy="158135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t>Each question section can be completed in a narrative format;</a:t>
          </a:r>
          <a:endParaRPr lang="en-US" sz="2800" kern="1200" dirty="0"/>
        </a:p>
      </dsp:txBody>
      <dsp:txXfrm>
        <a:off x="77195" y="79590"/>
        <a:ext cx="10037623" cy="1426960"/>
      </dsp:txXfrm>
    </dsp:sp>
    <dsp:sp modelId="{835AAAAB-7386-43FE-8C6B-C410ADF2BB9D}">
      <dsp:nvSpPr>
        <dsp:cNvPr id="0" name=""/>
        <dsp:cNvSpPr/>
      </dsp:nvSpPr>
      <dsp:spPr>
        <a:xfrm rot="5400000">
          <a:off x="10012451" y="2000510"/>
          <a:ext cx="1265080" cy="905956"/>
        </a:xfrm>
        <a:prstGeom prst="round2SameRect">
          <a:avLst/>
        </a:prstGeom>
        <a:solidFill>
          <a:schemeClr val="accent2">
            <a:tint val="40000"/>
            <a:alpha val="90000"/>
            <a:hueOff val="-920933"/>
            <a:satOff val="6135"/>
            <a:lumOff val="561"/>
            <a:alphaOff val="0"/>
          </a:schemeClr>
        </a:solidFill>
        <a:ln w="15875" cap="flat" cmpd="sng" algn="ctr">
          <a:solidFill>
            <a:schemeClr val="accent2">
              <a:tint val="40000"/>
              <a:alpha val="90000"/>
              <a:hueOff val="-920933"/>
              <a:satOff val="6135"/>
              <a:lumOff val="56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43815" rIns="87630" bIns="43815" numCol="1" spcCol="1270" anchor="ctr" anchorCtr="0">
          <a:noAutofit/>
        </a:bodyPr>
        <a:lstStyle/>
        <a:p>
          <a:pPr marL="228600" lvl="1" indent="-228600" algn="l" defTabSz="1022350">
            <a:lnSpc>
              <a:spcPct val="90000"/>
            </a:lnSpc>
            <a:spcBef>
              <a:spcPct val="0"/>
            </a:spcBef>
            <a:spcAft>
              <a:spcPct val="15000"/>
            </a:spcAft>
            <a:buChar char="••"/>
          </a:pPr>
          <a:r>
            <a:rPr lang="en-US" sz="2300" kern="1200" dirty="0" smtClean="0"/>
            <a:t>OR</a:t>
          </a:r>
          <a:endParaRPr lang="en-US" sz="2300" kern="1200" dirty="0"/>
        </a:p>
      </dsp:txBody>
      <dsp:txXfrm rot="-5400000">
        <a:off x="10192013" y="1865174"/>
        <a:ext cx="861731" cy="1176630"/>
      </dsp:txXfrm>
    </dsp:sp>
    <dsp:sp modelId="{A179D449-9A85-42FF-BBC2-123614E7B50D}">
      <dsp:nvSpPr>
        <dsp:cNvPr id="0" name=""/>
        <dsp:cNvSpPr/>
      </dsp:nvSpPr>
      <dsp:spPr>
        <a:xfrm>
          <a:off x="0" y="1662813"/>
          <a:ext cx="10192013" cy="1581350"/>
        </a:xfrm>
        <a:prstGeom prst="roundRect">
          <a:avLst/>
        </a:prstGeom>
        <a:solidFill>
          <a:schemeClr val="accent2">
            <a:hueOff val="-661686"/>
            <a:satOff val="746"/>
            <a:lumOff val="176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t>The information can be provided by a cut and paste;</a:t>
          </a:r>
          <a:endParaRPr lang="en-US" sz="2800" kern="1200" dirty="0"/>
        </a:p>
      </dsp:txBody>
      <dsp:txXfrm>
        <a:off x="77195" y="1740008"/>
        <a:ext cx="10037623" cy="1426960"/>
      </dsp:txXfrm>
    </dsp:sp>
    <dsp:sp modelId="{8DCAEAED-E1B5-4056-B858-86374483B741}">
      <dsp:nvSpPr>
        <dsp:cNvPr id="0" name=""/>
        <dsp:cNvSpPr/>
      </dsp:nvSpPr>
      <dsp:spPr>
        <a:xfrm rot="5400000">
          <a:off x="6920570" y="559501"/>
          <a:ext cx="1265080" cy="7108810"/>
        </a:xfrm>
        <a:prstGeom prst="round2SameRect">
          <a:avLst/>
        </a:prstGeom>
        <a:solidFill>
          <a:schemeClr val="accent2">
            <a:tint val="40000"/>
            <a:alpha val="90000"/>
            <a:hueOff val="-1841865"/>
            <a:satOff val="12270"/>
            <a:lumOff val="1122"/>
            <a:alphaOff val="0"/>
          </a:schemeClr>
        </a:solidFill>
        <a:ln w="15875" cap="flat" cmpd="sng" algn="ctr">
          <a:solidFill>
            <a:schemeClr val="accent2">
              <a:tint val="40000"/>
              <a:alpha val="90000"/>
              <a:hueOff val="-1841865"/>
              <a:satOff val="12270"/>
              <a:lumOff val="112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43815" rIns="87630" bIns="43815" numCol="1" spcCol="1270" anchor="ctr" anchorCtr="0">
          <a:noAutofit/>
        </a:bodyPr>
        <a:lstStyle/>
        <a:p>
          <a:pPr marL="228600" lvl="1" indent="-228600" algn="l" defTabSz="1022350">
            <a:lnSpc>
              <a:spcPct val="90000"/>
            </a:lnSpc>
            <a:spcBef>
              <a:spcPct val="0"/>
            </a:spcBef>
            <a:spcAft>
              <a:spcPct val="15000"/>
            </a:spcAft>
            <a:buChar char="••"/>
          </a:pPr>
          <a:r>
            <a:rPr lang="en-US" sz="2300" kern="1200" dirty="0" smtClean="0"/>
            <a:t>“See Functional Behavioral Assessment dated 1/10/16”;  </a:t>
          </a:r>
          <a:endParaRPr lang="en-US" sz="2300" kern="1200" dirty="0"/>
        </a:p>
        <a:p>
          <a:pPr marL="228600" lvl="1" indent="-228600" algn="l" defTabSz="1022350">
            <a:lnSpc>
              <a:spcPct val="90000"/>
            </a:lnSpc>
            <a:spcBef>
              <a:spcPct val="0"/>
            </a:spcBef>
            <a:spcAft>
              <a:spcPct val="15000"/>
            </a:spcAft>
            <a:buChar char="••"/>
          </a:pPr>
          <a:r>
            <a:rPr lang="en-US" sz="2300" kern="1200" dirty="0" smtClean="0"/>
            <a:t>“See ISP Risk Management Plan under Aspiration Risk”.</a:t>
          </a:r>
        </a:p>
        <a:p>
          <a:pPr marL="228600" lvl="1" indent="-228600" algn="l" defTabSz="1022350">
            <a:lnSpc>
              <a:spcPct val="90000"/>
            </a:lnSpc>
            <a:spcBef>
              <a:spcPct val="0"/>
            </a:spcBef>
            <a:spcAft>
              <a:spcPct val="15000"/>
            </a:spcAft>
            <a:buChar char="••"/>
          </a:pPr>
          <a:r>
            <a:rPr lang="en-US" sz="2300" kern="1200" dirty="0" smtClean="0"/>
            <a:t>“See Behavior Support Plan dated 3/30/16”</a:t>
          </a:r>
          <a:endParaRPr lang="en-US" sz="2300" kern="1200" dirty="0"/>
        </a:p>
      </dsp:txBody>
      <dsp:txXfrm rot="-5400000">
        <a:off x="3998705" y="3543122"/>
        <a:ext cx="7047054" cy="1141568"/>
      </dsp:txXfrm>
    </dsp:sp>
    <dsp:sp modelId="{B7902328-DEB2-4BE3-AF6E-77F98878E648}">
      <dsp:nvSpPr>
        <dsp:cNvPr id="0" name=""/>
        <dsp:cNvSpPr/>
      </dsp:nvSpPr>
      <dsp:spPr>
        <a:xfrm>
          <a:off x="0" y="3323231"/>
          <a:ext cx="3998705" cy="1581350"/>
        </a:xfrm>
        <a:prstGeom prst="round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t>This section can reference where the information can be found, such as:</a:t>
          </a:r>
          <a:endParaRPr lang="en-US" sz="2800" kern="1200" dirty="0"/>
        </a:p>
      </dsp:txBody>
      <dsp:txXfrm>
        <a:off x="77195" y="3400426"/>
        <a:ext cx="3844315" cy="142696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94B7D3-E061-43F7-A212-DAB12996955D}">
      <dsp:nvSpPr>
        <dsp:cNvPr id="0" name=""/>
        <dsp:cNvSpPr/>
      </dsp:nvSpPr>
      <dsp:spPr>
        <a:xfrm>
          <a:off x="0" y="20311"/>
          <a:ext cx="10111635" cy="1197790"/>
        </a:xfrm>
        <a:prstGeom prst="rect">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8920" tIns="142240" rIns="248920" bIns="142240" numCol="1" spcCol="1270" anchor="ctr" anchorCtr="0">
          <a:noAutofit/>
        </a:bodyPr>
        <a:lstStyle/>
        <a:p>
          <a:pPr lvl="0" algn="ctr" defTabSz="1555750" rtl="0">
            <a:lnSpc>
              <a:spcPct val="90000"/>
            </a:lnSpc>
            <a:spcBef>
              <a:spcPct val="0"/>
            </a:spcBef>
            <a:spcAft>
              <a:spcPct val="35000"/>
            </a:spcAft>
          </a:pPr>
          <a:r>
            <a:rPr lang="en-US" sz="3500" kern="1200" smtClean="0"/>
            <a:t>Discuss what the limitation actually is.  The description needs to answer the following information:</a:t>
          </a:r>
          <a:endParaRPr lang="en-US" sz="3500" kern="1200"/>
        </a:p>
      </dsp:txBody>
      <dsp:txXfrm>
        <a:off x="0" y="20311"/>
        <a:ext cx="10111635" cy="1197790"/>
      </dsp:txXfrm>
    </dsp:sp>
    <dsp:sp modelId="{BD9083F7-F19D-4F81-84B1-262926480819}">
      <dsp:nvSpPr>
        <dsp:cNvPr id="0" name=""/>
        <dsp:cNvSpPr/>
      </dsp:nvSpPr>
      <dsp:spPr>
        <a:xfrm>
          <a:off x="0" y="1154739"/>
          <a:ext cx="10111635" cy="3458700"/>
        </a:xfrm>
        <a:prstGeom prst="rect">
          <a:avLst/>
        </a:prstGeom>
        <a:solidFill>
          <a:schemeClr val="accent3">
            <a:tint val="40000"/>
            <a:alpha val="90000"/>
            <a:hueOff val="0"/>
            <a:satOff val="0"/>
            <a:lumOff val="0"/>
            <a:alphaOff val="0"/>
          </a:schemeClr>
        </a:solidFill>
        <a:ln w="15875"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6690" tIns="186690" rIns="248920" bIns="280035" numCol="1" spcCol="1270" anchor="t" anchorCtr="0">
          <a:noAutofit/>
        </a:bodyPr>
        <a:lstStyle/>
        <a:p>
          <a:pPr marL="285750" lvl="1" indent="-285750" algn="l" defTabSz="1555750">
            <a:lnSpc>
              <a:spcPct val="90000"/>
            </a:lnSpc>
            <a:spcBef>
              <a:spcPct val="0"/>
            </a:spcBef>
            <a:spcAft>
              <a:spcPct val="15000"/>
            </a:spcAft>
            <a:buChar char="••"/>
          </a:pPr>
          <a:r>
            <a:rPr lang="en-US" sz="3500" kern="1200" smtClean="0"/>
            <a:t>What can be observed?  </a:t>
          </a:r>
          <a:endParaRPr lang="en-US" sz="3500" kern="1200"/>
        </a:p>
        <a:p>
          <a:pPr marL="285750" lvl="1" indent="-285750" algn="l" defTabSz="1555750">
            <a:lnSpc>
              <a:spcPct val="90000"/>
            </a:lnSpc>
            <a:spcBef>
              <a:spcPct val="0"/>
            </a:spcBef>
            <a:spcAft>
              <a:spcPct val="15000"/>
            </a:spcAft>
            <a:buChar char="••"/>
          </a:pPr>
          <a:r>
            <a:rPr lang="en-US" sz="3500" kern="1200" dirty="0" smtClean="0"/>
            <a:t>How is it implemented? </a:t>
          </a:r>
        </a:p>
        <a:p>
          <a:pPr marL="285750" lvl="1" indent="-285750" algn="l" defTabSz="1555750">
            <a:lnSpc>
              <a:spcPct val="90000"/>
            </a:lnSpc>
            <a:spcBef>
              <a:spcPct val="0"/>
            </a:spcBef>
            <a:spcAft>
              <a:spcPct val="15000"/>
            </a:spcAft>
            <a:buChar char="••"/>
          </a:pPr>
          <a:r>
            <a:rPr lang="en-US" sz="3500" kern="1200" smtClean="0"/>
            <a:t>When? </a:t>
          </a:r>
          <a:endParaRPr lang="en-US" sz="3500" kern="1200" dirty="0" smtClean="0"/>
        </a:p>
        <a:p>
          <a:pPr marL="285750" lvl="1" indent="-285750" algn="l" defTabSz="1555750">
            <a:lnSpc>
              <a:spcPct val="90000"/>
            </a:lnSpc>
            <a:spcBef>
              <a:spcPct val="0"/>
            </a:spcBef>
            <a:spcAft>
              <a:spcPct val="15000"/>
            </a:spcAft>
            <a:buChar char="••"/>
          </a:pPr>
          <a:r>
            <a:rPr lang="en-US" sz="3500" kern="1200" dirty="0" smtClean="0"/>
            <a:t>How often? </a:t>
          </a:r>
        </a:p>
        <a:p>
          <a:pPr marL="285750" lvl="1" indent="-285750" algn="l" defTabSz="1555750">
            <a:lnSpc>
              <a:spcPct val="90000"/>
            </a:lnSpc>
            <a:spcBef>
              <a:spcPct val="0"/>
            </a:spcBef>
            <a:spcAft>
              <a:spcPct val="15000"/>
            </a:spcAft>
            <a:buChar char="••"/>
          </a:pPr>
          <a:r>
            <a:rPr lang="en-US" sz="3500" kern="1200" smtClean="0"/>
            <a:t>By whom?</a:t>
          </a:r>
          <a:endParaRPr lang="en-US" sz="3500" kern="1200" dirty="0" smtClean="0"/>
        </a:p>
        <a:p>
          <a:pPr marL="285750" lvl="1" indent="-285750" algn="l" defTabSz="1555750">
            <a:lnSpc>
              <a:spcPct val="90000"/>
            </a:lnSpc>
            <a:spcBef>
              <a:spcPct val="0"/>
            </a:spcBef>
            <a:spcAft>
              <a:spcPct val="15000"/>
            </a:spcAft>
            <a:buChar char="••"/>
          </a:pPr>
          <a:r>
            <a:rPr lang="en-US" sz="3500" kern="1200" smtClean="0"/>
            <a:t>How is it proportional to the risk?</a:t>
          </a:r>
          <a:endParaRPr lang="en-US" sz="3500" kern="1200" dirty="0"/>
        </a:p>
      </dsp:txBody>
      <dsp:txXfrm>
        <a:off x="0" y="1154739"/>
        <a:ext cx="10111635" cy="345870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B7922B-5B4B-426A-8464-9A08EAA67EFC}">
      <dsp:nvSpPr>
        <dsp:cNvPr id="0" name=""/>
        <dsp:cNvSpPr/>
      </dsp:nvSpPr>
      <dsp:spPr>
        <a:xfrm>
          <a:off x="0" y="0"/>
          <a:ext cx="10555254" cy="121680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lvl="0" algn="l" defTabSz="2133600">
            <a:lnSpc>
              <a:spcPct val="90000"/>
            </a:lnSpc>
            <a:spcBef>
              <a:spcPct val="0"/>
            </a:spcBef>
            <a:spcAft>
              <a:spcPct val="35000"/>
            </a:spcAft>
          </a:pPr>
          <a:r>
            <a:rPr lang="en-US" sz="4800" kern="1200" dirty="0" smtClean="0"/>
            <a:t>In this section, describe:</a:t>
          </a:r>
          <a:endParaRPr lang="en-US" sz="4800" kern="1200" dirty="0"/>
        </a:p>
      </dsp:txBody>
      <dsp:txXfrm>
        <a:off x="59399" y="59399"/>
        <a:ext cx="10436456" cy="1098002"/>
      </dsp:txXfrm>
    </dsp:sp>
    <dsp:sp modelId="{3256DF71-EAB7-4012-9F1E-E31303326899}">
      <dsp:nvSpPr>
        <dsp:cNvPr id="0" name=""/>
        <dsp:cNvSpPr/>
      </dsp:nvSpPr>
      <dsp:spPr>
        <a:xfrm>
          <a:off x="0" y="1639435"/>
          <a:ext cx="10555254" cy="2691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5129" tIns="40640" rIns="227584" bIns="40640" numCol="1" spcCol="1270" anchor="t" anchorCtr="0">
          <a:noAutofit/>
        </a:bodyPr>
        <a:lstStyle/>
        <a:p>
          <a:pPr marL="285750" lvl="1" indent="-285750" algn="l" defTabSz="1422400">
            <a:lnSpc>
              <a:spcPct val="90000"/>
            </a:lnSpc>
            <a:spcBef>
              <a:spcPct val="0"/>
            </a:spcBef>
            <a:spcAft>
              <a:spcPct val="20000"/>
            </a:spcAft>
            <a:buChar char="••"/>
          </a:pPr>
          <a:r>
            <a:rPr lang="en-US" sz="3200" kern="1200" dirty="0" smtClean="0"/>
            <a:t>What current health and safety need is addressed through the limitation;</a:t>
          </a:r>
          <a:endParaRPr lang="en-US" sz="3200" kern="1200" dirty="0"/>
        </a:p>
        <a:p>
          <a:pPr marL="285750" lvl="1" indent="-285750" algn="l" defTabSz="1422400">
            <a:lnSpc>
              <a:spcPct val="90000"/>
            </a:lnSpc>
            <a:spcBef>
              <a:spcPct val="0"/>
            </a:spcBef>
            <a:spcAft>
              <a:spcPct val="20000"/>
            </a:spcAft>
            <a:buChar char="••"/>
          </a:pPr>
          <a:r>
            <a:rPr lang="en-US" sz="3200" kern="1200" dirty="0" smtClean="0"/>
            <a:t>How and when was the need identified (including assessment tool used);</a:t>
          </a:r>
        </a:p>
        <a:p>
          <a:pPr marL="285750" lvl="1" indent="-285750" algn="l" defTabSz="1422400">
            <a:lnSpc>
              <a:spcPct val="90000"/>
            </a:lnSpc>
            <a:spcBef>
              <a:spcPct val="0"/>
            </a:spcBef>
            <a:spcAft>
              <a:spcPct val="20000"/>
            </a:spcAft>
            <a:buChar char="••"/>
          </a:pPr>
          <a:r>
            <a:rPr lang="en-US" sz="3200" kern="1200" dirty="0" smtClean="0"/>
            <a:t>What makes this a </a:t>
          </a:r>
          <a:r>
            <a:rPr lang="en-US" sz="3200" u="sng" kern="1200" dirty="0" smtClean="0"/>
            <a:t>current</a:t>
          </a:r>
          <a:r>
            <a:rPr lang="en-US" sz="3200" kern="1200" dirty="0" smtClean="0"/>
            <a:t> need (i.e. What recent event occurred to drive the need for a limitation?)</a:t>
          </a:r>
          <a:endParaRPr lang="en-US" sz="3200" kern="1200" dirty="0"/>
        </a:p>
      </dsp:txBody>
      <dsp:txXfrm>
        <a:off x="0" y="1639435"/>
        <a:ext cx="10555254" cy="269100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1F3040-2EBD-4CBF-A04E-97F928112C6D}">
      <dsp:nvSpPr>
        <dsp:cNvPr id="0" name=""/>
        <dsp:cNvSpPr/>
      </dsp:nvSpPr>
      <dsp:spPr>
        <a:xfrm>
          <a:off x="0" y="74101"/>
          <a:ext cx="10010870" cy="1396394"/>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kern="1200" dirty="0" smtClean="0"/>
            <a:t>There must be a current health and safety risk </a:t>
          </a:r>
          <a:r>
            <a:rPr lang="en-US" sz="2800" u="sng" kern="1200" dirty="0" smtClean="0"/>
            <a:t>and</a:t>
          </a:r>
          <a:r>
            <a:rPr lang="en-US" sz="2800" kern="1200" dirty="0" smtClean="0"/>
            <a:t> active need for support to mitigate the risk for a limitation to be valid.</a:t>
          </a:r>
          <a:endParaRPr lang="en-US" sz="2800" kern="1200" dirty="0"/>
        </a:p>
      </dsp:txBody>
      <dsp:txXfrm>
        <a:off x="68166" y="142267"/>
        <a:ext cx="9874538" cy="1260062"/>
      </dsp:txXfrm>
    </dsp:sp>
    <dsp:sp modelId="{094412ED-09E0-47D4-8C3C-89A11B05919B}">
      <dsp:nvSpPr>
        <dsp:cNvPr id="0" name=""/>
        <dsp:cNvSpPr/>
      </dsp:nvSpPr>
      <dsp:spPr>
        <a:xfrm>
          <a:off x="0" y="1551136"/>
          <a:ext cx="10010870" cy="1396394"/>
        </a:xfrm>
        <a:prstGeom prst="roundRect">
          <a:avLst/>
        </a:prstGeom>
        <a:solidFill>
          <a:schemeClr val="accent4">
            <a:hueOff val="-764177"/>
            <a:satOff val="-5123"/>
            <a:lumOff val="-529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kern="1200" dirty="0" smtClean="0"/>
            <a:t>Historical references, including identification of past events or practices applied are not sufficient to justify a need for an IBL.</a:t>
          </a:r>
          <a:endParaRPr lang="en-US" sz="2800" kern="1200" dirty="0"/>
        </a:p>
      </dsp:txBody>
      <dsp:txXfrm>
        <a:off x="68166" y="1619302"/>
        <a:ext cx="9874538" cy="1260062"/>
      </dsp:txXfrm>
    </dsp:sp>
    <dsp:sp modelId="{620225F9-E012-4DBD-9AAD-DB17CBBFE112}">
      <dsp:nvSpPr>
        <dsp:cNvPr id="0" name=""/>
        <dsp:cNvSpPr/>
      </dsp:nvSpPr>
      <dsp:spPr>
        <a:xfrm>
          <a:off x="0" y="3028171"/>
          <a:ext cx="10010870" cy="1396394"/>
        </a:xfrm>
        <a:prstGeom prst="roundRect">
          <a:avLst/>
        </a:prstGeom>
        <a:solidFill>
          <a:schemeClr val="accent4">
            <a:hueOff val="-1528355"/>
            <a:satOff val="-10245"/>
            <a:lumOff val="-1058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kern="1200" smtClean="0"/>
            <a:t>However, a past event (or series of events) coupled with an identification of current, active supports to address or avoid future events, may be used to make a case to support the need for an IBL.</a:t>
          </a:r>
          <a:endParaRPr lang="en-US" sz="2800" kern="1200"/>
        </a:p>
      </dsp:txBody>
      <dsp:txXfrm>
        <a:off x="68166" y="3096337"/>
        <a:ext cx="9874538" cy="1260062"/>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21B3B6-A78D-42A2-A204-6EA4ABAEE1BE}">
      <dsp:nvSpPr>
        <dsp:cNvPr id="0" name=""/>
        <dsp:cNvSpPr/>
      </dsp:nvSpPr>
      <dsp:spPr>
        <a:xfrm>
          <a:off x="0" y="0"/>
          <a:ext cx="4023360" cy="4023360"/>
        </a:xfrm>
        <a:prstGeom prst="pie">
          <a:avLst>
            <a:gd name="adj1" fmla="val 5400000"/>
            <a:gd name="adj2" fmla="val 1620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80F1842-FE6F-472C-9736-689281775697}">
      <dsp:nvSpPr>
        <dsp:cNvPr id="0" name=""/>
        <dsp:cNvSpPr/>
      </dsp:nvSpPr>
      <dsp:spPr>
        <a:xfrm>
          <a:off x="2011680" y="0"/>
          <a:ext cx="7708393" cy="4023360"/>
        </a:xfrm>
        <a:prstGeom prst="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rtl="0">
            <a:lnSpc>
              <a:spcPct val="90000"/>
            </a:lnSpc>
            <a:spcBef>
              <a:spcPct val="0"/>
            </a:spcBef>
            <a:spcAft>
              <a:spcPct val="35000"/>
            </a:spcAft>
          </a:pPr>
          <a:r>
            <a:rPr lang="en-US" sz="2900" kern="1200" dirty="0" smtClean="0"/>
            <a:t>This section is to be used to describe past attempts to address the behavior or safety risk.</a:t>
          </a:r>
          <a:endParaRPr lang="en-US" sz="2900" kern="1200" dirty="0"/>
        </a:p>
      </dsp:txBody>
      <dsp:txXfrm>
        <a:off x="2011680" y="0"/>
        <a:ext cx="7708393" cy="1911096"/>
      </dsp:txXfrm>
    </dsp:sp>
    <dsp:sp modelId="{AD468049-55DD-499D-8106-EA8B0E46C7A0}">
      <dsp:nvSpPr>
        <dsp:cNvPr id="0" name=""/>
        <dsp:cNvSpPr/>
      </dsp:nvSpPr>
      <dsp:spPr>
        <a:xfrm>
          <a:off x="1056132" y="1911096"/>
          <a:ext cx="1911096" cy="1911096"/>
        </a:xfrm>
        <a:prstGeom prst="pie">
          <a:avLst>
            <a:gd name="adj1" fmla="val 5400000"/>
            <a:gd name="adj2" fmla="val 1620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D6D842-2BC3-4F22-A816-80E07C0528DB}">
      <dsp:nvSpPr>
        <dsp:cNvPr id="0" name=""/>
        <dsp:cNvSpPr/>
      </dsp:nvSpPr>
      <dsp:spPr>
        <a:xfrm>
          <a:off x="2011680" y="1911096"/>
          <a:ext cx="7708393" cy="1911096"/>
        </a:xfrm>
        <a:prstGeom prst="rect">
          <a:avLst/>
        </a:prstGeom>
        <a:solidFill>
          <a:schemeClr val="lt1">
            <a:alpha val="90000"/>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rtl="0">
            <a:lnSpc>
              <a:spcPct val="90000"/>
            </a:lnSpc>
            <a:spcBef>
              <a:spcPct val="0"/>
            </a:spcBef>
            <a:spcAft>
              <a:spcPct val="35000"/>
            </a:spcAft>
          </a:pPr>
          <a:r>
            <a:rPr lang="en-US" sz="2900" kern="1200" dirty="0" smtClean="0"/>
            <a:t>What are other strategies, including proactive approaches, have been tried to address the health and safety risk?  Include a description of what has actually been attempted and did not work.</a:t>
          </a:r>
          <a:endParaRPr lang="en-US" sz="2900" kern="1200" dirty="0"/>
        </a:p>
      </dsp:txBody>
      <dsp:txXfrm>
        <a:off x="2011680" y="1911096"/>
        <a:ext cx="7708393" cy="1911096"/>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AF3BB7-411C-4B7A-80B1-C3DAEEBDE1AA}">
      <dsp:nvSpPr>
        <dsp:cNvPr id="0" name=""/>
        <dsp:cNvSpPr/>
      </dsp:nvSpPr>
      <dsp:spPr>
        <a:xfrm>
          <a:off x="1898" y="1033531"/>
          <a:ext cx="4048448" cy="2429069"/>
        </a:xfrm>
        <a:prstGeom prst="roundRect">
          <a:avLst>
            <a:gd name="adj" fmla="val 10000"/>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rtl="0">
            <a:lnSpc>
              <a:spcPct val="90000"/>
            </a:lnSpc>
            <a:spcBef>
              <a:spcPct val="0"/>
            </a:spcBef>
            <a:spcAft>
              <a:spcPct val="35000"/>
            </a:spcAft>
          </a:pPr>
          <a:r>
            <a:rPr lang="en-US" sz="3900" kern="1200" smtClean="0"/>
            <a:t>Describe approaches that were considered and ruled out.</a:t>
          </a:r>
          <a:endParaRPr lang="en-US" sz="3900" kern="1200"/>
        </a:p>
      </dsp:txBody>
      <dsp:txXfrm>
        <a:off x="73043" y="1104676"/>
        <a:ext cx="3906158" cy="2286779"/>
      </dsp:txXfrm>
    </dsp:sp>
    <dsp:sp modelId="{7F3A28FC-EDB7-48F0-BE0E-71F96190B05E}">
      <dsp:nvSpPr>
        <dsp:cNvPr id="0" name=""/>
        <dsp:cNvSpPr/>
      </dsp:nvSpPr>
      <dsp:spPr>
        <a:xfrm>
          <a:off x="4455191" y="1746058"/>
          <a:ext cx="858271" cy="1004015"/>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377950">
            <a:lnSpc>
              <a:spcPct val="90000"/>
            </a:lnSpc>
            <a:spcBef>
              <a:spcPct val="0"/>
            </a:spcBef>
            <a:spcAft>
              <a:spcPct val="35000"/>
            </a:spcAft>
          </a:pPr>
          <a:endParaRPr lang="en-US" sz="3100" kern="1200"/>
        </a:p>
      </dsp:txBody>
      <dsp:txXfrm>
        <a:off x="4455191" y="1946861"/>
        <a:ext cx="600790" cy="602409"/>
      </dsp:txXfrm>
    </dsp:sp>
    <dsp:sp modelId="{9073205E-1B5E-4D28-8691-ACE04D4A6AE9}">
      <dsp:nvSpPr>
        <dsp:cNvPr id="0" name=""/>
        <dsp:cNvSpPr/>
      </dsp:nvSpPr>
      <dsp:spPr>
        <a:xfrm>
          <a:off x="5669726" y="1033531"/>
          <a:ext cx="4048448" cy="2429069"/>
        </a:xfrm>
        <a:prstGeom prst="roundRect">
          <a:avLst>
            <a:gd name="adj" fmla="val 10000"/>
          </a:avLst>
        </a:prstGeom>
        <a:solidFill>
          <a:schemeClr val="accent5">
            <a:hueOff val="2356783"/>
            <a:satOff val="-11270"/>
            <a:lumOff val="1235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rtl="0">
            <a:lnSpc>
              <a:spcPct val="90000"/>
            </a:lnSpc>
            <a:spcBef>
              <a:spcPct val="0"/>
            </a:spcBef>
            <a:spcAft>
              <a:spcPct val="35000"/>
            </a:spcAft>
          </a:pPr>
          <a:r>
            <a:rPr lang="en-US" sz="3900" kern="1200" smtClean="0"/>
            <a:t>Explain why such approaches were ruled out as options.</a:t>
          </a:r>
          <a:endParaRPr lang="en-US" sz="3900" kern="1200"/>
        </a:p>
      </dsp:txBody>
      <dsp:txXfrm>
        <a:off x="5740871" y="1104676"/>
        <a:ext cx="3906158" cy="2286779"/>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41B28D-99C6-48DF-9DE3-3F34552B3D31}">
      <dsp:nvSpPr>
        <dsp:cNvPr id="0" name=""/>
        <dsp:cNvSpPr/>
      </dsp:nvSpPr>
      <dsp:spPr>
        <a:xfrm>
          <a:off x="926" y="70513"/>
          <a:ext cx="3882333" cy="3882333"/>
        </a:xfrm>
        <a:prstGeom prst="ellipse">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rtl="0">
            <a:lnSpc>
              <a:spcPct val="90000"/>
            </a:lnSpc>
            <a:spcBef>
              <a:spcPct val="0"/>
            </a:spcBef>
            <a:spcAft>
              <a:spcPct val="35000"/>
            </a:spcAft>
          </a:pPr>
          <a:r>
            <a:rPr lang="en-US" sz="2600" kern="1200" dirty="0" smtClean="0"/>
            <a:t>Provide supporting information to make a case for the Individually-Based Limitation as the most appropriate intervention for the individual.</a:t>
          </a:r>
          <a:endParaRPr lang="en-US" sz="2600" kern="1200" dirty="0"/>
        </a:p>
      </dsp:txBody>
      <dsp:txXfrm>
        <a:off x="569481" y="639068"/>
        <a:ext cx="2745223" cy="2745223"/>
      </dsp:txXfrm>
    </dsp:sp>
    <dsp:sp modelId="{E93EBC4A-7C00-4A35-BB41-F9AD0A894F1C}">
      <dsp:nvSpPr>
        <dsp:cNvPr id="0" name=""/>
        <dsp:cNvSpPr/>
      </dsp:nvSpPr>
      <dsp:spPr>
        <a:xfrm>
          <a:off x="3580939" y="-478231"/>
          <a:ext cx="2421147" cy="1310287"/>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a:p>
      </dsp:txBody>
      <dsp:txXfrm>
        <a:off x="3580939" y="-216174"/>
        <a:ext cx="2028061" cy="786173"/>
      </dsp:txXfrm>
    </dsp:sp>
    <dsp:sp modelId="{8312BCEA-58A1-49F2-8B0E-1FAB32603FF0}">
      <dsp:nvSpPr>
        <dsp:cNvPr id="0" name=""/>
        <dsp:cNvSpPr/>
      </dsp:nvSpPr>
      <dsp:spPr>
        <a:xfrm>
          <a:off x="5836812" y="70513"/>
          <a:ext cx="3882333" cy="3882333"/>
        </a:xfrm>
        <a:prstGeom prst="ellipse">
          <a:avLst/>
        </a:prstGeom>
        <a:solidFill>
          <a:schemeClr val="accent4">
            <a:hueOff val="-1528355"/>
            <a:satOff val="-10245"/>
            <a:lumOff val="-1058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rtl="0">
            <a:lnSpc>
              <a:spcPct val="90000"/>
            </a:lnSpc>
            <a:spcBef>
              <a:spcPct val="0"/>
            </a:spcBef>
            <a:spcAft>
              <a:spcPct val="35000"/>
            </a:spcAft>
          </a:pPr>
          <a:r>
            <a:rPr lang="en-US" sz="2600" kern="1200" smtClean="0"/>
            <a:t>Describe how the use of the Individually-Based Limitation will benefit the individual.</a:t>
          </a:r>
          <a:endParaRPr lang="en-US" sz="2600" kern="1200"/>
        </a:p>
      </dsp:txBody>
      <dsp:txXfrm>
        <a:off x="6405367" y="639068"/>
        <a:ext cx="2745223" cy="2745223"/>
      </dsp:txXfrm>
    </dsp:sp>
    <dsp:sp modelId="{C2BD1576-3A5C-4485-BB39-16D29B3A5C15}">
      <dsp:nvSpPr>
        <dsp:cNvPr id="0" name=""/>
        <dsp:cNvSpPr/>
      </dsp:nvSpPr>
      <dsp:spPr>
        <a:xfrm rot="10800000">
          <a:off x="3717985" y="3191304"/>
          <a:ext cx="2421147" cy="1310287"/>
        </a:xfrm>
        <a:prstGeom prst="rightArrow">
          <a:avLst>
            <a:gd name="adj1" fmla="val 60000"/>
            <a:gd name="adj2" fmla="val 50000"/>
          </a:avLst>
        </a:prstGeom>
        <a:solidFill>
          <a:schemeClr val="accent4">
            <a:hueOff val="-1528355"/>
            <a:satOff val="-10245"/>
            <a:lumOff val="-1058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a:p>
      </dsp:txBody>
      <dsp:txXfrm rot="10800000">
        <a:off x="4111071" y="3453361"/>
        <a:ext cx="2028061" cy="786173"/>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EFE1AB-97A1-4DCB-9581-713B50CA4F9F}">
      <dsp:nvSpPr>
        <dsp:cNvPr id="0" name=""/>
        <dsp:cNvSpPr/>
      </dsp:nvSpPr>
      <dsp:spPr>
        <a:xfrm>
          <a:off x="0" y="38703"/>
          <a:ext cx="10626356" cy="1198655"/>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t>This section identifies how the effectiveness of the limitation will be measured.</a:t>
          </a:r>
          <a:endParaRPr lang="en-US" sz="2800" kern="1200" dirty="0"/>
        </a:p>
      </dsp:txBody>
      <dsp:txXfrm>
        <a:off x="58514" y="97217"/>
        <a:ext cx="10509328" cy="1081627"/>
      </dsp:txXfrm>
    </dsp:sp>
    <dsp:sp modelId="{798ECA27-C902-41B3-8775-6F0D40AAE4F7}">
      <dsp:nvSpPr>
        <dsp:cNvPr id="0" name=""/>
        <dsp:cNvSpPr/>
      </dsp:nvSpPr>
      <dsp:spPr>
        <a:xfrm>
          <a:off x="0" y="1261080"/>
          <a:ext cx="10626356" cy="1198655"/>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t>Measurement, such as data collection, should be customized to the individual.  </a:t>
          </a:r>
          <a:endParaRPr lang="en-US" sz="2800" kern="1200" dirty="0"/>
        </a:p>
      </dsp:txBody>
      <dsp:txXfrm>
        <a:off x="58514" y="1319594"/>
        <a:ext cx="10509328" cy="1081627"/>
      </dsp:txXfrm>
    </dsp:sp>
    <dsp:sp modelId="{B436FCEB-3A3C-4C79-9264-83263D44F37C}">
      <dsp:nvSpPr>
        <dsp:cNvPr id="0" name=""/>
        <dsp:cNvSpPr/>
      </dsp:nvSpPr>
      <dsp:spPr>
        <a:xfrm>
          <a:off x="0" y="2519669"/>
          <a:ext cx="10626356" cy="1198655"/>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smtClean="0"/>
            <a:t>This section can apply data tracking already designated in a Behavior Support Plan or can be created to include tracking of new information.</a:t>
          </a:r>
          <a:endParaRPr lang="en-US" sz="2800" kern="1200" dirty="0"/>
        </a:p>
      </dsp:txBody>
      <dsp:txXfrm>
        <a:off x="58514" y="2578183"/>
        <a:ext cx="10509328" cy="1081627"/>
      </dsp:txXfrm>
    </dsp:sp>
    <dsp:sp modelId="{7BFD818E-BD3D-4994-9EF2-7239458926D7}">
      <dsp:nvSpPr>
        <dsp:cNvPr id="0" name=""/>
        <dsp:cNvSpPr/>
      </dsp:nvSpPr>
      <dsp:spPr>
        <a:xfrm rot="5400000">
          <a:off x="6753517" y="973830"/>
          <a:ext cx="958924" cy="6807510"/>
        </a:xfrm>
        <a:prstGeom prst="round2SameRect">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smtClean="0"/>
            <a:t>Simple</a:t>
          </a:r>
          <a:endParaRPr lang="en-US" sz="1900" kern="1200" dirty="0"/>
        </a:p>
        <a:p>
          <a:pPr marL="171450" lvl="1" indent="-171450" algn="l" defTabSz="844550">
            <a:lnSpc>
              <a:spcPct val="90000"/>
            </a:lnSpc>
            <a:spcBef>
              <a:spcPct val="0"/>
            </a:spcBef>
            <a:spcAft>
              <a:spcPct val="15000"/>
            </a:spcAft>
            <a:buChar char="••"/>
          </a:pPr>
          <a:r>
            <a:rPr lang="en-US" sz="1900" kern="1200" smtClean="0"/>
            <a:t>Functional</a:t>
          </a:r>
          <a:endParaRPr lang="en-US" sz="1900" kern="1200" dirty="0" smtClean="0"/>
        </a:p>
        <a:p>
          <a:pPr marL="171450" lvl="1" indent="-171450" algn="l" defTabSz="844550">
            <a:lnSpc>
              <a:spcPct val="90000"/>
            </a:lnSpc>
            <a:spcBef>
              <a:spcPct val="0"/>
            </a:spcBef>
            <a:spcAft>
              <a:spcPct val="15000"/>
            </a:spcAft>
            <a:buChar char="••"/>
          </a:pPr>
          <a:r>
            <a:rPr lang="en-US" sz="1900" kern="1200" dirty="0" smtClean="0"/>
            <a:t>Sufficient to make a case for the use of a limitation</a:t>
          </a:r>
          <a:endParaRPr lang="en-US" sz="1900" kern="1200" dirty="0"/>
        </a:p>
      </dsp:txBody>
      <dsp:txXfrm rot="-5400000">
        <a:off x="3829225" y="3944934"/>
        <a:ext cx="6760699" cy="865302"/>
      </dsp:txXfrm>
    </dsp:sp>
    <dsp:sp modelId="{2BAC1616-2705-443D-94A6-737729597605}">
      <dsp:nvSpPr>
        <dsp:cNvPr id="0" name=""/>
        <dsp:cNvSpPr/>
      </dsp:nvSpPr>
      <dsp:spPr>
        <a:xfrm>
          <a:off x="0" y="3778258"/>
          <a:ext cx="3829224" cy="1198655"/>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t>Measures should be:</a:t>
          </a:r>
          <a:endParaRPr lang="en-US" sz="2800" kern="1200" dirty="0"/>
        </a:p>
      </dsp:txBody>
      <dsp:txXfrm>
        <a:off x="58514" y="3836772"/>
        <a:ext cx="3712196" cy="10816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428041-5EBF-4C40-89A6-493DC0B202FF}">
      <dsp:nvSpPr>
        <dsp:cNvPr id="0" name=""/>
        <dsp:cNvSpPr/>
      </dsp:nvSpPr>
      <dsp:spPr>
        <a:xfrm>
          <a:off x="2590775" y="0"/>
          <a:ext cx="5436973" cy="5436973"/>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7E17FCA-7D90-41E5-BAEE-92838D8543E8}">
      <dsp:nvSpPr>
        <dsp:cNvPr id="0" name=""/>
        <dsp:cNvSpPr/>
      </dsp:nvSpPr>
      <dsp:spPr>
        <a:xfrm>
          <a:off x="121920" y="32929"/>
          <a:ext cx="2835467" cy="274484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t>Individually-Based Limitations will begin being implemented for ISP’s effective March 1, 2017 or later</a:t>
          </a:r>
          <a:r>
            <a:rPr lang="en-US" sz="1400" kern="1200" dirty="0" smtClean="0"/>
            <a:t>.</a:t>
          </a:r>
          <a:endParaRPr lang="en-US" sz="1400" kern="1200" dirty="0"/>
        </a:p>
      </dsp:txBody>
      <dsp:txXfrm>
        <a:off x="255912" y="166921"/>
        <a:ext cx="2567483" cy="2476856"/>
      </dsp:txXfrm>
    </dsp:sp>
    <dsp:sp modelId="{A3D7512A-CC9D-4025-AABE-85288AF4C9F4}">
      <dsp:nvSpPr>
        <dsp:cNvPr id="0" name=""/>
        <dsp:cNvSpPr/>
      </dsp:nvSpPr>
      <dsp:spPr>
        <a:xfrm>
          <a:off x="5067996" y="32950"/>
          <a:ext cx="2832074" cy="2741575"/>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t>If an identified support or strategy for an individual meets the criteria for an IBL, then the intervention must be addressed through the IBL process and form.</a:t>
          </a:r>
          <a:endParaRPr lang="en-US" sz="2000" kern="1200" dirty="0"/>
        </a:p>
      </dsp:txBody>
      <dsp:txXfrm>
        <a:off x="5201829" y="166783"/>
        <a:ext cx="2564408" cy="2473909"/>
      </dsp:txXfrm>
    </dsp:sp>
    <dsp:sp modelId="{8C928424-9DD4-4A0C-83D2-265924758C46}">
      <dsp:nvSpPr>
        <dsp:cNvPr id="0" name=""/>
        <dsp:cNvSpPr/>
      </dsp:nvSpPr>
      <dsp:spPr>
        <a:xfrm>
          <a:off x="2556173" y="2702014"/>
          <a:ext cx="2868439" cy="2612950"/>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smtClean="0"/>
            <a:t>For existing supports, the IBL process must be applied as part of the ISP development for ISPs effective March 1, 2017 or later.</a:t>
          </a:r>
          <a:endParaRPr lang="en-US" sz="2000" kern="1200" dirty="0"/>
        </a:p>
      </dsp:txBody>
      <dsp:txXfrm>
        <a:off x="2683727" y="2829568"/>
        <a:ext cx="2613331" cy="2357842"/>
      </dsp:txXfrm>
    </dsp:sp>
    <dsp:sp modelId="{ED2D31A0-C48E-4B3D-BFDB-8E4C4B9B5C20}">
      <dsp:nvSpPr>
        <dsp:cNvPr id="0" name=""/>
        <dsp:cNvSpPr/>
      </dsp:nvSpPr>
      <dsp:spPr>
        <a:xfrm>
          <a:off x="7652947" y="2685538"/>
          <a:ext cx="2917930" cy="2645944"/>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dirty="0" smtClean="0"/>
            <a:t>Once an individual has had their ISP developed and implemented between March 1, 2017 and February 28, 2018, then new strategies that meet the criteria for an IBL must be addressed and added to the plan as the need for a limitation arises.</a:t>
          </a:r>
          <a:endParaRPr lang="en-US" sz="1800" kern="1200" dirty="0"/>
        </a:p>
      </dsp:txBody>
      <dsp:txXfrm>
        <a:off x="7782111" y="2814702"/>
        <a:ext cx="2659602" cy="2387616"/>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5442E1-748A-41A2-8E53-3C61918B33DA}">
      <dsp:nvSpPr>
        <dsp:cNvPr id="0" name=""/>
        <dsp:cNvSpPr/>
      </dsp:nvSpPr>
      <dsp:spPr>
        <a:xfrm>
          <a:off x="0" y="75599"/>
          <a:ext cx="10790644" cy="1041131"/>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smtClean="0"/>
            <a:t>In this section identify:</a:t>
          </a:r>
          <a:endParaRPr lang="en-US" sz="3000" kern="1200" dirty="0"/>
        </a:p>
      </dsp:txBody>
      <dsp:txXfrm>
        <a:off x="50824" y="126423"/>
        <a:ext cx="10688996" cy="939483"/>
      </dsp:txXfrm>
    </dsp:sp>
    <dsp:sp modelId="{D0A5DAC3-7D9F-401B-B777-9C1058906C92}">
      <dsp:nvSpPr>
        <dsp:cNvPr id="0" name=""/>
        <dsp:cNvSpPr/>
      </dsp:nvSpPr>
      <dsp:spPr>
        <a:xfrm>
          <a:off x="0" y="1116731"/>
          <a:ext cx="10790644" cy="16456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603" tIns="38100" rIns="213360" bIns="38100" numCol="1" spcCol="1270" anchor="t" anchorCtr="0">
          <a:noAutofit/>
        </a:bodyPr>
        <a:lstStyle/>
        <a:p>
          <a:pPr marL="228600" lvl="1" indent="-228600" algn="l" defTabSz="1022350">
            <a:lnSpc>
              <a:spcPct val="90000"/>
            </a:lnSpc>
            <a:spcBef>
              <a:spcPct val="0"/>
            </a:spcBef>
            <a:spcAft>
              <a:spcPct val="20000"/>
            </a:spcAft>
            <a:buChar char="••"/>
          </a:pPr>
          <a:r>
            <a:rPr lang="en-US" sz="2300" kern="1200" dirty="0" smtClean="0"/>
            <a:t>Who is responsible (in addition to the Services Coordinator) for monitoring the limitation (including review of data and analysis of individual’s current situation/need);</a:t>
          </a:r>
          <a:endParaRPr lang="en-US" sz="2300" kern="1200" dirty="0"/>
        </a:p>
        <a:p>
          <a:pPr marL="228600" lvl="1" indent="-228600" algn="l" defTabSz="1022350">
            <a:lnSpc>
              <a:spcPct val="90000"/>
            </a:lnSpc>
            <a:spcBef>
              <a:spcPct val="0"/>
            </a:spcBef>
            <a:spcAft>
              <a:spcPct val="20000"/>
            </a:spcAft>
            <a:buChar char="••"/>
          </a:pPr>
          <a:r>
            <a:rPr lang="en-US" sz="2300" kern="1200" dirty="0" smtClean="0"/>
            <a:t>How often the monitoring must occur;</a:t>
          </a:r>
        </a:p>
        <a:p>
          <a:pPr marL="228600" lvl="1" indent="-228600" algn="l" defTabSz="1022350">
            <a:lnSpc>
              <a:spcPct val="90000"/>
            </a:lnSpc>
            <a:spcBef>
              <a:spcPct val="0"/>
            </a:spcBef>
            <a:spcAft>
              <a:spcPct val="20000"/>
            </a:spcAft>
            <a:buChar char="••"/>
          </a:pPr>
          <a:r>
            <a:rPr lang="en-US" sz="2300" kern="1200" dirty="0" smtClean="0"/>
            <a:t>How will a determination be made that there continues to be a need for the limitation.</a:t>
          </a:r>
        </a:p>
      </dsp:txBody>
      <dsp:txXfrm>
        <a:off x="0" y="1116731"/>
        <a:ext cx="10790644" cy="1645650"/>
      </dsp:txXfrm>
    </dsp:sp>
    <dsp:sp modelId="{7FC599A3-2BBD-4B51-B778-F9C7341EE0FA}">
      <dsp:nvSpPr>
        <dsp:cNvPr id="0" name=""/>
        <dsp:cNvSpPr/>
      </dsp:nvSpPr>
      <dsp:spPr>
        <a:xfrm>
          <a:off x="0" y="3266787"/>
          <a:ext cx="10790644" cy="1497234"/>
        </a:xfrm>
        <a:prstGeom prst="roundRect">
          <a:avLst/>
        </a:prstGeom>
        <a:solidFill>
          <a:schemeClr val="accent5">
            <a:hueOff val="2356783"/>
            <a:satOff val="-11270"/>
            <a:lumOff val="1235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smtClean="0"/>
            <a:t>The data collection is a key component to this section.  This monitoring can align with other monitoring activities such as service and site monitoring.</a:t>
          </a:r>
          <a:endParaRPr lang="en-US" sz="3000" kern="1200" dirty="0"/>
        </a:p>
      </dsp:txBody>
      <dsp:txXfrm>
        <a:off x="73089" y="3339876"/>
        <a:ext cx="10644466" cy="1351056"/>
      </dsp:txXfrm>
    </dsp:sp>
    <dsp:sp modelId="{E14415BC-5B21-47DE-9580-D6894B714067}">
      <dsp:nvSpPr>
        <dsp:cNvPr id="0" name=""/>
        <dsp:cNvSpPr/>
      </dsp:nvSpPr>
      <dsp:spPr>
        <a:xfrm>
          <a:off x="0" y="4259615"/>
          <a:ext cx="10790644" cy="496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603" tIns="38100" rIns="213360" bIns="38100" numCol="1" spcCol="1270" anchor="t" anchorCtr="0">
          <a:noAutofit/>
        </a:bodyPr>
        <a:lstStyle/>
        <a:p>
          <a:pPr marL="228600" lvl="1" indent="-228600" algn="l" defTabSz="1022350">
            <a:lnSpc>
              <a:spcPct val="90000"/>
            </a:lnSpc>
            <a:spcBef>
              <a:spcPct val="0"/>
            </a:spcBef>
            <a:spcAft>
              <a:spcPct val="20000"/>
            </a:spcAft>
            <a:buChar char="••"/>
          </a:pPr>
          <a:endParaRPr lang="en-US" sz="2300" kern="1200" dirty="0"/>
        </a:p>
      </dsp:txBody>
      <dsp:txXfrm>
        <a:off x="0" y="4259615"/>
        <a:ext cx="10790644" cy="496800"/>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933E8A-DCDF-4325-AED4-850780487119}">
      <dsp:nvSpPr>
        <dsp:cNvPr id="0" name=""/>
        <dsp:cNvSpPr/>
      </dsp:nvSpPr>
      <dsp:spPr>
        <a:xfrm>
          <a:off x="54" y="138805"/>
          <a:ext cx="5177468" cy="1565757"/>
        </a:xfrm>
        <a:prstGeom prst="rect">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en-US" sz="2700" kern="1200" dirty="0" smtClean="0"/>
            <a:t>Progress notes must reflect the specific monitoring activity that occurred.</a:t>
          </a:r>
          <a:endParaRPr lang="en-US" sz="2700" kern="1200" dirty="0"/>
        </a:p>
      </dsp:txBody>
      <dsp:txXfrm>
        <a:off x="54" y="138805"/>
        <a:ext cx="5177468" cy="1565757"/>
      </dsp:txXfrm>
    </dsp:sp>
    <dsp:sp modelId="{53ACC170-0FC7-4A1C-9F35-2F529CB29D68}">
      <dsp:nvSpPr>
        <dsp:cNvPr id="0" name=""/>
        <dsp:cNvSpPr/>
      </dsp:nvSpPr>
      <dsp:spPr>
        <a:xfrm>
          <a:off x="54" y="1704563"/>
          <a:ext cx="5177468" cy="3437083"/>
        </a:xfrm>
        <a:prstGeom prst="rect">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dirty="0" smtClean="0"/>
            <a:t>For example, an Individually-Based Limitation identifies that the Services Coordinator will monitor by reviewing incident reports on a monthly basis.</a:t>
          </a:r>
          <a:endParaRPr lang="en-US" sz="2700" kern="1200" dirty="0"/>
        </a:p>
      </dsp:txBody>
      <dsp:txXfrm>
        <a:off x="54" y="1704563"/>
        <a:ext cx="5177468" cy="3437083"/>
      </dsp:txXfrm>
    </dsp:sp>
    <dsp:sp modelId="{21C7A2E2-7772-4720-BCAE-8B7ED041179E}">
      <dsp:nvSpPr>
        <dsp:cNvPr id="0" name=""/>
        <dsp:cNvSpPr/>
      </dsp:nvSpPr>
      <dsp:spPr>
        <a:xfrm>
          <a:off x="5902368" y="138805"/>
          <a:ext cx="5177468" cy="1565757"/>
        </a:xfrm>
        <a:prstGeom prst="rect">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en-US" sz="2700" kern="1200" dirty="0" smtClean="0"/>
            <a:t>The progress note should specifically indicate that the monitoring activity occurred and how it was completed.</a:t>
          </a:r>
          <a:endParaRPr lang="en-US" sz="2700" kern="1200" dirty="0"/>
        </a:p>
      </dsp:txBody>
      <dsp:txXfrm>
        <a:off x="5902368" y="138805"/>
        <a:ext cx="5177468" cy="1565757"/>
      </dsp:txXfrm>
    </dsp:sp>
    <dsp:sp modelId="{C4419F1E-93D9-4A88-8105-AB3973879A98}">
      <dsp:nvSpPr>
        <dsp:cNvPr id="0" name=""/>
        <dsp:cNvSpPr/>
      </dsp:nvSpPr>
      <dsp:spPr>
        <a:xfrm>
          <a:off x="5902368" y="1704563"/>
          <a:ext cx="5177468" cy="3437083"/>
        </a:xfrm>
        <a:prstGeom prst="rect">
          <a:avLst/>
        </a:prstGeom>
        <a:solidFill>
          <a:schemeClr val="accent3">
            <a:tint val="40000"/>
            <a:alpha val="90000"/>
            <a:hueOff val="0"/>
            <a:satOff val="0"/>
            <a:lumOff val="0"/>
            <a:alphaOff val="0"/>
          </a:schemeClr>
        </a:solidFill>
        <a:ln w="15875"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dirty="0" smtClean="0"/>
            <a:t>In the example situation, the progress note may state:          “On 8/16/17, SC completed monitoring of John Smith’s IBL by reviewing incident reports.  Four IR’s in the last month related to food safety and aspiration affirm that the IBL limiting food access is still necessary and appropriate.”</a:t>
          </a:r>
          <a:endParaRPr lang="en-US" sz="2700" kern="1200" dirty="0"/>
        </a:p>
      </dsp:txBody>
      <dsp:txXfrm>
        <a:off x="5902368" y="1704563"/>
        <a:ext cx="5177468" cy="3437083"/>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58BBDC-9A81-4B9A-8FD5-392A75F49081}">
      <dsp:nvSpPr>
        <dsp:cNvPr id="0" name=""/>
        <dsp:cNvSpPr/>
      </dsp:nvSpPr>
      <dsp:spPr>
        <a:xfrm>
          <a:off x="2352" y="204045"/>
          <a:ext cx="3747927" cy="4725222"/>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n-US" sz="2800" kern="1200" dirty="0" smtClean="0"/>
            <a:t>This section must indicate if the individual or guardian is the party consenting.</a:t>
          </a:r>
          <a:endParaRPr lang="en-US" sz="2800" kern="1200" dirty="0"/>
        </a:p>
      </dsp:txBody>
      <dsp:txXfrm>
        <a:off x="112125" y="313818"/>
        <a:ext cx="3528381" cy="4505676"/>
      </dsp:txXfrm>
    </dsp:sp>
    <dsp:sp modelId="{2DE12D96-708E-4D97-9C2D-6968A89D66EA}">
      <dsp:nvSpPr>
        <dsp:cNvPr id="0" name=""/>
        <dsp:cNvSpPr/>
      </dsp:nvSpPr>
      <dsp:spPr>
        <a:xfrm>
          <a:off x="4289286" y="1898288"/>
          <a:ext cx="1142693" cy="1336736"/>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US" sz="2300" kern="1200"/>
        </a:p>
      </dsp:txBody>
      <dsp:txXfrm>
        <a:off x="4289286" y="2165635"/>
        <a:ext cx="799885" cy="802042"/>
      </dsp:txXfrm>
    </dsp:sp>
    <dsp:sp modelId="{9E18DC31-DDF9-4C59-A5FB-B0A2D66A1604}">
      <dsp:nvSpPr>
        <dsp:cNvPr id="0" name=""/>
        <dsp:cNvSpPr/>
      </dsp:nvSpPr>
      <dsp:spPr>
        <a:xfrm>
          <a:off x="5906306" y="280433"/>
          <a:ext cx="5390065" cy="4572446"/>
        </a:xfrm>
        <a:prstGeom prst="roundRect">
          <a:avLst>
            <a:gd name="adj" fmla="val 10000"/>
          </a:avLst>
        </a:prstGeom>
        <a:solidFill>
          <a:schemeClr val="accent4">
            <a:hueOff val="-1528355"/>
            <a:satOff val="-10245"/>
            <a:lumOff val="-1058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n-US" sz="2800" kern="1200" dirty="0" smtClean="0"/>
            <a:t>The feedback section may be used to indicate that the individual (or representative) </a:t>
          </a:r>
          <a:r>
            <a:rPr lang="en-US" sz="2800" u="sng" kern="1200" dirty="0" smtClean="0"/>
            <a:t>does not</a:t>
          </a:r>
          <a:r>
            <a:rPr lang="en-US" sz="2800" u="none" kern="1200" dirty="0" smtClean="0"/>
            <a:t> consent</a:t>
          </a:r>
          <a:r>
            <a:rPr lang="en-US" sz="2800" kern="1200" dirty="0" smtClean="0"/>
            <a:t>.  </a:t>
          </a:r>
        </a:p>
        <a:p>
          <a:pPr lvl="0" algn="ctr" defTabSz="1244600" rtl="0">
            <a:lnSpc>
              <a:spcPct val="90000"/>
            </a:lnSpc>
            <a:spcBef>
              <a:spcPct val="0"/>
            </a:spcBef>
            <a:spcAft>
              <a:spcPct val="35000"/>
            </a:spcAft>
          </a:pPr>
          <a:r>
            <a:rPr lang="en-US" sz="2800" kern="1200" dirty="0" smtClean="0"/>
            <a:t>This documents that risks were discussed with the individual, supports were offered, and the individual has chosen not to accept the identified support.</a:t>
          </a:r>
          <a:endParaRPr lang="en-US" sz="2800" kern="1200" dirty="0"/>
        </a:p>
      </dsp:txBody>
      <dsp:txXfrm>
        <a:off x="6040228" y="414355"/>
        <a:ext cx="5122221" cy="4304602"/>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5538D2-EE89-40D2-A084-95DAB90E7ECA}">
      <dsp:nvSpPr>
        <dsp:cNvPr id="0" name=""/>
        <dsp:cNvSpPr/>
      </dsp:nvSpPr>
      <dsp:spPr>
        <a:xfrm>
          <a:off x="671852" y="788"/>
          <a:ext cx="8553548" cy="1409583"/>
        </a:xfrm>
        <a:prstGeom prst="roundRect">
          <a:avLst>
            <a:gd name="adj" fmla="val 10000"/>
          </a:avLst>
        </a:prstGeom>
        <a:solidFill>
          <a:schemeClr val="lt1">
            <a:hueOff val="0"/>
            <a:satOff val="0"/>
            <a:lumOff val="0"/>
            <a:alphaOff val="0"/>
          </a:schemeClr>
        </a:solidFill>
        <a:ln w="15875"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45720" rIns="68580" bIns="45720" numCol="1" spcCol="1270" anchor="ctr" anchorCtr="0">
          <a:noAutofit/>
        </a:bodyPr>
        <a:lstStyle/>
        <a:p>
          <a:pPr lvl="0" algn="ctr" defTabSz="1600200">
            <a:lnSpc>
              <a:spcPct val="90000"/>
            </a:lnSpc>
            <a:spcBef>
              <a:spcPct val="0"/>
            </a:spcBef>
            <a:spcAft>
              <a:spcPct val="35000"/>
            </a:spcAft>
          </a:pPr>
          <a:r>
            <a:rPr lang="en-US" sz="3600" kern="1200" dirty="0" smtClean="0"/>
            <a:t>This section includes a narrative section to document feedback from the individual.  </a:t>
          </a:r>
          <a:endParaRPr lang="en-US" sz="3600" kern="1200" dirty="0"/>
        </a:p>
      </dsp:txBody>
      <dsp:txXfrm>
        <a:off x="713137" y="42073"/>
        <a:ext cx="8470978" cy="1327013"/>
      </dsp:txXfrm>
    </dsp:sp>
    <dsp:sp modelId="{3DC17EC0-FBF8-4B33-83F4-247171A38275}">
      <dsp:nvSpPr>
        <dsp:cNvPr id="0" name=""/>
        <dsp:cNvSpPr/>
      </dsp:nvSpPr>
      <dsp:spPr>
        <a:xfrm>
          <a:off x="1527207" y="1410372"/>
          <a:ext cx="855354" cy="1057187"/>
        </a:xfrm>
        <a:custGeom>
          <a:avLst/>
          <a:gdLst/>
          <a:ahLst/>
          <a:cxnLst/>
          <a:rect l="0" t="0" r="0" b="0"/>
          <a:pathLst>
            <a:path>
              <a:moveTo>
                <a:pt x="0" y="0"/>
              </a:moveTo>
              <a:lnTo>
                <a:pt x="0" y="1057187"/>
              </a:lnTo>
              <a:lnTo>
                <a:pt x="855354" y="1057187"/>
              </a:lnTo>
            </a:path>
          </a:pathLst>
        </a:custGeom>
        <a:noFill/>
        <a:ln w="15875"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211689-ECD0-4A59-9822-32308030F41E}">
      <dsp:nvSpPr>
        <dsp:cNvPr id="0" name=""/>
        <dsp:cNvSpPr/>
      </dsp:nvSpPr>
      <dsp:spPr>
        <a:xfrm>
          <a:off x="2382562" y="1762767"/>
          <a:ext cx="7504102" cy="1409583"/>
        </a:xfrm>
        <a:prstGeom prst="roundRect">
          <a:avLst>
            <a:gd name="adj" fmla="val 10000"/>
          </a:avLst>
        </a:prstGeom>
        <a:solidFill>
          <a:schemeClr val="accent3">
            <a:alpha val="90000"/>
            <a:tint val="40000"/>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kern="1200" dirty="0" smtClean="0"/>
            <a:t>This area can be used to document the individual’s (or representative’s) concerns or conditions for providing consent.</a:t>
          </a:r>
          <a:endParaRPr lang="en-US" sz="2400" kern="1200" dirty="0"/>
        </a:p>
      </dsp:txBody>
      <dsp:txXfrm>
        <a:off x="2423847" y="1804052"/>
        <a:ext cx="7421532" cy="1327013"/>
      </dsp:txXfrm>
    </dsp:sp>
    <dsp:sp modelId="{FB4206CA-08FD-4775-ABFD-DDE855BD91F2}">
      <dsp:nvSpPr>
        <dsp:cNvPr id="0" name=""/>
        <dsp:cNvSpPr/>
      </dsp:nvSpPr>
      <dsp:spPr>
        <a:xfrm>
          <a:off x="1527207" y="1410372"/>
          <a:ext cx="855354" cy="2819166"/>
        </a:xfrm>
        <a:custGeom>
          <a:avLst/>
          <a:gdLst/>
          <a:ahLst/>
          <a:cxnLst/>
          <a:rect l="0" t="0" r="0" b="0"/>
          <a:pathLst>
            <a:path>
              <a:moveTo>
                <a:pt x="0" y="0"/>
              </a:moveTo>
              <a:lnTo>
                <a:pt x="0" y="2819166"/>
              </a:lnTo>
              <a:lnTo>
                <a:pt x="855354" y="2819166"/>
              </a:lnTo>
            </a:path>
          </a:pathLst>
        </a:custGeom>
        <a:noFill/>
        <a:ln w="15875"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D50C319-06FC-44A1-BF96-97460A13E32E}">
      <dsp:nvSpPr>
        <dsp:cNvPr id="0" name=""/>
        <dsp:cNvSpPr/>
      </dsp:nvSpPr>
      <dsp:spPr>
        <a:xfrm>
          <a:off x="2382562" y="3524746"/>
          <a:ext cx="7539443" cy="1409583"/>
        </a:xfrm>
        <a:prstGeom prst="roundRect">
          <a:avLst>
            <a:gd name="adj" fmla="val 10000"/>
          </a:avLst>
        </a:prstGeom>
        <a:solidFill>
          <a:schemeClr val="accent3">
            <a:alpha val="90000"/>
            <a:tint val="40000"/>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kern="1200" dirty="0" smtClean="0"/>
            <a:t>This narrative may also be used to describe the individual’s expression of disagreement to a proposed limitation.</a:t>
          </a:r>
          <a:endParaRPr lang="en-US" sz="2400" kern="1200" dirty="0"/>
        </a:p>
      </dsp:txBody>
      <dsp:txXfrm>
        <a:off x="2423847" y="3566031"/>
        <a:ext cx="7456873" cy="1327013"/>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346D52-06AF-4CA0-A477-4C2310476E42}">
      <dsp:nvSpPr>
        <dsp:cNvPr id="0" name=""/>
        <dsp:cNvSpPr/>
      </dsp:nvSpPr>
      <dsp:spPr>
        <a:xfrm>
          <a:off x="0" y="80227"/>
          <a:ext cx="9720262" cy="1095309"/>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130048" rIns="227584" bIns="130048" numCol="1" spcCol="1270" anchor="ctr" anchorCtr="0">
          <a:noAutofit/>
        </a:bodyPr>
        <a:lstStyle/>
        <a:p>
          <a:pPr lvl="0" algn="ctr" defTabSz="1422400">
            <a:lnSpc>
              <a:spcPct val="90000"/>
            </a:lnSpc>
            <a:spcBef>
              <a:spcPct val="0"/>
            </a:spcBef>
            <a:spcAft>
              <a:spcPct val="35000"/>
            </a:spcAft>
          </a:pPr>
          <a:r>
            <a:rPr lang="en-US" sz="3200" kern="1200" dirty="0" smtClean="0"/>
            <a:t>The Services Coordinator Statement section provides the following assurances:</a:t>
          </a:r>
          <a:endParaRPr lang="en-US" sz="3200" kern="1200" dirty="0"/>
        </a:p>
      </dsp:txBody>
      <dsp:txXfrm>
        <a:off x="0" y="80227"/>
        <a:ext cx="9720262" cy="1095309"/>
      </dsp:txXfrm>
    </dsp:sp>
    <dsp:sp modelId="{BC377397-3081-4F41-A2E5-D032204E55F8}">
      <dsp:nvSpPr>
        <dsp:cNvPr id="0" name=""/>
        <dsp:cNvSpPr/>
      </dsp:nvSpPr>
      <dsp:spPr>
        <a:xfrm>
          <a:off x="0" y="1175537"/>
          <a:ext cx="9720262" cy="2766959"/>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US" sz="2800" kern="1200" dirty="0" smtClean="0"/>
            <a:t>The individual was supported in understanding the information.</a:t>
          </a:r>
          <a:endParaRPr lang="en-US" sz="2800" kern="1200" dirty="0"/>
        </a:p>
        <a:p>
          <a:pPr marL="285750" lvl="1" indent="-285750" algn="l" defTabSz="1244600">
            <a:lnSpc>
              <a:spcPct val="90000"/>
            </a:lnSpc>
            <a:spcBef>
              <a:spcPct val="0"/>
            </a:spcBef>
            <a:spcAft>
              <a:spcPct val="15000"/>
            </a:spcAft>
            <a:buChar char="••"/>
          </a:pPr>
          <a:r>
            <a:rPr lang="en-US" sz="2800" kern="1200" dirty="0" smtClean="0"/>
            <a:t>The individual had the opportunity to ask questions.</a:t>
          </a:r>
          <a:endParaRPr lang="en-US" sz="2800" kern="1200" dirty="0"/>
        </a:p>
        <a:p>
          <a:pPr marL="285750" lvl="1" indent="-285750" algn="l" defTabSz="1244600">
            <a:lnSpc>
              <a:spcPct val="90000"/>
            </a:lnSpc>
            <a:spcBef>
              <a:spcPct val="0"/>
            </a:spcBef>
            <a:spcAft>
              <a:spcPct val="15000"/>
            </a:spcAft>
            <a:buChar char="••"/>
          </a:pPr>
          <a:r>
            <a:rPr lang="en-US" sz="2800" kern="1200" dirty="0" smtClean="0"/>
            <a:t>The individual was not coerced.</a:t>
          </a:r>
          <a:endParaRPr lang="en-US" sz="2800" kern="1200" dirty="0"/>
        </a:p>
        <a:p>
          <a:pPr marL="285750" lvl="1" indent="-285750" algn="l" defTabSz="1244600">
            <a:lnSpc>
              <a:spcPct val="90000"/>
            </a:lnSpc>
            <a:spcBef>
              <a:spcPct val="0"/>
            </a:spcBef>
            <a:spcAft>
              <a:spcPct val="15000"/>
            </a:spcAft>
            <a:buChar char="••"/>
          </a:pPr>
          <a:r>
            <a:rPr lang="en-US" sz="2800" kern="1200" dirty="0" smtClean="0"/>
            <a:t>The strategies or structures proposed as the limitation are non-aversive and will not cause harm to the individual.</a:t>
          </a:r>
          <a:endParaRPr lang="en-US" sz="2800" kern="1200" dirty="0"/>
        </a:p>
        <a:p>
          <a:pPr marL="285750" lvl="1" indent="-285750" algn="l" defTabSz="1244600">
            <a:lnSpc>
              <a:spcPct val="90000"/>
            </a:lnSpc>
            <a:spcBef>
              <a:spcPct val="0"/>
            </a:spcBef>
            <a:spcAft>
              <a:spcPct val="15000"/>
            </a:spcAft>
            <a:buChar char="••"/>
          </a:pPr>
          <a:endParaRPr lang="en-US" sz="2800" kern="1200" dirty="0"/>
        </a:p>
      </dsp:txBody>
      <dsp:txXfrm>
        <a:off x="0" y="1175537"/>
        <a:ext cx="9720262" cy="2766959"/>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91810E-F95C-45BA-A2FB-EB9F190CDA44}">
      <dsp:nvSpPr>
        <dsp:cNvPr id="0" name=""/>
        <dsp:cNvSpPr/>
      </dsp:nvSpPr>
      <dsp:spPr>
        <a:xfrm rot="5400000">
          <a:off x="6065061" y="-2126135"/>
          <a:ext cx="1867953" cy="6587330"/>
        </a:xfrm>
        <a:prstGeom prst="round2SameRect">
          <a:avLst/>
        </a:prstGeom>
        <a:solidFill>
          <a:schemeClr val="accent4">
            <a:tint val="40000"/>
            <a:alpha val="90000"/>
            <a:hueOff val="0"/>
            <a:satOff val="0"/>
            <a:lumOff val="0"/>
            <a:alphaOff val="0"/>
          </a:schemeClr>
        </a:solidFill>
        <a:ln w="15875"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49530" rIns="99060" bIns="49530" numCol="1" spcCol="1270" anchor="ctr" anchorCtr="0">
          <a:noAutofit/>
        </a:bodyPr>
        <a:lstStyle/>
        <a:p>
          <a:pPr marL="228600" lvl="1" indent="-228600" algn="l" defTabSz="1155700">
            <a:lnSpc>
              <a:spcPct val="90000"/>
            </a:lnSpc>
            <a:spcBef>
              <a:spcPct val="0"/>
            </a:spcBef>
            <a:spcAft>
              <a:spcPct val="15000"/>
            </a:spcAft>
            <a:buChar char="••"/>
          </a:pPr>
          <a:r>
            <a:rPr lang="en-US" sz="2600" kern="1200" dirty="0" smtClean="0"/>
            <a:t>The individual</a:t>
          </a:r>
          <a:endParaRPr lang="en-US" sz="2600" kern="1200" dirty="0"/>
        </a:p>
        <a:p>
          <a:pPr marL="228600" lvl="1" indent="-228600" algn="l" defTabSz="1155700">
            <a:lnSpc>
              <a:spcPct val="90000"/>
            </a:lnSpc>
            <a:spcBef>
              <a:spcPct val="0"/>
            </a:spcBef>
            <a:spcAft>
              <a:spcPct val="15000"/>
            </a:spcAft>
            <a:buChar char="••"/>
          </a:pPr>
          <a:r>
            <a:rPr lang="en-US" sz="2600" kern="1200" smtClean="0"/>
            <a:t>The individual’s representative (if applicable)</a:t>
          </a:r>
          <a:endParaRPr lang="en-US" sz="2600" kern="1200" dirty="0" smtClean="0"/>
        </a:p>
        <a:p>
          <a:pPr marL="228600" lvl="1" indent="-228600" algn="l" defTabSz="1155700">
            <a:lnSpc>
              <a:spcPct val="90000"/>
            </a:lnSpc>
            <a:spcBef>
              <a:spcPct val="0"/>
            </a:spcBef>
            <a:spcAft>
              <a:spcPct val="15000"/>
            </a:spcAft>
            <a:buChar char="••"/>
          </a:pPr>
          <a:r>
            <a:rPr lang="en-US" sz="2600" kern="1200" dirty="0" smtClean="0"/>
            <a:t>The provider responsible to implement or monitor the limitation</a:t>
          </a:r>
        </a:p>
      </dsp:txBody>
      <dsp:txXfrm rot="-5400000">
        <a:off x="3705373" y="324739"/>
        <a:ext cx="6496144" cy="1685581"/>
      </dsp:txXfrm>
    </dsp:sp>
    <dsp:sp modelId="{557AF003-7121-4103-8266-063DDA645C4A}">
      <dsp:nvSpPr>
        <dsp:cNvPr id="0" name=""/>
        <dsp:cNvSpPr/>
      </dsp:nvSpPr>
      <dsp:spPr>
        <a:xfrm>
          <a:off x="0" y="58"/>
          <a:ext cx="3705373" cy="2334942"/>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a:lnSpc>
              <a:spcPct val="90000"/>
            </a:lnSpc>
            <a:spcBef>
              <a:spcPct val="0"/>
            </a:spcBef>
            <a:spcAft>
              <a:spcPct val="35000"/>
            </a:spcAft>
          </a:pPr>
          <a:r>
            <a:rPr lang="en-US" sz="4400" kern="1200" dirty="0" smtClean="0"/>
            <a:t>Provide a copy of this form to:</a:t>
          </a:r>
          <a:endParaRPr lang="en-US" sz="4400" kern="1200" dirty="0"/>
        </a:p>
      </dsp:txBody>
      <dsp:txXfrm>
        <a:off x="113982" y="114040"/>
        <a:ext cx="3477409" cy="2106978"/>
      </dsp:txXfrm>
    </dsp:sp>
    <dsp:sp modelId="{1FD97BA1-8757-44F3-ACD9-EE3B65D1205A}">
      <dsp:nvSpPr>
        <dsp:cNvPr id="0" name=""/>
        <dsp:cNvSpPr/>
      </dsp:nvSpPr>
      <dsp:spPr>
        <a:xfrm>
          <a:off x="0" y="2451747"/>
          <a:ext cx="10282660" cy="2334942"/>
        </a:xfrm>
        <a:prstGeom prst="roundRect">
          <a:avLst/>
        </a:prstGeom>
        <a:solidFill>
          <a:schemeClr val="accent4">
            <a:hueOff val="-1528355"/>
            <a:satOff val="-10245"/>
            <a:lumOff val="-1058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4000" kern="1200" dirty="0" smtClean="0"/>
            <a:t>A copy of the limitations form must be kept in the individual’s case file attached to the ISP.</a:t>
          </a:r>
          <a:endParaRPr lang="en-US" sz="4000" kern="1200" dirty="0"/>
        </a:p>
      </dsp:txBody>
      <dsp:txXfrm>
        <a:off x="113982" y="2565729"/>
        <a:ext cx="10054696" cy="2106978"/>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39E6CD-5501-40C3-80A1-2CFCCBA5393D}">
      <dsp:nvSpPr>
        <dsp:cNvPr id="0" name=""/>
        <dsp:cNvSpPr/>
      </dsp:nvSpPr>
      <dsp:spPr>
        <a:xfrm>
          <a:off x="0" y="1906"/>
          <a:ext cx="9720072" cy="1272649"/>
        </a:xfrm>
        <a:prstGeom prst="roundRect">
          <a:avLst/>
        </a:prstGeom>
        <a:solidFill>
          <a:schemeClr val="accent1">
            <a:alpha val="9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rtl="0">
            <a:lnSpc>
              <a:spcPct val="90000"/>
            </a:lnSpc>
            <a:spcBef>
              <a:spcPct val="0"/>
            </a:spcBef>
            <a:spcAft>
              <a:spcPct val="35000"/>
            </a:spcAft>
          </a:pPr>
          <a:r>
            <a:rPr lang="en-US" sz="3500" kern="1200" smtClean="0"/>
            <a:t>Questions?</a:t>
          </a:r>
          <a:endParaRPr lang="en-US" sz="3500" kern="1200"/>
        </a:p>
      </dsp:txBody>
      <dsp:txXfrm>
        <a:off x="62126" y="64032"/>
        <a:ext cx="9595820" cy="1148397"/>
      </dsp:txXfrm>
    </dsp:sp>
    <dsp:sp modelId="{63417D97-11FD-480E-9C7C-FD8724E7C33E}">
      <dsp:nvSpPr>
        <dsp:cNvPr id="0" name=""/>
        <dsp:cNvSpPr/>
      </dsp:nvSpPr>
      <dsp:spPr>
        <a:xfrm>
          <a:off x="0" y="1375355"/>
          <a:ext cx="9720072" cy="1272649"/>
        </a:xfrm>
        <a:prstGeom prst="roundRect">
          <a:avLst/>
        </a:prstGeom>
        <a:solidFill>
          <a:schemeClr val="accent1">
            <a:alpha val="90000"/>
            <a:hueOff val="0"/>
            <a:satOff val="0"/>
            <a:lumOff val="0"/>
            <a:alphaOff val="-2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rtl="0">
            <a:lnSpc>
              <a:spcPct val="90000"/>
            </a:lnSpc>
            <a:spcBef>
              <a:spcPct val="0"/>
            </a:spcBef>
            <a:spcAft>
              <a:spcPct val="35000"/>
            </a:spcAft>
          </a:pPr>
          <a:r>
            <a:rPr lang="en-US" sz="3500" kern="1200" smtClean="0"/>
            <a:t>Contact us at the HCBS email box.  Please be sure to identify if you are affiliated with DD services.</a:t>
          </a:r>
          <a:endParaRPr lang="en-US" sz="3500" kern="1200"/>
        </a:p>
      </dsp:txBody>
      <dsp:txXfrm>
        <a:off x="62126" y="1437481"/>
        <a:ext cx="9595820" cy="1148397"/>
      </dsp:txXfrm>
    </dsp:sp>
    <dsp:sp modelId="{61ED0EE8-CE70-4FCB-B45F-1776726F3CED}">
      <dsp:nvSpPr>
        <dsp:cNvPr id="0" name=""/>
        <dsp:cNvSpPr/>
      </dsp:nvSpPr>
      <dsp:spPr>
        <a:xfrm>
          <a:off x="0" y="2748804"/>
          <a:ext cx="9720072" cy="1272649"/>
        </a:xfrm>
        <a:prstGeom prst="roundRect">
          <a:avLst/>
        </a:prstGeom>
        <a:solidFill>
          <a:schemeClr val="accent1">
            <a:alpha val="90000"/>
            <a:hueOff val="0"/>
            <a:satOff val="0"/>
            <a:lumOff val="0"/>
            <a:alpha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rtl="0">
            <a:lnSpc>
              <a:spcPct val="90000"/>
            </a:lnSpc>
            <a:spcBef>
              <a:spcPct val="0"/>
            </a:spcBef>
            <a:spcAft>
              <a:spcPct val="35000"/>
            </a:spcAft>
          </a:pPr>
          <a:r>
            <a:rPr lang="en-US" sz="3500" kern="1200" smtClean="0">
              <a:hlinkClick xmlns:r="http://schemas.openxmlformats.org/officeDocument/2006/relationships" r:id="rId1"/>
            </a:rPr>
            <a:t>HCBS.Oregon@state.or.us</a:t>
          </a:r>
          <a:endParaRPr lang="en-US" sz="3500" kern="1200"/>
        </a:p>
      </dsp:txBody>
      <dsp:txXfrm>
        <a:off x="62126" y="2810930"/>
        <a:ext cx="9595820" cy="114839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F0206E-5679-4AEC-866F-5233BD0FE4F4}">
      <dsp:nvSpPr>
        <dsp:cNvPr id="0" name=""/>
        <dsp:cNvSpPr/>
      </dsp:nvSpPr>
      <dsp:spPr>
        <a:xfrm>
          <a:off x="0" y="30258"/>
          <a:ext cx="10682003" cy="1509299"/>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kern="1200" smtClean="0"/>
            <a:t>Individuals residing in provider-owned, controlled or operated </a:t>
          </a:r>
          <a:r>
            <a:rPr lang="en-US" sz="3000" u="sng" kern="1200" smtClean="0"/>
            <a:t>residential</a:t>
          </a:r>
          <a:r>
            <a:rPr lang="en-US" sz="3000" kern="1200" smtClean="0"/>
            <a:t> service settings who require a limitation to address significant health and safety risks.</a:t>
          </a:r>
          <a:endParaRPr lang="en-US" sz="3000" kern="1200"/>
        </a:p>
      </dsp:txBody>
      <dsp:txXfrm>
        <a:off x="73678" y="103936"/>
        <a:ext cx="10534647" cy="1361943"/>
      </dsp:txXfrm>
    </dsp:sp>
    <dsp:sp modelId="{DFC32168-3417-47E9-974B-EC504853BC9C}">
      <dsp:nvSpPr>
        <dsp:cNvPr id="0" name=""/>
        <dsp:cNvSpPr/>
      </dsp:nvSpPr>
      <dsp:spPr>
        <a:xfrm>
          <a:off x="0" y="1625958"/>
          <a:ext cx="10682003" cy="1509299"/>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kern="1200" dirty="0" smtClean="0"/>
            <a:t>Individuals residing in other settings, such as in-home, should have risks and needed supports addressed in the ISP in the Risk </a:t>
          </a:r>
          <a:r>
            <a:rPr lang="en-US" sz="3000" kern="1200" dirty="0" smtClean="0"/>
            <a:t>Identification Tool </a:t>
          </a:r>
          <a:r>
            <a:rPr lang="en-US" sz="3000" kern="1200" dirty="0" smtClean="0"/>
            <a:t>and the Risk Management Plan.</a:t>
          </a:r>
          <a:endParaRPr lang="en-US" sz="3000" kern="1200" dirty="0"/>
        </a:p>
      </dsp:txBody>
      <dsp:txXfrm>
        <a:off x="73678" y="1699636"/>
        <a:ext cx="10534647" cy="1361943"/>
      </dsp:txXfrm>
    </dsp:sp>
    <dsp:sp modelId="{7459CA64-8A01-4465-B945-F557A2930E58}">
      <dsp:nvSpPr>
        <dsp:cNvPr id="0" name=""/>
        <dsp:cNvSpPr/>
      </dsp:nvSpPr>
      <dsp:spPr>
        <a:xfrm>
          <a:off x="0" y="3221658"/>
          <a:ext cx="10682003" cy="1509299"/>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kern="1200" dirty="0" smtClean="0"/>
            <a:t>The formal “Individually-Based Limitations” process does </a:t>
          </a:r>
          <a:r>
            <a:rPr lang="en-US" sz="3000" u="sng" kern="1200" dirty="0" smtClean="0"/>
            <a:t>not</a:t>
          </a:r>
          <a:r>
            <a:rPr lang="en-US" sz="3000" kern="1200" dirty="0" smtClean="0"/>
            <a:t> apply to in-home or non-residential </a:t>
          </a:r>
          <a:r>
            <a:rPr lang="en-US" sz="3000" kern="1200" dirty="0" smtClean="0"/>
            <a:t>settings for the six HCBS protections specific to residential service settings.</a:t>
          </a:r>
          <a:endParaRPr lang="en-US" sz="3000" kern="1200" dirty="0"/>
        </a:p>
      </dsp:txBody>
      <dsp:txXfrm>
        <a:off x="73678" y="3295336"/>
        <a:ext cx="10534647" cy="136194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D3CA56-83A3-42F9-8E35-B09E72E4C4F4}">
      <dsp:nvSpPr>
        <dsp:cNvPr id="0" name=""/>
        <dsp:cNvSpPr/>
      </dsp:nvSpPr>
      <dsp:spPr>
        <a:xfrm>
          <a:off x="0" y="0"/>
          <a:ext cx="10165955" cy="1830294"/>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4480" tIns="162560" rIns="284480" bIns="162560" numCol="1" spcCol="1270" anchor="ctr" anchorCtr="0">
          <a:noAutofit/>
        </a:bodyPr>
        <a:lstStyle/>
        <a:p>
          <a:pPr lvl="0" algn="ctr" defTabSz="1778000">
            <a:lnSpc>
              <a:spcPct val="90000"/>
            </a:lnSpc>
            <a:spcBef>
              <a:spcPct val="0"/>
            </a:spcBef>
            <a:spcAft>
              <a:spcPct val="35000"/>
            </a:spcAft>
          </a:pPr>
          <a:r>
            <a:rPr lang="en-US" sz="4000" kern="1200" dirty="0" smtClean="0"/>
            <a:t>Most commonly an IBL will be suggested by the:</a:t>
          </a:r>
          <a:endParaRPr lang="en-US" sz="4000" kern="1200" dirty="0"/>
        </a:p>
      </dsp:txBody>
      <dsp:txXfrm>
        <a:off x="0" y="0"/>
        <a:ext cx="10165955" cy="1830294"/>
      </dsp:txXfrm>
    </dsp:sp>
    <dsp:sp modelId="{1EDBC781-DEDA-4E36-A4AF-B26DB3F36A93}">
      <dsp:nvSpPr>
        <dsp:cNvPr id="0" name=""/>
        <dsp:cNvSpPr/>
      </dsp:nvSpPr>
      <dsp:spPr>
        <a:xfrm>
          <a:off x="0" y="1852171"/>
          <a:ext cx="10165955" cy="2766960"/>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2024" tIns="192024" rIns="256032" bIns="288036" numCol="1" spcCol="1270" anchor="t" anchorCtr="0">
          <a:noAutofit/>
        </a:bodyPr>
        <a:lstStyle/>
        <a:p>
          <a:pPr marL="285750" lvl="1" indent="-285750" algn="l" defTabSz="1600200">
            <a:lnSpc>
              <a:spcPct val="90000"/>
            </a:lnSpc>
            <a:spcBef>
              <a:spcPct val="0"/>
            </a:spcBef>
            <a:spcAft>
              <a:spcPct val="15000"/>
            </a:spcAft>
            <a:buChar char="••"/>
          </a:pPr>
          <a:r>
            <a:rPr lang="en-US" sz="3600" kern="1200" dirty="0" smtClean="0"/>
            <a:t>Individual (or their representative)</a:t>
          </a:r>
          <a:endParaRPr lang="en-US" sz="3600" kern="1200" dirty="0"/>
        </a:p>
        <a:p>
          <a:pPr marL="285750" lvl="1" indent="-285750" algn="l" defTabSz="1600200">
            <a:lnSpc>
              <a:spcPct val="90000"/>
            </a:lnSpc>
            <a:spcBef>
              <a:spcPct val="0"/>
            </a:spcBef>
            <a:spcAft>
              <a:spcPct val="15000"/>
            </a:spcAft>
            <a:buChar char="••"/>
          </a:pPr>
          <a:r>
            <a:rPr lang="en-US" sz="3600" kern="1200" dirty="0" smtClean="0"/>
            <a:t>Provider</a:t>
          </a:r>
          <a:endParaRPr lang="en-US" sz="3600" kern="1200" dirty="0"/>
        </a:p>
        <a:p>
          <a:pPr marL="285750" lvl="1" indent="-285750" algn="l" defTabSz="1600200">
            <a:lnSpc>
              <a:spcPct val="90000"/>
            </a:lnSpc>
            <a:spcBef>
              <a:spcPct val="0"/>
            </a:spcBef>
            <a:spcAft>
              <a:spcPct val="15000"/>
            </a:spcAft>
            <a:buChar char="••"/>
          </a:pPr>
          <a:r>
            <a:rPr lang="en-US" sz="3600" kern="1200" dirty="0" smtClean="0"/>
            <a:t>Services Coordinator</a:t>
          </a:r>
          <a:endParaRPr lang="en-US" sz="3600" kern="1200" dirty="0"/>
        </a:p>
      </dsp:txBody>
      <dsp:txXfrm>
        <a:off x="0" y="1852171"/>
        <a:ext cx="10165955" cy="276696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54CBE9-EAED-4218-A3B1-C165D2701E57}">
      <dsp:nvSpPr>
        <dsp:cNvPr id="0" name=""/>
        <dsp:cNvSpPr/>
      </dsp:nvSpPr>
      <dsp:spPr>
        <a:xfrm>
          <a:off x="729005" y="0"/>
          <a:ext cx="8262062" cy="4023360"/>
        </a:xfrm>
        <a:prstGeom prst="rightArrow">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8DB0CB7-21C4-4A45-95E2-0550BE257F82}">
      <dsp:nvSpPr>
        <dsp:cNvPr id="0" name=""/>
        <dsp:cNvSpPr/>
      </dsp:nvSpPr>
      <dsp:spPr>
        <a:xfrm>
          <a:off x="106313" y="1207008"/>
          <a:ext cx="9507446" cy="1609344"/>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rtl="0">
            <a:lnSpc>
              <a:spcPct val="90000"/>
            </a:lnSpc>
            <a:spcBef>
              <a:spcPct val="0"/>
            </a:spcBef>
            <a:spcAft>
              <a:spcPct val="35000"/>
            </a:spcAft>
          </a:pPr>
          <a:r>
            <a:rPr lang="en-US" sz="3900" kern="1200" dirty="0" smtClean="0"/>
            <a:t>Individually-Based Limitations are done collaboratively using the ISP planning process.</a:t>
          </a:r>
          <a:endParaRPr lang="en-US" sz="3900" kern="1200" dirty="0"/>
        </a:p>
      </dsp:txBody>
      <dsp:txXfrm>
        <a:off x="184875" y="1285570"/>
        <a:ext cx="9350322" cy="145222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DC8673-9305-450F-B54E-03B4971381A3}">
      <dsp:nvSpPr>
        <dsp:cNvPr id="0" name=""/>
        <dsp:cNvSpPr/>
      </dsp:nvSpPr>
      <dsp:spPr>
        <a:xfrm>
          <a:off x="757" y="117510"/>
          <a:ext cx="2826498" cy="4372287"/>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en-US" sz="2500" kern="1200" dirty="0" smtClean="0"/>
            <a:t>Discussion about health and safety should occur naturally during the ISP planning process.  </a:t>
          </a:r>
          <a:endParaRPr lang="en-US" sz="2500" kern="1200" dirty="0"/>
        </a:p>
      </dsp:txBody>
      <dsp:txXfrm>
        <a:off x="83542" y="200295"/>
        <a:ext cx="2660928" cy="4206717"/>
      </dsp:txXfrm>
    </dsp:sp>
    <dsp:sp modelId="{F662D701-BA51-494D-BBDA-090C643D5912}">
      <dsp:nvSpPr>
        <dsp:cNvPr id="0" name=""/>
        <dsp:cNvSpPr/>
      </dsp:nvSpPr>
      <dsp:spPr>
        <a:xfrm>
          <a:off x="3138403" y="1917831"/>
          <a:ext cx="659633" cy="77164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kern="1200"/>
        </a:p>
      </dsp:txBody>
      <dsp:txXfrm>
        <a:off x="3138403" y="2072160"/>
        <a:ext cx="461743" cy="462988"/>
      </dsp:txXfrm>
    </dsp:sp>
    <dsp:sp modelId="{E05B844E-7DE6-4C8B-83F1-66FBFB848DA3}">
      <dsp:nvSpPr>
        <dsp:cNvPr id="0" name=""/>
        <dsp:cNvSpPr/>
      </dsp:nvSpPr>
      <dsp:spPr>
        <a:xfrm>
          <a:off x="4071847" y="87491"/>
          <a:ext cx="3111478" cy="4432326"/>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kern="1200" dirty="0" smtClean="0"/>
            <a:t>The health and safety risks driving the need for an Individually-Based Limitation should be documented in the Risk </a:t>
          </a:r>
          <a:r>
            <a:rPr lang="en-US" sz="2400" kern="1200" dirty="0" smtClean="0"/>
            <a:t>Identification Tool.</a:t>
          </a:r>
          <a:endParaRPr lang="en-US" sz="2400" kern="1200" dirty="0"/>
        </a:p>
      </dsp:txBody>
      <dsp:txXfrm>
        <a:off x="4162979" y="178623"/>
        <a:ext cx="2929214" cy="4250062"/>
      </dsp:txXfrm>
    </dsp:sp>
    <dsp:sp modelId="{A297ECD4-6AD4-4E25-B18E-3067E2090992}">
      <dsp:nvSpPr>
        <dsp:cNvPr id="0" name=""/>
        <dsp:cNvSpPr/>
      </dsp:nvSpPr>
      <dsp:spPr>
        <a:xfrm>
          <a:off x="7494474" y="1917831"/>
          <a:ext cx="659633" cy="77164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kern="1200"/>
        </a:p>
      </dsp:txBody>
      <dsp:txXfrm>
        <a:off x="7494474" y="2072160"/>
        <a:ext cx="461743" cy="462988"/>
      </dsp:txXfrm>
    </dsp:sp>
    <dsp:sp modelId="{C7B822CC-BE70-4497-B5D2-FE932EA07FAD}">
      <dsp:nvSpPr>
        <dsp:cNvPr id="0" name=""/>
        <dsp:cNvSpPr/>
      </dsp:nvSpPr>
      <dsp:spPr>
        <a:xfrm>
          <a:off x="8427917" y="77914"/>
          <a:ext cx="2770460" cy="4451480"/>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kern="1200" dirty="0" smtClean="0"/>
            <a:t>The Risk Management Plan should indicate the presence of an IBL.</a:t>
          </a:r>
          <a:endParaRPr lang="en-US" sz="2400" kern="1200" dirty="0"/>
        </a:p>
      </dsp:txBody>
      <dsp:txXfrm>
        <a:off x="8509061" y="159058"/>
        <a:ext cx="2608172" cy="428919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EAE7FC-21F0-4C5A-8F17-12375437E548}">
      <dsp:nvSpPr>
        <dsp:cNvPr id="0" name=""/>
        <dsp:cNvSpPr/>
      </dsp:nvSpPr>
      <dsp:spPr>
        <a:xfrm>
          <a:off x="0" y="1458513"/>
          <a:ext cx="11126709" cy="1944684"/>
        </a:xfrm>
        <a:prstGeom prst="notched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5D079C6-3A8C-4862-8A01-5C86C58A4A75}">
      <dsp:nvSpPr>
        <dsp:cNvPr id="0" name=""/>
        <dsp:cNvSpPr/>
      </dsp:nvSpPr>
      <dsp:spPr>
        <a:xfrm>
          <a:off x="4889" y="0"/>
          <a:ext cx="3227180" cy="1944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b" anchorCtr="0">
          <a:noAutofit/>
        </a:bodyPr>
        <a:lstStyle/>
        <a:p>
          <a:pPr lvl="0" algn="ctr" defTabSz="889000" rtl="0">
            <a:lnSpc>
              <a:spcPct val="90000"/>
            </a:lnSpc>
            <a:spcBef>
              <a:spcPct val="0"/>
            </a:spcBef>
            <a:spcAft>
              <a:spcPct val="35000"/>
            </a:spcAft>
          </a:pPr>
          <a:r>
            <a:rPr lang="en-US" sz="2000" kern="1200" smtClean="0"/>
            <a:t>When an IBL has been identified in the Risk Management Plan, the limitation must be documented on the Department approved form.</a:t>
          </a:r>
          <a:endParaRPr lang="en-US" sz="2000" kern="1200"/>
        </a:p>
      </dsp:txBody>
      <dsp:txXfrm>
        <a:off x="4889" y="0"/>
        <a:ext cx="3227180" cy="1944684"/>
      </dsp:txXfrm>
    </dsp:sp>
    <dsp:sp modelId="{13A7FADF-0380-47E7-9ECB-39DF8ABB608F}">
      <dsp:nvSpPr>
        <dsp:cNvPr id="0" name=""/>
        <dsp:cNvSpPr/>
      </dsp:nvSpPr>
      <dsp:spPr>
        <a:xfrm>
          <a:off x="1375394" y="2187769"/>
          <a:ext cx="486171" cy="486171"/>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8D592F3-F3A6-45D2-A2D4-C36B2B3366C6}">
      <dsp:nvSpPr>
        <dsp:cNvPr id="0" name=""/>
        <dsp:cNvSpPr/>
      </dsp:nvSpPr>
      <dsp:spPr>
        <a:xfrm>
          <a:off x="3393428" y="2917026"/>
          <a:ext cx="3227180" cy="1944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t" anchorCtr="0">
          <a:noAutofit/>
        </a:bodyPr>
        <a:lstStyle/>
        <a:p>
          <a:pPr lvl="0" algn="ctr" defTabSz="889000" rtl="0">
            <a:lnSpc>
              <a:spcPct val="90000"/>
            </a:lnSpc>
            <a:spcBef>
              <a:spcPct val="0"/>
            </a:spcBef>
            <a:spcAft>
              <a:spcPct val="35000"/>
            </a:spcAft>
          </a:pPr>
          <a:r>
            <a:rPr lang="en-US" sz="2000" kern="1200" dirty="0" smtClean="0"/>
            <a:t>The “Individual Consent to HCBS Limitations” form is the currently approved form required to document the presence of an IBL.</a:t>
          </a:r>
          <a:endParaRPr lang="en-US" sz="2000" kern="1200" dirty="0"/>
        </a:p>
      </dsp:txBody>
      <dsp:txXfrm>
        <a:off x="3393428" y="2917026"/>
        <a:ext cx="3227180" cy="1944684"/>
      </dsp:txXfrm>
    </dsp:sp>
    <dsp:sp modelId="{762BB25A-E8AC-461A-B87C-DAF1FCF3ED5E}">
      <dsp:nvSpPr>
        <dsp:cNvPr id="0" name=""/>
        <dsp:cNvSpPr/>
      </dsp:nvSpPr>
      <dsp:spPr>
        <a:xfrm>
          <a:off x="4763933" y="2187769"/>
          <a:ext cx="486171" cy="486171"/>
        </a:xfrm>
        <a:prstGeom prst="ellipse">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175BADA-0678-40AE-9ADF-A75E51B96B80}">
      <dsp:nvSpPr>
        <dsp:cNvPr id="0" name=""/>
        <dsp:cNvSpPr/>
      </dsp:nvSpPr>
      <dsp:spPr>
        <a:xfrm>
          <a:off x="6781968" y="0"/>
          <a:ext cx="3227180" cy="19446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b" anchorCtr="0">
          <a:noAutofit/>
        </a:bodyPr>
        <a:lstStyle/>
        <a:p>
          <a:pPr lvl="0" algn="ctr" defTabSz="889000" rtl="0">
            <a:lnSpc>
              <a:spcPct val="90000"/>
            </a:lnSpc>
            <a:spcBef>
              <a:spcPct val="0"/>
            </a:spcBef>
            <a:spcAft>
              <a:spcPct val="35000"/>
            </a:spcAft>
          </a:pPr>
          <a:r>
            <a:rPr lang="en-US" sz="2000" kern="1200" dirty="0" smtClean="0"/>
            <a:t>This form must be completed in full and attached to the ISP.</a:t>
          </a:r>
          <a:endParaRPr lang="en-US" sz="2000" kern="1200" dirty="0"/>
        </a:p>
      </dsp:txBody>
      <dsp:txXfrm>
        <a:off x="6781968" y="0"/>
        <a:ext cx="3227180" cy="1944684"/>
      </dsp:txXfrm>
    </dsp:sp>
    <dsp:sp modelId="{CE398013-086D-4649-9922-3A787F1267FE}">
      <dsp:nvSpPr>
        <dsp:cNvPr id="0" name=""/>
        <dsp:cNvSpPr/>
      </dsp:nvSpPr>
      <dsp:spPr>
        <a:xfrm>
          <a:off x="8152472" y="2187769"/>
          <a:ext cx="486171" cy="486171"/>
        </a:xfrm>
        <a:prstGeom prst="ellipse">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BFAA82-A58C-42BA-B2B6-6E2B66772F8A}">
      <dsp:nvSpPr>
        <dsp:cNvPr id="0" name=""/>
        <dsp:cNvSpPr/>
      </dsp:nvSpPr>
      <dsp:spPr>
        <a:xfrm>
          <a:off x="0" y="269073"/>
          <a:ext cx="10437559" cy="121680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rtl="0">
            <a:lnSpc>
              <a:spcPct val="90000"/>
            </a:lnSpc>
            <a:spcBef>
              <a:spcPct val="0"/>
            </a:spcBef>
            <a:spcAft>
              <a:spcPct val="35000"/>
            </a:spcAft>
          </a:pPr>
          <a:r>
            <a:rPr lang="en-US" sz="3200" kern="1200" dirty="0" smtClean="0"/>
            <a:t>A “Consent to Individually-Based Limitations” form must be completed for </a:t>
          </a:r>
          <a:r>
            <a:rPr lang="en-US" sz="3200" u="sng" kern="1200" dirty="0" smtClean="0"/>
            <a:t>each</a:t>
          </a:r>
          <a:r>
            <a:rPr lang="en-US" sz="3200" kern="1200" dirty="0" smtClean="0"/>
            <a:t> limitation.</a:t>
          </a:r>
          <a:endParaRPr lang="en-US" sz="3200" kern="1200" dirty="0"/>
        </a:p>
      </dsp:txBody>
      <dsp:txXfrm>
        <a:off x="59399" y="328472"/>
        <a:ext cx="10318761" cy="1098002"/>
      </dsp:txXfrm>
    </dsp:sp>
    <dsp:sp modelId="{9B1B6702-67D2-4B68-A497-15A060E7C2B5}">
      <dsp:nvSpPr>
        <dsp:cNvPr id="0" name=""/>
        <dsp:cNvSpPr/>
      </dsp:nvSpPr>
      <dsp:spPr>
        <a:xfrm>
          <a:off x="0" y="1673073"/>
          <a:ext cx="10437559" cy="1216800"/>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rtl="0">
            <a:lnSpc>
              <a:spcPct val="90000"/>
            </a:lnSpc>
            <a:spcBef>
              <a:spcPct val="0"/>
            </a:spcBef>
            <a:spcAft>
              <a:spcPct val="35000"/>
            </a:spcAft>
          </a:pPr>
          <a:r>
            <a:rPr lang="en-US" sz="3200" kern="1200" dirty="0" smtClean="0"/>
            <a:t>This means using a </a:t>
          </a:r>
          <a:r>
            <a:rPr lang="en-US" sz="3200" u="sng" kern="1200" dirty="0" smtClean="0"/>
            <a:t>separate</a:t>
          </a:r>
          <a:r>
            <a:rPr lang="en-US" sz="3200" kern="1200" dirty="0" smtClean="0"/>
            <a:t> form for </a:t>
          </a:r>
          <a:r>
            <a:rPr lang="en-US" sz="3200" u="sng" kern="1200" dirty="0" smtClean="0"/>
            <a:t>each</a:t>
          </a:r>
          <a:r>
            <a:rPr lang="en-US" sz="3200" kern="1200" dirty="0" smtClean="0"/>
            <a:t> limitation.</a:t>
          </a:r>
          <a:endParaRPr lang="en-US" sz="3200" kern="1200" dirty="0"/>
        </a:p>
      </dsp:txBody>
      <dsp:txXfrm>
        <a:off x="59399" y="1732472"/>
        <a:ext cx="10318761" cy="1098002"/>
      </dsp:txXfrm>
    </dsp:sp>
    <dsp:sp modelId="{D8D644C9-F70D-4C66-9D5F-E7906FD9E3FC}">
      <dsp:nvSpPr>
        <dsp:cNvPr id="0" name=""/>
        <dsp:cNvSpPr/>
      </dsp:nvSpPr>
      <dsp:spPr>
        <a:xfrm>
          <a:off x="0" y="3077073"/>
          <a:ext cx="10437559" cy="1216800"/>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rtl="0">
            <a:lnSpc>
              <a:spcPct val="90000"/>
            </a:lnSpc>
            <a:spcBef>
              <a:spcPct val="0"/>
            </a:spcBef>
            <a:spcAft>
              <a:spcPct val="35000"/>
            </a:spcAft>
          </a:pPr>
          <a:r>
            <a:rPr lang="en-US" sz="3200" kern="1200" dirty="0" smtClean="0"/>
            <a:t>Each form must be completely filled out.</a:t>
          </a:r>
          <a:endParaRPr lang="en-US" sz="3200" kern="1200" dirty="0"/>
        </a:p>
      </dsp:txBody>
      <dsp:txXfrm>
        <a:off x="59399" y="3136472"/>
        <a:ext cx="10318761" cy="109800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AD7E93-B42D-4AE2-892B-DCFF4E8F74AB}">
      <dsp:nvSpPr>
        <dsp:cNvPr id="0" name=""/>
        <dsp:cNvSpPr/>
      </dsp:nvSpPr>
      <dsp:spPr>
        <a:xfrm>
          <a:off x="0" y="0"/>
          <a:ext cx="9720072" cy="95558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l" defTabSz="1866900" rtl="0">
            <a:lnSpc>
              <a:spcPct val="90000"/>
            </a:lnSpc>
            <a:spcBef>
              <a:spcPct val="0"/>
            </a:spcBef>
            <a:spcAft>
              <a:spcPct val="35000"/>
            </a:spcAft>
          </a:pPr>
          <a:r>
            <a:rPr lang="en-US" sz="4200" kern="1200" dirty="0" smtClean="0"/>
            <a:t>Demographic Information:</a:t>
          </a:r>
          <a:endParaRPr lang="en-US" sz="4200" kern="1200" dirty="0"/>
        </a:p>
      </dsp:txBody>
      <dsp:txXfrm>
        <a:off x="46648" y="46648"/>
        <a:ext cx="9626776" cy="86229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12/27/2016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12/27/2016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12/27/2016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12/27/2016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61015F-7CC6-4D0A-9D87-873EA4C304CC}" type="datetimeFigureOut">
              <a:rPr lang="en-US" dirty="0"/>
              <a:t>12/27/2016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12/27/2016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12/27/2016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12/27/2016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12/27/2016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C68B11-C5A8-448C-8CE9-B1A273C79CFC}" type="datetimeFigureOut">
              <a:rPr lang="en-US" dirty="0"/>
              <a:t>12/27/2016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616CA0-919D-4A49-9C8A-62FDFB3A5183}" type="datetimeFigureOut">
              <a:rPr lang="en-US" dirty="0"/>
              <a:t>12/27/2016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12/27/2016</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9.xml"/><Relationship Id="rId7" Type="http://schemas.openxmlformats.org/officeDocument/2006/relationships/image" Target="../media/image7.png"/><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3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3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3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4807390"/>
            <a:ext cx="8238653" cy="1792586"/>
          </a:xfrm>
        </p:spPr>
        <p:txBody>
          <a:bodyPr/>
          <a:lstStyle/>
          <a:p>
            <a:pPr algn="ctr"/>
            <a:r>
              <a:rPr lang="en-US" dirty="0" smtClean="0"/>
              <a:t>Individually-Based limitations</a:t>
            </a:r>
            <a:endParaRPr lang="en-US" dirty="0"/>
          </a:p>
        </p:txBody>
      </p:sp>
      <p:sp>
        <p:nvSpPr>
          <p:cNvPr id="3" name="Subtitle 2"/>
          <p:cNvSpPr>
            <a:spLocks noGrp="1"/>
          </p:cNvSpPr>
          <p:nvPr>
            <p:ph type="subTitle" idx="1"/>
          </p:nvPr>
        </p:nvSpPr>
        <p:spPr/>
        <p:txBody>
          <a:bodyPr>
            <a:normAutofit/>
          </a:bodyPr>
          <a:lstStyle/>
          <a:p>
            <a:pPr algn="ctr"/>
            <a:r>
              <a:rPr lang="en-US" sz="4000" dirty="0" smtClean="0"/>
              <a:t>Process and Documentation</a:t>
            </a:r>
            <a:endParaRPr lang="en-US" sz="4000" dirty="0"/>
          </a:p>
        </p:txBody>
      </p:sp>
      <p:pic>
        <p:nvPicPr>
          <p:cNvPr id="4" name="Picture 3"/>
          <p:cNvPicPr>
            <a:picLocks noChangeAspect="1"/>
          </p:cNvPicPr>
          <p:nvPr/>
        </p:nvPicPr>
        <p:blipFill>
          <a:blip r:embed="rId2"/>
          <a:stretch>
            <a:fillRect/>
          </a:stretch>
        </p:blipFill>
        <p:spPr>
          <a:xfrm>
            <a:off x="8734219" y="509666"/>
            <a:ext cx="2953162" cy="895475"/>
          </a:xfrm>
          <a:prstGeom prst="rect">
            <a:avLst/>
          </a:prstGeom>
        </p:spPr>
      </p:pic>
    </p:spTree>
    <p:extLst>
      <p:ext uri="{BB962C8B-B14F-4D97-AF65-F5344CB8AC3E}">
        <p14:creationId xmlns:p14="http://schemas.microsoft.com/office/powerpoint/2010/main" val="23430420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idx="1"/>
          </p:nvPr>
        </p:nvPicPr>
        <p:blipFill>
          <a:blip r:embed="rId2"/>
          <a:stretch>
            <a:fillRect/>
          </a:stretch>
        </p:blipFill>
        <p:spPr>
          <a:xfrm>
            <a:off x="2633739" y="65904"/>
            <a:ext cx="5249872" cy="6834574"/>
          </a:xfrm>
          <a:prstGeom prst="rect">
            <a:avLst/>
          </a:prstGeom>
        </p:spPr>
      </p:pic>
    </p:spTree>
    <p:extLst>
      <p:ext uri="{BB962C8B-B14F-4D97-AF65-F5344CB8AC3E}">
        <p14:creationId xmlns:p14="http://schemas.microsoft.com/office/powerpoint/2010/main" val="5960598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idx="1"/>
          </p:nvPr>
        </p:nvPicPr>
        <p:blipFill>
          <a:blip r:embed="rId2"/>
          <a:stretch>
            <a:fillRect/>
          </a:stretch>
        </p:blipFill>
        <p:spPr>
          <a:xfrm>
            <a:off x="2710249" y="166690"/>
            <a:ext cx="5090983" cy="6550779"/>
          </a:xfrm>
          <a:prstGeom prst="rect">
            <a:avLst/>
          </a:prstGeom>
        </p:spPr>
      </p:pic>
    </p:spTree>
    <p:extLst>
      <p:ext uri="{BB962C8B-B14F-4D97-AF65-F5344CB8AC3E}">
        <p14:creationId xmlns:p14="http://schemas.microsoft.com/office/powerpoint/2010/main" val="15728576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2613268" y="0"/>
            <a:ext cx="5286818" cy="6837887"/>
          </a:xfrm>
          <a:prstGeom prst="rect">
            <a:avLst/>
          </a:prstGeom>
        </p:spPr>
      </p:pic>
    </p:spTree>
    <p:extLst>
      <p:ext uri="{BB962C8B-B14F-4D97-AF65-F5344CB8AC3E}">
        <p14:creationId xmlns:p14="http://schemas.microsoft.com/office/powerpoint/2010/main" val="24425980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2656477" y="74141"/>
            <a:ext cx="5136517" cy="6721003"/>
          </a:xfrm>
          <a:prstGeom prst="rect">
            <a:avLst/>
          </a:prstGeom>
        </p:spPr>
      </p:pic>
    </p:spTree>
    <p:extLst>
      <p:ext uri="{BB962C8B-B14F-4D97-AF65-F5344CB8AC3E}">
        <p14:creationId xmlns:p14="http://schemas.microsoft.com/office/powerpoint/2010/main" val="1979869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Individually-based limitations form</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782020714"/>
              </p:ext>
            </p:extLst>
          </p:nvPr>
        </p:nvGraphicFramePr>
        <p:xfrm>
          <a:off x="1024128" y="2286000"/>
          <a:ext cx="9720073"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p:cNvPicPr>
            <a:picLocks noChangeAspect="1"/>
          </p:cNvPicPr>
          <p:nvPr/>
        </p:nvPicPr>
        <p:blipFill>
          <a:blip r:embed="rId7"/>
          <a:stretch>
            <a:fillRect/>
          </a:stretch>
        </p:blipFill>
        <p:spPr>
          <a:xfrm>
            <a:off x="1024128" y="4297680"/>
            <a:ext cx="9541915" cy="777533"/>
          </a:xfrm>
          <a:prstGeom prst="rect">
            <a:avLst/>
          </a:prstGeom>
        </p:spPr>
      </p:pic>
    </p:spTree>
    <p:extLst>
      <p:ext uri="{BB962C8B-B14F-4D97-AF65-F5344CB8AC3E}">
        <p14:creationId xmlns:p14="http://schemas.microsoft.com/office/powerpoint/2010/main" val="22401174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Individually-Based Limitations form</a:t>
            </a:r>
            <a:endParaRPr lang="en-US" dirty="0"/>
          </a:p>
        </p:txBody>
      </p:sp>
      <p:pic>
        <p:nvPicPr>
          <p:cNvPr id="5" name="Content Placeholder 4"/>
          <p:cNvPicPr>
            <a:picLocks noGrp="1" noChangeAspect="1"/>
          </p:cNvPicPr>
          <p:nvPr>
            <p:ph idx="1"/>
          </p:nvPr>
        </p:nvPicPr>
        <p:blipFill>
          <a:blip r:embed="rId2"/>
          <a:stretch>
            <a:fillRect/>
          </a:stretch>
        </p:blipFill>
        <p:spPr>
          <a:xfrm>
            <a:off x="1564713" y="2214973"/>
            <a:ext cx="7925275" cy="2834119"/>
          </a:xfrm>
          <a:prstGeom prst="rect">
            <a:avLst/>
          </a:prstGeom>
        </p:spPr>
      </p:pic>
    </p:spTree>
    <p:extLst>
      <p:ext uri="{BB962C8B-B14F-4D97-AF65-F5344CB8AC3E}">
        <p14:creationId xmlns:p14="http://schemas.microsoft.com/office/powerpoint/2010/main" val="19405299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9" y="114436"/>
            <a:ext cx="9720072" cy="1499616"/>
          </a:xfrm>
        </p:spPr>
        <p:txBody>
          <a:bodyPr/>
          <a:lstStyle/>
          <a:p>
            <a:r>
              <a:rPr lang="en-US" dirty="0" smtClean="0"/>
              <a:t>Individually-based limitations form</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45448735"/>
              </p:ext>
            </p:extLst>
          </p:nvPr>
        </p:nvGraphicFramePr>
        <p:xfrm>
          <a:off x="1024128" y="1530036"/>
          <a:ext cx="9720073" cy="47793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072328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313612"/>
            <a:ext cx="9720072" cy="1499616"/>
          </a:xfrm>
        </p:spPr>
        <p:txBody>
          <a:bodyPr/>
          <a:lstStyle/>
          <a:p>
            <a:r>
              <a:rPr lang="en-US" dirty="0" smtClean="0"/>
              <a:t>Individually-Based Limitations form</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3058356"/>
              </p:ext>
            </p:extLst>
          </p:nvPr>
        </p:nvGraphicFramePr>
        <p:xfrm>
          <a:off x="434566" y="1711105"/>
          <a:ext cx="11072388" cy="45982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496626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2214" y="132543"/>
            <a:ext cx="9720072" cy="1499616"/>
          </a:xfrm>
        </p:spPr>
        <p:txBody>
          <a:bodyPr/>
          <a:lstStyle/>
          <a:p>
            <a:r>
              <a:rPr lang="en-US" dirty="0"/>
              <a:t>Individually-based limitations form</a:t>
            </a:r>
            <a:r>
              <a:rPr lang="en-US" dirty="0" smtClean="0"/>
              <a:t>:</a:t>
            </a:r>
            <a:br>
              <a:rPr lang="en-US" dirty="0" smtClean="0"/>
            </a:br>
            <a:r>
              <a:rPr lang="en-US" sz="3600" dirty="0" smtClean="0"/>
              <a:t>completing the questions sections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13383212"/>
              </p:ext>
            </p:extLst>
          </p:nvPr>
        </p:nvGraphicFramePr>
        <p:xfrm>
          <a:off x="408492" y="1774479"/>
          <a:ext cx="11107516" cy="49069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9137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Individually-based limitations </a:t>
            </a:r>
            <a:r>
              <a:rPr lang="en-US" dirty="0" smtClean="0"/>
              <a:t>form:</a:t>
            </a:r>
            <a:endParaRPr lang="en-US" dirty="0"/>
          </a:p>
        </p:txBody>
      </p:sp>
      <p:pic>
        <p:nvPicPr>
          <p:cNvPr id="6" name="Content Placeholder 5"/>
          <p:cNvPicPr>
            <a:picLocks noGrp="1" noChangeAspect="1"/>
          </p:cNvPicPr>
          <p:nvPr>
            <p:ph idx="1"/>
          </p:nvPr>
        </p:nvPicPr>
        <p:blipFill>
          <a:blip r:embed="rId2"/>
          <a:stretch>
            <a:fillRect/>
          </a:stretch>
        </p:blipFill>
        <p:spPr>
          <a:xfrm>
            <a:off x="1360331" y="2817999"/>
            <a:ext cx="9728481" cy="1160877"/>
          </a:xfrm>
          <a:prstGeom prst="rect">
            <a:avLst/>
          </a:prstGeom>
        </p:spPr>
      </p:pic>
    </p:spTree>
    <p:extLst>
      <p:ext uri="{BB962C8B-B14F-4D97-AF65-F5344CB8AC3E}">
        <p14:creationId xmlns:p14="http://schemas.microsoft.com/office/powerpoint/2010/main" val="40569329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6310" y="223078"/>
            <a:ext cx="10455666" cy="1499616"/>
          </a:xfrm>
        </p:spPr>
        <p:txBody>
          <a:bodyPr>
            <a:normAutofit/>
          </a:bodyPr>
          <a:lstStyle/>
          <a:p>
            <a:pPr algn="ctr"/>
            <a:r>
              <a:rPr lang="en-US" sz="4400" dirty="0" smtClean="0"/>
              <a:t>WHEN TO DO AN INDIVIDUALLY-Based Limitation (IBL)</a:t>
            </a:r>
            <a:endParaRPr lang="en-US" sz="4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90449673"/>
              </p:ext>
            </p:extLst>
          </p:nvPr>
        </p:nvGraphicFramePr>
        <p:xfrm>
          <a:off x="327011" y="1806167"/>
          <a:ext cx="10844965" cy="43501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448603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154684"/>
          </a:xfrm>
        </p:spPr>
        <p:txBody>
          <a:bodyPr>
            <a:normAutofit fontScale="90000"/>
          </a:bodyPr>
          <a:lstStyle/>
          <a:p>
            <a:r>
              <a:rPr lang="en-US" dirty="0"/>
              <a:t>Individually-based limitations form</a:t>
            </a:r>
            <a:r>
              <a:rPr lang="en-US" dirty="0" smtClean="0"/>
              <a:t>: </a:t>
            </a:r>
            <a:br>
              <a:rPr lang="en-US" dirty="0" smtClean="0"/>
            </a:br>
            <a:r>
              <a:rPr lang="en-US" sz="4000" dirty="0" smtClean="0"/>
              <a:t>Describing </a:t>
            </a:r>
            <a:r>
              <a:rPr lang="en-US" sz="4000" dirty="0"/>
              <a:t>the </a:t>
            </a:r>
            <a:r>
              <a:rPr lang="en-US" sz="4000" dirty="0" smtClean="0"/>
              <a:t>Limitation</a:t>
            </a:r>
            <a:r>
              <a:rPr lang="en-US" dirty="0"/>
              <a:t/>
            </a:r>
            <a:br>
              <a:rPr lang="en-US" dirty="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23557104"/>
              </p:ext>
            </p:extLst>
          </p:nvPr>
        </p:nvGraphicFramePr>
        <p:xfrm>
          <a:off x="1024127" y="1739900"/>
          <a:ext cx="10111635" cy="46971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372170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Individually-based limitations form: </a:t>
            </a:r>
            <a:br>
              <a:rPr lang="en-US" dirty="0"/>
            </a:br>
            <a:r>
              <a:rPr lang="en-US" sz="4000" dirty="0"/>
              <a:t>Describing the </a:t>
            </a:r>
            <a:r>
              <a:rPr lang="en-US" sz="4000" dirty="0" smtClean="0"/>
              <a:t>Need</a:t>
            </a:r>
            <a:endParaRPr lang="en-US" dirty="0"/>
          </a:p>
        </p:txBody>
      </p:sp>
      <p:pic>
        <p:nvPicPr>
          <p:cNvPr id="5" name="Content Placeholder 4"/>
          <p:cNvPicPr>
            <a:picLocks noGrp="1" noChangeAspect="1"/>
          </p:cNvPicPr>
          <p:nvPr>
            <p:ph idx="1"/>
          </p:nvPr>
        </p:nvPicPr>
        <p:blipFill>
          <a:blip r:embed="rId2"/>
          <a:stretch>
            <a:fillRect/>
          </a:stretch>
        </p:blipFill>
        <p:spPr>
          <a:xfrm>
            <a:off x="1236025" y="2756454"/>
            <a:ext cx="9485258" cy="1247135"/>
          </a:xfrm>
          <a:prstGeom prst="rect">
            <a:avLst/>
          </a:prstGeom>
        </p:spPr>
      </p:pic>
    </p:spTree>
    <p:extLst>
      <p:ext uri="{BB962C8B-B14F-4D97-AF65-F5344CB8AC3E}">
        <p14:creationId xmlns:p14="http://schemas.microsoft.com/office/powerpoint/2010/main" val="2270157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1166" y="214024"/>
            <a:ext cx="9720072" cy="1499616"/>
          </a:xfrm>
        </p:spPr>
        <p:txBody>
          <a:bodyPr/>
          <a:lstStyle/>
          <a:p>
            <a:r>
              <a:rPr lang="en-US" dirty="0"/>
              <a:t>Individually-based limitations form: </a:t>
            </a:r>
            <a:br>
              <a:rPr lang="en-US" dirty="0"/>
            </a:br>
            <a:r>
              <a:rPr lang="en-US" sz="4000" dirty="0"/>
              <a:t>Describing the Need</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11173767"/>
              </p:ext>
            </p:extLst>
          </p:nvPr>
        </p:nvGraphicFramePr>
        <p:xfrm>
          <a:off x="1024128" y="1892174"/>
          <a:ext cx="10555254" cy="47530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437293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313612"/>
            <a:ext cx="9720072" cy="1499616"/>
          </a:xfrm>
        </p:spPr>
        <p:txBody>
          <a:bodyPr/>
          <a:lstStyle/>
          <a:p>
            <a:r>
              <a:rPr lang="en-US" dirty="0"/>
              <a:t>Individually-based limitations form: </a:t>
            </a:r>
            <a:br>
              <a:rPr lang="en-US" dirty="0"/>
            </a:br>
            <a:r>
              <a:rPr lang="en-US" sz="4000" dirty="0"/>
              <a:t>Describing the Need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53264155"/>
              </p:ext>
            </p:extLst>
          </p:nvPr>
        </p:nvGraphicFramePr>
        <p:xfrm>
          <a:off x="878729" y="2000816"/>
          <a:ext cx="10010870" cy="449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034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Individually-based limitations form: </a:t>
            </a:r>
            <a:br>
              <a:rPr lang="en-US" dirty="0"/>
            </a:br>
            <a:r>
              <a:rPr lang="en-US" sz="4000" dirty="0"/>
              <a:t>Describing </a:t>
            </a:r>
            <a:r>
              <a:rPr lang="en-US" sz="4000" dirty="0" smtClean="0"/>
              <a:t>what has already been tried</a:t>
            </a:r>
            <a:endParaRPr lang="en-US" dirty="0"/>
          </a:p>
        </p:txBody>
      </p:sp>
      <p:pic>
        <p:nvPicPr>
          <p:cNvPr id="4" name="Content Placeholder 3"/>
          <p:cNvPicPr>
            <a:picLocks noGrp="1" noChangeAspect="1"/>
          </p:cNvPicPr>
          <p:nvPr>
            <p:ph idx="1"/>
          </p:nvPr>
        </p:nvPicPr>
        <p:blipFill>
          <a:blip r:embed="rId2"/>
          <a:stretch>
            <a:fillRect/>
          </a:stretch>
        </p:blipFill>
        <p:spPr>
          <a:xfrm>
            <a:off x="1634409" y="2926871"/>
            <a:ext cx="8872744" cy="1257951"/>
          </a:xfrm>
          <a:prstGeom prst="rect">
            <a:avLst/>
          </a:prstGeom>
        </p:spPr>
      </p:pic>
    </p:spTree>
    <p:extLst>
      <p:ext uri="{BB962C8B-B14F-4D97-AF65-F5344CB8AC3E}">
        <p14:creationId xmlns:p14="http://schemas.microsoft.com/office/powerpoint/2010/main" val="41949778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331719"/>
            <a:ext cx="9720072" cy="1499616"/>
          </a:xfrm>
        </p:spPr>
        <p:txBody>
          <a:bodyPr/>
          <a:lstStyle/>
          <a:p>
            <a:r>
              <a:rPr lang="en-US" dirty="0"/>
              <a:t>Individually-based limitations form: </a:t>
            </a:r>
            <a:br>
              <a:rPr lang="en-US" dirty="0"/>
            </a:br>
            <a:r>
              <a:rPr lang="en-US" sz="4000" dirty="0"/>
              <a:t>Describing what has already been tried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46168218"/>
              </p:ext>
            </p:extLst>
          </p:nvPr>
        </p:nvGraphicFramePr>
        <p:xfrm>
          <a:off x="1024128" y="2286000"/>
          <a:ext cx="9720073"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774615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313612"/>
            <a:ext cx="9720072" cy="1499616"/>
          </a:xfrm>
        </p:spPr>
        <p:txBody>
          <a:bodyPr/>
          <a:lstStyle/>
          <a:p>
            <a:r>
              <a:rPr lang="en-US" dirty="0"/>
              <a:t>Individually-based limitations form: </a:t>
            </a:r>
            <a:br>
              <a:rPr lang="en-US" dirty="0"/>
            </a:br>
            <a:r>
              <a:rPr lang="en-US" sz="4000" dirty="0"/>
              <a:t>Describing </a:t>
            </a:r>
            <a:r>
              <a:rPr lang="en-US" sz="4000" dirty="0" smtClean="0"/>
              <a:t>other options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96548257"/>
              </p:ext>
            </p:extLst>
          </p:nvPr>
        </p:nvGraphicFramePr>
        <p:xfrm>
          <a:off x="752524" y="1813228"/>
          <a:ext cx="9720073" cy="44961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374504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Individually-based limitations form: </a:t>
            </a:r>
            <a:br>
              <a:rPr lang="en-US" dirty="0"/>
            </a:br>
            <a:r>
              <a:rPr lang="en-US" sz="4000" dirty="0" smtClean="0"/>
              <a:t>how does the limitation benefit the individual</a:t>
            </a:r>
            <a:endParaRPr lang="en-US" dirty="0"/>
          </a:p>
        </p:txBody>
      </p:sp>
      <p:pic>
        <p:nvPicPr>
          <p:cNvPr id="4" name="Picture 3"/>
          <p:cNvPicPr>
            <a:picLocks noChangeAspect="1"/>
          </p:cNvPicPr>
          <p:nvPr/>
        </p:nvPicPr>
        <p:blipFill>
          <a:blip r:embed="rId2"/>
          <a:stretch>
            <a:fillRect/>
          </a:stretch>
        </p:blipFill>
        <p:spPr>
          <a:xfrm>
            <a:off x="1825120" y="2891481"/>
            <a:ext cx="8616413" cy="1433384"/>
          </a:xfrm>
          <a:prstGeom prst="rect">
            <a:avLst/>
          </a:prstGeom>
        </p:spPr>
      </p:pic>
    </p:spTree>
    <p:extLst>
      <p:ext uri="{BB962C8B-B14F-4D97-AF65-F5344CB8AC3E}">
        <p14:creationId xmlns:p14="http://schemas.microsoft.com/office/powerpoint/2010/main" val="1735480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9" y="354556"/>
            <a:ext cx="9720072" cy="1499616"/>
          </a:xfrm>
        </p:spPr>
        <p:txBody>
          <a:bodyPr>
            <a:normAutofit/>
          </a:bodyPr>
          <a:lstStyle/>
          <a:p>
            <a:r>
              <a:rPr lang="en-US" sz="5600" dirty="0"/>
              <a:t>Individually-based limitations form: </a:t>
            </a:r>
            <a:r>
              <a:rPr lang="en-US" dirty="0"/>
              <a:t/>
            </a:r>
            <a:br>
              <a:rPr lang="en-US" dirty="0"/>
            </a:br>
            <a:r>
              <a:rPr lang="en-US" sz="4400" dirty="0"/>
              <a:t>how does the limitation benefit the individual</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03001659"/>
              </p:ext>
            </p:extLst>
          </p:nvPr>
        </p:nvGraphicFramePr>
        <p:xfrm>
          <a:off x="1024128" y="2286000"/>
          <a:ext cx="9720073"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71465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Individually-based limitations form: </a:t>
            </a:r>
            <a:br>
              <a:rPr lang="en-US" dirty="0"/>
            </a:br>
            <a:r>
              <a:rPr lang="en-US" sz="4000" dirty="0"/>
              <a:t>Describing </a:t>
            </a:r>
            <a:r>
              <a:rPr lang="en-US" sz="4000" dirty="0" smtClean="0"/>
              <a:t>how the limitation will be measured</a:t>
            </a:r>
            <a:endParaRPr lang="en-US" dirty="0"/>
          </a:p>
        </p:txBody>
      </p:sp>
      <p:pic>
        <p:nvPicPr>
          <p:cNvPr id="6" name="Content Placeholder 5"/>
          <p:cNvPicPr>
            <a:picLocks noGrp="1" noChangeAspect="1"/>
          </p:cNvPicPr>
          <p:nvPr>
            <p:ph idx="1"/>
          </p:nvPr>
        </p:nvPicPr>
        <p:blipFill>
          <a:blip r:embed="rId2"/>
          <a:stretch>
            <a:fillRect/>
          </a:stretch>
        </p:blipFill>
        <p:spPr>
          <a:xfrm>
            <a:off x="1145483" y="3192992"/>
            <a:ext cx="9598717" cy="975354"/>
          </a:xfrm>
          <a:prstGeom prst="rect">
            <a:avLst/>
          </a:prstGeom>
        </p:spPr>
      </p:pic>
    </p:spTree>
    <p:extLst>
      <p:ext uri="{BB962C8B-B14F-4D97-AF65-F5344CB8AC3E}">
        <p14:creationId xmlns:p14="http://schemas.microsoft.com/office/powerpoint/2010/main" val="37914088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4973" y="107421"/>
            <a:ext cx="10849232" cy="1499616"/>
          </a:xfrm>
        </p:spPr>
        <p:txBody>
          <a:bodyPr>
            <a:normAutofit/>
          </a:bodyPr>
          <a:lstStyle/>
          <a:p>
            <a:r>
              <a:rPr lang="en-US" sz="4800" dirty="0"/>
              <a:t>WHEN TO DO AN INDIVIDUALLY-Based Limitation (IBL)</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00960829"/>
              </p:ext>
            </p:extLst>
          </p:nvPr>
        </p:nvGraphicFramePr>
        <p:xfrm>
          <a:off x="864973" y="1260389"/>
          <a:ext cx="10668000" cy="54369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95518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7380" y="123489"/>
            <a:ext cx="9720072" cy="1499616"/>
          </a:xfrm>
        </p:spPr>
        <p:txBody>
          <a:bodyPr>
            <a:normAutofit/>
          </a:bodyPr>
          <a:lstStyle/>
          <a:p>
            <a:r>
              <a:rPr lang="en-US" sz="5600" dirty="0"/>
              <a:t>Individually-based limitations form: </a:t>
            </a:r>
            <a:r>
              <a:rPr lang="en-US" dirty="0"/>
              <a:t/>
            </a:r>
            <a:br>
              <a:rPr lang="en-US" dirty="0"/>
            </a:br>
            <a:r>
              <a:rPr lang="en-US" sz="4400" dirty="0"/>
              <a:t>Describing how the limitation will be measured</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48880464"/>
              </p:ext>
            </p:extLst>
          </p:nvPr>
        </p:nvGraphicFramePr>
        <p:xfrm>
          <a:off x="589562" y="1801640"/>
          <a:ext cx="10636735" cy="49794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5973053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600" dirty="0"/>
              <a:t>Individually-based limitations form: </a:t>
            </a:r>
            <a:r>
              <a:rPr lang="en-US" dirty="0"/>
              <a:t/>
            </a:r>
            <a:br>
              <a:rPr lang="en-US" dirty="0"/>
            </a:br>
            <a:r>
              <a:rPr lang="en-US" sz="4400" dirty="0"/>
              <a:t>Describing how the limitation will be </a:t>
            </a:r>
            <a:r>
              <a:rPr lang="en-US" sz="4400" dirty="0" smtClean="0"/>
              <a:t>monitored</a:t>
            </a:r>
            <a:endParaRPr lang="en-US" sz="4400" dirty="0"/>
          </a:p>
        </p:txBody>
      </p:sp>
      <p:pic>
        <p:nvPicPr>
          <p:cNvPr id="6" name="Content Placeholder 5"/>
          <p:cNvPicPr>
            <a:picLocks noGrp="1" noChangeAspect="1"/>
          </p:cNvPicPr>
          <p:nvPr>
            <p:ph idx="1"/>
          </p:nvPr>
        </p:nvPicPr>
        <p:blipFill>
          <a:blip r:embed="rId2"/>
          <a:stretch>
            <a:fillRect/>
          </a:stretch>
        </p:blipFill>
        <p:spPr>
          <a:xfrm>
            <a:off x="1820563" y="2427542"/>
            <a:ext cx="7949513" cy="4042543"/>
          </a:xfrm>
          <a:prstGeom prst="rect">
            <a:avLst/>
          </a:prstGeom>
        </p:spPr>
      </p:pic>
    </p:spTree>
    <p:extLst>
      <p:ext uri="{BB962C8B-B14F-4D97-AF65-F5344CB8AC3E}">
        <p14:creationId xmlns:p14="http://schemas.microsoft.com/office/powerpoint/2010/main" val="404632008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1700" y="186864"/>
            <a:ext cx="9720072" cy="1499616"/>
          </a:xfrm>
        </p:spPr>
        <p:txBody>
          <a:bodyPr>
            <a:normAutofit fontScale="90000"/>
          </a:bodyPr>
          <a:lstStyle/>
          <a:p>
            <a:r>
              <a:rPr lang="en-US" sz="5600" dirty="0"/>
              <a:t>Individually-based limitations form: </a:t>
            </a:r>
            <a:r>
              <a:rPr lang="en-US" dirty="0"/>
              <a:t/>
            </a:r>
            <a:br>
              <a:rPr lang="en-US" dirty="0"/>
            </a:br>
            <a:r>
              <a:rPr lang="en-US" sz="4400" dirty="0"/>
              <a:t>Describing how the limitation will be </a:t>
            </a:r>
            <a:r>
              <a:rPr lang="en-US" sz="4400" dirty="0" smtClean="0"/>
              <a:t>monitored</a:t>
            </a:r>
            <a:endParaRPr lang="en-US" sz="4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62586223"/>
              </p:ext>
            </p:extLst>
          </p:nvPr>
        </p:nvGraphicFramePr>
        <p:xfrm>
          <a:off x="1024128" y="1686479"/>
          <a:ext cx="10790644" cy="48320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5615328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2982" y="0"/>
            <a:ext cx="9720072" cy="1499616"/>
          </a:xfrm>
        </p:spPr>
        <p:txBody>
          <a:bodyPr/>
          <a:lstStyle/>
          <a:p>
            <a:r>
              <a:rPr lang="en-US" dirty="0"/>
              <a:t>Documentation of monitoring ACTVITIES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43032568"/>
              </p:ext>
            </p:extLst>
          </p:nvPr>
        </p:nvGraphicFramePr>
        <p:xfrm>
          <a:off x="551935" y="1375719"/>
          <a:ext cx="11079891" cy="52804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128876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Individually-based limitations form:</a:t>
            </a:r>
            <a:br>
              <a:rPr lang="en-US" dirty="0"/>
            </a:br>
            <a:r>
              <a:rPr lang="en-US" sz="3600" dirty="0"/>
              <a:t>Individual </a:t>
            </a:r>
            <a:r>
              <a:rPr lang="en-US" sz="3600" dirty="0" smtClean="0"/>
              <a:t>statement</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pPr marL="0" indent="0">
              <a:buNone/>
            </a:pPr>
            <a:endParaRPr lang="en-US" dirty="0"/>
          </a:p>
        </p:txBody>
      </p:sp>
      <p:pic>
        <p:nvPicPr>
          <p:cNvPr id="4" name="Picture 3"/>
          <p:cNvPicPr>
            <a:picLocks noChangeAspect="1"/>
          </p:cNvPicPr>
          <p:nvPr/>
        </p:nvPicPr>
        <p:blipFill>
          <a:blip r:embed="rId2"/>
          <a:stretch>
            <a:fillRect/>
          </a:stretch>
        </p:blipFill>
        <p:spPr>
          <a:xfrm>
            <a:off x="2490295" y="2224876"/>
            <a:ext cx="6810224" cy="3757827"/>
          </a:xfrm>
          <a:prstGeom prst="rect">
            <a:avLst/>
          </a:prstGeom>
        </p:spPr>
      </p:pic>
    </p:spTree>
    <p:extLst>
      <p:ext uri="{BB962C8B-B14F-4D97-AF65-F5344CB8AC3E}">
        <p14:creationId xmlns:p14="http://schemas.microsoft.com/office/powerpoint/2010/main" val="8216280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168757"/>
            <a:ext cx="9720072" cy="1499616"/>
          </a:xfrm>
        </p:spPr>
        <p:txBody>
          <a:bodyPr/>
          <a:lstStyle/>
          <a:p>
            <a:r>
              <a:rPr lang="en-US" dirty="0"/>
              <a:t>Individually-based limitations form:</a:t>
            </a:r>
            <a:br>
              <a:rPr lang="en-US" dirty="0"/>
            </a:br>
            <a:r>
              <a:rPr lang="en-US" sz="3600" dirty="0"/>
              <a:t>Individual rights and consent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22463822"/>
              </p:ext>
            </p:extLst>
          </p:nvPr>
        </p:nvGraphicFramePr>
        <p:xfrm>
          <a:off x="461728" y="1530036"/>
          <a:ext cx="11298724" cy="51333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555196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9720072" cy="1499616"/>
          </a:xfrm>
        </p:spPr>
        <p:txBody>
          <a:bodyPr/>
          <a:lstStyle/>
          <a:p>
            <a:r>
              <a:rPr lang="en-US" dirty="0"/>
              <a:t>Individually-based limitations form:</a:t>
            </a:r>
            <a:br>
              <a:rPr lang="en-US" dirty="0"/>
            </a:br>
            <a:r>
              <a:rPr lang="en-US" sz="3600" dirty="0"/>
              <a:t>Individual statement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32502602"/>
              </p:ext>
            </p:extLst>
          </p:nvPr>
        </p:nvGraphicFramePr>
        <p:xfrm>
          <a:off x="914400" y="1638676"/>
          <a:ext cx="10593859" cy="49351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37351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Individually-based limitations form:</a:t>
            </a:r>
            <a:br>
              <a:rPr lang="en-US" dirty="0"/>
            </a:br>
            <a:r>
              <a:rPr lang="en-US" sz="3600" dirty="0" smtClean="0"/>
              <a:t>statement By the services coordinator</a:t>
            </a:r>
            <a:endParaRPr lang="en-US" dirty="0"/>
          </a:p>
        </p:txBody>
      </p:sp>
      <p:pic>
        <p:nvPicPr>
          <p:cNvPr id="4" name="Content Placeholder 3"/>
          <p:cNvPicPr>
            <a:picLocks noGrp="1" noChangeAspect="1"/>
          </p:cNvPicPr>
          <p:nvPr>
            <p:ph idx="1"/>
          </p:nvPr>
        </p:nvPicPr>
        <p:blipFill>
          <a:blip r:embed="rId2"/>
          <a:stretch>
            <a:fillRect/>
          </a:stretch>
        </p:blipFill>
        <p:spPr>
          <a:xfrm>
            <a:off x="2161220" y="2570205"/>
            <a:ext cx="7139299" cy="3312166"/>
          </a:xfrm>
          <a:prstGeom prst="rect">
            <a:avLst/>
          </a:prstGeom>
        </p:spPr>
      </p:pic>
    </p:spTree>
    <p:extLst>
      <p:ext uri="{BB962C8B-B14F-4D97-AF65-F5344CB8AC3E}">
        <p14:creationId xmlns:p14="http://schemas.microsoft.com/office/powerpoint/2010/main" val="30328673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Assurances included in the Service Coordinator statement section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54653966"/>
              </p:ext>
            </p:extLst>
          </p:nvPr>
        </p:nvGraphicFramePr>
        <p:xfrm>
          <a:off x="1023938" y="2286000"/>
          <a:ext cx="9720262"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9218222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9" y="204971"/>
            <a:ext cx="9720072" cy="1499616"/>
          </a:xfrm>
        </p:spPr>
        <p:txBody>
          <a:bodyPr/>
          <a:lstStyle/>
          <a:p>
            <a:r>
              <a:rPr lang="en-US" dirty="0" smtClean="0"/>
              <a:t>Individually-based limitations form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98382401"/>
              </p:ext>
            </p:extLst>
          </p:nvPr>
        </p:nvGraphicFramePr>
        <p:xfrm>
          <a:off x="1024128" y="1704587"/>
          <a:ext cx="10292704" cy="47867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93624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9271" y="286451"/>
            <a:ext cx="11161838" cy="1499616"/>
          </a:xfrm>
        </p:spPr>
        <p:txBody>
          <a:bodyPr/>
          <a:lstStyle/>
          <a:p>
            <a:r>
              <a:rPr lang="en-US" dirty="0" smtClean="0"/>
              <a:t>Who might have an individually-based limitation?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25181"/>
              </p:ext>
            </p:extLst>
          </p:nvPr>
        </p:nvGraphicFramePr>
        <p:xfrm>
          <a:off x="951699" y="1720159"/>
          <a:ext cx="10682003" cy="47612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7832557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304558"/>
            <a:ext cx="9720072" cy="1499616"/>
          </a:xfrm>
        </p:spPr>
        <p:txBody>
          <a:bodyPr/>
          <a:lstStyle/>
          <a:p>
            <a:r>
              <a:rPr lang="en-US" dirty="0" smtClean="0"/>
              <a:t>Individually-Based Limitations form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4526982"/>
              </p:ext>
            </p:extLst>
          </p:nvPr>
        </p:nvGraphicFramePr>
        <p:xfrm>
          <a:off x="1024128" y="2286000"/>
          <a:ext cx="9720073"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838948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578" y="116427"/>
            <a:ext cx="11044141" cy="1499616"/>
          </a:xfrm>
        </p:spPr>
        <p:txBody>
          <a:bodyPr>
            <a:normAutofit/>
          </a:bodyPr>
          <a:lstStyle/>
          <a:p>
            <a:r>
              <a:rPr lang="en-US" sz="4400" dirty="0" smtClean="0"/>
              <a:t>Who can initiate an Individually-based limitation?</a:t>
            </a:r>
            <a:endParaRPr lang="en-US" sz="4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30283358"/>
              </p:ext>
            </p:extLst>
          </p:nvPr>
        </p:nvGraphicFramePr>
        <p:xfrm>
          <a:off x="888326" y="1616043"/>
          <a:ext cx="10165955" cy="46489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056472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is an IBL implemented?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55935695"/>
              </p:ext>
            </p:extLst>
          </p:nvPr>
        </p:nvGraphicFramePr>
        <p:xfrm>
          <a:off x="879272" y="2084832"/>
          <a:ext cx="9720073"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49026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202435"/>
            <a:ext cx="9720072" cy="1499616"/>
          </a:xfrm>
        </p:spPr>
        <p:txBody>
          <a:bodyPr/>
          <a:lstStyle/>
          <a:p>
            <a:r>
              <a:rPr lang="en-US" dirty="0" smtClean="0"/>
              <a:t>Where in the plan?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56801848"/>
              </p:ext>
            </p:extLst>
          </p:nvPr>
        </p:nvGraphicFramePr>
        <p:xfrm>
          <a:off x="525102" y="1702051"/>
          <a:ext cx="11199136" cy="46073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728178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2113" y="105382"/>
            <a:ext cx="9720072" cy="1499616"/>
          </a:xfrm>
        </p:spPr>
        <p:txBody>
          <a:bodyPr/>
          <a:lstStyle/>
          <a:p>
            <a:r>
              <a:rPr lang="en-US" dirty="0" smtClean="0"/>
              <a:t>Where in the plan?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10926455"/>
              </p:ext>
            </p:extLst>
          </p:nvPr>
        </p:nvGraphicFramePr>
        <p:xfrm>
          <a:off x="706170" y="1756371"/>
          <a:ext cx="11126709" cy="48617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998524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9" y="268345"/>
            <a:ext cx="9720072" cy="1499616"/>
          </a:xfrm>
        </p:spPr>
        <p:txBody>
          <a:bodyPr/>
          <a:lstStyle/>
          <a:p>
            <a:r>
              <a:rPr lang="en-US" dirty="0" smtClean="0"/>
              <a:t>Individually-Based Limitations form</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74121720"/>
              </p:ext>
            </p:extLst>
          </p:nvPr>
        </p:nvGraphicFramePr>
        <p:xfrm>
          <a:off x="1024128" y="1910281"/>
          <a:ext cx="10437559" cy="45629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5434551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C458E613B9EF048BBF8AF3F88A44DC9" ma:contentTypeVersion="4" ma:contentTypeDescription="Create a new document." ma:contentTypeScope="" ma:versionID="01f4a437b98be70d4882a190a2595fcb">
  <xsd:schema xmlns:xsd="http://www.w3.org/2001/XMLSchema" xmlns:xs="http://www.w3.org/2001/XMLSchema" xmlns:p="http://schemas.microsoft.com/office/2006/metadata/properties" xmlns:ns2="33085c7b-aefd-4c2f-a38a-f19c394daab5" xmlns:ns3="49e1b1f5-4598-4f10-9cb7-32cc96214367" targetNamespace="http://schemas.microsoft.com/office/2006/metadata/properties" ma:root="true" ma:fieldsID="52babb02f0db4c942af9c58d66e1a8e5" ns2:_="" ns3:_="">
    <xsd:import namespace="33085c7b-aefd-4c2f-a38a-f19c394daab5"/>
    <xsd:import namespace="49e1b1f5-4598-4f10-9cb7-32cc96214367"/>
    <xsd:element name="properties">
      <xsd:complexType>
        <xsd:sequence>
          <xsd:element name="documentManagement">
            <xsd:complexType>
              <xsd:all>
                <xsd:element ref="ns2:Category" minOccurs="0"/>
                <xsd:element ref="ns3:SharedWithUsers" minOccurs="0"/>
                <xsd:element ref="ns2:Month_x002d_Year" minOccurs="0"/>
                <xsd:element ref="ns2:Se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085c7b-aefd-4c2f-a38a-f19c394daab5" elementFormDefault="qualified">
    <xsd:import namespace="http://schemas.microsoft.com/office/2006/documentManagement/types"/>
    <xsd:import namespace="http://schemas.microsoft.com/office/infopath/2007/PartnerControls"/>
    <xsd:element name="Category" ma:index="8" nillable="true" ma:displayName="Category" ma:format="Dropdown" ma:internalName="Category">
      <xsd:simpleType>
        <xsd:restriction base="dms:Choice">
          <xsd:enumeration value="APD"/>
          <xsd:enumeration value="HSD"/>
          <xsd:enumeration value="ODDS"/>
          <xsd:enumeration value="ODDS Non-Residential"/>
          <xsd:enumeration value="Oregon Resources"/>
          <xsd:enumeration value="None"/>
          <xsd:enumeration value="Transition Plan"/>
        </xsd:restriction>
      </xsd:simpleType>
    </xsd:element>
    <xsd:element name="Month_x002d_Year" ma:index="10" nillable="true" ma:displayName="Month-Year" ma:internalName="Month_x002d_Year">
      <xsd:simpleType>
        <xsd:restriction base="dms:Text">
          <xsd:maxLength value="255"/>
        </xsd:restriction>
      </xsd:simpleType>
    </xsd:element>
    <xsd:element name="Section" ma:index="11" nillable="true" ma:displayName="Section" ma:format="Dropdown" ma:internalName="Section">
      <xsd:simpleType>
        <xsd:restriction base="dms:Choice">
          <xsd:enumeration value="Approved Plans"/>
          <xsd:enumeration value="Children's Services"/>
          <xsd:enumeration value="Compliance"/>
          <xsd:enumeration value="Fact Sheets"/>
          <xsd:enumeration value="General Information"/>
          <xsd:enumeration value="Heightened Scrutiny"/>
          <xsd:enumeration value="Individually-Based Limitations"/>
          <xsd:enumeration value="Onsite Assessments"/>
          <xsd:enumeration value="Past Plans"/>
          <xsd:enumeration value="Provider Information"/>
          <xsd:enumeration value="Provider Status Reports"/>
          <xsd:enumeration value="Request for Additional Time"/>
          <xsd:enumeration value="Residency Agreements"/>
          <xsd:enumeration value="Training-Technical Assistance"/>
          <xsd:enumeration value="Transmittals"/>
        </xsd:restriction>
      </xsd:simpleType>
    </xsd:element>
  </xsd:schema>
  <xsd:schema xmlns:xsd="http://www.w3.org/2001/XMLSchema" xmlns:xs="http://www.w3.org/2001/XMLSchema" xmlns:dms="http://schemas.microsoft.com/office/2006/documentManagement/types" xmlns:pc="http://schemas.microsoft.com/office/infopath/2007/PartnerControls" targetNamespace="49e1b1f5-4598-4f10-9cb7-32cc96214367"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ection xmlns="33085c7b-aefd-4c2f-a38a-f19c394daab5">Individually-Based Limitations</Section>
    <Category xmlns="33085c7b-aefd-4c2f-a38a-f19c394daab5">ODDS</Category>
    <Month_x002d_Year xmlns="33085c7b-aefd-4c2f-a38a-f19c394daab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EF86BBF-4D66-4D71-B1B6-F232023F38AC}"/>
</file>

<file path=customXml/itemProps2.xml><?xml version="1.0" encoding="utf-8"?>
<ds:datastoreItem xmlns:ds="http://schemas.openxmlformats.org/officeDocument/2006/customXml" ds:itemID="{C44C8D56-EAB5-4691-AA2A-4AF2885D6C45}"/>
</file>

<file path=customXml/itemProps3.xml><?xml version="1.0" encoding="utf-8"?>
<ds:datastoreItem xmlns:ds="http://schemas.openxmlformats.org/officeDocument/2006/customXml" ds:itemID="{03F34ADD-7322-49A7-816E-2C7AF44499B7}"/>
</file>

<file path=docProps/app.xml><?xml version="1.0" encoding="utf-8"?>
<Properties xmlns="http://schemas.openxmlformats.org/officeDocument/2006/extended-properties" xmlns:vt="http://schemas.openxmlformats.org/officeDocument/2006/docPropsVTypes">
  <Template>Integral</Template>
  <TotalTime>1922</TotalTime>
  <Words>1494</Words>
  <Application>Microsoft Office PowerPoint</Application>
  <PresentationFormat>Widescreen</PresentationFormat>
  <Paragraphs>137</Paragraphs>
  <Slides>40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Tw Cen MT</vt:lpstr>
      <vt:lpstr>Tw Cen MT Condensed</vt:lpstr>
      <vt:lpstr>Wingdings 3</vt:lpstr>
      <vt:lpstr>Integral</vt:lpstr>
      <vt:lpstr>Individually-Based limitations</vt:lpstr>
      <vt:lpstr>WHEN TO DO AN INDIVIDUALLY-Based Limitation (IBL)</vt:lpstr>
      <vt:lpstr>WHEN TO DO AN INDIVIDUALLY-Based Limitation (IBL)</vt:lpstr>
      <vt:lpstr>Who might have an individually-based limitation?</vt:lpstr>
      <vt:lpstr>Who can initiate an Individually-based limitation?</vt:lpstr>
      <vt:lpstr>How is an IBL implemented?  </vt:lpstr>
      <vt:lpstr>Where in the plan?</vt:lpstr>
      <vt:lpstr>Where in the plan?</vt:lpstr>
      <vt:lpstr>Individually-Based Limitations form</vt:lpstr>
      <vt:lpstr>PowerPoint Presentation</vt:lpstr>
      <vt:lpstr>PowerPoint Presentation</vt:lpstr>
      <vt:lpstr>PowerPoint Presentation</vt:lpstr>
      <vt:lpstr>PowerPoint Presentation</vt:lpstr>
      <vt:lpstr>Individually-based limitations form</vt:lpstr>
      <vt:lpstr>Individually-Based Limitations form</vt:lpstr>
      <vt:lpstr>Individually-based limitations form</vt:lpstr>
      <vt:lpstr>Individually-Based Limitations form</vt:lpstr>
      <vt:lpstr>Individually-based limitations form: completing the questions sections</vt:lpstr>
      <vt:lpstr>Individually-based limitations form:</vt:lpstr>
      <vt:lpstr>Individually-based limitations form:  Describing the Limitation </vt:lpstr>
      <vt:lpstr>Individually-based limitations form:  Describing the Need</vt:lpstr>
      <vt:lpstr>Individually-based limitations form:  Describing the Need</vt:lpstr>
      <vt:lpstr>Individually-based limitations form:  Describing the Need</vt:lpstr>
      <vt:lpstr>Individually-based limitations form:  Describing what has already been tried</vt:lpstr>
      <vt:lpstr>Individually-based limitations form:  Describing what has already been tried</vt:lpstr>
      <vt:lpstr>Individually-based limitations form:  Describing other options</vt:lpstr>
      <vt:lpstr>Individually-based limitations form:  how does the limitation benefit the individual</vt:lpstr>
      <vt:lpstr>Individually-based limitations form:  how does the limitation benefit the individual</vt:lpstr>
      <vt:lpstr>Individually-based limitations form:  Describing how the limitation will be measured</vt:lpstr>
      <vt:lpstr>Individually-based limitations form:  Describing how the limitation will be measured</vt:lpstr>
      <vt:lpstr>Individually-based limitations form:  Describing how the limitation will be monitored</vt:lpstr>
      <vt:lpstr>Individually-based limitations form:  Describing how the limitation will be monitored</vt:lpstr>
      <vt:lpstr>Documentation of monitoring ACTVITIES</vt:lpstr>
      <vt:lpstr>Individually-based limitations form: Individual statement</vt:lpstr>
      <vt:lpstr>Individually-based limitations form: Individual rights and consent</vt:lpstr>
      <vt:lpstr>Individually-based limitations form: Individual statement</vt:lpstr>
      <vt:lpstr>Individually-based limitations form: statement By the services coordinator</vt:lpstr>
      <vt:lpstr>Assurances included in the Service Coordinator statement section</vt:lpstr>
      <vt:lpstr>Individually-based limitations form </vt:lpstr>
      <vt:lpstr>Individually-Based Limitations form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IBLs Process and Documentation</dc:title>
  <dc:creator>Rose</dc:creator>
  <cp:lastModifiedBy>HERRERA Rose K</cp:lastModifiedBy>
  <cp:revision>30</cp:revision>
  <dcterms:created xsi:type="dcterms:W3CDTF">2016-05-20T15:08:51Z</dcterms:created>
  <dcterms:modified xsi:type="dcterms:W3CDTF">2016-12-28T16:53:14Z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0x0101008C458E613B9EF048BBF8AF3F88A44DC9</vt:lpwstr>
  </property>
  <property fmtid="{D5CDD505-2E9C-101B-9397-08002B2CF9AE}" pid="3" name="WorkflowChangePath">
    <vt:lpwstr>f1b370f9-c59e-4242-808a-33d878435a58,2;f1b370f9-c59e-4242-808a-33d878435a58,4;1118bcc1-360c-47a6-9deb-8b1196ef3df8,2;1118bcc1-360c-47a6-9deb-8b1196ef3df8,5;a251e550-66ff-4d0a-b9d7-0576eba3e06d,27;</vt:lpwstr>
  </property>
  <property fmtid="{D5CDD505-2E9C-101B-9397-08002B2CF9AE}" pid="4" name="URL">
    <vt:lpwstr>https://www.oregon.gov/dhs/SENIORS-DISABILITIES/HCBS/ODDS/IBL%20Process%20and%20Documentation.pptx, IBLs Process and Documentation</vt:lpwstr>
  </property>
</Properties>
</file>