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diagrams/data1.xml" ContentType="application/vnd.openxmlformats-officedocument.drawingml.diagramData+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diagrams/drawing1.xml" ContentType="application/vnd.ms-office.drawingml.diagramDrawing+xml"/>
  <Override PartName="/ppt/diagrams/quickStyle1.xml" ContentType="application/vnd.openxmlformats-officedocument.drawingml.diagramStyle+xml"/>
  <Override PartName="/ppt/theme/theme1.xml" ContentType="application/vnd.openxmlformats-officedocument.theme+xml"/>
  <Override PartName="/ppt/theme/theme2.xml" ContentType="application/vnd.openxmlformats-officedocument.theme+xml"/>
  <Override PartName="/ppt/diagrams/colors1.xml" ContentType="application/vnd.openxmlformats-officedocument.drawingml.diagramColors+xml"/>
  <Override PartName="/ppt/theme/theme3.xml" ContentType="application/vnd.openxmlformats-officedocument.theme+xml"/>
  <Override PartName="/ppt/diagrams/layout1.xml" ContentType="application/vnd.openxmlformats-officedocument.drawingml.diagramLayout+xml"/>
  <Override PartName="/ppt/notesMasters/notesMaster1.xml" ContentType="application/vnd.openxmlformats-officedocument.presentationml.notesMaster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2"/>
  </p:sldMasterIdLst>
  <p:notesMasterIdLst>
    <p:notesMasterId r:id="rId4"/>
  </p:notesMasterIdLst>
  <p:handoutMasterIdLst>
    <p:handoutMasterId r:id="rId5"/>
  </p:handoutMasterIdLst>
  <p:sldIdLst>
    <p:sldId id="256" r:id="rId3"/>
  </p:sldIdLst>
  <p:sldSz cx="7772400" cy="100584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06" autoAdjust="0"/>
    <p:restoredTop sz="94660"/>
  </p:normalViewPr>
  <p:slideViewPr>
    <p:cSldViewPr snapToGrid="0">
      <p:cViewPr varScale="1">
        <p:scale>
          <a:sx n="84" d="100"/>
          <a:sy n="84" d="100"/>
        </p:scale>
        <p:origin x="27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1920" y="6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openxmlformats.org/officeDocument/2006/relationships/customXml" Target="../customXml/item3.xml"/><Relationship Id="rId5" Type="http://schemas.openxmlformats.org/officeDocument/2006/relationships/handoutMaster" Target="handoutMasters/handoutMaster1.xml"/><Relationship Id="rId10" Type="http://schemas.openxmlformats.org/officeDocument/2006/relationships/customXml" Target="../customXml/item2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EBA6A74-37FE-43BC-AF72-68F019396C93}" type="doc">
      <dgm:prSet loTypeId="urn:microsoft.com/office/officeart/2005/8/layout/vList5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0DDB8DCB-4D53-46B0-8617-110097888A57}">
      <dgm:prSet/>
      <dgm:spPr/>
      <dgm:t>
        <a:bodyPr/>
        <a:lstStyle/>
        <a:p>
          <a:pPr rtl="0"/>
          <a:r>
            <a:rPr lang="en-US" smtClean="0"/>
            <a:t>Tuesday June 6</a:t>
          </a:r>
          <a:r>
            <a:rPr lang="en-US" baseline="30000" smtClean="0"/>
            <a:t>th</a:t>
          </a:r>
          <a:r>
            <a:rPr lang="en-US" smtClean="0"/>
            <a:t> 10:00-11:00 </a:t>
          </a:r>
          <a:endParaRPr lang="en-US"/>
        </a:p>
      </dgm:t>
    </dgm:pt>
    <dgm:pt modelId="{C3BEDD5E-C039-4FD7-B4A5-B9A079442225}" type="parTrans" cxnId="{D6E1DAFD-E865-468B-8921-67BB5650A6A4}">
      <dgm:prSet/>
      <dgm:spPr/>
      <dgm:t>
        <a:bodyPr/>
        <a:lstStyle/>
        <a:p>
          <a:endParaRPr lang="en-US"/>
        </a:p>
      </dgm:t>
    </dgm:pt>
    <dgm:pt modelId="{4137CDA6-8E07-478F-96C1-3B6B384A2168}" type="sibTrans" cxnId="{D6E1DAFD-E865-468B-8921-67BB5650A6A4}">
      <dgm:prSet/>
      <dgm:spPr/>
      <dgm:t>
        <a:bodyPr/>
        <a:lstStyle/>
        <a:p>
          <a:endParaRPr lang="en-US"/>
        </a:p>
      </dgm:t>
    </dgm:pt>
    <dgm:pt modelId="{E08D52B0-C4D5-4082-880A-FACF52BED284}">
      <dgm:prSet/>
      <dgm:spPr/>
      <dgm:t>
        <a:bodyPr/>
        <a:lstStyle/>
        <a:p>
          <a:pPr rtl="0"/>
          <a:r>
            <a:rPr lang="en-US" dirty="0" smtClean="0"/>
            <a:t>1-877-873-8017</a:t>
          </a:r>
          <a:r>
            <a:rPr lang="en-US" dirty="0" smtClean="0"/>
            <a:t>,</a:t>
          </a:r>
          <a:endParaRPr lang="en-US" dirty="0"/>
        </a:p>
      </dgm:t>
    </dgm:pt>
    <dgm:pt modelId="{DA83F263-BB6B-41B3-BC35-DE79C6FFD529}" type="parTrans" cxnId="{C5EA1227-2995-4AF6-9C13-624FAF725B94}">
      <dgm:prSet/>
      <dgm:spPr/>
      <dgm:t>
        <a:bodyPr/>
        <a:lstStyle/>
        <a:p>
          <a:endParaRPr lang="en-US"/>
        </a:p>
      </dgm:t>
    </dgm:pt>
    <dgm:pt modelId="{8C5DB8BD-A160-42DD-BE8B-BE9822C0FB1D}" type="sibTrans" cxnId="{C5EA1227-2995-4AF6-9C13-624FAF725B94}">
      <dgm:prSet/>
      <dgm:spPr/>
      <dgm:t>
        <a:bodyPr/>
        <a:lstStyle/>
        <a:p>
          <a:endParaRPr lang="en-US"/>
        </a:p>
      </dgm:t>
    </dgm:pt>
    <dgm:pt modelId="{731342FD-83C0-45CD-8D8D-643D042B7EFA}">
      <dgm:prSet/>
      <dgm:spPr/>
      <dgm:t>
        <a:bodyPr/>
        <a:lstStyle/>
        <a:p>
          <a:pPr rtl="0"/>
          <a:r>
            <a:rPr lang="en-US" smtClean="0"/>
            <a:t>Thursday June 15</a:t>
          </a:r>
          <a:r>
            <a:rPr lang="en-US" baseline="30000" smtClean="0"/>
            <a:t>th</a:t>
          </a:r>
          <a:r>
            <a:rPr lang="en-US" smtClean="0"/>
            <a:t> 1:00 – 2:00 </a:t>
          </a:r>
          <a:endParaRPr lang="en-US"/>
        </a:p>
      </dgm:t>
    </dgm:pt>
    <dgm:pt modelId="{C85B6BDA-5A12-4EF6-9225-7D85898BAEA5}" type="parTrans" cxnId="{0529352E-400D-41D1-88D9-D99B8006685A}">
      <dgm:prSet/>
      <dgm:spPr/>
      <dgm:t>
        <a:bodyPr/>
        <a:lstStyle/>
        <a:p>
          <a:endParaRPr lang="en-US"/>
        </a:p>
      </dgm:t>
    </dgm:pt>
    <dgm:pt modelId="{805AC0C2-0E9E-4143-89E4-D1080BD978DB}" type="sibTrans" cxnId="{0529352E-400D-41D1-88D9-D99B8006685A}">
      <dgm:prSet/>
      <dgm:spPr/>
      <dgm:t>
        <a:bodyPr/>
        <a:lstStyle/>
        <a:p>
          <a:endParaRPr lang="en-US"/>
        </a:p>
      </dgm:t>
    </dgm:pt>
    <dgm:pt modelId="{0F068A56-61E1-41CF-8F60-2C9B2D630111}">
      <dgm:prSet/>
      <dgm:spPr/>
      <dgm:t>
        <a:bodyPr/>
        <a:lstStyle/>
        <a:p>
          <a:pPr rtl="0"/>
          <a:r>
            <a:rPr lang="en-US" dirty="0" smtClean="0"/>
            <a:t>1- </a:t>
          </a:r>
          <a:r>
            <a:rPr lang="en-US" dirty="0" smtClean="0"/>
            <a:t>877-873-8017</a:t>
          </a:r>
          <a:endParaRPr lang="en-US" dirty="0"/>
        </a:p>
      </dgm:t>
    </dgm:pt>
    <dgm:pt modelId="{4A48F14E-8577-4101-8229-EFEE8A14102E}" type="parTrans" cxnId="{66BC21FB-C8A4-4928-AF89-1F1EB30758B9}">
      <dgm:prSet/>
      <dgm:spPr/>
      <dgm:t>
        <a:bodyPr/>
        <a:lstStyle/>
        <a:p>
          <a:endParaRPr lang="en-US"/>
        </a:p>
      </dgm:t>
    </dgm:pt>
    <dgm:pt modelId="{84FD4831-683E-4CB1-A427-3F8DBCBD242D}" type="sibTrans" cxnId="{66BC21FB-C8A4-4928-AF89-1F1EB30758B9}">
      <dgm:prSet/>
      <dgm:spPr/>
      <dgm:t>
        <a:bodyPr/>
        <a:lstStyle/>
        <a:p>
          <a:endParaRPr lang="en-US"/>
        </a:p>
      </dgm:t>
    </dgm:pt>
    <dgm:pt modelId="{63EC27BA-3275-4F4C-9C65-DA8CACBF6605}">
      <dgm:prSet/>
      <dgm:spPr/>
      <dgm:t>
        <a:bodyPr/>
        <a:lstStyle/>
        <a:p>
          <a:pPr rtl="0"/>
          <a:r>
            <a:rPr lang="en-US" smtClean="0"/>
            <a:t>Tuesday June 20</a:t>
          </a:r>
          <a:r>
            <a:rPr lang="en-US" baseline="30000" smtClean="0"/>
            <a:t>th</a:t>
          </a:r>
          <a:r>
            <a:rPr lang="en-US" smtClean="0"/>
            <a:t> 10:00 – 11:00 </a:t>
          </a:r>
          <a:endParaRPr lang="en-US"/>
        </a:p>
      </dgm:t>
    </dgm:pt>
    <dgm:pt modelId="{9F4C3701-2444-4264-9807-6E40942C41F0}" type="parTrans" cxnId="{4E80ED7E-70FB-421B-B286-DB74C9F40B7A}">
      <dgm:prSet/>
      <dgm:spPr/>
      <dgm:t>
        <a:bodyPr/>
        <a:lstStyle/>
        <a:p>
          <a:endParaRPr lang="en-US"/>
        </a:p>
      </dgm:t>
    </dgm:pt>
    <dgm:pt modelId="{6810B794-76C1-4445-BDFB-62BC2E414DED}" type="sibTrans" cxnId="{4E80ED7E-70FB-421B-B286-DB74C9F40B7A}">
      <dgm:prSet/>
      <dgm:spPr/>
      <dgm:t>
        <a:bodyPr/>
        <a:lstStyle/>
        <a:p>
          <a:endParaRPr lang="en-US"/>
        </a:p>
      </dgm:t>
    </dgm:pt>
    <dgm:pt modelId="{DF396C2F-A0C5-468D-BF8B-ED8031A4ABF9}">
      <dgm:prSet/>
      <dgm:spPr/>
      <dgm:t>
        <a:bodyPr/>
        <a:lstStyle/>
        <a:p>
          <a:pPr rtl="0"/>
          <a:r>
            <a:rPr lang="en-US" dirty="0" smtClean="0"/>
            <a:t>1-877-848-7030</a:t>
          </a:r>
          <a:endParaRPr lang="en-US" dirty="0"/>
        </a:p>
      </dgm:t>
    </dgm:pt>
    <dgm:pt modelId="{7BC82FB7-91C8-4FEF-896C-F3831CBAB14E}" type="parTrans" cxnId="{3BEDE5A3-6912-4DF2-9856-1D04DA3658B7}">
      <dgm:prSet/>
      <dgm:spPr/>
      <dgm:t>
        <a:bodyPr/>
        <a:lstStyle/>
        <a:p>
          <a:endParaRPr lang="en-US"/>
        </a:p>
      </dgm:t>
    </dgm:pt>
    <dgm:pt modelId="{8B2A8FCC-2256-4DB0-8CAE-EBC0A3C596FC}" type="sibTrans" cxnId="{3BEDE5A3-6912-4DF2-9856-1D04DA3658B7}">
      <dgm:prSet/>
      <dgm:spPr/>
      <dgm:t>
        <a:bodyPr/>
        <a:lstStyle/>
        <a:p>
          <a:endParaRPr lang="en-US"/>
        </a:p>
      </dgm:t>
    </dgm:pt>
    <dgm:pt modelId="{C900A134-9542-4D25-9481-98F90727387E}">
      <dgm:prSet/>
      <dgm:spPr/>
      <dgm:t>
        <a:bodyPr/>
        <a:lstStyle/>
        <a:p>
          <a:pPr rtl="0"/>
          <a:r>
            <a:rPr lang="en-US" smtClean="0"/>
            <a:t>Thursday July 6</a:t>
          </a:r>
          <a:r>
            <a:rPr lang="en-US" baseline="30000" smtClean="0"/>
            <a:t>th</a:t>
          </a:r>
          <a:r>
            <a:rPr lang="en-US" smtClean="0"/>
            <a:t> 1:00 – 2:00 </a:t>
          </a:r>
          <a:endParaRPr lang="en-US"/>
        </a:p>
      </dgm:t>
    </dgm:pt>
    <dgm:pt modelId="{CEC36193-3DAB-4C6E-B1E1-8D79B8CD5213}" type="parTrans" cxnId="{20D17C09-9716-4C9C-B60C-98E29DADD4F0}">
      <dgm:prSet/>
      <dgm:spPr/>
      <dgm:t>
        <a:bodyPr/>
        <a:lstStyle/>
        <a:p>
          <a:endParaRPr lang="en-US"/>
        </a:p>
      </dgm:t>
    </dgm:pt>
    <dgm:pt modelId="{C061223C-8CB5-4705-9C0E-B68EF3630210}" type="sibTrans" cxnId="{20D17C09-9716-4C9C-B60C-98E29DADD4F0}">
      <dgm:prSet/>
      <dgm:spPr/>
      <dgm:t>
        <a:bodyPr/>
        <a:lstStyle/>
        <a:p>
          <a:endParaRPr lang="en-US"/>
        </a:p>
      </dgm:t>
    </dgm:pt>
    <dgm:pt modelId="{22047493-217E-49B5-9014-EEA369EC72E0}">
      <dgm:prSet/>
      <dgm:spPr/>
      <dgm:t>
        <a:bodyPr/>
        <a:lstStyle/>
        <a:p>
          <a:pPr rtl="0"/>
          <a:r>
            <a:rPr lang="en-US" dirty="0" smtClean="0"/>
            <a:t>1-877-848-7030</a:t>
          </a:r>
          <a:endParaRPr lang="en-US" dirty="0"/>
        </a:p>
      </dgm:t>
    </dgm:pt>
    <dgm:pt modelId="{116E70DC-C77C-480E-B437-14B29C8E45B5}" type="parTrans" cxnId="{D2FAF89D-11F5-46EB-9039-5AEA60B71D05}">
      <dgm:prSet/>
      <dgm:spPr/>
      <dgm:t>
        <a:bodyPr/>
        <a:lstStyle/>
        <a:p>
          <a:endParaRPr lang="en-US"/>
        </a:p>
      </dgm:t>
    </dgm:pt>
    <dgm:pt modelId="{6C1F6327-D2BD-4943-8FD4-10C7C285A1FC}" type="sibTrans" cxnId="{D2FAF89D-11F5-46EB-9039-5AEA60B71D05}">
      <dgm:prSet/>
      <dgm:spPr/>
      <dgm:t>
        <a:bodyPr/>
        <a:lstStyle/>
        <a:p>
          <a:endParaRPr lang="en-US"/>
        </a:p>
      </dgm:t>
    </dgm:pt>
    <dgm:pt modelId="{6BE61EFF-CBE1-48A3-9678-BEF08CBE6309}">
      <dgm:prSet/>
      <dgm:spPr/>
      <dgm:t>
        <a:bodyPr/>
        <a:lstStyle/>
        <a:p>
          <a:pPr rtl="0"/>
          <a:r>
            <a:rPr lang="en-US" smtClean="0"/>
            <a:t>Tuesday July 11</a:t>
          </a:r>
          <a:r>
            <a:rPr lang="en-US" baseline="30000" smtClean="0"/>
            <a:t>th</a:t>
          </a:r>
          <a:r>
            <a:rPr lang="en-US" smtClean="0"/>
            <a:t> 10:00 – 11:00 </a:t>
          </a:r>
          <a:endParaRPr lang="en-US"/>
        </a:p>
      </dgm:t>
    </dgm:pt>
    <dgm:pt modelId="{FF4BDBFB-35E8-4F00-8877-F9CD988B13DB}" type="parTrans" cxnId="{6FDB6096-3407-4401-896D-6F821F6E3EF7}">
      <dgm:prSet/>
      <dgm:spPr/>
      <dgm:t>
        <a:bodyPr/>
        <a:lstStyle/>
        <a:p>
          <a:endParaRPr lang="en-US"/>
        </a:p>
      </dgm:t>
    </dgm:pt>
    <dgm:pt modelId="{A0621CF8-4180-4E31-8AF1-EF650E630B88}" type="sibTrans" cxnId="{6FDB6096-3407-4401-896D-6F821F6E3EF7}">
      <dgm:prSet/>
      <dgm:spPr/>
      <dgm:t>
        <a:bodyPr/>
        <a:lstStyle/>
        <a:p>
          <a:endParaRPr lang="en-US"/>
        </a:p>
      </dgm:t>
    </dgm:pt>
    <dgm:pt modelId="{1596A7E7-AD87-4B96-A745-3B3C9A884A21}">
      <dgm:prSet/>
      <dgm:spPr/>
      <dgm:t>
        <a:bodyPr/>
        <a:lstStyle/>
        <a:p>
          <a:pPr rtl="0"/>
          <a:r>
            <a:rPr lang="en-US" dirty="0" smtClean="0"/>
            <a:t>1-877-848-7030</a:t>
          </a:r>
          <a:endParaRPr lang="en-US" dirty="0"/>
        </a:p>
      </dgm:t>
    </dgm:pt>
    <dgm:pt modelId="{6A986431-6FA6-4EC2-B9ED-23FD0C0137D7}" type="parTrans" cxnId="{7B52C419-590F-4B8E-851B-A96F87D386B0}">
      <dgm:prSet/>
      <dgm:spPr/>
      <dgm:t>
        <a:bodyPr/>
        <a:lstStyle/>
        <a:p>
          <a:endParaRPr lang="en-US"/>
        </a:p>
      </dgm:t>
    </dgm:pt>
    <dgm:pt modelId="{0E42B5BD-B5BE-4580-AA01-7F04F5A972F8}" type="sibTrans" cxnId="{7B52C419-590F-4B8E-851B-A96F87D386B0}">
      <dgm:prSet/>
      <dgm:spPr/>
      <dgm:t>
        <a:bodyPr/>
        <a:lstStyle/>
        <a:p>
          <a:endParaRPr lang="en-US"/>
        </a:p>
      </dgm:t>
    </dgm:pt>
    <dgm:pt modelId="{57A09C63-DC3C-4B5B-92A7-0FF06B969EF9}">
      <dgm:prSet/>
      <dgm:spPr/>
      <dgm:t>
        <a:bodyPr/>
        <a:lstStyle/>
        <a:p>
          <a:pPr rtl="0"/>
          <a:r>
            <a:rPr lang="en-US" smtClean="0"/>
            <a:t>Thursday, July 20</a:t>
          </a:r>
          <a:r>
            <a:rPr lang="en-US" baseline="30000" smtClean="0"/>
            <a:t>th</a:t>
          </a:r>
          <a:r>
            <a:rPr lang="en-US" smtClean="0"/>
            <a:t> 1:00 – 2:00 </a:t>
          </a:r>
          <a:endParaRPr lang="en-US"/>
        </a:p>
      </dgm:t>
    </dgm:pt>
    <dgm:pt modelId="{450D53AE-18CF-4C3E-AFBC-EC46033F3F6D}" type="parTrans" cxnId="{A34CCCE8-5CBE-4017-B05B-CB06EFD225FB}">
      <dgm:prSet/>
      <dgm:spPr/>
      <dgm:t>
        <a:bodyPr/>
        <a:lstStyle/>
        <a:p>
          <a:endParaRPr lang="en-US"/>
        </a:p>
      </dgm:t>
    </dgm:pt>
    <dgm:pt modelId="{8BA9553B-5C22-48C3-AED8-1834AF025731}" type="sibTrans" cxnId="{A34CCCE8-5CBE-4017-B05B-CB06EFD225FB}">
      <dgm:prSet/>
      <dgm:spPr/>
      <dgm:t>
        <a:bodyPr/>
        <a:lstStyle/>
        <a:p>
          <a:endParaRPr lang="en-US"/>
        </a:p>
      </dgm:t>
    </dgm:pt>
    <dgm:pt modelId="{B9DD5FAF-C579-4463-B670-A36B22BB462F}">
      <dgm:prSet/>
      <dgm:spPr/>
      <dgm:t>
        <a:bodyPr/>
        <a:lstStyle/>
        <a:p>
          <a:pPr rtl="0"/>
          <a:r>
            <a:rPr lang="en-US" dirty="0" smtClean="0"/>
            <a:t>1-877-873-8017</a:t>
          </a:r>
          <a:endParaRPr lang="en-US" dirty="0"/>
        </a:p>
      </dgm:t>
    </dgm:pt>
    <dgm:pt modelId="{C2561541-3D60-43D0-BA7A-5006DA701C1B}" type="parTrans" cxnId="{48339429-BB3C-4593-9FF4-5A6416FC375D}">
      <dgm:prSet/>
      <dgm:spPr/>
      <dgm:t>
        <a:bodyPr/>
        <a:lstStyle/>
        <a:p>
          <a:endParaRPr lang="en-US"/>
        </a:p>
      </dgm:t>
    </dgm:pt>
    <dgm:pt modelId="{BC973195-6970-4E5D-A34B-9BB3274CC6B9}" type="sibTrans" cxnId="{48339429-BB3C-4593-9FF4-5A6416FC375D}">
      <dgm:prSet/>
      <dgm:spPr/>
      <dgm:t>
        <a:bodyPr/>
        <a:lstStyle/>
        <a:p>
          <a:endParaRPr lang="en-US"/>
        </a:p>
      </dgm:t>
    </dgm:pt>
    <dgm:pt modelId="{F779F753-C6DC-42EA-AB85-CBC28C2A95B1}">
      <dgm:prSet/>
      <dgm:spPr/>
      <dgm:t>
        <a:bodyPr/>
        <a:lstStyle/>
        <a:p>
          <a:pPr rtl="0"/>
          <a:r>
            <a:rPr lang="en-US" smtClean="0"/>
            <a:t>Tuesday July 25</a:t>
          </a:r>
          <a:r>
            <a:rPr lang="en-US" baseline="30000" smtClean="0"/>
            <a:t>th</a:t>
          </a:r>
          <a:r>
            <a:rPr lang="en-US" smtClean="0"/>
            <a:t> 1:00 – 2:00 </a:t>
          </a:r>
          <a:endParaRPr lang="en-US"/>
        </a:p>
      </dgm:t>
    </dgm:pt>
    <dgm:pt modelId="{FAA46719-F6A8-44F6-8916-D48FF6A274E6}" type="parTrans" cxnId="{B9FF7268-1897-4CEA-9E09-7012A4584479}">
      <dgm:prSet/>
      <dgm:spPr/>
      <dgm:t>
        <a:bodyPr/>
        <a:lstStyle/>
        <a:p>
          <a:endParaRPr lang="en-US"/>
        </a:p>
      </dgm:t>
    </dgm:pt>
    <dgm:pt modelId="{387A3E39-F494-48FB-A5E2-87C8EA3B570F}" type="sibTrans" cxnId="{B9FF7268-1897-4CEA-9E09-7012A4584479}">
      <dgm:prSet/>
      <dgm:spPr/>
      <dgm:t>
        <a:bodyPr/>
        <a:lstStyle/>
        <a:p>
          <a:endParaRPr lang="en-US"/>
        </a:p>
      </dgm:t>
    </dgm:pt>
    <dgm:pt modelId="{6DFFF5E5-1734-46C2-A11F-3763CFD749B9}">
      <dgm:prSet/>
      <dgm:spPr/>
      <dgm:t>
        <a:bodyPr/>
        <a:lstStyle/>
        <a:p>
          <a:pPr rtl="0"/>
          <a:r>
            <a:rPr lang="en-US" dirty="0" smtClean="0"/>
            <a:t>1-877-848-7030</a:t>
          </a:r>
          <a:endParaRPr lang="en-US" dirty="0"/>
        </a:p>
      </dgm:t>
    </dgm:pt>
    <dgm:pt modelId="{773A4AF5-1FD0-4A14-A6EE-E076B054A3A8}" type="parTrans" cxnId="{27E812F8-3F18-4450-A795-8B02BD2C9850}">
      <dgm:prSet/>
      <dgm:spPr/>
      <dgm:t>
        <a:bodyPr/>
        <a:lstStyle/>
        <a:p>
          <a:endParaRPr lang="en-US"/>
        </a:p>
      </dgm:t>
    </dgm:pt>
    <dgm:pt modelId="{522AE822-5183-417A-97C3-586A7D7B0D86}" type="sibTrans" cxnId="{27E812F8-3F18-4450-A795-8B02BD2C9850}">
      <dgm:prSet/>
      <dgm:spPr/>
      <dgm:t>
        <a:bodyPr/>
        <a:lstStyle/>
        <a:p>
          <a:endParaRPr lang="en-US"/>
        </a:p>
      </dgm:t>
    </dgm:pt>
    <dgm:pt modelId="{E5BEC668-9476-4BD7-BEB3-C40AD19B2D2E}">
      <dgm:prSet/>
      <dgm:spPr/>
      <dgm:t>
        <a:bodyPr/>
        <a:lstStyle/>
        <a:p>
          <a:pPr rtl="0"/>
          <a:r>
            <a:rPr lang="en-US" dirty="0" smtClean="0"/>
            <a:t>Guest </a:t>
          </a:r>
          <a:r>
            <a:rPr lang="en-US" dirty="0" smtClean="0"/>
            <a:t>code 772325#</a:t>
          </a:r>
          <a:endParaRPr lang="en-US" dirty="0"/>
        </a:p>
      </dgm:t>
    </dgm:pt>
    <dgm:pt modelId="{36732A03-F6E8-453E-9AE3-E97E67601237}" type="parTrans" cxnId="{95C6D440-68BB-4506-97EB-E0376E41FEE3}">
      <dgm:prSet/>
      <dgm:spPr/>
    </dgm:pt>
    <dgm:pt modelId="{FEC57C0A-F5CA-463C-8491-2BB5EA9AC988}" type="sibTrans" cxnId="{95C6D440-68BB-4506-97EB-E0376E41FEE3}">
      <dgm:prSet/>
      <dgm:spPr/>
    </dgm:pt>
    <dgm:pt modelId="{8800E0CD-9B3E-4F75-B9EC-1B66C2EEEB8E}">
      <dgm:prSet/>
      <dgm:spPr/>
      <dgm:t>
        <a:bodyPr/>
        <a:lstStyle/>
        <a:p>
          <a:pPr rtl="0"/>
          <a:r>
            <a:rPr lang="en-US" dirty="0" smtClean="0"/>
            <a:t>Guest code </a:t>
          </a:r>
          <a:r>
            <a:rPr lang="en-US" dirty="0" smtClean="0"/>
            <a:t>772325#</a:t>
          </a:r>
          <a:endParaRPr lang="en-US" dirty="0"/>
        </a:p>
      </dgm:t>
    </dgm:pt>
    <dgm:pt modelId="{7771EFD9-EDF2-4920-8EFF-2388F9099ED5}" type="parTrans" cxnId="{5380D0EF-1FAF-4B37-A002-E94544EC45D7}">
      <dgm:prSet/>
      <dgm:spPr/>
    </dgm:pt>
    <dgm:pt modelId="{E465B0A6-6B6A-4C98-9CDD-1F88C66724EE}" type="sibTrans" cxnId="{5380D0EF-1FAF-4B37-A002-E94544EC45D7}">
      <dgm:prSet/>
      <dgm:spPr/>
    </dgm:pt>
    <dgm:pt modelId="{1FA09697-A6F7-4AEF-AD6E-29DBEEAB2A7D}">
      <dgm:prSet/>
      <dgm:spPr/>
      <dgm:t>
        <a:bodyPr/>
        <a:lstStyle/>
        <a:p>
          <a:pPr rtl="0"/>
          <a:r>
            <a:rPr lang="en-US" dirty="0" smtClean="0"/>
            <a:t>Guest </a:t>
          </a:r>
          <a:r>
            <a:rPr lang="en-US" dirty="0" smtClean="0"/>
            <a:t>code 458900#</a:t>
          </a:r>
          <a:endParaRPr lang="en-US" dirty="0"/>
        </a:p>
      </dgm:t>
    </dgm:pt>
    <dgm:pt modelId="{CD27A341-9113-4284-8A93-22C50984FE03}" type="parTrans" cxnId="{250CC603-F7D3-4CAE-867B-28A2641C7E9B}">
      <dgm:prSet/>
      <dgm:spPr/>
    </dgm:pt>
    <dgm:pt modelId="{F0769EBC-4B35-4FED-ADB3-BF8DD47E57C5}" type="sibTrans" cxnId="{250CC603-F7D3-4CAE-867B-28A2641C7E9B}">
      <dgm:prSet/>
      <dgm:spPr/>
    </dgm:pt>
    <dgm:pt modelId="{2EAC16EB-E5A9-491E-9555-1EECDF36EF00}">
      <dgm:prSet/>
      <dgm:spPr/>
      <dgm:t>
        <a:bodyPr/>
        <a:lstStyle/>
        <a:p>
          <a:pPr rtl="0"/>
          <a:r>
            <a:rPr lang="en-US" dirty="0" smtClean="0"/>
            <a:t>Guest </a:t>
          </a:r>
          <a:r>
            <a:rPr lang="en-US" dirty="0" smtClean="0"/>
            <a:t>code 458900#</a:t>
          </a:r>
          <a:endParaRPr lang="en-US" dirty="0"/>
        </a:p>
      </dgm:t>
    </dgm:pt>
    <dgm:pt modelId="{6F345724-BC11-4EB9-81F8-F4B720878BCD}" type="parTrans" cxnId="{83708649-49CB-4D9A-A111-5D7FAFB257E3}">
      <dgm:prSet/>
      <dgm:spPr/>
    </dgm:pt>
    <dgm:pt modelId="{A9F14D00-1DCF-4789-9177-65E048831860}" type="sibTrans" cxnId="{83708649-49CB-4D9A-A111-5D7FAFB257E3}">
      <dgm:prSet/>
      <dgm:spPr/>
    </dgm:pt>
    <dgm:pt modelId="{20C574D4-EFDE-4C65-B65E-1CCB84477F88}">
      <dgm:prSet/>
      <dgm:spPr/>
      <dgm:t>
        <a:bodyPr/>
        <a:lstStyle/>
        <a:p>
          <a:pPr rtl="0"/>
          <a:r>
            <a:rPr lang="en-US" dirty="0" smtClean="0"/>
            <a:t>Guest </a:t>
          </a:r>
          <a:r>
            <a:rPr lang="en-US" dirty="0" smtClean="0"/>
            <a:t>code 458900#</a:t>
          </a:r>
          <a:endParaRPr lang="en-US" dirty="0"/>
        </a:p>
      </dgm:t>
    </dgm:pt>
    <dgm:pt modelId="{2CE57CF3-808D-4C29-B70A-5D214ADD2425}" type="parTrans" cxnId="{01AFEFB6-4519-4720-BDD1-47BDA269AA6C}">
      <dgm:prSet/>
      <dgm:spPr/>
    </dgm:pt>
    <dgm:pt modelId="{AB8B3262-9B10-4CD4-9AD7-CB0BAD9889FE}" type="sibTrans" cxnId="{01AFEFB6-4519-4720-BDD1-47BDA269AA6C}">
      <dgm:prSet/>
      <dgm:spPr/>
    </dgm:pt>
    <dgm:pt modelId="{49079AAB-D3B4-40CA-A8FF-6A5E1F60DD3E}">
      <dgm:prSet/>
      <dgm:spPr/>
      <dgm:t>
        <a:bodyPr/>
        <a:lstStyle/>
        <a:p>
          <a:pPr rtl="0"/>
          <a:r>
            <a:rPr lang="en-US" dirty="0" smtClean="0"/>
            <a:t>Guest </a:t>
          </a:r>
          <a:r>
            <a:rPr lang="en-US" dirty="0" smtClean="0"/>
            <a:t>code 772325# </a:t>
          </a:r>
          <a:endParaRPr lang="en-US" dirty="0"/>
        </a:p>
      </dgm:t>
    </dgm:pt>
    <dgm:pt modelId="{ED859C7A-C781-42C3-B1F0-2F302C1E299C}" type="parTrans" cxnId="{A3620A22-B0E0-4467-9B47-1AAF5AF61EEF}">
      <dgm:prSet/>
      <dgm:spPr/>
    </dgm:pt>
    <dgm:pt modelId="{DA345A76-6044-4813-90D0-13339772A337}" type="sibTrans" cxnId="{A3620A22-B0E0-4467-9B47-1AAF5AF61EEF}">
      <dgm:prSet/>
      <dgm:spPr/>
    </dgm:pt>
    <dgm:pt modelId="{F7BDEA76-9E65-4EFE-96E4-B3311390F3AF}">
      <dgm:prSet/>
      <dgm:spPr/>
      <dgm:t>
        <a:bodyPr/>
        <a:lstStyle/>
        <a:p>
          <a:pPr rtl="0"/>
          <a:r>
            <a:rPr lang="en-US" smtClean="0"/>
            <a:t>Guest </a:t>
          </a:r>
          <a:r>
            <a:rPr lang="en-US" dirty="0" smtClean="0"/>
            <a:t>code 458900#</a:t>
          </a:r>
          <a:endParaRPr lang="en-US" dirty="0"/>
        </a:p>
      </dgm:t>
    </dgm:pt>
    <dgm:pt modelId="{C0CF7FC2-25CE-40F9-886D-BAC2A348BB3C}" type="parTrans" cxnId="{47510227-AE89-49E9-81A1-AB05C9DC1C09}">
      <dgm:prSet/>
      <dgm:spPr/>
    </dgm:pt>
    <dgm:pt modelId="{B283A009-8054-4987-8C27-A55C61E2A24F}" type="sibTrans" cxnId="{47510227-AE89-49E9-81A1-AB05C9DC1C09}">
      <dgm:prSet/>
      <dgm:spPr/>
    </dgm:pt>
    <dgm:pt modelId="{644F811D-DF85-4843-9E0B-824DA686D171}" type="pres">
      <dgm:prSet presAssocID="{BEBA6A74-37FE-43BC-AF72-68F019396C93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E3288F7-010A-4B1E-AFEA-D8ED6491F298}" type="pres">
      <dgm:prSet presAssocID="{0DDB8DCB-4D53-46B0-8617-110097888A57}" presName="linNode" presStyleCnt="0"/>
      <dgm:spPr/>
    </dgm:pt>
    <dgm:pt modelId="{10341C47-F272-45B0-8AE9-145D136B9D9E}" type="pres">
      <dgm:prSet presAssocID="{0DDB8DCB-4D53-46B0-8617-110097888A57}" presName="parentText" presStyleLbl="node1" presStyleIdx="0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22637F8-3AD2-44BF-806C-35BE6C592EDA}" type="pres">
      <dgm:prSet presAssocID="{0DDB8DCB-4D53-46B0-8617-110097888A57}" presName="descendantText" presStyleLbl="alignAccFollowNode1" presStyleIdx="0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EB69413-B1CD-4019-B185-9D8D373D1FF8}" type="pres">
      <dgm:prSet presAssocID="{4137CDA6-8E07-478F-96C1-3B6B384A2168}" presName="sp" presStyleCnt="0"/>
      <dgm:spPr/>
    </dgm:pt>
    <dgm:pt modelId="{00427344-27C4-41A3-A9DC-3CDC471678FE}" type="pres">
      <dgm:prSet presAssocID="{731342FD-83C0-45CD-8D8D-643D042B7EFA}" presName="linNode" presStyleCnt="0"/>
      <dgm:spPr/>
    </dgm:pt>
    <dgm:pt modelId="{EDCAD36E-32BA-4476-9C6B-A8EC7B673003}" type="pres">
      <dgm:prSet presAssocID="{731342FD-83C0-45CD-8D8D-643D042B7EFA}" presName="parentText" presStyleLbl="node1" presStyleIdx="1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7D9B158-6638-4268-BCD9-8C6CD9AE807B}" type="pres">
      <dgm:prSet presAssocID="{731342FD-83C0-45CD-8D8D-643D042B7EFA}" presName="descendantText" presStyleLbl="alignAccFollowNode1" presStyleIdx="1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D2CB9E4-5C01-41C9-B071-7D55EFAFCA92}" type="pres">
      <dgm:prSet presAssocID="{805AC0C2-0E9E-4143-89E4-D1080BD978DB}" presName="sp" presStyleCnt="0"/>
      <dgm:spPr/>
    </dgm:pt>
    <dgm:pt modelId="{3B167C37-3C23-439A-A40E-6733DFA2B5D0}" type="pres">
      <dgm:prSet presAssocID="{63EC27BA-3275-4F4C-9C65-DA8CACBF6605}" presName="linNode" presStyleCnt="0"/>
      <dgm:spPr/>
    </dgm:pt>
    <dgm:pt modelId="{ABDCDBFF-552D-4F02-9401-5EFD84F57302}" type="pres">
      <dgm:prSet presAssocID="{63EC27BA-3275-4F4C-9C65-DA8CACBF6605}" presName="parentText" presStyleLbl="node1" presStyleIdx="2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D842CA9-38E5-4E80-96BF-8F8734ACEB0D}" type="pres">
      <dgm:prSet presAssocID="{63EC27BA-3275-4F4C-9C65-DA8CACBF6605}" presName="descendantText" presStyleLbl="alignAccFollowNode1" presStyleIdx="2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D6D6D6D-D738-4086-B90C-F643E7A75133}" type="pres">
      <dgm:prSet presAssocID="{6810B794-76C1-4445-BDFB-62BC2E414DED}" presName="sp" presStyleCnt="0"/>
      <dgm:spPr/>
    </dgm:pt>
    <dgm:pt modelId="{2AFB62EA-4D74-4316-92E2-DB594A3CEFC4}" type="pres">
      <dgm:prSet presAssocID="{C900A134-9542-4D25-9481-98F90727387E}" presName="linNode" presStyleCnt="0"/>
      <dgm:spPr/>
    </dgm:pt>
    <dgm:pt modelId="{D12F0FE1-BF00-4AE6-84BF-CE15ABD9FB85}" type="pres">
      <dgm:prSet presAssocID="{C900A134-9542-4D25-9481-98F90727387E}" presName="parentText" presStyleLbl="node1" presStyleIdx="3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A18EDA8-642E-4FAB-B935-209AB3B9AA72}" type="pres">
      <dgm:prSet presAssocID="{C900A134-9542-4D25-9481-98F90727387E}" presName="descendantText" presStyleLbl="alignAccFollowNode1" presStyleIdx="3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93F61F6-CBD6-4558-8639-2675D079E4BD}" type="pres">
      <dgm:prSet presAssocID="{C061223C-8CB5-4705-9C0E-B68EF3630210}" presName="sp" presStyleCnt="0"/>
      <dgm:spPr/>
    </dgm:pt>
    <dgm:pt modelId="{E1284916-0E1A-4286-9345-25B8B614D0E3}" type="pres">
      <dgm:prSet presAssocID="{6BE61EFF-CBE1-48A3-9678-BEF08CBE6309}" presName="linNode" presStyleCnt="0"/>
      <dgm:spPr/>
    </dgm:pt>
    <dgm:pt modelId="{608441B6-ADEC-447B-9B63-B3E8978AE5E0}" type="pres">
      <dgm:prSet presAssocID="{6BE61EFF-CBE1-48A3-9678-BEF08CBE6309}" presName="parentText" presStyleLbl="node1" presStyleIdx="4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9012E21-BBFC-4BE4-B5BC-3DA7A01B3C3C}" type="pres">
      <dgm:prSet presAssocID="{6BE61EFF-CBE1-48A3-9678-BEF08CBE6309}" presName="descendantText" presStyleLbl="alignAccFollowNode1" presStyleIdx="4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5BBAA01-3BA0-453B-A03B-20EAED246557}" type="pres">
      <dgm:prSet presAssocID="{A0621CF8-4180-4E31-8AF1-EF650E630B88}" presName="sp" presStyleCnt="0"/>
      <dgm:spPr/>
    </dgm:pt>
    <dgm:pt modelId="{0D1E4538-C7FD-49E4-8F25-75974E8F3A5C}" type="pres">
      <dgm:prSet presAssocID="{57A09C63-DC3C-4B5B-92A7-0FF06B969EF9}" presName="linNode" presStyleCnt="0"/>
      <dgm:spPr/>
    </dgm:pt>
    <dgm:pt modelId="{54147CBD-42CB-4643-8AC2-CE44576B72B1}" type="pres">
      <dgm:prSet presAssocID="{57A09C63-DC3C-4B5B-92A7-0FF06B969EF9}" presName="parentText" presStyleLbl="node1" presStyleIdx="5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ED5C0C1-0FB6-432A-BBFD-D5705B6BF0C8}" type="pres">
      <dgm:prSet presAssocID="{57A09C63-DC3C-4B5B-92A7-0FF06B969EF9}" presName="descendantText" presStyleLbl="alignAccFollowNode1" presStyleIdx="5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2AD2925-BCDE-43B9-8E06-79273D76793E}" type="pres">
      <dgm:prSet presAssocID="{8BA9553B-5C22-48C3-AED8-1834AF025731}" presName="sp" presStyleCnt="0"/>
      <dgm:spPr/>
    </dgm:pt>
    <dgm:pt modelId="{0D0E9730-D3AA-4FFE-83CA-451B5D516A04}" type="pres">
      <dgm:prSet presAssocID="{F779F753-C6DC-42EA-AB85-CBC28C2A95B1}" presName="linNode" presStyleCnt="0"/>
      <dgm:spPr/>
    </dgm:pt>
    <dgm:pt modelId="{93712992-F664-4FD7-9981-2682D29FA14E}" type="pres">
      <dgm:prSet presAssocID="{F779F753-C6DC-42EA-AB85-CBC28C2A95B1}" presName="parentText" presStyleLbl="node1" presStyleIdx="6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DA594D0-5CBE-493E-BBF9-6CC654C507AD}" type="pres">
      <dgm:prSet presAssocID="{F779F753-C6DC-42EA-AB85-CBC28C2A95B1}" presName="descendantText" presStyleLbl="alignAccFollowNode1" presStyleIdx="6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01DAA7E-0783-4ECA-8F84-5D02659A0793}" type="presOf" srcId="{1596A7E7-AD87-4B96-A745-3B3C9A884A21}" destId="{79012E21-BBFC-4BE4-B5BC-3DA7A01B3C3C}" srcOrd="0" destOrd="0" presId="urn:microsoft.com/office/officeart/2005/8/layout/vList5"/>
    <dgm:cxn modelId="{22CC67A2-415A-4EA5-AD30-94675F4954BB}" type="presOf" srcId="{DF396C2F-A0C5-468D-BF8B-ED8031A4ABF9}" destId="{1D842CA9-38E5-4E80-96BF-8F8734ACEB0D}" srcOrd="0" destOrd="0" presId="urn:microsoft.com/office/officeart/2005/8/layout/vList5"/>
    <dgm:cxn modelId="{4CBCBDF2-4A28-4BDF-B54D-F713EB1339DA}" type="presOf" srcId="{F7BDEA76-9E65-4EFE-96E4-B3311390F3AF}" destId="{9DA594D0-5CBE-493E-BBF9-6CC654C507AD}" srcOrd="0" destOrd="1" presId="urn:microsoft.com/office/officeart/2005/8/layout/vList5"/>
    <dgm:cxn modelId="{CF0D8E62-98A7-4E8E-BDC4-53E25B858FFD}" type="presOf" srcId="{BEBA6A74-37FE-43BC-AF72-68F019396C93}" destId="{644F811D-DF85-4843-9E0B-824DA686D171}" srcOrd="0" destOrd="0" presId="urn:microsoft.com/office/officeart/2005/8/layout/vList5"/>
    <dgm:cxn modelId="{6FDB6096-3407-4401-896D-6F821F6E3EF7}" srcId="{BEBA6A74-37FE-43BC-AF72-68F019396C93}" destId="{6BE61EFF-CBE1-48A3-9678-BEF08CBE6309}" srcOrd="4" destOrd="0" parTransId="{FF4BDBFB-35E8-4F00-8877-F9CD988B13DB}" sibTransId="{A0621CF8-4180-4E31-8AF1-EF650E630B88}"/>
    <dgm:cxn modelId="{C5EA1227-2995-4AF6-9C13-624FAF725B94}" srcId="{0DDB8DCB-4D53-46B0-8617-110097888A57}" destId="{E08D52B0-C4D5-4082-880A-FACF52BED284}" srcOrd="0" destOrd="0" parTransId="{DA83F263-BB6B-41B3-BC35-DE79C6FFD529}" sibTransId="{8C5DB8BD-A160-42DD-BE8B-BE9822C0FB1D}"/>
    <dgm:cxn modelId="{27E812F8-3F18-4450-A795-8B02BD2C9850}" srcId="{F779F753-C6DC-42EA-AB85-CBC28C2A95B1}" destId="{6DFFF5E5-1734-46C2-A11F-3763CFD749B9}" srcOrd="0" destOrd="0" parTransId="{773A4AF5-1FD0-4A14-A6EE-E076B054A3A8}" sibTransId="{522AE822-5183-417A-97C3-586A7D7B0D86}"/>
    <dgm:cxn modelId="{33E62BA7-666D-44DC-AF50-A0F6A86D0BA2}" type="presOf" srcId="{B9DD5FAF-C579-4463-B670-A36B22BB462F}" destId="{CED5C0C1-0FB6-432A-BBFD-D5705B6BF0C8}" srcOrd="0" destOrd="0" presId="urn:microsoft.com/office/officeart/2005/8/layout/vList5"/>
    <dgm:cxn modelId="{C4C24EB6-6DDC-426A-B7E5-4F86D392D613}" type="presOf" srcId="{22047493-217E-49B5-9014-EEA369EC72E0}" destId="{4A18EDA8-642E-4FAB-B935-209AB3B9AA72}" srcOrd="0" destOrd="0" presId="urn:microsoft.com/office/officeart/2005/8/layout/vList5"/>
    <dgm:cxn modelId="{A34CCCE8-5CBE-4017-B05B-CB06EFD225FB}" srcId="{BEBA6A74-37FE-43BC-AF72-68F019396C93}" destId="{57A09C63-DC3C-4B5B-92A7-0FF06B969EF9}" srcOrd="5" destOrd="0" parTransId="{450D53AE-18CF-4C3E-AFBC-EC46033F3F6D}" sibTransId="{8BA9553B-5C22-48C3-AED8-1834AF025731}"/>
    <dgm:cxn modelId="{0529352E-400D-41D1-88D9-D99B8006685A}" srcId="{BEBA6A74-37FE-43BC-AF72-68F019396C93}" destId="{731342FD-83C0-45CD-8D8D-643D042B7EFA}" srcOrd="1" destOrd="0" parTransId="{C85B6BDA-5A12-4EF6-9225-7D85898BAEA5}" sibTransId="{805AC0C2-0E9E-4143-89E4-D1080BD978DB}"/>
    <dgm:cxn modelId="{5380D0EF-1FAF-4B37-A002-E94544EC45D7}" srcId="{731342FD-83C0-45CD-8D8D-643D042B7EFA}" destId="{8800E0CD-9B3E-4F75-B9EC-1B66C2EEEB8E}" srcOrd="1" destOrd="0" parTransId="{7771EFD9-EDF2-4920-8EFF-2388F9099ED5}" sibTransId="{E465B0A6-6B6A-4C98-9CDD-1F88C66724EE}"/>
    <dgm:cxn modelId="{4AD539D0-2393-484D-B29E-00F7E3128B3B}" type="presOf" srcId="{20C574D4-EFDE-4C65-B65E-1CCB84477F88}" destId="{79012E21-BBFC-4BE4-B5BC-3DA7A01B3C3C}" srcOrd="0" destOrd="1" presId="urn:microsoft.com/office/officeart/2005/8/layout/vList5"/>
    <dgm:cxn modelId="{4E120B0E-16CB-48C2-B785-AABEBC4BEB8C}" type="presOf" srcId="{731342FD-83C0-45CD-8D8D-643D042B7EFA}" destId="{EDCAD36E-32BA-4476-9C6B-A8EC7B673003}" srcOrd="0" destOrd="0" presId="urn:microsoft.com/office/officeart/2005/8/layout/vList5"/>
    <dgm:cxn modelId="{D6E1DAFD-E865-468B-8921-67BB5650A6A4}" srcId="{BEBA6A74-37FE-43BC-AF72-68F019396C93}" destId="{0DDB8DCB-4D53-46B0-8617-110097888A57}" srcOrd="0" destOrd="0" parTransId="{C3BEDD5E-C039-4FD7-B4A5-B9A079442225}" sibTransId="{4137CDA6-8E07-478F-96C1-3B6B384A2168}"/>
    <dgm:cxn modelId="{95C6D440-68BB-4506-97EB-E0376E41FEE3}" srcId="{0DDB8DCB-4D53-46B0-8617-110097888A57}" destId="{E5BEC668-9476-4BD7-BEB3-C40AD19B2D2E}" srcOrd="1" destOrd="0" parTransId="{36732A03-F6E8-453E-9AE3-E97E67601237}" sibTransId="{FEC57C0A-F5CA-463C-8491-2BB5EA9AC988}"/>
    <dgm:cxn modelId="{B3D046E8-7B25-4D6F-BB11-DA0E0DDB9C90}" type="presOf" srcId="{C900A134-9542-4D25-9481-98F90727387E}" destId="{D12F0FE1-BF00-4AE6-84BF-CE15ABD9FB85}" srcOrd="0" destOrd="0" presId="urn:microsoft.com/office/officeart/2005/8/layout/vList5"/>
    <dgm:cxn modelId="{ACDF70F9-F8AC-44B3-8DBC-6A9CE4C707D1}" type="presOf" srcId="{6DFFF5E5-1734-46C2-A11F-3763CFD749B9}" destId="{9DA594D0-5CBE-493E-BBF9-6CC654C507AD}" srcOrd="0" destOrd="0" presId="urn:microsoft.com/office/officeart/2005/8/layout/vList5"/>
    <dgm:cxn modelId="{5F05D01E-BD44-4D17-B4B1-22159F262822}" type="presOf" srcId="{8800E0CD-9B3E-4F75-B9EC-1B66C2EEEB8E}" destId="{F7D9B158-6638-4268-BCD9-8C6CD9AE807B}" srcOrd="0" destOrd="1" presId="urn:microsoft.com/office/officeart/2005/8/layout/vList5"/>
    <dgm:cxn modelId="{20D17C09-9716-4C9C-B60C-98E29DADD4F0}" srcId="{BEBA6A74-37FE-43BC-AF72-68F019396C93}" destId="{C900A134-9542-4D25-9481-98F90727387E}" srcOrd="3" destOrd="0" parTransId="{CEC36193-3DAB-4C6E-B1E1-8D79B8CD5213}" sibTransId="{C061223C-8CB5-4705-9C0E-B68EF3630210}"/>
    <dgm:cxn modelId="{4E80ED7E-70FB-421B-B286-DB74C9F40B7A}" srcId="{BEBA6A74-37FE-43BC-AF72-68F019396C93}" destId="{63EC27BA-3275-4F4C-9C65-DA8CACBF6605}" srcOrd="2" destOrd="0" parTransId="{9F4C3701-2444-4264-9807-6E40942C41F0}" sibTransId="{6810B794-76C1-4445-BDFB-62BC2E414DED}"/>
    <dgm:cxn modelId="{2000EA37-92A2-4020-950B-8BEE116A8F49}" type="presOf" srcId="{E08D52B0-C4D5-4082-880A-FACF52BED284}" destId="{C22637F8-3AD2-44BF-806C-35BE6C592EDA}" srcOrd="0" destOrd="0" presId="urn:microsoft.com/office/officeart/2005/8/layout/vList5"/>
    <dgm:cxn modelId="{075FF236-9242-4716-8EB2-BD45DD8BFE9D}" type="presOf" srcId="{1FA09697-A6F7-4AEF-AD6E-29DBEEAB2A7D}" destId="{1D842CA9-38E5-4E80-96BF-8F8734ACEB0D}" srcOrd="0" destOrd="1" presId="urn:microsoft.com/office/officeart/2005/8/layout/vList5"/>
    <dgm:cxn modelId="{83708649-49CB-4D9A-A111-5D7FAFB257E3}" srcId="{C900A134-9542-4D25-9481-98F90727387E}" destId="{2EAC16EB-E5A9-491E-9555-1EECDF36EF00}" srcOrd="1" destOrd="0" parTransId="{6F345724-BC11-4EB9-81F8-F4B720878BCD}" sibTransId="{A9F14D00-1DCF-4789-9177-65E048831860}"/>
    <dgm:cxn modelId="{7B52C419-590F-4B8E-851B-A96F87D386B0}" srcId="{6BE61EFF-CBE1-48A3-9678-BEF08CBE6309}" destId="{1596A7E7-AD87-4B96-A745-3B3C9A884A21}" srcOrd="0" destOrd="0" parTransId="{6A986431-6FA6-4EC2-B9ED-23FD0C0137D7}" sibTransId="{0E42B5BD-B5BE-4580-AA01-7F04F5A972F8}"/>
    <dgm:cxn modelId="{66BC21FB-C8A4-4928-AF89-1F1EB30758B9}" srcId="{731342FD-83C0-45CD-8D8D-643D042B7EFA}" destId="{0F068A56-61E1-41CF-8F60-2C9B2D630111}" srcOrd="0" destOrd="0" parTransId="{4A48F14E-8577-4101-8229-EFEE8A14102E}" sibTransId="{84FD4831-683E-4CB1-A427-3F8DBCBD242D}"/>
    <dgm:cxn modelId="{B97F973D-D27F-4F14-89A5-BAD4EF8497DA}" type="presOf" srcId="{F779F753-C6DC-42EA-AB85-CBC28C2A95B1}" destId="{93712992-F664-4FD7-9981-2682D29FA14E}" srcOrd="0" destOrd="0" presId="urn:microsoft.com/office/officeart/2005/8/layout/vList5"/>
    <dgm:cxn modelId="{D2FAF89D-11F5-46EB-9039-5AEA60B71D05}" srcId="{C900A134-9542-4D25-9481-98F90727387E}" destId="{22047493-217E-49B5-9014-EEA369EC72E0}" srcOrd="0" destOrd="0" parTransId="{116E70DC-C77C-480E-B437-14B29C8E45B5}" sibTransId="{6C1F6327-D2BD-4943-8FD4-10C7C285A1FC}"/>
    <dgm:cxn modelId="{47510227-AE89-49E9-81A1-AB05C9DC1C09}" srcId="{F779F753-C6DC-42EA-AB85-CBC28C2A95B1}" destId="{F7BDEA76-9E65-4EFE-96E4-B3311390F3AF}" srcOrd="1" destOrd="0" parTransId="{C0CF7FC2-25CE-40F9-886D-BAC2A348BB3C}" sibTransId="{B283A009-8054-4987-8C27-A55C61E2A24F}"/>
    <dgm:cxn modelId="{B9FF7268-1897-4CEA-9E09-7012A4584479}" srcId="{BEBA6A74-37FE-43BC-AF72-68F019396C93}" destId="{F779F753-C6DC-42EA-AB85-CBC28C2A95B1}" srcOrd="6" destOrd="0" parTransId="{FAA46719-F6A8-44F6-8916-D48FF6A274E6}" sibTransId="{387A3E39-F494-48FB-A5E2-87C8EA3B570F}"/>
    <dgm:cxn modelId="{208E1E53-9398-47E9-AEED-D23F8CF25B57}" type="presOf" srcId="{2EAC16EB-E5A9-491E-9555-1EECDF36EF00}" destId="{4A18EDA8-642E-4FAB-B935-209AB3B9AA72}" srcOrd="0" destOrd="1" presId="urn:microsoft.com/office/officeart/2005/8/layout/vList5"/>
    <dgm:cxn modelId="{2CED70A2-3EE7-4756-9161-77A77872672C}" type="presOf" srcId="{63EC27BA-3275-4F4C-9C65-DA8CACBF6605}" destId="{ABDCDBFF-552D-4F02-9401-5EFD84F57302}" srcOrd="0" destOrd="0" presId="urn:microsoft.com/office/officeart/2005/8/layout/vList5"/>
    <dgm:cxn modelId="{47D5BC1E-8CAB-4717-B602-A7F0D2A12A76}" type="presOf" srcId="{6BE61EFF-CBE1-48A3-9678-BEF08CBE6309}" destId="{608441B6-ADEC-447B-9B63-B3E8978AE5E0}" srcOrd="0" destOrd="0" presId="urn:microsoft.com/office/officeart/2005/8/layout/vList5"/>
    <dgm:cxn modelId="{250CC603-F7D3-4CAE-867B-28A2641C7E9B}" srcId="{63EC27BA-3275-4F4C-9C65-DA8CACBF6605}" destId="{1FA09697-A6F7-4AEF-AD6E-29DBEEAB2A7D}" srcOrd="1" destOrd="0" parTransId="{CD27A341-9113-4284-8A93-22C50984FE03}" sibTransId="{F0769EBC-4B35-4FED-ADB3-BF8DD47E57C5}"/>
    <dgm:cxn modelId="{E3D3D4BB-D1A1-4C75-A986-09661BF33FC8}" type="presOf" srcId="{49079AAB-D3B4-40CA-A8FF-6A5E1F60DD3E}" destId="{CED5C0C1-0FB6-432A-BBFD-D5705B6BF0C8}" srcOrd="0" destOrd="1" presId="urn:microsoft.com/office/officeart/2005/8/layout/vList5"/>
    <dgm:cxn modelId="{3BEDE5A3-6912-4DF2-9856-1D04DA3658B7}" srcId="{63EC27BA-3275-4F4C-9C65-DA8CACBF6605}" destId="{DF396C2F-A0C5-468D-BF8B-ED8031A4ABF9}" srcOrd="0" destOrd="0" parTransId="{7BC82FB7-91C8-4FEF-896C-F3831CBAB14E}" sibTransId="{8B2A8FCC-2256-4DB0-8CAE-EBC0A3C596FC}"/>
    <dgm:cxn modelId="{48339429-BB3C-4593-9FF4-5A6416FC375D}" srcId="{57A09C63-DC3C-4B5B-92A7-0FF06B969EF9}" destId="{B9DD5FAF-C579-4463-B670-A36B22BB462F}" srcOrd="0" destOrd="0" parTransId="{C2561541-3D60-43D0-BA7A-5006DA701C1B}" sibTransId="{BC973195-6970-4E5D-A34B-9BB3274CC6B9}"/>
    <dgm:cxn modelId="{A3620A22-B0E0-4467-9B47-1AAF5AF61EEF}" srcId="{57A09C63-DC3C-4B5B-92A7-0FF06B969EF9}" destId="{49079AAB-D3B4-40CA-A8FF-6A5E1F60DD3E}" srcOrd="1" destOrd="0" parTransId="{ED859C7A-C781-42C3-B1F0-2F302C1E299C}" sibTransId="{DA345A76-6044-4813-90D0-13339772A337}"/>
    <dgm:cxn modelId="{2BC5C5E7-5312-4336-936A-F0495F3A3CBE}" type="presOf" srcId="{E5BEC668-9476-4BD7-BEB3-C40AD19B2D2E}" destId="{C22637F8-3AD2-44BF-806C-35BE6C592EDA}" srcOrd="0" destOrd="1" presId="urn:microsoft.com/office/officeart/2005/8/layout/vList5"/>
    <dgm:cxn modelId="{D174CFFD-54B3-40AF-92A9-82D463633EEF}" type="presOf" srcId="{0DDB8DCB-4D53-46B0-8617-110097888A57}" destId="{10341C47-F272-45B0-8AE9-145D136B9D9E}" srcOrd="0" destOrd="0" presId="urn:microsoft.com/office/officeart/2005/8/layout/vList5"/>
    <dgm:cxn modelId="{01AFEFB6-4519-4720-BDD1-47BDA269AA6C}" srcId="{6BE61EFF-CBE1-48A3-9678-BEF08CBE6309}" destId="{20C574D4-EFDE-4C65-B65E-1CCB84477F88}" srcOrd="1" destOrd="0" parTransId="{2CE57CF3-808D-4C29-B70A-5D214ADD2425}" sibTransId="{AB8B3262-9B10-4CD4-9AD7-CB0BAD9889FE}"/>
    <dgm:cxn modelId="{05E89B24-69F3-4B54-9BF8-BA15189A6F44}" type="presOf" srcId="{0F068A56-61E1-41CF-8F60-2C9B2D630111}" destId="{F7D9B158-6638-4268-BCD9-8C6CD9AE807B}" srcOrd="0" destOrd="0" presId="urn:microsoft.com/office/officeart/2005/8/layout/vList5"/>
    <dgm:cxn modelId="{D44017B3-80E3-475C-95EF-F44A70F4608E}" type="presOf" srcId="{57A09C63-DC3C-4B5B-92A7-0FF06B969EF9}" destId="{54147CBD-42CB-4643-8AC2-CE44576B72B1}" srcOrd="0" destOrd="0" presId="urn:microsoft.com/office/officeart/2005/8/layout/vList5"/>
    <dgm:cxn modelId="{CA132977-4A42-4C04-A841-7382E0C29194}" type="presParOf" srcId="{644F811D-DF85-4843-9E0B-824DA686D171}" destId="{7E3288F7-010A-4B1E-AFEA-D8ED6491F298}" srcOrd="0" destOrd="0" presId="urn:microsoft.com/office/officeart/2005/8/layout/vList5"/>
    <dgm:cxn modelId="{1C24FF36-81ED-4A05-AF47-F4540CD04DCF}" type="presParOf" srcId="{7E3288F7-010A-4B1E-AFEA-D8ED6491F298}" destId="{10341C47-F272-45B0-8AE9-145D136B9D9E}" srcOrd="0" destOrd="0" presId="urn:microsoft.com/office/officeart/2005/8/layout/vList5"/>
    <dgm:cxn modelId="{A1E9850E-6624-45D0-9EAC-0D01F764D3D6}" type="presParOf" srcId="{7E3288F7-010A-4B1E-AFEA-D8ED6491F298}" destId="{C22637F8-3AD2-44BF-806C-35BE6C592EDA}" srcOrd="1" destOrd="0" presId="urn:microsoft.com/office/officeart/2005/8/layout/vList5"/>
    <dgm:cxn modelId="{6827F11F-272D-4F3B-9D2D-E7AC1347E490}" type="presParOf" srcId="{644F811D-DF85-4843-9E0B-824DA686D171}" destId="{AEB69413-B1CD-4019-B185-9D8D373D1FF8}" srcOrd="1" destOrd="0" presId="urn:microsoft.com/office/officeart/2005/8/layout/vList5"/>
    <dgm:cxn modelId="{FBD914C3-83AF-471D-85E5-2A823B8CA67A}" type="presParOf" srcId="{644F811D-DF85-4843-9E0B-824DA686D171}" destId="{00427344-27C4-41A3-A9DC-3CDC471678FE}" srcOrd="2" destOrd="0" presId="urn:microsoft.com/office/officeart/2005/8/layout/vList5"/>
    <dgm:cxn modelId="{8AD155D5-F387-4D30-9422-3AACE92D052F}" type="presParOf" srcId="{00427344-27C4-41A3-A9DC-3CDC471678FE}" destId="{EDCAD36E-32BA-4476-9C6B-A8EC7B673003}" srcOrd="0" destOrd="0" presId="urn:microsoft.com/office/officeart/2005/8/layout/vList5"/>
    <dgm:cxn modelId="{428EEE61-446C-4E2D-8E6E-7729E8EF76DE}" type="presParOf" srcId="{00427344-27C4-41A3-A9DC-3CDC471678FE}" destId="{F7D9B158-6638-4268-BCD9-8C6CD9AE807B}" srcOrd="1" destOrd="0" presId="urn:microsoft.com/office/officeart/2005/8/layout/vList5"/>
    <dgm:cxn modelId="{5FB55296-83D6-49F5-B792-2B74C45BA508}" type="presParOf" srcId="{644F811D-DF85-4843-9E0B-824DA686D171}" destId="{5D2CB9E4-5C01-41C9-B071-7D55EFAFCA92}" srcOrd="3" destOrd="0" presId="urn:microsoft.com/office/officeart/2005/8/layout/vList5"/>
    <dgm:cxn modelId="{1D5D7F68-E9A2-4531-846F-CB6CD9A70C6A}" type="presParOf" srcId="{644F811D-DF85-4843-9E0B-824DA686D171}" destId="{3B167C37-3C23-439A-A40E-6733DFA2B5D0}" srcOrd="4" destOrd="0" presId="urn:microsoft.com/office/officeart/2005/8/layout/vList5"/>
    <dgm:cxn modelId="{6A650241-7D1B-489C-8059-C426DE28753A}" type="presParOf" srcId="{3B167C37-3C23-439A-A40E-6733DFA2B5D0}" destId="{ABDCDBFF-552D-4F02-9401-5EFD84F57302}" srcOrd="0" destOrd="0" presId="urn:microsoft.com/office/officeart/2005/8/layout/vList5"/>
    <dgm:cxn modelId="{808DEF2A-5291-424C-9822-CA6A400B51CD}" type="presParOf" srcId="{3B167C37-3C23-439A-A40E-6733DFA2B5D0}" destId="{1D842CA9-38E5-4E80-96BF-8F8734ACEB0D}" srcOrd="1" destOrd="0" presId="urn:microsoft.com/office/officeart/2005/8/layout/vList5"/>
    <dgm:cxn modelId="{769D3D7F-5618-44C0-9D5F-11DBD4186C77}" type="presParOf" srcId="{644F811D-DF85-4843-9E0B-824DA686D171}" destId="{ED6D6D6D-D738-4086-B90C-F643E7A75133}" srcOrd="5" destOrd="0" presId="urn:microsoft.com/office/officeart/2005/8/layout/vList5"/>
    <dgm:cxn modelId="{3CDB9D65-05B0-4725-8151-C636F43F7180}" type="presParOf" srcId="{644F811D-DF85-4843-9E0B-824DA686D171}" destId="{2AFB62EA-4D74-4316-92E2-DB594A3CEFC4}" srcOrd="6" destOrd="0" presId="urn:microsoft.com/office/officeart/2005/8/layout/vList5"/>
    <dgm:cxn modelId="{6D1A6E05-6D59-42B7-8570-919F1A20E41D}" type="presParOf" srcId="{2AFB62EA-4D74-4316-92E2-DB594A3CEFC4}" destId="{D12F0FE1-BF00-4AE6-84BF-CE15ABD9FB85}" srcOrd="0" destOrd="0" presId="urn:microsoft.com/office/officeart/2005/8/layout/vList5"/>
    <dgm:cxn modelId="{E238D367-2BE8-44D2-BA22-C700F4460517}" type="presParOf" srcId="{2AFB62EA-4D74-4316-92E2-DB594A3CEFC4}" destId="{4A18EDA8-642E-4FAB-B935-209AB3B9AA72}" srcOrd="1" destOrd="0" presId="urn:microsoft.com/office/officeart/2005/8/layout/vList5"/>
    <dgm:cxn modelId="{998B7ECE-50E6-404B-A7E8-41278B198926}" type="presParOf" srcId="{644F811D-DF85-4843-9E0B-824DA686D171}" destId="{B93F61F6-CBD6-4558-8639-2675D079E4BD}" srcOrd="7" destOrd="0" presId="urn:microsoft.com/office/officeart/2005/8/layout/vList5"/>
    <dgm:cxn modelId="{A2665A04-83FD-4EE0-9D8F-0BF73D8B3101}" type="presParOf" srcId="{644F811D-DF85-4843-9E0B-824DA686D171}" destId="{E1284916-0E1A-4286-9345-25B8B614D0E3}" srcOrd="8" destOrd="0" presId="urn:microsoft.com/office/officeart/2005/8/layout/vList5"/>
    <dgm:cxn modelId="{58D9090F-36E2-4345-BB7C-B489F5008CA8}" type="presParOf" srcId="{E1284916-0E1A-4286-9345-25B8B614D0E3}" destId="{608441B6-ADEC-447B-9B63-B3E8978AE5E0}" srcOrd="0" destOrd="0" presId="urn:microsoft.com/office/officeart/2005/8/layout/vList5"/>
    <dgm:cxn modelId="{01013C52-AEA9-4F14-85CC-033DF1E9C9EA}" type="presParOf" srcId="{E1284916-0E1A-4286-9345-25B8B614D0E3}" destId="{79012E21-BBFC-4BE4-B5BC-3DA7A01B3C3C}" srcOrd="1" destOrd="0" presId="urn:microsoft.com/office/officeart/2005/8/layout/vList5"/>
    <dgm:cxn modelId="{0E84C2CD-9934-4680-9D67-349F4E88301C}" type="presParOf" srcId="{644F811D-DF85-4843-9E0B-824DA686D171}" destId="{B5BBAA01-3BA0-453B-A03B-20EAED246557}" srcOrd="9" destOrd="0" presId="urn:microsoft.com/office/officeart/2005/8/layout/vList5"/>
    <dgm:cxn modelId="{E56BB6AE-1E89-4747-A6A4-4CEB46D8CB5B}" type="presParOf" srcId="{644F811D-DF85-4843-9E0B-824DA686D171}" destId="{0D1E4538-C7FD-49E4-8F25-75974E8F3A5C}" srcOrd="10" destOrd="0" presId="urn:microsoft.com/office/officeart/2005/8/layout/vList5"/>
    <dgm:cxn modelId="{A36E9DB7-E055-4122-916D-837D593A568C}" type="presParOf" srcId="{0D1E4538-C7FD-49E4-8F25-75974E8F3A5C}" destId="{54147CBD-42CB-4643-8AC2-CE44576B72B1}" srcOrd="0" destOrd="0" presId="urn:microsoft.com/office/officeart/2005/8/layout/vList5"/>
    <dgm:cxn modelId="{F97AA79A-B205-4379-94E6-826ED8522A65}" type="presParOf" srcId="{0D1E4538-C7FD-49E4-8F25-75974E8F3A5C}" destId="{CED5C0C1-0FB6-432A-BBFD-D5705B6BF0C8}" srcOrd="1" destOrd="0" presId="urn:microsoft.com/office/officeart/2005/8/layout/vList5"/>
    <dgm:cxn modelId="{518A6B58-84F2-44E6-B780-E1BE11664B32}" type="presParOf" srcId="{644F811D-DF85-4843-9E0B-824DA686D171}" destId="{B2AD2925-BCDE-43B9-8E06-79273D76793E}" srcOrd="11" destOrd="0" presId="urn:microsoft.com/office/officeart/2005/8/layout/vList5"/>
    <dgm:cxn modelId="{ED68ADF0-907D-4959-8AB1-0A8496ADBC89}" type="presParOf" srcId="{644F811D-DF85-4843-9E0B-824DA686D171}" destId="{0D0E9730-D3AA-4FFE-83CA-451B5D516A04}" srcOrd="12" destOrd="0" presId="urn:microsoft.com/office/officeart/2005/8/layout/vList5"/>
    <dgm:cxn modelId="{E753EBD1-8041-4AB2-B398-BB785D562330}" type="presParOf" srcId="{0D0E9730-D3AA-4FFE-83CA-451B5D516A04}" destId="{93712992-F664-4FD7-9981-2682D29FA14E}" srcOrd="0" destOrd="0" presId="urn:microsoft.com/office/officeart/2005/8/layout/vList5"/>
    <dgm:cxn modelId="{427B82F2-9FC4-4F66-A6A7-FD4DF13BFDC7}" type="presParOf" srcId="{0D0E9730-D3AA-4FFE-83CA-451B5D516A04}" destId="{9DA594D0-5CBE-493E-BBF9-6CC654C507AD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22637F8-3AD2-44BF-806C-35BE6C592EDA}">
      <dsp:nvSpPr>
        <dsp:cNvPr id="0" name=""/>
        <dsp:cNvSpPr/>
      </dsp:nvSpPr>
      <dsp:spPr>
        <a:xfrm rot="5400000">
          <a:off x="2862085" y="-1090167"/>
          <a:ext cx="657375" cy="3003080"/>
        </a:xfrm>
        <a:prstGeom prst="round2Same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/>
            <a:t>1-877-873-8017</a:t>
          </a:r>
          <a:r>
            <a:rPr lang="en-US" sz="1800" kern="1200" dirty="0" smtClean="0"/>
            <a:t>,</a:t>
          </a:r>
          <a:endParaRPr lang="en-US" sz="1800" kern="1200" dirty="0"/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/>
            <a:t>Guest </a:t>
          </a:r>
          <a:r>
            <a:rPr lang="en-US" sz="1800" kern="1200" dirty="0" smtClean="0"/>
            <a:t>code 772325#</a:t>
          </a:r>
          <a:endParaRPr lang="en-US" sz="1800" kern="1200" dirty="0"/>
        </a:p>
      </dsp:txBody>
      <dsp:txXfrm rot="-5400000">
        <a:off x="1689233" y="114775"/>
        <a:ext cx="2970990" cy="593195"/>
      </dsp:txXfrm>
    </dsp:sp>
    <dsp:sp modelId="{10341C47-F272-45B0-8AE9-145D136B9D9E}">
      <dsp:nvSpPr>
        <dsp:cNvPr id="0" name=""/>
        <dsp:cNvSpPr/>
      </dsp:nvSpPr>
      <dsp:spPr>
        <a:xfrm>
          <a:off x="0" y="512"/>
          <a:ext cx="1689233" cy="821719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smtClean="0"/>
            <a:t>Tuesday June 6</a:t>
          </a:r>
          <a:r>
            <a:rPr lang="en-US" sz="1600" kern="1200" baseline="30000" smtClean="0"/>
            <a:t>th</a:t>
          </a:r>
          <a:r>
            <a:rPr lang="en-US" sz="1600" kern="1200" smtClean="0"/>
            <a:t> 10:00-11:00 </a:t>
          </a:r>
          <a:endParaRPr lang="en-US" sz="1600" kern="1200"/>
        </a:p>
      </dsp:txBody>
      <dsp:txXfrm>
        <a:off x="40113" y="40625"/>
        <a:ext cx="1609007" cy="741493"/>
      </dsp:txXfrm>
    </dsp:sp>
    <dsp:sp modelId="{F7D9B158-6638-4268-BCD9-8C6CD9AE807B}">
      <dsp:nvSpPr>
        <dsp:cNvPr id="0" name=""/>
        <dsp:cNvSpPr/>
      </dsp:nvSpPr>
      <dsp:spPr>
        <a:xfrm rot="5400000">
          <a:off x="2862085" y="-227361"/>
          <a:ext cx="657375" cy="3003080"/>
        </a:xfrm>
        <a:prstGeom prst="round2Same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/>
            <a:t>1- </a:t>
          </a:r>
          <a:r>
            <a:rPr lang="en-US" sz="1800" kern="1200" dirty="0" smtClean="0"/>
            <a:t>877-873-8017</a:t>
          </a:r>
          <a:endParaRPr lang="en-US" sz="1800" kern="1200" dirty="0"/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/>
            <a:t>Guest code </a:t>
          </a:r>
          <a:r>
            <a:rPr lang="en-US" sz="1800" kern="1200" dirty="0" smtClean="0"/>
            <a:t>772325#</a:t>
          </a:r>
          <a:endParaRPr lang="en-US" sz="1800" kern="1200" dirty="0"/>
        </a:p>
      </dsp:txBody>
      <dsp:txXfrm rot="-5400000">
        <a:off x="1689233" y="977581"/>
        <a:ext cx="2970990" cy="593195"/>
      </dsp:txXfrm>
    </dsp:sp>
    <dsp:sp modelId="{EDCAD36E-32BA-4476-9C6B-A8EC7B673003}">
      <dsp:nvSpPr>
        <dsp:cNvPr id="0" name=""/>
        <dsp:cNvSpPr/>
      </dsp:nvSpPr>
      <dsp:spPr>
        <a:xfrm>
          <a:off x="0" y="863318"/>
          <a:ext cx="1689233" cy="821719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smtClean="0"/>
            <a:t>Thursday June 15</a:t>
          </a:r>
          <a:r>
            <a:rPr lang="en-US" sz="1600" kern="1200" baseline="30000" smtClean="0"/>
            <a:t>th</a:t>
          </a:r>
          <a:r>
            <a:rPr lang="en-US" sz="1600" kern="1200" smtClean="0"/>
            <a:t> 1:00 – 2:00 </a:t>
          </a:r>
          <a:endParaRPr lang="en-US" sz="1600" kern="1200"/>
        </a:p>
      </dsp:txBody>
      <dsp:txXfrm>
        <a:off x="40113" y="903431"/>
        <a:ext cx="1609007" cy="741493"/>
      </dsp:txXfrm>
    </dsp:sp>
    <dsp:sp modelId="{1D842CA9-38E5-4E80-96BF-8F8734ACEB0D}">
      <dsp:nvSpPr>
        <dsp:cNvPr id="0" name=""/>
        <dsp:cNvSpPr/>
      </dsp:nvSpPr>
      <dsp:spPr>
        <a:xfrm rot="5400000">
          <a:off x="2862085" y="635444"/>
          <a:ext cx="657375" cy="3003080"/>
        </a:xfrm>
        <a:prstGeom prst="round2Same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/>
            <a:t>1-877-848-7030</a:t>
          </a:r>
          <a:endParaRPr lang="en-US" sz="1800" kern="1200" dirty="0"/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/>
            <a:t>Guest </a:t>
          </a:r>
          <a:r>
            <a:rPr lang="en-US" sz="1800" kern="1200" dirty="0" smtClean="0"/>
            <a:t>code 458900#</a:t>
          </a:r>
          <a:endParaRPr lang="en-US" sz="1800" kern="1200" dirty="0"/>
        </a:p>
      </dsp:txBody>
      <dsp:txXfrm rot="-5400000">
        <a:off x="1689233" y="1840386"/>
        <a:ext cx="2970990" cy="593195"/>
      </dsp:txXfrm>
    </dsp:sp>
    <dsp:sp modelId="{ABDCDBFF-552D-4F02-9401-5EFD84F57302}">
      <dsp:nvSpPr>
        <dsp:cNvPr id="0" name=""/>
        <dsp:cNvSpPr/>
      </dsp:nvSpPr>
      <dsp:spPr>
        <a:xfrm>
          <a:off x="0" y="1726124"/>
          <a:ext cx="1689233" cy="821719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smtClean="0"/>
            <a:t>Tuesday June 20</a:t>
          </a:r>
          <a:r>
            <a:rPr lang="en-US" sz="1600" kern="1200" baseline="30000" smtClean="0"/>
            <a:t>th</a:t>
          </a:r>
          <a:r>
            <a:rPr lang="en-US" sz="1600" kern="1200" smtClean="0"/>
            <a:t> 10:00 – 11:00 </a:t>
          </a:r>
          <a:endParaRPr lang="en-US" sz="1600" kern="1200"/>
        </a:p>
      </dsp:txBody>
      <dsp:txXfrm>
        <a:off x="40113" y="1766237"/>
        <a:ext cx="1609007" cy="741493"/>
      </dsp:txXfrm>
    </dsp:sp>
    <dsp:sp modelId="{4A18EDA8-642E-4FAB-B935-209AB3B9AA72}">
      <dsp:nvSpPr>
        <dsp:cNvPr id="0" name=""/>
        <dsp:cNvSpPr/>
      </dsp:nvSpPr>
      <dsp:spPr>
        <a:xfrm rot="5400000">
          <a:off x="2862085" y="1498250"/>
          <a:ext cx="657375" cy="3003080"/>
        </a:xfrm>
        <a:prstGeom prst="round2SameRect">
          <a:avLst/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/>
            <a:t>1-877-848-7030</a:t>
          </a:r>
          <a:endParaRPr lang="en-US" sz="1800" kern="1200" dirty="0"/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/>
            <a:t>Guest </a:t>
          </a:r>
          <a:r>
            <a:rPr lang="en-US" sz="1800" kern="1200" dirty="0" smtClean="0"/>
            <a:t>code 458900#</a:t>
          </a:r>
          <a:endParaRPr lang="en-US" sz="1800" kern="1200" dirty="0"/>
        </a:p>
      </dsp:txBody>
      <dsp:txXfrm rot="-5400000">
        <a:off x="1689233" y="2703192"/>
        <a:ext cx="2970990" cy="593195"/>
      </dsp:txXfrm>
    </dsp:sp>
    <dsp:sp modelId="{D12F0FE1-BF00-4AE6-84BF-CE15ABD9FB85}">
      <dsp:nvSpPr>
        <dsp:cNvPr id="0" name=""/>
        <dsp:cNvSpPr/>
      </dsp:nvSpPr>
      <dsp:spPr>
        <a:xfrm>
          <a:off x="0" y="2588930"/>
          <a:ext cx="1689233" cy="821719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smtClean="0"/>
            <a:t>Thursday July 6</a:t>
          </a:r>
          <a:r>
            <a:rPr lang="en-US" sz="1600" kern="1200" baseline="30000" smtClean="0"/>
            <a:t>th</a:t>
          </a:r>
          <a:r>
            <a:rPr lang="en-US" sz="1600" kern="1200" smtClean="0"/>
            <a:t> 1:00 – 2:00 </a:t>
          </a:r>
          <a:endParaRPr lang="en-US" sz="1600" kern="1200"/>
        </a:p>
      </dsp:txBody>
      <dsp:txXfrm>
        <a:off x="40113" y="2629043"/>
        <a:ext cx="1609007" cy="741493"/>
      </dsp:txXfrm>
    </dsp:sp>
    <dsp:sp modelId="{79012E21-BBFC-4BE4-B5BC-3DA7A01B3C3C}">
      <dsp:nvSpPr>
        <dsp:cNvPr id="0" name=""/>
        <dsp:cNvSpPr/>
      </dsp:nvSpPr>
      <dsp:spPr>
        <a:xfrm rot="5400000">
          <a:off x="2862085" y="2361055"/>
          <a:ext cx="657375" cy="3003080"/>
        </a:xfrm>
        <a:prstGeom prst="round2SameRect">
          <a:avLst/>
        </a:prstGeom>
        <a:solidFill>
          <a:schemeClr val="accent6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/>
            <a:t>1-877-848-7030</a:t>
          </a:r>
          <a:endParaRPr lang="en-US" sz="1800" kern="1200" dirty="0"/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/>
            <a:t>Guest </a:t>
          </a:r>
          <a:r>
            <a:rPr lang="en-US" sz="1800" kern="1200" dirty="0" smtClean="0"/>
            <a:t>code 458900#</a:t>
          </a:r>
          <a:endParaRPr lang="en-US" sz="1800" kern="1200" dirty="0"/>
        </a:p>
      </dsp:txBody>
      <dsp:txXfrm rot="-5400000">
        <a:off x="1689233" y="3565997"/>
        <a:ext cx="2970990" cy="593195"/>
      </dsp:txXfrm>
    </dsp:sp>
    <dsp:sp modelId="{608441B6-ADEC-447B-9B63-B3E8978AE5E0}">
      <dsp:nvSpPr>
        <dsp:cNvPr id="0" name=""/>
        <dsp:cNvSpPr/>
      </dsp:nvSpPr>
      <dsp:spPr>
        <a:xfrm>
          <a:off x="0" y="3451736"/>
          <a:ext cx="1689233" cy="821719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smtClean="0"/>
            <a:t>Tuesday July 11</a:t>
          </a:r>
          <a:r>
            <a:rPr lang="en-US" sz="1600" kern="1200" baseline="30000" smtClean="0"/>
            <a:t>th</a:t>
          </a:r>
          <a:r>
            <a:rPr lang="en-US" sz="1600" kern="1200" smtClean="0"/>
            <a:t> 10:00 – 11:00 </a:t>
          </a:r>
          <a:endParaRPr lang="en-US" sz="1600" kern="1200"/>
        </a:p>
      </dsp:txBody>
      <dsp:txXfrm>
        <a:off x="40113" y="3491849"/>
        <a:ext cx="1609007" cy="741493"/>
      </dsp:txXfrm>
    </dsp:sp>
    <dsp:sp modelId="{CED5C0C1-0FB6-432A-BBFD-D5705B6BF0C8}">
      <dsp:nvSpPr>
        <dsp:cNvPr id="0" name=""/>
        <dsp:cNvSpPr/>
      </dsp:nvSpPr>
      <dsp:spPr>
        <a:xfrm rot="5400000">
          <a:off x="2862085" y="3223861"/>
          <a:ext cx="657375" cy="3003080"/>
        </a:xfrm>
        <a:prstGeom prst="round2Same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/>
            <a:t>1-877-873-8017</a:t>
          </a:r>
          <a:endParaRPr lang="en-US" sz="1800" kern="1200" dirty="0"/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/>
            <a:t>Guest </a:t>
          </a:r>
          <a:r>
            <a:rPr lang="en-US" sz="1800" kern="1200" dirty="0" smtClean="0"/>
            <a:t>code 772325# </a:t>
          </a:r>
          <a:endParaRPr lang="en-US" sz="1800" kern="1200" dirty="0"/>
        </a:p>
      </dsp:txBody>
      <dsp:txXfrm rot="-5400000">
        <a:off x="1689233" y="4428803"/>
        <a:ext cx="2970990" cy="593195"/>
      </dsp:txXfrm>
    </dsp:sp>
    <dsp:sp modelId="{54147CBD-42CB-4643-8AC2-CE44576B72B1}">
      <dsp:nvSpPr>
        <dsp:cNvPr id="0" name=""/>
        <dsp:cNvSpPr/>
      </dsp:nvSpPr>
      <dsp:spPr>
        <a:xfrm>
          <a:off x="0" y="4314542"/>
          <a:ext cx="1689233" cy="821719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smtClean="0"/>
            <a:t>Thursday, July 20</a:t>
          </a:r>
          <a:r>
            <a:rPr lang="en-US" sz="1600" kern="1200" baseline="30000" smtClean="0"/>
            <a:t>th</a:t>
          </a:r>
          <a:r>
            <a:rPr lang="en-US" sz="1600" kern="1200" smtClean="0"/>
            <a:t> 1:00 – 2:00 </a:t>
          </a:r>
          <a:endParaRPr lang="en-US" sz="1600" kern="1200"/>
        </a:p>
      </dsp:txBody>
      <dsp:txXfrm>
        <a:off x="40113" y="4354655"/>
        <a:ext cx="1609007" cy="741493"/>
      </dsp:txXfrm>
    </dsp:sp>
    <dsp:sp modelId="{9DA594D0-5CBE-493E-BBF9-6CC654C507AD}">
      <dsp:nvSpPr>
        <dsp:cNvPr id="0" name=""/>
        <dsp:cNvSpPr/>
      </dsp:nvSpPr>
      <dsp:spPr>
        <a:xfrm rot="5400000">
          <a:off x="2862085" y="4086667"/>
          <a:ext cx="657375" cy="3003080"/>
        </a:xfrm>
        <a:prstGeom prst="round2Same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/>
            <a:t>1-877-848-7030</a:t>
          </a:r>
          <a:endParaRPr lang="en-US" sz="1800" kern="1200" dirty="0"/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smtClean="0"/>
            <a:t>Guest </a:t>
          </a:r>
          <a:r>
            <a:rPr lang="en-US" sz="1800" kern="1200" dirty="0" smtClean="0"/>
            <a:t>code 458900#</a:t>
          </a:r>
          <a:endParaRPr lang="en-US" sz="1800" kern="1200" dirty="0"/>
        </a:p>
      </dsp:txBody>
      <dsp:txXfrm rot="-5400000">
        <a:off x="1689233" y="5291609"/>
        <a:ext cx="2970990" cy="593195"/>
      </dsp:txXfrm>
    </dsp:sp>
    <dsp:sp modelId="{93712992-F664-4FD7-9981-2682D29FA14E}">
      <dsp:nvSpPr>
        <dsp:cNvPr id="0" name=""/>
        <dsp:cNvSpPr/>
      </dsp:nvSpPr>
      <dsp:spPr>
        <a:xfrm>
          <a:off x="0" y="5177348"/>
          <a:ext cx="1689233" cy="821719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smtClean="0"/>
            <a:t>Tuesday July 25</a:t>
          </a:r>
          <a:r>
            <a:rPr lang="en-US" sz="1600" kern="1200" baseline="30000" smtClean="0"/>
            <a:t>th</a:t>
          </a:r>
          <a:r>
            <a:rPr lang="en-US" sz="1600" kern="1200" smtClean="0"/>
            <a:t> 1:00 – 2:00 </a:t>
          </a:r>
          <a:endParaRPr lang="en-US" sz="1600" kern="1200"/>
        </a:p>
      </dsp:txBody>
      <dsp:txXfrm>
        <a:off x="40113" y="5217461"/>
        <a:ext cx="1609007" cy="74149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F4128D-4C48-44F5-8CA9-3DEEC19BC03E}" type="datetimeFigureOut">
              <a:rPr lang="en-US" smtClean="0"/>
              <a:t>05/17/2017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533747-E797-4D46-BCF7-FA3DBEECCA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76131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914036E-91EB-48CA-86A8-B47966B72D3C}" type="datetimeFigureOut">
              <a:rPr lang="en-US" smtClean="0"/>
              <a:t>05/17/2017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36788" y="1143000"/>
            <a:ext cx="23844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BF6BF1-A5AF-4C59-82BB-F453774C5F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57211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lyer 8.5 x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1319002" y="535236"/>
            <a:ext cx="5242220" cy="1806628"/>
          </a:xfrm>
        </p:spPr>
        <p:txBody>
          <a:bodyPr lIns="0" tIns="0" rIns="0" bIns="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5200" b="1" cap="all" baseline="0">
                <a:solidFill>
                  <a:schemeClr val="accent3"/>
                </a:solidFill>
                <a:latin typeface="+mj-lt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Add text</a:t>
            </a:r>
            <a:endParaRPr lang="en-US" dirty="0"/>
          </a:p>
        </p:txBody>
      </p:sp>
      <p:sp>
        <p:nvSpPr>
          <p:cNvPr id="31" name="Text Placeholder 8"/>
          <p:cNvSpPr>
            <a:spLocks noGrp="1"/>
          </p:cNvSpPr>
          <p:nvPr>
            <p:ph type="body" sz="quarter" idx="16" hasCustomPrompt="1"/>
          </p:nvPr>
        </p:nvSpPr>
        <p:spPr>
          <a:xfrm>
            <a:off x="4039565" y="2689705"/>
            <a:ext cx="2521657" cy="322599"/>
          </a:xfrm>
        </p:spPr>
        <p:txBody>
          <a:bodyPr lIns="0" tIns="0" rIns="0" bIns="0" anchor="ctr">
            <a:noAutofit/>
          </a:bodyPr>
          <a:lstStyle>
            <a:lvl1pPr marL="0" indent="0">
              <a:lnSpc>
                <a:spcPct val="82000"/>
              </a:lnSpc>
              <a:spcBef>
                <a:spcPts val="0"/>
              </a:spcBef>
              <a:buNone/>
              <a:defRPr sz="1600" b="1" cap="none" baseline="0">
                <a:solidFill>
                  <a:schemeClr val="tx2"/>
                </a:solidFill>
                <a:latin typeface="+mj-lt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Heading text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7"/>
          </p:nvPr>
        </p:nvSpPr>
        <p:spPr>
          <a:xfrm>
            <a:off x="4039564" y="3020733"/>
            <a:ext cx="2521657" cy="3235606"/>
          </a:xfrm>
        </p:spPr>
        <p:txBody>
          <a:bodyPr lIns="0" tIns="0" rIns="0" bIns="0">
            <a:noAutofit/>
          </a:bodyPr>
          <a:lstStyle>
            <a:lvl1pPr marL="182880" indent="-182880">
              <a:lnSpc>
                <a:spcPct val="120000"/>
              </a:lnSpc>
              <a:spcBef>
                <a:spcPts val="1100"/>
              </a:spcBef>
              <a:defRPr sz="1100">
                <a:solidFill>
                  <a:schemeClr val="tx2"/>
                </a:solidFill>
              </a:defRPr>
            </a:lvl1pPr>
            <a:lvl2pPr marL="402336" indent="-182880">
              <a:lnSpc>
                <a:spcPct val="120000"/>
              </a:lnSpc>
              <a:spcBef>
                <a:spcPts val="1100"/>
              </a:spcBef>
              <a:defRPr sz="1100">
                <a:solidFill>
                  <a:schemeClr val="tx2"/>
                </a:solidFill>
              </a:defRPr>
            </a:lvl2pPr>
            <a:lvl3pPr marL="402336" indent="-182880">
              <a:lnSpc>
                <a:spcPct val="120000"/>
              </a:lnSpc>
              <a:spcBef>
                <a:spcPts val="1100"/>
              </a:spcBef>
              <a:defRPr sz="1100">
                <a:solidFill>
                  <a:schemeClr val="tx2"/>
                </a:solidFill>
              </a:defRPr>
            </a:lvl3pPr>
            <a:lvl4pPr marL="402336" indent="-182880">
              <a:lnSpc>
                <a:spcPct val="120000"/>
              </a:lnSpc>
              <a:spcBef>
                <a:spcPts val="1100"/>
              </a:spcBef>
              <a:defRPr sz="1100">
                <a:solidFill>
                  <a:schemeClr val="tx2"/>
                </a:solidFill>
              </a:defRPr>
            </a:lvl4pPr>
            <a:lvl5pPr marL="402336" indent="-182880">
              <a:lnSpc>
                <a:spcPct val="120000"/>
              </a:lnSpc>
              <a:spcBef>
                <a:spcPts val="1100"/>
              </a:spcBef>
              <a:defRPr sz="1100">
                <a:solidFill>
                  <a:schemeClr val="tx2"/>
                </a:solidFill>
              </a:defRPr>
            </a:lvl5pPr>
            <a:lvl6pPr marL="402336" indent="-182880">
              <a:lnSpc>
                <a:spcPct val="120000"/>
              </a:lnSpc>
              <a:spcBef>
                <a:spcPts val="1100"/>
              </a:spcBef>
              <a:defRPr sz="1100">
                <a:solidFill>
                  <a:schemeClr val="tx2"/>
                </a:solidFill>
              </a:defRPr>
            </a:lvl6pPr>
            <a:lvl7pPr marL="402336" indent="-182880">
              <a:lnSpc>
                <a:spcPct val="120000"/>
              </a:lnSpc>
              <a:spcBef>
                <a:spcPts val="1100"/>
              </a:spcBef>
              <a:defRPr sz="1100">
                <a:solidFill>
                  <a:schemeClr val="tx2"/>
                </a:solidFill>
              </a:defRPr>
            </a:lvl7pPr>
            <a:lvl8pPr marL="402336" indent="-182880">
              <a:lnSpc>
                <a:spcPct val="120000"/>
              </a:lnSpc>
              <a:spcBef>
                <a:spcPts val="1100"/>
              </a:spcBef>
              <a:defRPr sz="1100">
                <a:solidFill>
                  <a:schemeClr val="tx2"/>
                </a:solidFill>
              </a:defRPr>
            </a:lvl8pPr>
            <a:lvl9pPr marL="402336" indent="-182880">
              <a:lnSpc>
                <a:spcPct val="120000"/>
              </a:lnSpc>
              <a:spcBef>
                <a:spcPts val="1100"/>
              </a:spcBef>
              <a:defRPr sz="11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1319002" y="2743200"/>
            <a:ext cx="2340864" cy="3513138"/>
          </a:xfrm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14" hasCustomPrompt="1"/>
          </p:nvPr>
        </p:nvSpPr>
        <p:spPr>
          <a:xfrm>
            <a:off x="1319002" y="6385715"/>
            <a:ext cx="2340864" cy="182354"/>
          </a:xfrm>
        </p:spPr>
        <p:txBody>
          <a:bodyPr lIns="0" tIns="0" rIns="0" bIns="0" anchor="ctr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800" b="1" i="1" cap="none" baseline="0">
                <a:solidFill>
                  <a:schemeClr val="tx2"/>
                </a:solidFill>
                <a:latin typeface="+mn-lt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Add caption here</a:t>
            </a:r>
            <a:endParaRPr lang="en-US" dirty="0"/>
          </a:p>
        </p:txBody>
      </p:sp>
      <p:sp>
        <p:nvSpPr>
          <p:cNvPr id="11" name="Text Placeholder 8"/>
          <p:cNvSpPr>
            <a:spLocks noGrp="1"/>
          </p:cNvSpPr>
          <p:nvPr>
            <p:ph type="body" sz="quarter" idx="12" hasCustomPrompt="1"/>
          </p:nvPr>
        </p:nvSpPr>
        <p:spPr>
          <a:xfrm>
            <a:off x="1319002" y="7024685"/>
            <a:ext cx="5242220" cy="322599"/>
          </a:xfrm>
        </p:spPr>
        <p:txBody>
          <a:bodyPr lIns="0" tIns="0" rIns="0" bIns="0" anchor="t">
            <a:noAutofit/>
          </a:bodyPr>
          <a:lstStyle>
            <a:lvl1pPr marL="0" indent="0">
              <a:lnSpc>
                <a:spcPct val="82000"/>
              </a:lnSpc>
              <a:spcBef>
                <a:spcPts val="0"/>
              </a:spcBef>
              <a:buNone/>
              <a:defRPr sz="2600" cap="none" baseline="0">
                <a:solidFill>
                  <a:schemeClr val="accent3"/>
                </a:solidFill>
                <a:latin typeface="+mj-lt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Event date and time</a:t>
            </a:r>
            <a:endParaRPr lang="en-US" dirty="0"/>
          </a:p>
        </p:txBody>
      </p:sp>
      <p:sp>
        <p:nvSpPr>
          <p:cNvPr id="24" name="Text Placeholder 8"/>
          <p:cNvSpPr>
            <a:spLocks noGrp="1"/>
          </p:cNvSpPr>
          <p:nvPr>
            <p:ph type="body" sz="quarter" idx="15" hasCustomPrompt="1"/>
          </p:nvPr>
        </p:nvSpPr>
        <p:spPr>
          <a:xfrm>
            <a:off x="1319002" y="7378973"/>
            <a:ext cx="5242220" cy="322599"/>
          </a:xfrm>
        </p:spPr>
        <p:txBody>
          <a:bodyPr lIns="0" tIns="0" rIns="0" bIns="0" anchor="t">
            <a:noAutofit/>
          </a:bodyPr>
          <a:lstStyle>
            <a:lvl1pPr marL="0" indent="0">
              <a:lnSpc>
                <a:spcPct val="82000"/>
              </a:lnSpc>
              <a:spcBef>
                <a:spcPts val="0"/>
              </a:spcBef>
              <a:buNone/>
              <a:defRPr sz="2000" cap="none" baseline="0">
                <a:solidFill>
                  <a:schemeClr val="tx2"/>
                </a:solidFill>
                <a:latin typeface="+mn-lt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Event Address, City, ST  ZIP Code</a:t>
            </a:r>
            <a:endParaRPr lang="en-US" dirty="0"/>
          </a:p>
        </p:txBody>
      </p:sp>
      <p:sp>
        <p:nvSpPr>
          <p:cNvPr id="32" name="Text Placeholder 8"/>
          <p:cNvSpPr>
            <a:spLocks noGrp="1"/>
          </p:cNvSpPr>
          <p:nvPr>
            <p:ph type="body" sz="quarter" idx="18" hasCustomPrompt="1"/>
          </p:nvPr>
        </p:nvSpPr>
        <p:spPr>
          <a:xfrm>
            <a:off x="2356147" y="8907958"/>
            <a:ext cx="2452124" cy="122505"/>
          </a:xfrm>
        </p:spPr>
        <p:txBody>
          <a:bodyPr lIns="0" tIns="0" rIns="0" bIns="0" anchor="t">
            <a:noAutofit/>
          </a:bodyPr>
          <a:lstStyle>
            <a:lvl1pPr marL="0" indent="0">
              <a:lnSpc>
                <a:spcPct val="82000"/>
              </a:lnSpc>
              <a:spcBef>
                <a:spcPts val="0"/>
              </a:spcBef>
              <a:buNone/>
              <a:defRPr sz="1000" b="1" cap="all" baseline="0">
                <a:solidFill>
                  <a:schemeClr val="accent3"/>
                </a:solidFill>
                <a:latin typeface="+mj-lt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Company Name</a:t>
            </a:r>
            <a:endParaRPr lang="en-US" dirty="0"/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19" hasCustomPrompt="1"/>
          </p:nvPr>
        </p:nvSpPr>
        <p:spPr>
          <a:xfrm>
            <a:off x="2356147" y="9038256"/>
            <a:ext cx="2452124" cy="322599"/>
          </a:xfrm>
        </p:spPr>
        <p:txBody>
          <a:bodyPr lIns="0" tIns="0" rIns="0" bIns="0" anchor="t">
            <a:noAutofit/>
          </a:bodyPr>
          <a:lstStyle>
            <a:lvl1pPr marL="0" indent="0">
              <a:lnSpc>
                <a:spcPct val="105000"/>
              </a:lnSpc>
              <a:spcBef>
                <a:spcPts val="0"/>
              </a:spcBef>
              <a:buNone/>
              <a:defRPr sz="850" cap="none" baseline="0">
                <a:solidFill>
                  <a:schemeClr val="tx2"/>
                </a:solidFill>
                <a:latin typeface="+mn-lt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Address, City, ST  ZIP CODE</a:t>
            </a:r>
          </a:p>
          <a:p>
            <a:pPr lvl="0"/>
            <a:r>
              <a:rPr lang="en-US" dirty="0" smtClean="0"/>
              <a:t>Telephone | Email Address | Web Address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22147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19002" y="535236"/>
            <a:ext cx="5242219" cy="180662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dirty="0" smtClean="0"/>
              <a:t>Add text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39565" y="2689705"/>
            <a:ext cx="2521657" cy="60853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529010"/>
            <a:ext cx="1748790" cy="32915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5D3D48-5C63-4CD0-B9D2-B4D2F496D790}" type="datetimeFigureOut">
              <a:rPr lang="en-US" smtClean="0"/>
              <a:pPr/>
              <a:t>05/17/2017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529010"/>
            <a:ext cx="2623185" cy="32915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529010"/>
            <a:ext cx="1748790" cy="32915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8FAEA7-0C3C-4CCF-BA6B-669D7915826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81091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</p:sldLayoutIdLst>
  <p:txStyles>
    <p:titleStyle>
      <a:lvl1pPr algn="l" defTabSz="777240" rtl="0" eaLnBrk="1" latinLnBrk="0" hangingPunct="1">
        <a:lnSpc>
          <a:spcPct val="85000"/>
        </a:lnSpc>
        <a:spcBef>
          <a:spcPct val="0"/>
        </a:spcBef>
        <a:buNone/>
        <a:defRPr sz="5200" b="1" kern="1200" cap="all" baseline="0">
          <a:solidFill>
            <a:schemeClr val="accent3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mailto:Rose.K.Herrera@state.or.us" TargetMode="External"/><Relationship Id="rId3" Type="http://schemas.openxmlformats.org/officeDocument/2006/relationships/diagramLayout" Target="../diagrams/layout1.xml"/><Relationship Id="rId7" Type="http://schemas.openxmlformats.org/officeDocument/2006/relationships/hyperlink" Target="mailto:Kirsten.G.Collins@state.or.us" TargetMode="Externa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10" Type="http://schemas.openxmlformats.org/officeDocument/2006/relationships/image" Target="../media/image2.jpeg"/><Relationship Id="rId4" Type="http://schemas.openxmlformats.org/officeDocument/2006/relationships/diagramQuickStyle" Target="../diagrams/quickStyle1.xml"/><Relationship Id="rId9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Text Placeholder 36"/>
          <p:cNvSpPr>
            <a:spLocks noGrp="1"/>
          </p:cNvSpPr>
          <p:nvPr>
            <p:ph type="body" sz="quarter" idx="10"/>
          </p:nvPr>
        </p:nvSpPr>
        <p:spPr>
          <a:xfrm>
            <a:off x="180474" y="-79751"/>
            <a:ext cx="7411451" cy="1806628"/>
          </a:xfrm>
        </p:spPr>
        <p:txBody>
          <a:bodyPr/>
          <a:lstStyle/>
          <a:p>
            <a:pPr algn="ctr"/>
            <a:r>
              <a:rPr lang="en-US" sz="4000" dirty="0" smtClean="0"/>
              <a:t>ODDS HCBS Individually-Based Limitations: </a:t>
            </a:r>
          </a:p>
          <a:p>
            <a:pPr algn="ctr"/>
            <a:r>
              <a:rPr lang="en-US" sz="4000" dirty="0" smtClean="0"/>
              <a:t>Technical assistance call-ins</a:t>
            </a:r>
            <a:endParaRPr lang="en-US" sz="4000" dirty="0"/>
          </a:p>
        </p:txBody>
      </p:sp>
      <p:sp>
        <p:nvSpPr>
          <p:cNvPr id="42" name="Text Placeholder 41"/>
          <p:cNvSpPr>
            <a:spLocks noGrp="1"/>
          </p:cNvSpPr>
          <p:nvPr>
            <p:ph type="body" sz="quarter" idx="16"/>
          </p:nvPr>
        </p:nvSpPr>
        <p:spPr>
          <a:xfrm>
            <a:off x="2899611" y="2095156"/>
            <a:ext cx="4776536" cy="770181"/>
          </a:xfrm>
        </p:spPr>
        <p:txBody>
          <a:bodyPr/>
          <a:lstStyle/>
          <a:p>
            <a:r>
              <a:rPr lang="en-US" sz="1800" dirty="0" smtClean="0"/>
              <a:t>Have questions about the Individually-Based Limitations </a:t>
            </a:r>
            <a:r>
              <a:rPr lang="en-US" sz="1800" dirty="0"/>
              <a:t>process? Join us for a conference call! </a:t>
            </a:r>
            <a:endParaRPr lang="en-US" sz="1800" dirty="0" smtClean="0"/>
          </a:p>
          <a:p>
            <a:endParaRPr lang="en-US" sz="1800" dirty="0"/>
          </a:p>
          <a:p>
            <a:r>
              <a:rPr lang="en-US" sz="1400" dirty="0" smtClean="0"/>
              <a:t>Please </a:t>
            </a:r>
            <a:r>
              <a:rPr lang="en-US" sz="1400" dirty="0"/>
              <a:t>note:  The times and phone numbers vary by date.</a:t>
            </a:r>
          </a:p>
          <a:p>
            <a:endParaRPr lang="en-US" sz="1800" dirty="0"/>
          </a:p>
          <a:p>
            <a:endParaRPr lang="en-US" dirty="0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1598002263"/>
              </p:ext>
            </p:extLst>
          </p:nvPr>
        </p:nvGraphicFramePr>
        <p:xfrm>
          <a:off x="2899611" y="2797330"/>
          <a:ext cx="4692314" cy="599958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7" name="Text Placeholder 66"/>
          <p:cNvSpPr>
            <a:spLocks noGrp="1"/>
          </p:cNvSpPr>
          <p:nvPr>
            <p:ph type="body" sz="quarter" idx="15"/>
          </p:nvPr>
        </p:nvSpPr>
        <p:spPr>
          <a:xfrm>
            <a:off x="501125" y="6125846"/>
            <a:ext cx="1835701" cy="2840963"/>
          </a:xfrm>
        </p:spPr>
        <p:txBody>
          <a:bodyPr/>
          <a:lstStyle/>
          <a:p>
            <a:r>
              <a:rPr lang="en-US" dirty="0" smtClean="0"/>
              <a:t>Send us your questions by email ahead of time:</a:t>
            </a:r>
          </a:p>
          <a:p>
            <a:endParaRPr lang="en-US" dirty="0" smtClean="0"/>
          </a:p>
          <a:p>
            <a:r>
              <a:rPr lang="en-US" dirty="0" smtClean="0">
                <a:hlinkClick r:id="rId7"/>
              </a:rPr>
              <a:t>Kirsten.G.Collins@state.or.us</a:t>
            </a:r>
            <a:endParaRPr lang="en-US" dirty="0" smtClean="0"/>
          </a:p>
          <a:p>
            <a:endParaRPr lang="en-US" dirty="0"/>
          </a:p>
          <a:p>
            <a:r>
              <a:rPr lang="en-US" dirty="0">
                <a:hlinkClick r:id="rId8"/>
              </a:rPr>
              <a:t>Rose.K.Herrera@state.or.us</a:t>
            </a:r>
            <a:endParaRPr lang="en-US" dirty="0"/>
          </a:p>
          <a:p>
            <a:endParaRPr lang="en-US" dirty="0"/>
          </a:p>
        </p:txBody>
      </p:sp>
      <p:sp>
        <p:nvSpPr>
          <p:cNvPr id="68" name="Text Placeholder 67"/>
          <p:cNvSpPr>
            <a:spLocks noGrp="1"/>
          </p:cNvSpPr>
          <p:nvPr>
            <p:ph type="body" sz="quarter" idx="18"/>
          </p:nvPr>
        </p:nvSpPr>
        <p:spPr>
          <a:xfrm>
            <a:off x="2440369" y="8966809"/>
            <a:ext cx="5235778" cy="389417"/>
          </a:xfrm>
        </p:spPr>
        <p:txBody>
          <a:bodyPr/>
          <a:lstStyle/>
          <a:p>
            <a:r>
              <a:rPr lang="en-US" sz="1600" dirty="0" smtClean="0"/>
              <a:t>Please visit our </a:t>
            </a:r>
            <a:r>
              <a:rPr lang="en-US" sz="1600" dirty="0" err="1" smtClean="0"/>
              <a:t>hcbs</a:t>
            </a:r>
            <a:r>
              <a:rPr lang="en-US" sz="1600" dirty="0"/>
              <a:t> </a:t>
            </a:r>
            <a:r>
              <a:rPr lang="en-US" sz="1600" dirty="0" smtClean="0"/>
              <a:t>website for more information: </a:t>
            </a:r>
            <a:endParaRPr lang="en-US" sz="1600" dirty="0"/>
          </a:p>
        </p:txBody>
      </p:sp>
      <p:sp>
        <p:nvSpPr>
          <p:cNvPr id="69" name="Text Placeholder 68"/>
          <p:cNvSpPr>
            <a:spLocks noGrp="1"/>
          </p:cNvSpPr>
          <p:nvPr>
            <p:ph type="body" sz="quarter" idx="19"/>
          </p:nvPr>
        </p:nvSpPr>
        <p:spPr>
          <a:xfrm>
            <a:off x="3356811" y="9225472"/>
            <a:ext cx="4379493" cy="832928"/>
          </a:xfrm>
        </p:spPr>
        <p:txBody>
          <a:bodyPr/>
          <a:lstStyle/>
          <a:p>
            <a:pPr lvl="0"/>
            <a:r>
              <a:rPr lang="en-US" sz="1600" dirty="0"/>
              <a:t>http://www.oregon.gov/DHS/SENIORS-DISABILITIES/HCBS/Pages/index.aspx</a:t>
            </a:r>
          </a:p>
        </p:txBody>
      </p:sp>
      <p:pic>
        <p:nvPicPr>
          <p:cNvPr id="14" name="Picture 13"/>
          <p:cNvPicPr/>
          <p:nvPr/>
        </p:nvPicPr>
        <p:blipFill rotWithShape="1">
          <a:blip r:embed="rId9"/>
          <a:srcRect l="8147" t="39197" r="43890" b="32077"/>
          <a:stretch/>
        </p:blipFill>
        <p:spPr bwMode="auto">
          <a:xfrm>
            <a:off x="97472" y="9173814"/>
            <a:ext cx="2802139" cy="73815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5" name="Picture Placeholder 4"/>
          <p:cNvPicPr>
            <a:picLocks noGrp="1" noChangeAspect="1"/>
          </p:cNvPicPr>
          <p:nvPr>
            <p:ph type="pic" sz="quarter" idx="13"/>
          </p:nvPr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796" r="14796"/>
          <a:stretch>
            <a:fillRect/>
          </a:stretch>
        </p:blipFill>
        <p:spPr>
          <a:xfrm>
            <a:off x="351661" y="2103781"/>
            <a:ext cx="2340864" cy="3815060"/>
          </a:xfrm>
        </p:spPr>
      </p:pic>
    </p:spTree>
    <p:extLst>
      <p:ext uri="{BB962C8B-B14F-4D97-AF65-F5344CB8AC3E}">
        <p14:creationId xmlns:p14="http://schemas.microsoft.com/office/powerpoint/2010/main" val="2570050713"/>
      </p:ext>
    </p:extLst>
  </p:cSld>
  <p:clrMapOvr>
    <a:masterClrMapping/>
  </p:clrMapOvr>
</p:sld>
</file>

<file path=ppt/theme/theme1.xml><?xml version="1.0" encoding="utf-8"?>
<a:theme xmlns:a="http://schemas.openxmlformats.org/drawingml/2006/main" name="Small Business Flyer 8.5 x 11">
  <a:themeElements>
    <a:clrScheme name="Small Business Flyer">
      <a:dk1>
        <a:sysClr val="windowText" lastClr="000000"/>
      </a:dk1>
      <a:lt1>
        <a:sysClr val="window" lastClr="FFFFFF"/>
      </a:lt1>
      <a:dk2>
        <a:srgbClr val="424243"/>
      </a:dk2>
      <a:lt2>
        <a:srgbClr val="E7E6E6"/>
      </a:lt2>
      <a:accent1>
        <a:srgbClr val="F7B800"/>
      </a:accent1>
      <a:accent2>
        <a:srgbClr val="256DB8"/>
      </a:accent2>
      <a:accent3>
        <a:srgbClr val="56A74A"/>
      </a:accent3>
      <a:accent4>
        <a:srgbClr val="E53E2E"/>
      </a:accent4>
      <a:accent5>
        <a:srgbClr val="717073"/>
      </a:accent5>
      <a:accent6>
        <a:srgbClr val="75496B"/>
      </a:accent6>
      <a:hlink>
        <a:srgbClr val="256DB8"/>
      </a:hlink>
      <a:folHlink>
        <a:srgbClr val="BFBFBF"/>
      </a:folHlink>
    </a:clrScheme>
    <a:fontScheme name="Calibri-Cambria">
      <a:majorFont>
        <a:latin typeface="Calibri" panose="020F0502020204030204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 panose="02040503050406030204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mall business flyer (green design).potx" id="{FF24D302-F830-4B05-849B-05D3D1A3641C}" vid="{8C6C1FFE-E914-4D69-B9C1-350F6F0FD104}"/>
    </a:ext>
  </a:extLst>
</a:theme>
</file>

<file path=ppt/theme/theme2.xml><?xml version="1.0" encoding="utf-8"?>
<a:theme xmlns:a="http://schemas.openxmlformats.org/drawingml/2006/main" name="Office Theme">
  <a:themeElements>
    <a:clrScheme name="Small Business Flyer">
      <a:dk1>
        <a:sysClr val="windowText" lastClr="000000"/>
      </a:dk1>
      <a:lt1>
        <a:sysClr val="window" lastClr="FFFFFF"/>
      </a:lt1>
      <a:dk2>
        <a:srgbClr val="424243"/>
      </a:dk2>
      <a:lt2>
        <a:srgbClr val="E7E6E6"/>
      </a:lt2>
      <a:accent1>
        <a:srgbClr val="F7B800"/>
      </a:accent1>
      <a:accent2>
        <a:srgbClr val="256DB8"/>
      </a:accent2>
      <a:accent3>
        <a:srgbClr val="56A74A"/>
      </a:accent3>
      <a:accent4>
        <a:srgbClr val="E53E2E"/>
      </a:accent4>
      <a:accent5>
        <a:srgbClr val="717073"/>
      </a:accent5>
      <a:accent6>
        <a:srgbClr val="75496B"/>
      </a:accent6>
      <a:hlink>
        <a:srgbClr val="256DB8"/>
      </a:hlink>
      <a:folHlink>
        <a:srgbClr val="BFBFBF"/>
      </a:folHlink>
    </a:clrScheme>
    <a:fontScheme name="Calibri-Cambria">
      <a:majorFont>
        <a:latin typeface="Calibri" panose="020F0502020204030204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 panose="02040503050406030204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Small Business Flyer">
      <a:dk1>
        <a:sysClr val="windowText" lastClr="000000"/>
      </a:dk1>
      <a:lt1>
        <a:sysClr val="window" lastClr="FFFFFF"/>
      </a:lt1>
      <a:dk2>
        <a:srgbClr val="424243"/>
      </a:dk2>
      <a:lt2>
        <a:srgbClr val="E7E6E6"/>
      </a:lt2>
      <a:accent1>
        <a:srgbClr val="F7B800"/>
      </a:accent1>
      <a:accent2>
        <a:srgbClr val="256DB8"/>
      </a:accent2>
      <a:accent3>
        <a:srgbClr val="56A74A"/>
      </a:accent3>
      <a:accent4>
        <a:srgbClr val="E53E2E"/>
      </a:accent4>
      <a:accent5>
        <a:srgbClr val="717073"/>
      </a:accent5>
      <a:accent6>
        <a:srgbClr val="75496B"/>
      </a:accent6>
      <a:hlink>
        <a:srgbClr val="256DB8"/>
      </a:hlink>
      <a:folHlink>
        <a:srgbClr val="BFBFBF"/>
      </a:folHlink>
    </a:clrScheme>
    <a:fontScheme name="Calibri-Cambria">
      <a:majorFont>
        <a:latin typeface="Calibri" panose="020F0502020204030204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 panose="02040503050406030204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ection xmlns="33085c7b-aefd-4c2f-a38a-f19c394daab5">Training-Technical Assistance</Section>
    <Category xmlns="33085c7b-aefd-4c2f-a38a-f19c394daab5">ODDS</Category>
    <Month_x002d_Year xmlns="33085c7b-aefd-4c2f-a38a-f19c394daab5">6/2017</Month_x002d_Year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C458E613B9EF048BBF8AF3F88A44DC9" ma:contentTypeVersion="4" ma:contentTypeDescription="Create a new document." ma:contentTypeScope="" ma:versionID="01f4a437b98be70d4882a190a2595fcb">
  <xsd:schema xmlns:xsd="http://www.w3.org/2001/XMLSchema" xmlns:xs="http://www.w3.org/2001/XMLSchema" xmlns:p="http://schemas.microsoft.com/office/2006/metadata/properties" xmlns:ns2="33085c7b-aefd-4c2f-a38a-f19c394daab5" xmlns:ns3="49e1b1f5-4598-4f10-9cb7-32cc96214367" targetNamespace="http://schemas.microsoft.com/office/2006/metadata/properties" ma:root="true" ma:fieldsID="52babb02f0db4c942af9c58d66e1a8e5" ns2:_="" ns3:_="">
    <xsd:import namespace="33085c7b-aefd-4c2f-a38a-f19c394daab5"/>
    <xsd:import namespace="49e1b1f5-4598-4f10-9cb7-32cc96214367"/>
    <xsd:element name="properties">
      <xsd:complexType>
        <xsd:sequence>
          <xsd:element name="documentManagement">
            <xsd:complexType>
              <xsd:all>
                <xsd:element ref="ns2:Category" minOccurs="0"/>
                <xsd:element ref="ns3:SharedWithUsers" minOccurs="0"/>
                <xsd:element ref="ns2:Month_x002d_Year" minOccurs="0"/>
                <xsd:element ref="ns2:Sec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3085c7b-aefd-4c2f-a38a-f19c394daab5" elementFormDefault="qualified">
    <xsd:import namespace="http://schemas.microsoft.com/office/2006/documentManagement/types"/>
    <xsd:import namespace="http://schemas.microsoft.com/office/infopath/2007/PartnerControls"/>
    <xsd:element name="Category" ma:index="8" nillable="true" ma:displayName="Category" ma:format="Dropdown" ma:internalName="Category">
      <xsd:simpleType>
        <xsd:restriction base="dms:Choice">
          <xsd:enumeration value="APD"/>
          <xsd:enumeration value="HSD"/>
          <xsd:enumeration value="ODDS"/>
          <xsd:enumeration value="ODDS Non-Residential"/>
          <xsd:enumeration value="Oregon Resources"/>
          <xsd:enumeration value="None"/>
          <xsd:enumeration value="Transition Plan"/>
        </xsd:restriction>
      </xsd:simpleType>
    </xsd:element>
    <xsd:element name="Month_x002d_Year" ma:index="10" nillable="true" ma:displayName="Month-Year" ma:internalName="Month_x002d_Year">
      <xsd:simpleType>
        <xsd:restriction base="dms:Text">
          <xsd:maxLength value="255"/>
        </xsd:restriction>
      </xsd:simpleType>
    </xsd:element>
    <xsd:element name="Section" ma:index="11" nillable="true" ma:displayName="Section" ma:format="Dropdown" ma:internalName="Section">
      <xsd:simpleType>
        <xsd:restriction base="dms:Choice">
          <xsd:enumeration value="Approved Plans"/>
          <xsd:enumeration value="Children's Services"/>
          <xsd:enumeration value="Compliance"/>
          <xsd:enumeration value="Fact Sheets"/>
          <xsd:enumeration value="General Information"/>
          <xsd:enumeration value="Heightened Scrutiny"/>
          <xsd:enumeration value="Individually-Based Limitations"/>
          <xsd:enumeration value="Onsite Assessments"/>
          <xsd:enumeration value="Past Plans"/>
          <xsd:enumeration value="Provider Information"/>
          <xsd:enumeration value="Provider Status Reports"/>
          <xsd:enumeration value="Request for Additional Time"/>
          <xsd:enumeration value="Residency Agreements"/>
          <xsd:enumeration value="Training-Technical Assistance"/>
          <xsd:enumeration value="Transmittals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9e1b1f5-4598-4f10-9cb7-32cc96214367" elementFormDefault="qualified">
    <xsd:import namespace="http://schemas.microsoft.com/office/2006/documentManagement/types"/>
    <xsd:import namespace="http://schemas.microsoft.com/office/infopath/2007/PartnerControls"/>
    <xsd:element name="SharedWithUsers" ma:index="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95C41EA-1BFB-4BB7-8E12-9A92A7F4410C}"/>
</file>

<file path=customXml/itemProps2.xml><?xml version="1.0" encoding="utf-8"?>
<ds:datastoreItem xmlns:ds="http://schemas.openxmlformats.org/officeDocument/2006/customXml" ds:itemID="{0BBAC50B-6EBA-4F44-90C8-C274C37F700E}"/>
</file>

<file path=customXml/itemProps3.xml><?xml version="1.0" encoding="utf-8"?>
<ds:datastoreItem xmlns:ds="http://schemas.openxmlformats.org/officeDocument/2006/customXml" ds:itemID="{3029A353-3B7E-48A3-B0BD-E69196020D06}"/>
</file>

<file path=docProps/app.xml><?xml version="1.0" encoding="utf-8"?>
<Properties xmlns="http://schemas.openxmlformats.org/officeDocument/2006/extended-properties" xmlns:vt="http://schemas.openxmlformats.org/officeDocument/2006/docPropsVTypes">
  <Template>HCBS IBL Technical Assistance Call-Ins- June and July 2017</Template>
  <TotalTime>0</TotalTime>
  <Words>137</Words>
  <Application>Microsoft Office PowerPoint</Application>
  <PresentationFormat>Custom</PresentationFormat>
  <Paragraphs>33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Cambria</vt:lpstr>
      <vt:lpstr>Small Business Flyer 8.5 x 11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HCBS Individually-Based Limitations Technical Assistance Call-Ins</dc:title>
  <dc:creator/>
  <cp:keywords/>
  <cp:lastModifiedBy/>
  <cp:revision>1</cp:revision>
  <dcterms:created xsi:type="dcterms:W3CDTF">2017-05-15T19:58:56Z</dcterms:created>
  <dcterms:modified xsi:type="dcterms:W3CDTF">2017-05-17T21:22:29Z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TC038960659991</vt:lpwstr>
  </property>
  <property fmtid="{D5CDD505-2E9C-101B-9397-08002B2CF9AE}" pid="3" name="ContentTypeId">
    <vt:lpwstr>0x0101008C458E613B9EF048BBF8AF3F88A44DC9</vt:lpwstr>
  </property>
  <property fmtid="{D5CDD505-2E9C-101B-9397-08002B2CF9AE}" pid="4" name="WorkflowChangePath">
    <vt:lpwstr>f1b370f9-c59e-4242-808a-33d878435a58,3;1118bcc1-360c-47a6-9deb-8b1196ef3df8,2;1118bcc1-360c-47a6-9deb-8b1196ef3df8,4;1118bcc1-360c-47a6-9deb-8b1196ef3df8,6;1118bcc1-360c-47a6-9deb-8b1196ef3df8,8;1118bcc1-360c-47a6-9deb-8b1196ef3df8,10;a251e550-66ff-4d0a-b9d7-0576eba3e06d,42;</vt:lpwstr>
  </property>
  <property fmtid="{D5CDD505-2E9C-101B-9397-08002B2CF9AE}" pid="5" name="Order">
    <vt:r8>3000</vt:r8>
  </property>
  <property fmtid="{D5CDD505-2E9C-101B-9397-08002B2CF9AE}" pid="6" name="URL">
    <vt:lpwstr>https://www.oregon.gov/dhs/SENIORS-DISABILITIES/HCBS/ODDS/HCBS%20IBL%20Technical%20Assistance%20Call-Ins-%20June%20and%20July%202017.pptx, HCBS Individually-Based Limitations Technical Assistance Call-Ins</vt:lpwstr>
  </property>
</Properties>
</file>