
<file path=[Content_Types].xml><?xml version="1.0" encoding="utf-8"?>
<Types xmlns="http://schemas.openxmlformats.org/package/2006/content-types"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8694D99" w14:textId="4EFF92B5" w:rsidR="00473AA6" w:rsidRPr="00EF1CE4" w:rsidRDefault="00197A30" w:rsidP="00473AA6">
      <w:pPr>
        <w:pStyle w:val="Programname"/>
        <w:rPr>
          <w:sz w:val="28"/>
          <w:szCs w:val="28"/>
        </w:rPr>
      </w:pPr>
      <w:bookmarkStart w:id="0" w:name="_Hlk202779771"/>
      <w:r w:rsidRPr="00EF1CE4">
        <w:rPr>
          <w:b w:val="0"/>
          <w:bCs w:val="0"/>
          <w:noProof/>
          <w:sz w:val="28"/>
          <w:szCs w:val="28"/>
        </w:rPr>
        <w:drawing>
          <wp:anchor distT="0" distB="0" distL="114300" distR="114300" simplePos="0" relativeHeight="251660800" behindDoc="0" locked="0" layoutInCell="1" allowOverlap="1" wp14:anchorId="234BDD8C" wp14:editId="292E050C">
            <wp:simplePos x="0" y="0"/>
            <wp:positionH relativeFrom="margin">
              <wp:posOffset>3990391</wp:posOffset>
            </wp:positionH>
            <wp:positionV relativeFrom="page">
              <wp:posOffset>426720</wp:posOffset>
            </wp:positionV>
            <wp:extent cx="2683510" cy="448310"/>
            <wp:effectExtent l="0" t="0" r="2540" b="8890"/>
            <wp:wrapNone/>
            <wp:docPr id="1443675390" name="Picture 2" descr="ODHS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43675390" name="Picture 2" descr="ODHS Logo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683510" cy="44831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V relativeFrom="margin">
              <wp14:pctHeight>0</wp14:pctHeight>
            </wp14:sizeRelV>
          </wp:anchor>
        </w:drawing>
      </w:r>
      <w:r w:rsidR="00473AA6" w:rsidRPr="00EF1CE4">
        <w:rPr>
          <w:sz w:val="28"/>
          <w:szCs w:val="28"/>
        </w:rPr>
        <w:t>Aging and People with Disabilities</w:t>
      </w:r>
    </w:p>
    <w:p w14:paraId="4BD3B7C0" w14:textId="3CDEEB8F" w:rsidR="00D61BB5" w:rsidRPr="00EF1CE4" w:rsidRDefault="00AC0AAE" w:rsidP="00473AA6">
      <w:pPr>
        <w:pStyle w:val="Programname"/>
        <w:rPr>
          <w:b w:val="0"/>
          <w:bCs w:val="0"/>
          <w:sz w:val="28"/>
          <w:szCs w:val="28"/>
        </w:rPr>
        <w:sectPr w:rsidR="00D61BB5" w:rsidRPr="00EF1CE4" w:rsidSect="00AC0AAE">
          <w:headerReference w:type="default" r:id="rId12"/>
          <w:footerReference w:type="default" r:id="rId13"/>
          <w:footerReference w:type="first" r:id="rId14"/>
          <w:type w:val="continuous"/>
          <w:pgSz w:w="12240" w:h="15840" w:code="1"/>
          <w:pgMar w:top="-720" w:right="864" w:bottom="1440" w:left="864" w:header="576" w:footer="576" w:gutter="0"/>
          <w:cols w:space="720"/>
          <w:docGrid w:linePitch="381"/>
        </w:sectPr>
      </w:pPr>
      <w:r w:rsidRPr="00EF1CE4">
        <w:rPr>
          <w:b w:val="0"/>
          <w:bCs w:val="0"/>
          <w:sz w:val="28"/>
          <w:szCs w:val="28"/>
        </w:rPr>
        <w:t xml:space="preserve">Medicaid Services and Supports </w:t>
      </w:r>
    </w:p>
    <w:bookmarkEnd w:id="0"/>
    <w:p w14:paraId="0CA4D1BD" w14:textId="0B8BD128" w:rsidR="00D047C2" w:rsidRDefault="00E37BD7" w:rsidP="00EC7829">
      <w:pPr>
        <w:pStyle w:val="Heading1"/>
        <w:spacing w:before="360"/>
        <w:ind w:left="187"/>
      </w:pPr>
      <w:r w:rsidRPr="00686B1B">
        <w:rPr>
          <w:noProof/>
        </w:rPr>
        <mc:AlternateContent>
          <mc:Choice Requires="wps">
            <w:drawing>
              <wp:anchor distT="0" distB="0" distL="114300" distR="114300" simplePos="0" relativeHeight="251653632" behindDoc="0" locked="0" layoutInCell="1" allowOverlap="1" wp14:anchorId="5702380B" wp14:editId="63A88352">
                <wp:simplePos x="0" y="0"/>
                <wp:positionH relativeFrom="margin">
                  <wp:posOffset>-635</wp:posOffset>
                </wp:positionH>
                <wp:positionV relativeFrom="paragraph">
                  <wp:posOffset>67945</wp:posOffset>
                </wp:positionV>
                <wp:extent cx="6675755" cy="0"/>
                <wp:effectExtent l="0" t="0" r="0" b="0"/>
                <wp:wrapNone/>
                <wp:docPr id="857253676" name="Straight Connector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6675755" cy="0"/>
                        </a:xfrm>
                        <a:prstGeom prst="line">
                          <a:avLst/>
                        </a:prstGeom>
                        <a:ln/>
                      </wps:spPr>
                      <wps:style>
                        <a:lnRef idx="3">
                          <a:schemeClr val="accent1"/>
                        </a:lnRef>
                        <a:fillRef idx="0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587C7371" id="Straight Connector 3" o:spid="_x0000_s1026" alt="&quot;&quot;" style="position:absolute;flip:y;z-index:25165363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from="-.05pt,5.35pt" to="525.6pt,5.3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tsgEqgEAAKUDAAAOAAAAZHJzL2Uyb0RvYy54bWysU8Fu2zAMvQ/YPwi6L3YyJB2MOD206C7F&#10;Vmzr7qpMxQIkUZDU2Pn7UXLiDluBAEUvgkzyPfI90dvr0Rp2gBA1upYvFzVn4CR22u1b/vjr7tMX&#10;zmISrhMGHbT8CJFf7z5+2A6+gRX2aDoIjEhcbAbf8j4l31RVlD1YERfowVFSYbAi0WfYV10QA7Fb&#10;U63qelMNGDofUEKMFL2dknxX+JUCmb4rFSEx03KaLZUzlPMpn9VuK5p9EL7X8jSGeMMUVmhHTWeq&#10;W5EEew76PyqrZcCIKi0k2gqV0hKKBlKzrP9R87MXHooWMif62ab4frTy2+HGPQSyYfCxif4hZBWj&#10;CpYpo/1vetOiiyZlY7HtONsGY2KSgpvN1fpqveZMnnPVRJGpfIjpK6Bl+dJyo11WJBpxuI+J2lLp&#10;uSSHjcuxl1nKLR0NTMkfoJjuqOfnQlLWBG5MYAdBDyykBJeW+VGJ1jiqzjCljZmB9WXgqT5DoazQ&#10;DF5dBs+I0hldmsFWOwyvEaTxPLKa6s8OTLqzBU/YHcsrFWtoF4rC097mZfv7u8Bf/q7dHwAAAP//&#10;AwBQSwMEFAAGAAgAAAAhAKSYYH/cAAAACAEAAA8AAABkcnMvZG93bnJldi54bWxMj81OwzAQhO9I&#10;vIO1SNzadSrRohCnQvSHAycKD+DGSxLVXofYaUOfHlcc6HFnRrPfFMvRWXGkPrSeFWRTCYK48qbl&#10;WsHnx2byCCJEzUZbz6TghwIsy9ubQufGn/idjrtYi1TCIdcKmhi7HDFUDTkdpr4jTt6X752O6exr&#10;NL0+pXJncSblHJ1uOX1odEcvDVWH3eAUrOUC7Wtbr+aHzfd6e8bV23Y4K3V/Nz4/gYg0xv8wXPAT&#10;OpSJae8HNkFYBZMsBZMsFyAutnzIZiD2fwqWBV4PKH8BAAD//wMAUEsBAi0AFAAGAAgAAAAhALaD&#10;OJL+AAAA4QEAABMAAAAAAAAAAAAAAAAAAAAAAFtDb250ZW50X1R5cGVzXS54bWxQSwECLQAUAAYA&#10;CAAAACEAOP0h/9YAAACUAQAACwAAAAAAAAAAAAAAAAAvAQAAX3JlbHMvLnJlbHNQSwECLQAUAAYA&#10;CAAAACEAwrbIBKoBAAClAwAADgAAAAAAAAAAAAAAAAAuAgAAZHJzL2Uyb0RvYy54bWxQSwECLQAU&#10;AAYACAAAACEApJhgf9wAAAAIAQAADwAAAAAAAAAAAAAAAAAEBAAAZHJzL2Rvd25yZXYueG1sUEsF&#10;BgAAAAAEAAQA8wAAAA0FAAAAAA==&#10;" strokecolor="#86c679 [3204]" strokeweight="1.5pt">
                <v:stroke joinstyle="miter"/>
                <w10:wrap anchorx="margin"/>
              </v:line>
            </w:pict>
          </mc:Fallback>
        </mc:AlternateContent>
      </w:r>
      <w:r w:rsidR="004C15A2" w:rsidRPr="004C15A2">
        <w:t xml:space="preserve">Service </w:t>
      </w:r>
      <w:r w:rsidR="00550453">
        <w:t>Underu</w:t>
      </w:r>
      <w:r w:rsidR="004C15A2" w:rsidRPr="004C15A2">
        <w:t>tilization Response Template</w:t>
      </w:r>
    </w:p>
    <w:p w14:paraId="5D183C63" w14:textId="14FFFC91" w:rsidR="00CA1F6C" w:rsidRPr="002139DA" w:rsidRDefault="004C15A2" w:rsidP="00D723AF">
      <w:pPr>
        <w:pStyle w:val="Date"/>
        <w:ind w:left="187"/>
      </w:pPr>
      <w:r>
        <w:t xml:space="preserve">Updated: </w:t>
      </w:r>
      <w:r w:rsidR="00550453">
        <w:t xml:space="preserve">May 12, </w:t>
      </w:r>
      <w:r>
        <w:t>2026</w:t>
      </w:r>
    </w:p>
    <w:p w14:paraId="74431CAE" w14:textId="4B260D5B" w:rsidR="00CA1F6C" w:rsidRPr="00754303" w:rsidRDefault="004C15A2" w:rsidP="00754303">
      <w:pPr>
        <w:pStyle w:val="Heading2"/>
      </w:pPr>
      <w:bookmarkStart w:id="1" w:name="_Toc225334370"/>
      <w:r>
        <w:t>I</w:t>
      </w:r>
      <w:bookmarkEnd w:id="1"/>
      <w:r>
        <w:t>nstructions</w:t>
      </w:r>
    </w:p>
    <w:p w14:paraId="13F58163" w14:textId="350326E9" w:rsidR="001B1C62" w:rsidRDefault="001B1C62" w:rsidP="001B1C62">
      <w:pPr>
        <w:ind w:left="187"/>
        <w:rPr>
          <w:b/>
          <w:bCs/>
        </w:rPr>
      </w:pPr>
      <w:bookmarkStart w:id="2" w:name="_Toc184028956"/>
      <w:bookmarkStart w:id="3" w:name="_Toc203988460"/>
      <w:bookmarkStart w:id="4" w:name="_Toc225334373"/>
      <w:r w:rsidRPr="001B1C62">
        <w:t>Use this template to discuss unused service hours, address underuse, and document all actions in Oregon ACCESS</w:t>
      </w:r>
      <w:r w:rsidR="00202D30">
        <w:t xml:space="preserve"> (OA)</w:t>
      </w:r>
      <w:r w:rsidRPr="001B1C62">
        <w:t>.</w:t>
      </w:r>
      <w:r w:rsidR="00FF517E">
        <w:t xml:space="preserve"> </w:t>
      </w:r>
      <w:r w:rsidR="00202D30">
        <w:t>Complete the</w:t>
      </w:r>
      <w:r w:rsidR="00FF517E">
        <w:t xml:space="preserve"> template </w:t>
      </w:r>
      <w:r w:rsidR="00202D30">
        <w:t xml:space="preserve">information if you identify unused service hours </w:t>
      </w:r>
      <w:r w:rsidR="000F1A57">
        <w:t xml:space="preserve">(for In-home Care Agency, Agency with Choice, or Homecare Worker) </w:t>
      </w:r>
      <w:r w:rsidR="00202D30">
        <w:t xml:space="preserve">and paste into OA narration. </w:t>
      </w:r>
    </w:p>
    <w:p w14:paraId="038C4AEB" w14:textId="4EAF6F94" w:rsidR="00CA1F6C" w:rsidRPr="00347FD2" w:rsidRDefault="001B1C62" w:rsidP="00754303">
      <w:pPr>
        <w:pStyle w:val="Heading2"/>
      </w:pPr>
      <w:r>
        <w:t>T</w:t>
      </w:r>
      <w:bookmarkEnd w:id="2"/>
      <w:bookmarkEnd w:id="3"/>
      <w:bookmarkEnd w:id="4"/>
      <w:r>
        <w:t>emplate</w:t>
      </w:r>
    </w:p>
    <w:p w14:paraId="419895C0" w14:textId="01900D86" w:rsidR="00D945B0" w:rsidRPr="00FC4E05" w:rsidRDefault="00D945B0" w:rsidP="00D945B0">
      <w:pPr>
        <w:ind w:left="187"/>
        <w:rPr>
          <w:b/>
          <w:bCs/>
        </w:rPr>
      </w:pPr>
      <w:r w:rsidRPr="00FC4E05">
        <w:rPr>
          <w:b/>
          <w:bCs/>
        </w:rPr>
        <w:t xml:space="preserve">Service </w:t>
      </w:r>
      <w:r w:rsidR="00550453">
        <w:rPr>
          <w:b/>
          <w:bCs/>
        </w:rPr>
        <w:t>Under</w:t>
      </w:r>
      <w:r w:rsidR="00FE158F">
        <w:rPr>
          <w:b/>
          <w:bCs/>
        </w:rPr>
        <w:t>u</w:t>
      </w:r>
      <w:r w:rsidRPr="00FC4E05">
        <w:rPr>
          <w:b/>
          <w:bCs/>
        </w:rPr>
        <w:t xml:space="preserve">tilization </w:t>
      </w:r>
      <w:r w:rsidR="00FE158F">
        <w:rPr>
          <w:b/>
          <w:bCs/>
        </w:rPr>
        <w:t>r</w:t>
      </w:r>
      <w:r w:rsidRPr="00FC4E05">
        <w:rPr>
          <w:b/>
          <w:bCs/>
        </w:rPr>
        <w:t xml:space="preserve">esponse </w:t>
      </w:r>
      <w:r w:rsidR="00FE158F">
        <w:rPr>
          <w:b/>
          <w:bCs/>
        </w:rPr>
        <w:t>c</w:t>
      </w:r>
      <w:r w:rsidRPr="00FC4E05">
        <w:rPr>
          <w:b/>
          <w:bCs/>
        </w:rPr>
        <w:t>ontact</w:t>
      </w:r>
    </w:p>
    <w:p w14:paraId="0E5A85E9" w14:textId="52163FE9" w:rsidR="008A43B2" w:rsidRPr="00FC4E05" w:rsidRDefault="00FF517E" w:rsidP="008A43B2">
      <w:pPr>
        <w:ind w:left="187"/>
      </w:pPr>
      <w:r w:rsidRPr="00FC4E05">
        <w:t xml:space="preserve">Date: </w:t>
      </w:r>
      <w:sdt>
        <w:sdtPr>
          <w:id w:val="2071926808"/>
          <w:placeholder>
            <w:docPart w:val="9BB948B675DA4E699C2D967D4C7591B0"/>
          </w:placeholder>
          <w:showingPlcHdr/>
          <w:date>
            <w:dateFormat w:val="M/d/yyyy"/>
            <w:lid w:val="en-US"/>
            <w:storeMappedDataAs w:val="dateTime"/>
            <w:calendar w:val="gregorian"/>
          </w:date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A8428A" w:rsidRPr="008F7571">
            <w:rPr>
              <w:rStyle w:val="PlaceholderText"/>
              <w:color w:val="505050"/>
            </w:rPr>
            <w:t xml:space="preserve"> to enter a date.</w:t>
          </w:r>
        </w:sdtContent>
      </w:sdt>
    </w:p>
    <w:p w14:paraId="42ED71D3" w14:textId="48032ED6" w:rsidR="008A43B2" w:rsidRPr="00FC4E05" w:rsidRDefault="00FC3E16" w:rsidP="008A43B2">
      <w:pPr>
        <w:ind w:left="187"/>
      </w:pPr>
      <w:r w:rsidRPr="00FC4E05">
        <w:t xml:space="preserve">Individual </w:t>
      </w:r>
      <w:r w:rsidR="00FE158F">
        <w:t>n</w:t>
      </w:r>
      <w:r w:rsidRPr="00FC4E05">
        <w:t xml:space="preserve">ame: </w:t>
      </w:r>
      <w:sdt>
        <w:sdtPr>
          <w:id w:val="1170139223"/>
          <w:placeholder>
            <w:docPart w:val="07C17C4C6B514A6D92EF8EAE6851B7B0"/>
          </w:placeholder>
          <w:showingPlcHdr/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A8428A" w:rsidRPr="008F7571">
            <w:rPr>
              <w:rStyle w:val="PlaceholderText"/>
              <w:color w:val="505050"/>
            </w:rPr>
            <w:t xml:space="preserve"> to enter text.</w:t>
          </w:r>
        </w:sdtContent>
      </w:sdt>
    </w:p>
    <w:p w14:paraId="3F2C0814" w14:textId="5A52E83B" w:rsidR="008A43B2" w:rsidRPr="00FC4E05" w:rsidRDefault="00FF517E" w:rsidP="008A43B2">
      <w:pPr>
        <w:ind w:left="187"/>
      </w:pPr>
      <w:r w:rsidRPr="00FC4E05">
        <w:t xml:space="preserve">Review </w:t>
      </w:r>
      <w:r w:rsidR="00FE158F">
        <w:t>d</w:t>
      </w:r>
      <w:r w:rsidRPr="00FC4E05">
        <w:t>ates</w:t>
      </w:r>
      <w:r w:rsidR="008A43B2" w:rsidRPr="00FC4E05">
        <w:t xml:space="preserve"> –</w:t>
      </w:r>
      <w:r w:rsidRPr="00FC4E05">
        <w:t xml:space="preserve"> </w:t>
      </w:r>
      <w:r w:rsidR="008A43B2" w:rsidRPr="00FC4E05">
        <w:t>From:</w:t>
      </w:r>
      <w:r w:rsidR="00EC7829">
        <w:t xml:space="preserve"> </w:t>
      </w:r>
      <w:sdt>
        <w:sdtPr>
          <w:id w:val="1603226983"/>
          <w:placeholder>
            <w:docPart w:val="26516042790D47AFA3850417796C3A88"/>
          </w:placeholder>
          <w:showingPlcHdr/>
          <w:date>
            <w:dateFormat w:val="M/d/yyyy"/>
            <w:lid w:val="en-US"/>
            <w:storeMappedDataAs w:val="dateTime"/>
            <w:calendar w:val="gregorian"/>
          </w:date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E3300" w:rsidRPr="008F7571">
            <w:rPr>
              <w:rStyle w:val="PlaceholderText"/>
              <w:color w:val="505050"/>
            </w:rPr>
            <w:t xml:space="preserve"> to enter a date.</w:t>
          </w:r>
        </w:sdtContent>
      </w:sdt>
      <w:r w:rsidR="008A43B2" w:rsidRPr="00FC4E05">
        <w:t xml:space="preserve"> To: </w:t>
      </w:r>
      <w:sdt>
        <w:sdtPr>
          <w:id w:val="293107694"/>
          <w:placeholder>
            <w:docPart w:val="69DA4E6FD1C0417792664F935734826E"/>
          </w:placeholder>
          <w:showingPlcHdr/>
          <w:date>
            <w:dateFormat w:val="M/d/yyyy"/>
            <w:lid w:val="en-US"/>
            <w:storeMappedDataAs w:val="dateTime"/>
            <w:calendar w:val="gregorian"/>
          </w:date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E3300" w:rsidRPr="008F7571">
            <w:rPr>
              <w:rStyle w:val="PlaceholderText"/>
              <w:color w:val="505050"/>
            </w:rPr>
            <w:t xml:space="preserve"> to enter a date.</w:t>
          </w:r>
        </w:sdtContent>
      </w:sdt>
    </w:p>
    <w:p w14:paraId="207FA095" w14:textId="657EA2FE" w:rsidR="000F1A57" w:rsidRDefault="00FF517E" w:rsidP="008A43B2">
      <w:pPr>
        <w:ind w:left="187"/>
      </w:pPr>
      <w:r w:rsidRPr="00FC4E05">
        <w:t xml:space="preserve">Hours </w:t>
      </w:r>
      <w:r w:rsidR="00FE158F">
        <w:t>a</w:t>
      </w:r>
      <w:r w:rsidRPr="00FC4E05">
        <w:t>uthorized</w:t>
      </w:r>
      <w:r w:rsidR="00FC3E16" w:rsidRPr="00FC4E05">
        <w:t>:</w:t>
      </w:r>
      <w:r w:rsidR="00EC7829">
        <w:t xml:space="preserve"> </w:t>
      </w:r>
      <w:sdt>
        <w:sdtPr>
          <w:id w:val="-331912024"/>
          <w:placeholder>
            <w:docPart w:val="013B300FFCF84AE2AEB31FF40BA709EC"/>
          </w:placeholder>
          <w:showingPlcHdr/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945B0" w:rsidRPr="008F7571">
            <w:rPr>
              <w:rStyle w:val="PlaceholderText"/>
              <w:color w:val="505050"/>
            </w:rPr>
            <w:t xml:space="preserve"> to enter text.</w:t>
          </w:r>
        </w:sdtContent>
      </w:sdt>
      <w:r w:rsidR="00FC3E16" w:rsidRPr="00FC4E05">
        <w:t xml:space="preserve"> </w:t>
      </w:r>
    </w:p>
    <w:p w14:paraId="24D6F73F" w14:textId="1A21FDE1" w:rsidR="00FF517E" w:rsidRPr="00FC4E05" w:rsidRDefault="00FF517E" w:rsidP="008A43B2">
      <w:pPr>
        <w:ind w:left="187"/>
      </w:pPr>
      <w:r w:rsidRPr="00FC4E05">
        <w:t xml:space="preserve">Hours </w:t>
      </w:r>
      <w:r w:rsidR="00FE158F">
        <w:t>u</w:t>
      </w:r>
      <w:r w:rsidRPr="00FC4E05">
        <w:t xml:space="preserve">sed: </w:t>
      </w:r>
      <w:sdt>
        <w:sdtPr>
          <w:id w:val="1006331917"/>
          <w:placeholder>
            <w:docPart w:val="698983879932465AAD15580B2EC0E0A7"/>
          </w:placeholder>
          <w:showingPlcHdr/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945B0" w:rsidRPr="008F7571">
            <w:rPr>
              <w:rStyle w:val="PlaceholderText"/>
              <w:color w:val="505050"/>
            </w:rPr>
            <w:t xml:space="preserve"> to enter text.</w:t>
          </w:r>
        </w:sdtContent>
      </w:sdt>
    </w:p>
    <w:p w14:paraId="5A2FE910" w14:textId="16FD2677" w:rsidR="00FC3E16" w:rsidRPr="00FC4E05" w:rsidRDefault="00FC3E16" w:rsidP="00202D30">
      <w:pPr>
        <w:pStyle w:val="BodyText1"/>
        <w:spacing w:before="240" w:after="240" w:line="276" w:lineRule="auto"/>
      </w:pPr>
      <w:r w:rsidRPr="00FC4E05">
        <w:t xml:space="preserve">Discussion with </w:t>
      </w:r>
      <w:r w:rsidR="00FE158F">
        <w:t>i</w:t>
      </w:r>
      <w:r w:rsidRPr="00FC4E05">
        <w:t xml:space="preserve">ndividual / </w:t>
      </w:r>
      <w:r w:rsidR="00FE158F">
        <w:t>r</w:t>
      </w:r>
      <w:r w:rsidRPr="00FC4E05">
        <w:t>epresentative:</w:t>
      </w:r>
      <w:r w:rsidR="00FF517E" w:rsidRPr="00FC4E05">
        <w:t xml:space="preserve"> </w:t>
      </w:r>
      <w:sdt>
        <w:sdtPr>
          <w:id w:val="132687911"/>
          <w:placeholder>
            <w:docPart w:val="B3A2F824C18142CD974976F5352516AF"/>
          </w:placeholder>
          <w:showingPlcHdr/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945B0" w:rsidRPr="008F7571">
            <w:rPr>
              <w:rStyle w:val="PlaceholderText"/>
              <w:color w:val="505050"/>
            </w:rPr>
            <w:t xml:space="preserve"> to enter text.</w:t>
          </w:r>
        </w:sdtContent>
      </w:sdt>
    </w:p>
    <w:p w14:paraId="2611A342" w14:textId="4B7F158F" w:rsidR="008A43B2" w:rsidRPr="00FC4E05" w:rsidRDefault="008A43B2" w:rsidP="008A43B2">
      <w:pPr>
        <w:pStyle w:val="BodyText1"/>
        <w:spacing w:before="240" w:after="240" w:line="276" w:lineRule="auto"/>
      </w:pPr>
      <w:r w:rsidRPr="00FC4E05">
        <w:t xml:space="preserve">Reason for </w:t>
      </w:r>
      <w:r w:rsidR="00FE158F">
        <w:t>u</w:t>
      </w:r>
      <w:r w:rsidRPr="00FC4E05">
        <w:t xml:space="preserve">nderuse: </w:t>
      </w:r>
      <w:sdt>
        <w:sdtPr>
          <w:id w:val="108708220"/>
          <w:placeholder>
            <w:docPart w:val="F42CD6DD69E44B7DAE3EB640CB68118D"/>
          </w:placeholder>
          <w:showingPlcHdr/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945B0" w:rsidRPr="008F7571">
            <w:rPr>
              <w:rStyle w:val="PlaceholderText"/>
              <w:color w:val="505050"/>
            </w:rPr>
            <w:t xml:space="preserve"> to enter text.</w:t>
          </w:r>
        </w:sdtContent>
      </w:sdt>
    </w:p>
    <w:p w14:paraId="3930E664" w14:textId="5456FDB0" w:rsidR="00FC3E16" w:rsidRPr="00FC4E05" w:rsidRDefault="00FC3E16" w:rsidP="00202D30">
      <w:pPr>
        <w:pStyle w:val="BodyText1"/>
        <w:spacing w:before="240" w:after="240" w:line="276" w:lineRule="auto"/>
      </w:pPr>
      <w:r w:rsidRPr="00FC4E05">
        <w:t xml:space="preserve">Action </w:t>
      </w:r>
      <w:r w:rsidR="00FE158F">
        <w:t>t</w:t>
      </w:r>
      <w:r w:rsidRPr="00FC4E05">
        <w:t>aken:</w:t>
      </w:r>
      <w:r w:rsidR="00D945B0" w:rsidRPr="00FC4E05">
        <w:t xml:space="preserve"> </w:t>
      </w:r>
      <w:sdt>
        <w:sdtPr>
          <w:id w:val="-490030709"/>
          <w:placeholder>
            <w:docPart w:val="8A68039D0799482E8CFB18544C06F83E"/>
          </w:placeholder>
          <w:showingPlcHdr/>
        </w:sdtPr>
        <w:sdtEndPr/>
        <w:sdtContent>
          <w:r w:rsidR="00EC7829" w:rsidRPr="008F7571">
            <w:rPr>
              <w:rStyle w:val="PlaceholderText"/>
              <w:color w:val="505050"/>
            </w:rPr>
            <w:t>Select</w:t>
          </w:r>
          <w:r w:rsidR="00D945B0" w:rsidRPr="008F7571">
            <w:rPr>
              <w:rStyle w:val="PlaceholderText"/>
              <w:color w:val="505050"/>
            </w:rPr>
            <w:t xml:space="preserve"> to enter text.</w:t>
          </w:r>
        </w:sdtContent>
      </w:sdt>
    </w:p>
    <w:p w14:paraId="316B9431" w14:textId="00886BDD" w:rsidR="00FC3E16" w:rsidRPr="00D945B0" w:rsidRDefault="00FC3E16" w:rsidP="00202D30">
      <w:pPr>
        <w:pStyle w:val="BodyText1"/>
        <w:spacing w:before="240" w:after="240" w:line="276" w:lineRule="auto"/>
        <w:rPr>
          <w:b/>
          <w:bCs/>
        </w:rPr>
      </w:pPr>
      <w:r w:rsidRPr="00FC4E05">
        <w:t xml:space="preserve">Next </w:t>
      </w:r>
      <w:r w:rsidR="00FE158F">
        <w:t>s</w:t>
      </w:r>
      <w:r w:rsidRPr="00FC4E05">
        <w:t>teps (if needed):</w:t>
      </w:r>
      <w:r w:rsidR="00D945B0" w:rsidRPr="00FC4E05">
        <w:t xml:space="preserve"> </w:t>
      </w:r>
      <w:sdt>
        <w:sdtPr>
          <w:id w:val="38564439"/>
          <w:placeholder>
            <w:docPart w:val="3F848632AA184761B75650C29B170C50"/>
          </w:placeholder>
          <w:showingPlcHdr/>
        </w:sdtPr>
        <w:sdtEndPr>
          <w:rPr>
            <w:b/>
            <w:bCs/>
          </w:rPr>
        </w:sdtEndPr>
        <w:sdtContent>
          <w:r w:rsidR="00EC7829" w:rsidRPr="008F7571">
            <w:rPr>
              <w:rStyle w:val="PlaceholderText"/>
              <w:color w:val="505050"/>
            </w:rPr>
            <w:t xml:space="preserve">Select </w:t>
          </w:r>
          <w:r w:rsidR="00D945B0" w:rsidRPr="008F7571">
            <w:rPr>
              <w:rStyle w:val="PlaceholderText"/>
              <w:color w:val="505050"/>
            </w:rPr>
            <w:t>to enter text.</w:t>
          </w:r>
        </w:sdtContent>
      </w:sdt>
    </w:p>
    <w:p w14:paraId="3ECB28F9" w14:textId="77777777" w:rsidR="00EF1CE4" w:rsidRDefault="00EF1CE4" w:rsidP="00EF1CE4">
      <w:pPr>
        <w:spacing w:before="360" w:line="240" w:lineRule="auto"/>
        <w:ind w:left="202"/>
        <w:rPr>
          <w:rFonts w:eastAsia="Times New Roman" w:cs="Noto Sans"/>
          <w:b/>
          <w:bCs/>
          <w:color w:val="2E3192"/>
          <w:szCs w:val="28"/>
        </w:rPr>
      </w:pPr>
      <w:r>
        <w:rPr>
          <w:noProof/>
          <w14:ligatures w14:val="standardContextual"/>
        </w:rPr>
        <mc:AlternateContent>
          <mc:Choice Requires="wps">
            <w:drawing>
              <wp:inline distT="0" distB="0" distL="0" distR="0" wp14:anchorId="680E0959" wp14:editId="7D898294">
                <wp:extent cx="6766560" cy="0"/>
                <wp:effectExtent l="0" t="0" r="0" b="0"/>
                <wp:docPr id="1346067119" name="Straight Connector 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6766560" cy="0"/>
                        </a:xfrm>
                        <a:prstGeom prst="line">
                          <a:avLst/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inline>
            </w:drawing>
          </mc:Choice>
          <mc:Fallback>
            <w:pict>
              <v:line w14:anchorId="2FE47DA5" id="Straight Connector 2" o:spid="_x0000_s1026" alt="&quot;&quot;" style="visibility:visible;mso-wrap-style:square;mso-left-percent:-10001;mso-top-percent:-10001;mso-position-horizontal:absolute;mso-position-horizontal-relative:char;mso-position-vertical:absolute;mso-position-vertical-relative:line;mso-left-percent:-10001;mso-top-percent:-10001" from="0,0" to="532.8pt,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SSOjmwEAAJQDAAAOAAAAZHJzL2Uyb0RvYy54bWysU8tu2zAQvAfoPxC815IDVC0Eyz4kSC9B&#10;GrTJBzDU0iLAF5aMJf99l7QtB0mAoEUuFB87szuzq9VmsobtAKP2ruPLRc0ZOOl77bYdf3y4+fqD&#10;s5iE64XxDjq+h8g36y8XqzG0cOkHb3pARiQutmPo+JBSaKsqygGsiAsfwNGj8mhFoiNuqx7FSOzW&#10;VJd13VSjxz6glxAj3V4fHvm68CsFMv1SKkJipuNUWyorlvUpr9V6JdotijBoeSxD/EcVVmhHSWeq&#10;a5EEe0b9hspqiT56lRbS28orpSUUDaRmWb9S82cQAYoWMieG2ab4ebTybnfl7pFsGENsY7jHrGJS&#10;aPOX6mNTMWs/mwVTYpIum+9N860hT+XprToDA8b0E7xledNxo13WIVqxu42JklHoKYQO59Rll/YG&#10;crBxv0Ex3VOyZUGXqYArg2wnqJ9CSnBpmXtIfCU6w5Q2ZgbWHwOP8RkKZWL+BTwjSmbv0gy22nl8&#10;L3uaTiWrQ/zJgYPubMGT7/elKcUaan1ReBzTPFsvzwV+/pnWfwEAAP//AwBQSwMEFAAGAAgAAAAh&#10;APyEOAraAAAAAwEAAA8AAABkcnMvZG93bnJldi54bWxMj0FLw0AQhe9C/8MyBW92Y8EgMZtSCqW1&#10;IMUq1OM0OybR7GzY3Tbpv3fjRS8PHm9475t8MZhWXMj5xrKC+1kCgri0uuFKwfvb+u4RhA/IGlvL&#10;pOBKHhbF5CbHTNueX+lyCJWIJewzVFCH0GVS+rImg35mO+KYfVpnMETrKqkd9rHctHKeJKk02HBc&#10;qLGjVU3l9+FsFLy47Xa13F2/eP9h+uN8d9w/DxulbqfD8glEoCH8HcOIH9GhiEwne2btRasgPhJ+&#10;dcyS9CEFcRq9LHL5n734AQAA//8DAFBLAQItABQABgAIAAAAIQC2gziS/gAAAOEBAAATAAAAAAAA&#10;AAAAAAAAAAAAAABbQ29udGVudF9UeXBlc10ueG1sUEsBAi0AFAAGAAgAAAAhADj9If/WAAAAlAEA&#10;AAsAAAAAAAAAAAAAAAAALwEAAF9yZWxzLy5yZWxzUEsBAi0AFAAGAAgAAAAhAM1JI6ObAQAAlAMA&#10;AA4AAAAAAAAAAAAAAAAALgIAAGRycy9lMm9Eb2MueG1sUEsBAi0AFAAGAAgAAAAhAPyEOAraAAAA&#10;AwEAAA8AAAAAAAAAAAAAAAAA9QMAAGRycy9kb3ducmV2LnhtbFBLBQYAAAAABAAEAPMAAAD8BAAA&#10;AAA=&#10;" strokecolor="#86c679 [3204]" strokeweight=".5pt">
                <v:stroke joinstyle="miter"/>
                <w10:anchorlock/>
              </v:line>
            </w:pict>
          </mc:Fallback>
        </mc:AlternateContent>
      </w:r>
    </w:p>
    <w:p w14:paraId="70A94F01" w14:textId="49618F81" w:rsidR="00EF1CE4" w:rsidRPr="00EF1CE4" w:rsidRDefault="00EF1CE4" w:rsidP="00EF1CE4">
      <w:pPr>
        <w:spacing w:before="360" w:line="240" w:lineRule="auto"/>
        <w:ind w:left="202"/>
        <w:rPr>
          <w:rFonts w:eastAsia="Times New Roman" w:cs="Noto Sans"/>
          <w:b/>
          <w:bCs/>
          <w:color w:val="2E3192"/>
          <w:szCs w:val="28"/>
        </w:rPr>
      </w:pPr>
      <w:r w:rsidRPr="00EF1CE4">
        <w:rPr>
          <w:rFonts w:eastAsia="Times New Roman" w:cs="Noto Sans"/>
          <w:b/>
          <w:bCs/>
          <w:color w:val="2E3192"/>
          <w:szCs w:val="28"/>
        </w:rPr>
        <w:lastRenderedPageBreak/>
        <w:t>Need this document in another format?</w:t>
      </w:r>
    </w:p>
    <w:p w14:paraId="5FCAA8BB" w14:textId="63B13876" w:rsidR="00D535C2" w:rsidRPr="0017400F" w:rsidRDefault="00EF1CE4" w:rsidP="00EF1CE4">
      <w:pPr>
        <w:ind w:left="202"/>
        <w:rPr>
          <w:rStyle w:val="Hyperlink"/>
        </w:rPr>
      </w:pPr>
      <w:r w:rsidRPr="00EF1CE4">
        <w:rPr>
          <w:noProof/>
          <w14:ligatures w14:val="standardContextual"/>
        </w:rPr>
        <w:t>You can get this document in other languages, large print, braille or a format you prefer free of charge. Contact ODHS at </w:t>
      </w:r>
      <w:hyperlink r:id="rId15" w:history="1">
        <w:r w:rsidR="00D3018B">
          <w:rPr>
            <w:rStyle w:val="Hyperlink"/>
            <w:rFonts w:ascii="Noto Sans" w:hAnsi="Noto Sans"/>
            <w:noProof/>
            <w:sz w:val="28"/>
            <w14:ligatures w14:val="standardContextual"/>
          </w:rPr>
          <w:t>apd.ltss@odhsoha.oregon.gov</w:t>
        </w:r>
      </w:hyperlink>
      <w:r w:rsidR="00D3018B">
        <w:rPr>
          <w:noProof/>
          <w14:ligatures w14:val="standardContextual"/>
        </w:rPr>
        <w:t xml:space="preserve"> </w:t>
      </w:r>
      <w:r w:rsidRPr="00EF1CE4">
        <w:rPr>
          <w:noProof/>
          <w14:ligatures w14:val="standardContextual"/>
        </w:rPr>
        <w:t xml:space="preserve">or at </w:t>
      </w:r>
      <w:r w:rsidRPr="00D3018B">
        <w:rPr>
          <w:b/>
          <w:bCs/>
          <w:noProof/>
          <w14:ligatures w14:val="standardContextual"/>
        </w:rPr>
        <w:t>503-945-5600</w:t>
      </w:r>
      <w:r w:rsidRPr="00EF1CE4">
        <w:rPr>
          <w:noProof/>
          <w14:ligatures w14:val="standardContextual"/>
        </w:rPr>
        <w:t xml:space="preserve"> (voice/text). We accept all relay calls. </w:t>
      </w:r>
    </w:p>
    <w:sectPr w:rsidR="00D535C2" w:rsidRPr="0017400F" w:rsidSect="00197A30">
      <w:type w:val="continuous"/>
      <w:pgSz w:w="12240" w:h="15840"/>
      <w:pgMar w:top="810" w:right="720" w:bottom="720" w:left="720" w:header="720" w:footer="720" w:gutter="0"/>
      <w:cols w:space="720"/>
      <w:titlePg/>
      <w:docGrid w:linePitch="381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D2E053E" w14:textId="77777777" w:rsidR="00A17151" w:rsidRDefault="00A17151" w:rsidP="00782D79">
      <w:r>
        <w:separator/>
      </w:r>
    </w:p>
    <w:p w14:paraId="698C1308" w14:textId="77777777" w:rsidR="00A17151" w:rsidRDefault="00A17151" w:rsidP="00782D79"/>
    <w:p w14:paraId="3DC30F52" w14:textId="77777777" w:rsidR="00A17151" w:rsidRDefault="00A17151"/>
    <w:p w14:paraId="7F2F8877" w14:textId="77777777" w:rsidR="00A17151" w:rsidRDefault="00A17151"/>
  </w:endnote>
  <w:endnote w:type="continuationSeparator" w:id="0">
    <w:p w14:paraId="71898105" w14:textId="77777777" w:rsidR="00A17151" w:rsidRDefault="00A17151" w:rsidP="00782D79">
      <w:r>
        <w:continuationSeparator/>
      </w:r>
    </w:p>
    <w:p w14:paraId="43279E4B" w14:textId="77777777" w:rsidR="00A17151" w:rsidRDefault="00A17151" w:rsidP="00782D79"/>
    <w:p w14:paraId="61F0784A" w14:textId="77777777" w:rsidR="00A17151" w:rsidRDefault="00A17151"/>
    <w:p w14:paraId="61438EF0" w14:textId="77777777" w:rsidR="00A17151" w:rsidRDefault="00A17151"/>
  </w:endnote>
  <w:endnote w:type="continuationNotice" w:id="1">
    <w:p w14:paraId="6FA6D00D" w14:textId="77777777" w:rsidR="00A17151" w:rsidRDefault="00A17151" w:rsidP="00782D79"/>
    <w:p w14:paraId="6D88700A" w14:textId="77777777" w:rsidR="00A17151" w:rsidRDefault="00A17151" w:rsidP="00782D79"/>
    <w:p w14:paraId="263F3070" w14:textId="77777777" w:rsidR="00A17151" w:rsidRDefault="00A17151"/>
    <w:p w14:paraId="6131F574" w14:textId="77777777" w:rsidR="00A17151" w:rsidRDefault="00A1715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  <w:embedRegular r:id="rId1" w:fontKey="{9F7B8B16-C8EE-4FAA-BDB9-9050CB01D082}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2" w:fontKey="{D7370F2F-F96C-433A-A4F4-9A350D6993C2}"/>
    <w:embedBold r:id="rId3" w:fontKey="{887D5004-431B-4B70-9FFC-41D7E8539B6D}"/>
    <w:embedItalic r:id="rId4" w:fontKey="{0B29ABB4-BA36-4DCE-A719-C09979501C9E}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  <w:embedRegular r:id="rId5" w:fontKey="{5B1B3123-D589-4413-A2D6-2A4489C47898}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  <w:embedRegular r:id="rId6" w:fontKey="{D248EB4C-3025-4910-9627-E44B5E0A1A01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7" w:fontKey="{E85590FA-AC09-4865-BFE8-8953A21E6C93}"/>
    <w:embedBold r:id="rId8" w:fontKey="{C9745698-80A3-4C1F-9A58-4AD1C01184EF}"/>
  </w:font>
  <w:font w:name="Noto Sans">
    <w:panose1 w:val="020B0502040504020204"/>
    <w:charset w:val="00"/>
    <w:family w:val="swiss"/>
    <w:pitch w:val="variable"/>
    <w:sig w:usb0="E00082FF" w:usb1="400078FF" w:usb2="00000021" w:usb3="00000000" w:csb0="0000019F" w:csb1="00000000"/>
    <w:embedRegular r:id="rId9" w:fontKey="{F11B14AC-9936-4AF3-8E31-A35E0A0EC5B1}"/>
    <w:embedBold r:id="rId10" w:fontKey="{30EDF1B4-07E4-48A2-9F97-312D9864F828}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  <w:embedRegular r:id="rId11" w:fontKey="{F5F189E6-A4BE-47C4-909C-D815248BAF18}"/>
    <w:embedBold r:id="rId12" w:fontKey="{6974E6FE-7795-44F8-A21E-4AD0C89479F1}"/>
    <w:embedBoldItalic r:id="rId13" w:fontKey="{F23F32D8-EF6B-40C5-8E3E-0889F07FF33F}"/>
  </w:font>
  <w:font w:name="Noto Sans bold">
    <w:panose1 w:val="00000000000000000000"/>
    <w:charset w:val="00"/>
    <w:family w:val="roman"/>
    <w:notTrueType/>
    <w:pitch w:val="default"/>
  </w:font>
  <w:font w:name="Noto Sans SemiBold">
    <w:charset w:val="00"/>
    <w:family w:val="swiss"/>
    <w:pitch w:val="variable"/>
    <w:sig w:usb0="E00002FF" w:usb1="4000201F" w:usb2="08000029" w:usb3="00000000" w:csb0="0000019F" w:csb1="00000000"/>
    <w:embedRegular r:id="rId14" w:fontKey="{6804BBF3-2A80-4AA7-932A-0E682E56248E}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  <w:embedRegular r:id="rId15" w:fontKey="{01E93574-65F7-4B05-B356-56E94075B2C9}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Tahoma">
    <w:altName w:val="arial"/>
    <w:panose1 w:val="020B0604030504040204"/>
    <w:charset w:val="00"/>
    <w:family w:val="swiss"/>
    <w:pitch w:val="variable"/>
    <w:sig w:usb0="E1002EFF" w:usb1="C000605B" w:usb2="00000029" w:usb3="00000000" w:csb0="000101FF" w:csb1="00000000"/>
    <w:embedRegular r:id="rId16" w:fontKey="{3619A2B5-E077-4FBF-99A5-3C1F1FF7217F}"/>
  </w:font>
  <w:font w:name="Aptos">
    <w:charset w:val="00"/>
    <w:family w:val="swiss"/>
    <w:pitch w:val="variable"/>
    <w:sig w:usb0="20000287" w:usb1="00000003" w:usb2="00000000" w:usb3="00000000" w:csb0="0000019F" w:csb1="00000000"/>
    <w:embedRegular r:id="rId17" w:fontKey="{DE58AA93-A308-4784-B405-1C0D8DA9C67F}"/>
    <w:embedBold r:id="rId18" w:fontKey="{703CB852-FCC4-4B35-831A-929824FE03C6}"/>
  </w:font>
  <w:font w:name="Noto Sans Medium">
    <w:altName w:val="Calibri"/>
    <w:charset w:val="00"/>
    <w:family w:val="swiss"/>
    <w:pitch w:val="variable"/>
    <w:sig w:usb0="E00002FF" w:usb1="4000201F" w:usb2="08000029" w:usb3="00000000" w:csb0="0000019F" w:csb1="00000000"/>
    <w:embedRegular r:id="rId19" w:fontKey="{7B9FCDBE-5A59-4F45-916F-C88D3C10D438}"/>
  </w:font>
  <w:font w:name="Yu Mincho">
    <w:charset w:val="80"/>
    <w:family w:val="roman"/>
    <w:pitch w:val="variable"/>
    <w:sig w:usb0="800002E7" w:usb1="2AC7FCFF" w:usb2="00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D14C8B9" w14:textId="3BB856C7" w:rsidR="00B934F2" w:rsidRDefault="000A5682" w:rsidP="003156D3">
    <w:pPr>
      <w:pStyle w:val="Footer"/>
    </w:pPr>
    <w:r w:rsidRPr="00AE51D3">
      <w:tab/>
    </w:r>
    <w:r w:rsidRPr="00AC0AAE">
      <w:rPr>
        <w:sz w:val="28"/>
        <w:szCs w:val="36"/>
      </w:rPr>
      <w:t xml:space="preserve">Page </w:t>
    </w:r>
    <w:r w:rsidRPr="00AC0AAE">
      <w:rPr>
        <w:sz w:val="28"/>
        <w:szCs w:val="36"/>
      </w:rPr>
      <w:fldChar w:fldCharType="begin"/>
    </w:r>
    <w:r w:rsidRPr="00AC0AAE">
      <w:rPr>
        <w:sz w:val="28"/>
        <w:szCs w:val="36"/>
      </w:rPr>
      <w:instrText xml:space="preserve"> PAGE   \* MERGEFORMAT </w:instrText>
    </w:r>
    <w:r w:rsidRPr="00AC0AAE">
      <w:rPr>
        <w:sz w:val="28"/>
        <w:szCs w:val="36"/>
      </w:rPr>
      <w:fldChar w:fldCharType="separate"/>
    </w:r>
    <w:r w:rsidRPr="00AC0AAE">
      <w:rPr>
        <w:sz w:val="28"/>
        <w:szCs w:val="36"/>
      </w:rPr>
      <w:t>1</w:t>
    </w:r>
    <w:r w:rsidRPr="00AC0AAE">
      <w:rPr>
        <w:sz w:val="28"/>
        <w:szCs w:val="36"/>
      </w:rPr>
      <w:fldChar w:fldCharType="end"/>
    </w:r>
    <w:r w:rsidRPr="00AC0AAE">
      <w:rPr>
        <w:sz w:val="28"/>
        <w:szCs w:val="36"/>
      </w:rPr>
      <w:t xml:space="preserve"> of </w:t>
    </w:r>
    <w:r w:rsidRPr="00AC0AAE">
      <w:rPr>
        <w:sz w:val="28"/>
        <w:szCs w:val="36"/>
      </w:rPr>
      <w:fldChar w:fldCharType="begin"/>
    </w:r>
    <w:r w:rsidRPr="00AC0AAE">
      <w:rPr>
        <w:sz w:val="28"/>
        <w:szCs w:val="36"/>
      </w:rPr>
      <w:instrText>NUMPAGES  \* Arabic  \* MERGEFORMAT</w:instrText>
    </w:r>
    <w:r w:rsidRPr="00AC0AAE">
      <w:rPr>
        <w:sz w:val="28"/>
        <w:szCs w:val="36"/>
      </w:rPr>
      <w:fldChar w:fldCharType="separate"/>
    </w:r>
    <w:r w:rsidRPr="00AC0AAE">
      <w:rPr>
        <w:sz w:val="28"/>
        <w:szCs w:val="36"/>
      </w:rPr>
      <w:t>2</w:t>
    </w:r>
    <w:r w:rsidRPr="00AC0AAE">
      <w:rPr>
        <w:sz w:val="28"/>
        <w:szCs w:val="36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0C4A69" w14:textId="7D37B59D" w:rsidR="00B934F2" w:rsidRDefault="00F77C55" w:rsidP="003156D3">
    <w:pPr>
      <w:pStyle w:val="Footer"/>
    </w:pPr>
    <w:r w:rsidRPr="00AE51D3">
      <w:tab/>
    </w:r>
    <w:r>
      <w:t xml:space="preserve">Page </w:t>
    </w:r>
    <w:r w:rsidRPr="00A52E85">
      <w:fldChar w:fldCharType="begin"/>
    </w:r>
    <w:r w:rsidRPr="00A52E85">
      <w:instrText xml:space="preserve"> PAGE   \* MERGEFORMAT </w:instrText>
    </w:r>
    <w:r w:rsidRPr="00A52E85">
      <w:fldChar w:fldCharType="separate"/>
    </w:r>
    <w:r>
      <w:t>2</w:t>
    </w:r>
    <w:r w:rsidRPr="00A52E85">
      <w:fldChar w:fldCharType="end"/>
    </w:r>
    <w:r w:rsidRPr="00A52E85">
      <w:t xml:space="preserve"> of </w:t>
    </w:r>
    <w:fldSimple w:instr="NUMPAGES  \* Arabic  \* MERGEFORMAT">
      <w:r>
        <w:t>3</w:t>
      </w:r>
    </w:fldSimple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732A08C" w14:textId="77777777" w:rsidR="00A17151" w:rsidRDefault="00A17151" w:rsidP="00782D79">
      <w:r>
        <w:separator/>
      </w:r>
    </w:p>
    <w:p w14:paraId="3C45C3B2" w14:textId="77777777" w:rsidR="00A17151" w:rsidRDefault="00A17151" w:rsidP="00782D79"/>
    <w:p w14:paraId="5B715D47" w14:textId="77777777" w:rsidR="00A17151" w:rsidRDefault="00A17151"/>
    <w:p w14:paraId="27144FED" w14:textId="77777777" w:rsidR="00A17151" w:rsidRDefault="00A17151"/>
  </w:footnote>
  <w:footnote w:type="continuationSeparator" w:id="0">
    <w:p w14:paraId="43DEE683" w14:textId="77777777" w:rsidR="00A17151" w:rsidRDefault="00A17151" w:rsidP="00782D79">
      <w:r>
        <w:continuationSeparator/>
      </w:r>
    </w:p>
    <w:p w14:paraId="593E05E8" w14:textId="77777777" w:rsidR="00A17151" w:rsidRDefault="00A17151" w:rsidP="00782D79"/>
    <w:p w14:paraId="3B7578B6" w14:textId="77777777" w:rsidR="00A17151" w:rsidRDefault="00A17151"/>
    <w:p w14:paraId="24A4B962" w14:textId="77777777" w:rsidR="00A17151" w:rsidRDefault="00A17151"/>
  </w:footnote>
  <w:footnote w:type="continuationNotice" w:id="1">
    <w:p w14:paraId="6EFDB928" w14:textId="77777777" w:rsidR="00A17151" w:rsidRDefault="00A17151" w:rsidP="00782D79"/>
    <w:p w14:paraId="16B52F3E" w14:textId="77777777" w:rsidR="00A17151" w:rsidRDefault="00A17151" w:rsidP="00782D79"/>
    <w:p w14:paraId="3FE20CCE" w14:textId="77777777" w:rsidR="00A17151" w:rsidRDefault="00A17151"/>
    <w:p w14:paraId="5E1205EA" w14:textId="77777777" w:rsidR="00A17151" w:rsidRDefault="00A17151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144EA3" w14:textId="79B75BE1" w:rsidR="00C31FAF" w:rsidRPr="00BD6AAA" w:rsidRDefault="008C26EC" w:rsidP="00BD6AAA">
    <w:pPr>
      <w:pStyle w:val="Header"/>
    </w:pPr>
    <w:r w:rsidRPr="00686B1B">
      <w:rPr>
        <w:noProof/>
      </w:rPr>
      <mc:AlternateContent>
        <mc:Choice Requires="wps">
          <w:drawing>
            <wp:inline distT="0" distB="0" distL="0" distR="0" wp14:anchorId="7B23E009" wp14:editId="2A56C5FD">
              <wp:extent cx="6675120" cy="0"/>
              <wp:effectExtent l="0" t="0" r="0" b="0"/>
              <wp:docPr id="1463723763" name="Straight Connector 3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flipV="1">
                        <a:off x="0" y="0"/>
                        <a:ext cx="6675120" cy="0"/>
                      </a:xfrm>
                      <a:prstGeom prst="line">
                        <a:avLst/>
                      </a:prstGeom>
                      <a:ln/>
                    </wps:spPr>
                    <wps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</wp:inline>
          </w:drawing>
        </mc:Choice>
        <mc:Fallback>
          <w:pict>
            <v:line w14:anchorId="44FCD5B2" id="Straight Connector 3" o:spid="_x0000_s1026" alt="&quot;&quot;" style="flip:y;visibility:visible;mso-wrap-style:square;mso-left-percent:-10001;mso-top-percent:-10001;mso-position-horizontal:absolute;mso-position-horizontal-relative:char;mso-position-vertical:absolute;mso-position-vertical-relative:line;mso-left-percent:-10001;mso-top-percent:-10001" from="0,0" to="525.6pt,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lHk/qQEAAKUDAAAOAAAAZHJzL2Uyb0RvYy54bWysU01v2zAMvQ/ofxB0b+ykWDYYcXposV6K&#10;tVg/7qpMxQL0BUqLnX9fSk7coR1QYNhFkEm+R74nenM5WsP2gFF71/LlouYMnPSddruWPz3+OP/O&#10;WUzCdcJ4By0/QOSX27MvmyE0sPK9Nx0gIxIXmyG0vE8pNFUVZQ9WxIUP4CipPFqR6BN3VYdiIHZr&#10;qlVdr6vBYxfQS4iRotdTkm8Lv1Ig051SERIzLafZUjmxnC/5rLYb0exQhF7L4xjiH6awQjtqOlNd&#10;iyTYb9QfqKyW6KNXaSG9rbxSWkLRQGqW9Ts1D70IULSQOTHMNsX/Ryt/7q/cPZINQ4hNDPeYVYwK&#10;LVNGh2d606KLJmVjse0w2wZjYpKC6/W3r8sVuStPuWqiyFQBY7oBb1m+tNxolxWJRuxvY6K2VHoq&#10;yWHjcuxtlnJLBwNT8hcopjvqeVFIyprAlUG2F/TAQkpwaZkflWiNo+oMU9qYGVh/DjzWZyiUFZrB&#10;q8/BM6J09i7NYKudx78RpPE0sprqTw5MurMFL747lFcq1tAuFIXHvc3L9ud3gb/9XdtXAAAA//8D&#10;AFBLAwQUAAYACAAAACEAFZpvgdkAAAADAQAADwAAAGRycy9kb3ducmV2LnhtbEyPzU7DMBCE70i8&#10;g7VI3Oi6lSgoxKkq+sOBE4UHcONtEtVeh9hpQ58ehwu9jDSa1cy3+WJwVpyoC41nBdOJBEFcetNw&#10;peDrc/PwDCJEzUZbz6TghwIsitubXGfGn/mDTrtYiVTCIdMK6hjbDDGUNTkdJr4lTtnBd07HZLsK&#10;TafPqdxZnEk5R6cbTgu1bum1pvK4652CtXxC+9ZUq/lx873eXnD1vu0vSt3fDcsXEJGG+H8MI35C&#10;hyIx7X3PJgirID0S/3TM5ON0BmI/eixyvGYvfgEAAP//AwBQSwECLQAUAAYACAAAACEAtoM4kv4A&#10;AADhAQAAEwAAAAAAAAAAAAAAAAAAAAAAW0NvbnRlbnRfVHlwZXNdLnhtbFBLAQItABQABgAIAAAA&#10;IQA4/SH/1gAAAJQBAAALAAAAAAAAAAAAAAAAAC8BAABfcmVscy8ucmVsc1BLAQItABQABgAIAAAA&#10;IQBXlHk/qQEAAKUDAAAOAAAAAAAAAAAAAAAAAC4CAABkcnMvZTJvRG9jLnhtbFBLAQItABQABgAI&#10;AAAAIQAVmm+B2QAAAAMBAAAPAAAAAAAAAAAAAAAAAAMEAABkcnMvZG93bnJldi54bWxQSwUGAAAA&#10;AAQABADzAAAACQUAAAAA&#10;" strokecolor="#86c679 [3204]" strokeweight="1.5pt">
              <v:stroke joinstyle="miter"/>
              <w10:anchorlock/>
            </v:lin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E25EDA94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3E4B6B6"/>
    <w:lvl w:ilvl="0">
      <w:start w:val="1"/>
      <w:numFmt w:val="decimal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D66A1E90"/>
    <w:lvl w:ilvl="0">
      <w:start w:val="1"/>
      <w:numFmt w:val="decimal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78E2D84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8892DEBA"/>
    <w:lvl w:ilvl="0">
      <w:start w:val="1"/>
      <w:numFmt w:val="bullet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84DC6984"/>
    <w:lvl w:ilvl="0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28C2FD64"/>
    <w:lvl w:ilvl="0">
      <w:start w:val="1"/>
      <w:numFmt w:val="bullet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A18CC1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08BA29E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5476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2506661"/>
    <w:multiLevelType w:val="hybridMultilevel"/>
    <w:tmpl w:val="E334E55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EFE6302"/>
    <w:multiLevelType w:val="hybridMultilevel"/>
    <w:tmpl w:val="27EC124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71D6D51"/>
    <w:multiLevelType w:val="hybridMultilevel"/>
    <w:tmpl w:val="14B81B7C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3" w15:restartNumberingAfterBreak="0">
    <w:nsid w:val="1761220E"/>
    <w:multiLevelType w:val="hybridMultilevel"/>
    <w:tmpl w:val="84541878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39CA7834">
      <w:start w:val="1"/>
      <w:numFmt w:val="bullet"/>
      <w:lvlText w:val="o"/>
      <w:lvlJc w:val="left"/>
      <w:pPr>
        <w:ind w:left="1224" w:hanging="360"/>
      </w:pPr>
      <w:rPr>
        <w:rFonts w:ascii="Courier New" w:hAnsi="Courier New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4" w15:restartNumberingAfterBreak="0">
    <w:nsid w:val="180D6D76"/>
    <w:multiLevelType w:val="hybridMultilevel"/>
    <w:tmpl w:val="20BC214C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8F2C2CA4">
      <w:start w:val="1"/>
      <w:numFmt w:val="bullet"/>
      <w:lvlText w:val="o"/>
      <w:lvlJc w:val="left"/>
      <w:pPr>
        <w:ind w:left="1224" w:hanging="360"/>
      </w:pPr>
      <w:rPr>
        <w:rFonts w:ascii="Courier New" w:hAnsi="Courier New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5" w15:restartNumberingAfterBreak="0">
    <w:nsid w:val="22375EC6"/>
    <w:multiLevelType w:val="multilevel"/>
    <w:tmpl w:val="FE6E4CAE"/>
    <w:lvl w:ilvl="0">
      <w:start w:val="1"/>
      <w:numFmt w:val="bullet"/>
      <w:pStyle w:val="ListParagraph"/>
      <w:lvlText w:val=""/>
      <w:lvlJc w:val="left"/>
      <w:pPr>
        <w:ind w:left="1296" w:hanging="288"/>
      </w:pPr>
      <w:rPr>
        <w:rFonts w:ascii="Symbol" w:hAnsi="Symbol" w:hint="default"/>
        <w:color w:val="004982"/>
      </w:rPr>
    </w:lvl>
    <w:lvl w:ilvl="1">
      <w:start w:val="1"/>
      <w:numFmt w:val="bullet"/>
      <w:lvlText w:val="o"/>
      <w:lvlJc w:val="left"/>
      <w:pPr>
        <w:ind w:left="1800" w:hanging="432"/>
      </w:pPr>
      <w:rPr>
        <w:rFonts w:ascii="Courier New" w:hAnsi="Courier New" w:hint="default"/>
        <w:color w:val="004982"/>
      </w:rPr>
    </w:lvl>
    <w:lvl w:ilvl="2">
      <w:start w:val="1"/>
      <w:numFmt w:val="bullet"/>
      <w:lvlText w:val=""/>
      <w:lvlJc w:val="left"/>
      <w:pPr>
        <w:ind w:left="2232" w:hanging="432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376"/>
        </w:tabs>
        <w:ind w:left="2808" w:hanging="432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2664"/>
        </w:tabs>
        <w:ind w:left="3096" w:hanging="432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tabs>
          <w:tab w:val="num" w:pos="3096"/>
        </w:tabs>
        <w:ind w:left="3528" w:hanging="432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3816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4248" w:hanging="432"/>
      </w:pPr>
      <w:rPr>
        <w:rFonts w:ascii="Courier New" w:hAnsi="Courier New" w:hint="default"/>
      </w:rPr>
    </w:lvl>
    <w:lvl w:ilvl="8">
      <w:start w:val="1"/>
      <w:numFmt w:val="bullet"/>
      <w:lvlText w:val=""/>
      <w:lvlJc w:val="left"/>
      <w:pPr>
        <w:ind w:left="4824" w:hanging="432"/>
      </w:pPr>
      <w:rPr>
        <w:rFonts w:ascii="Wingdings" w:hAnsi="Wingdings" w:hint="default"/>
      </w:rPr>
    </w:lvl>
  </w:abstractNum>
  <w:abstractNum w:abstractNumId="16" w15:restartNumberingAfterBreak="0">
    <w:nsid w:val="292A64E5"/>
    <w:multiLevelType w:val="hybridMultilevel"/>
    <w:tmpl w:val="7F48908A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FFFFFFFF">
      <w:start w:val="1"/>
      <w:numFmt w:val="bullet"/>
      <w:lvlText w:val="o"/>
      <w:lvlJc w:val="left"/>
      <w:pPr>
        <w:ind w:left="1080" w:hanging="216"/>
      </w:pPr>
      <w:rPr>
        <w:rFonts w:ascii="Courier New" w:hAnsi="Courier New" w:hint="default"/>
      </w:rPr>
    </w:lvl>
    <w:lvl w:ilvl="2" w:tplc="99D895C8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7" w15:restartNumberingAfterBreak="0">
    <w:nsid w:val="2C7545C7"/>
    <w:multiLevelType w:val="hybridMultilevel"/>
    <w:tmpl w:val="4346207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D8B7A3D"/>
    <w:multiLevelType w:val="hybridMultilevel"/>
    <w:tmpl w:val="4DF412D0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4982"/>
      </w:rPr>
    </w:lvl>
    <w:lvl w:ilvl="1" w:tplc="AAF2722C">
      <w:start w:val="1"/>
      <w:numFmt w:val="bullet"/>
      <w:lvlText w:val=""/>
      <w:lvlJc w:val="left"/>
      <w:pPr>
        <w:ind w:left="864" w:hanging="360"/>
      </w:pPr>
      <w:rPr>
        <w:rFonts w:ascii="Symbol" w:hAnsi="Symbol" w:hint="default"/>
        <w:color w:val="004982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90E126B"/>
    <w:multiLevelType w:val="hybridMultilevel"/>
    <w:tmpl w:val="D7EADA7C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B0F889EC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0" w15:restartNumberingAfterBreak="0">
    <w:nsid w:val="3F5021A6"/>
    <w:multiLevelType w:val="hybridMultilevel"/>
    <w:tmpl w:val="29645C02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3F584433"/>
    <w:multiLevelType w:val="hybridMultilevel"/>
    <w:tmpl w:val="61E4DD30"/>
    <w:lvl w:ilvl="0" w:tplc="8C2A900A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8F2C2CA4">
      <w:start w:val="1"/>
      <w:numFmt w:val="bullet"/>
      <w:lvlText w:val="o"/>
      <w:lvlJc w:val="left"/>
      <w:pPr>
        <w:ind w:left="1080" w:hanging="216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2" w15:restartNumberingAfterBreak="0">
    <w:nsid w:val="40CF05FC"/>
    <w:multiLevelType w:val="hybridMultilevel"/>
    <w:tmpl w:val="69484D3E"/>
    <w:lvl w:ilvl="0" w:tplc="AAF2722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4982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428E7F4D"/>
    <w:multiLevelType w:val="hybridMultilevel"/>
    <w:tmpl w:val="E8E2A97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6D179FB"/>
    <w:multiLevelType w:val="multilevel"/>
    <w:tmpl w:val="D8A6DFEE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4982"/>
      </w:rPr>
    </w:lvl>
    <w:lvl w:ilvl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  <w:color w:val="004982"/>
      </w:rPr>
    </w:lvl>
    <w:lvl w:ilvl="2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2304" w:hanging="504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ind w:left="2736" w:hanging="432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3312" w:hanging="432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3744" w:hanging="432"/>
      </w:pPr>
      <w:rPr>
        <w:rFonts w:ascii="Courier New" w:hAnsi="Courier New" w:hint="default"/>
      </w:rPr>
    </w:lvl>
    <w:lvl w:ilvl="8">
      <w:start w:val="1"/>
      <w:numFmt w:val="bullet"/>
      <w:lvlText w:val=""/>
      <w:lvlJc w:val="left"/>
      <w:pPr>
        <w:ind w:left="4320" w:hanging="504"/>
      </w:pPr>
      <w:rPr>
        <w:rFonts w:ascii="Wingdings" w:hAnsi="Wingdings" w:hint="default"/>
      </w:rPr>
    </w:lvl>
  </w:abstractNum>
  <w:abstractNum w:abstractNumId="25" w15:restartNumberingAfterBreak="0">
    <w:nsid w:val="4B7E660B"/>
    <w:multiLevelType w:val="hybridMultilevel"/>
    <w:tmpl w:val="6CE61A5C"/>
    <w:lvl w:ilvl="0" w:tplc="AFD05076">
      <w:start w:val="1"/>
      <w:numFmt w:val="bullet"/>
      <w:pStyle w:val="NoSpacing"/>
      <w:lvlText w:val=""/>
      <w:lvlJc w:val="left"/>
      <w:pPr>
        <w:ind w:left="720" w:hanging="360"/>
      </w:pPr>
      <w:rPr>
        <w:rFonts w:ascii="Symbol" w:hAnsi="Symbol" w:hint="default"/>
        <w:color w:val="0070C0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9C46F78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4CA768AA"/>
    <w:multiLevelType w:val="multilevel"/>
    <w:tmpl w:val="FD24F246"/>
    <w:numStyleLink w:val="Style1"/>
  </w:abstractNum>
  <w:abstractNum w:abstractNumId="27" w15:restartNumberingAfterBreak="0">
    <w:nsid w:val="4D4C1625"/>
    <w:multiLevelType w:val="multilevel"/>
    <w:tmpl w:val="FD24F246"/>
    <w:styleLink w:val="Style1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4982"/>
      </w:rPr>
    </w:lvl>
    <w:lvl w:ilvl="1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  <w:color w:val="004982"/>
      </w:rPr>
    </w:lvl>
    <w:lvl w:ilvl="2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2304" w:hanging="504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ind w:left="2736" w:hanging="432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4FA40F3D"/>
    <w:multiLevelType w:val="hybridMultilevel"/>
    <w:tmpl w:val="9ABE09E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70C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58C2A12"/>
    <w:multiLevelType w:val="hybridMultilevel"/>
    <w:tmpl w:val="32E8555A"/>
    <w:lvl w:ilvl="0" w:tplc="B7C2117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5D485D39"/>
    <w:multiLevelType w:val="hybridMultilevel"/>
    <w:tmpl w:val="D0F4D9F2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FFFFFFFF">
      <w:start w:val="1"/>
      <w:numFmt w:val="bullet"/>
      <w:lvlText w:val="o"/>
      <w:lvlJc w:val="left"/>
      <w:pPr>
        <w:ind w:left="1080" w:hanging="216"/>
      </w:pPr>
      <w:rPr>
        <w:rFonts w:ascii="Courier New" w:hAnsi="Courier New" w:hint="default"/>
      </w:rPr>
    </w:lvl>
    <w:lvl w:ilvl="2" w:tplc="C32E3BD4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1" w15:restartNumberingAfterBreak="0">
    <w:nsid w:val="5D6C39BE"/>
    <w:multiLevelType w:val="multilevel"/>
    <w:tmpl w:val="6CCA182A"/>
    <w:lvl w:ilvl="0">
      <w:start w:val="1"/>
      <w:numFmt w:val="bullet"/>
      <w:lvlText w:val=""/>
      <w:lvlJc w:val="left"/>
      <w:pPr>
        <w:ind w:left="1296" w:hanging="288"/>
      </w:pPr>
      <w:rPr>
        <w:rFonts w:ascii="Symbol" w:hAnsi="Symbol" w:hint="default"/>
        <w:color w:val="004982"/>
      </w:rPr>
    </w:lvl>
    <w:lvl w:ilvl="1">
      <w:start w:val="1"/>
      <w:numFmt w:val="bullet"/>
      <w:lvlText w:val="o"/>
      <w:lvlJc w:val="left"/>
      <w:pPr>
        <w:ind w:left="1800" w:hanging="360"/>
      </w:pPr>
      <w:rPr>
        <w:rFonts w:ascii="Courier New" w:hAnsi="Courier New" w:hint="default"/>
        <w:color w:val="004982"/>
      </w:rPr>
    </w:lvl>
    <w:lvl w:ilvl="2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2304" w:hanging="504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ind w:left="2736" w:hanging="432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3312" w:hanging="432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3744" w:hanging="432"/>
      </w:pPr>
      <w:rPr>
        <w:rFonts w:ascii="Courier New" w:hAnsi="Courier New" w:hint="default"/>
      </w:rPr>
    </w:lvl>
    <w:lvl w:ilvl="8">
      <w:start w:val="1"/>
      <w:numFmt w:val="bullet"/>
      <w:lvlText w:val=""/>
      <w:lvlJc w:val="left"/>
      <w:pPr>
        <w:ind w:left="4320" w:hanging="504"/>
      </w:pPr>
      <w:rPr>
        <w:rFonts w:ascii="Wingdings" w:hAnsi="Wingdings" w:hint="default"/>
      </w:rPr>
    </w:lvl>
  </w:abstractNum>
  <w:abstractNum w:abstractNumId="32" w15:restartNumberingAfterBreak="0">
    <w:nsid w:val="5E292439"/>
    <w:multiLevelType w:val="hybridMultilevel"/>
    <w:tmpl w:val="7ABE6390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E9D0921C">
      <w:start w:val="1"/>
      <w:numFmt w:val="bullet"/>
      <w:lvlText w:val="o"/>
      <w:lvlJc w:val="left"/>
      <w:pPr>
        <w:ind w:left="1080" w:hanging="360"/>
      </w:pPr>
      <w:rPr>
        <w:rFonts w:ascii="Courier New" w:hAnsi="Courier New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3" w15:restartNumberingAfterBreak="0">
    <w:nsid w:val="618F7A41"/>
    <w:multiLevelType w:val="hybridMultilevel"/>
    <w:tmpl w:val="A33480DE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39CA7834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4" w15:restartNumberingAfterBreak="0">
    <w:nsid w:val="68A12600"/>
    <w:multiLevelType w:val="hybridMultilevel"/>
    <w:tmpl w:val="6FAA4E12"/>
    <w:lvl w:ilvl="0" w:tplc="FFFFFFFF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004982"/>
      </w:rPr>
    </w:lvl>
    <w:lvl w:ilvl="1" w:tplc="04090009">
      <w:start w:val="1"/>
      <w:numFmt w:val="bullet"/>
      <w:lvlText w:val=""/>
      <w:lvlJc w:val="left"/>
      <w:pPr>
        <w:ind w:left="1224" w:hanging="360"/>
      </w:pPr>
      <w:rPr>
        <w:rFonts w:ascii="Wingdings" w:hAnsi="Wingdings" w:hint="default"/>
      </w:rPr>
    </w:lvl>
    <w:lvl w:ilvl="2" w:tplc="FFFFFFFF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5" w15:restartNumberingAfterBreak="0">
    <w:nsid w:val="77B22873"/>
    <w:multiLevelType w:val="hybridMultilevel"/>
    <w:tmpl w:val="9D786C4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70C0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A1E31B9"/>
    <w:multiLevelType w:val="multilevel"/>
    <w:tmpl w:val="FD24F246"/>
    <w:numStyleLink w:val="Style1"/>
  </w:abstractNum>
  <w:abstractNum w:abstractNumId="37" w15:restartNumberingAfterBreak="0">
    <w:nsid w:val="7F7864BF"/>
    <w:multiLevelType w:val="multilevel"/>
    <w:tmpl w:val="FD24F246"/>
    <w:numStyleLink w:val="Style1"/>
  </w:abstractNum>
  <w:num w:numId="1" w16cid:durableId="1070928473">
    <w:abstractNumId w:val="10"/>
  </w:num>
  <w:num w:numId="2" w16cid:durableId="575823337">
    <w:abstractNumId w:val="29"/>
  </w:num>
  <w:num w:numId="3" w16cid:durableId="1879270990">
    <w:abstractNumId w:val="9"/>
  </w:num>
  <w:num w:numId="4" w16cid:durableId="2089574190">
    <w:abstractNumId w:val="7"/>
  </w:num>
  <w:num w:numId="5" w16cid:durableId="639924890">
    <w:abstractNumId w:val="6"/>
  </w:num>
  <w:num w:numId="6" w16cid:durableId="1157264580">
    <w:abstractNumId w:val="5"/>
  </w:num>
  <w:num w:numId="7" w16cid:durableId="1316370356">
    <w:abstractNumId w:val="4"/>
  </w:num>
  <w:num w:numId="8" w16cid:durableId="1166093034">
    <w:abstractNumId w:val="8"/>
  </w:num>
  <w:num w:numId="9" w16cid:durableId="389504662">
    <w:abstractNumId w:val="3"/>
  </w:num>
  <w:num w:numId="10" w16cid:durableId="1955625935">
    <w:abstractNumId w:val="2"/>
  </w:num>
  <w:num w:numId="11" w16cid:durableId="2014604944">
    <w:abstractNumId w:val="1"/>
  </w:num>
  <w:num w:numId="12" w16cid:durableId="1302232061">
    <w:abstractNumId w:val="0"/>
  </w:num>
  <w:num w:numId="13" w16cid:durableId="2060740632">
    <w:abstractNumId w:val="25"/>
  </w:num>
  <w:num w:numId="14" w16cid:durableId="1997487396">
    <w:abstractNumId w:val="35"/>
  </w:num>
  <w:num w:numId="15" w16cid:durableId="1128282644">
    <w:abstractNumId w:val="20"/>
  </w:num>
  <w:num w:numId="16" w16cid:durableId="819227236">
    <w:abstractNumId w:val="28"/>
  </w:num>
  <w:num w:numId="17" w16cid:durableId="619459301">
    <w:abstractNumId w:val="21"/>
  </w:num>
  <w:num w:numId="18" w16cid:durableId="1077097201">
    <w:abstractNumId w:val="11"/>
  </w:num>
  <w:num w:numId="19" w16cid:durableId="266429244">
    <w:abstractNumId w:val="23"/>
  </w:num>
  <w:num w:numId="20" w16cid:durableId="579490002">
    <w:abstractNumId w:val="22"/>
  </w:num>
  <w:num w:numId="21" w16cid:durableId="1354840592">
    <w:abstractNumId w:val="32"/>
  </w:num>
  <w:num w:numId="22" w16cid:durableId="335155256">
    <w:abstractNumId w:val="30"/>
  </w:num>
  <w:num w:numId="23" w16cid:durableId="1343698342">
    <w:abstractNumId w:val="19"/>
  </w:num>
  <w:num w:numId="24" w16cid:durableId="1918586132">
    <w:abstractNumId w:val="16"/>
  </w:num>
  <w:num w:numId="25" w16cid:durableId="353195247">
    <w:abstractNumId w:val="14"/>
  </w:num>
  <w:num w:numId="26" w16cid:durableId="361439353">
    <w:abstractNumId w:val="12"/>
  </w:num>
  <w:num w:numId="27" w16cid:durableId="1784763786">
    <w:abstractNumId w:val="33"/>
  </w:num>
  <w:num w:numId="28" w16cid:durableId="523178957">
    <w:abstractNumId w:val="13"/>
  </w:num>
  <w:num w:numId="29" w16cid:durableId="2102294116">
    <w:abstractNumId w:val="34"/>
  </w:num>
  <w:num w:numId="30" w16cid:durableId="1458454652">
    <w:abstractNumId w:val="18"/>
  </w:num>
  <w:num w:numId="31" w16cid:durableId="1156147490">
    <w:abstractNumId w:val="27"/>
  </w:num>
  <w:num w:numId="32" w16cid:durableId="1700546299">
    <w:abstractNumId w:val="26"/>
  </w:num>
  <w:num w:numId="33" w16cid:durableId="1290166584">
    <w:abstractNumId w:val="37"/>
  </w:num>
  <w:num w:numId="34" w16cid:durableId="1540703377">
    <w:abstractNumId w:val="15"/>
  </w:num>
  <w:num w:numId="35" w16cid:durableId="513344337">
    <w:abstractNumId w:val="36"/>
  </w:num>
  <w:num w:numId="36" w16cid:durableId="1651709551">
    <w:abstractNumId w:val="24"/>
  </w:num>
  <w:num w:numId="37" w16cid:durableId="128473793">
    <w:abstractNumId w:val="31"/>
  </w:num>
  <w:num w:numId="38" w16cid:durableId="996616669">
    <w:abstractNumId w:val="17"/>
  </w:num>
  <w:num w:numId="39" w16cid:durableId="329795934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TrueTypeFonts/>
  <w:embedSystemFonts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_Grammarly_42____i" w:val="H4sIAAAAAAAEAKtWckksSQxILCpxzi/NK1GyMqwFAAEhoTITAAAA"/>
    <w:docVar w:name="__Grammarly_42___1" w:val="H4sIAAAAAAAEAKtWcslP9kxRslIyNDY2NjAxMzIyMDYxtrSwNDdQ0lEKTi0uzszPAykwqgUADim44SwAAAA="/>
  </w:docVars>
  <w:rsids>
    <w:rsidRoot w:val="008F76C3"/>
    <w:rsid w:val="00002E94"/>
    <w:rsid w:val="00010A89"/>
    <w:rsid w:val="000171AD"/>
    <w:rsid w:val="000228C4"/>
    <w:rsid w:val="00023303"/>
    <w:rsid w:val="000243B1"/>
    <w:rsid w:val="00025097"/>
    <w:rsid w:val="00032BEC"/>
    <w:rsid w:val="00033F61"/>
    <w:rsid w:val="0004263D"/>
    <w:rsid w:val="00046220"/>
    <w:rsid w:val="00053269"/>
    <w:rsid w:val="0005373E"/>
    <w:rsid w:val="00055FCA"/>
    <w:rsid w:val="00057801"/>
    <w:rsid w:val="000617FA"/>
    <w:rsid w:val="00061BE6"/>
    <w:rsid w:val="00062A55"/>
    <w:rsid w:val="00067B31"/>
    <w:rsid w:val="0007050B"/>
    <w:rsid w:val="0007343F"/>
    <w:rsid w:val="00074916"/>
    <w:rsid w:val="000751D4"/>
    <w:rsid w:val="000777D8"/>
    <w:rsid w:val="000810E2"/>
    <w:rsid w:val="00081245"/>
    <w:rsid w:val="00082856"/>
    <w:rsid w:val="00082E0B"/>
    <w:rsid w:val="00083487"/>
    <w:rsid w:val="000868FA"/>
    <w:rsid w:val="00091DA8"/>
    <w:rsid w:val="000A0FB4"/>
    <w:rsid w:val="000A44B9"/>
    <w:rsid w:val="000A4B17"/>
    <w:rsid w:val="000A4E1B"/>
    <w:rsid w:val="000A5682"/>
    <w:rsid w:val="000B4880"/>
    <w:rsid w:val="000B778A"/>
    <w:rsid w:val="000C1471"/>
    <w:rsid w:val="000C1C28"/>
    <w:rsid w:val="000C5692"/>
    <w:rsid w:val="000D0AF2"/>
    <w:rsid w:val="000D1229"/>
    <w:rsid w:val="000D14E8"/>
    <w:rsid w:val="000D5656"/>
    <w:rsid w:val="000D729E"/>
    <w:rsid w:val="000E247B"/>
    <w:rsid w:val="000E62C6"/>
    <w:rsid w:val="000E7379"/>
    <w:rsid w:val="000F1A57"/>
    <w:rsid w:val="000F7324"/>
    <w:rsid w:val="00112AFA"/>
    <w:rsid w:val="0011683D"/>
    <w:rsid w:val="00117390"/>
    <w:rsid w:val="00117742"/>
    <w:rsid w:val="001255B3"/>
    <w:rsid w:val="00126449"/>
    <w:rsid w:val="0012719F"/>
    <w:rsid w:val="00137F04"/>
    <w:rsid w:val="00142366"/>
    <w:rsid w:val="0014263E"/>
    <w:rsid w:val="00145962"/>
    <w:rsid w:val="00152D87"/>
    <w:rsid w:val="00153FC9"/>
    <w:rsid w:val="001551A5"/>
    <w:rsid w:val="00157D94"/>
    <w:rsid w:val="001613A5"/>
    <w:rsid w:val="0016149E"/>
    <w:rsid w:val="0016510F"/>
    <w:rsid w:val="0017023B"/>
    <w:rsid w:val="00172EE2"/>
    <w:rsid w:val="0017400F"/>
    <w:rsid w:val="00174E6B"/>
    <w:rsid w:val="0017534F"/>
    <w:rsid w:val="00180D46"/>
    <w:rsid w:val="00184D6B"/>
    <w:rsid w:val="00184E1F"/>
    <w:rsid w:val="001859E7"/>
    <w:rsid w:val="001861BE"/>
    <w:rsid w:val="00187453"/>
    <w:rsid w:val="001954C0"/>
    <w:rsid w:val="00195F6C"/>
    <w:rsid w:val="00197A30"/>
    <w:rsid w:val="001A4271"/>
    <w:rsid w:val="001B0202"/>
    <w:rsid w:val="001B0E80"/>
    <w:rsid w:val="001B1C62"/>
    <w:rsid w:val="001B453D"/>
    <w:rsid w:val="001C0337"/>
    <w:rsid w:val="001C3114"/>
    <w:rsid w:val="001C7617"/>
    <w:rsid w:val="001D1E2F"/>
    <w:rsid w:val="001D488A"/>
    <w:rsid w:val="001E006A"/>
    <w:rsid w:val="001E15D1"/>
    <w:rsid w:val="001F1838"/>
    <w:rsid w:val="001F3CAF"/>
    <w:rsid w:val="001F5FA9"/>
    <w:rsid w:val="001F78D0"/>
    <w:rsid w:val="00200103"/>
    <w:rsid w:val="002003E4"/>
    <w:rsid w:val="00200C6E"/>
    <w:rsid w:val="00202D30"/>
    <w:rsid w:val="002119D7"/>
    <w:rsid w:val="002139DA"/>
    <w:rsid w:val="002166E9"/>
    <w:rsid w:val="00216C13"/>
    <w:rsid w:val="00216C3F"/>
    <w:rsid w:val="002204E2"/>
    <w:rsid w:val="00221EAC"/>
    <w:rsid w:val="002272EE"/>
    <w:rsid w:val="0022769A"/>
    <w:rsid w:val="00233B19"/>
    <w:rsid w:val="00236F86"/>
    <w:rsid w:val="002405B0"/>
    <w:rsid w:val="002442DE"/>
    <w:rsid w:val="002448CB"/>
    <w:rsid w:val="00245A55"/>
    <w:rsid w:val="00252794"/>
    <w:rsid w:val="002542C4"/>
    <w:rsid w:val="00264AA8"/>
    <w:rsid w:val="0026554E"/>
    <w:rsid w:val="00265CF0"/>
    <w:rsid w:val="00267DD0"/>
    <w:rsid w:val="00271D57"/>
    <w:rsid w:val="00273925"/>
    <w:rsid w:val="0027610E"/>
    <w:rsid w:val="00277C0B"/>
    <w:rsid w:val="00280340"/>
    <w:rsid w:val="00280857"/>
    <w:rsid w:val="0028357F"/>
    <w:rsid w:val="002865AC"/>
    <w:rsid w:val="002873BC"/>
    <w:rsid w:val="0029041B"/>
    <w:rsid w:val="00290F60"/>
    <w:rsid w:val="002B0546"/>
    <w:rsid w:val="002B6ADD"/>
    <w:rsid w:val="002C4EBD"/>
    <w:rsid w:val="002C67D4"/>
    <w:rsid w:val="002C7B2F"/>
    <w:rsid w:val="002D0733"/>
    <w:rsid w:val="002D38B0"/>
    <w:rsid w:val="002D5A91"/>
    <w:rsid w:val="002E0200"/>
    <w:rsid w:val="002E10C7"/>
    <w:rsid w:val="002E16F7"/>
    <w:rsid w:val="002E37B6"/>
    <w:rsid w:val="002E3A88"/>
    <w:rsid w:val="002E5587"/>
    <w:rsid w:val="002F15C4"/>
    <w:rsid w:val="002F19FC"/>
    <w:rsid w:val="002F3F4C"/>
    <w:rsid w:val="002F46FA"/>
    <w:rsid w:val="002F55BB"/>
    <w:rsid w:val="002F7E40"/>
    <w:rsid w:val="00306346"/>
    <w:rsid w:val="00306E53"/>
    <w:rsid w:val="003074C5"/>
    <w:rsid w:val="003156D3"/>
    <w:rsid w:val="003213A0"/>
    <w:rsid w:val="00325CF6"/>
    <w:rsid w:val="00326440"/>
    <w:rsid w:val="00327B04"/>
    <w:rsid w:val="00332EC7"/>
    <w:rsid w:val="003339DE"/>
    <w:rsid w:val="00335453"/>
    <w:rsid w:val="00337A69"/>
    <w:rsid w:val="0034039C"/>
    <w:rsid w:val="00347FD2"/>
    <w:rsid w:val="00354DFD"/>
    <w:rsid w:val="00360B9D"/>
    <w:rsid w:val="003618A4"/>
    <w:rsid w:val="003668DF"/>
    <w:rsid w:val="00366DE6"/>
    <w:rsid w:val="00375030"/>
    <w:rsid w:val="0039075B"/>
    <w:rsid w:val="0039415B"/>
    <w:rsid w:val="00396D07"/>
    <w:rsid w:val="003A02DD"/>
    <w:rsid w:val="003A46C3"/>
    <w:rsid w:val="003B64E8"/>
    <w:rsid w:val="003C1977"/>
    <w:rsid w:val="003C44BB"/>
    <w:rsid w:val="003D0113"/>
    <w:rsid w:val="003D2DEC"/>
    <w:rsid w:val="003D6495"/>
    <w:rsid w:val="003D72CA"/>
    <w:rsid w:val="003D7E6A"/>
    <w:rsid w:val="003E1832"/>
    <w:rsid w:val="003E3249"/>
    <w:rsid w:val="003F151B"/>
    <w:rsid w:val="003F5FEE"/>
    <w:rsid w:val="003F78A3"/>
    <w:rsid w:val="004100F8"/>
    <w:rsid w:val="0041580E"/>
    <w:rsid w:val="0041758F"/>
    <w:rsid w:val="00420671"/>
    <w:rsid w:val="0042628D"/>
    <w:rsid w:val="004316F6"/>
    <w:rsid w:val="004321E2"/>
    <w:rsid w:val="00432549"/>
    <w:rsid w:val="004339F3"/>
    <w:rsid w:val="00435BF3"/>
    <w:rsid w:val="00437AB6"/>
    <w:rsid w:val="004442F2"/>
    <w:rsid w:val="00455C82"/>
    <w:rsid w:val="00457049"/>
    <w:rsid w:val="00457F62"/>
    <w:rsid w:val="00461921"/>
    <w:rsid w:val="00464A6C"/>
    <w:rsid w:val="0046581C"/>
    <w:rsid w:val="00465F78"/>
    <w:rsid w:val="00471C48"/>
    <w:rsid w:val="0047219F"/>
    <w:rsid w:val="00473AA6"/>
    <w:rsid w:val="00476587"/>
    <w:rsid w:val="00476F25"/>
    <w:rsid w:val="00484CAF"/>
    <w:rsid w:val="004869DA"/>
    <w:rsid w:val="00487120"/>
    <w:rsid w:val="00491EBB"/>
    <w:rsid w:val="00493E73"/>
    <w:rsid w:val="00495DBE"/>
    <w:rsid w:val="00497304"/>
    <w:rsid w:val="004A4AC0"/>
    <w:rsid w:val="004C15A2"/>
    <w:rsid w:val="004C1C12"/>
    <w:rsid w:val="004C45A9"/>
    <w:rsid w:val="004C4959"/>
    <w:rsid w:val="004C7288"/>
    <w:rsid w:val="004C7316"/>
    <w:rsid w:val="004D3011"/>
    <w:rsid w:val="004D41B6"/>
    <w:rsid w:val="004E14A1"/>
    <w:rsid w:val="004E4AB6"/>
    <w:rsid w:val="004F2FCA"/>
    <w:rsid w:val="004F645B"/>
    <w:rsid w:val="004F7326"/>
    <w:rsid w:val="00500C13"/>
    <w:rsid w:val="0050179B"/>
    <w:rsid w:val="00501DE0"/>
    <w:rsid w:val="0050222D"/>
    <w:rsid w:val="00502E98"/>
    <w:rsid w:val="005032E0"/>
    <w:rsid w:val="0050661C"/>
    <w:rsid w:val="00506631"/>
    <w:rsid w:val="00513BBC"/>
    <w:rsid w:val="005171C8"/>
    <w:rsid w:val="00526BB2"/>
    <w:rsid w:val="005323F7"/>
    <w:rsid w:val="005357E7"/>
    <w:rsid w:val="00537C4F"/>
    <w:rsid w:val="00537F8D"/>
    <w:rsid w:val="00540BB4"/>
    <w:rsid w:val="00550453"/>
    <w:rsid w:val="005512A9"/>
    <w:rsid w:val="00557A95"/>
    <w:rsid w:val="00561510"/>
    <w:rsid w:val="00571C08"/>
    <w:rsid w:val="00572485"/>
    <w:rsid w:val="00573225"/>
    <w:rsid w:val="00577935"/>
    <w:rsid w:val="00580623"/>
    <w:rsid w:val="00580F22"/>
    <w:rsid w:val="00581166"/>
    <w:rsid w:val="005829AF"/>
    <w:rsid w:val="00583F43"/>
    <w:rsid w:val="0059472C"/>
    <w:rsid w:val="00594EEE"/>
    <w:rsid w:val="00595AAB"/>
    <w:rsid w:val="00595C43"/>
    <w:rsid w:val="005B195F"/>
    <w:rsid w:val="005B3504"/>
    <w:rsid w:val="005B5AD4"/>
    <w:rsid w:val="005B7083"/>
    <w:rsid w:val="005C1D91"/>
    <w:rsid w:val="005C222A"/>
    <w:rsid w:val="005D0394"/>
    <w:rsid w:val="005D3BDB"/>
    <w:rsid w:val="005D3D57"/>
    <w:rsid w:val="005E301A"/>
    <w:rsid w:val="005E3EB7"/>
    <w:rsid w:val="005F2077"/>
    <w:rsid w:val="005F438F"/>
    <w:rsid w:val="005F705D"/>
    <w:rsid w:val="00601C85"/>
    <w:rsid w:val="00604740"/>
    <w:rsid w:val="0060602E"/>
    <w:rsid w:val="00610603"/>
    <w:rsid w:val="00610A40"/>
    <w:rsid w:val="00611B53"/>
    <w:rsid w:val="00612615"/>
    <w:rsid w:val="00621224"/>
    <w:rsid w:val="0063064F"/>
    <w:rsid w:val="006559ED"/>
    <w:rsid w:val="00660405"/>
    <w:rsid w:val="00660751"/>
    <w:rsid w:val="00671A59"/>
    <w:rsid w:val="00673CFE"/>
    <w:rsid w:val="00682409"/>
    <w:rsid w:val="00686B1B"/>
    <w:rsid w:val="006918AE"/>
    <w:rsid w:val="006A4A1E"/>
    <w:rsid w:val="006A5D87"/>
    <w:rsid w:val="006A7AA5"/>
    <w:rsid w:val="006B693C"/>
    <w:rsid w:val="006C09EE"/>
    <w:rsid w:val="006C73BB"/>
    <w:rsid w:val="006D1633"/>
    <w:rsid w:val="006D5875"/>
    <w:rsid w:val="006D70A7"/>
    <w:rsid w:val="006D7693"/>
    <w:rsid w:val="006E59BB"/>
    <w:rsid w:val="006E612C"/>
    <w:rsid w:val="006E79BE"/>
    <w:rsid w:val="006F3C71"/>
    <w:rsid w:val="006F4B64"/>
    <w:rsid w:val="006F51D7"/>
    <w:rsid w:val="00701583"/>
    <w:rsid w:val="00702BEC"/>
    <w:rsid w:val="00707F23"/>
    <w:rsid w:val="007227D1"/>
    <w:rsid w:val="00723073"/>
    <w:rsid w:val="00723CB4"/>
    <w:rsid w:val="00726CE4"/>
    <w:rsid w:val="00727646"/>
    <w:rsid w:val="00733F79"/>
    <w:rsid w:val="00735108"/>
    <w:rsid w:val="0074003D"/>
    <w:rsid w:val="00740483"/>
    <w:rsid w:val="007407D0"/>
    <w:rsid w:val="00742050"/>
    <w:rsid w:val="00747BC1"/>
    <w:rsid w:val="00752C8C"/>
    <w:rsid w:val="00754303"/>
    <w:rsid w:val="00761EFB"/>
    <w:rsid w:val="00761FBD"/>
    <w:rsid w:val="00763765"/>
    <w:rsid w:val="0076467D"/>
    <w:rsid w:val="00775A96"/>
    <w:rsid w:val="00777B0A"/>
    <w:rsid w:val="00782D79"/>
    <w:rsid w:val="007848BE"/>
    <w:rsid w:val="0078490F"/>
    <w:rsid w:val="00793A06"/>
    <w:rsid w:val="00795837"/>
    <w:rsid w:val="00796C2B"/>
    <w:rsid w:val="00797C0E"/>
    <w:rsid w:val="007A1CEC"/>
    <w:rsid w:val="007A40D0"/>
    <w:rsid w:val="007A673D"/>
    <w:rsid w:val="007B6885"/>
    <w:rsid w:val="007B6A1E"/>
    <w:rsid w:val="007B6AFF"/>
    <w:rsid w:val="007C11B1"/>
    <w:rsid w:val="007C4B00"/>
    <w:rsid w:val="007C54C1"/>
    <w:rsid w:val="007C563E"/>
    <w:rsid w:val="007C6CBD"/>
    <w:rsid w:val="007E05DE"/>
    <w:rsid w:val="007F656B"/>
    <w:rsid w:val="00802A66"/>
    <w:rsid w:val="00804F15"/>
    <w:rsid w:val="008124D8"/>
    <w:rsid w:val="008137F7"/>
    <w:rsid w:val="00822D8F"/>
    <w:rsid w:val="00823B1F"/>
    <w:rsid w:val="00823CAB"/>
    <w:rsid w:val="00831996"/>
    <w:rsid w:val="00832A66"/>
    <w:rsid w:val="00835396"/>
    <w:rsid w:val="00835F1B"/>
    <w:rsid w:val="00835FCD"/>
    <w:rsid w:val="008428C9"/>
    <w:rsid w:val="00845DAF"/>
    <w:rsid w:val="008468B7"/>
    <w:rsid w:val="00863F52"/>
    <w:rsid w:val="0086404A"/>
    <w:rsid w:val="00866966"/>
    <w:rsid w:val="00867426"/>
    <w:rsid w:val="00882382"/>
    <w:rsid w:val="00885D0C"/>
    <w:rsid w:val="00886500"/>
    <w:rsid w:val="00887DBC"/>
    <w:rsid w:val="00887F78"/>
    <w:rsid w:val="0089072C"/>
    <w:rsid w:val="00890E98"/>
    <w:rsid w:val="00891EF1"/>
    <w:rsid w:val="0089201D"/>
    <w:rsid w:val="00896849"/>
    <w:rsid w:val="00897190"/>
    <w:rsid w:val="00897E82"/>
    <w:rsid w:val="008A30AA"/>
    <w:rsid w:val="008A43B2"/>
    <w:rsid w:val="008A7F62"/>
    <w:rsid w:val="008B48A5"/>
    <w:rsid w:val="008C05D4"/>
    <w:rsid w:val="008C26EC"/>
    <w:rsid w:val="008D0959"/>
    <w:rsid w:val="008D26F1"/>
    <w:rsid w:val="008E2F39"/>
    <w:rsid w:val="008E7E72"/>
    <w:rsid w:val="008F58CA"/>
    <w:rsid w:val="008F621C"/>
    <w:rsid w:val="008F7571"/>
    <w:rsid w:val="008F76C3"/>
    <w:rsid w:val="009046BC"/>
    <w:rsid w:val="0091160F"/>
    <w:rsid w:val="00912763"/>
    <w:rsid w:val="009177F9"/>
    <w:rsid w:val="00917A54"/>
    <w:rsid w:val="0093501A"/>
    <w:rsid w:val="00935B19"/>
    <w:rsid w:val="00936B52"/>
    <w:rsid w:val="009465F3"/>
    <w:rsid w:val="00950ADE"/>
    <w:rsid w:val="009572BD"/>
    <w:rsid w:val="00961095"/>
    <w:rsid w:val="00961449"/>
    <w:rsid w:val="0096698E"/>
    <w:rsid w:val="0097248F"/>
    <w:rsid w:val="009724A4"/>
    <w:rsid w:val="00972B98"/>
    <w:rsid w:val="0097454A"/>
    <w:rsid w:val="00975BBB"/>
    <w:rsid w:val="00976974"/>
    <w:rsid w:val="00983603"/>
    <w:rsid w:val="00992456"/>
    <w:rsid w:val="009A02DA"/>
    <w:rsid w:val="009A788A"/>
    <w:rsid w:val="009B0544"/>
    <w:rsid w:val="009B1E90"/>
    <w:rsid w:val="009B3DA9"/>
    <w:rsid w:val="009B52B1"/>
    <w:rsid w:val="009C56A8"/>
    <w:rsid w:val="009D191C"/>
    <w:rsid w:val="009D310B"/>
    <w:rsid w:val="009D35D0"/>
    <w:rsid w:val="009D75A0"/>
    <w:rsid w:val="009E0D23"/>
    <w:rsid w:val="009E1FE2"/>
    <w:rsid w:val="009E3DCD"/>
    <w:rsid w:val="009E43F8"/>
    <w:rsid w:val="009E4554"/>
    <w:rsid w:val="009E6DCF"/>
    <w:rsid w:val="009F5693"/>
    <w:rsid w:val="009F72BE"/>
    <w:rsid w:val="00A02DDE"/>
    <w:rsid w:val="00A03EF0"/>
    <w:rsid w:val="00A11D9E"/>
    <w:rsid w:val="00A1226E"/>
    <w:rsid w:val="00A17151"/>
    <w:rsid w:val="00A213F1"/>
    <w:rsid w:val="00A237D4"/>
    <w:rsid w:val="00A25366"/>
    <w:rsid w:val="00A31687"/>
    <w:rsid w:val="00A32C98"/>
    <w:rsid w:val="00A44527"/>
    <w:rsid w:val="00A52332"/>
    <w:rsid w:val="00A52E85"/>
    <w:rsid w:val="00A5557A"/>
    <w:rsid w:val="00A56FF8"/>
    <w:rsid w:val="00A62D8A"/>
    <w:rsid w:val="00A635F5"/>
    <w:rsid w:val="00A67920"/>
    <w:rsid w:val="00A71B8E"/>
    <w:rsid w:val="00A73EEB"/>
    <w:rsid w:val="00A75153"/>
    <w:rsid w:val="00A759FA"/>
    <w:rsid w:val="00A8428A"/>
    <w:rsid w:val="00A86907"/>
    <w:rsid w:val="00A93C94"/>
    <w:rsid w:val="00A96155"/>
    <w:rsid w:val="00AA74F3"/>
    <w:rsid w:val="00AA7534"/>
    <w:rsid w:val="00AC0AAE"/>
    <w:rsid w:val="00AC4CC9"/>
    <w:rsid w:val="00AD34F2"/>
    <w:rsid w:val="00AD5358"/>
    <w:rsid w:val="00AE45EE"/>
    <w:rsid w:val="00AE51D3"/>
    <w:rsid w:val="00AE5E14"/>
    <w:rsid w:val="00AF3393"/>
    <w:rsid w:val="00AF63E4"/>
    <w:rsid w:val="00AF6E2F"/>
    <w:rsid w:val="00B0071E"/>
    <w:rsid w:val="00B049E6"/>
    <w:rsid w:val="00B12D59"/>
    <w:rsid w:val="00B15AC0"/>
    <w:rsid w:val="00B20B03"/>
    <w:rsid w:val="00B20E49"/>
    <w:rsid w:val="00B21A41"/>
    <w:rsid w:val="00B2370E"/>
    <w:rsid w:val="00B25E07"/>
    <w:rsid w:val="00B2771A"/>
    <w:rsid w:val="00B27758"/>
    <w:rsid w:val="00B33886"/>
    <w:rsid w:val="00B33CB6"/>
    <w:rsid w:val="00B403BB"/>
    <w:rsid w:val="00B41836"/>
    <w:rsid w:val="00B530D8"/>
    <w:rsid w:val="00B53CD1"/>
    <w:rsid w:val="00B53ECE"/>
    <w:rsid w:val="00B56E9B"/>
    <w:rsid w:val="00B60BB3"/>
    <w:rsid w:val="00B6209F"/>
    <w:rsid w:val="00B64B92"/>
    <w:rsid w:val="00B67F6F"/>
    <w:rsid w:val="00B75717"/>
    <w:rsid w:val="00B76336"/>
    <w:rsid w:val="00B918C1"/>
    <w:rsid w:val="00B91C88"/>
    <w:rsid w:val="00B934F2"/>
    <w:rsid w:val="00B93FAB"/>
    <w:rsid w:val="00BA1D29"/>
    <w:rsid w:val="00BA3DD1"/>
    <w:rsid w:val="00BA45E1"/>
    <w:rsid w:val="00BC4C2D"/>
    <w:rsid w:val="00BC5007"/>
    <w:rsid w:val="00BC5CFE"/>
    <w:rsid w:val="00BD093C"/>
    <w:rsid w:val="00BD2918"/>
    <w:rsid w:val="00BD3092"/>
    <w:rsid w:val="00BD6AAA"/>
    <w:rsid w:val="00BE0225"/>
    <w:rsid w:val="00BE41C4"/>
    <w:rsid w:val="00BE5F29"/>
    <w:rsid w:val="00BF2BED"/>
    <w:rsid w:val="00BF3496"/>
    <w:rsid w:val="00BF4FEB"/>
    <w:rsid w:val="00BF511A"/>
    <w:rsid w:val="00C06473"/>
    <w:rsid w:val="00C06E8F"/>
    <w:rsid w:val="00C10097"/>
    <w:rsid w:val="00C16F00"/>
    <w:rsid w:val="00C2319B"/>
    <w:rsid w:val="00C249EA"/>
    <w:rsid w:val="00C278E6"/>
    <w:rsid w:val="00C3036C"/>
    <w:rsid w:val="00C31FAF"/>
    <w:rsid w:val="00C33903"/>
    <w:rsid w:val="00C345B7"/>
    <w:rsid w:val="00C35B30"/>
    <w:rsid w:val="00C4233B"/>
    <w:rsid w:val="00C44588"/>
    <w:rsid w:val="00C46448"/>
    <w:rsid w:val="00C50648"/>
    <w:rsid w:val="00C53194"/>
    <w:rsid w:val="00C56595"/>
    <w:rsid w:val="00C57B08"/>
    <w:rsid w:val="00C61942"/>
    <w:rsid w:val="00C63530"/>
    <w:rsid w:val="00C63B06"/>
    <w:rsid w:val="00C672F7"/>
    <w:rsid w:val="00C70449"/>
    <w:rsid w:val="00C73549"/>
    <w:rsid w:val="00C7612A"/>
    <w:rsid w:val="00C76DB5"/>
    <w:rsid w:val="00C8118F"/>
    <w:rsid w:val="00C840A5"/>
    <w:rsid w:val="00CA04BD"/>
    <w:rsid w:val="00CA1F6C"/>
    <w:rsid w:val="00CC2615"/>
    <w:rsid w:val="00CC500A"/>
    <w:rsid w:val="00CD00AC"/>
    <w:rsid w:val="00CD0630"/>
    <w:rsid w:val="00CD1F6E"/>
    <w:rsid w:val="00CD2CBA"/>
    <w:rsid w:val="00CD68E8"/>
    <w:rsid w:val="00CE3242"/>
    <w:rsid w:val="00CE3EB4"/>
    <w:rsid w:val="00CF0129"/>
    <w:rsid w:val="00CF0249"/>
    <w:rsid w:val="00CF1782"/>
    <w:rsid w:val="00CF5ADB"/>
    <w:rsid w:val="00CF79DE"/>
    <w:rsid w:val="00D02CAD"/>
    <w:rsid w:val="00D047C2"/>
    <w:rsid w:val="00D06120"/>
    <w:rsid w:val="00D06281"/>
    <w:rsid w:val="00D0629C"/>
    <w:rsid w:val="00D12057"/>
    <w:rsid w:val="00D125B2"/>
    <w:rsid w:val="00D133D2"/>
    <w:rsid w:val="00D15E09"/>
    <w:rsid w:val="00D224E6"/>
    <w:rsid w:val="00D22CE8"/>
    <w:rsid w:val="00D26802"/>
    <w:rsid w:val="00D3018B"/>
    <w:rsid w:val="00D301D2"/>
    <w:rsid w:val="00D33557"/>
    <w:rsid w:val="00D3782B"/>
    <w:rsid w:val="00D448DF"/>
    <w:rsid w:val="00D51F48"/>
    <w:rsid w:val="00D52AFB"/>
    <w:rsid w:val="00D535C2"/>
    <w:rsid w:val="00D57768"/>
    <w:rsid w:val="00D609F2"/>
    <w:rsid w:val="00D61BB5"/>
    <w:rsid w:val="00D64DE1"/>
    <w:rsid w:val="00D723AF"/>
    <w:rsid w:val="00D75E62"/>
    <w:rsid w:val="00D764D2"/>
    <w:rsid w:val="00D81AE9"/>
    <w:rsid w:val="00D86A75"/>
    <w:rsid w:val="00D9069D"/>
    <w:rsid w:val="00D945B0"/>
    <w:rsid w:val="00D94D21"/>
    <w:rsid w:val="00DA16C3"/>
    <w:rsid w:val="00DA1883"/>
    <w:rsid w:val="00DA289D"/>
    <w:rsid w:val="00DA38A2"/>
    <w:rsid w:val="00DA6D2A"/>
    <w:rsid w:val="00DA7866"/>
    <w:rsid w:val="00DA7CBA"/>
    <w:rsid w:val="00DA7DEC"/>
    <w:rsid w:val="00DB1091"/>
    <w:rsid w:val="00DB57FE"/>
    <w:rsid w:val="00DB6030"/>
    <w:rsid w:val="00DC47B8"/>
    <w:rsid w:val="00DC6BE4"/>
    <w:rsid w:val="00DD2B74"/>
    <w:rsid w:val="00DD53B2"/>
    <w:rsid w:val="00DD5685"/>
    <w:rsid w:val="00DE1F87"/>
    <w:rsid w:val="00DE3300"/>
    <w:rsid w:val="00DE7E96"/>
    <w:rsid w:val="00DF19A3"/>
    <w:rsid w:val="00DF3D2D"/>
    <w:rsid w:val="00DF47DB"/>
    <w:rsid w:val="00DF6F1D"/>
    <w:rsid w:val="00DF73DE"/>
    <w:rsid w:val="00E02E10"/>
    <w:rsid w:val="00E03A9B"/>
    <w:rsid w:val="00E0455F"/>
    <w:rsid w:val="00E05248"/>
    <w:rsid w:val="00E103E7"/>
    <w:rsid w:val="00E12B92"/>
    <w:rsid w:val="00E13409"/>
    <w:rsid w:val="00E266E9"/>
    <w:rsid w:val="00E273B3"/>
    <w:rsid w:val="00E31DEF"/>
    <w:rsid w:val="00E37733"/>
    <w:rsid w:val="00E37BD7"/>
    <w:rsid w:val="00E4479E"/>
    <w:rsid w:val="00E50AD2"/>
    <w:rsid w:val="00E511CD"/>
    <w:rsid w:val="00E55C69"/>
    <w:rsid w:val="00E567DB"/>
    <w:rsid w:val="00E61C31"/>
    <w:rsid w:val="00E65B4D"/>
    <w:rsid w:val="00E66A94"/>
    <w:rsid w:val="00E676EC"/>
    <w:rsid w:val="00E70FCD"/>
    <w:rsid w:val="00E726E1"/>
    <w:rsid w:val="00E727C5"/>
    <w:rsid w:val="00E76056"/>
    <w:rsid w:val="00E85FF7"/>
    <w:rsid w:val="00E8737E"/>
    <w:rsid w:val="00E92D6D"/>
    <w:rsid w:val="00E936D2"/>
    <w:rsid w:val="00E956AF"/>
    <w:rsid w:val="00E96CDF"/>
    <w:rsid w:val="00EA40B8"/>
    <w:rsid w:val="00EA69B3"/>
    <w:rsid w:val="00EA69BD"/>
    <w:rsid w:val="00EA7198"/>
    <w:rsid w:val="00EB0F9A"/>
    <w:rsid w:val="00EB4FC0"/>
    <w:rsid w:val="00EC01E8"/>
    <w:rsid w:val="00EC321B"/>
    <w:rsid w:val="00EC529F"/>
    <w:rsid w:val="00EC57E7"/>
    <w:rsid w:val="00EC7829"/>
    <w:rsid w:val="00ED56AD"/>
    <w:rsid w:val="00ED59ED"/>
    <w:rsid w:val="00ED6712"/>
    <w:rsid w:val="00EE688F"/>
    <w:rsid w:val="00EE6C94"/>
    <w:rsid w:val="00EF00BB"/>
    <w:rsid w:val="00EF0F11"/>
    <w:rsid w:val="00EF1CE4"/>
    <w:rsid w:val="00EF5383"/>
    <w:rsid w:val="00EF5767"/>
    <w:rsid w:val="00EF7CCD"/>
    <w:rsid w:val="00F01266"/>
    <w:rsid w:val="00F019D5"/>
    <w:rsid w:val="00F05D28"/>
    <w:rsid w:val="00F11D4E"/>
    <w:rsid w:val="00F1346D"/>
    <w:rsid w:val="00F23393"/>
    <w:rsid w:val="00F26266"/>
    <w:rsid w:val="00F2641A"/>
    <w:rsid w:val="00F26B35"/>
    <w:rsid w:val="00F26C63"/>
    <w:rsid w:val="00F35613"/>
    <w:rsid w:val="00F358F0"/>
    <w:rsid w:val="00F407DD"/>
    <w:rsid w:val="00F44D84"/>
    <w:rsid w:val="00F53151"/>
    <w:rsid w:val="00F56109"/>
    <w:rsid w:val="00F6001B"/>
    <w:rsid w:val="00F66547"/>
    <w:rsid w:val="00F7608F"/>
    <w:rsid w:val="00F77C55"/>
    <w:rsid w:val="00F8096E"/>
    <w:rsid w:val="00F923F6"/>
    <w:rsid w:val="00F93D9C"/>
    <w:rsid w:val="00FA4E3B"/>
    <w:rsid w:val="00FA66D8"/>
    <w:rsid w:val="00FB1C61"/>
    <w:rsid w:val="00FB6CC5"/>
    <w:rsid w:val="00FB7F24"/>
    <w:rsid w:val="00FC01F8"/>
    <w:rsid w:val="00FC2CE9"/>
    <w:rsid w:val="00FC3E16"/>
    <w:rsid w:val="00FC4314"/>
    <w:rsid w:val="00FC4E05"/>
    <w:rsid w:val="00FC58B9"/>
    <w:rsid w:val="00FD0AE5"/>
    <w:rsid w:val="00FD12E9"/>
    <w:rsid w:val="00FD25C6"/>
    <w:rsid w:val="00FD44C0"/>
    <w:rsid w:val="00FE0384"/>
    <w:rsid w:val="00FE0DB3"/>
    <w:rsid w:val="00FE110B"/>
    <w:rsid w:val="00FE158F"/>
    <w:rsid w:val="00FE179F"/>
    <w:rsid w:val="00FE36E8"/>
    <w:rsid w:val="00FE4351"/>
    <w:rsid w:val="00FF09B4"/>
    <w:rsid w:val="00FF13CD"/>
    <w:rsid w:val="00FF34A4"/>
    <w:rsid w:val="00FF517E"/>
    <w:rsid w:val="00FF6F92"/>
    <w:rsid w:val="02F8BE94"/>
    <w:rsid w:val="18D95ADE"/>
    <w:rsid w:val="69EA025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4BD9AD90"/>
  <w15:docId w15:val="{82AA7A8C-4AA4-41F5-9D44-72342CFBE33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10" w:qFormat="1"/>
    <w:lsdException w:name="heading 7" w:semiHidden="1" w:uiPriority="10" w:unhideWhenUsed="1" w:qFormat="1"/>
    <w:lsdException w:name="heading 8" w:semiHidden="1" w:uiPriority="10" w:unhideWhenUsed="1" w:qFormat="1"/>
    <w:lsdException w:name="heading 9" w:semiHidden="1" w:uiPriority="1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/>
    <w:lsdException w:name="Salutation" w:semiHidden="1" w:unhideWhenUsed="1"/>
    <w:lsdException w:name="Date" w:qFormat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 w:qFormat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semiHidden="1" w:uiPriority="29"/>
    <w:lsdException w:name="Intense Quote" w:semiHidden="1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672F7"/>
    <w:pPr>
      <w:spacing w:before="200" w:line="312" w:lineRule="auto"/>
      <w:ind w:left="518"/>
    </w:pPr>
    <w:rPr>
      <w:rFonts w:ascii="Noto Sans" w:hAnsi="Noto Sans" w:cs="Arial"/>
      <w:sz w:val="28"/>
      <w:szCs w:val="26"/>
    </w:rPr>
  </w:style>
  <w:style w:type="paragraph" w:styleId="Heading1">
    <w:name w:val="heading 1"/>
    <w:basedOn w:val="Normal"/>
    <w:next w:val="Normal"/>
    <w:link w:val="Heading1Char"/>
    <w:uiPriority w:val="1"/>
    <w:qFormat/>
    <w:rsid w:val="00540BB4"/>
    <w:pPr>
      <w:spacing w:before="600" w:line="240" w:lineRule="auto"/>
      <w:ind w:left="180"/>
      <w:outlineLvl w:val="0"/>
    </w:pPr>
    <w:rPr>
      <w:rFonts w:ascii="Noto Sans bold" w:hAnsi="Noto Sans bold"/>
      <w:b/>
      <w:bCs/>
      <w:color w:val="2E3192" w:themeColor="text1"/>
      <w:sz w:val="42"/>
      <w:szCs w:val="48"/>
    </w:rPr>
  </w:style>
  <w:style w:type="paragraph" w:styleId="Heading2">
    <w:name w:val="heading 2"/>
    <w:basedOn w:val="Heading1"/>
    <w:next w:val="Normal"/>
    <w:link w:val="Heading2Char"/>
    <w:autoRedefine/>
    <w:uiPriority w:val="1"/>
    <w:qFormat/>
    <w:rsid w:val="00DA6D2A"/>
    <w:pPr>
      <w:shd w:val="clear" w:color="auto" w:fill="D8E1E5"/>
      <w:spacing w:before="240" w:after="240"/>
      <w:ind w:left="187"/>
      <w:outlineLvl w:val="1"/>
    </w:pPr>
    <w:rPr>
      <w:sz w:val="36"/>
      <w:szCs w:val="28"/>
    </w:rPr>
  </w:style>
  <w:style w:type="paragraph" w:styleId="Heading3">
    <w:name w:val="heading 3"/>
    <w:basedOn w:val="Heading2"/>
    <w:next w:val="Normal"/>
    <w:link w:val="Heading3Char"/>
    <w:uiPriority w:val="1"/>
    <w:qFormat/>
    <w:rsid w:val="00D06281"/>
    <w:pPr>
      <w:shd w:val="clear" w:color="auto" w:fill="auto"/>
      <w:outlineLvl w:val="2"/>
    </w:pPr>
    <w:rPr>
      <w:sz w:val="32"/>
    </w:rPr>
  </w:style>
  <w:style w:type="paragraph" w:styleId="Heading4">
    <w:name w:val="heading 4"/>
    <w:basedOn w:val="Heading2"/>
    <w:next w:val="Normal"/>
    <w:link w:val="Heading4Char"/>
    <w:uiPriority w:val="1"/>
    <w:qFormat/>
    <w:rsid w:val="000810E2"/>
    <w:pPr>
      <w:shd w:val="clear" w:color="auto" w:fill="auto"/>
      <w:ind w:left="518"/>
      <w:outlineLvl w:val="3"/>
    </w:pPr>
    <w:rPr>
      <w:rFonts w:ascii="Noto Sans SemiBold" w:hAnsi="Noto Sans SemiBold"/>
      <w:b w:val="0"/>
      <w:iCs/>
      <w:sz w:val="28"/>
    </w:rPr>
  </w:style>
  <w:style w:type="paragraph" w:styleId="Heading5">
    <w:name w:val="heading 5"/>
    <w:basedOn w:val="Normal"/>
    <w:next w:val="Normal"/>
    <w:link w:val="Heading5Char"/>
    <w:uiPriority w:val="10"/>
    <w:semiHidden/>
    <w:qFormat/>
    <w:rsid w:val="006E612C"/>
    <w:pPr>
      <w:keepNext/>
      <w:keepLines/>
      <w:spacing w:before="40"/>
      <w:outlineLvl w:val="4"/>
    </w:pPr>
    <w:rPr>
      <w:rFonts w:asciiTheme="majorHAnsi" w:eastAsiaTheme="majorEastAsia" w:hAnsiTheme="majorHAnsi" w:cstheme="majorBidi"/>
      <w:color w:val="57A747" w:themeColor="accent1" w:themeShade="B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Footer">
    <w:name w:val="footer"/>
    <w:basedOn w:val="Normal"/>
    <w:link w:val="FooterChar"/>
    <w:uiPriority w:val="7"/>
    <w:unhideWhenUsed/>
    <w:rsid w:val="005357E7"/>
    <w:pPr>
      <w:shd w:val="clear" w:color="004982" w:fill="auto"/>
      <w:tabs>
        <w:tab w:val="right" w:pos="10440"/>
      </w:tabs>
      <w:spacing w:before="0" w:line="240" w:lineRule="auto"/>
      <w:ind w:left="0"/>
    </w:pPr>
    <w:rPr>
      <w:sz w:val="22"/>
      <w:szCs w:val="28"/>
    </w:rPr>
  </w:style>
  <w:style w:type="character" w:customStyle="1" w:styleId="FooterChar">
    <w:name w:val="Footer Char"/>
    <w:basedOn w:val="DefaultParagraphFont"/>
    <w:link w:val="Footer"/>
    <w:uiPriority w:val="7"/>
    <w:rsid w:val="005357E7"/>
    <w:rPr>
      <w:rFonts w:ascii="Noto Sans" w:hAnsi="Noto Sans" w:cs="Arial"/>
      <w:sz w:val="22"/>
      <w:szCs w:val="28"/>
      <w:shd w:val="clear" w:color="004982" w:fill="auto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216C13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216C13"/>
    <w:rPr>
      <w:rFonts w:ascii="Tahoma" w:hAnsi="Tahoma" w:cs="Tahoma"/>
      <w:sz w:val="16"/>
      <w:szCs w:val="16"/>
    </w:rPr>
  </w:style>
  <w:style w:type="character" w:customStyle="1" w:styleId="Heading2Char">
    <w:name w:val="Heading 2 Char"/>
    <w:basedOn w:val="DefaultParagraphFont"/>
    <w:link w:val="Heading2"/>
    <w:uiPriority w:val="1"/>
    <w:rsid w:val="00DA6D2A"/>
    <w:rPr>
      <w:rFonts w:ascii="Noto Sans bold" w:hAnsi="Noto Sans bold" w:cs="Arial"/>
      <w:b/>
      <w:bCs/>
      <w:color w:val="2E3192" w:themeColor="text1"/>
      <w:sz w:val="36"/>
      <w:szCs w:val="28"/>
      <w:shd w:val="clear" w:color="auto" w:fill="D8E1E5"/>
    </w:rPr>
  </w:style>
  <w:style w:type="character" w:customStyle="1" w:styleId="Heading3Char">
    <w:name w:val="Heading 3 Char"/>
    <w:basedOn w:val="DefaultParagraphFont"/>
    <w:link w:val="Heading3"/>
    <w:uiPriority w:val="1"/>
    <w:rsid w:val="00D06281"/>
    <w:rPr>
      <w:rFonts w:ascii="Aptos" w:hAnsi="Aptos" w:cs="Arial"/>
      <w:b/>
      <w:bCs/>
      <w:color w:val="2E3192" w:themeColor="text1"/>
      <w:sz w:val="32"/>
      <w:szCs w:val="28"/>
    </w:rPr>
  </w:style>
  <w:style w:type="character" w:styleId="UnresolvedMention">
    <w:name w:val="Unresolved Mention"/>
    <w:basedOn w:val="DefaultParagraphFont"/>
    <w:uiPriority w:val="99"/>
    <w:semiHidden/>
    <w:unhideWhenUsed/>
    <w:rsid w:val="007C54C1"/>
    <w:rPr>
      <w:color w:val="605E5C"/>
      <w:shd w:val="clear" w:color="auto" w:fill="E1DFDD"/>
    </w:rPr>
  </w:style>
  <w:style w:type="paragraph" w:styleId="NoSpacing">
    <w:name w:val="No Spacing"/>
    <w:uiPriority w:val="2"/>
    <w:rsid w:val="008468B7"/>
    <w:pPr>
      <w:numPr>
        <w:numId w:val="13"/>
      </w:numPr>
    </w:pPr>
    <w:rPr>
      <w:rFonts w:ascii="Aptos" w:hAnsi="Aptos" w:cs="Arial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1"/>
    <w:rsid w:val="000810E2"/>
    <w:rPr>
      <w:rFonts w:ascii="Noto Sans SemiBold" w:hAnsi="Noto Sans SemiBold" w:cs="Arial"/>
      <w:bCs/>
      <w:iCs/>
      <w:color w:val="2E3192" w:themeColor="text1"/>
      <w:sz w:val="28"/>
      <w:szCs w:val="28"/>
    </w:rPr>
  </w:style>
  <w:style w:type="character" w:customStyle="1" w:styleId="Heading1Char">
    <w:name w:val="Heading 1 Char"/>
    <w:link w:val="Heading1"/>
    <w:uiPriority w:val="1"/>
    <w:rsid w:val="00540BB4"/>
    <w:rPr>
      <w:rFonts w:ascii="Noto Sans bold" w:hAnsi="Noto Sans bold" w:cs="Arial"/>
      <w:b/>
      <w:bCs/>
      <w:color w:val="2E3192" w:themeColor="text1"/>
      <w:sz w:val="42"/>
      <w:szCs w:val="48"/>
    </w:rPr>
  </w:style>
  <w:style w:type="paragraph" w:styleId="ListParagraph">
    <w:name w:val="List Paragraph"/>
    <w:basedOn w:val="Normal"/>
    <w:link w:val="ListParagraphChar"/>
    <w:autoRedefine/>
    <w:uiPriority w:val="9"/>
    <w:qFormat/>
    <w:rsid w:val="00C672F7"/>
    <w:pPr>
      <w:numPr>
        <w:numId w:val="34"/>
      </w:numPr>
      <w:spacing w:before="120" w:after="120"/>
    </w:pPr>
  </w:style>
  <w:style w:type="character" w:styleId="Hyperlink">
    <w:name w:val="Hyperlink"/>
    <w:uiPriority w:val="99"/>
    <w:qFormat/>
    <w:rsid w:val="0017400F"/>
    <w:rPr>
      <w:rFonts w:ascii="Noto Sans Medium" w:hAnsi="Noto Sans Medium"/>
      <w:color w:val="2E3192"/>
      <w:sz w:val="24"/>
      <w:u w:val="single"/>
    </w:rPr>
  </w:style>
  <w:style w:type="character" w:customStyle="1" w:styleId="ListParagraphChar">
    <w:name w:val="List Paragraph Char"/>
    <w:link w:val="ListParagraph"/>
    <w:uiPriority w:val="9"/>
    <w:rsid w:val="00C672F7"/>
    <w:rPr>
      <w:rFonts w:ascii="Noto Sans" w:hAnsi="Noto Sans" w:cs="Arial"/>
      <w:sz w:val="28"/>
      <w:szCs w:val="26"/>
    </w:rPr>
  </w:style>
  <w:style w:type="character" w:styleId="Emphasis">
    <w:name w:val="Emphasis"/>
    <w:basedOn w:val="DefaultParagraphFont"/>
    <w:uiPriority w:val="9"/>
    <w:rsid w:val="00D33557"/>
    <w:rPr>
      <w:i/>
      <w:iCs/>
    </w:rPr>
  </w:style>
  <w:style w:type="character" w:styleId="Strong">
    <w:name w:val="Strong"/>
    <w:basedOn w:val="DefaultParagraphFont"/>
    <w:uiPriority w:val="9"/>
    <w:qFormat/>
    <w:rsid w:val="006D70A7"/>
    <w:rPr>
      <w:rFonts w:ascii="Noto Sans" w:hAnsi="Noto Sans"/>
      <w:b/>
      <w:bCs/>
      <w:color w:val="2E3192"/>
    </w:rPr>
  </w:style>
  <w:style w:type="paragraph" w:styleId="TOC1">
    <w:name w:val="toc 1"/>
    <w:basedOn w:val="Normal"/>
    <w:next w:val="Normal"/>
    <w:autoRedefine/>
    <w:uiPriority w:val="39"/>
    <w:unhideWhenUsed/>
    <w:rsid w:val="002E3A88"/>
    <w:pPr>
      <w:tabs>
        <w:tab w:val="right" w:leader="dot" w:pos="10503"/>
      </w:tabs>
      <w:spacing w:after="100"/>
    </w:pPr>
    <w:rPr>
      <w:b/>
      <w:color w:val="2E3192"/>
    </w:rPr>
  </w:style>
  <w:style w:type="paragraph" w:styleId="TOC2">
    <w:name w:val="toc 2"/>
    <w:basedOn w:val="Normal"/>
    <w:next w:val="Normal"/>
    <w:autoRedefine/>
    <w:uiPriority w:val="39"/>
    <w:unhideWhenUsed/>
    <w:rsid w:val="00C10097"/>
    <w:pPr>
      <w:tabs>
        <w:tab w:val="right" w:leader="dot" w:pos="10502"/>
      </w:tabs>
      <w:spacing w:after="100"/>
      <w:ind w:left="720"/>
    </w:pPr>
  </w:style>
  <w:style w:type="paragraph" w:styleId="TOC3">
    <w:name w:val="toc 3"/>
    <w:basedOn w:val="Normal"/>
    <w:next w:val="Normal"/>
    <w:autoRedefine/>
    <w:uiPriority w:val="39"/>
    <w:unhideWhenUsed/>
    <w:rsid w:val="00C10097"/>
    <w:pPr>
      <w:tabs>
        <w:tab w:val="right" w:leader="dot" w:pos="10502"/>
      </w:tabs>
      <w:spacing w:after="100"/>
      <w:ind w:left="1008"/>
    </w:pPr>
  </w:style>
  <w:style w:type="character" w:styleId="PlaceholderText">
    <w:name w:val="Placeholder Text"/>
    <w:basedOn w:val="DefaultParagraphFont"/>
    <w:uiPriority w:val="99"/>
    <w:semiHidden/>
    <w:rsid w:val="00761EFB"/>
    <w:rPr>
      <w:color w:val="808080"/>
    </w:rPr>
  </w:style>
  <w:style w:type="character" w:customStyle="1" w:styleId="Heading5Char">
    <w:name w:val="Heading 5 Char"/>
    <w:basedOn w:val="DefaultParagraphFont"/>
    <w:link w:val="Heading5"/>
    <w:uiPriority w:val="10"/>
    <w:semiHidden/>
    <w:rsid w:val="00D15E09"/>
    <w:rPr>
      <w:rFonts w:asciiTheme="majorHAnsi" w:eastAsiaTheme="majorEastAsia" w:hAnsiTheme="majorHAnsi" w:cstheme="majorBidi"/>
      <w:noProof/>
      <w:color w:val="57A747" w:themeColor="accent1" w:themeShade="BF"/>
      <w:sz w:val="26"/>
      <w:szCs w:val="26"/>
    </w:rPr>
  </w:style>
  <w:style w:type="paragraph" w:customStyle="1" w:styleId="Programname">
    <w:name w:val="Program name"/>
    <w:basedOn w:val="Officename"/>
    <w:uiPriority w:val="1"/>
    <w:qFormat/>
    <w:rsid w:val="009D310B"/>
    <w:rPr>
      <w:b/>
      <w:bCs/>
    </w:rPr>
  </w:style>
  <w:style w:type="paragraph" w:customStyle="1" w:styleId="Officename">
    <w:name w:val="Office name"/>
    <w:basedOn w:val="Normal"/>
    <w:uiPriority w:val="2"/>
    <w:qFormat/>
    <w:rsid w:val="009D310B"/>
    <w:pPr>
      <w:shd w:val="solid" w:color="FFFFFF" w:fill="auto"/>
      <w:spacing w:before="0" w:line="240" w:lineRule="auto"/>
      <w:ind w:left="0"/>
    </w:pPr>
    <w:rPr>
      <w:color w:val="2E3192"/>
      <w:sz w:val="26"/>
    </w:rPr>
  </w:style>
  <w:style w:type="numbering" w:customStyle="1" w:styleId="Style1">
    <w:name w:val="Style1"/>
    <w:uiPriority w:val="99"/>
    <w:rsid w:val="006F3C71"/>
    <w:pPr>
      <w:numPr>
        <w:numId w:val="31"/>
      </w:numPr>
    </w:pPr>
  </w:style>
  <w:style w:type="paragraph" w:customStyle="1" w:styleId="LastPageProgramInfoBox">
    <w:name w:val="LastPage Program InfoBox"/>
    <w:uiPriority w:val="6"/>
    <w:qFormat/>
    <w:rsid w:val="00D764D2"/>
    <w:pPr>
      <w:shd w:val="clear" w:color="004982" w:fill="auto"/>
      <w:ind w:left="216" w:right="144"/>
    </w:pPr>
    <w:rPr>
      <w:rFonts w:ascii="Noto Sans" w:hAnsi="Noto Sans" w:cs="Arial"/>
      <w:noProof/>
      <w:color w:val="2E3192"/>
      <w:sz w:val="24"/>
      <w:szCs w:val="26"/>
    </w:rPr>
  </w:style>
  <w:style w:type="paragraph" w:customStyle="1" w:styleId="AltStatement">
    <w:name w:val="AltStatement"/>
    <w:basedOn w:val="Normal"/>
    <w:uiPriority w:val="6"/>
    <w:qFormat/>
    <w:rsid w:val="002139DA"/>
    <w:pPr>
      <w:spacing w:before="720" w:after="480" w:line="380" w:lineRule="exact"/>
      <w:ind w:left="202" w:right="158"/>
    </w:pPr>
  </w:style>
  <w:style w:type="paragraph" w:styleId="TOCHeading">
    <w:name w:val="TOC Heading"/>
    <w:basedOn w:val="Heading2"/>
    <w:next w:val="Normal"/>
    <w:link w:val="TOCHeadingChar"/>
    <w:uiPriority w:val="39"/>
    <w:unhideWhenUsed/>
    <w:qFormat/>
    <w:rsid w:val="00FA66D8"/>
    <w:pPr>
      <w:shd w:val="clear" w:color="auto" w:fill="auto"/>
      <w:spacing w:before="360"/>
      <w:outlineLvl w:val="9"/>
    </w:pPr>
    <w:rPr>
      <w:szCs w:val="32"/>
    </w:rPr>
  </w:style>
  <w:style w:type="character" w:customStyle="1" w:styleId="TOCHeadingChar">
    <w:name w:val="TOC Heading Char"/>
    <w:basedOn w:val="Heading1Char"/>
    <w:link w:val="TOCHeading"/>
    <w:uiPriority w:val="39"/>
    <w:rsid w:val="00FA66D8"/>
    <w:rPr>
      <w:rFonts w:ascii="Noto Sans bold" w:hAnsi="Noto Sans bold" w:cs="Arial"/>
      <w:b/>
      <w:bCs/>
      <w:color w:val="2E3192" w:themeColor="text1"/>
      <w:sz w:val="36"/>
      <w:szCs w:val="32"/>
    </w:rPr>
  </w:style>
  <w:style w:type="paragraph" w:styleId="Header">
    <w:name w:val="header"/>
    <w:basedOn w:val="Normal"/>
    <w:link w:val="HeaderChar"/>
    <w:uiPriority w:val="99"/>
    <w:unhideWhenUsed/>
    <w:rsid w:val="0039415B"/>
    <w:pPr>
      <w:spacing w:before="0" w:after="240" w:line="240" w:lineRule="auto"/>
      <w:ind w:left="187"/>
    </w:pPr>
    <w:rPr>
      <w:color w:val="2E3192"/>
    </w:rPr>
  </w:style>
  <w:style w:type="character" w:customStyle="1" w:styleId="HeaderChar">
    <w:name w:val="Header Char"/>
    <w:basedOn w:val="DefaultParagraphFont"/>
    <w:link w:val="Header"/>
    <w:uiPriority w:val="99"/>
    <w:rsid w:val="0039415B"/>
    <w:rPr>
      <w:rFonts w:ascii="Noto Sans" w:hAnsi="Noto Sans" w:cs="Arial"/>
      <w:color w:val="2E3192"/>
      <w:sz w:val="24"/>
      <w:szCs w:val="26"/>
    </w:rPr>
  </w:style>
  <w:style w:type="paragraph" w:styleId="Date">
    <w:name w:val="Date"/>
    <w:basedOn w:val="Normal"/>
    <w:next w:val="Normal"/>
    <w:link w:val="DateChar"/>
    <w:uiPriority w:val="99"/>
    <w:qFormat/>
    <w:rsid w:val="0039415B"/>
    <w:pPr>
      <w:spacing w:before="0" w:after="360"/>
      <w:ind w:left="0"/>
    </w:pPr>
    <w:rPr>
      <w:color w:val="2E3192"/>
      <w:szCs w:val="28"/>
    </w:rPr>
  </w:style>
  <w:style w:type="character" w:customStyle="1" w:styleId="DateChar">
    <w:name w:val="Date Char"/>
    <w:basedOn w:val="DefaultParagraphFont"/>
    <w:link w:val="Date"/>
    <w:uiPriority w:val="99"/>
    <w:rsid w:val="0039415B"/>
    <w:rPr>
      <w:rFonts w:ascii="Noto Sans" w:hAnsi="Noto Sans" w:cs="Arial"/>
      <w:color w:val="2E3192"/>
      <w:sz w:val="24"/>
      <w:szCs w:val="28"/>
    </w:rPr>
  </w:style>
  <w:style w:type="character" w:styleId="FollowedHyperlink">
    <w:name w:val="FollowedHyperlink"/>
    <w:basedOn w:val="DefaultParagraphFont"/>
    <w:uiPriority w:val="99"/>
    <w:semiHidden/>
    <w:unhideWhenUsed/>
    <w:rsid w:val="009D191C"/>
    <w:rPr>
      <w:color w:val="2E3192" w:themeColor="followedHyperlink"/>
      <w:u w:val="single"/>
    </w:rPr>
  </w:style>
  <w:style w:type="paragraph" w:customStyle="1" w:styleId="BodyText1">
    <w:name w:val="Body Text1"/>
    <w:basedOn w:val="Normal"/>
    <w:autoRedefine/>
    <w:qFormat/>
    <w:rsid w:val="00C672F7"/>
    <w:pPr>
      <w:ind w:left="202"/>
    </w:pPr>
  </w:style>
  <w:style w:type="character" w:styleId="CommentReference">
    <w:name w:val="annotation reference"/>
    <w:basedOn w:val="DefaultParagraphFont"/>
    <w:uiPriority w:val="99"/>
    <w:semiHidden/>
    <w:unhideWhenUsed/>
    <w:rsid w:val="00B27758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B27758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B27758"/>
    <w:rPr>
      <w:rFonts w:ascii="Noto Sans" w:hAnsi="Noto Sans" w:cs="Aria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B27758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B27758"/>
    <w:rPr>
      <w:rFonts w:ascii="Noto Sans" w:hAnsi="Noto Sans" w:cs="Arial"/>
      <w:b/>
      <w:bCs/>
    </w:rPr>
  </w:style>
  <w:style w:type="paragraph" w:customStyle="1" w:styleId="C0D38C9D2C8542CA97735CA7E6247CE7">
    <w:name w:val="C0D38C9D2C8542CA97735CA7E6247CE7"/>
    <w:rsid w:val="004C15A2"/>
    <w:pPr>
      <w:spacing w:after="160" w:line="278" w:lineRule="auto"/>
    </w:pPr>
    <w:rPr>
      <w:rFonts w:asciiTheme="minorHAnsi" w:eastAsiaTheme="minorEastAsia" w:hAnsiTheme="minorHAnsi" w:cstheme="minorBidi"/>
      <w:kern w:val="2"/>
      <w:sz w:val="24"/>
      <w:szCs w:val="24"/>
      <w14:ligatures w14:val="standardContextual"/>
    </w:rPr>
  </w:style>
  <w:style w:type="paragraph" w:customStyle="1" w:styleId="paragraph">
    <w:name w:val="paragraph"/>
    <w:basedOn w:val="Normal"/>
    <w:rsid w:val="004C15A2"/>
    <w:pPr>
      <w:spacing w:before="100" w:beforeAutospacing="1" w:after="100" w:afterAutospacing="1" w:line="240" w:lineRule="auto"/>
      <w:ind w:left="0"/>
    </w:pPr>
    <w:rPr>
      <w:rFonts w:ascii="Times New Roman" w:eastAsia="Times New Roman" w:hAnsi="Times New Roman" w:cs="Times New Roman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9558701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926750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4172287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openxmlformats.org/officeDocument/2006/relationships/hyperlink" Target="mailto:apd.ltss@odhsoha.oregon.gov" TargetMode="Externa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19" Type="http://schemas.openxmlformats.org/officeDocument/2006/relationships/font" Target="fonts/font19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BB948B675DA4E699C2D967D4C7591B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583C2A0-6DAE-4F8A-B954-9A72FDC8AC0F}"/>
      </w:docPartPr>
      <w:docPartBody>
        <w:p w:rsidR="006C4D65" w:rsidRDefault="00CA16F3" w:rsidP="00CA16F3">
          <w:pPr>
            <w:pStyle w:val="9BB948B675DA4E699C2D967D4C7591B02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a date.</w:t>
          </w:r>
        </w:p>
      </w:docPartBody>
    </w:docPart>
    <w:docPart>
      <w:docPartPr>
        <w:name w:val="07C17C4C6B514A6D92EF8EAE6851B7B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796C875-587B-46A7-B60D-0B8E3847C4D2}"/>
      </w:docPartPr>
      <w:docPartBody>
        <w:p w:rsidR="006C4D65" w:rsidRDefault="00CA16F3" w:rsidP="00CA16F3">
          <w:pPr>
            <w:pStyle w:val="07C17C4C6B514A6D92EF8EAE6851B7B02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text.</w:t>
          </w:r>
        </w:p>
      </w:docPartBody>
    </w:docPart>
    <w:docPart>
      <w:docPartPr>
        <w:name w:val="26516042790D47AFA3850417796C3A8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F5142D-0EB2-4251-90A6-EAE5E9D1A994}"/>
      </w:docPartPr>
      <w:docPartBody>
        <w:p w:rsidR="006C4D65" w:rsidRDefault="00CA16F3" w:rsidP="00CA16F3">
          <w:pPr>
            <w:pStyle w:val="26516042790D47AFA3850417796C3A882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a date.</w:t>
          </w:r>
        </w:p>
      </w:docPartBody>
    </w:docPart>
    <w:docPart>
      <w:docPartPr>
        <w:name w:val="69DA4E6FD1C0417792664F935734826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6911D39-23AB-4B79-896D-521724FEB86B}"/>
      </w:docPartPr>
      <w:docPartBody>
        <w:p w:rsidR="006C4D65" w:rsidRDefault="00CA16F3" w:rsidP="00CA16F3">
          <w:pPr>
            <w:pStyle w:val="69DA4E6FD1C0417792664F935734826E2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a date.</w:t>
          </w:r>
        </w:p>
      </w:docPartBody>
    </w:docPart>
    <w:docPart>
      <w:docPartPr>
        <w:name w:val="013B300FFCF84AE2AEB31FF40BA709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0423F48-D15E-4D9F-B217-C38B63CCA2CE}"/>
      </w:docPartPr>
      <w:docPartBody>
        <w:p w:rsidR="00BC2C09" w:rsidRDefault="00CA16F3" w:rsidP="00CA16F3">
          <w:pPr>
            <w:pStyle w:val="013B300FFCF84AE2AEB31FF40BA709EC1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text.</w:t>
          </w:r>
        </w:p>
      </w:docPartBody>
    </w:docPart>
    <w:docPart>
      <w:docPartPr>
        <w:name w:val="698983879932465AAD15580B2EC0E0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4CE71E7-C00C-4284-8E10-82228637CB35}"/>
      </w:docPartPr>
      <w:docPartBody>
        <w:p w:rsidR="00BC2C09" w:rsidRDefault="00CA16F3" w:rsidP="00CA16F3">
          <w:pPr>
            <w:pStyle w:val="698983879932465AAD15580B2EC0E0A71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text.</w:t>
          </w:r>
        </w:p>
      </w:docPartBody>
    </w:docPart>
    <w:docPart>
      <w:docPartPr>
        <w:name w:val="B3A2F824C18142CD974976F5352516A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64F7EA4-286A-4655-B74E-064D8650ADC1}"/>
      </w:docPartPr>
      <w:docPartBody>
        <w:p w:rsidR="00BC2C09" w:rsidRDefault="00CA16F3" w:rsidP="00CA16F3">
          <w:pPr>
            <w:pStyle w:val="B3A2F824C18142CD974976F5352516AF1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text.</w:t>
          </w:r>
        </w:p>
      </w:docPartBody>
    </w:docPart>
    <w:docPart>
      <w:docPartPr>
        <w:name w:val="F42CD6DD69E44B7DAE3EB640CB68118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033FC3D-58C5-49B3-9489-7B8A7D04B72E}"/>
      </w:docPartPr>
      <w:docPartBody>
        <w:p w:rsidR="00BC2C09" w:rsidRDefault="00CA16F3" w:rsidP="00CA16F3">
          <w:pPr>
            <w:pStyle w:val="F42CD6DD69E44B7DAE3EB640CB68118D1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text.</w:t>
          </w:r>
        </w:p>
      </w:docPartBody>
    </w:docPart>
    <w:docPart>
      <w:docPartPr>
        <w:name w:val="8A68039D0799482E8CFB18544C06F83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96CC01-AD00-4BBF-BB9A-4E5513AF46A3}"/>
      </w:docPartPr>
      <w:docPartBody>
        <w:p w:rsidR="00BC2C09" w:rsidRDefault="00CA16F3" w:rsidP="00CA16F3">
          <w:pPr>
            <w:pStyle w:val="8A68039D0799482E8CFB18544C06F83E1"/>
          </w:pPr>
          <w:r>
            <w:rPr>
              <w:rStyle w:val="PlaceholderText"/>
            </w:rPr>
            <w:t>Select</w:t>
          </w:r>
          <w:r w:rsidRPr="00FC4E05">
            <w:rPr>
              <w:rStyle w:val="PlaceholderText"/>
            </w:rPr>
            <w:t xml:space="preserve"> to enter text.</w:t>
          </w:r>
        </w:p>
      </w:docPartBody>
    </w:docPart>
    <w:docPart>
      <w:docPartPr>
        <w:name w:val="3F848632AA184761B75650C29B170C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E5F67D-B52E-4A17-B038-D589B0F423BD}"/>
      </w:docPartPr>
      <w:docPartBody>
        <w:p w:rsidR="00BC2C09" w:rsidRDefault="00CA16F3" w:rsidP="00CA16F3">
          <w:pPr>
            <w:pStyle w:val="3F848632AA184761B75650C29B170C501"/>
          </w:pPr>
          <w:r>
            <w:rPr>
              <w:rStyle w:val="PlaceholderText"/>
            </w:rPr>
            <w:t xml:space="preserve">Select </w:t>
          </w:r>
          <w:r w:rsidRPr="00FC4E05">
            <w:rPr>
              <w:rStyle w:val="PlaceholderText"/>
            </w:rPr>
            <w:t>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Noto Sans">
    <w:panose1 w:val="020B0502040504020204"/>
    <w:charset w:val="00"/>
    <w:family w:val="swiss"/>
    <w:pitch w:val="variable"/>
    <w:sig w:usb0="E00082FF" w:usb1="400078FF" w:usb2="00000021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Noto Sans bold">
    <w:panose1 w:val="00000000000000000000"/>
    <w:charset w:val="00"/>
    <w:family w:val="roman"/>
    <w:notTrueType/>
    <w:pitch w:val="default"/>
  </w:font>
  <w:font w:name="Noto Sans SemiBold">
    <w:charset w:val="00"/>
    <w:family w:val="swiss"/>
    <w:pitch w:val="variable"/>
    <w:sig w:usb0="E00002FF" w:usb1="4000201F" w:usb2="08000029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Tahoma">
    <w:altName w:val="arial"/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Noto Sans Medium">
    <w:altName w:val="Calibri"/>
    <w:charset w:val="00"/>
    <w:family w:val="swiss"/>
    <w:pitch w:val="variable"/>
    <w:sig w:usb0="E00002FF" w:usb1="4000201F" w:usb2="08000029" w:usb3="00000000" w:csb0="000001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A009A"/>
    <w:rsid w:val="00061BE6"/>
    <w:rsid w:val="001613A5"/>
    <w:rsid w:val="00424216"/>
    <w:rsid w:val="004F645B"/>
    <w:rsid w:val="00601C85"/>
    <w:rsid w:val="006C4D65"/>
    <w:rsid w:val="00A213F1"/>
    <w:rsid w:val="00BC2C09"/>
    <w:rsid w:val="00CA16F3"/>
    <w:rsid w:val="00EA009A"/>
    <w:rsid w:val="00FA6FAA"/>
    <w:rsid w:val="00FB1C6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CA16F3"/>
    <w:rPr>
      <w:color w:val="808080"/>
    </w:rPr>
  </w:style>
  <w:style w:type="paragraph" w:customStyle="1" w:styleId="9BB948B675DA4E699C2D967D4C7591B02">
    <w:name w:val="9BB948B675DA4E699C2D967D4C7591B02"/>
    <w:rsid w:val="00CA16F3"/>
    <w:pPr>
      <w:spacing w:before="200" w:after="0" w:line="312" w:lineRule="auto"/>
      <w:ind w:left="518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07C17C4C6B514A6D92EF8EAE6851B7B02">
    <w:name w:val="07C17C4C6B514A6D92EF8EAE6851B7B02"/>
    <w:rsid w:val="00CA16F3"/>
    <w:pPr>
      <w:spacing w:before="200" w:after="0" w:line="312" w:lineRule="auto"/>
      <w:ind w:left="518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26516042790D47AFA3850417796C3A882">
    <w:name w:val="26516042790D47AFA3850417796C3A882"/>
    <w:rsid w:val="00CA16F3"/>
    <w:pPr>
      <w:spacing w:before="200" w:after="0" w:line="312" w:lineRule="auto"/>
      <w:ind w:left="518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69DA4E6FD1C0417792664F935734826E2">
    <w:name w:val="69DA4E6FD1C0417792664F935734826E2"/>
    <w:rsid w:val="00CA16F3"/>
    <w:pPr>
      <w:spacing w:before="200" w:after="0" w:line="312" w:lineRule="auto"/>
      <w:ind w:left="518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013B300FFCF84AE2AEB31FF40BA709EC1">
    <w:name w:val="013B300FFCF84AE2AEB31FF40BA709EC1"/>
    <w:rsid w:val="00CA16F3"/>
    <w:pPr>
      <w:spacing w:before="200" w:after="0" w:line="312" w:lineRule="auto"/>
      <w:ind w:left="518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698983879932465AAD15580B2EC0E0A71">
    <w:name w:val="698983879932465AAD15580B2EC0E0A71"/>
    <w:rsid w:val="00CA16F3"/>
    <w:pPr>
      <w:spacing w:before="200" w:after="0" w:line="312" w:lineRule="auto"/>
      <w:ind w:left="518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B3A2F824C18142CD974976F5352516AF1">
    <w:name w:val="B3A2F824C18142CD974976F5352516AF1"/>
    <w:rsid w:val="00CA16F3"/>
    <w:pPr>
      <w:spacing w:before="200" w:after="0" w:line="312" w:lineRule="auto"/>
      <w:ind w:left="202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F42CD6DD69E44B7DAE3EB640CB68118D1">
    <w:name w:val="F42CD6DD69E44B7DAE3EB640CB68118D1"/>
    <w:rsid w:val="00CA16F3"/>
    <w:pPr>
      <w:spacing w:before="200" w:after="0" w:line="312" w:lineRule="auto"/>
      <w:ind w:left="202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8A68039D0799482E8CFB18544C06F83E1">
    <w:name w:val="8A68039D0799482E8CFB18544C06F83E1"/>
    <w:rsid w:val="00CA16F3"/>
    <w:pPr>
      <w:spacing w:before="200" w:after="0" w:line="312" w:lineRule="auto"/>
      <w:ind w:left="202"/>
    </w:pPr>
    <w:rPr>
      <w:rFonts w:ascii="Noto Sans" w:eastAsia="Calibri" w:hAnsi="Noto Sans" w:cs="Arial"/>
      <w:kern w:val="0"/>
      <w:sz w:val="28"/>
      <w:szCs w:val="26"/>
      <w14:ligatures w14:val="none"/>
    </w:rPr>
  </w:style>
  <w:style w:type="paragraph" w:customStyle="1" w:styleId="3F848632AA184761B75650C29B170C501">
    <w:name w:val="3F848632AA184761B75650C29B170C501"/>
    <w:rsid w:val="00CA16F3"/>
    <w:pPr>
      <w:spacing w:before="200" w:after="0" w:line="312" w:lineRule="auto"/>
      <w:ind w:left="202"/>
    </w:pPr>
    <w:rPr>
      <w:rFonts w:ascii="Noto Sans" w:eastAsia="Calibri" w:hAnsi="Noto Sans" w:cs="Arial"/>
      <w:kern w:val="0"/>
      <w:sz w:val="28"/>
      <w:szCs w:val="26"/>
      <w14:ligatures w14:val="none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Custom 3">
      <a:dk1>
        <a:srgbClr val="2E3192"/>
      </a:dk1>
      <a:lt1>
        <a:srgbClr val="FFFFFF"/>
      </a:lt1>
      <a:dk2>
        <a:srgbClr val="2E3192"/>
      </a:dk2>
      <a:lt2>
        <a:srgbClr val="B4DCF5"/>
      </a:lt2>
      <a:accent1>
        <a:srgbClr val="86C679"/>
      </a:accent1>
      <a:accent2>
        <a:srgbClr val="F5F3EE"/>
      </a:accent2>
      <a:accent3>
        <a:srgbClr val="ECD263"/>
      </a:accent3>
      <a:accent4>
        <a:srgbClr val="A91F50"/>
      </a:accent4>
      <a:accent5>
        <a:srgbClr val="EDDFD4"/>
      </a:accent5>
      <a:accent6>
        <a:srgbClr val="414042"/>
      </a:accent6>
      <a:hlink>
        <a:srgbClr val="2E3192"/>
      </a:hlink>
      <a:folHlink>
        <a:srgbClr val="2E319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Guide_x0020_or_x0020_Manual xmlns="67fac20e-0c0c-494a-ad0a-44a92a6fe846">false</Guide_x0020_or_x0020_Manual>
    <PublishingExpirationDate xmlns="http://schemas.microsoft.com/sharepoint/v3" xsi:nil="true"/>
    <TranslationStateListUrl xmlns="http://schemas.microsoft.com/sharepoint/v3">
      <Url xsi:nil="true"/>
      <Description xsi:nil="true"/>
    </TranslationStateListUrl>
    <PublishingStartDate xmlns="http://schemas.microsoft.com/sharepoint/v3" xsi:nil="true"/>
    <Date xmlns="67fac20e-0c0c-494a-ad0a-44a92a6fe846" xsi:nil="true"/>
    <Program xmlns="67fac20e-0c0c-494a-ad0a-44a92a6fe846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86A5E63F88964EB7B5D59A08F6C1B2" ma:contentTypeVersion="14" ma:contentTypeDescription="Create a new document." ma:contentTypeScope="" ma:versionID="4de4aa423e2890de7f95fd796808d280">
  <xsd:schema xmlns:xsd="http://www.w3.org/2001/XMLSchema" xmlns:xs="http://www.w3.org/2001/XMLSchema" xmlns:p="http://schemas.microsoft.com/office/2006/metadata/properties" xmlns:ns1="http://schemas.microsoft.com/sharepoint/v3" xmlns:ns2="67fac20e-0c0c-494a-ad0a-44a92a6fe846" xmlns:ns3="49e1b1f5-4598-4f10-9cb7-32cc96214367" xmlns:ns4="http://schemas.microsoft.com/sharepoint/v4" targetNamespace="http://schemas.microsoft.com/office/2006/metadata/properties" ma:root="true" ma:fieldsID="3525b28b3b70365c00d5722c73da3f46" ns1:_="" ns2:_="" ns3:_="" ns4:_="">
    <xsd:import namespace="http://schemas.microsoft.com/sharepoint/v3"/>
    <xsd:import namespace="67fac20e-0c0c-494a-ad0a-44a92a6fe846"/>
    <xsd:import namespace="49e1b1f5-4598-4f10-9cb7-32cc96214367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Guide_x0020_or_x0020_Manual" minOccurs="0"/>
                <xsd:element ref="ns2:Date" minOccurs="0"/>
                <xsd:element ref="ns2:Program" minOccurs="0"/>
                <xsd:element ref="ns1:PublishingStartDate" minOccurs="0"/>
                <xsd:element ref="ns1:PublishingExpirationDate" minOccurs="0"/>
                <xsd:element ref="ns3:SharedWithUsers" minOccurs="0"/>
                <xsd:element ref="ns1:TranslationStateListUrl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6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7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TranslationStateListUrl" ma:index="13" nillable="true" ma:displayName="List Link" ma:hidden="true" ma:internalName="TranslationStateList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fac20e-0c0c-494a-ad0a-44a92a6fe846" elementFormDefault="qualified">
    <xsd:import namespace="http://schemas.microsoft.com/office/2006/documentManagement/types"/>
    <xsd:import namespace="http://schemas.microsoft.com/office/infopath/2007/PartnerControls"/>
    <xsd:element name="Guide_x0020_or_x0020_Manual" ma:index="2" nillable="true" ma:displayName="Guide or Manual" ma:default="0" ma:internalName="Guide_x0020_or_x0020_Manual">
      <xsd:simpleType>
        <xsd:restriction base="dms:Boolean"/>
      </xsd:simpleType>
    </xsd:element>
    <xsd:element name="Date" ma:index="3" nillable="true" ma:displayName="Date" ma:description="For Guides or Manuals only" ma:format="DateOnly" ma:internalName="Date">
      <xsd:simpleType>
        <xsd:restriction base="dms:DateTime"/>
      </xsd:simpleType>
    </xsd:element>
    <xsd:element name="Program" ma:index="4" nillable="true" ma:displayName="Topic" ma:internalName="Program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S"/>
                    <xsd:enumeration value="AFH"/>
                    <xsd:enumeration value="Assessments"/>
                    <xsd:enumeration value="AwC"/>
                    <xsd:enumeration value="BSS"/>
                    <xsd:enumeration value="CER"/>
                    <xsd:enumeration value="Complex"/>
                    <xsd:enumeration value="Crisis"/>
                    <xsd:enumeration value="Div/Trans"/>
                    <xsd:enumeration value="DocuSign"/>
                    <xsd:enumeration value="ECS"/>
                    <xsd:enumeration value="ERS"/>
                    <xsd:enumeration value="EWE"/>
                    <xsd:enumeration value="Exceptions"/>
                    <xsd:enumeration value="Facilities"/>
                    <xsd:enumeration value="GA"/>
                    <xsd:enumeration value="GrandPad"/>
                    <xsd:enumeration value="HCBS-IBL"/>
                    <xsd:enumeration value="HCW"/>
                    <xsd:enumeration value="HDM"/>
                    <xsd:enumeration value="Healthier Oregon"/>
                    <xsd:enumeration value="Hearings"/>
                    <xsd:enumeration value="Housing"/>
                    <xsd:enumeration value="In-home Support"/>
                    <xsd:enumeration value="IHCA"/>
                    <xsd:enumeration value="IHSS"/>
                    <xsd:enumeration value="ICP"/>
                    <xsd:enumeration value="K-Plan"/>
                    <xsd:enumeration value="LTCC-Nursing"/>
                    <xsd:enumeration value="MED"/>
                    <xsd:enumeration value="MISC"/>
                    <xsd:enumeration value="MM"/>
                    <xsd:enumeration value="MMIS"/>
                    <xsd:enumeration value="NF/PAS"/>
                    <xsd:enumeration value="OAA"/>
                    <xsd:enumeration value="OA CA/PS"/>
                    <xsd:enumeration value="OA Guides"/>
                    <xsd:enumeration value="ONE"/>
                    <xsd:enumeration value="OPI"/>
                    <xsd:enumeration value="OPI-M"/>
                    <xsd:enumeration value="Payments"/>
                    <xsd:enumeration value="PACE"/>
                    <xsd:enumeration value="PCC"/>
                    <xsd:enumeration value="PTC"/>
                    <xsd:enumeration value="RCF/ALF"/>
                    <xsd:enumeration value="Risk Assessment"/>
                    <xsd:enumeration value="Service Planning"/>
                    <xsd:enumeration value="Service Priority"/>
                    <xsd:enumeration value="SLP"/>
                    <xsd:enumeration value="SNC"/>
                    <xsd:enumeration value="Social Isolation"/>
                    <xsd:enumeration value="SP"/>
                    <xsd:enumeration value="SPPC"/>
                    <xsd:enumeration value="Training"/>
                    <xsd:enumeration value="Tribal Navigator"/>
                    <xsd:enumeration value="WCM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e1b1f5-4598-4f10-9cb7-32cc9621436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9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1543557-E3A7-46E0-B722-FEC1F37577A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7B50B9-39BA-48D4-8FDE-5E2E2F5325D5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583E2CC-2829-4C1A-A9AB-1660DC18528C}">
  <ds:schemaRefs>
    <ds:schemaRef ds:uri="http://schemas.microsoft.com/office/2006/metadata/properties"/>
    <ds:schemaRef ds:uri="http://schemas.microsoft.com/office/infopath/2007/PartnerControls"/>
    <ds:schemaRef ds:uri="058b4ce8-28f0-443e-a44c-6cf403bf812a"/>
    <ds:schemaRef ds:uri="f08bdfa8-f8a1-4d3e-b546-680daa26a07c"/>
  </ds:schemaRefs>
</ds:datastoreItem>
</file>

<file path=customXml/itemProps4.xml><?xml version="1.0" encoding="utf-8"?>
<ds:datastoreItem xmlns:ds="http://schemas.openxmlformats.org/officeDocument/2006/customXml" ds:itemID="{DBEBDB5D-08A0-4A6E-9303-A81E65ED40ED}"/>
</file>

<file path=docMetadata/LabelInfo.xml><?xml version="1.0" encoding="utf-8"?>
<clbl:labelList xmlns:clbl="http://schemas.microsoft.com/office/2020/mipLabelMetadata">
  <clbl:label id="{ebdd6eeb-0dd0-4927-947e-a759f08fcf55}" enabled="1" method="Privileged" siteId="{658e63e8-8d39-499c-8f48-13adc9452f4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2</Pages>
  <Words>180</Words>
  <Characters>1032</Characters>
  <Application>Microsoft Office Word</Application>
  <DocSecurity>0</DocSecurity>
  <Lines>8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Service Utilization Response Template</vt:lpstr>
    </vt:vector>
  </TitlesOfParts>
  <Company>Oregon Department of Human Services (ODHS)</Company>
  <LinksUpToDate>false</LinksUpToDate>
  <CharactersWithSpaces>1210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Underutilization Response Template</dc:title>
  <dc:subject/>
  <dc:creator>Oregon Department of Human Services</dc:creator>
  <cp:keywords>APD-TUFSS</cp:keywords>
  <dc:description/>
  <cp:lastModifiedBy>Sarah Tinker (she/her)</cp:lastModifiedBy>
  <cp:revision>2</cp:revision>
  <dcterms:created xsi:type="dcterms:W3CDTF">2026-05-12T19:36:00Z</dcterms:created>
  <dcterms:modified xsi:type="dcterms:W3CDTF">2026-05-12T19:36:00Z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0x0101003F86A5E63F88964EB7B5D59A08F6C1B2</vt:lpwstr>
  </property>
  <property fmtid="{D5CDD505-2E9C-101B-9397-08002B2CF9AE}" pid="3" name="MediaServiceImageTags">
    <vt:lpwstr/>
  </property>
  <property fmtid="{D5CDD505-2E9C-101B-9397-08002B2CF9AE}" pid="4" name="MSIP_Label_ebdd6eeb-0dd0-4927-947e-a759f08fcf55_Enabled">
    <vt:lpwstr>true</vt:lpwstr>
  </property>
  <property fmtid="{D5CDD505-2E9C-101B-9397-08002B2CF9AE}" pid="5" name="MSIP_Label_ebdd6eeb-0dd0-4927-947e-a759f08fcf55_SetDate">
    <vt:lpwstr>2023-11-21T21:46:42Z</vt:lpwstr>
  </property>
  <property fmtid="{D5CDD505-2E9C-101B-9397-08002B2CF9AE}" pid="6" name="MSIP_Label_ebdd6eeb-0dd0-4927-947e-a759f08fcf55_Method">
    <vt:lpwstr>Privileged</vt:lpwstr>
  </property>
  <property fmtid="{D5CDD505-2E9C-101B-9397-08002B2CF9AE}" pid="7" name="MSIP_Label_ebdd6eeb-0dd0-4927-947e-a759f08fcf55_Name">
    <vt:lpwstr>Level 1 - Published (Items)</vt:lpwstr>
  </property>
  <property fmtid="{D5CDD505-2E9C-101B-9397-08002B2CF9AE}" pid="8" name="MSIP_Label_ebdd6eeb-0dd0-4927-947e-a759f08fcf55_SiteId">
    <vt:lpwstr>658e63e8-8d39-499c-8f48-13adc9452f4c</vt:lpwstr>
  </property>
  <property fmtid="{D5CDD505-2E9C-101B-9397-08002B2CF9AE}" pid="9" name="MSIP_Label_ebdd6eeb-0dd0-4927-947e-a759f08fcf55_ActionId">
    <vt:lpwstr>1308697a-3a74-4c75-99c8-7f1ce4149717</vt:lpwstr>
  </property>
  <property fmtid="{D5CDD505-2E9C-101B-9397-08002B2CF9AE}" pid="10" name="MSIP_Label_ebdd6eeb-0dd0-4927-947e-a759f08fcf55_ContentBits">
    <vt:lpwstr>0</vt:lpwstr>
  </property>
  <property fmtid="{D5CDD505-2E9C-101B-9397-08002B2CF9AE}" pid="11" name="GrammarlyDocumentId">
    <vt:lpwstr>d0f056262788ca4292fb518a909f60a3b1cc4556626dc54d566bbdd665f13cdd</vt:lpwstr>
  </property>
</Properties>
</file>