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84" r:id="rId2"/>
  </p:sldIdLst>
  <p:sldSz cx="7772400" cy="100584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 uri="{2D200454-40CA-4A62-9FC3-DE9A4176ACB9}">
      <p15:notesGuideLst xmlns:p15="http://schemas.microsoft.com/office/powerpoint/2012/main">
        <p15:guide id="1" orient="horz" pos="2160" userDrawn="1">
          <p15:clr>
            <a:srgbClr val="A4A3A4"/>
          </p15:clr>
        </p15:guide>
        <p15:guide id="2" pos="288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3F2F1"/>
    <a:srgbClr val="25366F"/>
    <a:srgbClr val="72A8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9" autoAdjust="0"/>
    <p:restoredTop sz="94425" autoAdjust="0"/>
  </p:normalViewPr>
  <p:slideViewPr>
    <p:cSldViewPr>
      <p:cViewPr varScale="1">
        <p:scale>
          <a:sx n="73" d="100"/>
          <a:sy n="73" d="100"/>
        </p:scale>
        <p:origin x="738" y="96"/>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2" d="100"/>
          <a:sy n="82" d="100"/>
        </p:scale>
        <p:origin x="-2832" y="-90"/>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handoutMaster" Target="handoutMasters/handoutMaster1.xml"/><Relationship Id="rId9"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0B18180E-E0D5-485C-93B9-02BB18912E24}" type="datetimeFigureOut">
              <a:rPr lang="en-US" smtClean="0"/>
              <a:t>8/24/2021</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B1843697-9ED3-42C0-8D80-B12C4F37087D}" type="slidenum">
              <a:rPr lang="en-US" smtClean="0"/>
              <a:t>‹#›</a:t>
            </a:fld>
            <a:endParaRPr lang="en-US"/>
          </a:p>
        </p:txBody>
      </p:sp>
    </p:spTree>
    <p:extLst>
      <p:ext uri="{BB962C8B-B14F-4D97-AF65-F5344CB8AC3E}">
        <p14:creationId xmlns:p14="http://schemas.microsoft.com/office/powerpoint/2010/main" val="36377623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F79BABB4-F330-45D5-BCCA-7838FDB38ECB}" type="datetimeFigureOut">
              <a:rPr lang="en-US" smtClean="0"/>
              <a:t>8/24/2021</a:t>
            </a:fld>
            <a:endParaRPr lang="en-US"/>
          </a:p>
        </p:txBody>
      </p:sp>
      <p:sp>
        <p:nvSpPr>
          <p:cNvPr id="4" name="Slide Image Placeholder 3"/>
          <p:cNvSpPr>
            <a:spLocks noGrp="1" noRot="1" noChangeAspect="1"/>
          </p:cNvSpPr>
          <p:nvPr>
            <p:ph type="sldImg" idx="2"/>
          </p:nvPr>
        </p:nvSpPr>
        <p:spPr>
          <a:xfrm>
            <a:off x="3678238" y="857250"/>
            <a:ext cx="1787525"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0FA42845-4575-4A65-9E8D-D51D300A0B4E}" type="slidenum">
              <a:rPr lang="en-US" smtClean="0"/>
              <a:t>‹#›</a:t>
            </a:fld>
            <a:endParaRPr lang="en-US"/>
          </a:p>
        </p:txBody>
      </p:sp>
    </p:spTree>
    <p:extLst>
      <p:ext uri="{BB962C8B-B14F-4D97-AF65-F5344CB8AC3E}">
        <p14:creationId xmlns:p14="http://schemas.microsoft.com/office/powerpoint/2010/main" val="2774858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FFFFFF"/>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851" y="2346961"/>
            <a:ext cx="4598670" cy="3129280"/>
          </a:xfrm>
        </p:spPr>
        <p:txBody>
          <a:bodyPr/>
          <a:lstStyle>
            <a:lvl1pPr marL="0" indent="0" algn="l">
              <a:buNone/>
              <a:defRPr>
                <a:solidFill>
                  <a:schemeClr val="tx1">
                    <a:tint val="75000"/>
                  </a:schemeClr>
                </a:solidFill>
                <a:latin typeface="Arial" panose="020B0604020202020204" pitchFamily="34" charset="0"/>
                <a:cs typeface="Arial" panose="020B0604020202020204" pitchFamily="34" charset="0"/>
              </a:defRPr>
            </a:lvl1pPr>
            <a:lvl2pPr marL="51877" indent="0" algn="ctr">
              <a:buNone/>
              <a:defRPr>
                <a:solidFill>
                  <a:schemeClr val="tx1">
                    <a:tint val="75000"/>
                  </a:schemeClr>
                </a:solidFill>
              </a:defRPr>
            </a:lvl2pPr>
            <a:lvl3pPr marL="103755" indent="0" algn="ctr">
              <a:buNone/>
              <a:defRPr>
                <a:solidFill>
                  <a:schemeClr val="tx1">
                    <a:tint val="75000"/>
                  </a:schemeClr>
                </a:solidFill>
              </a:defRPr>
            </a:lvl3pPr>
            <a:lvl4pPr marL="155633" indent="0" algn="ctr">
              <a:buNone/>
              <a:defRPr>
                <a:solidFill>
                  <a:schemeClr val="tx1">
                    <a:tint val="75000"/>
                  </a:schemeClr>
                </a:solidFill>
              </a:defRPr>
            </a:lvl4pPr>
            <a:lvl5pPr marL="207510" indent="0" algn="ctr">
              <a:buNone/>
              <a:defRPr>
                <a:solidFill>
                  <a:schemeClr val="tx1">
                    <a:tint val="75000"/>
                  </a:schemeClr>
                </a:solidFill>
              </a:defRPr>
            </a:lvl5pPr>
            <a:lvl6pPr marL="259388" indent="0" algn="ctr">
              <a:buNone/>
              <a:defRPr>
                <a:solidFill>
                  <a:schemeClr val="tx1">
                    <a:tint val="75000"/>
                  </a:schemeClr>
                </a:solidFill>
              </a:defRPr>
            </a:lvl6pPr>
            <a:lvl7pPr marL="311266" indent="0" algn="ctr">
              <a:buNone/>
              <a:defRPr>
                <a:solidFill>
                  <a:schemeClr val="tx1">
                    <a:tint val="75000"/>
                  </a:schemeClr>
                </a:solidFill>
              </a:defRPr>
            </a:lvl7pPr>
            <a:lvl8pPr marL="363143" indent="0" algn="ctr">
              <a:buNone/>
              <a:defRPr>
                <a:solidFill>
                  <a:schemeClr val="tx1">
                    <a:tint val="75000"/>
                  </a:schemeClr>
                </a:solidFill>
              </a:defRPr>
            </a:lvl8pPr>
            <a:lvl9pPr marL="415021" indent="0" algn="ctr">
              <a:buNone/>
              <a:defRPr>
                <a:solidFill>
                  <a:schemeClr val="tx1">
                    <a:tint val="75000"/>
                  </a:schemeClr>
                </a:solidFill>
              </a:defRPr>
            </a:lvl9pPr>
          </a:lstStyle>
          <a:p>
            <a:r>
              <a:rPr lang="en-US" dirty="0"/>
              <a:t>Click to edit Master subtitle style</a:t>
            </a:r>
          </a:p>
        </p:txBody>
      </p:sp>
      <p:sp>
        <p:nvSpPr>
          <p:cNvPr id="9" name="Rectangle 8"/>
          <p:cNvSpPr/>
          <p:nvPr userDrawn="1"/>
        </p:nvSpPr>
        <p:spPr>
          <a:xfrm>
            <a:off x="0" y="3"/>
            <a:ext cx="7772400" cy="605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5"/>
          </a:p>
        </p:txBody>
      </p:sp>
      <p:pic>
        <p:nvPicPr>
          <p:cNvPr id="2050" name="Picture 2" descr="Z:\!ACTIVE\Steve\DHS-powerpoint-redesign-header1.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327949"/>
            <a:ext cx="7772400" cy="59334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userDrawn="1"/>
        </p:nvSpPr>
        <p:spPr>
          <a:xfrm>
            <a:off x="0" y="921289"/>
            <a:ext cx="7772400" cy="1044000"/>
          </a:xfrm>
          <a:prstGeom prst="rect">
            <a:avLst/>
          </a:prstGeom>
          <a:solidFill>
            <a:srgbClr val="2536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5"/>
          </a:p>
        </p:txBody>
      </p:sp>
      <p:sp>
        <p:nvSpPr>
          <p:cNvPr id="2" name="Title 1"/>
          <p:cNvSpPr>
            <a:spLocks noGrp="1"/>
          </p:cNvSpPr>
          <p:nvPr>
            <p:ph type="ctrTitle"/>
          </p:nvPr>
        </p:nvSpPr>
        <p:spPr>
          <a:xfrm>
            <a:off x="323850" y="921290"/>
            <a:ext cx="6606540" cy="866870"/>
          </a:xfrm>
        </p:spPr>
        <p:txBody>
          <a:bodyPr>
            <a:normAutofit/>
          </a:bodyPr>
          <a:lstStyle>
            <a:lvl1pPr algn="l">
              <a:defRPr sz="363" b="1">
                <a:solidFill>
                  <a:schemeClr val="bg1"/>
                </a:solidFill>
                <a:latin typeface="+mj-lt"/>
                <a:cs typeface="Arial" panose="020B0604020202020204" pitchFamily="34" charset="0"/>
              </a:defRPr>
            </a:lvl1pPr>
          </a:lstStyle>
          <a:p>
            <a:r>
              <a:rPr lang="en-US" dirty="0"/>
              <a:t>Click to edit Master title style</a:t>
            </a:r>
          </a:p>
        </p:txBody>
      </p:sp>
      <p:sp>
        <p:nvSpPr>
          <p:cNvPr id="10" name="Picture Placeholder 2"/>
          <p:cNvSpPr>
            <a:spLocks noGrp="1"/>
          </p:cNvSpPr>
          <p:nvPr>
            <p:ph type="pic" idx="13"/>
          </p:nvPr>
        </p:nvSpPr>
        <p:spPr>
          <a:xfrm>
            <a:off x="5181600" y="2346961"/>
            <a:ext cx="2396490" cy="4917440"/>
          </a:xfrm>
        </p:spPr>
        <p:txBody>
          <a:bodyPr/>
          <a:lstStyle>
            <a:lvl1pPr marL="0" indent="0">
              <a:buNone/>
              <a:defRPr sz="363">
                <a:latin typeface="Arial" panose="020B0604020202020204" pitchFamily="34" charset="0"/>
                <a:cs typeface="Arial" panose="020B0604020202020204" pitchFamily="34" charset="0"/>
              </a:defRPr>
            </a:lvl1pPr>
            <a:lvl2pPr marL="51877" indent="0">
              <a:buNone/>
              <a:defRPr sz="317"/>
            </a:lvl2pPr>
            <a:lvl3pPr marL="103755" indent="0">
              <a:buNone/>
              <a:defRPr sz="272"/>
            </a:lvl3pPr>
            <a:lvl4pPr marL="155633" indent="0">
              <a:buNone/>
              <a:defRPr sz="227"/>
            </a:lvl4pPr>
            <a:lvl5pPr marL="207510" indent="0">
              <a:buNone/>
              <a:defRPr sz="227"/>
            </a:lvl5pPr>
            <a:lvl6pPr marL="259388" indent="0">
              <a:buNone/>
              <a:defRPr sz="227"/>
            </a:lvl6pPr>
            <a:lvl7pPr marL="311266" indent="0">
              <a:buNone/>
              <a:defRPr sz="227"/>
            </a:lvl7pPr>
            <a:lvl8pPr marL="363143" indent="0">
              <a:buNone/>
              <a:defRPr sz="227"/>
            </a:lvl8pPr>
            <a:lvl9pPr marL="415021" indent="0">
              <a:buNone/>
              <a:defRPr sz="227"/>
            </a:lvl9pPr>
          </a:lstStyle>
          <a:p>
            <a:endParaRPr lang="en-US" dirty="0"/>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1965293"/>
            <a:ext cx="7772400" cy="138176"/>
          </a:xfrm>
          <a:prstGeom prst="rect">
            <a:avLst/>
          </a:prstGeom>
        </p:spPr>
      </p:pic>
      <p:pic>
        <p:nvPicPr>
          <p:cNvPr id="14" name="Picture 13">
            <a:extLst>
              <a:ext uri="{FF2B5EF4-FFF2-40B4-BE49-F238E27FC236}">
                <a16:creationId xmlns:a16="http://schemas.microsoft.com/office/drawing/2014/main" id="{A33CEAA8-4D3C-415D-9339-B4DDC85401BB}"/>
              </a:ext>
            </a:extLst>
          </p:cNvPr>
          <p:cNvPicPr>
            <a:picLocks noChangeAspect="1"/>
          </p:cNvPicPr>
          <p:nvPr userDrawn="1"/>
        </p:nvPicPr>
        <p:blipFill>
          <a:blip r:embed="rId4"/>
          <a:stretch>
            <a:fillRect/>
          </a:stretch>
        </p:blipFill>
        <p:spPr>
          <a:xfrm>
            <a:off x="5916337" y="8382002"/>
            <a:ext cx="1580793" cy="1058442"/>
          </a:xfrm>
          <a:prstGeom prst="rect">
            <a:avLst/>
          </a:prstGeom>
        </p:spPr>
      </p:pic>
    </p:spTree>
    <p:extLst>
      <p:ext uri="{BB962C8B-B14F-4D97-AF65-F5344CB8AC3E}">
        <p14:creationId xmlns:p14="http://schemas.microsoft.com/office/powerpoint/2010/main" val="4049255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mj-lt"/>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1EFBA32B-B5CA-42DE-88B3-602C60BF083B}"/>
              </a:ext>
            </a:extLst>
          </p:cNvPr>
          <p:cNvSpPr>
            <a:spLocks noGrp="1"/>
          </p:cNvSpPr>
          <p:nvPr>
            <p:ph type="sldNum" sz="quarter" idx="10"/>
          </p:nvPr>
        </p:nvSpPr>
        <p:spPr/>
        <p:txBody>
          <a:bodyPr/>
          <a:lstStyle/>
          <a:p>
            <a:fld id="{B6061EB6-8203-4FCB-8FF3-EB85046C9CE3}" type="slidenum">
              <a:rPr lang="en-US" smtClean="0"/>
              <a:pPr/>
              <a:t>‹#›</a:t>
            </a:fld>
            <a:endParaRPr lang="en-US"/>
          </a:p>
        </p:txBody>
      </p:sp>
    </p:spTree>
    <p:extLst>
      <p:ext uri="{BB962C8B-B14F-4D97-AF65-F5344CB8AC3E}">
        <p14:creationId xmlns:p14="http://schemas.microsoft.com/office/powerpoint/2010/main" val="2622212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7"/>
            <a:ext cx="1748790" cy="8582237"/>
          </a:xfrm>
        </p:spPr>
        <p:txBody>
          <a:bodyPr vert="eaVert"/>
          <a:lstStyle>
            <a:lvl1pPr>
              <a:defRPr b="1">
                <a:latin typeface="+mj-lt"/>
              </a:defRPr>
            </a:lvl1pPr>
          </a:lstStyle>
          <a:p>
            <a:r>
              <a:rPr lang="en-US" dirty="0"/>
              <a:t>Click to edit Master title style</a:t>
            </a:r>
          </a:p>
        </p:txBody>
      </p:sp>
      <p:sp>
        <p:nvSpPr>
          <p:cNvPr id="3" name="Vertical Text Placeholder 2"/>
          <p:cNvSpPr>
            <a:spLocks noGrp="1"/>
          </p:cNvSpPr>
          <p:nvPr>
            <p:ph type="body" orient="vert" idx="1"/>
          </p:nvPr>
        </p:nvSpPr>
        <p:spPr>
          <a:xfrm>
            <a:off x="388621" y="402807"/>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DDB2307E-112B-42F4-8971-A770E8B3551E}"/>
              </a:ext>
            </a:extLst>
          </p:cNvPr>
          <p:cNvSpPr>
            <a:spLocks noGrp="1"/>
          </p:cNvSpPr>
          <p:nvPr>
            <p:ph type="sldNum" sz="quarter" idx="10"/>
          </p:nvPr>
        </p:nvSpPr>
        <p:spPr/>
        <p:txBody>
          <a:bodyPr/>
          <a:lstStyle/>
          <a:p>
            <a:fld id="{B6061EB6-8203-4FCB-8FF3-EB85046C9CE3}" type="slidenum">
              <a:rPr lang="en-US" smtClean="0"/>
              <a:pPr/>
              <a:t>‹#›</a:t>
            </a:fld>
            <a:endParaRPr lang="en-US"/>
          </a:p>
        </p:txBody>
      </p:sp>
    </p:spTree>
    <p:extLst>
      <p:ext uri="{BB962C8B-B14F-4D97-AF65-F5344CB8AC3E}">
        <p14:creationId xmlns:p14="http://schemas.microsoft.com/office/powerpoint/2010/main" val="13149082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41B4B-763A-41EF-BE9C-D18DAE145F66}"/>
              </a:ext>
            </a:extLst>
          </p:cNvPr>
          <p:cNvSpPr>
            <a:spLocks noGrp="1"/>
          </p:cNvSpPr>
          <p:nvPr>
            <p:ph type="title"/>
          </p:nvPr>
        </p:nvSpPr>
        <p:spPr/>
        <p:txBody>
          <a:bodyPr/>
          <a:lstStyle>
            <a:lvl1pPr>
              <a:defRPr b="1">
                <a:latin typeface="+mj-lt"/>
              </a:defRPr>
            </a:lvl1pPr>
          </a:lstStyle>
          <a:p>
            <a:r>
              <a:rPr lang="en-US" dirty="0"/>
              <a:t>Click to edit Master title style</a:t>
            </a:r>
          </a:p>
        </p:txBody>
      </p:sp>
      <p:sp>
        <p:nvSpPr>
          <p:cNvPr id="3" name="Slide Number Placeholder 2">
            <a:extLst>
              <a:ext uri="{FF2B5EF4-FFF2-40B4-BE49-F238E27FC236}">
                <a16:creationId xmlns:a16="http://schemas.microsoft.com/office/drawing/2014/main" id="{643B929E-945A-4E2E-826D-0E4D4222AAB1}"/>
              </a:ext>
            </a:extLst>
          </p:cNvPr>
          <p:cNvSpPr>
            <a:spLocks noGrp="1"/>
          </p:cNvSpPr>
          <p:nvPr>
            <p:ph type="sldNum" sz="quarter" idx="10"/>
          </p:nvPr>
        </p:nvSpPr>
        <p:spPr/>
        <p:txBody>
          <a:bodyPr/>
          <a:lstStyle/>
          <a:p>
            <a:fld id="{B6061EB6-8203-4FCB-8FF3-EB85046C9CE3}" type="slidenum">
              <a:rPr lang="en-US" smtClean="0"/>
              <a:pPr/>
              <a:t>‹#›</a:t>
            </a:fld>
            <a:endParaRPr lang="en-US"/>
          </a:p>
        </p:txBody>
      </p:sp>
    </p:spTree>
    <p:extLst>
      <p:ext uri="{BB962C8B-B14F-4D97-AF65-F5344CB8AC3E}">
        <p14:creationId xmlns:p14="http://schemas.microsoft.com/office/powerpoint/2010/main" val="4118917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mj-lt"/>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3">
            <a:extLst>
              <a:ext uri="{FF2B5EF4-FFF2-40B4-BE49-F238E27FC236}">
                <a16:creationId xmlns:a16="http://schemas.microsoft.com/office/drawing/2014/main" id="{1278E06B-DC36-49E0-AEC1-FB87DFDD687E}"/>
              </a:ext>
            </a:extLst>
          </p:cNvPr>
          <p:cNvSpPr>
            <a:spLocks noGrp="1"/>
          </p:cNvSpPr>
          <p:nvPr>
            <p:ph type="sldNum" sz="quarter" idx="10"/>
          </p:nvPr>
        </p:nvSpPr>
        <p:spPr/>
        <p:txBody>
          <a:bodyPr/>
          <a:lstStyle/>
          <a:p>
            <a:fld id="{B6061EB6-8203-4FCB-8FF3-EB85046C9CE3}" type="slidenum">
              <a:rPr lang="en-US" smtClean="0"/>
              <a:pPr/>
              <a:t>‹#›</a:t>
            </a:fld>
            <a:endParaRPr lang="en-US"/>
          </a:p>
        </p:txBody>
      </p:sp>
    </p:spTree>
    <p:extLst>
      <p:ext uri="{BB962C8B-B14F-4D97-AF65-F5344CB8AC3E}">
        <p14:creationId xmlns:p14="http://schemas.microsoft.com/office/powerpoint/2010/main" val="3864877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7" y="6463457"/>
            <a:ext cx="6606540" cy="1997710"/>
          </a:xfrm>
        </p:spPr>
        <p:txBody>
          <a:bodyPr anchor="t"/>
          <a:lstStyle>
            <a:lvl1pPr algn="l">
              <a:defRPr sz="454" b="1" cap="all">
                <a:latin typeface="+mj-lt"/>
              </a:defRPr>
            </a:lvl1pPr>
          </a:lstStyle>
          <a:p>
            <a:r>
              <a:rPr lang="en-US" dirty="0"/>
              <a:t>Click to edit Master title style</a:t>
            </a:r>
          </a:p>
        </p:txBody>
      </p:sp>
      <p:sp>
        <p:nvSpPr>
          <p:cNvPr id="3" name="Text Placeholder 2"/>
          <p:cNvSpPr>
            <a:spLocks noGrp="1"/>
          </p:cNvSpPr>
          <p:nvPr>
            <p:ph type="body" idx="1"/>
          </p:nvPr>
        </p:nvSpPr>
        <p:spPr>
          <a:xfrm>
            <a:off x="613967" y="4263183"/>
            <a:ext cx="6606540" cy="2200274"/>
          </a:xfrm>
        </p:spPr>
        <p:txBody>
          <a:bodyPr anchor="b"/>
          <a:lstStyle>
            <a:lvl1pPr marL="0" indent="0">
              <a:buNone/>
              <a:defRPr sz="227">
                <a:solidFill>
                  <a:schemeClr val="tx1">
                    <a:tint val="75000"/>
                  </a:schemeClr>
                </a:solidFill>
              </a:defRPr>
            </a:lvl1pPr>
            <a:lvl2pPr marL="51877" indent="0">
              <a:buNone/>
              <a:defRPr sz="205">
                <a:solidFill>
                  <a:schemeClr val="tx1">
                    <a:tint val="75000"/>
                  </a:schemeClr>
                </a:solidFill>
              </a:defRPr>
            </a:lvl2pPr>
            <a:lvl3pPr marL="103755" indent="0">
              <a:buNone/>
              <a:defRPr sz="182">
                <a:solidFill>
                  <a:schemeClr val="tx1">
                    <a:tint val="75000"/>
                  </a:schemeClr>
                </a:solidFill>
              </a:defRPr>
            </a:lvl3pPr>
            <a:lvl4pPr marL="155633" indent="0">
              <a:buNone/>
              <a:defRPr sz="159">
                <a:solidFill>
                  <a:schemeClr val="tx1">
                    <a:tint val="75000"/>
                  </a:schemeClr>
                </a:solidFill>
              </a:defRPr>
            </a:lvl4pPr>
            <a:lvl5pPr marL="207510" indent="0">
              <a:buNone/>
              <a:defRPr sz="159">
                <a:solidFill>
                  <a:schemeClr val="tx1">
                    <a:tint val="75000"/>
                  </a:schemeClr>
                </a:solidFill>
              </a:defRPr>
            </a:lvl5pPr>
            <a:lvl6pPr marL="259388" indent="0">
              <a:buNone/>
              <a:defRPr sz="159">
                <a:solidFill>
                  <a:schemeClr val="tx1">
                    <a:tint val="75000"/>
                  </a:schemeClr>
                </a:solidFill>
              </a:defRPr>
            </a:lvl6pPr>
            <a:lvl7pPr marL="311266" indent="0">
              <a:buNone/>
              <a:defRPr sz="159">
                <a:solidFill>
                  <a:schemeClr val="tx1">
                    <a:tint val="75000"/>
                  </a:schemeClr>
                </a:solidFill>
              </a:defRPr>
            </a:lvl7pPr>
            <a:lvl8pPr marL="363143" indent="0">
              <a:buNone/>
              <a:defRPr sz="159">
                <a:solidFill>
                  <a:schemeClr val="tx1">
                    <a:tint val="75000"/>
                  </a:schemeClr>
                </a:solidFill>
              </a:defRPr>
            </a:lvl8pPr>
            <a:lvl9pPr marL="415021" indent="0">
              <a:buNone/>
              <a:defRPr sz="159">
                <a:solidFill>
                  <a:schemeClr val="tx1">
                    <a:tint val="75000"/>
                  </a:schemeClr>
                </a:solidFill>
              </a:defRPr>
            </a:lvl9pPr>
          </a:lstStyle>
          <a:p>
            <a:pPr lvl="0"/>
            <a:r>
              <a:rPr lang="en-US"/>
              <a:t>Click to edit Master text styles</a:t>
            </a:r>
          </a:p>
        </p:txBody>
      </p:sp>
      <p:sp>
        <p:nvSpPr>
          <p:cNvPr id="4" name="Slide Number Placeholder 3">
            <a:extLst>
              <a:ext uri="{FF2B5EF4-FFF2-40B4-BE49-F238E27FC236}">
                <a16:creationId xmlns:a16="http://schemas.microsoft.com/office/drawing/2014/main" id="{75838951-FAAE-43E3-9F2D-DA7C42513170}"/>
              </a:ext>
            </a:extLst>
          </p:cNvPr>
          <p:cNvSpPr>
            <a:spLocks noGrp="1"/>
          </p:cNvSpPr>
          <p:nvPr>
            <p:ph type="sldNum" sz="quarter" idx="10"/>
          </p:nvPr>
        </p:nvSpPr>
        <p:spPr/>
        <p:txBody>
          <a:bodyPr/>
          <a:lstStyle/>
          <a:p>
            <a:fld id="{B6061EB6-8203-4FCB-8FF3-EB85046C9CE3}" type="slidenum">
              <a:rPr lang="en-US" smtClean="0"/>
              <a:pPr/>
              <a:t>‹#›</a:t>
            </a:fld>
            <a:endParaRPr lang="en-US"/>
          </a:p>
        </p:txBody>
      </p:sp>
    </p:spTree>
    <p:extLst>
      <p:ext uri="{BB962C8B-B14F-4D97-AF65-F5344CB8AC3E}">
        <p14:creationId xmlns:p14="http://schemas.microsoft.com/office/powerpoint/2010/main" val="3558654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mj-lt"/>
              </a:defRPr>
            </a:lvl1pPr>
          </a:lstStyle>
          <a:p>
            <a:r>
              <a:rPr lang="en-US" dirty="0"/>
              <a:t>Click to edit Master title style</a:t>
            </a:r>
          </a:p>
        </p:txBody>
      </p:sp>
      <p:sp>
        <p:nvSpPr>
          <p:cNvPr id="3" name="Content Placeholder 2"/>
          <p:cNvSpPr>
            <a:spLocks noGrp="1"/>
          </p:cNvSpPr>
          <p:nvPr>
            <p:ph sz="half" idx="1"/>
          </p:nvPr>
        </p:nvSpPr>
        <p:spPr>
          <a:xfrm>
            <a:off x="388620" y="2346964"/>
            <a:ext cx="3432810" cy="6638079"/>
          </a:xfrm>
        </p:spPr>
        <p:txBody>
          <a:bodyPr/>
          <a:lstStyle>
            <a:lvl1pPr>
              <a:defRPr sz="317"/>
            </a:lvl1pPr>
            <a:lvl2pPr>
              <a:defRPr sz="272"/>
            </a:lvl2pPr>
            <a:lvl3pPr>
              <a:defRPr sz="227"/>
            </a:lvl3pPr>
            <a:lvl4pPr>
              <a:defRPr sz="205"/>
            </a:lvl4pPr>
            <a:lvl5pPr>
              <a:defRPr sz="205"/>
            </a:lvl5pPr>
            <a:lvl6pPr>
              <a:defRPr sz="205"/>
            </a:lvl6pPr>
            <a:lvl7pPr>
              <a:defRPr sz="205"/>
            </a:lvl7pPr>
            <a:lvl8pPr>
              <a:defRPr sz="205"/>
            </a:lvl8pPr>
            <a:lvl9pPr>
              <a:defRPr sz="20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950971" y="2346964"/>
            <a:ext cx="3432810" cy="6638079"/>
          </a:xfrm>
        </p:spPr>
        <p:txBody>
          <a:bodyPr/>
          <a:lstStyle>
            <a:lvl1pPr>
              <a:defRPr sz="317"/>
            </a:lvl1pPr>
            <a:lvl2pPr>
              <a:defRPr sz="272"/>
            </a:lvl2pPr>
            <a:lvl3pPr>
              <a:defRPr sz="227"/>
            </a:lvl3pPr>
            <a:lvl4pPr>
              <a:defRPr sz="205"/>
            </a:lvl4pPr>
            <a:lvl5pPr>
              <a:defRPr sz="205"/>
            </a:lvl5pPr>
            <a:lvl6pPr>
              <a:defRPr sz="205"/>
            </a:lvl6pPr>
            <a:lvl7pPr>
              <a:defRPr sz="205"/>
            </a:lvl7pPr>
            <a:lvl8pPr>
              <a:defRPr sz="205"/>
            </a:lvl8pPr>
            <a:lvl9pPr>
              <a:defRPr sz="20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6C97952F-824E-4EDC-8599-461A3090BA8C}"/>
              </a:ext>
            </a:extLst>
          </p:cNvPr>
          <p:cNvSpPr>
            <a:spLocks noGrp="1"/>
          </p:cNvSpPr>
          <p:nvPr>
            <p:ph type="sldNum" sz="quarter" idx="10"/>
          </p:nvPr>
        </p:nvSpPr>
        <p:spPr/>
        <p:txBody>
          <a:bodyPr/>
          <a:lstStyle/>
          <a:p>
            <a:fld id="{B6061EB6-8203-4FCB-8FF3-EB85046C9CE3}" type="slidenum">
              <a:rPr lang="en-US" smtClean="0"/>
              <a:pPr/>
              <a:t>‹#›</a:t>
            </a:fld>
            <a:endParaRPr lang="en-US"/>
          </a:p>
        </p:txBody>
      </p:sp>
    </p:spTree>
    <p:extLst>
      <p:ext uri="{BB962C8B-B14F-4D97-AF65-F5344CB8AC3E}">
        <p14:creationId xmlns:p14="http://schemas.microsoft.com/office/powerpoint/2010/main" val="3689822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mj-lt"/>
              </a:defRPr>
            </a:lvl1pPr>
          </a:lstStyle>
          <a:p>
            <a:r>
              <a:rPr lang="en-US" dirty="0"/>
              <a:t>Click to edit Master title style</a:t>
            </a:r>
          </a:p>
        </p:txBody>
      </p:sp>
      <p:sp>
        <p:nvSpPr>
          <p:cNvPr id="3" name="Text Placeholder 2"/>
          <p:cNvSpPr>
            <a:spLocks noGrp="1"/>
          </p:cNvSpPr>
          <p:nvPr>
            <p:ph type="body" idx="1"/>
          </p:nvPr>
        </p:nvSpPr>
        <p:spPr>
          <a:xfrm>
            <a:off x="388621" y="2251500"/>
            <a:ext cx="3434160" cy="938318"/>
          </a:xfrm>
        </p:spPr>
        <p:txBody>
          <a:bodyPr anchor="b"/>
          <a:lstStyle>
            <a:lvl1pPr marL="0" indent="0">
              <a:buNone/>
              <a:defRPr sz="272" b="1"/>
            </a:lvl1pPr>
            <a:lvl2pPr marL="51877" indent="0">
              <a:buNone/>
              <a:defRPr sz="227" b="1"/>
            </a:lvl2pPr>
            <a:lvl3pPr marL="103755" indent="0">
              <a:buNone/>
              <a:defRPr sz="205" b="1"/>
            </a:lvl3pPr>
            <a:lvl4pPr marL="155633" indent="0">
              <a:buNone/>
              <a:defRPr sz="182" b="1"/>
            </a:lvl4pPr>
            <a:lvl5pPr marL="207510" indent="0">
              <a:buNone/>
              <a:defRPr sz="182" b="1"/>
            </a:lvl5pPr>
            <a:lvl6pPr marL="259388" indent="0">
              <a:buNone/>
              <a:defRPr sz="182" b="1"/>
            </a:lvl6pPr>
            <a:lvl7pPr marL="311266" indent="0">
              <a:buNone/>
              <a:defRPr sz="182" b="1"/>
            </a:lvl7pPr>
            <a:lvl8pPr marL="363143" indent="0">
              <a:buNone/>
              <a:defRPr sz="182" b="1"/>
            </a:lvl8pPr>
            <a:lvl9pPr marL="415021" indent="0">
              <a:buNone/>
              <a:defRPr sz="182" b="1"/>
            </a:lvl9pPr>
          </a:lstStyle>
          <a:p>
            <a:pPr lvl="0"/>
            <a:r>
              <a:rPr lang="en-US"/>
              <a:t>Click to edit Master text styles</a:t>
            </a:r>
          </a:p>
        </p:txBody>
      </p:sp>
      <p:sp>
        <p:nvSpPr>
          <p:cNvPr id="4" name="Content Placeholder 3"/>
          <p:cNvSpPr>
            <a:spLocks noGrp="1"/>
          </p:cNvSpPr>
          <p:nvPr>
            <p:ph sz="half" idx="2"/>
          </p:nvPr>
        </p:nvSpPr>
        <p:spPr>
          <a:xfrm>
            <a:off x="388621" y="3189817"/>
            <a:ext cx="3434160" cy="5795222"/>
          </a:xfrm>
        </p:spPr>
        <p:txBody>
          <a:bodyPr/>
          <a:lstStyle>
            <a:lvl1pPr>
              <a:defRPr sz="272"/>
            </a:lvl1pPr>
            <a:lvl2pPr>
              <a:defRPr sz="227"/>
            </a:lvl2pPr>
            <a:lvl3pPr>
              <a:defRPr sz="205"/>
            </a:lvl3pPr>
            <a:lvl4pPr>
              <a:defRPr sz="182"/>
            </a:lvl4pPr>
            <a:lvl5pPr>
              <a:defRPr sz="182"/>
            </a:lvl5pPr>
            <a:lvl6pPr>
              <a:defRPr sz="182"/>
            </a:lvl6pPr>
            <a:lvl7pPr>
              <a:defRPr sz="182"/>
            </a:lvl7pPr>
            <a:lvl8pPr>
              <a:defRPr sz="182"/>
            </a:lvl8pPr>
            <a:lvl9pPr>
              <a:defRPr sz="1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4" y="2251500"/>
            <a:ext cx="3435509" cy="938318"/>
          </a:xfrm>
        </p:spPr>
        <p:txBody>
          <a:bodyPr anchor="b"/>
          <a:lstStyle>
            <a:lvl1pPr marL="0" indent="0">
              <a:buNone/>
              <a:defRPr sz="272" b="1"/>
            </a:lvl1pPr>
            <a:lvl2pPr marL="51877" indent="0">
              <a:buNone/>
              <a:defRPr sz="227" b="1"/>
            </a:lvl2pPr>
            <a:lvl3pPr marL="103755" indent="0">
              <a:buNone/>
              <a:defRPr sz="205" b="1"/>
            </a:lvl3pPr>
            <a:lvl4pPr marL="155633" indent="0">
              <a:buNone/>
              <a:defRPr sz="182" b="1"/>
            </a:lvl4pPr>
            <a:lvl5pPr marL="207510" indent="0">
              <a:buNone/>
              <a:defRPr sz="182" b="1"/>
            </a:lvl5pPr>
            <a:lvl6pPr marL="259388" indent="0">
              <a:buNone/>
              <a:defRPr sz="182" b="1"/>
            </a:lvl6pPr>
            <a:lvl7pPr marL="311266" indent="0">
              <a:buNone/>
              <a:defRPr sz="182" b="1"/>
            </a:lvl7pPr>
            <a:lvl8pPr marL="363143" indent="0">
              <a:buNone/>
              <a:defRPr sz="182" b="1"/>
            </a:lvl8pPr>
            <a:lvl9pPr marL="415021" indent="0">
              <a:buNone/>
              <a:defRPr sz="182" b="1"/>
            </a:lvl9pPr>
          </a:lstStyle>
          <a:p>
            <a:pPr lvl="0"/>
            <a:r>
              <a:rPr lang="en-US"/>
              <a:t>Click to edit Master text styles</a:t>
            </a:r>
          </a:p>
        </p:txBody>
      </p:sp>
      <p:sp>
        <p:nvSpPr>
          <p:cNvPr id="6" name="Content Placeholder 5"/>
          <p:cNvSpPr>
            <a:spLocks noGrp="1"/>
          </p:cNvSpPr>
          <p:nvPr>
            <p:ph sz="quarter" idx="4"/>
          </p:nvPr>
        </p:nvSpPr>
        <p:spPr>
          <a:xfrm>
            <a:off x="3948274" y="3189817"/>
            <a:ext cx="3435509" cy="5795222"/>
          </a:xfrm>
        </p:spPr>
        <p:txBody>
          <a:bodyPr/>
          <a:lstStyle>
            <a:lvl1pPr>
              <a:defRPr sz="272"/>
            </a:lvl1pPr>
            <a:lvl2pPr>
              <a:defRPr sz="227"/>
            </a:lvl2pPr>
            <a:lvl3pPr>
              <a:defRPr sz="205"/>
            </a:lvl3pPr>
            <a:lvl4pPr>
              <a:defRPr sz="182"/>
            </a:lvl4pPr>
            <a:lvl5pPr>
              <a:defRPr sz="182"/>
            </a:lvl5pPr>
            <a:lvl6pPr>
              <a:defRPr sz="182"/>
            </a:lvl6pPr>
            <a:lvl7pPr>
              <a:defRPr sz="182"/>
            </a:lvl7pPr>
            <a:lvl8pPr>
              <a:defRPr sz="182"/>
            </a:lvl8pPr>
            <a:lvl9pPr>
              <a:defRPr sz="1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1C2A5650-6A37-4F41-B3CB-9050C597F164}"/>
              </a:ext>
            </a:extLst>
          </p:cNvPr>
          <p:cNvSpPr>
            <a:spLocks noGrp="1"/>
          </p:cNvSpPr>
          <p:nvPr>
            <p:ph type="sldNum" sz="quarter" idx="10"/>
          </p:nvPr>
        </p:nvSpPr>
        <p:spPr/>
        <p:txBody>
          <a:bodyPr/>
          <a:lstStyle/>
          <a:p>
            <a:fld id="{B6061EB6-8203-4FCB-8FF3-EB85046C9CE3}" type="slidenum">
              <a:rPr lang="en-US" smtClean="0"/>
              <a:pPr/>
              <a:t>‹#›</a:t>
            </a:fld>
            <a:endParaRPr lang="en-US"/>
          </a:p>
        </p:txBody>
      </p:sp>
    </p:spTree>
    <p:extLst>
      <p:ext uri="{BB962C8B-B14F-4D97-AF65-F5344CB8AC3E}">
        <p14:creationId xmlns:p14="http://schemas.microsoft.com/office/powerpoint/2010/main" val="3232452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mj-lt"/>
              </a:defRPr>
            </a:lvl1pPr>
          </a:lstStyle>
          <a:p>
            <a:r>
              <a:rPr lang="en-US" dirty="0"/>
              <a:t>Click to edit Master title style</a:t>
            </a:r>
          </a:p>
        </p:txBody>
      </p:sp>
      <p:sp>
        <p:nvSpPr>
          <p:cNvPr id="3" name="Slide Number Placeholder 2">
            <a:extLst>
              <a:ext uri="{FF2B5EF4-FFF2-40B4-BE49-F238E27FC236}">
                <a16:creationId xmlns:a16="http://schemas.microsoft.com/office/drawing/2014/main" id="{C49CBA56-FFEC-4D51-BE60-FF570CB3B968}"/>
              </a:ext>
            </a:extLst>
          </p:cNvPr>
          <p:cNvSpPr>
            <a:spLocks noGrp="1"/>
          </p:cNvSpPr>
          <p:nvPr>
            <p:ph type="sldNum" sz="quarter" idx="10"/>
          </p:nvPr>
        </p:nvSpPr>
        <p:spPr/>
        <p:txBody>
          <a:bodyPr/>
          <a:lstStyle/>
          <a:p>
            <a:fld id="{B6061EB6-8203-4FCB-8FF3-EB85046C9CE3}" type="slidenum">
              <a:rPr lang="en-US" smtClean="0"/>
              <a:pPr/>
              <a:t>‹#›</a:t>
            </a:fld>
            <a:endParaRPr lang="en-US"/>
          </a:p>
        </p:txBody>
      </p:sp>
    </p:spTree>
    <p:extLst>
      <p:ext uri="{BB962C8B-B14F-4D97-AF65-F5344CB8AC3E}">
        <p14:creationId xmlns:p14="http://schemas.microsoft.com/office/powerpoint/2010/main" val="2851797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7880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5"/>
            <a:ext cx="2557067" cy="1704340"/>
          </a:xfrm>
        </p:spPr>
        <p:txBody>
          <a:bodyPr anchor="b"/>
          <a:lstStyle>
            <a:lvl1pPr algn="l">
              <a:defRPr sz="227" b="1"/>
            </a:lvl1pPr>
          </a:lstStyle>
          <a:p>
            <a:r>
              <a:rPr lang="en-US"/>
              <a:t>Click to edit Master title style</a:t>
            </a:r>
          </a:p>
        </p:txBody>
      </p:sp>
      <p:sp>
        <p:nvSpPr>
          <p:cNvPr id="3" name="Content Placeholder 2"/>
          <p:cNvSpPr>
            <a:spLocks noGrp="1"/>
          </p:cNvSpPr>
          <p:nvPr>
            <p:ph idx="1"/>
          </p:nvPr>
        </p:nvSpPr>
        <p:spPr>
          <a:xfrm>
            <a:off x="3038792" y="400477"/>
            <a:ext cx="4344988" cy="8584566"/>
          </a:xfrm>
        </p:spPr>
        <p:txBody>
          <a:bodyPr/>
          <a:lstStyle>
            <a:lvl1pPr>
              <a:defRPr sz="363"/>
            </a:lvl1pPr>
            <a:lvl2pPr>
              <a:defRPr sz="317"/>
            </a:lvl2pPr>
            <a:lvl3pPr>
              <a:defRPr sz="272"/>
            </a:lvl3pPr>
            <a:lvl4pPr>
              <a:defRPr sz="227"/>
            </a:lvl4pPr>
            <a:lvl5pPr>
              <a:defRPr sz="227"/>
            </a:lvl5pPr>
            <a:lvl6pPr>
              <a:defRPr sz="227"/>
            </a:lvl6pPr>
            <a:lvl7pPr>
              <a:defRPr sz="227"/>
            </a:lvl7pPr>
            <a:lvl8pPr>
              <a:defRPr sz="227"/>
            </a:lvl8pPr>
            <a:lvl9pPr>
              <a:defRPr sz="22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7"/>
            <a:ext cx="2557067" cy="6880226"/>
          </a:xfrm>
        </p:spPr>
        <p:txBody>
          <a:bodyPr/>
          <a:lstStyle>
            <a:lvl1pPr marL="0" indent="0">
              <a:buNone/>
              <a:defRPr sz="159"/>
            </a:lvl1pPr>
            <a:lvl2pPr marL="51877" indent="0">
              <a:buNone/>
              <a:defRPr sz="136"/>
            </a:lvl2pPr>
            <a:lvl3pPr marL="103755" indent="0">
              <a:buNone/>
              <a:defRPr sz="113"/>
            </a:lvl3pPr>
            <a:lvl4pPr marL="155633" indent="0">
              <a:buNone/>
              <a:defRPr sz="102"/>
            </a:lvl4pPr>
            <a:lvl5pPr marL="207510" indent="0">
              <a:buNone/>
              <a:defRPr sz="102"/>
            </a:lvl5pPr>
            <a:lvl6pPr marL="259388" indent="0">
              <a:buNone/>
              <a:defRPr sz="102"/>
            </a:lvl6pPr>
            <a:lvl7pPr marL="311266" indent="0">
              <a:buNone/>
              <a:defRPr sz="102"/>
            </a:lvl7pPr>
            <a:lvl8pPr marL="363143" indent="0">
              <a:buNone/>
              <a:defRPr sz="102"/>
            </a:lvl8pPr>
            <a:lvl9pPr marL="415021" indent="0">
              <a:buNone/>
              <a:defRPr sz="102"/>
            </a:lvl9pPr>
          </a:lstStyle>
          <a:p>
            <a:pPr lvl="0"/>
            <a:r>
              <a:rPr lang="en-US"/>
              <a:t>Click to edit Master text styles</a:t>
            </a:r>
          </a:p>
        </p:txBody>
      </p:sp>
      <p:sp>
        <p:nvSpPr>
          <p:cNvPr id="5" name="Slide Number Placeholder 4">
            <a:extLst>
              <a:ext uri="{FF2B5EF4-FFF2-40B4-BE49-F238E27FC236}">
                <a16:creationId xmlns:a16="http://schemas.microsoft.com/office/drawing/2014/main" id="{449361DE-38D9-476F-A2AB-48835F05E01D}"/>
              </a:ext>
            </a:extLst>
          </p:cNvPr>
          <p:cNvSpPr>
            <a:spLocks noGrp="1"/>
          </p:cNvSpPr>
          <p:nvPr>
            <p:ph type="sldNum" sz="quarter" idx="10"/>
          </p:nvPr>
        </p:nvSpPr>
        <p:spPr/>
        <p:txBody>
          <a:bodyPr/>
          <a:lstStyle/>
          <a:p>
            <a:fld id="{B6061EB6-8203-4FCB-8FF3-EB85046C9CE3}" type="slidenum">
              <a:rPr lang="en-US" smtClean="0"/>
              <a:pPr/>
              <a:t>‹#›</a:t>
            </a:fld>
            <a:endParaRPr lang="en-US"/>
          </a:p>
        </p:txBody>
      </p:sp>
    </p:spTree>
    <p:extLst>
      <p:ext uri="{BB962C8B-B14F-4D97-AF65-F5344CB8AC3E}">
        <p14:creationId xmlns:p14="http://schemas.microsoft.com/office/powerpoint/2010/main" val="2193025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27"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63"/>
            </a:lvl1pPr>
            <a:lvl2pPr marL="51877" indent="0">
              <a:buNone/>
              <a:defRPr sz="317"/>
            </a:lvl2pPr>
            <a:lvl3pPr marL="103755" indent="0">
              <a:buNone/>
              <a:defRPr sz="272"/>
            </a:lvl3pPr>
            <a:lvl4pPr marL="155633" indent="0">
              <a:buNone/>
              <a:defRPr sz="227"/>
            </a:lvl4pPr>
            <a:lvl5pPr marL="207510" indent="0">
              <a:buNone/>
              <a:defRPr sz="227"/>
            </a:lvl5pPr>
            <a:lvl6pPr marL="259388" indent="0">
              <a:buNone/>
              <a:defRPr sz="227"/>
            </a:lvl6pPr>
            <a:lvl7pPr marL="311266" indent="0">
              <a:buNone/>
              <a:defRPr sz="227"/>
            </a:lvl7pPr>
            <a:lvl8pPr marL="363143" indent="0">
              <a:buNone/>
              <a:defRPr sz="227"/>
            </a:lvl8pPr>
            <a:lvl9pPr marL="415021" indent="0">
              <a:buNone/>
              <a:defRPr sz="227"/>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59"/>
            </a:lvl1pPr>
            <a:lvl2pPr marL="51877" indent="0">
              <a:buNone/>
              <a:defRPr sz="136"/>
            </a:lvl2pPr>
            <a:lvl3pPr marL="103755" indent="0">
              <a:buNone/>
              <a:defRPr sz="113"/>
            </a:lvl3pPr>
            <a:lvl4pPr marL="155633" indent="0">
              <a:buNone/>
              <a:defRPr sz="102"/>
            </a:lvl4pPr>
            <a:lvl5pPr marL="207510" indent="0">
              <a:buNone/>
              <a:defRPr sz="102"/>
            </a:lvl5pPr>
            <a:lvl6pPr marL="259388" indent="0">
              <a:buNone/>
              <a:defRPr sz="102"/>
            </a:lvl6pPr>
            <a:lvl7pPr marL="311266" indent="0">
              <a:buNone/>
              <a:defRPr sz="102"/>
            </a:lvl7pPr>
            <a:lvl8pPr marL="363143" indent="0">
              <a:buNone/>
              <a:defRPr sz="102"/>
            </a:lvl8pPr>
            <a:lvl9pPr marL="415021" indent="0">
              <a:buNone/>
              <a:defRPr sz="102"/>
            </a:lvl9pPr>
          </a:lstStyle>
          <a:p>
            <a:pPr lvl="0"/>
            <a:r>
              <a:rPr lang="en-US"/>
              <a:t>Click to edit Master text styles</a:t>
            </a:r>
          </a:p>
        </p:txBody>
      </p:sp>
      <p:sp>
        <p:nvSpPr>
          <p:cNvPr id="5" name="Slide Number Placeholder 4">
            <a:extLst>
              <a:ext uri="{FF2B5EF4-FFF2-40B4-BE49-F238E27FC236}">
                <a16:creationId xmlns:a16="http://schemas.microsoft.com/office/drawing/2014/main" id="{5420D1C3-7D88-4637-9A54-FE27D31C3E51}"/>
              </a:ext>
            </a:extLst>
          </p:cNvPr>
          <p:cNvSpPr>
            <a:spLocks noGrp="1"/>
          </p:cNvSpPr>
          <p:nvPr>
            <p:ph type="sldNum" sz="quarter" idx="10"/>
          </p:nvPr>
        </p:nvSpPr>
        <p:spPr/>
        <p:txBody>
          <a:bodyPr/>
          <a:lstStyle/>
          <a:p>
            <a:fld id="{B6061EB6-8203-4FCB-8FF3-EB85046C9CE3}" type="slidenum">
              <a:rPr lang="en-US" smtClean="0"/>
              <a:pPr/>
              <a:t>‹#›</a:t>
            </a:fld>
            <a:endParaRPr lang="en-US"/>
          </a:p>
        </p:txBody>
      </p:sp>
    </p:spTree>
    <p:extLst>
      <p:ext uri="{BB962C8B-B14F-4D97-AF65-F5344CB8AC3E}">
        <p14:creationId xmlns:p14="http://schemas.microsoft.com/office/powerpoint/2010/main" val="3235357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88620" y="2346964"/>
            <a:ext cx="6995160" cy="6638079"/>
          </a:xfrm>
          <a:prstGeom prst="rect">
            <a:avLst/>
          </a:prstGeom>
          <a:solidFill>
            <a:srgbClr val="FFFFFF"/>
          </a:solidFill>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0"/>
            <a:ext cx="7772400" cy="335280"/>
          </a:xfrm>
          <a:prstGeom prst="rect">
            <a:avLst/>
          </a:prstGeom>
          <a:solidFill>
            <a:srgbClr val="2536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5"/>
          </a:p>
        </p:txBody>
      </p:sp>
      <p:pic>
        <p:nvPicPr>
          <p:cNvPr id="8" name="Picture 7"/>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0" y="337242"/>
            <a:ext cx="7772400" cy="138176"/>
          </a:xfrm>
          <a:prstGeom prst="rect">
            <a:avLst/>
          </a:prstGeom>
        </p:spPr>
      </p:pic>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rot="10800000">
            <a:off x="-1335" y="9928354"/>
            <a:ext cx="7772400" cy="138176"/>
          </a:xfrm>
          <a:prstGeom prst="rect">
            <a:avLst/>
          </a:prstGeom>
        </p:spPr>
      </p:pic>
      <p:sp>
        <p:nvSpPr>
          <p:cNvPr id="4" name="Slide Number Placeholder 3">
            <a:extLst>
              <a:ext uri="{FF2B5EF4-FFF2-40B4-BE49-F238E27FC236}">
                <a16:creationId xmlns:a16="http://schemas.microsoft.com/office/drawing/2014/main" id="{96F11CE5-0EAB-47F0-983B-26D81490E6F7}"/>
              </a:ext>
            </a:extLst>
          </p:cNvPr>
          <p:cNvSpPr>
            <a:spLocks noGrp="1"/>
          </p:cNvSpPr>
          <p:nvPr>
            <p:ph type="sldNum" sz="quarter" idx="4"/>
          </p:nvPr>
        </p:nvSpPr>
        <p:spPr>
          <a:xfrm>
            <a:off x="7379095" y="-132712"/>
            <a:ext cx="388620" cy="535517"/>
          </a:xfrm>
          <a:prstGeom prst="rect">
            <a:avLst/>
          </a:prstGeom>
        </p:spPr>
        <p:txBody>
          <a:bodyPr vert="horz" lIns="91440" tIns="45720" rIns="91440" bIns="45720" rtlCol="0" anchor="ctr"/>
          <a:lstStyle>
            <a:lvl1pPr algn="ctr">
              <a:defRPr sz="136" b="1">
                <a:solidFill>
                  <a:schemeClr val="bg1"/>
                </a:solidFill>
              </a:defRPr>
            </a:lvl1pPr>
          </a:lstStyle>
          <a:p>
            <a:fld id="{B6061EB6-8203-4FCB-8FF3-EB85046C9CE3}" type="slidenum">
              <a:rPr lang="en-US" smtClean="0"/>
              <a:pPr/>
              <a:t>‹#›</a:t>
            </a:fld>
            <a:endParaRPr lang="en-US"/>
          </a:p>
        </p:txBody>
      </p:sp>
    </p:spTree>
    <p:extLst>
      <p:ext uri="{BB962C8B-B14F-4D97-AF65-F5344CB8AC3E}">
        <p14:creationId xmlns:p14="http://schemas.microsoft.com/office/powerpoint/2010/main" val="649265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103755" rtl="0" eaLnBrk="1" latinLnBrk="0" hangingPunct="1">
        <a:spcBef>
          <a:spcPct val="0"/>
        </a:spcBef>
        <a:buNone/>
        <a:defRPr sz="499" b="1" kern="1200">
          <a:solidFill>
            <a:srgbClr val="72A84F"/>
          </a:solidFill>
          <a:latin typeface="+mj-lt"/>
          <a:ea typeface="+mj-ea"/>
          <a:cs typeface="Arial" panose="020B0604020202020204" pitchFamily="34" charset="0"/>
        </a:defRPr>
      </a:lvl1pPr>
    </p:titleStyle>
    <p:bodyStyle>
      <a:lvl1pPr marL="38908" indent="-38908" algn="l" defTabSz="103755" rtl="0" eaLnBrk="1" latinLnBrk="0" hangingPunct="1">
        <a:spcBef>
          <a:spcPct val="20000"/>
        </a:spcBef>
        <a:buFont typeface="Arial" panose="020B0604020202020204" pitchFamily="34" charset="0"/>
        <a:buChar char="•"/>
        <a:defRPr sz="363" kern="1200">
          <a:solidFill>
            <a:schemeClr val="tx1"/>
          </a:solidFill>
          <a:latin typeface="Arial" panose="020B0604020202020204" pitchFamily="34" charset="0"/>
          <a:ea typeface="+mn-ea"/>
          <a:cs typeface="Arial" panose="020B0604020202020204" pitchFamily="34" charset="0"/>
        </a:defRPr>
      </a:lvl1pPr>
      <a:lvl2pPr marL="84301" indent="-32423" algn="l" defTabSz="103755" rtl="0" eaLnBrk="1" latinLnBrk="0" hangingPunct="1">
        <a:spcBef>
          <a:spcPct val="20000"/>
        </a:spcBef>
        <a:buFont typeface="Arial" panose="020B0604020202020204" pitchFamily="34" charset="0"/>
        <a:buChar char="–"/>
        <a:defRPr sz="317" kern="1200">
          <a:solidFill>
            <a:schemeClr val="tx1"/>
          </a:solidFill>
          <a:latin typeface="Arial" panose="020B0604020202020204" pitchFamily="34" charset="0"/>
          <a:ea typeface="+mn-ea"/>
          <a:cs typeface="Arial" panose="020B0604020202020204" pitchFamily="34" charset="0"/>
        </a:defRPr>
      </a:lvl2pPr>
      <a:lvl3pPr marL="129694" indent="-25939" algn="l" defTabSz="103755" rtl="0" eaLnBrk="1" latinLnBrk="0" hangingPunct="1">
        <a:spcBef>
          <a:spcPct val="20000"/>
        </a:spcBef>
        <a:buFont typeface="Arial" panose="020B0604020202020204" pitchFamily="34" charset="0"/>
        <a:buChar char="•"/>
        <a:defRPr sz="272" kern="1200">
          <a:solidFill>
            <a:schemeClr val="tx1"/>
          </a:solidFill>
          <a:latin typeface="Arial" panose="020B0604020202020204" pitchFamily="34" charset="0"/>
          <a:ea typeface="+mn-ea"/>
          <a:cs typeface="Arial" panose="020B0604020202020204" pitchFamily="34" charset="0"/>
        </a:defRPr>
      </a:lvl3pPr>
      <a:lvl4pPr marL="181571" indent="-25939" algn="l" defTabSz="103755" rtl="0" eaLnBrk="1" latinLnBrk="0" hangingPunct="1">
        <a:spcBef>
          <a:spcPct val="20000"/>
        </a:spcBef>
        <a:buFont typeface="Arial" panose="020B0604020202020204" pitchFamily="34" charset="0"/>
        <a:buChar char="–"/>
        <a:defRPr sz="227" kern="1200">
          <a:solidFill>
            <a:schemeClr val="tx1"/>
          </a:solidFill>
          <a:latin typeface="Arial" panose="020B0604020202020204" pitchFamily="34" charset="0"/>
          <a:ea typeface="+mn-ea"/>
          <a:cs typeface="Arial" panose="020B0604020202020204" pitchFamily="34" charset="0"/>
        </a:defRPr>
      </a:lvl4pPr>
      <a:lvl5pPr marL="233449" indent="-25939" algn="l" defTabSz="103755" rtl="0" eaLnBrk="1" latinLnBrk="0" hangingPunct="1">
        <a:spcBef>
          <a:spcPct val="20000"/>
        </a:spcBef>
        <a:buFont typeface="Arial" panose="020B0604020202020204" pitchFamily="34" charset="0"/>
        <a:buChar char="»"/>
        <a:defRPr sz="227" kern="1200">
          <a:solidFill>
            <a:schemeClr val="tx1"/>
          </a:solidFill>
          <a:latin typeface="Arial" panose="020B0604020202020204" pitchFamily="34" charset="0"/>
          <a:ea typeface="+mn-ea"/>
          <a:cs typeface="Arial" panose="020B0604020202020204" pitchFamily="34" charset="0"/>
        </a:defRPr>
      </a:lvl5pPr>
      <a:lvl6pPr marL="285327" indent="-25939" algn="l" defTabSz="103755" rtl="0" eaLnBrk="1" latinLnBrk="0" hangingPunct="1">
        <a:spcBef>
          <a:spcPct val="20000"/>
        </a:spcBef>
        <a:buFont typeface="Arial" panose="020B0604020202020204" pitchFamily="34" charset="0"/>
        <a:buChar char="•"/>
        <a:defRPr sz="227" kern="1200">
          <a:solidFill>
            <a:schemeClr val="tx1"/>
          </a:solidFill>
          <a:latin typeface="+mn-lt"/>
          <a:ea typeface="+mn-ea"/>
          <a:cs typeface="+mn-cs"/>
        </a:defRPr>
      </a:lvl6pPr>
      <a:lvl7pPr marL="337204" indent="-25939" algn="l" defTabSz="103755" rtl="0" eaLnBrk="1" latinLnBrk="0" hangingPunct="1">
        <a:spcBef>
          <a:spcPct val="20000"/>
        </a:spcBef>
        <a:buFont typeface="Arial" panose="020B0604020202020204" pitchFamily="34" charset="0"/>
        <a:buChar char="•"/>
        <a:defRPr sz="227" kern="1200">
          <a:solidFill>
            <a:schemeClr val="tx1"/>
          </a:solidFill>
          <a:latin typeface="+mn-lt"/>
          <a:ea typeface="+mn-ea"/>
          <a:cs typeface="+mn-cs"/>
        </a:defRPr>
      </a:lvl7pPr>
      <a:lvl8pPr marL="389082" indent="-25939" algn="l" defTabSz="103755" rtl="0" eaLnBrk="1" latinLnBrk="0" hangingPunct="1">
        <a:spcBef>
          <a:spcPct val="20000"/>
        </a:spcBef>
        <a:buFont typeface="Arial" panose="020B0604020202020204" pitchFamily="34" charset="0"/>
        <a:buChar char="•"/>
        <a:defRPr sz="227" kern="1200">
          <a:solidFill>
            <a:schemeClr val="tx1"/>
          </a:solidFill>
          <a:latin typeface="+mn-lt"/>
          <a:ea typeface="+mn-ea"/>
          <a:cs typeface="+mn-cs"/>
        </a:defRPr>
      </a:lvl8pPr>
      <a:lvl9pPr marL="440959" indent="-25939" algn="l" defTabSz="103755" rtl="0" eaLnBrk="1" latinLnBrk="0" hangingPunct="1">
        <a:spcBef>
          <a:spcPct val="20000"/>
        </a:spcBef>
        <a:buFont typeface="Arial" panose="020B0604020202020204" pitchFamily="34" charset="0"/>
        <a:buChar char="•"/>
        <a:defRPr sz="227" kern="1200">
          <a:solidFill>
            <a:schemeClr val="tx1"/>
          </a:solidFill>
          <a:latin typeface="+mn-lt"/>
          <a:ea typeface="+mn-ea"/>
          <a:cs typeface="+mn-cs"/>
        </a:defRPr>
      </a:lvl9pPr>
    </p:bodyStyle>
    <p:otherStyle>
      <a:defPPr>
        <a:defRPr lang="en-US"/>
      </a:defPPr>
      <a:lvl1pPr marL="0" algn="l" defTabSz="103755" rtl="0" eaLnBrk="1" latinLnBrk="0" hangingPunct="1">
        <a:defRPr sz="205" kern="1200">
          <a:solidFill>
            <a:schemeClr val="tx1"/>
          </a:solidFill>
          <a:latin typeface="+mn-lt"/>
          <a:ea typeface="+mn-ea"/>
          <a:cs typeface="+mn-cs"/>
        </a:defRPr>
      </a:lvl1pPr>
      <a:lvl2pPr marL="51877" algn="l" defTabSz="103755" rtl="0" eaLnBrk="1" latinLnBrk="0" hangingPunct="1">
        <a:defRPr sz="205" kern="1200">
          <a:solidFill>
            <a:schemeClr val="tx1"/>
          </a:solidFill>
          <a:latin typeface="+mn-lt"/>
          <a:ea typeface="+mn-ea"/>
          <a:cs typeface="+mn-cs"/>
        </a:defRPr>
      </a:lvl2pPr>
      <a:lvl3pPr marL="103755" algn="l" defTabSz="103755" rtl="0" eaLnBrk="1" latinLnBrk="0" hangingPunct="1">
        <a:defRPr sz="205" kern="1200">
          <a:solidFill>
            <a:schemeClr val="tx1"/>
          </a:solidFill>
          <a:latin typeface="+mn-lt"/>
          <a:ea typeface="+mn-ea"/>
          <a:cs typeface="+mn-cs"/>
        </a:defRPr>
      </a:lvl3pPr>
      <a:lvl4pPr marL="155633" algn="l" defTabSz="103755" rtl="0" eaLnBrk="1" latinLnBrk="0" hangingPunct="1">
        <a:defRPr sz="205" kern="1200">
          <a:solidFill>
            <a:schemeClr val="tx1"/>
          </a:solidFill>
          <a:latin typeface="+mn-lt"/>
          <a:ea typeface="+mn-ea"/>
          <a:cs typeface="+mn-cs"/>
        </a:defRPr>
      </a:lvl4pPr>
      <a:lvl5pPr marL="207510" algn="l" defTabSz="103755" rtl="0" eaLnBrk="1" latinLnBrk="0" hangingPunct="1">
        <a:defRPr sz="205" kern="1200">
          <a:solidFill>
            <a:schemeClr val="tx1"/>
          </a:solidFill>
          <a:latin typeface="+mn-lt"/>
          <a:ea typeface="+mn-ea"/>
          <a:cs typeface="+mn-cs"/>
        </a:defRPr>
      </a:lvl5pPr>
      <a:lvl6pPr marL="259388" algn="l" defTabSz="103755" rtl="0" eaLnBrk="1" latinLnBrk="0" hangingPunct="1">
        <a:defRPr sz="205" kern="1200">
          <a:solidFill>
            <a:schemeClr val="tx1"/>
          </a:solidFill>
          <a:latin typeface="+mn-lt"/>
          <a:ea typeface="+mn-ea"/>
          <a:cs typeface="+mn-cs"/>
        </a:defRPr>
      </a:lvl6pPr>
      <a:lvl7pPr marL="311266" algn="l" defTabSz="103755" rtl="0" eaLnBrk="1" latinLnBrk="0" hangingPunct="1">
        <a:defRPr sz="205" kern="1200">
          <a:solidFill>
            <a:schemeClr val="tx1"/>
          </a:solidFill>
          <a:latin typeface="+mn-lt"/>
          <a:ea typeface="+mn-ea"/>
          <a:cs typeface="+mn-cs"/>
        </a:defRPr>
      </a:lvl7pPr>
      <a:lvl8pPr marL="363143" algn="l" defTabSz="103755" rtl="0" eaLnBrk="1" latinLnBrk="0" hangingPunct="1">
        <a:defRPr sz="205" kern="1200">
          <a:solidFill>
            <a:schemeClr val="tx1"/>
          </a:solidFill>
          <a:latin typeface="+mn-lt"/>
          <a:ea typeface="+mn-ea"/>
          <a:cs typeface="+mn-cs"/>
        </a:defRPr>
      </a:lvl8pPr>
      <a:lvl9pPr marL="415021" algn="l" defTabSz="103755" rtl="0" eaLnBrk="1" latinLnBrk="0" hangingPunct="1">
        <a:defRPr sz="2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18" Type="http://schemas.openxmlformats.org/officeDocument/2006/relationships/image" Target="../media/image20.svg"/><Relationship Id="rId26" Type="http://schemas.openxmlformats.org/officeDocument/2006/relationships/image" Target="../media/image28.svg"/><Relationship Id="rId3" Type="http://schemas.openxmlformats.org/officeDocument/2006/relationships/image" Target="../media/image5.png"/><Relationship Id="rId21" Type="http://schemas.openxmlformats.org/officeDocument/2006/relationships/image" Target="../media/image23.png"/><Relationship Id="rId7" Type="http://schemas.openxmlformats.org/officeDocument/2006/relationships/image" Target="../media/image9.png"/><Relationship Id="rId12" Type="http://schemas.openxmlformats.org/officeDocument/2006/relationships/image" Target="../media/image14.svg"/><Relationship Id="rId17" Type="http://schemas.openxmlformats.org/officeDocument/2006/relationships/image" Target="../media/image19.png"/><Relationship Id="rId25" Type="http://schemas.openxmlformats.org/officeDocument/2006/relationships/image" Target="../media/image27.png"/><Relationship Id="rId2" Type="http://schemas.openxmlformats.org/officeDocument/2006/relationships/image" Target="../media/image4.png"/><Relationship Id="rId16" Type="http://schemas.openxmlformats.org/officeDocument/2006/relationships/image" Target="../media/image18.svg"/><Relationship Id="rId20" Type="http://schemas.openxmlformats.org/officeDocument/2006/relationships/image" Target="../media/image22.svg"/><Relationship Id="rId1" Type="http://schemas.openxmlformats.org/officeDocument/2006/relationships/slideLayout" Target="../slideLayouts/slideLayout2.xml"/><Relationship Id="rId6" Type="http://schemas.openxmlformats.org/officeDocument/2006/relationships/image" Target="../media/image8.svg"/><Relationship Id="rId11" Type="http://schemas.openxmlformats.org/officeDocument/2006/relationships/image" Target="../media/image13.png"/><Relationship Id="rId24" Type="http://schemas.openxmlformats.org/officeDocument/2006/relationships/image" Target="../media/image26.svg"/><Relationship Id="rId5" Type="http://schemas.openxmlformats.org/officeDocument/2006/relationships/image" Target="../media/image7.png"/><Relationship Id="rId15" Type="http://schemas.openxmlformats.org/officeDocument/2006/relationships/image" Target="../media/image17.png"/><Relationship Id="rId23" Type="http://schemas.openxmlformats.org/officeDocument/2006/relationships/image" Target="../media/image25.png"/><Relationship Id="rId10" Type="http://schemas.openxmlformats.org/officeDocument/2006/relationships/image" Target="../media/image12.svg"/><Relationship Id="rId19" Type="http://schemas.openxmlformats.org/officeDocument/2006/relationships/image" Target="../media/image21.pn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 Id="rId22" Type="http://schemas.openxmlformats.org/officeDocument/2006/relationships/image" Target="../media/image2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9C69EB5-567C-43BA-876A-92CE7AC3384D}"/>
              </a:ext>
            </a:extLst>
          </p:cNvPr>
          <p:cNvSpPr>
            <a:spLocks noGrp="1"/>
          </p:cNvSpPr>
          <p:nvPr>
            <p:ph type="sldNum" sz="quarter" idx="10"/>
          </p:nvPr>
        </p:nvSpPr>
        <p:spPr/>
        <p:txBody>
          <a:bodyPr/>
          <a:lstStyle/>
          <a:p>
            <a:fld id="{B6061EB6-8203-4FCB-8FF3-EB85046C9CE3}" type="slidenum">
              <a:rPr lang="en-US" smtClean="0"/>
              <a:pPr/>
              <a:t>1</a:t>
            </a:fld>
            <a:endParaRPr lang="en-US"/>
          </a:p>
        </p:txBody>
      </p:sp>
      <p:sp>
        <p:nvSpPr>
          <p:cNvPr id="2" name="TextBox 1">
            <a:extLst>
              <a:ext uri="{FF2B5EF4-FFF2-40B4-BE49-F238E27FC236}">
                <a16:creationId xmlns:a16="http://schemas.microsoft.com/office/drawing/2014/main" id="{748B676B-7690-444E-B61F-859DE8DC8C8B}"/>
              </a:ext>
            </a:extLst>
          </p:cNvPr>
          <p:cNvSpPr txBox="1"/>
          <p:nvPr/>
        </p:nvSpPr>
        <p:spPr>
          <a:xfrm>
            <a:off x="228600" y="1971020"/>
            <a:ext cx="7150495" cy="523220"/>
          </a:xfrm>
          <a:prstGeom prst="rect">
            <a:avLst/>
          </a:prstGeom>
          <a:noFill/>
        </p:spPr>
        <p:txBody>
          <a:bodyPr wrap="square" rtlCol="0">
            <a:spAutoFit/>
          </a:bodyPr>
          <a:lstStyle/>
          <a:p>
            <a:pPr algn="ctr"/>
            <a:r>
              <a:rPr lang="en-US" sz="2800" b="1" dirty="0">
                <a:solidFill>
                  <a:schemeClr val="tx2"/>
                </a:solidFill>
                <a:latin typeface="+mj-lt"/>
              </a:rPr>
              <a:t>A Tribal Navigator is Available!</a:t>
            </a:r>
          </a:p>
        </p:txBody>
      </p:sp>
      <p:sp>
        <p:nvSpPr>
          <p:cNvPr id="3" name="TextBox 2">
            <a:extLst>
              <a:ext uri="{FF2B5EF4-FFF2-40B4-BE49-F238E27FC236}">
                <a16:creationId xmlns:a16="http://schemas.microsoft.com/office/drawing/2014/main" id="{51486E6D-074F-48DF-ABE2-0A884D975991}"/>
              </a:ext>
            </a:extLst>
          </p:cNvPr>
          <p:cNvSpPr txBox="1"/>
          <p:nvPr/>
        </p:nvSpPr>
        <p:spPr>
          <a:xfrm>
            <a:off x="914400" y="2494240"/>
            <a:ext cx="5943600" cy="1384995"/>
          </a:xfrm>
          <a:prstGeom prst="rect">
            <a:avLst/>
          </a:prstGeom>
          <a:noFill/>
        </p:spPr>
        <p:txBody>
          <a:bodyPr wrap="square" rtlCol="0">
            <a:spAutoFit/>
          </a:bodyPr>
          <a:lstStyle/>
          <a:p>
            <a:pPr algn="just"/>
            <a:r>
              <a:rPr lang="en-US" sz="1400" dirty="0"/>
              <a:t>We all need help sometimes. There are lots of programs and services available to help with staying healthy, independent, and included in our communities. Programs and services are not always easy to access, and the process can be confusing and complicated. That’s why [your Tribe here] has partnered with the Oregon Department of Human Services, Office of Aging and People with Disabilities to provide a Tribal Navigator.</a:t>
            </a:r>
          </a:p>
        </p:txBody>
      </p:sp>
      <p:pic>
        <p:nvPicPr>
          <p:cNvPr id="6" name="Picture 5">
            <a:extLst>
              <a:ext uri="{FF2B5EF4-FFF2-40B4-BE49-F238E27FC236}">
                <a16:creationId xmlns:a16="http://schemas.microsoft.com/office/drawing/2014/main" id="{4D23E838-1EEB-47DE-AFF8-2CD580B886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1590" y="715743"/>
            <a:ext cx="3127505" cy="942338"/>
          </a:xfrm>
          <a:prstGeom prst="rect">
            <a:avLst/>
          </a:prstGeom>
        </p:spPr>
      </p:pic>
      <p:sp>
        <p:nvSpPr>
          <p:cNvPr id="7" name="TextBox 6">
            <a:extLst>
              <a:ext uri="{FF2B5EF4-FFF2-40B4-BE49-F238E27FC236}">
                <a16:creationId xmlns:a16="http://schemas.microsoft.com/office/drawing/2014/main" id="{4082AF2E-5EC5-41D7-92A4-5F5C043CB47D}"/>
              </a:ext>
            </a:extLst>
          </p:cNvPr>
          <p:cNvSpPr txBox="1"/>
          <p:nvPr/>
        </p:nvSpPr>
        <p:spPr>
          <a:xfrm>
            <a:off x="1146925" y="4122222"/>
            <a:ext cx="5410200" cy="4401205"/>
          </a:xfrm>
          <a:prstGeom prst="rect">
            <a:avLst/>
          </a:prstGeom>
          <a:noFill/>
        </p:spPr>
        <p:txBody>
          <a:bodyPr wrap="square" rtlCol="0">
            <a:spAutoFit/>
          </a:bodyPr>
          <a:lstStyle/>
          <a:p>
            <a:pPr algn="ctr"/>
            <a:r>
              <a:rPr lang="en-US" sz="2400" b="1" dirty="0">
                <a:solidFill>
                  <a:schemeClr val="tx2"/>
                </a:solidFill>
                <a:latin typeface="+mj-lt"/>
              </a:rPr>
              <a:t>What can a Tribal Navigator help with?</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Exploring what services are available</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Explaining what the process of applying for services will be like</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Filling out application forms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Support and advocacy while working with Oregon Department of Human Services staff</a:t>
            </a:r>
          </a:p>
          <a:p>
            <a:endParaRPr lang="en-US" sz="1600" dirty="0"/>
          </a:p>
          <a:p>
            <a:pPr marL="285750" indent="-285750">
              <a:buFont typeface="Arial" panose="020B0604020202020204" pitchFamily="34" charset="0"/>
              <a:buChar char="•"/>
            </a:pPr>
            <a:r>
              <a:rPr lang="en-US" sz="1600" dirty="0"/>
              <a:t>Coordinating services with the Tribe, Oregon Department of Human Services, and any other community partner organizations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And more!</a:t>
            </a:r>
          </a:p>
        </p:txBody>
      </p:sp>
      <p:pic>
        <p:nvPicPr>
          <p:cNvPr id="11" name="Graphic 10" descr="Speaker Phone">
            <a:extLst>
              <a:ext uri="{FF2B5EF4-FFF2-40B4-BE49-F238E27FC236}">
                <a16:creationId xmlns:a16="http://schemas.microsoft.com/office/drawing/2014/main" id="{A2EC427B-226C-4323-AB55-5BF91FF5A0E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125758" y="7154641"/>
            <a:ext cx="535517" cy="535517"/>
          </a:xfrm>
          <a:prstGeom prst="rect">
            <a:avLst/>
          </a:prstGeom>
        </p:spPr>
      </p:pic>
      <p:pic>
        <p:nvPicPr>
          <p:cNvPr id="17" name="Graphic 16" descr="Questions">
            <a:extLst>
              <a:ext uri="{FF2B5EF4-FFF2-40B4-BE49-F238E27FC236}">
                <a16:creationId xmlns:a16="http://schemas.microsoft.com/office/drawing/2014/main" id="{43C843B9-FF36-4E2F-81D6-D0F600E7945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111336" y="5223118"/>
            <a:ext cx="535517" cy="535517"/>
          </a:xfrm>
          <a:prstGeom prst="rect">
            <a:avLst/>
          </a:prstGeom>
        </p:spPr>
      </p:pic>
      <p:pic>
        <p:nvPicPr>
          <p:cNvPr id="19" name="Graphic 18" descr="Handshake">
            <a:extLst>
              <a:ext uri="{FF2B5EF4-FFF2-40B4-BE49-F238E27FC236}">
                <a16:creationId xmlns:a16="http://schemas.microsoft.com/office/drawing/2014/main" id="{428D4CC9-19C5-46AE-8D99-27CEA2AA471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125757" y="4253555"/>
            <a:ext cx="535517" cy="535517"/>
          </a:xfrm>
          <a:prstGeom prst="rect">
            <a:avLst/>
          </a:prstGeom>
        </p:spPr>
      </p:pic>
      <p:pic>
        <p:nvPicPr>
          <p:cNvPr id="21" name="Graphic 20" descr="Contract">
            <a:extLst>
              <a:ext uri="{FF2B5EF4-FFF2-40B4-BE49-F238E27FC236}">
                <a16:creationId xmlns:a16="http://schemas.microsoft.com/office/drawing/2014/main" id="{EA9FF9F0-66E5-41DD-88C9-BB762A5CAFF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125759" y="8120401"/>
            <a:ext cx="535517" cy="535517"/>
          </a:xfrm>
          <a:prstGeom prst="rect">
            <a:avLst/>
          </a:prstGeom>
        </p:spPr>
      </p:pic>
      <p:pic>
        <p:nvPicPr>
          <p:cNvPr id="25" name="Graphic 24" descr="Cheers">
            <a:extLst>
              <a:ext uri="{FF2B5EF4-FFF2-40B4-BE49-F238E27FC236}">
                <a16:creationId xmlns:a16="http://schemas.microsoft.com/office/drawing/2014/main" id="{3F5791CB-18FB-4BE1-BA7D-55411E325DA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125760" y="9086163"/>
            <a:ext cx="535517" cy="535517"/>
          </a:xfrm>
          <a:prstGeom prst="rect">
            <a:avLst/>
          </a:prstGeom>
        </p:spPr>
      </p:pic>
      <p:pic>
        <p:nvPicPr>
          <p:cNvPr id="27" name="Graphic 26" descr="Money">
            <a:extLst>
              <a:ext uri="{FF2B5EF4-FFF2-40B4-BE49-F238E27FC236}">
                <a16:creationId xmlns:a16="http://schemas.microsoft.com/office/drawing/2014/main" id="{23F6BC3C-7801-48CD-AFCC-06A92F276F1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21739" y="5223119"/>
            <a:ext cx="535517" cy="535517"/>
          </a:xfrm>
          <a:prstGeom prst="rect">
            <a:avLst/>
          </a:prstGeom>
        </p:spPr>
      </p:pic>
      <p:pic>
        <p:nvPicPr>
          <p:cNvPr id="29" name="Graphic 28" descr="Shopping cart">
            <a:extLst>
              <a:ext uri="{FF2B5EF4-FFF2-40B4-BE49-F238E27FC236}">
                <a16:creationId xmlns:a16="http://schemas.microsoft.com/office/drawing/2014/main" id="{FB62F8BD-96B4-4291-AF87-1533E8A5A984}"/>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136652" y="6188880"/>
            <a:ext cx="535517" cy="535517"/>
          </a:xfrm>
          <a:prstGeom prst="rect">
            <a:avLst/>
          </a:prstGeom>
        </p:spPr>
      </p:pic>
      <p:pic>
        <p:nvPicPr>
          <p:cNvPr id="31" name="Graphic 30" descr="Table setting">
            <a:extLst>
              <a:ext uri="{FF2B5EF4-FFF2-40B4-BE49-F238E27FC236}">
                <a16:creationId xmlns:a16="http://schemas.microsoft.com/office/drawing/2014/main" id="{18CCBA5E-8765-4F2F-8706-4340AE46CA5D}"/>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100231" y="6188880"/>
            <a:ext cx="535517" cy="535517"/>
          </a:xfrm>
          <a:prstGeom prst="rect">
            <a:avLst/>
          </a:prstGeom>
        </p:spPr>
      </p:pic>
      <p:pic>
        <p:nvPicPr>
          <p:cNvPr id="33" name="Graphic 32" descr="Shower">
            <a:extLst>
              <a:ext uri="{FF2B5EF4-FFF2-40B4-BE49-F238E27FC236}">
                <a16:creationId xmlns:a16="http://schemas.microsoft.com/office/drawing/2014/main" id="{2CF057E0-B052-4DF6-A416-EB55CE03E869}"/>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93507" y="7154641"/>
            <a:ext cx="535517" cy="535517"/>
          </a:xfrm>
          <a:prstGeom prst="rect">
            <a:avLst/>
          </a:prstGeom>
        </p:spPr>
      </p:pic>
      <p:pic>
        <p:nvPicPr>
          <p:cNvPr id="35" name="Graphic 34" descr="Heart with pulse">
            <a:extLst>
              <a:ext uri="{FF2B5EF4-FFF2-40B4-BE49-F238E27FC236}">
                <a16:creationId xmlns:a16="http://schemas.microsoft.com/office/drawing/2014/main" id="{C5B23458-F3A1-41F4-9FC0-91567E971F3F}"/>
              </a:ext>
            </a:extLst>
          </p:cNvPr>
          <p:cNvPicPr>
            <a:picLocks noChangeAspect="1"/>
          </p:cNvPicPr>
          <p:nvPr/>
        </p:nvPicPr>
        <p:blipFill>
          <a:blip r:embed="rId21">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a:off x="109039" y="4257358"/>
            <a:ext cx="535517" cy="535517"/>
          </a:xfrm>
          <a:prstGeom prst="rect">
            <a:avLst/>
          </a:prstGeom>
        </p:spPr>
      </p:pic>
      <p:pic>
        <p:nvPicPr>
          <p:cNvPr id="37" name="Graphic 36" descr="Medical">
            <a:extLst>
              <a:ext uri="{FF2B5EF4-FFF2-40B4-BE49-F238E27FC236}">
                <a16:creationId xmlns:a16="http://schemas.microsoft.com/office/drawing/2014/main" id="{9EA4173F-4CFC-474A-84D3-F997D316E10A}"/>
              </a:ext>
            </a:extLst>
          </p:cNvPr>
          <p:cNvPicPr>
            <a:picLocks noChangeAspect="1"/>
          </p:cNvPicPr>
          <p:nvPr/>
        </p:nvPicPr>
        <p:blipFill>
          <a:blip r:embed="rId23">
            <a:extLst>
              <a:ext uri="{28A0092B-C50C-407E-A947-70E740481C1C}">
                <a14:useLocalDpi xmlns:a14="http://schemas.microsoft.com/office/drawing/2010/main" val="0"/>
              </a:ext>
              <a:ext uri="{96DAC541-7B7A-43D3-8B79-37D633B846F1}">
                <asvg:svgBlip xmlns:asvg="http://schemas.microsoft.com/office/drawing/2016/SVG/main" r:embed="rId24"/>
              </a:ext>
            </a:extLst>
          </a:blip>
          <a:stretch>
            <a:fillRect/>
          </a:stretch>
        </p:blipFill>
        <p:spPr>
          <a:xfrm>
            <a:off x="111123" y="8120402"/>
            <a:ext cx="535517" cy="535517"/>
          </a:xfrm>
          <a:prstGeom prst="rect">
            <a:avLst/>
          </a:prstGeom>
        </p:spPr>
      </p:pic>
      <p:pic>
        <p:nvPicPr>
          <p:cNvPr id="39" name="Graphic 38" descr="Man with cane">
            <a:extLst>
              <a:ext uri="{FF2B5EF4-FFF2-40B4-BE49-F238E27FC236}">
                <a16:creationId xmlns:a16="http://schemas.microsoft.com/office/drawing/2014/main" id="{E55126C1-FDF7-491C-90BA-99CCA58BCFD8}"/>
              </a:ext>
            </a:extLst>
          </p:cNvPr>
          <p:cNvPicPr>
            <a:picLocks noChangeAspect="1"/>
          </p:cNvPicPr>
          <p:nvPr/>
        </p:nvPicPr>
        <p:blipFill>
          <a:blip r:embed="rId25">
            <a:extLst>
              <a:ext uri="{28A0092B-C50C-407E-A947-70E740481C1C}">
                <a14:useLocalDpi xmlns:a14="http://schemas.microsoft.com/office/drawing/2010/main" val="0"/>
              </a:ext>
              <a:ext uri="{96DAC541-7B7A-43D3-8B79-37D633B846F1}">
                <asvg:svgBlip xmlns:asvg="http://schemas.microsoft.com/office/drawing/2016/SVG/main" r:embed="rId26"/>
              </a:ext>
            </a:extLst>
          </a:blip>
          <a:stretch>
            <a:fillRect/>
          </a:stretch>
        </p:blipFill>
        <p:spPr>
          <a:xfrm>
            <a:off x="111123" y="9086164"/>
            <a:ext cx="535517" cy="535517"/>
          </a:xfrm>
          <a:prstGeom prst="rect">
            <a:avLst/>
          </a:prstGeom>
        </p:spPr>
      </p:pic>
      <p:sp>
        <p:nvSpPr>
          <p:cNvPr id="42" name="TextBox 41">
            <a:extLst>
              <a:ext uri="{FF2B5EF4-FFF2-40B4-BE49-F238E27FC236}">
                <a16:creationId xmlns:a16="http://schemas.microsoft.com/office/drawing/2014/main" id="{F101B45C-F530-404C-B994-8346F2DC2D3B}"/>
              </a:ext>
            </a:extLst>
          </p:cNvPr>
          <p:cNvSpPr txBox="1"/>
          <p:nvPr/>
        </p:nvSpPr>
        <p:spPr>
          <a:xfrm>
            <a:off x="1146925" y="8766414"/>
            <a:ext cx="5711075" cy="646331"/>
          </a:xfrm>
          <a:prstGeom prst="rect">
            <a:avLst/>
          </a:prstGeom>
          <a:noFill/>
        </p:spPr>
        <p:txBody>
          <a:bodyPr wrap="square" rtlCol="0">
            <a:spAutoFit/>
          </a:bodyPr>
          <a:lstStyle/>
          <a:p>
            <a:pPr algn="ctr"/>
            <a:r>
              <a:rPr lang="en-US" b="1" dirty="0">
                <a:solidFill>
                  <a:schemeClr val="tx2"/>
                </a:solidFill>
              </a:rPr>
              <a:t>Contact the [your Tribe here] Tribal Navigator!</a:t>
            </a:r>
          </a:p>
          <a:p>
            <a:pPr algn="ctr"/>
            <a:r>
              <a:rPr lang="en-US" b="1" dirty="0">
                <a:solidFill>
                  <a:schemeClr val="tx2"/>
                </a:solidFill>
              </a:rPr>
              <a:t>[Name, Phone, Email]</a:t>
            </a:r>
          </a:p>
        </p:txBody>
      </p:sp>
      <p:sp>
        <p:nvSpPr>
          <p:cNvPr id="43" name="Rectangle 42">
            <a:extLst>
              <a:ext uri="{FF2B5EF4-FFF2-40B4-BE49-F238E27FC236}">
                <a16:creationId xmlns:a16="http://schemas.microsoft.com/office/drawing/2014/main" id="{977E4E53-03CA-4E72-A0F8-E7689BD126BE}"/>
              </a:ext>
            </a:extLst>
          </p:cNvPr>
          <p:cNvSpPr/>
          <p:nvPr/>
        </p:nvSpPr>
        <p:spPr>
          <a:xfrm>
            <a:off x="389497" y="680767"/>
            <a:ext cx="3509403" cy="101229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Your Tribe Logo Here</a:t>
            </a:r>
          </a:p>
        </p:txBody>
      </p:sp>
    </p:spTree>
    <p:extLst>
      <p:ext uri="{BB962C8B-B14F-4D97-AF65-F5344CB8AC3E}">
        <p14:creationId xmlns:p14="http://schemas.microsoft.com/office/powerpoint/2010/main" val="1543860002"/>
      </p:ext>
    </p:extLst>
  </p:cSld>
  <p:clrMapOvr>
    <a:masterClrMapping/>
  </p:clrMapOvr>
</p:sld>
</file>

<file path=ppt/theme/theme1.xml><?xml version="1.0" encoding="utf-8"?>
<a:theme xmlns:a="http://schemas.openxmlformats.org/drawingml/2006/main" name="Office Theme">
  <a:themeElements>
    <a:clrScheme name="APD">
      <a:dk1>
        <a:srgbClr val="00305E"/>
      </a:dk1>
      <a:lt1>
        <a:srgbClr val="F3F2F1"/>
      </a:lt1>
      <a:dk2>
        <a:srgbClr val="007CBA"/>
      </a:dk2>
      <a:lt2>
        <a:srgbClr val="70A94F"/>
      </a:lt2>
      <a:accent1>
        <a:srgbClr val="93358D"/>
      </a:accent1>
      <a:accent2>
        <a:srgbClr val="FF671D"/>
      </a:accent2>
      <a:accent3>
        <a:srgbClr val="70A94F"/>
      </a:accent3>
      <a:accent4>
        <a:srgbClr val="007CBA"/>
      </a:accent4>
      <a:accent5>
        <a:srgbClr val="D7282F"/>
      </a:accent5>
      <a:accent6>
        <a:srgbClr val="00305E"/>
      </a:accent6>
      <a:hlink>
        <a:srgbClr val="0000FF"/>
      </a:hlink>
      <a:folHlink>
        <a:srgbClr val="800080"/>
      </a:folHlink>
    </a:clrScheme>
    <a:fontScheme name="APD fonts">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F86A5E63F88964EB7B5D59A08F6C1B2" ma:contentTypeVersion="14" ma:contentTypeDescription="Create a new document." ma:contentTypeScope="" ma:versionID="a4d6d6772a05c43c842673d8890ee19b">
  <xsd:schema xmlns:xsd="http://www.w3.org/2001/XMLSchema" xmlns:xs="http://www.w3.org/2001/XMLSchema" xmlns:p="http://schemas.microsoft.com/office/2006/metadata/properties" xmlns:ns1="http://schemas.microsoft.com/sharepoint/v3" xmlns:ns2="67fac20e-0c0c-494a-ad0a-44a92a6fe846" xmlns:ns3="49e1b1f5-4598-4f10-9cb7-32cc96214367" xmlns:ns4="http://schemas.microsoft.com/sharepoint/v4" targetNamespace="http://schemas.microsoft.com/office/2006/metadata/properties" ma:root="true" ma:fieldsID="b9f200b66d334f1f9c44b798bfc69a36" ns1:_="" ns2:_="" ns3:_="" ns4:_="">
    <xsd:import namespace="http://schemas.microsoft.com/sharepoint/v3"/>
    <xsd:import namespace="67fac20e-0c0c-494a-ad0a-44a92a6fe846"/>
    <xsd:import namespace="49e1b1f5-4598-4f10-9cb7-32cc96214367"/>
    <xsd:import namespace="http://schemas.microsoft.com/sharepoint/v4"/>
    <xsd:element name="properties">
      <xsd:complexType>
        <xsd:sequence>
          <xsd:element name="documentManagement">
            <xsd:complexType>
              <xsd:all>
                <xsd:element ref="ns2:Guide_x0020_or_x0020_Manual" minOccurs="0"/>
                <xsd:element ref="ns2:Date" minOccurs="0"/>
                <xsd:element ref="ns2:Program" minOccurs="0"/>
                <xsd:element ref="ns1:PublishingStartDate" minOccurs="0"/>
                <xsd:element ref="ns1:PublishingExpirationDate" minOccurs="0"/>
                <xsd:element ref="ns3:SharedWithUsers" minOccurs="0"/>
                <xsd:element ref="ns1:TranslationStateListUrl"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6"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7"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TranslationStateListUrl" ma:index="13" nillable="true" ma:displayName="List Link" ma:hidden="true" ma:internalName="TranslationStateList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7fac20e-0c0c-494a-ad0a-44a92a6fe846" elementFormDefault="qualified">
    <xsd:import namespace="http://schemas.microsoft.com/office/2006/documentManagement/types"/>
    <xsd:import namespace="http://schemas.microsoft.com/office/infopath/2007/PartnerControls"/>
    <xsd:element name="Guide_x0020_or_x0020_Manual" ma:index="2" nillable="true" ma:displayName="Guide or Manual" ma:default="0" ma:internalName="Guide_x0020_or_x0020_Manual">
      <xsd:simpleType>
        <xsd:restriction base="dms:Boolean"/>
      </xsd:simpleType>
    </xsd:element>
    <xsd:element name="Date" ma:index="3" nillable="true" ma:displayName="Date" ma:description="For Guides or Manuals only" ma:format="DateOnly" ma:internalName="Date">
      <xsd:simpleType>
        <xsd:restriction base="dms:DateTime"/>
      </xsd:simpleType>
    </xsd:element>
    <xsd:element name="Program" ma:index="4" nillable="true" ma:displayName="Topic" ma:internalName="Program">
      <xsd:complexType>
        <xsd:complexContent>
          <xsd:extension base="dms:MultiChoice">
            <xsd:sequence>
              <xsd:element name="Value" maxOccurs="unbounded" minOccurs="0" nillable="true">
                <xsd:simpleType>
                  <xsd:restriction base="dms:Choice">
                    <xsd:enumeration value="ADS"/>
                    <xsd:enumeration value="AFH"/>
                    <xsd:enumeration value="Assessments"/>
                    <xsd:enumeration value="BSS"/>
                    <xsd:enumeration value="CER"/>
                    <xsd:enumeration value="Complex"/>
                    <xsd:enumeration value="Crisis"/>
                    <xsd:enumeration value="Div/Trans"/>
                    <xsd:enumeration value="DocuSign"/>
                    <xsd:enumeration value="ECS"/>
                    <xsd:enumeration value="ERS"/>
                    <xsd:enumeration value="EWE"/>
                    <xsd:enumeration value="Exceptions"/>
                    <xsd:enumeration value="Facilities"/>
                    <xsd:enumeration value="GA"/>
                    <xsd:enumeration value="GrandPad"/>
                    <xsd:enumeration value="HCBS-IBL"/>
                    <xsd:enumeration value="HCW"/>
                    <xsd:enumeration value="HDM"/>
                    <xsd:enumeration value="Healthier Oregon"/>
                    <xsd:enumeration value="Hearings"/>
                    <xsd:enumeration value="Housing"/>
                    <xsd:enumeration value="In-home Support"/>
                    <xsd:enumeration value="IHCA"/>
                    <xsd:enumeration value="IHSS"/>
                    <xsd:enumeration value="ICP"/>
                    <xsd:enumeration value="K-Plan"/>
                    <xsd:enumeration value="LTCC-Nursing"/>
                    <xsd:enumeration value="MED"/>
                    <xsd:enumeration value="MISC"/>
                    <xsd:enumeration value="MM"/>
                    <xsd:enumeration value="MMIS"/>
                    <xsd:enumeration value="NF/PAS"/>
                    <xsd:enumeration value="OAA"/>
                    <xsd:enumeration value="OA CA/PS"/>
                    <xsd:enumeration value="OA Guides"/>
                    <xsd:enumeration value="ONE"/>
                    <xsd:enumeration value="OPI"/>
                    <xsd:enumeration value="OPI-M"/>
                    <xsd:enumeration value="Payments"/>
                    <xsd:enumeration value="PACE"/>
                    <xsd:enumeration value="PCC"/>
                    <xsd:enumeration value="PTC"/>
                    <xsd:enumeration value="RCF/ALF"/>
                    <xsd:enumeration value="Risk Assessment"/>
                    <xsd:enumeration value="Service Planning"/>
                    <xsd:enumeration value="Service Priority"/>
                    <xsd:enumeration value="SLP"/>
                    <xsd:enumeration value="SNC"/>
                    <xsd:enumeration value="Social Isolation"/>
                    <xsd:enumeration value="SP"/>
                    <xsd:enumeration value="SPPC"/>
                    <xsd:enumeration value="Training"/>
                    <xsd:enumeration value="Tribal Navigator"/>
                    <xsd:enumeration value="WCM"/>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9e1b1f5-4598-4f10-9cb7-32cc9621436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5"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Guide_x0020_or_x0020_Manual xmlns="67fac20e-0c0c-494a-ad0a-44a92a6fe846">false</Guide_x0020_or_x0020_Manual>
    <PublishingExpirationDate xmlns="http://schemas.microsoft.com/sharepoint/v3" xsi:nil="true"/>
    <TranslationStateListUrl xmlns="http://schemas.microsoft.com/sharepoint/v3">
      <Url xsi:nil="true"/>
      <Description xsi:nil="true"/>
    </TranslationStateListUrl>
    <PublishingStartDate xmlns="http://schemas.microsoft.com/sharepoint/v3" xsi:nil="true"/>
    <Date xmlns="67fac20e-0c0c-494a-ad0a-44a92a6fe846" xsi:nil="true"/>
    <Program xmlns="67fac20e-0c0c-494a-ad0a-44a92a6fe846">
      <Value>Tribal Navigator</Value>
    </Program>
  </documentManagement>
</p:properties>
</file>

<file path=customXml/itemProps1.xml><?xml version="1.0" encoding="utf-8"?>
<ds:datastoreItem xmlns:ds="http://schemas.openxmlformats.org/officeDocument/2006/customXml" ds:itemID="{D1DE8C76-5ED8-4B0B-BD86-08001B9610E7}"/>
</file>

<file path=customXml/itemProps2.xml><?xml version="1.0" encoding="utf-8"?>
<ds:datastoreItem xmlns:ds="http://schemas.openxmlformats.org/officeDocument/2006/customXml" ds:itemID="{137A8E37-CB25-481C-881E-8F17F99EC66C}"/>
</file>

<file path=customXml/itemProps3.xml><?xml version="1.0" encoding="utf-8"?>
<ds:datastoreItem xmlns:ds="http://schemas.openxmlformats.org/officeDocument/2006/customXml" ds:itemID="{9182DB0A-5A37-48C0-9B28-1E1A60919E7D}"/>
</file>

<file path=docProps/app.xml><?xml version="1.0" encoding="utf-8"?>
<Properties xmlns="http://schemas.openxmlformats.org/officeDocument/2006/extended-properties" xmlns:vt="http://schemas.openxmlformats.org/officeDocument/2006/docPropsVTypes">
  <TotalTime>10398</TotalTime>
  <Words>166</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Garamond</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Tribal Navigator Flyer</dc:title>
  <dc:creator>Kelsey Gleeson</dc:creator>
  <cp:lastModifiedBy>Maciel Christine C</cp:lastModifiedBy>
  <cp:revision>7</cp:revision>
  <dcterms:created xsi:type="dcterms:W3CDTF">2021-07-06T15:02:12Z</dcterms:created>
  <dcterms:modified xsi:type="dcterms:W3CDTF">2021-08-24T16:08:39Z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0x0101003F86A5E63F88964EB7B5D59A08F6C1B2</vt:lpwstr>
  </property>
</Properties>
</file>