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4"/>
    <p:sldMasterId id="2147483720" r:id="rId5"/>
    <p:sldMasterId id="2147483722" r:id="rId6"/>
    <p:sldMasterId id="2147483828" r:id="rId7"/>
    <p:sldMasterId id="2147483849" r:id="rId8"/>
    <p:sldMasterId id="2147483858" r:id="rId9"/>
    <p:sldMasterId id="2147483861" r:id="rId10"/>
    <p:sldMasterId id="2147483866" r:id="rId11"/>
    <p:sldMasterId id="2147483870" r:id="rId12"/>
  </p:sldMasterIdLst>
  <p:notesMasterIdLst>
    <p:notesMasterId r:id="rId20"/>
  </p:notesMasterIdLst>
  <p:sldIdLst>
    <p:sldId id="275" r:id="rId13"/>
    <p:sldId id="335" r:id="rId14"/>
    <p:sldId id="326" r:id="rId15"/>
    <p:sldId id="329" r:id="rId16"/>
    <p:sldId id="330" r:id="rId17"/>
    <p:sldId id="336" r:id="rId18"/>
    <p:sldId id="33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57235D-4D76-05A9-E575-29173F06736B}" name="CHARSHAF Kimberly D" initials="CD" userId="S::kimberly.d.charshaf@odot.oregon.gov::ed814f48-41fa-4967-8924-7dbc20580696" providerId="AD"/>
  <p188:author id="{A28F70D8-E513-DD56-47D8-26F956633A58}" name="BRUCE Kelly A" initials="BA" userId="S::kelly.a.bruce@odot.oregon.gov::59b82398-430b-4e57-82ba-49129a6070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7881"/>
    <a:srgbClr val="C5FFFC"/>
    <a:srgbClr val="00E6DB"/>
    <a:srgbClr val="2B3990"/>
    <a:srgbClr val="00A79D"/>
    <a:srgbClr val="8DC63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36A74-DD8E-61D8-9B75-6CBDAAAAB4D5}" v="74" dt="2023-11-01T14:58:07.037"/>
    <p1510:client id="{37C20871-D65C-4313-BD02-85F899A59FBF}" v="3" dt="2023-11-02T14:51:40.335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T Justin J" userId="eeae13cc-7d58-4eae-8524-b479d9cb6414" providerId="ADAL" clId="{37C20871-D65C-4313-BD02-85F899A59FBF}"/>
    <pc:docChg chg="delSld">
      <pc:chgData name="BERNT Justin J" userId="eeae13cc-7d58-4eae-8524-b479d9cb6414" providerId="ADAL" clId="{37C20871-D65C-4313-BD02-85F899A59FBF}" dt="2023-11-02T14:51:40.335" v="2" actId="2696"/>
      <pc:docMkLst>
        <pc:docMk/>
      </pc:docMkLst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3534778489" sldId="262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2784964973" sldId="266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65029872" sldId="276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236158378" sldId="278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2131725186" sldId="279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71033744" sldId="280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1412504653" sldId="281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2852103713" sldId="284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1848474708" sldId="285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2816314748" sldId="289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252875093" sldId="290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3335354197" sldId="293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3214634762" sldId="294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3841305565" sldId="295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3580985338" sldId="297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2176793133" sldId="298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2947406060" sldId="299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123268840" sldId="300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508409028" sldId="302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1914024980" sldId="304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2408326213" sldId="305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878122300" sldId="306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1507194574" sldId="307"/>
        </pc:sldMkLst>
      </pc:sldChg>
      <pc:sldChg chg="del">
        <pc:chgData name="BERNT Justin J" userId="eeae13cc-7d58-4eae-8524-b479d9cb6414" providerId="ADAL" clId="{37C20871-D65C-4313-BD02-85F899A59FBF}" dt="2023-11-02T14:50:44.503" v="0" actId="2696"/>
        <pc:sldMkLst>
          <pc:docMk/>
          <pc:sldMk cId="3714535533" sldId="319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863980890" sldId="320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1233638780" sldId="321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1671801334" sldId="322"/>
        </pc:sldMkLst>
      </pc:sldChg>
      <pc:sldChg chg="del">
        <pc:chgData name="BERNT Justin J" userId="eeae13cc-7d58-4eae-8524-b479d9cb6414" providerId="ADAL" clId="{37C20871-D65C-4313-BD02-85F899A59FBF}" dt="2023-11-02T14:50:44.503" v="0" actId="2696"/>
        <pc:sldMkLst>
          <pc:docMk/>
          <pc:sldMk cId="3871546811" sldId="323"/>
        </pc:sldMkLst>
      </pc:sldChg>
      <pc:sldChg chg="del">
        <pc:chgData name="BERNT Justin J" userId="eeae13cc-7d58-4eae-8524-b479d9cb6414" providerId="ADAL" clId="{37C20871-D65C-4313-BD02-85F899A59FBF}" dt="2023-11-02T14:50:44.503" v="0" actId="2696"/>
        <pc:sldMkLst>
          <pc:docMk/>
          <pc:sldMk cId="4224450351" sldId="324"/>
        </pc:sldMkLst>
      </pc:sldChg>
      <pc:sldChg chg="del">
        <pc:chgData name="BERNT Justin J" userId="eeae13cc-7d58-4eae-8524-b479d9cb6414" providerId="ADAL" clId="{37C20871-D65C-4313-BD02-85F899A59FBF}" dt="2023-11-02T14:50:44.503" v="0" actId="2696"/>
        <pc:sldMkLst>
          <pc:docMk/>
          <pc:sldMk cId="2047843320" sldId="325"/>
        </pc:sldMkLst>
      </pc:sldChg>
      <pc:sldChg chg="del">
        <pc:chgData name="BERNT Justin J" userId="eeae13cc-7d58-4eae-8524-b479d9cb6414" providerId="ADAL" clId="{37C20871-D65C-4313-BD02-85F899A59FBF}" dt="2023-11-02T14:51:29.305" v="1" actId="2696"/>
        <pc:sldMkLst>
          <pc:docMk/>
          <pc:sldMk cId="3258823815" sldId="327"/>
        </pc:sldMkLst>
      </pc:sldChg>
      <pc:sldChg chg="del">
        <pc:chgData name="BERNT Justin J" userId="eeae13cc-7d58-4eae-8524-b479d9cb6414" providerId="ADAL" clId="{37C20871-D65C-4313-BD02-85F899A59FBF}" dt="2023-11-02T14:50:44.503" v="0" actId="2696"/>
        <pc:sldMkLst>
          <pc:docMk/>
          <pc:sldMk cId="499690714" sldId="333"/>
        </pc:sldMkLst>
      </pc:sldChg>
      <pc:sldChg chg="del">
        <pc:chgData name="BERNT Justin J" userId="eeae13cc-7d58-4eae-8524-b479d9cb6414" providerId="ADAL" clId="{37C20871-D65C-4313-BD02-85F899A59FBF}" dt="2023-11-02T14:51:40.335" v="2" actId="2696"/>
        <pc:sldMkLst>
          <pc:docMk/>
          <pc:sldMk cId="546421065" sldId="334"/>
        </pc:sldMkLst>
      </pc:sldChg>
      <pc:sldMasterChg chg="delSldLayout">
        <pc:chgData name="BERNT Justin J" userId="eeae13cc-7d58-4eae-8524-b479d9cb6414" providerId="ADAL" clId="{37C20871-D65C-4313-BD02-85F899A59FBF}" dt="2023-11-02T14:51:40.335" v="2" actId="2696"/>
        <pc:sldMasterMkLst>
          <pc:docMk/>
          <pc:sldMasterMk cId="3068449354" sldId="2147483828"/>
        </pc:sldMasterMkLst>
        <pc:sldLayoutChg chg="del">
          <pc:chgData name="BERNT Justin J" userId="eeae13cc-7d58-4eae-8524-b479d9cb6414" providerId="ADAL" clId="{37C20871-D65C-4313-BD02-85F899A59FBF}" dt="2023-11-02T14:51:40.335" v="2" actId="2696"/>
          <pc:sldLayoutMkLst>
            <pc:docMk/>
            <pc:sldMasterMk cId="3068449354" sldId="2147483828"/>
            <pc:sldLayoutMk cId="1160294092" sldId="214748384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4302-8810-42A8-8056-FECCC8ABC6B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003A5-9F85-4A1C-9B2B-1088769A7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4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49275" y="0"/>
            <a:ext cx="5962650" cy="3354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89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36517-B896-9715-775B-271803724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96B417-E2D9-6157-F20C-88D2904D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DB1FA-13A1-3F1D-9C7C-C571FEDD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27A5D-42D4-36D3-D482-79AB28B21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9FF8D0-6B84-6C48-3C1C-2C58D53A75B4}"/>
              </a:ext>
            </a:extLst>
          </p:cNvPr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250CDC-0428-F943-E7DC-6462D1E79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107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FFAD3-3CA1-130B-E1C2-6E00C8C9D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F4818B-D9CE-A9A9-3DE2-E61AB7C0F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EC43-A5BD-7203-0690-5ADCD9A1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C637-ED2D-B7BC-AD7A-0FDCCB75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4FF81-6F68-46C9-71C9-03EE98CF9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3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19A2E-65F5-AADE-3491-088B86D10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B877-2ED5-F658-83A5-E0E5A6138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AEC1-B7C7-1835-66F7-B4CFE05A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511E-CF85-760A-EAAD-B4A8E7B5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5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A51FB-6B10-E12D-56CE-287F09713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F08E2-558C-4B8C-D98F-D232058BE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solidFill>
            <a:srgbClr val="097881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B6F3E-7BA3-E939-5081-35F389D8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2D67D-6D63-9A6B-3BF6-36CC7278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7939-5ACF-5E4E-1D37-9611B609F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64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9E0CC-1055-2C30-C9CC-8B4C11C40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D5390-7BCC-5900-E917-FDDA175AC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8EA0A-3EA4-3DC9-F6DC-2C4F76F8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28253-AEE7-DF4F-9479-B33A4851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CD34-F3CA-E319-D544-7FFCC70A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88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E4B7E-4A72-843E-977D-699F3C9CF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7CA50-73E2-E670-AC1A-518DD2D19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E8ADA-D7AE-DBEB-499B-9E5786BDB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86BE4-9CD2-BAAF-51DA-0C1FC3F6F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66112-3A06-A04B-466D-D26FD709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458CE-4EB5-CB7E-D74E-87077BC1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7B446-70AA-B8CA-E75C-994DBC23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17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DF6C0-B642-6207-4A34-5FE93572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F1299-2F7E-813A-3C46-3AE4744C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939A-AC25-640B-AFE8-DEA27189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B3521411-C746-AAB6-AC6A-807D52F6D9F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08075" y="2160588"/>
            <a:ext cx="7924800" cy="37512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79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2772F-EB29-81D1-9C01-33E485AC5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0D972-8D3C-6461-F718-F2FE30733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77FE0-3E0E-DB62-DB00-9289ACCF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4270BB12-4607-1ED5-8BB1-50D9366A8256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838200" y="1825625"/>
            <a:ext cx="4943764" cy="4351338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EE8631A-0EFB-3474-C7CF-003586D25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36" y="1825625"/>
            <a:ext cx="5350164" cy="4351338"/>
          </a:xfrm>
        </p:spPr>
        <p:txBody>
          <a:bodyPr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48771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6CE2-46A1-1DF7-7F85-23B71B2D7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F33BD-1620-A327-3323-82CCBB738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50547-3B97-2026-F4F0-2B1C6249E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8CB0B-2DA1-F867-6865-20D9E79C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FE6DC-A464-52FE-4DBF-A1C9A130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558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86736-4561-741C-4505-A635E7B3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911CD-CF31-3A07-8146-CD784EAF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6AA23-4589-BDA3-BAAB-F01F5E7B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CD5BE768-8A57-826A-B6F4-1DA8FDE04FD0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035050" y="1949450"/>
            <a:ext cx="8682038" cy="36480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83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889D5-7DA4-9610-9087-12924BF21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631C98-8707-F2B1-4F41-BB1D22BB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FF5F39-5E26-51F6-6EE9-B93932AF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nline Image Placeholder 6">
            <a:extLst>
              <a:ext uri="{FF2B5EF4-FFF2-40B4-BE49-F238E27FC236}">
                <a16:creationId xmlns:a16="http://schemas.microsoft.com/office/drawing/2014/main" id="{F3B523C6-5A39-6946-4CB5-082E5E4AD5E2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969963" y="2012950"/>
            <a:ext cx="7640637" cy="3648941"/>
          </a:xfr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7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8B2C73-6FB8-6411-A501-28B996E5F029}"/>
              </a:ext>
            </a:extLst>
          </p:cNvPr>
          <p:cNvSpPr txBox="1">
            <a:spLocks/>
          </p:cNvSpPr>
          <p:nvPr userDrawn="1"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Demi Cond" panose="020B0706030402020204" pitchFamily="34" charset="0"/>
                <a:ea typeface="+mj-ea"/>
                <a:cs typeface="+mj-cs"/>
              </a:rPr>
              <a:t>Detailed Process Map(S)</a:t>
            </a:r>
            <a:endParaRPr kumimoji="0" lang="en-US" sz="29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Demi Cond" panose="020B07060304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8013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9D8F2-F0C7-EB50-B5C8-EC973726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EAABDD-88A9-86B7-9F1C-8FD6E946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6DE28-A2ED-3188-CF44-C5903A39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6C7629-0524-FE4E-85F0-B06595062C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032000"/>
            <a:ext cx="8515350" cy="39433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692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B5613F-5A8E-99AD-DF49-14245E3AB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8036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CC0B3-4ED1-BAE3-EF3F-F5D531F3B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21F58-5D82-48A5-5C0A-634A3DA0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033B5-A984-1312-678B-7912AE4D2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A8C6D-7AAA-91FB-BB84-296B71B7A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47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752600"/>
            <a:ext cx="12192000" cy="3581400"/>
          </a:xfrm>
          <a:prstGeom prst="rect">
            <a:avLst/>
          </a:prstGeom>
          <a:solidFill>
            <a:srgbClr val="09788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81600" y="2130427"/>
            <a:ext cx="6502400" cy="147002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81600" y="3581400"/>
            <a:ext cx="6502400" cy="1676400"/>
          </a:xfrm>
        </p:spPr>
        <p:txBody>
          <a:bodyPr/>
          <a:lstStyle>
            <a:lvl1pPr marL="0" indent="0" algn="l">
              <a:spcBef>
                <a:spcPct val="20000"/>
              </a:spcBef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4978400" cy="3581400"/>
          </a:xfrm>
          <a:solidFill>
            <a:srgbClr val="097881"/>
          </a:solidFill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idx="11"/>
          </p:nvPr>
        </p:nvSpPr>
        <p:spPr>
          <a:xfrm>
            <a:off x="0" y="5410200"/>
            <a:ext cx="12192000" cy="1447800"/>
          </a:xfrm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buNone/>
              <a:defRPr sz="1900"/>
            </a:lvl1pPr>
            <a:lvl2pPr>
              <a:defRPr baseline="0"/>
            </a:lvl2pPr>
          </a:lstStyle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US" sz="1400" b="0">
              <a:solidFill>
                <a:schemeClr val="tx1"/>
              </a:solidFill>
              <a:effectLst/>
              <a:latin typeface="Century Gothic" panose="020B0502020202020204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04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563562"/>
          </a:xfrm>
          <a:prstGeom prst="rect">
            <a:avLst/>
          </a:prstGeom>
        </p:spPr>
        <p:txBody>
          <a:bodyPr lIns="91427" tIns="45713" rIns="91427" bIns="45713">
            <a:norm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lIns="91427" tIns="45713" rIns="91427" bIns="45713"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762001"/>
            <a:ext cx="9753600" cy="457200"/>
          </a:xfrm>
          <a:prstGeom prst="rect">
            <a:avLst/>
          </a:prstGeom>
        </p:spPr>
        <p:txBody>
          <a:bodyPr lIns="91427" tIns="45713" rIns="91427" bIns="45713">
            <a:no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3273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84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19A2E-65F5-AADE-3491-088B86D100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97881"/>
          </a:solidFill>
        </p:spPr>
        <p:txBody>
          <a:bodyPr/>
          <a:lstStyle>
            <a:lvl1pPr>
              <a:defRPr>
                <a:effectLst/>
              </a:defRPr>
            </a:lvl1pPr>
            <a:lvl2pPr>
              <a:defRPr>
                <a:solidFill>
                  <a:schemeClr val="bg2"/>
                </a:solidFill>
              </a:defRPr>
            </a:lvl2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B877-2ED5-F658-83A5-E0E5A6138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AEC1-B7C7-1835-66F7-B4CFE05A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511E-CF85-760A-EAAD-B4A8E7B5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095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752600"/>
            <a:ext cx="12192000" cy="3581400"/>
          </a:xfrm>
          <a:prstGeom prst="rect">
            <a:avLst/>
          </a:prstGeom>
          <a:solidFill>
            <a:srgbClr val="09788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81600" y="2130427"/>
            <a:ext cx="6502400" cy="147002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81600" y="3581400"/>
            <a:ext cx="6502400" cy="1676400"/>
          </a:xfrm>
        </p:spPr>
        <p:txBody>
          <a:bodyPr/>
          <a:lstStyle>
            <a:lvl1pPr marL="0" indent="0" algn="l">
              <a:spcBef>
                <a:spcPct val="20000"/>
              </a:spcBef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4978400" cy="3581400"/>
          </a:xfrm>
          <a:solidFill>
            <a:srgbClr val="097881"/>
          </a:solidFill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1"/>
          </p:nvPr>
        </p:nvSpPr>
        <p:spPr>
          <a:xfrm>
            <a:off x="0" y="5410200"/>
            <a:ext cx="12192000" cy="1447800"/>
          </a:xfrm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buNone/>
              <a:defRPr sz="1900"/>
            </a:lvl1pPr>
            <a:lvl2pPr>
              <a:defRPr baseline="0"/>
            </a:lvl2pPr>
          </a:lstStyle>
          <a:p>
            <a:pPr lvl="0" algn="ctr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 b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Verdana" pitchFamily="34" charset="0"/>
              </a:rPr>
              <a:t>Click to edit Master text styles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DB3DDF-50F4-5B9E-8556-569661CFCAF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29E807-9AC7-6938-C086-6D1F6B2120BA}"/>
              </a:ext>
            </a:extLst>
          </p:cNvPr>
          <p:cNvSpPr/>
          <p:nvPr userDrawn="1"/>
        </p:nvSpPr>
        <p:spPr>
          <a:xfrm>
            <a:off x="0" y="1752600"/>
            <a:ext cx="12192000" cy="3581400"/>
          </a:xfrm>
          <a:prstGeom prst="rect">
            <a:avLst/>
          </a:prstGeom>
          <a:solidFill>
            <a:srgbClr val="09788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13D3064-4119-3D72-F639-4BB208F57E10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0063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97881"/>
          </a:solidFill>
        </p:spPr>
        <p:txBody>
          <a:bodyPr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21970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9E0CC-1055-2C30-C9CC-8B4C11C40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D5390-7BCC-5900-E917-FDDA175AC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8EA0A-3EA4-3DC9-F6DC-2C4F76F8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28253-AEE7-DF4F-9479-B33A4851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CD34-F3CA-E319-D544-7FFCC70A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542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DF6C0-B642-6207-4A34-5FE93572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F1299-2F7E-813A-3C46-3AE4744C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939A-AC25-640B-AFE8-DEA27189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7CB528C-6039-5457-2E58-A5BC50324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625DB5F-B352-049D-04F5-B536BEBB6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737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B06C05-D9FE-1D09-6745-1505DE505BEE}"/>
              </a:ext>
            </a:extLst>
          </p:cNvPr>
          <p:cNvSpPr txBox="1">
            <a:spLocks/>
          </p:cNvSpPr>
          <p:nvPr userDrawn="1"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Demi Cond" panose="020B0706030402020204" pitchFamily="34" charset="0"/>
                <a:ea typeface="+mj-ea"/>
                <a:cs typeface="+mj-cs"/>
              </a:rPr>
              <a:t>Detailed Process Map(S)</a:t>
            </a:r>
            <a:endParaRPr kumimoji="0" lang="en-US" sz="29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Demi Cond" panose="020B07060304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91693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9DF3C-363A-602E-2714-58588C061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F11CE-D1E7-6763-C23C-A4E996EA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871BEE-BE19-2BE0-E46F-1A2B3BDA0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880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6CE2-46A1-1DF7-7F85-23B71B2D7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F33BD-1620-A327-3323-82CCBB738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50547-3B97-2026-F4F0-2B1C6249E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8CB0B-2DA1-F867-6865-20D9E79C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FE6DC-A464-52FE-4DBF-A1C9A130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680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78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19A2E-65F5-AADE-3491-088B86D100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B877-2ED5-F658-83A5-E0E5A6138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AEC1-B7C7-1835-66F7-B4CFE05A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511E-CF85-760A-EAAD-B4A8E7B5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482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752600"/>
            <a:ext cx="12192000" cy="3581400"/>
          </a:xfrm>
          <a:prstGeom prst="rect">
            <a:avLst/>
          </a:prstGeom>
          <a:solidFill>
            <a:srgbClr val="09788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81600" y="2130427"/>
            <a:ext cx="6502400" cy="147002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81600" y="3581400"/>
            <a:ext cx="6502400" cy="1676400"/>
          </a:xfrm>
        </p:spPr>
        <p:txBody>
          <a:bodyPr/>
          <a:lstStyle>
            <a:lvl1pPr marL="0" indent="0" algn="l">
              <a:spcBef>
                <a:spcPct val="20000"/>
              </a:spcBef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4978400" cy="3581400"/>
          </a:xfrm>
          <a:solidFill>
            <a:srgbClr val="097881"/>
          </a:solidFill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idx="11"/>
          </p:nvPr>
        </p:nvSpPr>
        <p:spPr>
          <a:xfrm>
            <a:off x="0" y="5410200"/>
            <a:ext cx="12192000" cy="1447800"/>
          </a:xfrm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buNone/>
              <a:defRPr sz="1900"/>
            </a:lvl1pPr>
            <a:lvl2pPr>
              <a:defRPr baseline="0"/>
            </a:lvl2pPr>
          </a:lstStyle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US" sz="1400" b="0">
              <a:solidFill>
                <a:schemeClr val="tx1"/>
              </a:solidFill>
              <a:effectLst/>
              <a:latin typeface="Century Gothic" panose="020B050202020202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DB3DDF-50F4-5B9E-8556-569661CFCAF2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90912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97881"/>
          </a:solidFill>
        </p:spPr>
        <p:txBody>
          <a:bodyPr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8848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9E0CC-1055-2C30-C9CC-8B4C11C40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D5390-7BCC-5900-E917-FDDA175AC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8EA0A-3EA4-3DC9-F6DC-2C4F76F8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28253-AEE7-DF4F-9479-B33A4851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CD34-F3CA-E319-D544-7FFCC70A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061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DF6C0-B642-6207-4A34-5FE93572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F1299-2F7E-813A-3C46-3AE4744C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939A-AC25-640B-AFE8-DEA27189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7CB528C-6039-5457-2E58-A5BC50324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625DB5F-B352-049D-04F5-B536BEBB6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012887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9DF3C-363A-602E-2714-58588C061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F11CE-D1E7-6763-C23C-A4E996EA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871BEE-BE19-2BE0-E46F-1A2B3BDA0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933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6CE2-46A1-1DF7-7F85-23B71B2D7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F33BD-1620-A327-3323-82CCBB738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50547-3B97-2026-F4F0-2B1C6249E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8CB0B-2DA1-F867-6865-20D9E79C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FE6DC-A464-52FE-4DBF-A1C9A130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1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2C40-72D4-F518-8F3D-E8E6E7AD8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1D77D-0FBF-CF8E-BC72-14104DC7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3BEDA-2937-E6CB-AA3F-1AB2FA973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B3ADD0-DB85-3D2B-74FB-676DBD32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2F936B-6E60-10FF-19D3-58D469CF90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087563"/>
            <a:ext cx="3887788" cy="3667125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186018-A1F1-3353-A8CC-B5F62CD3FA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27638" y="2087563"/>
            <a:ext cx="4114800" cy="3667125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00793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36517-B896-9715-775B-271803724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96B417-E2D9-6157-F20C-88D2904D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DB1FA-13A1-3F1D-9C7C-C571FEDD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27A5D-42D4-36D3-D482-79AB28B21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9FF8D0-6B84-6C48-3C1C-2C58D53A75B4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250CDC-0428-F943-E7DC-6462D1E79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731590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320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99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2C40-72D4-F518-8F3D-E8E6E7AD8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1D77D-0FBF-CF8E-BC72-14104DC7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3BEDA-2937-E6CB-AA3F-1AB2FA973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B3ADD0-DB85-3D2B-74FB-676DBD32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2F936B-6E60-10FF-19D3-58D469CF90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087563"/>
            <a:ext cx="3887788" cy="3667125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186018-A1F1-3353-A8CC-B5F62CD3FA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27638" y="2087563"/>
            <a:ext cx="4114800" cy="3667125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40128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CF68A7-67F6-9B4F-E14B-3D6C3B4F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A6D47-6F64-0C5D-1D81-09AFF5798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B892D-A7AC-DEE0-9D19-AFCB7E21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B9BD11-918B-D5FC-0CB6-7CEF8D4A0B8E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95B617A-381F-8C98-043C-6ABD0F853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106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E36D16-7725-A239-2878-41186881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881FFD-14FD-7737-7164-F26F8EAE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8BD42-93DA-FD25-9447-C6E28E04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4DA55B-BA71-D3C5-423D-2E13DF4467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69963" y="1995488"/>
            <a:ext cx="8497887" cy="40449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2058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186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F7CA9-C711-5124-D135-004B53BA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EC93F-071E-2C47-76AA-5AFE012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79BC9-AD9E-69A6-F1AB-998D38E1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00B86E-41B9-954A-7297-182C1FAFB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985963"/>
            <a:ext cx="4114800" cy="39814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6970C78-75C1-CF3D-CBE7-7A3DA61739B4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310188" y="1985963"/>
            <a:ext cx="5026025" cy="3981450"/>
          </a:xfrm>
          <a:solidFill>
            <a:srgbClr val="097881"/>
          </a:solidFill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3032530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7565E-4437-F91D-A983-C03D44418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07E92-552D-EB8B-B779-3F6722B9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0F13B-9B43-98AE-3BDF-F9F7042E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4F3C55-9ABF-99F7-CB6D-67BC6C2005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068513"/>
            <a:ext cx="8564418" cy="359337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22133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FFAD3-3CA1-130B-E1C2-6E00C8C9D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F4818B-D9CE-A9A9-3DE2-E61AB7C0F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EC43-A5BD-7203-0690-5ADCD9A1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C637-ED2D-B7BC-AD7A-0FDCCB75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4FF81-6F68-46C9-71C9-03EE98CF9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6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CF68A7-67F6-9B4F-E14B-3D6C3B4F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A6D47-6F64-0C5D-1D81-09AFF5798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B892D-A7AC-DEE0-9D19-AFCB7E21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B9BD11-918B-D5FC-0CB6-7CEF8D4A0B8E}"/>
              </a:ext>
            </a:extLst>
          </p:cNvPr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95B617A-381F-8C98-043C-6ABD0F853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853479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19A2E-65F5-AADE-3491-088B86D10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B877-2ED5-F658-83A5-E0E5A6138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AEC1-B7C7-1835-66F7-B4CFE05A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511E-CF85-760A-EAAD-B4A8E7B5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880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A51FB-6B10-E12D-56CE-287F09713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F08E2-558C-4B8C-D98F-D232058BE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solidFill>
            <a:srgbClr val="097881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B6F3E-7BA3-E939-5081-35F389D8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2D67D-6D63-9A6B-3BF6-36CC7278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7939-5ACF-5E4E-1D37-9611B609F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674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9E0CC-1055-2C30-C9CC-8B4C11C40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D5390-7BCC-5900-E917-FDDA175AC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8EA0A-3EA4-3DC9-F6DC-2C4F76F8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28253-AEE7-DF4F-9479-B33A4851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CD34-F3CA-E319-D544-7FFCC70A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462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E4B7E-4A72-843E-977D-699F3C9CF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7CA50-73E2-E670-AC1A-518DD2D19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E8ADA-D7AE-DBEB-499B-9E5786BDB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86BE4-9CD2-BAAF-51DA-0C1FC3F6F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66112-3A06-A04B-466D-D26FD709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458CE-4EB5-CB7E-D74E-87077BC1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7B446-70AA-B8CA-E75C-994DBC23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314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DF6C0-B642-6207-4A34-5FE93572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F1299-2F7E-813A-3C46-3AE4744C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939A-AC25-640B-AFE8-DEA27189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B3521411-C746-AAB6-AC6A-807D52F6D9F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08075" y="2160588"/>
            <a:ext cx="7924800" cy="3751262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9286006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2772F-EB29-81D1-9C01-33E485AC5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0D972-8D3C-6461-F718-F2FE30733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77FE0-3E0E-DB62-DB00-9289ACCF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4270BB12-4607-1ED5-8BB1-50D9366A8256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838200" y="1825625"/>
            <a:ext cx="4943764" cy="4351338"/>
          </a:xfrm>
        </p:spPr>
        <p:txBody>
          <a:bodyPr/>
          <a:lstStyle/>
          <a:p>
            <a:r>
              <a:rPr lang="en-US"/>
              <a:t>Click icon to add SmartArt graphic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EE8631A-0EFB-3474-C7CF-003586D25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36" y="1825625"/>
            <a:ext cx="5350164" cy="4351338"/>
          </a:xfrm>
        </p:spPr>
        <p:txBody>
          <a:bodyPr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1602376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6CE2-46A1-1DF7-7F85-23B71B2D7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F33BD-1620-A327-3323-82CCBB738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50547-3B97-2026-F4F0-2B1C6249E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90D-F4C7-4B06-8E09-776837B7A55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8CB0B-2DA1-F867-6865-20D9E79C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FE6DC-A464-52FE-4DBF-A1C9A130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29290-B378-4722-A2BD-68F8C2CD0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384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86736-4561-741C-4505-A635E7B3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911CD-CF31-3A07-8146-CD784EAF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6AA23-4589-BDA3-BAAB-F01F5E7B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CD5BE768-8A57-826A-B6F4-1DA8FDE04FD0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035050" y="1949450"/>
            <a:ext cx="8682038" cy="3648075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147513529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889D5-7DA4-9610-9087-12924BF21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631C98-8707-F2B1-4F41-BB1D22BB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FF5F39-5E26-51F6-6EE9-B93932AF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nline Image Placeholder 6">
            <a:extLst>
              <a:ext uri="{FF2B5EF4-FFF2-40B4-BE49-F238E27FC236}">
                <a16:creationId xmlns:a16="http://schemas.microsoft.com/office/drawing/2014/main" id="{F3B523C6-5A39-6946-4CB5-082E5E4AD5E2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969963" y="2012950"/>
            <a:ext cx="7640637" cy="3648941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icon to add online image</a:t>
            </a:r>
          </a:p>
        </p:txBody>
      </p:sp>
    </p:spTree>
    <p:extLst>
      <p:ext uri="{BB962C8B-B14F-4D97-AF65-F5344CB8AC3E}">
        <p14:creationId xmlns:p14="http://schemas.microsoft.com/office/powerpoint/2010/main" val="9022328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9D8F2-F0C7-EB50-B5C8-EC973726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EAABDD-88A9-86B7-9F1C-8FD6E946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6DE28-A2ED-3188-CF44-C5903A39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6C7629-0524-FE4E-85F0-B06595062C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032000"/>
            <a:ext cx="8515350" cy="39433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0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E36D16-7725-A239-2878-41186881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881FFD-14FD-7737-7164-F26F8EAE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8BD42-93DA-FD25-9447-C6E28E04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4DA55B-BA71-D3C5-423D-2E13DF4467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69963" y="1995488"/>
            <a:ext cx="8497887" cy="40449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58816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B5613F-5A8E-99AD-DF49-14245E3AB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80365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CC0B3-4ED1-BAE3-EF3F-F5D531F3B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21F58-5D82-48A5-5C0A-634A3DA0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033B5-A984-1312-678B-7912AE4D2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A8C6D-7AAA-91FB-BB84-296B71B7A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577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752600"/>
            <a:ext cx="12192000" cy="3581400"/>
          </a:xfrm>
          <a:prstGeom prst="rect">
            <a:avLst/>
          </a:prstGeom>
          <a:solidFill>
            <a:srgbClr val="09788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81600" y="2130427"/>
            <a:ext cx="6502400" cy="147002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81600" y="3581400"/>
            <a:ext cx="6502400" cy="1676400"/>
          </a:xfrm>
        </p:spPr>
        <p:txBody>
          <a:bodyPr/>
          <a:lstStyle>
            <a:lvl1pPr marL="0" indent="0" algn="l">
              <a:spcBef>
                <a:spcPct val="20000"/>
              </a:spcBef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4978400" cy="3581400"/>
          </a:xfrm>
          <a:solidFill>
            <a:srgbClr val="097881"/>
          </a:solidFill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1"/>
          </p:nvPr>
        </p:nvSpPr>
        <p:spPr>
          <a:xfrm>
            <a:off x="0" y="5410200"/>
            <a:ext cx="12192000" cy="1447800"/>
          </a:xfrm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buNone/>
              <a:defRPr sz="1900"/>
            </a:lvl1pPr>
            <a:lvl2pPr>
              <a:defRPr baseline="0"/>
            </a:lvl2pPr>
          </a:lstStyle>
          <a:p>
            <a:pPr lvl="0" algn="ctr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 b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Verdana" pitchFamily="34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547633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Century Gothic" panose="020B0502020202020204" pitchFamily="34" charset="0"/>
              </a:defRPr>
            </a:lvl1pPr>
            <a:lvl2pPr>
              <a:defRPr sz="2000" baseline="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1478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1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F7CA9-C711-5124-D135-004B53BA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EC93F-071E-2C47-76AA-5AFE012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79BC9-AD9E-69A6-F1AB-998D38E1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00B86E-41B9-954A-7297-182C1FAFB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985963"/>
            <a:ext cx="4114800" cy="3981450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6970C78-75C1-CF3D-CBE7-7A3DA61739B4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310188" y="1985963"/>
            <a:ext cx="5026025" cy="3981450"/>
          </a:xfrm>
          <a:solidFill>
            <a:srgbClr val="09788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5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7565E-4437-F91D-A983-C03D44418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07E92-552D-EB8B-B779-3F6722B9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0F13B-9B43-98AE-3BDF-F9F7042E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4F3C55-9ABF-99F7-CB6D-67BC6C2005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068513"/>
            <a:ext cx="8564418" cy="3593378"/>
          </a:xfrm>
          <a:solidFill>
            <a:srgbClr val="09788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729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1.jpe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45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.jpeg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838201" y="365127"/>
            <a:ext cx="8326777" cy="1325563"/>
          </a:xfrm>
          <a:prstGeom prst="rect">
            <a:avLst/>
          </a:prstGeom>
          <a:solidFill>
            <a:schemeClr val="accent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A79D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8DC63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logo that says PMO">
            <a:extLst>
              <a:ext uri="{FF2B5EF4-FFF2-40B4-BE49-F238E27FC236}">
                <a16:creationId xmlns:a16="http://schemas.microsoft.com/office/drawing/2014/main" id="{DBF44E5B-8FDB-4C94-E39E-DD42C4F09E0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661B03F-861C-2EA2-4E39-B517138BF7D4}"/>
              </a:ext>
            </a:extLst>
          </p:cNvPr>
          <p:cNvSpPr txBox="1">
            <a:spLocks/>
          </p:cNvSpPr>
          <p:nvPr userDrawn="1"/>
        </p:nvSpPr>
        <p:spPr>
          <a:xfrm>
            <a:off x="949617" y="410368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159654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A79D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8DC63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838201" y="365127"/>
            <a:ext cx="8987286" cy="132556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8" name="Picture 7" descr="A blue and white logo that says PMO&#10;&#10;">
            <a:extLst>
              <a:ext uri="{FF2B5EF4-FFF2-40B4-BE49-F238E27FC236}">
                <a16:creationId xmlns:a16="http://schemas.microsoft.com/office/drawing/2014/main" id="{FB423504-482B-BC82-4A36-EA3EE21195C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FD06AF-0712-97D9-77D5-A14AC7B6CDBA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98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848" r:id="rId2"/>
    <p:sldLayoutId id="2147483842" r:id="rId3"/>
    <p:sldLayoutId id="214748384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838201" y="365127"/>
            <a:ext cx="8987286" cy="13255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8" name="Picture 7" descr="A blue and white logo that says PMO">
            <a:extLst>
              <a:ext uri="{FF2B5EF4-FFF2-40B4-BE49-F238E27FC236}">
                <a16:creationId xmlns:a16="http://schemas.microsoft.com/office/drawing/2014/main" id="{B6C2881F-DB1D-845C-4F11-FA18B826BB8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502A5BF-40F1-FA0F-265E-CC1A1F01CBB6}"/>
              </a:ext>
            </a:extLst>
          </p:cNvPr>
          <p:cNvSpPr txBox="1">
            <a:spLocks/>
          </p:cNvSpPr>
          <p:nvPr userDrawn="1"/>
        </p:nvSpPr>
        <p:spPr>
          <a:xfrm>
            <a:off x="838198" y="365124"/>
            <a:ext cx="10446329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2C7FDD-5D2D-5D23-4876-F381012DDE99}"/>
              </a:ext>
            </a:extLst>
          </p:cNvPr>
          <p:cNvSpPr txBox="1">
            <a:spLocks/>
          </p:cNvSpPr>
          <p:nvPr userDrawn="1"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Demi Cond" panose="020B0706030402020204" pitchFamily="34" charset="0"/>
                <a:ea typeface="+mj-ea"/>
                <a:cs typeface="+mj-cs"/>
              </a:rPr>
              <a:t>Detailed Process Map(S)</a:t>
            </a:r>
            <a:endParaRPr kumimoji="0" lang="en-US" sz="2900" b="1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Demi Cond" panose="020B07060304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865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1EFF56-9980-F9E1-B9F5-B72D571D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48F94-B36E-072C-9399-D39B7401C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382D8-ECDE-FA83-1399-F589F5A08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9293A-111D-831D-CAFE-52597427C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15C9F-7944-2464-A7B3-782AB5B42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E2C738C-048B-EADA-76D5-FA01A88BD62C}"/>
              </a:ext>
            </a:extLst>
          </p:cNvPr>
          <p:cNvSpPr txBox="1">
            <a:spLocks/>
          </p:cNvSpPr>
          <p:nvPr userDrawn="1"/>
        </p:nvSpPr>
        <p:spPr>
          <a:xfrm>
            <a:off x="838201" y="365127"/>
            <a:ext cx="8399105" cy="1325563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9" name="Picture 8" descr="A blue and white logo that says PMO">
            <a:extLst>
              <a:ext uri="{FF2B5EF4-FFF2-40B4-BE49-F238E27FC236}">
                <a16:creationId xmlns:a16="http://schemas.microsoft.com/office/drawing/2014/main" id="{85117EE5-E74F-FF04-AC93-7B84FCE9169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3AD382D-66BB-7454-9468-26D193A00274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44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5" r:id="rId6"/>
    <p:sldLayoutId id="2147483846" r:id="rId7"/>
    <p:sldLayoutId id="2147483836" r:id="rId8"/>
    <p:sldLayoutId id="2147483845" r:id="rId9"/>
    <p:sldLayoutId id="2147483843" r:id="rId10"/>
    <p:sldLayoutId id="2147483844" r:id="rId11"/>
    <p:sldLayoutId id="2147483837" r:id="rId12"/>
    <p:sldLayoutId id="2147483840" r:id="rId13"/>
    <p:sldLayoutId id="214748388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Fifth level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838201" y="365127"/>
            <a:ext cx="8425872" cy="1325563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0" name="Picture 9" descr="A blue and white logo&#10;&#10;Description automatically generated with low confidence">
            <a:extLst>
              <a:ext uri="{FF2B5EF4-FFF2-40B4-BE49-F238E27FC236}">
                <a16:creationId xmlns:a16="http://schemas.microsoft.com/office/drawing/2014/main" id="{6B03CBD0-588F-EC5B-DB30-3B03FBAF01B1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E7EFE6DF-EF25-3E36-DAC2-F939C7929F92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93ACA884-0282-7FEB-5FA6-A60380129EEA}"/>
              </a:ext>
            </a:extLst>
          </p:cNvPr>
          <p:cNvSpPr txBox="1">
            <a:spLocks/>
          </p:cNvSpPr>
          <p:nvPr userDrawn="1"/>
        </p:nvSpPr>
        <p:spPr>
          <a:xfrm>
            <a:off x="838201" y="365127"/>
            <a:ext cx="8425872" cy="1325563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9" name="Picture 8" descr="A blue and white logo&#10;&#10;Description automatically generated with low confidence">
            <a:extLst>
              <a:ext uri="{FF2B5EF4-FFF2-40B4-BE49-F238E27FC236}">
                <a16:creationId xmlns:a16="http://schemas.microsoft.com/office/drawing/2014/main" id="{6F504F07-4039-FA84-ADA3-9493F97EC24C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74864B46-3435-39AE-63D4-C4A734C9678E}"/>
              </a:ext>
            </a:extLst>
          </p:cNvPr>
          <p:cNvSpPr txBox="1">
            <a:spLocks/>
          </p:cNvSpPr>
          <p:nvPr userDrawn="1"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66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693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4" r:id="rId15"/>
    <p:sldLayoutId id="214748374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838201" y="365127"/>
            <a:ext cx="8326777" cy="1325563"/>
          </a:xfrm>
          <a:prstGeom prst="rect">
            <a:avLst/>
          </a:prstGeom>
          <a:solidFill>
            <a:schemeClr val="accent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Fifth level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logo that says PMO">
            <a:extLst>
              <a:ext uri="{FF2B5EF4-FFF2-40B4-BE49-F238E27FC236}">
                <a16:creationId xmlns:a16="http://schemas.microsoft.com/office/drawing/2014/main" id="{DBF44E5B-8FDB-4C94-E39E-DD42C4F09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661B03F-861C-2EA2-4E39-B517138BF7D4}"/>
              </a:ext>
            </a:extLst>
          </p:cNvPr>
          <p:cNvSpPr txBox="1">
            <a:spLocks/>
          </p:cNvSpPr>
          <p:nvPr/>
        </p:nvSpPr>
        <p:spPr>
          <a:xfrm>
            <a:off x="949617" y="410368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</a:t>
            </a:r>
            <a:r>
              <a:rPr lang="en-US"/>
              <a:t>title style</a:t>
            </a:r>
          </a:p>
        </p:txBody>
      </p:sp>
    </p:spTree>
    <p:extLst>
      <p:ext uri="{BB962C8B-B14F-4D97-AF65-F5344CB8AC3E}">
        <p14:creationId xmlns:p14="http://schemas.microsoft.com/office/powerpoint/2010/main" val="397572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2B399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Fifth level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838201" y="365127"/>
            <a:ext cx="8987286" cy="132556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8" name="Picture 7" descr="A blue and white logo that says PMO&#10;&#10;">
            <a:extLst>
              <a:ext uri="{FF2B5EF4-FFF2-40B4-BE49-F238E27FC236}">
                <a16:creationId xmlns:a16="http://schemas.microsoft.com/office/drawing/2014/main" id="{FB423504-482B-BC82-4A36-EA3EE21195C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FD06AF-0712-97D9-77D5-A14AC7B6CDB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854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838201" y="365127"/>
            <a:ext cx="8987286" cy="13255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8" name="Picture 7" descr="A blue and white logo that says PMO">
            <a:extLst>
              <a:ext uri="{FF2B5EF4-FFF2-40B4-BE49-F238E27FC236}">
                <a16:creationId xmlns:a16="http://schemas.microsoft.com/office/drawing/2014/main" id="{B6C2881F-DB1D-845C-4F11-FA18B826BB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502A5BF-40F1-FA0F-265E-CC1A1F01CBB6}"/>
              </a:ext>
            </a:extLst>
          </p:cNvPr>
          <p:cNvSpPr txBox="1">
            <a:spLocks/>
          </p:cNvSpPr>
          <p:nvPr/>
        </p:nvSpPr>
        <p:spPr>
          <a:xfrm>
            <a:off x="838198" y="365124"/>
            <a:ext cx="10446329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146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1EFF56-9980-F9E1-B9F5-B72D571D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48F94-B36E-072C-9399-D39B7401C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382D8-ECDE-FA83-1399-F589F5A08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D701-8C43-4616-B9CC-79596B171C26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9293A-111D-831D-CAFE-52597427C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15C9F-7944-2464-A7B3-782AB5B42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4F23-1586-4261-AB9D-AAAF1E327B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E2C738C-048B-EADA-76D5-FA01A88BD62C}"/>
              </a:ext>
            </a:extLst>
          </p:cNvPr>
          <p:cNvSpPr txBox="1">
            <a:spLocks/>
          </p:cNvSpPr>
          <p:nvPr/>
        </p:nvSpPr>
        <p:spPr>
          <a:xfrm>
            <a:off x="838201" y="365127"/>
            <a:ext cx="8399105" cy="1325563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9" name="Picture 8" descr="A blue and white logo that says PMO">
            <a:extLst>
              <a:ext uri="{FF2B5EF4-FFF2-40B4-BE49-F238E27FC236}">
                <a16:creationId xmlns:a16="http://schemas.microsoft.com/office/drawing/2014/main" id="{85117EE5-E74F-FF04-AC93-7B84FCE9169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811" y="239048"/>
            <a:ext cx="2632280" cy="14516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3AD382D-66BB-7454-9468-26D193A00274}"/>
              </a:ext>
            </a:extLst>
          </p:cNvPr>
          <p:cNvSpPr txBox="1">
            <a:spLocks/>
          </p:cNvSpPr>
          <p:nvPr/>
        </p:nvSpPr>
        <p:spPr>
          <a:xfrm>
            <a:off x="838200" y="36512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273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egon.gov/odot/Forms/2ODOT/7345409.pdf" TargetMode="Externa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>
              <a:defRPr/>
            </a:pPr>
            <a:r>
              <a:rPr lang="en-US" sz="1800" b="1">
                <a:solidFill>
                  <a:srgbClr val="17375E"/>
                </a:solidFill>
              </a:rPr>
              <a:t> Storyboard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ODOT Delivered Local Agency Program Manual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Create manual for ODOT delivered local agency projects</a:t>
            </a:r>
          </a:p>
          <a:p>
            <a:r>
              <a:rPr lang="en-US" sz="2400"/>
              <a:t>2023</a:t>
            </a:r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" r="2158"/>
          <a:stretch/>
        </p:blipFill>
        <p:spPr/>
      </p:pic>
    </p:spTree>
    <p:extLst>
      <p:ext uri="{BB962C8B-B14F-4D97-AF65-F5344CB8AC3E}">
        <p14:creationId xmlns:p14="http://schemas.microsoft.com/office/powerpoint/2010/main" val="127166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ODLAP task force: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Continues to write the new ODLAP manual as part of the ODOT Project Delivery Manual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Included: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Phase gates, deliverables, reports, schedules, change management…….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Federal law, state law, applicable ODOT policy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Process...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1C355E"/>
              </a:solidFill>
              <a:effectLst/>
              <a:uLnTx/>
              <a:uFillTx/>
              <a:latin typeface="Palatino Linotype"/>
            </a:endParaRPr>
          </a:p>
          <a:p>
            <a:pPr>
              <a:defRPr/>
            </a:pPr>
            <a:endParaRPr lang="en-US">
              <a:solidFill>
                <a:prstClr val="black"/>
              </a:solidFill>
              <a:latin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7725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PCR-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Form Posted </a:t>
            </a:r>
            <a:r>
              <a:rPr lang="en-US">
                <a:ea typeface="+mn-lt"/>
                <a:cs typeface="+mn-lt"/>
                <a:hlinkClick r:id="rId2"/>
              </a:rPr>
              <a:t>https://www.oregon.gov/odot/Forms/2ODOT/7345409.pdf</a:t>
            </a:r>
            <a:r>
              <a:rPr lang="en-US">
                <a:ea typeface="+mn-lt"/>
                <a:cs typeface="+mn-lt"/>
              </a:rPr>
              <a:t> 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LPA concurs with changes, Funding Program approves funding related changes, PM does final approval.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Used for STIP amendment justification, and changing approved bid date (not placeholder).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963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Phase gates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Project Initiation complete (date as of when the following is done)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TSS done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IGA done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PE obligated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kickoff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A&amp;E procurement done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/>
              <a:t>MSP schedule finalized for baseline with placeholder bid date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/>
              <a:t>Charter is replaced by TSS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/>
              <a:t>Risk register is a tool to be used at the discretion of the project manager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/>
              <a:t>PCR is done at PI only if there are changes requiring one</a:t>
            </a:r>
          </a:p>
          <a:p>
            <a:pPr lvl="3"/>
            <a:endParaRPr lang="en-US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876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Phase Gates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DAP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Is a review milestone, oversight of the project and contract by ODOT, review for scope by local agency and for local requirements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Complete investigative and technical reports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ROW footprint determined, API, APE, etc.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Design narrative???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No submittal to PCO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Get approved bid date after DAP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855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ODLAP Quality Plan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Adding details on the statement of technical review based on statewide standards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Revising to match Task Force directions on phase gates and milestone deliverables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Provide more flexibility where able to reduce cost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443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73494" y="707923"/>
            <a:ext cx="7116147" cy="563562"/>
          </a:xfrm>
          <a:prstGeom prst="rect">
            <a:avLst/>
          </a:prstGeom>
          <a:solidFill>
            <a:srgbClr val="09788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latin typeface="Franklin Gothic Demi Cond"/>
              </a:rPr>
              <a:t>LPAC meeting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2865" y="18707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Consultant costs: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Phase gates have not been implemented for LPA projects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Consultant don’t use a PCR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PW and estimation are required for all projects going through PCO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Scoping this next round needs to account for increases in costs for local projects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No other “new” requirements have been added for the consultant work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/>
              <a:t>SSOW is not required for local projects and requires significant revision to use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784430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Reflec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DOT PMO Theme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DOT PMO Theme" id="{BE38CF0B-19ED-4493-860C-7D82E17FE348}" vid="{FF5CA0BC-B0AF-459C-BEDD-EBD447E8B4F1}"/>
    </a:ext>
  </a:extLst>
</a:theme>
</file>

<file path=ppt/theme/theme6.xml><?xml version="1.0" encoding="utf-8"?>
<a:theme xmlns:a="http://schemas.openxmlformats.org/drawingml/2006/main" name="5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Custom Design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Office Theme">
  <a:themeElements>
    <a:clrScheme name="ODOT Standard">
      <a:dk1>
        <a:srgbClr val="1C355E"/>
      </a:dk1>
      <a:lt1>
        <a:sysClr val="window" lastClr="FFFFFF"/>
      </a:lt1>
      <a:dk2>
        <a:srgbClr val="097881"/>
      </a:dk2>
      <a:lt2>
        <a:srgbClr val="E7E6E6"/>
      </a:lt2>
      <a:accent1>
        <a:srgbClr val="4BC1BE"/>
      </a:accent1>
      <a:accent2>
        <a:srgbClr val="097881"/>
      </a:accent2>
      <a:accent3>
        <a:srgbClr val="FF7900"/>
      </a:accent3>
      <a:accent4>
        <a:srgbClr val="1C355E"/>
      </a:accent4>
      <a:accent5>
        <a:srgbClr val="FFFFFF"/>
      </a:accent5>
      <a:accent6>
        <a:srgbClr val="000000"/>
      </a:accent6>
      <a:hlink>
        <a:srgbClr val="097881"/>
      </a:hlink>
      <a:folHlink>
        <a:srgbClr val="4BC1BE"/>
      </a:folHlink>
    </a:clrScheme>
    <a:fontScheme name="ODOT standard">
      <a:majorFont>
        <a:latin typeface="Franklin Gothic Demi Cond"/>
        <a:ea typeface=""/>
        <a:cs typeface=""/>
      </a:majorFont>
      <a:minorFont>
        <a:latin typeface="Palatino Linotype"/>
        <a:ea typeface=""/>
        <a:cs typeface=""/>
      </a:minorFont>
    </a:fontScheme>
    <a:fmtScheme name="Reflec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DD29500255244980EBB45736608B9D" ma:contentTypeVersion="12" ma:contentTypeDescription="Create a new document." ma:contentTypeScope="" ma:versionID="bff322d3aafa933ade6bb3f9cbdba910">
  <xsd:schema xmlns:xsd="http://www.w3.org/2001/XMLSchema" xmlns:xs="http://www.w3.org/2001/XMLSchema" xmlns:p="http://schemas.microsoft.com/office/2006/metadata/properties" xmlns:ns1="http://schemas.microsoft.com/sharepoint/v3" xmlns:ns2="414a915e-5b6e-4363-9ccf-94a0bb75992f" xmlns:ns3="6ec60af1-6d1e-4575-bf73-1b6e791fcd10" targetNamespace="http://schemas.microsoft.com/office/2006/metadata/properties" ma:root="true" ma:fieldsID="db32587eabd2e95dcfb0aa13de56e8b3" ns1:_="" ns2:_="" ns3:_="">
    <xsd:import namespace="http://schemas.microsoft.com/sharepoint/v3"/>
    <xsd:import namespace="414a915e-5b6e-4363-9ccf-94a0bb75992f"/>
    <xsd:import namespace="6ec60af1-6d1e-4575-bf73-1b6e791fcd1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  <xsd:element ref="ns2:Page" minOccurs="0"/>
                <xsd:element ref="ns2:Meeting_x0020_Date" minOccurs="0"/>
                <xsd:element ref="ns2:Number" minOccurs="0"/>
                <xsd:element ref="ns2:Reviewed_x0020_for_x0020_URLs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915e-5b6e-4363-9ccf-94a0bb75992f" elementFormDefault="qualified">
    <xsd:import namespace="http://schemas.microsoft.com/office/2006/documentManagement/types"/>
    <xsd:import namespace="http://schemas.microsoft.com/office/infopath/2007/PartnerControls"/>
    <xsd:element name="Category" ma:index="6" nillable="true" ma:displayName="Category" ma:internalName="Category" ma:readOnly="false">
      <xsd:simpleType>
        <xsd:restriction base="dms:Text">
          <xsd:maxLength value="255"/>
        </xsd:restriction>
      </xsd:simpleType>
    </xsd:element>
    <xsd:element name="Page" ma:index="7" nillable="true" ma:displayName="Page" ma:description="Type out name of page document should appear on." ma:internalName="Page" ma:readOnly="false">
      <xsd:simpleType>
        <xsd:restriction base="dms:Text">
          <xsd:maxLength value="255"/>
        </xsd:restriction>
      </xsd:simpleType>
    </xsd:element>
    <xsd:element name="Meeting_x0020_Date" ma:index="10" nillable="true" ma:displayName="Meeting Date" ma:description="For meeting materials" ma:format="DateOnly" ma:internalName="Meeting_x0020_Date" ma:readOnly="false">
      <xsd:simpleType>
        <xsd:restriction base="dms:DateTime"/>
      </xsd:simpleType>
    </xsd:element>
    <xsd:element name="Number" ma:index="11" nillable="true" ma:displayName="Number" ma:description="Indicate bulletin number" ma:internalName="Number" ma:readOnly="false">
      <xsd:simpleType>
        <xsd:restriction base="dms:Text">
          <xsd:maxLength value="255"/>
        </xsd:restriction>
      </xsd:simpleType>
    </xsd:element>
    <xsd:element name="Reviewed_x0020_for_x0020_URLs" ma:index="12" nillable="true" ma:displayName="Reviewed for URLs" ma:default="0" ma:internalName="Reviewed_x0020_for_x0020_URLs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0af1-6d1e-4575-bf73-1b6e791fcd1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ber xmlns="414a915e-5b6e-4363-9ccf-94a0bb75992f" xsi:nil="true"/>
    <Reviewed_x0020_for_x0020_URLs xmlns="414a915e-5b6e-4363-9ccf-94a0bb75992f">false</Reviewed_x0020_for_x0020_URLs>
    <Meeting_x0020_Date xmlns="414a915e-5b6e-4363-9ccf-94a0bb75992f">2023-11-01T07:00:00+00:00</Meeting_x0020_Date>
    <PublishingExpirationDate xmlns="http://schemas.microsoft.com/sharepoint/v3" xsi:nil="true"/>
    <Page xmlns="414a915e-5b6e-4363-9ccf-94a0bb75992f">LPAC</Page>
    <PublishingStartDate xmlns="http://schemas.microsoft.com/sharepoint/v3" xsi:nil="true"/>
    <Category xmlns="414a915e-5b6e-4363-9ccf-94a0bb75992f">Previous Year's Meeting Materials</Category>
  </documentManagement>
</p:properties>
</file>

<file path=customXml/itemProps1.xml><?xml version="1.0" encoding="utf-8"?>
<ds:datastoreItem xmlns:ds="http://schemas.openxmlformats.org/officeDocument/2006/customXml" ds:itemID="{B9BF192A-AB6A-407C-811C-1D016FBC3290}"/>
</file>

<file path=customXml/itemProps2.xml><?xml version="1.0" encoding="utf-8"?>
<ds:datastoreItem xmlns:ds="http://schemas.openxmlformats.org/officeDocument/2006/customXml" ds:itemID="{0F8732B0-2570-4D58-93F6-4B01A2AB27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380F4F-F8FC-43CF-B1FB-7EFB8BE5FC96}">
  <ds:schemaRefs>
    <ds:schemaRef ds:uri="07d55c26-c6c6-4fe3-a0a4-4019f28d17a9"/>
    <ds:schemaRef ds:uri="e058e626-a7be-4a30-b7c9-ccaaca650b8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CF ppt Template</Template>
  <Application>Microsoft Office PowerPoint</Application>
  <PresentationFormat>Widescreen</PresentationFormat>
  <Slides>7</Slides>
  <Notes>1</Notes>
  <HiddenSlides>0</HiddenSlide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2_Custom Design</vt:lpstr>
      <vt:lpstr>3_Custom Design</vt:lpstr>
      <vt:lpstr>4_Custom Design</vt:lpstr>
      <vt:lpstr>Office Theme</vt:lpstr>
      <vt:lpstr>ODOT PMO Theme</vt:lpstr>
      <vt:lpstr>5_Custom Design</vt:lpstr>
      <vt:lpstr>6_Custom Design</vt:lpstr>
      <vt:lpstr>7_Custom Design</vt:lpstr>
      <vt:lpstr>1_Office Theme</vt:lpstr>
      <vt:lpstr>ODOT Delivered Local Agency Program Manual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Presentation</dc:title>
  <dc:creator>EASTER Jacob A</dc:creator>
  <cp:keywords>Local, Programs, Advisory, Committee, Discipline, LPAC</cp:keywords>
  <cp:revision>1</cp:revision>
  <dcterms:created xsi:type="dcterms:W3CDTF">2022-07-28T15:28:37Z</dcterms:created>
  <dcterms:modified xsi:type="dcterms:W3CDTF">2023-11-02T14:51:46Z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0x0101001ADD29500255244980EBB45736608B9D</vt:lpwstr>
  </property>
  <property fmtid="{D5CDD505-2E9C-101B-9397-08002B2CF9AE}" pid="3" name="_ExtendedDescription">
    <vt:lpwstr/>
  </property>
  <property fmtid="{D5CDD505-2E9C-101B-9397-08002B2CF9AE}" pid="4" name="Order">
    <vt:r8>55800</vt:r8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  <property fmtid="{D5CDD505-2E9C-101B-9397-08002B2CF9AE}" pid="11" name="MSIP_Label_e4870107-094d-417a-be4e-221e87afbec1_Enabled">
    <vt:lpwstr>true</vt:lpwstr>
  </property>
  <property fmtid="{D5CDD505-2E9C-101B-9397-08002B2CF9AE}" pid="12" name="MSIP_Label_e4870107-094d-417a-be4e-221e87afbec1_SetDate">
    <vt:lpwstr>2023-09-28T18:15:02Z</vt:lpwstr>
  </property>
  <property fmtid="{D5CDD505-2E9C-101B-9397-08002B2CF9AE}" pid="13" name="MSIP_Label_e4870107-094d-417a-be4e-221e87afbec1_Method">
    <vt:lpwstr>Privileged</vt:lpwstr>
  </property>
  <property fmtid="{D5CDD505-2E9C-101B-9397-08002B2CF9AE}" pid="14" name="MSIP_Label_e4870107-094d-417a-be4e-221e87afbec1_Name">
    <vt:lpwstr>Level 2 - Limited (Items)</vt:lpwstr>
  </property>
  <property fmtid="{D5CDD505-2E9C-101B-9397-08002B2CF9AE}" pid="15" name="MSIP_Label_e4870107-094d-417a-be4e-221e87afbec1_SiteId">
    <vt:lpwstr>28b0d013-46bc-4a64-8d86-1c8a31cf590d</vt:lpwstr>
  </property>
  <property fmtid="{D5CDD505-2E9C-101B-9397-08002B2CF9AE}" pid="16" name="MSIP_Label_e4870107-094d-417a-be4e-221e87afbec1_ActionId">
    <vt:lpwstr>73311ba5-bb89-4526-9f71-212135987384</vt:lpwstr>
  </property>
  <property fmtid="{D5CDD505-2E9C-101B-9397-08002B2CF9AE}" pid="17" name="MSIP_Label_e4870107-094d-417a-be4e-221e87afbec1_ContentBits">
    <vt:lpwstr>0</vt:lpwstr>
  </property>
</Properties>
</file>