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3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12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1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364" r:id="rId2"/>
    <p:sldId id="365" r:id="rId3"/>
    <p:sldId id="366" r:id="rId4"/>
    <p:sldId id="370" r:id="rId5"/>
    <p:sldId id="367" r:id="rId6"/>
    <p:sldId id="377" r:id="rId7"/>
    <p:sldId id="378" r:id="rId8"/>
    <p:sldId id="375" r:id="rId9"/>
    <p:sldId id="372" r:id="rId10"/>
    <p:sldId id="369" r:id="rId11"/>
    <p:sldId id="384" r:id="rId12"/>
    <p:sldId id="385" r:id="rId13"/>
    <p:sldId id="386" r:id="rId14"/>
  </p:sldIdLst>
  <p:sldSz cx="12192000" cy="6858000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135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0797" autoAdjust="0"/>
    <p:restoredTop sz="86386" autoAdjust="0"/>
  </p:normalViewPr>
  <p:slideViewPr>
    <p:cSldViewPr snapToGrid="0">
      <p:cViewPr varScale="1">
        <p:scale>
          <a:sx n="59" d="100"/>
          <a:sy n="59" d="100"/>
        </p:scale>
        <p:origin x="90" y="89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F7AC3E-5DB0-4A20-A191-FCE83947C857}" type="datetimeFigureOut">
              <a:rPr lang="en-US" smtClean="0"/>
              <a:pPr/>
              <a:t>3/26/2021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F1FBFD-22DD-4E37-8152-B8B8DD962D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116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Run</a:t>
            </a:r>
            <a:r>
              <a:rPr lang="en-US" baseline="0" dirty="0"/>
              <a:t> the slideshow and the animation will explain.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F1FBFD-22DD-4E37-8152-B8B8DD962DD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430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Run</a:t>
            </a:r>
            <a:r>
              <a:rPr lang="en-US" baseline="0" dirty="0"/>
              <a:t> the slideshow and the animation will explain.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F1FBFD-22DD-4E37-8152-B8B8DD962DDD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5426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F1FBFD-22DD-4E37-8152-B8B8DD962DD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F1FBFD-22DD-4E37-8152-B8B8DD962DD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Run</a:t>
            </a:r>
            <a:r>
              <a:rPr lang="en-US" baseline="0" dirty="0"/>
              <a:t> the slideshow and the animation will explain.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F1FBFD-22DD-4E37-8152-B8B8DD962DD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7287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Run</a:t>
            </a:r>
            <a:r>
              <a:rPr lang="en-US" baseline="0" dirty="0"/>
              <a:t> the slideshow and the animation will explain.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F1FBFD-22DD-4E37-8152-B8B8DD962DD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1256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Run</a:t>
            </a:r>
            <a:r>
              <a:rPr lang="en-US" baseline="0" dirty="0"/>
              <a:t> the slideshow and the animation will explain.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F1FBFD-22DD-4E37-8152-B8B8DD962DD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2221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Run</a:t>
            </a:r>
            <a:r>
              <a:rPr lang="en-US" baseline="0" dirty="0"/>
              <a:t> the slideshow and the animation will explain.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F1FBFD-22DD-4E37-8152-B8B8DD962DD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1895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Run</a:t>
            </a:r>
            <a:r>
              <a:rPr lang="en-US" baseline="0" dirty="0"/>
              <a:t> the slideshow and the animation will explain.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F1FBFD-22DD-4E37-8152-B8B8DD962DD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8238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Run</a:t>
            </a:r>
            <a:r>
              <a:rPr lang="en-US" baseline="0" dirty="0"/>
              <a:t> the slideshow and the animation will explain.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F1FBFD-22DD-4E37-8152-B8B8DD962DD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6735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Run</a:t>
            </a:r>
            <a:r>
              <a:rPr lang="en-US" baseline="0" dirty="0"/>
              <a:t> the slideshow and the animation will explain.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F1FBFD-22DD-4E37-8152-B8B8DD962DD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9499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Run</a:t>
            </a:r>
            <a:r>
              <a:rPr lang="en-US" baseline="0" dirty="0"/>
              <a:t> the slideshow and the animation will explain.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F1FBFD-22DD-4E37-8152-B8B8DD962DD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55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EEE08-FFEC-450A-8AC7-8D8E7DE9EADF}" type="datetime1">
              <a:rPr lang="en-US" smtClean="0"/>
              <a:pPr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HOS Training Update:  Sleeper Berth Provision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9CCA-4980-4E79-AA3B-2911B8EB4C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068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FC353-0899-4E19-A523-12DB177E4C7C}" type="datetime1">
              <a:rPr lang="en-US" smtClean="0"/>
              <a:pPr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HOS Training Update:  Sleeper Berth Provision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9CCA-4980-4E79-AA3B-2911B8EB4C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726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20D2-FCC6-4536-8336-C704353F1371}" type="datetime1">
              <a:rPr lang="en-US" smtClean="0"/>
              <a:pPr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HOS Training Update:  Sleeper Berth Provision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9CCA-4980-4E79-AA3B-2911B8EB4C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5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8AC64-ABB9-42DA-B0BA-5E69F777955E}" type="datetime1">
              <a:rPr lang="en-US" smtClean="0"/>
              <a:pPr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HOS Training Update:  Sleeper Berth Provision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9CCA-4980-4E79-AA3B-2911B8EB4C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878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7114-2B41-41DE-B056-FB6816D4E06B}" type="datetime1">
              <a:rPr lang="en-US" smtClean="0"/>
              <a:pPr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HOS Training Update:  Sleeper Berth Provision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9CCA-4980-4E79-AA3B-2911B8EB4C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290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8E877-4230-4144-8D0D-528A38D92C00}" type="datetime1">
              <a:rPr lang="en-US" smtClean="0"/>
              <a:pPr/>
              <a:t>3/26/2021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HOS Training Update:  Sleeper Berth Provision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9CCA-4980-4E79-AA3B-2911B8EB4C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602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B8B76-346D-41AE-999F-77AD08453680}" type="datetime1">
              <a:rPr lang="en-US" smtClean="0"/>
              <a:pPr/>
              <a:t>3/26/2021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HOS Training Update:  Sleeper Berth Provision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9CCA-4980-4E79-AA3B-2911B8EB4C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16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17E33-983E-49E5-962E-001183AA8E8E}" type="datetime1">
              <a:rPr lang="en-US" smtClean="0"/>
              <a:pPr/>
              <a:t>3/26/2021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HOS Training Update:  Sleeper Berth Provision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9CCA-4980-4E79-AA3B-2911B8EB4C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581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C19F0-23CA-4A35-A927-F902FF5C31B4}" type="datetime1">
              <a:rPr lang="en-US" smtClean="0"/>
              <a:pPr/>
              <a:t>3/26/2021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HOS Training Update:  Sleeper Berth Provision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9CCA-4980-4E79-AA3B-2911B8EB4C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556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0DCE5-2BCF-4B1B-B521-D701D3F16B0C}" type="datetime1">
              <a:rPr lang="en-US" smtClean="0"/>
              <a:pPr/>
              <a:t>3/26/2021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HOS Training Update:  Sleeper Berth Provision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9CCA-4980-4E79-AA3B-2911B8EB4C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528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9F940-7BEA-43A9-B0EA-D9DFB6F70B22}" type="datetime1">
              <a:rPr lang="en-US" smtClean="0"/>
              <a:pPr/>
              <a:t>3/26/2021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HOS Training Update:  Sleeper Berth Provision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9CCA-4980-4E79-AA3B-2911B8EB4C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056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72305-6483-4CB3-9698-2E1DA60ACB2F}" type="datetime1">
              <a:rPr lang="en-US" smtClean="0"/>
              <a:pPr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HOS Training Update:  Sleeper Berth Provision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49CCA-4980-4E79-AA3B-2911B8EB4C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67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26" title="Exmaple 1, Day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8895" y="178088"/>
            <a:ext cx="11258440" cy="225194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36605" y="93660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Day 1</a:t>
            </a:r>
          </a:p>
        </p:txBody>
      </p:sp>
      <p:sp>
        <p:nvSpPr>
          <p:cNvPr id="5" name="Rectangle 4"/>
          <p:cNvSpPr/>
          <p:nvPr/>
        </p:nvSpPr>
        <p:spPr>
          <a:xfrm>
            <a:off x="760517" y="889742"/>
            <a:ext cx="4231550" cy="248804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10  SB</a:t>
            </a:r>
          </a:p>
        </p:txBody>
      </p:sp>
      <p:grpSp>
        <p:nvGrpSpPr>
          <p:cNvPr id="11" name="Group 10" title="&quot;&quot;"/>
          <p:cNvGrpSpPr/>
          <p:nvPr/>
        </p:nvGrpSpPr>
        <p:grpSpPr>
          <a:xfrm>
            <a:off x="7065433" y="843870"/>
            <a:ext cx="3051690" cy="362281"/>
            <a:chOff x="3006916" y="1908318"/>
            <a:chExt cx="3164266" cy="369332"/>
          </a:xfrm>
        </p:grpSpPr>
        <p:sp>
          <p:nvSpPr>
            <p:cNvPr id="12" name="Rectangle 11"/>
            <p:cNvSpPr/>
            <p:nvPr/>
          </p:nvSpPr>
          <p:spPr>
            <a:xfrm>
              <a:off x="3069392" y="1955082"/>
              <a:ext cx="3033722" cy="275802"/>
            </a:xfrm>
            <a:prstGeom prst="rect">
              <a:avLst/>
            </a:prstGeom>
            <a:solidFill>
              <a:schemeClr val="bg1">
                <a:alpha val="8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006916" y="1908318"/>
              <a:ext cx="31642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7 SB</a:t>
              </a:r>
            </a:p>
          </p:txBody>
        </p:sp>
      </p:grpSp>
      <p:pic>
        <p:nvPicPr>
          <p:cNvPr id="7" name="Picture 6" title="Exmaple 1, Day 2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8895" y="2253140"/>
            <a:ext cx="11265408" cy="2099176"/>
          </a:xfrm>
          <a:prstGeom prst="rect">
            <a:avLst/>
          </a:prstGeom>
        </p:spPr>
      </p:pic>
      <p:pic>
        <p:nvPicPr>
          <p:cNvPr id="8" name="Content Placeholder 17" title="Exmaple 1, Day 3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8895" y="4440242"/>
            <a:ext cx="11258440" cy="197185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60517" y="2225859"/>
            <a:ext cx="707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Day 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6605" y="4358058"/>
            <a:ext cx="707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Day 3</a:t>
            </a:r>
          </a:p>
        </p:txBody>
      </p:sp>
      <p:grpSp>
        <p:nvGrpSpPr>
          <p:cNvPr id="14" name="Group 13" title="&quot;&quot;"/>
          <p:cNvGrpSpPr/>
          <p:nvPr/>
        </p:nvGrpSpPr>
        <p:grpSpPr>
          <a:xfrm>
            <a:off x="1643897" y="2890727"/>
            <a:ext cx="1298252" cy="369332"/>
            <a:chOff x="3006916" y="1908317"/>
            <a:chExt cx="3164266" cy="369332"/>
          </a:xfrm>
        </p:grpSpPr>
        <p:sp>
          <p:nvSpPr>
            <p:cNvPr id="15" name="Rectangle 14"/>
            <p:cNvSpPr/>
            <p:nvPr/>
          </p:nvSpPr>
          <p:spPr>
            <a:xfrm>
              <a:off x="3069391" y="1955082"/>
              <a:ext cx="3033723" cy="275802"/>
            </a:xfrm>
            <a:prstGeom prst="rect">
              <a:avLst/>
            </a:prstGeom>
            <a:solidFill>
              <a:schemeClr val="bg1">
                <a:alpha val="8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006916" y="1908317"/>
              <a:ext cx="31642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3 SB</a:t>
              </a:r>
            </a:p>
          </p:txBody>
        </p:sp>
      </p:grpSp>
      <p:grpSp>
        <p:nvGrpSpPr>
          <p:cNvPr id="17" name="Group 16" title="&quot;&quot;"/>
          <p:cNvGrpSpPr/>
          <p:nvPr/>
        </p:nvGrpSpPr>
        <p:grpSpPr>
          <a:xfrm>
            <a:off x="3743065" y="2894092"/>
            <a:ext cx="872523" cy="369332"/>
            <a:chOff x="3006916" y="1908317"/>
            <a:chExt cx="3164266" cy="369332"/>
          </a:xfrm>
        </p:grpSpPr>
        <p:sp>
          <p:nvSpPr>
            <p:cNvPr id="18" name="Rectangle 17"/>
            <p:cNvSpPr/>
            <p:nvPr/>
          </p:nvSpPr>
          <p:spPr>
            <a:xfrm>
              <a:off x="3069392" y="1955082"/>
              <a:ext cx="3033722" cy="275802"/>
            </a:xfrm>
            <a:prstGeom prst="rect">
              <a:avLst/>
            </a:prstGeom>
            <a:solidFill>
              <a:schemeClr val="bg1">
                <a:alpha val="8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006916" y="1908317"/>
              <a:ext cx="31642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2 SB</a:t>
              </a:r>
            </a:p>
          </p:txBody>
        </p:sp>
      </p:grpSp>
      <p:grpSp>
        <p:nvGrpSpPr>
          <p:cNvPr id="21" name="Group 20" title="&quot;&quot;"/>
          <p:cNvGrpSpPr/>
          <p:nvPr/>
        </p:nvGrpSpPr>
        <p:grpSpPr>
          <a:xfrm>
            <a:off x="6227233" y="2890726"/>
            <a:ext cx="3502990" cy="369333"/>
            <a:chOff x="3006916" y="1908317"/>
            <a:chExt cx="3164266" cy="369332"/>
          </a:xfrm>
        </p:grpSpPr>
        <p:sp>
          <p:nvSpPr>
            <p:cNvPr id="22" name="Rectangle 21"/>
            <p:cNvSpPr/>
            <p:nvPr/>
          </p:nvSpPr>
          <p:spPr>
            <a:xfrm>
              <a:off x="3069392" y="1955082"/>
              <a:ext cx="3033722" cy="275802"/>
            </a:xfrm>
            <a:prstGeom prst="rect">
              <a:avLst/>
            </a:prstGeom>
            <a:solidFill>
              <a:schemeClr val="bg1">
                <a:alpha val="8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006916" y="1908317"/>
              <a:ext cx="31642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8 SB</a:t>
              </a:r>
            </a:p>
          </p:txBody>
        </p:sp>
      </p:grpSp>
      <p:cxnSp>
        <p:nvCxnSpPr>
          <p:cNvPr id="24" name="Straight Connector 23" title="&quot;&quot;"/>
          <p:cNvCxnSpPr/>
          <p:nvPr/>
        </p:nvCxnSpPr>
        <p:spPr>
          <a:xfrm>
            <a:off x="2487391" y="5749915"/>
            <a:ext cx="4139" cy="744365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352273" y="6427368"/>
            <a:ext cx="2454619" cy="377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Stopped for Inspection</a:t>
            </a:r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9CCA-4980-4E79-AA3B-2911B8EB4CA1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8" name="Round Same Side Corner Rectangle 54"/>
          <p:cNvSpPr/>
          <p:nvPr/>
        </p:nvSpPr>
        <p:spPr>
          <a:xfrm>
            <a:off x="4178555" y="65752"/>
            <a:ext cx="3886632" cy="317422"/>
          </a:xfrm>
          <a:prstGeom prst="round2SameRect">
            <a:avLst>
              <a:gd name="adj1" fmla="val 16667"/>
              <a:gd name="adj2" fmla="val 50000"/>
            </a:avLst>
          </a:prstGeom>
          <a:solidFill>
            <a:srgbClr val="4F81BD"/>
          </a:solidFill>
          <a:ln w="381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EXAMPLE 1</a:t>
            </a:r>
          </a:p>
        </p:txBody>
      </p:sp>
      <p:cxnSp>
        <p:nvCxnSpPr>
          <p:cNvPr id="29" name="Straight Connector 28" title="&quot;&quot;"/>
          <p:cNvCxnSpPr/>
          <p:nvPr/>
        </p:nvCxnSpPr>
        <p:spPr>
          <a:xfrm>
            <a:off x="1862356" y="5749616"/>
            <a:ext cx="486689" cy="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Group 29" title="&quot;&quot;"/>
          <p:cNvGrpSpPr/>
          <p:nvPr/>
        </p:nvGrpSpPr>
        <p:grpSpPr>
          <a:xfrm>
            <a:off x="4876651" y="528505"/>
            <a:ext cx="484123" cy="1985179"/>
            <a:chOff x="781977" y="1420966"/>
            <a:chExt cx="484123" cy="2419252"/>
          </a:xfrm>
        </p:grpSpPr>
        <p:grpSp>
          <p:nvGrpSpPr>
            <p:cNvPr id="31" name="Group 31"/>
            <p:cNvGrpSpPr/>
            <p:nvPr/>
          </p:nvGrpSpPr>
          <p:grpSpPr>
            <a:xfrm>
              <a:off x="877080" y="1420966"/>
              <a:ext cx="389020" cy="2119901"/>
              <a:chOff x="1400782" y="1530282"/>
              <a:chExt cx="389020" cy="2011680"/>
            </a:xfrm>
          </p:grpSpPr>
          <p:cxnSp>
            <p:nvCxnSpPr>
              <p:cNvPr id="33" name="Straight Connector 32"/>
              <p:cNvCxnSpPr/>
              <p:nvPr/>
            </p:nvCxnSpPr>
            <p:spPr>
              <a:xfrm>
                <a:off x="1429966" y="1530282"/>
                <a:ext cx="0" cy="2011680"/>
              </a:xfrm>
              <a:prstGeom prst="line">
                <a:avLst/>
              </a:prstGeom>
              <a:ln w="57150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Arrow Connector 33"/>
              <p:cNvCxnSpPr/>
              <p:nvPr/>
            </p:nvCxnSpPr>
            <p:spPr>
              <a:xfrm>
                <a:off x="1400782" y="3540868"/>
                <a:ext cx="389020" cy="0"/>
              </a:xfrm>
              <a:prstGeom prst="straightConnector1">
                <a:avLst/>
              </a:prstGeom>
              <a:ln w="57150">
                <a:solidFill>
                  <a:schemeClr val="accent2">
                    <a:lumMod val="75000"/>
                  </a:schemeClr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Oval 31"/>
            <p:cNvSpPr/>
            <p:nvPr/>
          </p:nvSpPr>
          <p:spPr>
            <a:xfrm>
              <a:off x="781977" y="3591644"/>
              <a:ext cx="248574" cy="248574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43735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Example 1 – Option 2 (2 SB with 8 SB)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26" title="example 1 option 2, day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8895" y="178088"/>
            <a:ext cx="11258440" cy="225194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60517" y="848425"/>
            <a:ext cx="4231550" cy="30282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10  SB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6605" y="93660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Day 1</a:t>
            </a:r>
          </a:p>
        </p:txBody>
      </p:sp>
      <p:pic>
        <p:nvPicPr>
          <p:cNvPr id="7" name="Picture 6" title="example 1 option 2, day 2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8895" y="2251246"/>
            <a:ext cx="11265408" cy="2099176"/>
          </a:xfrm>
          <a:prstGeom prst="rect">
            <a:avLst/>
          </a:prstGeom>
        </p:spPr>
      </p:pic>
      <p:pic>
        <p:nvPicPr>
          <p:cNvPr id="8" name="Content Placeholder 17" title="example 1 option 2, day 3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8895" y="4433166"/>
            <a:ext cx="11258440" cy="197185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60517" y="2225859"/>
            <a:ext cx="707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Day 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6605" y="4358058"/>
            <a:ext cx="707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Day 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116231" y="856891"/>
            <a:ext cx="2946401" cy="288583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7 SB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668944" y="2937492"/>
            <a:ext cx="1250203" cy="275803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 SB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777224" y="2940857"/>
            <a:ext cx="836526" cy="275802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 SB</a:t>
            </a:r>
            <a:r>
              <a:rPr lang="en-US" dirty="0"/>
              <a:t>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289289" y="2959794"/>
            <a:ext cx="3366526" cy="27580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8 SB </a:t>
            </a:r>
          </a:p>
        </p:txBody>
      </p:sp>
      <p:sp>
        <p:nvSpPr>
          <p:cNvPr id="73" name="Oval 72" title="&quot;&quot;"/>
          <p:cNvSpPr/>
          <p:nvPr/>
        </p:nvSpPr>
        <p:spPr>
          <a:xfrm>
            <a:off x="1967621" y="5643232"/>
            <a:ext cx="253392" cy="201222"/>
          </a:xfrm>
          <a:prstGeom prst="ellipse">
            <a:avLst/>
          </a:prstGeom>
          <a:solidFill>
            <a:srgbClr val="F0BC88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8" name="Straight Connector 27" title="&quot;&quot;"/>
          <p:cNvCxnSpPr/>
          <p:nvPr/>
        </p:nvCxnSpPr>
        <p:spPr>
          <a:xfrm>
            <a:off x="1862356" y="5749616"/>
            <a:ext cx="486689" cy="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9CCA-4980-4E79-AA3B-2911B8EB4CA1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75" name="Group 74" title="&quot;&quot;"/>
          <p:cNvGrpSpPr/>
          <p:nvPr/>
        </p:nvGrpSpPr>
        <p:grpSpPr>
          <a:xfrm>
            <a:off x="4479931" y="2595074"/>
            <a:ext cx="484123" cy="1945165"/>
            <a:chOff x="781977" y="1420966"/>
            <a:chExt cx="484123" cy="2419252"/>
          </a:xfrm>
        </p:grpSpPr>
        <p:grpSp>
          <p:nvGrpSpPr>
            <p:cNvPr id="76" name="Group 75"/>
            <p:cNvGrpSpPr/>
            <p:nvPr/>
          </p:nvGrpSpPr>
          <p:grpSpPr>
            <a:xfrm>
              <a:off x="877080" y="1420966"/>
              <a:ext cx="389020" cy="2119901"/>
              <a:chOff x="1400782" y="1530282"/>
              <a:chExt cx="389020" cy="2011680"/>
            </a:xfrm>
          </p:grpSpPr>
          <p:cxnSp>
            <p:nvCxnSpPr>
              <p:cNvPr id="78" name="Straight Connector 77"/>
              <p:cNvCxnSpPr/>
              <p:nvPr/>
            </p:nvCxnSpPr>
            <p:spPr>
              <a:xfrm>
                <a:off x="1429966" y="1530282"/>
                <a:ext cx="0" cy="2011680"/>
              </a:xfrm>
              <a:prstGeom prst="line">
                <a:avLst/>
              </a:prstGeom>
              <a:ln w="57150">
                <a:solidFill>
                  <a:srgbClr val="92D05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Arrow Connector 78"/>
              <p:cNvCxnSpPr/>
              <p:nvPr/>
            </p:nvCxnSpPr>
            <p:spPr>
              <a:xfrm>
                <a:off x="1400782" y="3540868"/>
                <a:ext cx="389020" cy="0"/>
              </a:xfrm>
              <a:prstGeom prst="straightConnector1">
                <a:avLst/>
              </a:prstGeom>
              <a:ln w="57150">
                <a:solidFill>
                  <a:srgbClr val="92D05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7" name="Oval 76"/>
            <p:cNvSpPr/>
            <p:nvPr/>
          </p:nvSpPr>
          <p:spPr>
            <a:xfrm>
              <a:off x="781977" y="3591644"/>
              <a:ext cx="248574" cy="248574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3</a:t>
              </a:r>
            </a:p>
          </p:txBody>
        </p:sp>
      </p:grpSp>
      <p:cxnSp>
        <p:nvCxnSpPr>
          <p:cNvPr id="80" name="Straight Connector 79" title="&quot;&quot;"/>
          <p:cNvCxnSpPr/>
          <p:nvPr/>
        </p:nvCxnSpPr>
        <p:spPr>
          <a:xfrm>
            <a:off x="2519090" y="4800600"/>
            <a:ext cx="0" cy="1518055"/>
          </a:xfrm>
          <a:prstGeom prst="line">
            <a:avLst/>
          </a:prstGeom>
          <a:ln w="57150">
            <a:solidFill>
              <a:srgbClr val="92D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 title="&quot;&quot;"/>
          <p:cNvCxnSpPr/>
          <p:nvPr/>
        </p:nvCxnSpPr>
        <p:spPr>
          <a:xfrm flipH="1">
            <a:off x="2125898" y="6318655"/>
            <a:ext cx="393192" cy="923"/>
          </a:xfrm>
          <a:prstGeom prst="straightConnector1">
            <a:avLst/>
          </a:prstGeom>
          <a:ln w="57150">
            <a:solidFill>
              <a:srgbClr val="92D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Oval 81"/>
          <p:cNvSpPr/>
          <p:nvPr/>
        </p:nvSpPr>
        <p:spPr>
          <a:xfrm>
            <a:off x="2394803" y="6404701"/>
            <a:ext cx="248574" cy="199862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83" name="Round Same Side Corner Rectangle 54"/>
          <p:cNvSpPr/>
          <p:nvPr/>
        </p:nvSpPr>
        <p:spPr>
          <a:xfrm>
            <a:off x="2607929" y="64152"/>
            <a:ext cx="7074332" cy="323938"/>
          </a:xfrm>
          <a:prstGeom prst="round2SameRect">
            <a:avLst>
              <a:gd name="adj1" fmla="val 16667"/>
              <a:gd name="adj2" fmla="val 50000"/>
            </a:avLst>
          </a:prstGeom>
          <a:solidFill>
            <a:srgbClr val="4F81BD"/>
          </a:solidFill>
          <a:ln w="381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EXAMPLE 1 – OPTION #2 (2 SB with 8 SB)</a:t>
            </a:r>
          </a:p>
        </p:txBody>
      </p:sp>
    </p:spTree>
    <p:extLst>
      <p:ext uri="{BB962C8B-B14F-4D97-AF65-F5344CB8AC3E}">
        <p14:creationId xmlns:p14="http://schemas.microsoft.com/office/powerpoint/2010/main" val="3391547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hidden="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Example 2 - Calculating HOS with Multiple Rest Periods</a:t>
            </a:r>
            <a:endParaRPr lang="en-US" dirty="0"/>
          </a:p>
        </p:txBody>
      </p:sp>
      <p:pic>
        <p:nvPicPr>
          <p:cNvPr id="18" name="Picture 17" title="example 2 calculating HOS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754814"/>
            <a:ext cx="12192000" cy="1994283"/>
          </a:xfrm>
          <a:prstGeom prst="rect">
            <a:avLst/>
          </a:prstGeom>
        </p:spPr>
      </p:pic>
      <p:pic>
        <p:nvPicPr>
          <p:cNvPr id="2" name="Picture 1" title="example 2 calculating HOS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603000"/>
            <a:ext cx="12192000" cy="2137467"/>
          </a:xfrm>
          <a:prstGeom prst="rect">
            <a:avLst/>
          </a:prstGeom>
        </p:spPr>
      </p:pic>
      <p:sp>
        <p:nvSpPr>
          <p:cNvPr id="47" name="Round Same Side Corner Rectangle 54"/>
          <p:cNvSpPr/>
          <p:nvPr/>
        </p:nvSpPr>
        <p:spPr>
          <a:xfrm>
            <a:off x="2607929" y="64151"/>
            <a:ext cx="7074332" cy="653487"/>
          </a:xfrm>
          <a:prstGeom prst="round2SameRect">
            <a:avLst>
              <a:gd name="adj1" fmla="val 16667"/>
              <a:gd name="adj2" fmla="val 50000"/>
            </a:avLst>
          </a:prstGeom>
          <a:solidFill>
            <a:srgbClr val="4F81BD"/>
          </a:solidFill>
          <a:ln w="381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EXAMPLE  2</a:t>
            </a:r>
          </a:p>
          <a:p>
            <a:pPr algn="ctr"/>
            <a:r>
              <a:rPr lang="en-US" sz="2000" b="1" dirty="0"/>
              <a:t>Calculating HOS with Multiple Rest Periods </a:t>
            </a:r>
          </a:p>
        </p:txBody>
      </p:sp>
      <p:pic>
        <p:nvPicPr>
          <p:cNvPr id="3" name="Picture 2" title="example 2 calculating HOS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2612795"/>
            <a:ext cx="12192000" cy="2080353"/>
          </a:xfrm>
          <a:prstGeom prst="rect">
            <a:avLst/>
          </a:prstGeom>
        </p:spPr>
      </p:pic>
      <p:grpSp>
        <p:nvGrpSpPr>
          <p:cNvPr id="5" name="Group 4" title="&quot;&quot;"/>
          <p:cNvGrpSpPr/>
          <p:nvPr/>
        </p:nvGrpSpPr>
        <p:grpSpPr>
          <a:xfrm>
            <a:off x="4099339" y="897621"/>
            <a:ext cx="484123" cy="1929469"/>
            <a:chOff x="781977" y="1420966"/>
            <a:chExt cx="484123" cy="2419252"/>
          </a:xfrm>
        </p:grpSpPr>
        <p:grpSp>
          <p:nvGrpSpPr>
            <p:cNvPr id="6" name="Group 5"/>
            <p:cNvGrpSpPr/>
            <p:nvPr/>
          </p:nvGrpSpPr>
          <p:grpSpPr>
            <a:xfrm>
              <a:off x="877080" y="1420966"/>
              <a:ext cx="389020" cy="2119901"/>
              <a:chOff x="1400782" y="1530282"/>
              <a:chExt cx="389020" cy="2011680"/>
            </a:xfrm>
          </p:grpSpPr>
          <p:cxnSp>
            <p:nvCxnSpPr>
              <p:cNvPr id="8" name="Straight Connector 7"/>
              <p:cNvCxnSpPr/>
              <p:nvPr/>
            </p:nvCxnSpPr>
            <p:spPr>
              <a:xfrm>
                <a:off x="1429966" y="1530282"/>
                <a:ext cx="0" cy="2011680"/>
              </a:xfrm>
              <a:prstGeom prst="line">
                <a:avLst/>
              </a:prstGeom>
              <a:ln w="57150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Arrow Connector 8"/>
              <p:cNvCxnSpPr/>
              <p:nvPr/>
            </p:nvCxnSpPr>
            <p:spPr>
              <a:xfrm>
                <a:off x="1400782" y="3540868"/>
                <a:ext cx="389020" cy="0"/>
              </a:xfrm>
              <a:prstGeom prst="straightConnector1">
                <a:avLst/>
              </a:prstGeom>
              <a:ln w="57150">
                <a:solidFill>
                  <a:schemeClr val="accent2">
                    <a:lumMod val="75000"/>
                  </a:schemeClr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" name="Oval 6"/>
            <p:cNvSpPr/>
            <p:nvPr/>
          </p:nvSpPr>
          <p:spPr>
            <a:xfrm>
              <a:off x="781977" y="3591644"/>
              <a:ext cx="248574" cy="248574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  <p:grpSp>
        <p:nvGrpSpPr>
          <p:cNvPr id="10" name="Group 9" title="&quot;&quot;"/>
          <p:cNvGrpSpPr/>
          <p:nvPr/>
        </p:nvGrpSpPr>
        <p:grpSpPr>
          <a:xfrm>
            <a:off x="640748" y="2964306"/>
            <a:ext cx="490692" cy="1901309"/>
            <a:chOff x="8373128" y="1423225"/>
            <a:chExt cx="490692" cy="2416993"/>
          </a:xfrm>
        </p:grpSpPr>
        <p:grpSp>
          <p:nvGrpSpPr>
            <p:cNvPr id="11" name="Group 10"/>
            <p:cNvGrpSpPr/>
            <p:nvPr/>
          </p:nvGrpSpPr>
          <p:grpSpPr>
            <a:xfrm>
              <a:off x="8373128" y="1423225"/>
              <a:ext cx="393192" cy="2118332"/>
              <a:chOff x="7628246" y="1530282"/>
              <a:chExt cx="393192" cy="2011680"/>
            </a:xfrm>
          </p:grpSpPr>
          <p:cxnSp>
            <p:nvCxnSpPr>
              <p:cNvPr id="13" name="Straight Connector 12"/>
              <p:cNvCxnSpPr/>
              <p:nvPr/>
            </p:nvCxnSpPr>
            <p:spPr>
              <a:xfrm>
                <a:off x="7994651" y="1530282"/>
                <a:ext cx="0" cy="2011680"/>
              </a:xfrm>
              <a:prstGeom prst="line">
                <a:avLst/>
              </a:prstGeom>
              <a:ln w="57150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/>
              <p:cNvCxnSpPr/>
              <p:nvPr/>
            </p:nvCxnSpPr>
            <p:spPr>
              <a:xfrm flipH="1">
                <a:off x="7628246" y="3540868"/>
                <a:ext cx="393192" cy="1094"/>
              </a:xfrm>
              <a:prstGeom prst="straightConnector1">
                <a:avLst/>
              </a:prstGeom>
              <a:ln w="57150">
                <a:solidFill>
                  <a:schemeClr val="accent2">
                    <a:lumMod val="75000"/>
                  </a:schemeClr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" name="Oval 11"/>
            <p:cNvSpPr/>
            <p:nvPr/>
          </p:nvSpPr>
          <p:spPr>
            <a:xfrm>
              <a:off x="8615246" y="3591644"/>
              <a:ext cx="248574" cy="248574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  <p:sp>
        <p:nvSpPr>
          <p:cNvPr id="15" name="Rectangle 14"/>
          <p:cNvSpPr/>
          <p:nvPr/>
        </p:nvSpPr>
        <p:spPr>
          <a:xfrm>
            <a:off x="550793" y="1246145"/>
            <a:ext cx="3665951" cy="268218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10  SB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419456" y="1135219"/>
            <a:ext cx="1321871" cy="270885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 Off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597095" y="1113017"/>
            <a:ext cx="871522" cy="275803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 Off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022789" y="3346989"/>
            <a:ext cx="3665951" cy="216515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8  SB</a:t>
            </a:r>
          </a:p>
        </p:txBody>
      </p:sp>
      <p:sp>
        <p:nvSpPr>
          <p:cNvPr id="43" name="Rectangle 42"/>
          <p:cNvSpPr/>
          <p:nvPr/>
        </p:nvSpPr>
        <p:spPr>
          <a:xfrm>
            <a:off x="6100490" y="3158049"/>
            <a:ext cx="1300757" cy="275803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 Off </a:t>
            </a:r>
          </a:p>
        </p:txBody>
      </p:sp>
      <p:sp>
        <p:nvSpPr>
          <p:cNvPr id="44" name="Rectangle 43"/>
          <p:cNvSpPr/>
          <p:nvPr/>
        </p:nvSpPr>
        <p:spPr>
          <a:xfrm>
            <a:off x="8367088" y="3158048"/>
            <a:ext cx="871522" cy="275803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 Off </a:t>
            </a:r>
          </a:p>
        </p:txBody>
      </p:sp>
      <p:sp>
        <p:nvSpPr>
          <p:cNvPr id="45" name="Rectangle 44"/>
          <p:cNvSpPr/>
          <p:nvPr/>
        </p:nvSpPr>
        <p:spPr>
          <a:xfrm>
            <a:off x="1478676" y="5597913"/>
            <a:ext cx="3650885" cy="246116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8  SB</a:t>
            </a:r>
          </a:p>
        </p:txBody>
      </p:sp>
      <p:grpSp>
        <p:nvGrpSpPr>
          <p:cNvPr id="86" name="Group 85" title="&quot;&quot;"/>
          <p:cNvGrpSpPr/>
          <p:nvPr/>
        </p:nvGrpSpPr>
        <p:grpSpPr>
          <a:xfrm>
            <a:off x="5596391" y="1406104"/>
            <a:ext cx="3177274" cy="360297"/>
            <a:chOff x="5596391" y="1406104"/>
            <a:chExt cx="3177274" cy="360297"/>
          </a:xfrm>
        </p:grpSpPr>
        <p:sp>
          <p:nvSpPr>
            <p:cNvPr id="48" name="Rectangle 47"/>
            <p:cNvSpPr/>
            <p:nvPr/>
          </p:nvSpPr>
          <p:spPr>
            <a:xfrm>
              <a:off x="7440570" y="1406104"/>
              <a:ext cx="1333095" cy="347195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Choose?</a:t>
              </a: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596391" y="1419206"/>
              <a:ext cx="871522" cy="347195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Choose?</a:t>
              </a:r>
            </a:p>
          </p:txBody>
        </p:sp>
      </p:grpSp>
      <p:grpSp>
        <p:nvGrpSpPr>
          <p:cNvPr id="71" name="Group 70" title="&quot;&quot;"/>
          <p:cNvGrpSpPr/>
          <p:nvPr/>
        </p:nvGrpSpPr>
        <p:grpSpPr>
          <a:xfrm>
            <a:off x="5596390" y="1397787"/>
            <a:ext cx="3156161" cy="351340"/>
            <a:chOff x="5607541" y="1486984"/>
            <a:chExt cx="3156161" cy="351340"/>
          </a:xfrm>
        </p:grpSpPr>
        <p:sp>
          <p:nvSpPr>
            <p:cNvPr id="35" name="Rectangle 34"/>
            <p:cNvSpPr/>
            <p:nvPr/>
          </p:nvSpPr>
          <p:spPr>
            <a:xfrm>
              <a:off x="5607541" y="1493574"/>
              <a:ext cx="877059" cy="34475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Include         </a:t>
              </a: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7430607" y="1486984"/>
              <a:ext cx="1333095" cy="347195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Exclude                     </a:t>
              </a:r>
            </a:p>
          </p:txBody>
        </p:sp>
      </p:grpSp>
      <p:sp>
        <p:nvSpPr>
          <p:cNvPr id="37" name="Rectangle 36"/>
          <p:cNvSpPr/>
          <p:nvPr/>
        </p:nvSpPr>
        <p:spPr>
          <a:xfrm>
            <a:off x="1042145" y="3129626"/>
            <a:ext cx="3665951" cy="216515"/>
          </a:xfrm>
          <a:prstGeom prst="rect">
            <a:avLst/>
          </a:prstGeom>
          <a:solidFill>
            <a:srgbClr val="92D050">
              <a:alpha val="8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8  SB</a:t>
            </a:r>
          </a:p>
        </p:txBody>
      </p:sp>
      <p:grpSp>
        <p:nvGrpSpPr>
          <p:cNvPr id="39" name="Group 38" title="&quot;&quot;"/>
          <p:cNvGrpSpPr/>
          <p:nvPr/>
        </p:nvGrpSpPr>
        <p:grpSpPr>
          <a:xfrm>
            <a:off x="8656260" y="897621"/>
            <a:ext cx="484123" cy="1929469"/>
            <a:chOff x="781977" y="1420966"/>
            <a:chExt cx="484123" cy="2419252"/>
          </a:xfrm>
        </p:grpSpPr>
        <p:grpSp>
          <p:nvGrpSpPr>
            <p:cNvPr id="40" name="Group 39"/>
            <p:cNvGrpSpPr/>
            <p:nvPr/>
          </p:nvGrpSpPr>
          <p:grpSpPr>
            <a:xfrm>
              <a:off x="877080" y="1420966"/>
              <a:ext cx="389020" cy="2119901"/>
              <a:chOff x="1400782" y="1530282"/>
              <a:chExt cx="389020" cy="2011680"/>
            </a:xfrm>
          </p:grpSpPr>
          <p:cxnSp>
            <p:nvCxnSpPr>
              <p:cNvPr id="42" name="Straight Connector 41"/>
              <p:cNvCxnSpPr/>
              <p:nvPr/>
            </p:nvCxnSpPr>
            <p:spPr>
              <a:xfrm>
                <a:off x="1429966" y="1530282"/>
                <a:ext cx="0" cy="2011680"/>
              </a:xfrm>
              <a:prstGeom prst="line">
                <a:avLst/>
              </a:prstGeom>
              <a:ln w="57150"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Arrow Connector 50"/>
              <p:cNvCxnSpPr/>
              <p:nvPr/>
            </p:nvCxnSpPr>
            <p:spPr>
              <a:xfrm>
                <a:off x="1400782" y="3540868"/>
                <a:ext cx="389020" cy="0"/>
              </a:xfrm>
              <a:prstGeom prst="straightConnector1">
                <a:avLst/>
              </a:prstGeom>
              <a:ln w="57150">
                <a:solidFill>
                  <a:schemeClr val="accent1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" name="Oval 40"/>
            <p:cNvSpPr/>
            <p:nvPr/>
          </p:nvSpPr>
          <p:spPr>
            <a:xfrm>
              <a:off x="781977" y="3591644"/>
              <a:ext cx="248574" cy="24857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2</a:t>
              </a:r>
            </a:p>
          </p:txBody>
        </p:sp>
      </p:grpSp>
      <p:grpSp>
        <p:nvGrpSpPr>
          <p:cNvPr id="53" name="Group 52" title="&quot;&quot;"/>
          <p:cNvGrpSpPr/>
          <p:nvPr/>
        </p:nvGrpSpPr>
        <p:grpSpPr>
          <a:xfrm>
            <a:off x="5696829" y="2964306"/>
            <a:ext cx="490692" cy="1901309"/>
            <a:chOff x="8373128" y="1423541"/>
            <a:chExt cx="490692" cy="2416677"/>
          </a:xfrm>
        </p:grpSpPr>
        <p:grpSp>
          <p:nvGrpSpPr>
            <p:cNvPr id="54" name="Group 53"/>
            <p:cNvGrpSpPr/>
            <p:nvPr/>
          </p:nvGrpSpPr>
          <p:grpSpPr>
            <a:xfrm>
              <a:off x="8373128" y="1423541"/>
              <a:ext cx="393192" cy="2118748"/>
              <a:chOff x="7628246" y="1530282"/>
              <a:chExt cx="393192" cy="2011680"/>
            </a:xfrm>
          </p:grpSpPr>
          <p:cxnSp>
            <p:nvCxnSpPr>
              <p:cNvPr id="56" name="Straight Connector 55"/>
              <p:cNvCxnSpPr/>
              <p:nvPr/>
            </p:nvCxnSpPr>
            <p:spPr>
              <a:xfrm>
                <a:off x="7994651" y="1530282"/>
                <a:ext cx="0" cy="2011680"/>
              </a:xfrm>
              <a:prstGeom prst="line">
                <a:avLst/>
              </a:prstGeom>
              <a:ln w="57150"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Arrow Connector 56"/>
              <p:cNvCxnSpPr/>
              <p:nvPr/>
            </p:nvCxnSpPr>
            <p:spPr>
              <a:xfrm flipH="1">
                <a:off x="7628246" y="3540868"/>
                <a:ext cx="393192" cy="1094"/>
              </a:xfrm>
              <a:prstGeom prst="straightConnector1">
                <a:avLst/>
              </a:prstGeom>
              <a:ln w="57150">
                <a:solidFill>
                  <a:schemeClr val="accent1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Oval 54"/>
            <p:cNvSpPr/>
            <p:nvPr/>
          </p:nvSpPr>
          <p:spPr>
            <a:xfrm>
              <a:off x="8615246" y="3591644"/>
              <a:ext cx="248574" cy="24857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2</a:t>
              </a:r>
            </a:p>
          </p:txBody>
        </p:sp>
      </p:grpSp>
      <p:sp>
        <p:nvSpPr>
          <p:cNvPr id="58" name="Rectangle 57"/>
          <p:cNvSpPr/>
          <p:nvPr/>
        </p:nvSpPr>
        <p:spPr>
          <a:xfrm>
            <a:off x="6084320" y="3396432"/>
            <a:ext cx="1333095" cy="34719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Pair</a:t>
            </a:r>
          </a:p>
        </p:txBody>
      </p:sp>
      <p:grpSp>
        <p:nvGrpSpPr>
          <p:cNvPr id="63" name="Group 62" title="&quot;&quot;"/>
          <p:cNvGrpSpPr/>
          <p:nvPr/>
        </p:nvGrpSpPr>
        <p:grpSpPr>
          <a:xfrm>
            <a:off x="4548514" y="2920450"/>
            <a:ext cx="484123" cy="1945165"/>
            <a:chOff x="781977" y="1420966"/>
            <a:chExt cx="484123" cy="2419252"/>
          </a:xfrm>
        </p:grpSpPr>
        <p:grpSp>
          <p:nvGrpSpPr>
            <p:cNvPr id="65" name="Group 64"/>
            <p:cNvGrpSpPr/>
            <p:nvPr/>
          </p:nvGrpSpPr>
          <p:grpSpPr>
            <a:xfrm>
              <a:off x="877080" y="1420966"/>
              <a:ext cx="389020" cy="2119901"/>
              <a:chOff x="1400782" y="1530282"/>
              <a:chExt cx="389020" cy="2011680"/>
            </a:xfrm>
          </p:grpSpPr>
          <p:cxnSp>
            <p:nvCxnSpPr>
              <p:cNvPr id="68" name="Straight Connector 67"/>
              <p:cNvCxnSpPr/>
              <p:nvPr/>
            </p:nvCxnSpPr>
            <p:spPr>
              <a:xfrm>
                <a:off x="1429966" y="1530282"/>
                <a:ext cx="0" cy="2011680"/>
              </a:xfrm>
              <a:prstGeom prst="line">
                <a:avLst/>
              </a:prstGeom>
              <a:ln w="57150">
                <a:solidFill>
                  <a:srgbClr val="92D05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Arrow Connector 68"/>
              <p:cNvCxnSpPr/>
              <p:nvPr/>
            </p:nvCxnSpPr>
            <p:spPr>
              <a:xfrm>
                <a:off x="1400782" y="3540868"/>
                <a:ext cx="389020" cy="0"/>
              </a:xfrm>
              <a:prstGeom prst="straightConnector1">
                <a:avLst/>
              </a:prstGeom>
              <a:ln w="57150">
                <a:solidFill>
                  <a:srgbClr val="92D05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Oval 66"/>
            <p:cNvSpPr/>
            <p:nvPr/>
          </p:nvSpPr>
          <p:spPr>
            <a:xfrm>
              <a:off x="781977" y="3591644"/>
              <a:ext cx="248574" cy="248574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3</a:t>
              </a:r>
            </a:p>
          </p:txBody>
        </p:sp>
      </p:grpSp>
      <p:grpSp>
        <p:nvGrpSpPr>
          <p:cNvPr id="88" name="Group 87" title="&quot;&quot;"/>
          <p:cNvGrpSpPr/>
          <p:nvPr/>
        </p:nvGrpSpPr>
        <p:grpSpPr>
          <a:xfrm>
            <a:off x="6088021" y="3406634"/>
            <a:ext cx="3159265" cy="351822"/>
            <a:chOff x="5240528" y="2425323"/>
            <a:chExt cx="3159265" cy="351822"/>
          </a:xfrm>
        </p:grpSpPr>
        <p:sp>
          <p:nvSpPr>
            <p:cNvPr id="70" name="Rectangle 69"/>
            <p:cNvSpPr/>
            <p:nvPr/>
          </p:nvSpPr>
          <p:spPr>
            <a:xfrm>
              <a:off x="5240528" y="2429950"/>
              <a:ext cx="1333095" cy="347195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Choose?</a:t>
              </a: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7528271" y="2425323"/>
              <a:ext cx="871522" cy="347195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Choose?</a:t>
              </a:r>
            </a:p>
          </p:txBody>
        </p:sp>
      </p:grpSp>
      <p:grpSp>
        <p:nvGrpSpPr>
          <p:cNvPr id="80" name="Calc Point 4" title="&quot;&quot;"/>
          <p:cNvGrpSpPr/>
          <p:nvPr/>
        </p:nvGrpSpPr>
        <p:grpSpPr>
          <a:xfrm>
            <a:off x="7336698" y="2881211"/>
            <a:ext cx="484123" cy="1945165"/>
            <a:chOff x="781977" y="1420966"/>
            <a:chExt cx="484123" cy="2419252"/>
          </a:xfrm>
        </p:grpSpPr>
        <p:grpSp>
          <p:nvGrpSpPr>
            <p:cNvPr id="81" name="Group 80"/>
            <p:cNvGrpSpPr/>
            <p:nvPr/>
          </p:nvGrpSpPr>
          <p:grpSpPr>
            <a:xfrm>
              <a:off x="877080" y="1420966"/>
              <a:ext cx="389020" cy="2119901"/>
              <a:chOff x="1400782" y="1530282"/>
              <a:chExt cx="389020" cy="2011680"/>
            </a:xfrm>
          </p:grpSpPr>
          <p:cxnSp>
            <p:nvCxnSpPr>
              <p:cNvPr id="83" name="Straight Connector 82"/>
              <p:cNvCxnSpPr/>
              <p:nvPr/>
            </p:nvCxnSpPr>
            <p:spPr>
              <a:xfrm>
                <a:off x="1429966" y="1530282"/>
                <a:ext cx="0" cy="2011680"/>
              </a:xfrm>
              <a:prstGeom prst="line">
                <a:avLst/>
              </a:prstGeom>
              <a:ln w="57150">
                <a:solidFill>
                  <a:srgbClr val="7030A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Arrow Connector 83"/>
              <p:cNvCxnSpPr/>
              <p:nvPr/>
            </p:nvCxnSpPr>
            <p:spPr>
              <a:xfrm>
                <a:off x="1400782" y="3540868"/>
                <a:ext cx="389020" cy="0"/>
              </a:xfrm>
              <a:prstGeom prst="straightConnector1">
                <a:avLst/>
              </a:prstGeom>
              <a:ln w="57150">
                <a:solidFill>
                  <a:srgbClr val="7030A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2" name="Oval 81"/>
            <p:cNvSpPr/>
            <p:nvPr/>
          </p:nvSpPr>
          <p:spPr>
            <a:xfrm>
              <a:off x="781977" y="3591644"/>
              <a:ext cx="248574" cy="24857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4</a:t>
              </a:r>
            </a:p>
          </p:txBody>
        </p:sp>
      </p:grpSp>
      <p:grpSp>
        <p:nvGrpSpPr>
          <p:cNvPr id="90" name="Group 89" title="&quot;&quot;"/>
          <p:cNvGrpSpPr/>
          <p:nvPr/>
        </p:nvGrpSpPr>
        <p:grpSpPr>
          <a:xfrm>
            <a:off x="1034266" y="4984813"/>
            <a:ext cx="715286" cy="1729463"/>
            <a:chOff x="1034266" y="4984813"/>
            <a:chExt cx="715286" cy="1729463"/>
          </a:xfrm>
        </p:grpSpPr>
        <p:grpSp>
          <p:nvGrpSpPr>
            <p:cNvPr id="74" name="Group 73"/>
            <p:cNvGrpSpPr/>
            <p:nvPr/>
          </p:nvGrpSpPr>
          <p:grpSpPr>
            <a:xfrm>
              <a:off x="1034266" y="4984813"/>
              <a:ext cx="455238" cy="1661459"/>
              <a:chOff x="7628246" y="1530282"/>
              <a:chExt cx="393192" cy="2011680"/>
            </a:xfrm>
          </p:grpSpPr>
          <p:cxnSp>
            <p:nvCxnSpPr>
              <p:cNvPr id="75" name="Straight Connector 74"/>
              <p:cNvCxnSpPr/>
              <p:nvPr/>
            </p:nvCxnSpPr>
            <p:spPr>
              <a:xfrm>
                <a:off x="7994651" y="1530282"/>
                <a:ext cx="0" cy="2011680"/>
              </a:xfrm>
              <a:prstGeom prst="line">
                <a:avLst/>
              </a:prstGeom>
              <a:ln w="57150">
                <a:solidFill>
                  <a:srgbClr val="92D05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Arrow Connector 75"/>
              <p:cNvCxnSpPr/>
              <p:nvPr/>
            </p:nvCxnSpPr>
            <p:spPr>
              <a:xfrm flipH="1">
                <a:off x="7628246" y="3540868"/>
                <a:ext cx="393192" cy="1094"/>
              </a:xfrm>
              <a:prstGeom prst="straightConnector1">
                <a:avLst/>
              </a:prstGeom>
              <a:ln w="57150">
                <a:solidFill>
                  <a:srgbClr val="92D05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7" name="Oval 76"/>
            <p:cNvSpPr/>
            <p:nvPr/>
          </p:nvSpPr>
          <p:spPr>
            <a:xfrm>
              <a:off x="1500978" y="6515197"/>
              <a:ext cx="248574" cy="199079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3</a:t>
              </a:r>
            </a:p>
          </p:txBody>
        </p:sp>
      </p:grpSp>
      <p:grpSp>
        <p:nvGrpSpPr>
          <p:cNvPr id="89" name="Group 88" title="&quot;&quot;"/>
          <p:cNvGrpSpPr/>
          <p:nvPr/>
        </p:nvGrpSpPr>
        <p:grpSpPr>
          <a:xfrm>
            <a:off x="6101171" y="3406831"/>
            <a:ext cx="3135868" cy="368561"/>
            <a:chOff x="6123475" y="4254322"/>
            <a:chExt cx="3135868" cy="368561"/>
          </a:xfrm>
        </p:grpSpPr>
        <p:sp>
          <p:nvSpPr>
            <p:cNvPr id="78" name="Rectangle 77"/>
            <p:cNvSpPr/>
            <p:nvPr/>
          </p:nvSpPr>
          <p:spPr>
            <a:xfrm>
              <a:off x="6123475" y="4254322"/>
              <a:ext cx="1333095" cy="347195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Exclude       </a:t>
              </a: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8387821" y="4275688"/>
              <a:ext cx="871522" cy="347195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Include   </a:t>
              </a:r>
            </a:p>
          </p:txBody>
        </p:sp>
      </p:grpSp>
      <p:sp>
        <p:nvSpPr>
          <p:cNvPr id="87" name="Rectangle 86"/>
          <p:cNvSpPr/>
          <p:nvPr/>
        </p:nvSpPr>
        <p:spPr>
          <a:xfrm>
            <a:off x="1483112" y="5363737"/>
            <a:ext cx="3645013" cy="242385"/>
          </a:xfrm>
          <a:prstGeom prst="rect">
            <a:avLst/>
          </a:prstGeom>
          <a:solidFill>
            <a:srgbClr val="92D050">
              <a:alpha val="8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8  SB</a:t>
            </a:r>
          </a:p>
        </p:txBody>
      </p:sp>
    </p:spTree>
    <p:extLst>
      <p:ext uri="{BB962C8B-B14F-4D97-AF65-F5344CB8AC3E}">
        <p14:creationId xmlns:p14="http://schemas.microsoft.com/office/powerpoint/2010/main" val="2710255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58" grpId="0" animBg="1"/>
      <p:bldP spid="58" grpId="1" animBg="1"/>
      <p:bldP spid="8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hidden="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Example 2 - Calculating</a:t>
            </a:r>
            <a:r>
              <a:rPr lang="en-US" baseline="0" dirty="0" smtClean="0"/>
              <a:t> HOS with Multiple Rest Periods</a:t>
            </a:r>
            <a:endParaRPr lang="en-US" dirty="0"/>
          </a:p>
        </p:txBody>
      </p:sp>
      <p:pic>
        <p:nvPicPr>
          <p:cNvPr id="18" name="Picture 17" title="example 2 calculating HOS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754814"/>
            <a:ext cx="12192000" cy="1994283"/>
          </a:xfrm>
          <a:prstGeom prst="rect">
            <a:avLst/>
          </a:prstGeom>
        </p:spPr>
      </p:pic>
      <p:pic>
        <p:nvPicPr>
          <p:cNvPr id="2" name="Picture 1" title="example 2 calculating HOS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603000"/>
            <a:ext cx="12192000" cy="2137467"/>
          </a:xfrm>
          <a:prstGeom prst="rect">
            <a:avLst/>
          </a:prstGeom>
        </p:spPr>
      </p:pic>
      <p:sp>
        <p:nvSpPr>
          <p:cNvPr id="47" name="Round Same Side Corner Rectangle 54"/>
          <p:cNvSpPr/>
          <p:nvPr/>
        </p:nvSpPr>
        <p:spPr>
          <a:xfrm>
            <a:off x="2607929" y="64151"/>
            <a:ext cx="7074332" cy="653487"/>
          </a:xfrm>
          <a:prstGeom prst="round2SameRect">
            <a:avLst>
              <a:gd name="adj1" fmla="val 16667"/>
              <a:gd name="adj2" fmla="val 50000"/>
            </a:avLst>
          </a:prstGeom>
          <a:solidFill>
            <a:srgbClr val="4F81BD"/>
          </a:solidFill>
          <a:ln w="381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EXAMPLE 2</a:t>
            </a:r>
          </a:p>
          <a:p>
            <a:pPr algn="ctr"/>
            <a:r>
              <a:rPr lang="en-US" sz="2000" b="1" dirty="0"/>
              <a:t>Calculating HOS with Multiple Rest Periods </a:t>
            </a:r>
          </a:p>
        </p:txBody>
      </p:sp>
      <p:pic>
        <p:nvPicPr>
          <p:cNvPr id="3" name="Picture 2" title="example 2 calculating HOS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2612795"/>
            <a:ext cx="12192000" cy="2080353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550793" y="1214967"/>
            <a:ext cx="3665951" cy="299395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10  SB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440570" y="1130301"/>
            <a:ext cx="1300757" cy="275803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 Off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597095" y="1113017"/>
            <a:ext cx="871522" cy="275803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 Off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033940" y="3369291"/>
            <a:ext cx="3665951" cy="216515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8  SB</a:t>
            </a:r>
          </a:p>
        </p:txBody>
      </p:sp>
      <p:sp>
        <p:nvSpPr>
          <p:cNvPr id="43" name="Rectangle 42"/>
          <p:cNvSpPr/>
          <p:nvPr/>
        </p:nvSpPr>
        <p:spPr>
          <a:xfrm>
            <a:off x="6100490" y="3158049"/>
            <a:ext cx="1300757" cy="275803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 Off </a:t>
            </a:r>
          </a:p>
        </p:txBody>
      </p:sp>
      <p:sp>
        <p:nvSpPr>
          <p:cNvPr id="44" name="Rectangle 43"/>
          <p:cNvSpPr/>
          <p:nvPr/>
        </p:nvSpPr>
        <p:spPr>
          <a:xfrm>
            <a:off x="8367088" y="3158048"/>
            <a:ext cx="871522" cy="275803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 Off </a:t>
            </a:r>
          </a:p>
        </p:txBody>
      </p:sp>
      <p:sp>
        <p:nvSpPr>
          <p:cNvPr id="45" name="Rectangle 44"/>
          <p:cNvSpPr/>
          <p:nvPr/>
        </p:nvSpPr>
        <p:spPr>
          <a:xfrm>
            <a:off x="1478676" y="5660966"/>
            <a:ext cx="3621241" cy="216515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8  SB</a:t>
            </a:r>
          </a:p>
        </p:txBody>
      </p:sp>
      <p:grpSp>
        <p:nvGrpSpPr>
          <p:cNvPr id="80" name="Calc Point 4" title="&quot;&quot;"/>
          <p:cNvGrpSpPr/>
          <p:nvPr/>
        </p:nvGrpSpPr>
        <p:grpSpPr>
          <a:xfrm>
            <a:off x="7336698" y="2881211"/>
            <a:ext cx="484123" cy="1945165"/>
            <a:chOff x="781977" y="1420966"/>
            <a:chExt cx="484123" cy="2419252"/>
          </a:xfrm>
        </p:grpSpPr>
        <p:grpSp>
          <p:nvGrpSpPr>
            <p:cNvPr id="81" name="Group 80"/>
            <p:cNvGrpSpPr/>
            <p:nvPr/>
          </p:nvGrpSpPr>
          <p:grpSpPr>
            <a:xfrm>
              <a:off x="877080" y="1420966"/>
              <a:ext cx="389020" cy="2119901"/>
              <a:chOff x="1400782" y="1530282"/>
              <a:chExt cx="389020" cy="2011680"/>
            </a:xfrm>
          </p:grpSpPr>
          <p:cxnSp>
            <p:nvCxnSpPr>
              <p:cNvPr id="83" name="Straight Connector 82"/>
              <p:cNvCxnSpPr/>
              <p:nvPr/>
            </p:nvCxnSpPr>
            <p:spPr>
              <a:xfrm>
                <a:off x="1429966" y="1530282"/>
                <a:ext cx="0" cy="2011680"/>
              </a:xfrm>
              <a:prstGeom prst="line">
                <a:avLst/>
              </a:prstGeom>
              <a:ln w="57150">
                <a:solidFill>
                  <a:srgbClr val="7030A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Arrow Connector 83"/>
              <p:cNvCxnSpPr/>
              <p:nvPr/>
            </p:nvCxnSpPr>
            <p:spPr>
              <a:xfrm>
                <a:off x="1400782" y="3540868"/>
                <a:ext cx="389020" cy="0"/>
              </a:xfrm>
              <a:prstGeom prst="straightConnector1">
                <a:avLst/>
              </a:prstGeom>
              <a:ln w="57150">
                <a:solidFill>
                  <a:srgbClr val="7030A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2" name="Oval 81"/>
            <p:cNvSpPr/>
            <p:nvPr/>
          </p:nvSpPr>
          <p:spPr>
            <a:xfrm>
              <a:off x="781977" y="3591644"/>
              <a:ext cx="248574" cy="24857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4</a:t>
              </a:r>
            </a:p>
          </p:txBody>
        </p:sp>
      </p:grpSp>
      <p:grpSp>
        <p:nvGrpSpPr>
          <p:cNvPr id="86" name="Group 85" title="&quot;&quot;"/>
          <p:cNvGrpSpPr/>
          <p:nvPr/>
        </p:nvGrpSpPr>
        <p:grpSpPr>
          <a:xfrm>
            <a:off x="1118937" y="5036651"/>
            <a:ext cx="490692" cy="1821349"/>
            <a:chOff x="8373128" y="1423225"/>
            <a:chExt cx="490692" cy="2416994"/>
          </a:xfrm>
        </p:grpSpPr>
        <p:grpSp>
          <p:nvGrpSpPr>
            <p:cNvPr id="87" name="Group 86"/>
            <p:cNvGrpSpPr/>
            <p:nvPr/>
          </p:nvGrpSpPr>
          <p:grpSpPr>
            <a:xfrm>
              <a:off x="8373128" y="1423225"/>
              <a:ext cx="393192" cy="2118332"/>
              <a:chOff x="7628246" y="1530282"/>
              <a:chExt cx="393192" cy="2011680"/>
            </a:xfrm>
          </p:grpSpPr>
          <p:cxnSp>
            <p:nvCxnSpPr>
              <p:cNvPr id="89" name="Straight Connector 88"/>
              <p:cNvCxnSpPr/>
              <p:nvPr/>
            </p:nvCxnSpPr>
            <p:spPr>
              <a:xfrm>
                <a:off x="7994651" y="1530282"/>
                <a:ext cx="0" cy="2011680"/>
              </a:xfrm>
              <a:prstGeom prst="line">
                <a:avLst/>
              </a:prstGeom>
              <a:ln w="57150">
                <a:solidFill>
                  <a:srgbClr val="7030A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Arrow Connector 89"/>
              <p:cNvCxnSpPr/>
              <p:nvPr/>
            </p:nvCxnSpPr>
            <p:spPr>
              <a:xfrm flipH="1">
                <a:off x="7628246" y="3540868"/>
                <a:ext cx="393192" cy="1094"/>
              </a:xfrm>
              <a:prstGeom prst="straightConnector1">
                <a:avLst/>
              </a:prstGeom>
              <a:ln w="57150">
                <a:solidFill>
                  <a:srgbClr val="7030A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8" name="Oval 87"/>
            <p:cNvSpPr/>
            <p:nvPr/>
          </p:nvSpPr>
          <p:spPr>
            <a:xfrm>
              <a:off x="8615246" y="3591645"/>
              <a:ext cx="248574" cy="24857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4</a:t>
              </a:r>
            </a:p>
          </p:txBody>
        </p:sp>
      </p:grpSp>
      <p:sp>
        <p:nvSpPr>
          <p:cNvPr id="95" name="Rectangle 94"/>
          <p:cNvSpPr/>
          <p:nvPr/>
        </p:nvSpPr>
        <p:spPr>
          <a:xfrm>
            <a:off x="6996040" y="5247483"/>
            <a:ext cx="871522" cy="275803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 Off </a:t>
            </a:r>
          </a:p>
        </p:txBody>
      </p:sp>
      <p:sp>
        <p:nvSpPr>
          <p:cNvPr id="96" name="Rectangle 95"/>
          <p:cNvSpPr/>
          <p:nvPr/>
        </p:nvSpPr>
        <p:spPr>
          <a:xfrm>
            <a:off x="1483112" y="5425852"/>
            <a:ext cx="3639107" cy="194362"/>
          </a:xfrm>
          <a:prstGeom prst="rect">
            <a:avLst/>
          </a:prstGeom>
          <a:solidFill>
            <a:srgbClr val="92D050">
              <a:alpha val="8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8  SB</a:t>
            </a:r>
          </a:p>
        </p:txBody>
      </p:sp>
      <p:grpSp>
        <p:nvGrpSpPr>
          <p:cNvPr id="59" name="Group 58" title="&quot;&quot;"/>
          <p:cNvGrpSpPr/>
          <p:nvPr/>
        </p:nvGrpSpPr>
        <p:grpSpPr>
          <a:xfrm>
            <a:off x="7005975" y="3400401"/>
            <a:ext cx="2231084" cy="2463105"/>
            <a:chOff x="8321819" y="3210831"/>
            <a:chExt cx="2231084" cy="2463105"/>
          </a:xfrm>
        </p:grpSpPr>
        <p:sp>
          <p:nvSpPr>
            <p:cNvPr id="94" name="Rectangle 93"/>
            <p:cNvSpPr/>
            <p:nvPr/>
          </p:nvSpPr>
          <p:spPr>
            <a:xfrm>
              <a:off x="8321819" y="5326741"/>
              <a:ext cx="871522" cy="347195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Choose?</a:t>
              </a:r>
            </a:p>
          </p:txBody>
        </p:sp>
        <p:sp>
          <p:nvSpPr>
            <p:cNvPr id="98" name="Rectangle 97"/>
            <p:cNvSpPr/>
            <p:nvPr/>
          </p:nvSpPr>
          <p:spPr>
            <a:xfrm>
              <a:off x="9681381" y="3210831"/>
              <a:ext cx="871522" cy="347195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Choose?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96799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hidden="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400" kern="1200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+mj-ea"/>
                <a:cs typeface="+mj-cs"/>
              </a:rPr>
              <a:t>Example 2 - Calculating</a:t>
            </a:r>
            <a:r>
              <a:rPr lang="en-US" sz="4400" kern="1200" baseline="0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+mj-ea"/>
                <a:cs typeface="+mj-cs"/>
              </a:rPr>
              <a:t> HOS with Multiple Rest Periods</a:t>
            </a:r>
            <a:endParaRPr lang="en-US" dirty="0"/>
          </a:p>
        </p:txBody>
      </p:sp>
      <p:pic>
        <p:nvPicPr>
          <p:cNvPr id="18" name="Picture 17" title="example 2 calculating HOS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754814"/>
            <a:ext cx="12192000" cy="1994283"/>
          </a:xfrm>
          <a:prstGeom prst="rect">
            <a:avLst/>
          </a:prstGeom>
        </p:spPr>
      </p:pic>
      <p:pic>
        <p:nvPicPr>
          <p:cNvPr id="2" name="Picture 1" title="example 2 calculating HOS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603000"/>
            <a:ext cx="12192000" cy="2137467"/>
          </a:xfrm>
          <a:prstGeom prst="rect">
            <a:avLst/>
          </a:prstGeom>
        </p:spPr>
      </p:pic>
      <p:pic>
        <p:nvPicPr>
          <p:cNvPr id="3" name="Picture 2" title="example 2 calculating HOS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2612795"/>
            <a:ext cx="12192000" cy="2080353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563492" y="1206501"/>
            <a:ext cx="3665951" cy="307862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10  SB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440570" y="1130301"/>
            <a:ext cx="1300757" cy="275803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 Off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601328" y="1117680"/>
            <a:ext cx="871522" cy="275803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 Off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025473" y="3279317"/>
            <a:ext cx="3665951" cy="262792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8  SB</a:t>
            </a:r>
          </a:p>
        </p:txBody>
      </p:sp>
      <p:sp>
        <p:nvSpPr>
          <p:cNvPr id="43" name="Rectangle 42"/>
          <p:cNvSpPr/>
          <p:nvPr/>
        </p:nvSpPr>
        <p:spPr>
          <a:xfrm>
            <a:off x="6074834" y="3158049"/>
            <a:ext cx="1326414" cy="275803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 Off </a:t>
            </a:r>
          </a:p>
        </p:txBody>
      </p:sp>
      <p:sp>
        <p:nvSpPr>
          <p:cNvPr id="44" name="Rectangle 43"/>
          <p:cNvSpPr/>
          <p:nvPr/>
        </p:nvSpPr>
        <p:spPr>
          <a:xfrm>
            <a:off x="8367088" y="3158048"/>
            <a:ext cx="871522" cy="275803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 Off </a:t>
            </a:r>
          </a:p>
        </p:txBody>
      </p:sp>
      <p:sp>
        <p:nvSpPr>
          <p:cNvPr id="45" name="Rectangle 44"/>
          <p:cNvSpPr/>
          <p:nvPr/>
        </p:nvSpPr>
        <p:spPr>
          <a:xfrm>
            <a:off x="1488278" y="5359400"/>
            <a:ext cx="3646755" cy="264802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8  SB</a:t>
            </a:r>
          </a:p>
        </p:txBody>
      </p:sp>
      <p:sp>
        <p:nvSpPr>
          <p:cNvPr id="47" name="Round Same Side Corner Rectangle 54"/>
          <p:cNvSpPr/>
          <p:nvPr/>
        </p:nvSpPr>
        <p:spPr>
          <a:xfrm>
            <a:off x="2607929" y="64151"/>
            <a:ext cx="7074332" cy="653487"/>
          </a:xfrm>
          <a:prstGeom prst="round2SameRect">
            <a:avLst>
              <a:gd name="adj1" fmla="val 16667"/>
              <a:gd name="adj2" fmla="val 50000"/>
            </a:avLst>
          </a:prstGeom>
          <a:solidFill>
            <a:srgbClr val="4F81BD"/>
          </a:solidFill>
          <a:ln w="381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EXAMPLE 2</a:t>
            </a:r>
          </a:p>
          <a:p>
            <a:pPr algn="ctr"/>
            <a:r>
              <a:rPr lang="en-US" sz="2000" b="1" dirty="0"/>
              <a:t>Calculating HOS with Multiple Rest Periods </a:t>
            </a:r>
          </a:p>
        </p:txBody>
      </p:sp>
      <p:sp>
        <p:nvSpPr>
          <p:cNvPr id="95" name="Rectangle 94"/>
          <p:cNvSpPr/>
          <p:nvPr/>
        </p:nvSpPr>
        <p:spPr>
          <a:xfrm>
            <a:off x="6996040" y="5252853"/>
            <a:ext cx="871522" cy="275803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 Off </a:t>
            </a:r>
          </a:p>
        </p:txBody>
      </p:sp>
      <p:grpSp>
        <p:nvGrpSpPr>
          <p:cNvPr id="61" name="Calc Point 4" title="&quot;&quot;"/>
          <p:cNvGrpSpPr/>
          <p:nvPr/>
        </p:nvGrpSpPr>
        <p:grpSpPr>
          <a:xfrm>
            <a:off x="9151282" y="2852776"/>
            <a:ext cx="484123" cy="1945165"/>
            <a:chOff x="781977" y="1420966"/>
            <a:chExt cx="484123" cy="2419252"/>
          </a:xfrm>
          <a:solidFill>
            <a:schemeClr val="accent6">
              <a:lumMod val="50000"/>
            </a:schemeClr>
          </a:solidFill>
        </p:grpSpPr>
        <p:grpSp>
          <p:nvGrpSpPr>
            <p:cNvPr id="62" name="Group 61"/>
            <p:cNvGrpSpPr/>
            <p:nvPr/>
          </p:nvGrpSpPr>
          <p:grpSpPr>
            <a:xfrm>
              <a:off x="877080" y="1420966"/>
              <a:ext cx="389020" cy="2119901"/>
              <a:chOff x="1400782" y="1530282"/>
              <a:chExt cx="389020" cy="2011680"/>
            </a:xfrm>
            <a:grpFill/>
          </p:grpSpPr>
          <p:cxnSp>
            <p:nvCxnSpPr>
              <p:cNvPr id="66" name="Straight Connector 65"/>
              <p:cNvCxnSpPr/>
              <p:nvPr/>
            </p:nvCxnSpPr>
            <p:spPr>
              <a:xfrm>
                <a:off x="1429966" y="1530282"/>
                <a:ext cx="0" cy="2011680"/>
              </a:xfrm>
              <a:prstGeom prst="line">
                <a:avLst/>
              </a:prstGeom>
              <a:grpFill/>
              <a:ln w="57150"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Arrow Connector 69"/>
              <p:cNvCxnSpPr/>
              <p:nvPr/>
            </p:nvCxnSpPr>
            <p:spPr>
              <a:xfrm>
                <a:off x="1400782" y="3540868"/>
                <a:ext cx="389020" cy="0"/>
              </a:xfrm>
              <a:prstGeom prst="straightConnector1">
                <a:avLst/>
              </a:prstGeom>
              <a:grpFill/>
              <a:ln w="57150">
                <a:solidFill>
                  <a:schemeClr val="accent6">
                    <a:lumMod val="50000"/>
                  </a:schemeClr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4" name="Oval 63"/>
            <p:cNvSpPr/>
            <p:nvPr/>
          </p:nvSpPr>
          <p:spPr>
            <a:xfrm>
              <a:off x="781977" y="3591644"/>
              <a:ext cx="248574" cy="248574"/>
            </a:xfrm>
            <a:prstGeom prst="ellipse">
              <a:avLst/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5</a:t>
              </a:r>
            </a:p>
          </p:txBody>
        </p:sp>
      </p:grpSp>
      <p:grpSp>
        <p:nvGrpSpPr>
          <p:cNvPr id="71" name="Group 70" title="&quot;&quot;"/>
          <p:cNvGrpSpPr/>
          <p:nvPr/>
        </p:nvGrpSpPr>
        <p:grpSpPr>
          <a:xfrm>
            <a:off x="6604079" y="4986170"/>
            <a:ext cx="490692" cy="1901309"/>
            <a:chOff x="8373128" y="1423225"/>
            <a:chExt cx="490692" cy="2416993"/>
          </a:xfrm>
          <a:solidFill>
            <a:schemeClr val="accent6">
              <a:lumMod val="50000"/>
            </a:schemeClr>
          </a:solidFill>
        </p:grpSpPr>
        <p:grpSp>
          <p:nvGrpSpPr>
            <p:cNvPr id="72" name="Group 71"/>
            <p:cNvGrpSpPr/>
            <p:nvPr/>
          </p:nvGrpSpPr>
          <p:grpSpPr>
            <a:xfrm>
              <a:off x="8373128" y="1423225"/>
              <a:ext cx="393192" cy="2118332"/>
              <a:chOff x="7628246" y="1530282"/>
              <a:chExt cx="393192" cy="2011680"/>
            </a:xfrm>
            <a:grpFill/>
          </p:grpSpPr>
          <p:cxnSp>
            <p:nvCxnSpPr>
              <p:cNvPr id="78" name="Straight Connector 77"/>
              <p:cNvCxnSpPr/>
              <p:nvPr/>
            </p:nvCxnSpPr>
            <p:spPr>
              <a:xfrm>
                <a:off x="7994651" y="1530282"/>
                <a:ext cx="0" cy="2011680"/>
              </a:xfrm>
              <a:prstGeom prst="line">
                <a:avLst/>
              </a:prstGeom>
              <a:grpFill/>
              <a:ln w="57150"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Arrow Connector 78"/>
              <p:cNvCxnSpPr/>
              <p:nvPr/>
            </p:nvCxnSpPr>
            <p:spPr>
              <a:xfrm flipH="1">
                <a:off x="7628246" y="3540868"/>
                <a:ext cx="393192" cy="1094"/>
              </a:xfrm>
              <a:prstGeom prst="straightConnector1">
                <a:avLst/>
              </a:prstGeom>
              <a:grpFill/>
              <a:ln w="57150">
                <a:solidFill>
                  <a:schemeClr val="accent6">
                    <a:lumMod val="50000"/>
                  </a:schemeClr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3" name="Oval 72"/>
            <p:cNvSpPr/>
            <p:nvPr/>
          </p:nvSpPr>
          <p:spPr>
            <a:xfrm>
              <a:off x="8615246" y="3591644"/>
              <a:ext cx="248574" cy="248574"/>
            </a:xfrm>
            <a:prstGeom prst="ellipse">
              <a:avLst/>
            </a:prstGeom>
            <a:grpFill/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91474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26" title="example 1, day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8895" y="178088"/>
            <a:ext cx="11258440" cy="225194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60517" y="874990"/>
            <a:ext cx="4231550" cy="263556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10  SB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6605" y="93660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Day 1</a:t>
            </a:r>
          </a:p>
        </p:txBody>
      </p:sp>
      <p:pic>
        <p:nvPicPr>
          <p:cNvPr id="7" name="Picture 6" title="example 1, day 2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8895" y="2251246"/>
            <a:ext cx="11265408" cy="2099176"/>
          </a:xfrm>
          <a:prstGeom prst="rect">
            <a:avLst/>
          </a:prstGeom>
        </p:spPr>
      </p:pic>
      <p:pic>
        <p:nvPicPr>
          <p:cNvPr id="8" name="Content Placeholder 17" title="example 1, day 3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8895" y="4440242"/>
            <a:ext cx="11258440" cy="197185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60517" y="2225859"/>
            <a:ext cx="707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Day 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6605" y="4358058"/>
            <a:ext cx="707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Day 3</a:t>
            </a:r>
          </a:p>
        </p:txBody>
      </p:sp>
      <p:grpSp>
        <p:nvGrpSpPr>
          <p:cNvPr id="11" name="Group 10" title="7 SB"/>
          <p:cNvGrpSpPr/>
          <p:nvPr/>
        </p:nvGrpSpPr>
        <p:grpSpPr>
          <a:xfrm>
            <a:off x="7103326" y="874990"/>
            <a:ext cx="2959307" cy="296323"/>
            <a:chOff x="3006916" y="1829598"/>
            <a:chExt cx="3164266" cy="634622"/>
          </a:xfrm>
          <a:solidFill>
            <a:schemeClr val="accent6"/>
          </a:solidFill>
        </p:grpSpPr>
        <p:sp>
          <p:nvSpPr>
            <p:cNvPr id="12" name="Rectangle 11"/>
            <p:cNvSpPr/>
            <p:nvPr/>
          </p:nvSpPr>
          <p:spPr>
            <a:xfrm>
              <a:off x="3069392" y="1955082"/>
              <a:ext cx="3033722" cy="275802"/>
            </a:xfrm>
            <a:prstGeom prst="rect">
              <a:avLst/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006916" y="1829598"/>
              <a:ext cx="3164266" cy="63462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b="1" dirty="0"/>
                <a:t>7 SB</a:t>
              </a:r>
            </a:p>
          </p:txBody>
        </p:sp>
      </p:grpSp>
      <p:grpSp>
        <p:nvGrpSpPr>
          <p:cNvPr id="14" name="Group 13" title="3 SB"/>
          <p:cNvGrpSpPr/>
          <p:nvPr/>
        </p:nvGrpSpPr>
        <p:grpSpPr>
          <a:xfrm>
            <a:off x="1653105" y="2939341"/>
            <a:ext cx="1290817" cy="281871"/>
            <a:chOff x="3006916" y="1858743"/>
            <a:chExt cx="3164266" cy="468481"/>
          </a:xfrm>
          <a:solidFill>
            <a:schemeClr val="accent6"/>
          </a:solidFill>
        </p:grpSpPr>
        <p:sp>
          <p:nvSpPr>
            <p:cNvPr id="15" name="Rectangle 14"/>
            <p:cNvSpPr/>
            <p:nvPr/>
          </p:nvSpPr>
          <p:spPr>
            <a:xfrm>
              <a:off x="3069391" y="1955082"/>
              <a:ext cx="3033723" cy="275802"/>
            </a:xfrm>
            <a:prstGeom prst="rect">
              <a:avLst/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006916" y="1858743"/>
              <a:ext cx="3164266" cy="46848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b="1" dirty="0"/>
                <a:t>3 SB</a:t>
              </a:r>
            </a:p>
          </p:txBody>
        </p:sp>
      </p:grpSp>
      <p:grpSp>
        <p:nvGrpSpPr>
          <p:cNvPr id="17" name="Group 16" title="2 SB"/>
          <p:cNvGrpSpPr/>
          <p:nvPr/>
        </p:nvGrpSpPr>
        <p:grpSpPr>
          <a:xfrm>
            <a:off x="3743065" y="2894092"/>
            <a:ext cx="872523" cy="369332"/>
            <a:chOff x="3006916" y="1908317"/>
            <a:chExt cx="3164266" cy="369332"/>
          </a:xfrm>
        </p:grpSpPr>
        <p:sp>
          <p:nvSpPr>
            <p:cNvPr id="18" name="Rectangle 17"/>
            <p:cNvSpPr/>
            <p:nvPr/>
          </p:nvSpPr>
          <p:spPr>
            <a:xfrm>
              <a:off x="3069392" y="1955082"/>
              <a:ext cx="3033722" cy="275802"/>
            </a:xfrm>
            <a:prstGeom prst="rect">
              <a:avLst/>
            </a:prstGeom>
            <a:solidFill>
              <a:schemeClr val="bg1">
                <a:alpha val="8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006916" y="1908317"/>
              <a:ext cx="31642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2 SB</a:t>
              </a:r>
            </a:p>
          </p:txBody>
        </p:sp>
      </p:grpSp>
      <p:grpSp>
        <p:nvGrpSpPr>
          <p:cNvPr id="21" name="Group 20" title="8 SB"/>
          <p:cNvGrpSpPr/>
          <p:nvPr/>
        </p:nvGrpSpPr>
        <p:grpSpPr>
          <a:xfrm>
            <a:off x="6238092" y="2894092"/>
            <a:ext cx="3502808" cy="376297"/>
            <a:chOff x="3006916" y="1908317"/>
            <a:chExt cx="3164266" cy="369332"/>
          </a:xfrm>
        </p:grpSpPr>
        <p:sp>
          <p:nvSpPr>
            <p:cNvPr id="22" name="Rectangle 21"/>
            <p:cNvSpPr/>
            <p:nvPr/>
          </p:nvSpPr>
          <p:spPr>
            <a:xfrm>
              <a:off x="3069392" y="1955082"/>
              <a:ext cx="3033722" cy="275802"/>
            </a:xfrm>
            <a:prstGeom prst="rect">
              <a:avLst/>
            </a:prstGeom>
            <a:solidFill>
              <a:schemeClr val="bg1">
                <a:alpha val="8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006916" y="1908317"/>
              <a:ext cx="31642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8 SB</a:t>
              </a:r>
            </a:p>
          </p:txBody>
        </p:sp>
      </p:grpSp>
      <p:cxnSp>
        <p:nvCxnSpPr>
          <p:cNvPr id="24" name="Straight Connector 23" title="&quot;&quot;"/>
          <p:cNvCxnSpPr/>
          <p:nvPr/>
        </p:nvCxnSpPr>
        <p:spPr>
          <a:xfrm>
            <a:off x="2487391" y="5749915"/>
            <a:ext cx="4139" cy="744365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352273" y="6427368"/>
            <a:ext cx="2454619" cy="377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Stopped for Inspection</a:t>
            </a:r>
          </a:p>
        </p:txBody>
      </p:sp>
      <p:grpSp>
        <p:nvGrpSpPr>
          <p:cNvPr id="31" name="Group 30" title="&quot;&quot;"/>
          <p:cNvGrpSpPr/>
          <p:nvPr/>
        </p:nvGrpSpPr>
        <p:grpSpPr>
          <a:xfrm>
            <a:off x="4876651" y="528505"/>
            <a:ext cx="484123" cy="1985179"/>
            <a:chOff x="781977" y="1420966"/>
            <a:chExt cx="484123" cy="2419252"/>
          </a:xfrm>
        </p:grpSpPr>
        <p:grpSp>
          <p:nvGrpSpPr>
            <p:cNvPr id="32" name="Group 31"/>
            <p:cNvGrpSpPr/>
            <p:nvPr/>
          </p:nvGrpSpPr>
          <p:grpSpPr>
            <a:xfrm>
              <a:off x="877080" y="1420966"/>
              <a:ext cx="389020" cy="2119901"/>
              <a:chOff x="1400782" y="1530282"/>
              <a:chExt cx="389020" cy="2011680"/>
            </a:xfrm>
          </p:grpSpPr>
          <p:cxnSp>
            <p:nvCxnSpPr>
              <p:cNvPr id="34" name="Straight Connector 33"/>
              <p:cNvCxnSpPr/>
              <p:nvPr/>
            </p:nvCxnSpPr>
            <p:spPr>
              <a:xfrm>
                <a:off x="1429966" y="1530282"/>
                <a:ext cx="0" cy="2011680"/>
              </a:xfrm>
              <a:prstGeom prst="line">
                <a:avLst/>
              </a:prstGeom>
              <a:ln w="57150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/>
              <p:cNvCxnSpPr/>
              <p:nvPr/>
            </p:nvCxnSpPr>
            <p:spPr>
              <a:xfrm>
                <a:off x="1400782" y="3540868"/>
                <a:ext cx="389020" cy="0"/>
              </a:xfrm>
              <a:prstGeom prst="straightConnector1">
                <a:avLst/>
              </a:prstGeom>
              <a:ln w="57150">
                <a:solidFill>
                  <a:schemeClr val="accent2">
                    <a:lumMod val="75000"/>
                  </a:schemeClr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Oval 32"/>
            <p:cNvSpPr/>
            <p:nvPr/>
          </p:nvSpPr>
          <p:spPr>
            <a:xfrm>
              <a:off x="781977" y="3591644"/>
              <a:ext cx="248574" cy="248574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  <p:grpSp>
        <p:nvGrpSpPr>
          <p:cNvPr id="39" name="Group 38" title="&quot;&quot;"/>
          <p:cNvGrpSpPr/>
          <p:nvPr/>
        </p:nvGrpSpPr>
        <p:grpSpPr>
          <a:xfrm>
            <a:off x="1286700" y="2595191"/>
            <a:ext cx="490692" cy="1947533"/>
            <a:chOff x="8373128" y="1423225"/>
            <a:chExt cx="490692" cy="2416993"/>
          </a:xfrm>
        </p:grpSpPr>
        <p:grpSp>
          <p:nvGrpSpPr>
            <p:cNvPr id="40" name="Group 39"/>
            <p:cNvGrpSpPr/>
            <p:nvPr/>
          </p:nvGrpSpPr>
          <p:grpSpPr>
            <a:xfrm>
              <a:off x="8373128" y="1423225"/>
              <a:ext cx="393192" cy="2118332"/>
              <a:chOff x="7628246" y="1530282"/>
              <a:chExt cx="393192" cy="2011680"/>
            </a:xfrm>
          </p:grpSpPr>
          <p:cxnSp>
            <p:nvCxnSpPr>
              <p:cNvPr id="42" name="Straight Connector 41"/>
              <p:cNvCxnSpPr/>
              <p:nvPr/>
            </p:nvCxnSpPr>
            <p:spPr>
              <a:xfrm>
                <a:off x="7994651" y="1530282"/>
                <a:ext cx="0" cy="2011680"/>
              </a:xfrm>
              <a:prstGeom prst="line">
                <a:avLst/>
              </a:prstGeom>
              <a:ln w="57150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Arrow Connector 42"/>
              <p:cNvCxnSpPr/>
              <p:nvPr/>
            </p:nvCxnSpPr>
            <p:spPr>
              <a:xfrm flipH="1">
                <a:off x="7628246" y="3540868"/>
                <a:ext cx="393192" cy="1094"/>
              </a:xfrm>
              <a:prstGeom prst="straightConnector1">
                <a:avLst/>
              </a:prstGeom>
              <a:ln w="57150">
                <a:solidFill>
                  <a:schemeClr val="accent2">
                    <a:lumMod val="75000"/>
                  </a:schemeClr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" name="Oval 40"/>
            <p:cNvSpPr/>
            <p:nvPr/>
          </p:nvSpPr>
          <p:spPr>
            <a:xfrm>
              <a:off x="8615246" y="3591644"/>
              <a:ext cx="248574" cy="248574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9CCA-4980-4E79-AA3B-2911B8EB4CA1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4" name="Round Same Side Corner Rectangle 54"/>
          <p:cNvSpPr/>
          <p:nvPr/>
        </p:nvSpPr>
        <p:spPr>
          <a:xfrm>
            <a:off x="3914535" y="62846"/>
            <a:ext cx="4392791" cy="302833"/>
          </a:xfrm>
          <a:prstGeom prst="round2SameRect">
            <a:avLst>
              <a:gd name="adj1" fmla="val 16667"/>
              <a:gd name="adj2" fmla="val 50000"/>
            </a:avLst>
          </a:prstGeom>
          <a:solidFill>
            <a:srgbClr val="4F81BD"/>
          </a:solidFill>
          <a:ln w="381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EXAMPLE 1</a:t>
            </a:r>
          </a:p>
        </p:txBody>
      </p:sp>
      <p:cxnSp>
        <p:nvCxnSpPr>
          <p:cNvPr id="45" name="Straight Connector 44" title="&quot;&quot;"/>
          <p:cNvCxnSpPr/>
          <p:nvPr/>
        </p:nvCxnSpPr>
        <p:spPr>
          <a:xfrm>
            <a:off x="1862356" y="5749616"/>
            <a:ext cx="486689" cy="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5212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26" title="example 1, day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8895" y="178088"/>
            <a:ext cx="11258440" cy="225194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60517" y="828530"/>
            <a:ext cx="4231550" cy="310016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10  SB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6605" y="93660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Day 1</a:t>
            </a:r>
          </a:p>
        </p:txBody>
      </p:sp>
      <p:pic>
        <p:nvPicPr>
          <p:cNvPr id="7" name="Picture 6" title="example 1, day 2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8895" y="2251246"/>
            <a:ext cx="11265408" cy="2099176"/>
          </a:xfrm>
          <a:prstGeom prst="rect">
            <a:avLst/>
          </a:prstGeom>
        </p:spPr>
      </p:pic>
      <p:pic>
        <p:nvPicPr>
          <p:cNvPr id="8" name="Content Placeholder 17" title="example 1, day 3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8895" y="4440242"/>
            <a:ext cx="11258440" cy="197185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60517" y="2225859"/>
            <a:ext cx="707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Day 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6605" y="4358058"/>
            <a:ext cx="707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Day 3</a:t>
            </a:r>
          </a:p>
        </p:txBody>
      </p:sp>
      <p:grpSp>
        <p:nvGrpSpPr>
          <p:cNvPr id="11" name="Group 10" title="7 SB"/>
          <p:cNvGrpSpPr/>
          <p:nvPr/>
        </p:nvGrpSpPr>
        <p:grpSpPr>
          <a:xfrm>
            <a:off x="7126771" y="828529"/>
            <a:ext cx="2942816" cy="319631"/>
            <a:chOff x="3043655" y="1856887"/>
            <a:chExt cx="3164266" cy="373997"/>
          </a:xfrm>
          <a:solidFill>
            <a:schemeClr val="accent6"/>
          </a:solidFill>
        </p:grpSpPr>
        <p:sp>
          <p:nvSpPr>
            <p:cNvPr id="12" name="Rectangle 11"/>
            <p:cNvSpPr/>
            <p:nvPr/>
          </p:nvSpPr>
          <p:spPr>
            <a:xfrm>
              <a:off x="3069392" y="1955082"/>
              <a:ext cx="3033722" cy="275802"/>
            </a:xfrm>
            <a:prstGeom prst="rect">
              <a:avLst/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043655" y="1856887"/>
              <a:ext cx="3164266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7 SB</a:t>
              </a:r>
            </a:p>
          </p:txBody>
        </p:sp>
      </p:grpSp>
      <p:grpSp>
        <p:nvGrpSpPr>
          <p:cNvPr id="14" name="Group 13" title="3 SB"/>
          <p:cNvGrpSpPr/>
          <p:nvPr/>
        </p:nvGrpSpPr>
        <p:grpSpPr>
          <a:xfrm>
            <a:off x="1655233" y="2930313"/>
            <a:ext cx="1255724" cy="289858"/>
            <a:chOff x="2983388" y="1798031"/>
            <a:chExt cx="3164266" cy="479324"/>
          </a:xfrm>
          <a:solidFill>
            <a:schemeClr val="accent6"/>
          </a:solidFill>
        </p:grpSpPr>
        <p:sp>
          <p:nvSpPr>
            <p:cNvPr id="15" name="Rectangle 14"/>
            <p:cNvSpPr/>
            <p:nvPr/>
          </p:nvSpPr>
          <p:spPr>
            <a:xfrm>
              <a:off x="3069391" y="1955082"/>
              <a:ext cx="3033723" cy="275802"/>
            </a:xfrm>
            <a:prstGeom prst="rect">
              <a:avLst/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983388" y="1798031"/>
              <a:ext cx="3164266" cy="47932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b="1" dirty="0"/>
                <a:t>3 SB</a:t>
              </a:r>
            </a:p>
          </p:txBody>
        </p:sp>
      </p:grpSp>
      <p:sp>
        <p:nvSpPr>
          <p:cNvPr id="18" name="Rectangle 17"/>
          <p:cNvSpPr/>
          <p:nvPr/>
        </p:nvSpPr>
        <p:spPr>
          <a:xfrm>
            <a:off x="3760292" y="2940857"/>
            <a:ext cx="836526" cy="275802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 SB</a:t>
            </a:r>
            <a:r>
              <a:rPr lang="en-US" dirty="0"/>
              <a:t> </a:t>
            </a:r>
          </a:p>
        </p:txBody>
      </p:sp>
      <p:grpSp>
        <p:nvGrpSpPr>
          <p:cNvPr id="21" name="Group 20" title="8 SB"/>
          <p:cNvGrpSpPr/>
          <p:nvPr/>
        </p:nvGrpSpPr>
        <p:grpSpPr>
          <a:xfrm>
            <a:off x="6231467" y="2885804"/>
            <a:ext cx="3498756" cy="374255"/>
            <a:chOff x="3006916" y="1908317"/>
            <a:chExt cx="3164266" cy="369332"/>
          </a:xfrm>
        </p:grpSpPr>
        <p:sp>
          <p:nvSpPr>
            <p:cNvPr id="22" name="Rectangle 21"/>
            <p:cNvSpPr/>
            <p:nvPr/>
          </p:nvSpPr>
          <p:spPr>
            <a:xfrm>
              <a:off x="3069392" y="1955082"/>
              <a:ext cx="3033722" cy="275802"/>
            </a:xfrm>
            <a:prstGeom prst="rect">
              <a:avLst/>
            </a:prstGeom>
            <a:solidFill>
              <a:schemeClr val="bg1">
                <a:alpha val="8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006916" y="1908317"/>
              <a:ext cx="31642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8 SB</a:t>
              </a:r>
            </a:p>
          </p:txBody>
        </p:sp>
      </p:grpSp>
      <p:cxnSp>
        <p:nvCxnSpPr>
          <p:cNvPr id="24" name="Straight Connector 23" title="&quot;&quot;"/>
          <p:cNvCxnSpPr/>
          <p:nvPr/>
        </p:nvCxnSpPr>
        <p:spPr>
          <a:xfrm>
            <a:off x="2487391" y="5749915"/>
            <a:ext cx="4139" cy="744365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352273" y="6427368"/>
            <a:ext cx="2454619" cy="377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Stopped for Inspection</a:t>
            </a:r>
          </a:p>
        </p:txBody>
      </p:sp>
      <p:grpSp>
        <p:nvGrpSpPr>
          <p:cNvPr id="38" name="Group 37" title="&quot;&quot;"/>
          <p:cNvGrpSpPr/>
          <p:nvPr/>
        </p:nvGrpSpPr>
        <p:grpSpPr>
          <a:xfrm>
            <a:off x="9945300" y="528504"/>
            <a:ext cx="484123" cy="1984407"/>
            <a:chOff x="781977" y="1420966"/>
            <a:chExt cx="484123" cy="2419252"/>
          </a:xfrm>
        </p:grpSpPr>
        <p:grpSp>
          <p:nvGrpSpPr>
            <p:cNvPr id="44" name="Group 43"/>
            <p:cNvGrpSpPr/>
            <p:nvPr/>
          </p:nvGrpSpPr>
          <p:grpSpPr>
            <a:xfrm>
              <a:off x="877080" y="1420966"/>
              <a:ext cx="389020" cy="2119901"/>
              <a:chOff x="1400782" y="1530282"/>
              <a:chExt cx="389020" cy="2011680"/>
            </a:xfrm>
          </p:grpSpPr>
          <p:cxnSp>
            <p:nvCxnSpPr>
              <p:cNvPr id="46" name="Straight Connector 45"/>
              <p:cNvCxnSpPr/>
              <p:nvPr/>
            </p:nvCxnSpPr>
            <p:spPr>
              <a:xfrm>
                <a:off x="1429966" y="1530282"/>
                <a:ext cx="0" cy="2011680"/>
              </a:xfrm>
              <a:prstGeom prst="line">
                <a:avLst/>
              </a:prstGeom>
              <a:ln w="57150"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Arrow Connector 46"/>
              <p:cNvCxnSpPr/>
              <p:nvPr/>
            </p:nvCxnSpPr>
            <p:spPr>
              <a:xfrm>
                <a:off x="1400782" y="3540868"/>
                <a:ext cx="389020" cy="0"/>
              </a:xfrm>
              <a:prstGeom prst="straightConnector1">
                <a:avLst/>
              </a:prstGeom>
              <a:ln w="57150">
                <a:solidFill>
                  <a:schemeClr val="accent1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5" name="Oval 44"/>
            <p:cNvSpPr/>
            <p:nvPr/>
          </p:nvSpPr>
          <p:spPr>
            <a:xfrm>
              <a:off x="781977" y="3591644"/>
              <a:ext cx="248574" cy="24857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2</a:t>
              </a:r>
            </a:p>
          </p:txBody>
        </p:sp>
      </p:grp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9CCA-4980-4E79-AA3B-2911B8EB4CA1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8" name="Round Same Side Corner Rectangle 54"/>
          <p:cNvSpPr/>
          <p:nvPr/>
        </p:nvSpPr>
        <p:spPr>
          <a:xfrm>
            <a:off x="4012618" y="34895"/>
            <a:ext cx="4178650" cy="337860"/>
          </a:xfrm>
          <a:prstGeom prst="round2SameRect">
            <a:avLst>
              <a:gd name="adj1" fmla="val 16667"/>
              <a:gd name="adj2" fmla="val 50000"/>
            </a:avLst>
          </a:prstGeom>
          <a:solidFill>
            <a:srgbClr val="4F81BD"/>
          </a:solidFill>
          <a:ln w="381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EXAMPLE 1</a:t>
            </a:r>
          </a:p>
        </p:txBody>
      </p:sp>
      <p:cxnSp>
        <p:nvCxnSpPr>
          <p:cNvPr id="49" name="Straight Connector 48" title="&quot;&quot;"/>
          <p:cNvCxnSpPr/>
          <p:nvPr/>
        </p:nvCxnSpPr>
        <p:spPr>
          <a:xfrm>
            <a:off x="1862356" y="5749616"/>
            <a:ext cx="486689" cy="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1500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26" title="example 1, day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8895" y="178088"/>
            <a:ext cx="11258440" cy="225194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60516" y="871563"/>
            <a:ext cx="4243283" cy="271215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10  SB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6605" y="93660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Day 1</a:t>
            </a:r>
          </a:p>
        </p:txBody>
      </p:sp>
      <p:pic>
        <p:nvPicPr>
          <p:cNvPr id="7" name="Picture 6" title="example 1, day 2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8895" y="2249840"/>
            <a:ext cx="11265408" cy="2099176"/>
          </a:xfrm>
          <a:prstGeom prst="rect">
            <a:avLst/>
          </a:prstGeom>
        </p:spPr>
      </p:pic>
      <p:pic>
        <p:nvPicPr>
          <p:cNvPr id="8" name="Content Placeholder 17" title="example 1, day 3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8895" y="4440242"/>
            <a:ext cx="11258440" cy="197185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60517" y="2225859"/>
            <a:ext cx="707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Day 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6605" y="4358058"/>
            <a:ext cx="707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Day 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128933" y="867330"/>
            <a:ext cx="2843182" cy="273911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7 SB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760292" y="2940857"/>
            <a:ext cx="836526" cy="275802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 SB</a:t>
            </a:r>
            <a:r>
              <a:rPr lang="en-US" dirty="0"/>
              <a:t>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299201" y="2940857"/>
            <a:ext cx="3356614" cy="27667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8 SB </a:t>
            </a:r>
          </a:p>
        </p:txBody>
      </p:sp>
      <p:cxnSp>
        <p:nvCxnSpPr>
          <p:cNvPr id="24" name="Straight Connector 23" title="&quot;&quot;"/>
          <p:cNvCxnSpPr/>
          <p:nvPr/>
        </p:nvCxnSpPr>
        <p:spPr>
          <a:xfrm>
            <a:off x="2487391" y="5749915"/>
            <a:ext cx="4139" cy="744365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352273" y="6427368"/>
            <a:ext cx="2454619" cy="377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Stopped for Inspection</a:t>
            </a:r>
          </a:p>
        </p:txBody>
      </p:sp>
      <p:grpSp>
        <p:nvGrpSpPr>
          <p:cNvPr id="38" name="Group 37" title="&quot;&quot;"/>
          <p:cNvGrpSpPr/>
          <p:nvPr/>
        </p:nvGrpSpPr>
        <p:grpSpPr>
          <a:xfrm>
            <a:off x="9945300" y="528504"/>
            <a:ext cx="484123" cy="1984407"/>
            <a:chOff x="781977" y="1420966"/>
            <a:chExt cx="484123" cy="2419252"/>
          </a:xfrm>
        </p:grpSpPr>
        <p:grpSp>
          <p:nvGrpSpPr>
            <p:cNvPr id="44" name="Group 43"/>
            <p:cNvGrpSpPr/>
            <p:nvPr/>
          </p:nvGrpSpPr>
          <p:grpSpPr>
            <a:xfrm>
              <a:off x="877080" y="1420966"/>
              <a:ext cx="389020" cy="2119901"/>
              <a:chOff x="1400782" y="1530282"/>
              <a:chExt cx="389020" cy="2011680"/>
            </a:xfrm>
          </p:grpSpPr>
          <p:cxnSp>
            <p:nvCxnSpPr>
              <p:cNvPr id="46" name="Straight Connector 45"/>
              <p:cNvCxnSpPr/>
              <p:nvPr/>
            </p:nvCxnSpPr>
            <p:spPr>
              <a:xfrm>
                <a:off x="1429966" y="1530282"/>
                <a:ext cx="0" cy="2011680"/>
              </a:xfrm>
              <a:prstGeom prst="line">
                <a:avLst/>
              </a:prstGeom>
              <a:ln w="57150"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Arrow Connector 46"/>
              <p:cNvCxnSpPr/>
              <p:nvPr/>
            </p:nvCxnSpPr>
            <p:spPr>
              <a:xfrm>
                <a:off x="1400782" y="3540868"/>
                <a:ext cx="389020" cy="0"/>
              </a:xfrm>
              <a:prstGeom prst="straightConnector1">
                <a:avLst/>
              </a:prstGeom>
              <a:ln w="57150">
                <a:solidFill>
                  <a:schemeClr val="accent1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5" name="Oval 44"/>
            <p:cNvSpPr/>
            <p:nvPr/>
          </p:nvSpPr>
          <p:spPr>
            <a:xfrm>
              <a:off x="781977" y="3591644"/>
              <a:ext cx="248574" cy="24857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2</a:t>
              </a:r>
            </a:p>
          </p:txBody>
        </p:sp>
      </p:grpSp>
      <p:grpSp>
        <p:nvGrpSpPr>
          <p:cNvPr id="48" name="Group 47" title="&quot;&quot;"/>
          <p:cNvGrpSpPr/>
          <p:nvPr/>
        </p:nvGrpSpPr>
        <p:grpSpPr>
          <a:xfrm>
            <a:off x="5931567" y="2619024"/>
            <a:ext cx="490692" cy="1935483"/>
            <a:chOff x="8373128" y="1423541"/>
            <a:chExt cx="490692" cy="2416677"/>
          </a:xfrm>
        </p:grpSpPr>
        <p:grpSp>
          <p:nvGrpSpPr>
            <p:cNvPr id="49" name="Group 48"/>
            <p:cNvGrpSpPr/>
            <p:nvPr/>
          </p:nvGrpSpPr>
          <p:grpSpPr>
            <a:xfrm>
              <a:off x="8373128" y="1423541"/>
              <a:ext cx="393192" cy="2118748"/>
              <a:chOff x="7628246" y="1530282"/>
              <a:chExt cx="393192" cy="2011680"/>
            </a:xfrm>
          </p:grpSpPr>
          <p:cxnSp>
            <p:nvCxnSpPr>
              <p:cNvPr id="51" name="Straight Connector 50"/>
              <p:cNvCxnSpPr/>
              <p:nvPr/>
            </p:nvCxnSpPr>
            <p:spPr>
              <a:xfrm>
                <a:off x="7994651" y="1530282"/>
                <a:ext cx="0" cy="2011680"/>
              </a:xfrm>
              <a:prstGeom prst="line">
                <a:avLst/>
              </a:prstGeom>
              <a:ln w="57150"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Arrow Connector 51"/>
              <p:cNvCxnSpPr/>
              <p:nvPr/>
            </p:nvCxnSpPr>
            <p:spPr>
              <a:xfrm flipH="1">
                <a:off x="7628246" y="3540868"/>
                <a:ext cx="393192" cy="1094"/>
              </a:xfrm>
              <a:prstGeom prst="straightConnector1">
                <a:avLst/>
              </a:prstGeom>
              <a:ln w="57150">
                <a:solidFill>
                  <a:schemeClr val="accent1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0" name="Oval 49"/>
            <p:cNvSpPr/>
            <p:nvPr/>
          </p:nvSpPr>
          <p:spPr>
            <a:xfrm>
              <a:off x="8615246" y="3591644"/>
              <a:ext cx="248574" cy="24857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2</a:t>
              </a:r>
            </a:p>
          </p:txBody>
        </p:sp>
      </p:grpSp>
      <p:sp>
        <p:nvSpPr>
          <p:cNvPr id="59" name="Rectangle 58"/>
          <p:cNvSpPr/>
          <p:nvPr/>
        </p:nvSpPr>
        <p:spPr>
          <a:xfrm>
            <a:off x="2288121" y="2669294"/>
            <a:ext cx="1996696" cy="25169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Exclude or Include?</a:t>
            </a:r>
            <a:r>
              <a:rPr lang="en-US" dirty="0"/>
              <a:t> 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9CCA-4980-4E79-AA3B-2911B8EB4CA1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3" name="Round Same Side Corner Rectangle 54"/>
          <p:cNvSpPr/>
          <p:nvPr/>
        </p:nvSpPr>
        <p:spPr>
          <a:xfrm>
            <a:off x="4546018" y="57093"/>
            <a:ext cx="3638766" cy="318122"/>
          </a:xfrm>
          <a:prstGeom prst="round2SameRect">
            <a:avLst>
              <a:gd name="adj1" fmla="val 16667"/>
              <a:gd name="adj2" fmla="val 50000"/>
            </a:avLst>
          </a:prstGeom>
          <a:solidFill>
            <a:srgbClr val="4F81BD"/>
          </a:solidFill>
          <a:ln w="381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EXAMPLE 1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683431" y="2944965"/>
            <a:ext cx="1227526" cy="266654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 SB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7618239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Example 1 – Option 1 (3 SB with 8 SB)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26" title="example 1, day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8895" y="178088"/>
            <a:ext cx="11258440" cy="225194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60517" y="879906"/>
            <a:ext cx="4231550" cy="267105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10  SB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6605" y="93660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Day 1</a:t>
            </a:r>
          </a:p>
        </p:txBody>
      </p:sp>
      <p:pic>
        <p:nvPicPr>
          <p:cNvPr id="7" name="Picture 6" title="example 1, day 2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8895" y="2251246"/>
            <a:ext cx="11265408" cy="2099176"/>
          </a:xfrm>
          <a:prstGeom prst="rect">
            <a:avLst/>
          </a:prstGeom>
        </p:spPr>
      </p:pic>
      <p:pic>
        <p:nvPicPr>
          <p:cNvPr id="8" name="Content Placeholder 17" title="example 1, day 3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8895" y="4440242"/>
            <a:ext cx="11258440" cy="197185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60517" y="2225859"/>
            <a:ext cx="707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Day 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6605" y="4358058"/>
            <a:ext cx="707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Day 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150707" y="879906"/>
            <a:ext cx="2821408" cy="257102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7 SB </a:t>
            </a:r>
          </a:p>
        </p:txBody>
      </p:sp>
      <p:grpSp>
        <p:nvGrpSpPr>
          <p:cNvPr id="14" name="Group 13" title="3 SB"/>
          <p:cNvGrpSpPr/>
          <p:nvPr/>
        </p:nvGrpSpPr>
        <p:grpSpPr>
          <a:xfrm>
            <a:off x="1663700" y="2952097"/>
            <a:ext cx="1247257" cy="275877"/>
            <a:chOff x="2983388" y="1798031"/>
            <a:chExt cx="3164266" cy="479324"/>
          </a:xfrm>
          <a:solidFill>
            <a:schemeClr val="accent6"/>
          </a:solidFill>
        </p:grpSpPr>
        <p:sp>
          <p:nvSpPr>
            <p:cNvPr id="15" name="Rectangle 14"/>
            <p:cNvSpPr/>
            <p:nvPr/>
          </p:nvSpPr>
          <p:spPr>
            <a:xfrm>
              <a:off x="3069391" y="1955082"/>
              <a:ext cx="3033723" cy="275802"/>
            </a:xfrm>
            <a:prstGeom prst="rect">
              <a:avLst/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983388" y="1798031"/>
              <a:ext cx="3164266" cy="47932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b="1" dirty="0"/>
                <a:t>3 SB</a:t>
              </a:r>
            </a:p>
          </p:txBody>
        </p:sp>
      </p:grpSp>
      <p:sp>
        <p:nvSpPr>
          <p:cNvPr id="18" name="Rectangle 17"/>
          <p:cNvSpPr/>
          <p:nvPr/>
        </p:nvSpPr>
        <p:spPr>
          <a:xfrm>
            <a:off x="3760292" y="2940857"/>
            <a:ext cx="836526" cy="275802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 SB</a:t>
            </a:r>
            <a:r>
              <a:rPr lang="en-US" dirty="0"/>
              <a:t>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303433" y="2921846"/>
            <a:ext cx="3352381" cy="29991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8 SB </a:t>
            </a:r>
          </a:p>
        </p:txBody>
      </p:sp>
      <p:cxnSp>
        <p:nvCxnSpPr>
          <p:cNvPr id="24" name="Straight Connector 23" title="&quot;&quot;"/>
          <p:cNvCxnSpPr/>
          <p:nvPr/>
        </p:nvCxnSpPr>
        <p:spPr>
          <a:xfrm>
            <a:off x="2487391" y="5749915"/>
            <a:ext cx="4139" cy="744365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352273" y="6427368"/>
            <a:ext cx="2454619" cy="377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Stopped for Inspection</a:t>
            </a:r>
          </a:p>
        </p:txBody>
      </p:sp>
      <p:grpSp>
        <p:nvGrpSpPr>
          <p:cNvPr id="38" name="Group 37" title="&quot;&quot;"/>
          <p:cNvGrpSpPr/>
          <p:nvPr/>
        </p:nvGrpSpPr>
        <p:grpSpPr>
          <a:xfrm>
            <a:off x="9945300" y="528504"/>
            <a:ext cx="484123" cy="1984407"/>
            <a:chOff x="781977" y="1420966"/>
            <a:chExt cx="484123" cy="2419252"/>
          </a:xfrm>
        </p:grpSpPr>
        <p:grpSp>
          <p:nvGrpSpPr>
            <p:cNvPr id="44" name="Group 43"/>
            <p:cNvGrpSpPr/>
            <p:nvPr/>
          </p:nvGrpSpPr>
          <p:grpSpPr>
            <a:xfrm>
              <a:off x="877080" y="1420966"/>
              <a:ext cx="389020" cy="2119901"/>
              <a:chOff x="1400782" y="1530282"/>
              <a:chExt cx="389020" cy="2011680"/>
            </a:xfrm>
          </p:grpSpPr>
          <p:cxnSp>
            <p:nvCxnSpPr>
              <p:cNvPr id="46" name="Straight Connector 45"/>
              <p:cNvCxnSpPr/>
              <p:nvPr/>
            </p:nvCxnSpPr>
            <p:spPr>
              <a:xfrm>
                <a:off x="1429966" y="1530282"/>
                <a:ext cx="0" cy="2011680"/>
              </a:xfrm>
              <a:prstGeom prst="line">
                <a:avLst/>
              </a:prstGeom>
              <a:ln w="57150"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Arrow Connector 46"/>
              <p:cNvCxnSpPr/>
              <p:nvPr/>
            </p:nvCxnSpPr>
            <p:spPr>
              <a:xfrm>
                <a:off x="1400782" y="3540868"/>
                <a:ext cx="389020" cy="0"/>
              </a:xfrm>
              <a:prstGeom prst="straightConnector1">
                <a:avLst/>
              </a:prstGeom>
              <a:ln w="57150">
                <a:solidFill>
                  <a:schemeClr val="accent1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5" name="Oval 44"/>
            <p:cNvSpPr/>
            <p:nvPr/>
          </p:nvSpPr>
          <p:spPr>
            <a:xfrm>
              <a:off x="781977" y="3591644"/>
              <a:ext cx="248574" cy="24857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2</a:t>
              </a:r>
            </a:p>
          </p:txBody>
        </p:sp>
      </p:grpSp>
      <p:grpSp>
        <p:nvGrpSpPr>
          <p:cNvPr id="48" name="Group 47" title="&quot;&quot;"/>
          <p:cNvGrpSpPr/>
          <p:nvPr/>
        </p:nvGrpSpPr>
        <p:grpSpPr>
          <a:xfrm>
            <a:off x="5925147" y="2627808"/>
            <a:ext cx="490692" cy="1935483"/>
            <a:chOff x="8373128" y="1423541"/>
            <a:chExt cx="490692" cy="2416677"/>
          </a:xfrm>
        </p:grpSpPr>
        <p:grpSp>
          <p:nvGrpSpPr>
            <p:cNvPr id="49" name="Group 48"/>
            <p:cNvGrpSpPr/>
            <p:nvPr/>
          </p:nvGrpSpPr>
          <p:grpSpPr>
            <a:xfrm>
              <a:off x="8373128" y="1423541"/>
              <a:ext cx="393192" cy="2118748"/>
              <a:chOff x="7628246" y="1530282"/>
              <a:chExt cx="393192" cy="2011680"/>
            </a:xfrm>
          </p:grpSpPr>
          <p:cxnSp>
            <p:nvCxnSpPr>
              <p:cNvPr id="51" name="Straight Connector 50"/>
              <p:cNvCxnSpPr/>
              <p:nvPr/>
            </p:nvCxnSpPr>
            <p:spPr>
              <a:xfrm>
                <a:off x="7994651" y="1530282"/>
                <a:ext cx="0" cy="2011680"/>
              </a:xfrm>
              <a:prstGeom prst="line">
                <a:avLst/>
              </a:prstGeom>
              <a:ln w="57150"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Arrow Connector 51"/>
              <p:cNvCxnSpPr/>
              <p:nvPr/>
            </p:nvCxnSpPr>
            <p:spPr>
              <a:xfrm flipH="1">
                <a:off x="7628246" y="3540868"/>
                <a:ext cx="393192" cy="1094"/>
              </a:xfrm>
              <a:prstGeom prst="straightConnector1">
                <a:avLst/>
              </a:prstGeom>
              <a:ln w="57150">
                <a:solidFill>
                  <a:schemeClr val="accent1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0" name="Oval 49"/>
            <p:cNvSpPr/>
            <p:nvPr/>
          </p:nvSpPr>
          <p:spPr>
            <a:xfrm>
              <a:off x="8615246" y="3591644"/>
              <a:ext cx="248574" cy="24857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2</a:t>
              </a:r>
            </a:p>
          </p:txBody>
        </p:sp>
      </p:grpSp>
      <p:sp>
        <p:nvSpPr>
          <p:cNvPr id="54" name="Rectangle 53"/>
          <p:cNvSpPr/>
          <p:nvPr/>
        </p:nvSpPr>
        <p:spPr>
          <a:xfrm>
            <a:off x="1663699" y="3262712"/>
            <a:ext cx="1240289" cy="20771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Exclude</a:t>
            </a:r>
          </a:p>
        </p:txBody>
      </p:sp>
      <p:sp>
        <p:nvSpPr>
          <p:cNvPr id="59" name="Rectangle 58"/>
          <p:cNvSpPr/>
          <p:nvPr/>
        </p:nvSpPr>
        <p:spPr>
          <a:xfrm>
            <a:off x="3760292" y="3266929"/>
            <a:ext cx="836526" cy="208296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Include</a:t>
            </a:r>
            <a:r>
              <a:rPr lang="en-US" dirty="0"/>
              <a:t> 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9CCA-4980-4E79-AA3B-2911B8EB4CA1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3" name="Round Same Side Corner Rectangle 54"/>
          <p:cNvSpPr/>
          <p:nvPr/>
        </p:nvSpPr>
        <p:spPr>
          <a:xfrm>
            <a:off x="2607929" y="64152"/>
            <a:ext cx="7074332" cy="323938"/>
          </a:xfrm>
          <a:prstGeom prst="round2SameRect">
            <a:avLst>
              <a:gd name="adj1" fmla="val 16667"/>
              <a:gd name="adj2" fmla="val 50000"/>
            </a:avLst>
          </a:prstGeom>
          <a:solidFill>
            <a:srgbClr val="4F81BD"/>
          </a:solidFill>
          <a:ln w="381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EXAMPLE  1 – OPTION #1 (3 SB with 8 SB)</a:t>
            </a:r>
          </a:p>
        </p:txBody>
      </p:sp>
      <p:cxnSp>
        <p:nvCxnSpPr>
          <p:cNvPr id="55" name="Straight Connector 54" title="&quot;&quot;"/>
          <p:cNvCxnSpPr/>
          <p:nvPr/>
        </p:nvCxnSpPr>
        <p:spPr>
          <a:xfrm>
            <a:off x="1862356" y="5749616"/>
            <a:ext cx="486689" cy="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6977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Example 1 – Option 1 (3 SB with 8 SB)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26" title="example 1, day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8895" y="178088"/>
            <a:ext cx="11258440" cy="225194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73216" y="811749"/>
            <a:ext cx="4231550" cy="339496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10  SB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6605" y="93660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Day 1</a:t>
            </a:r>
          </a:p>
        </p:txBody>
      </p:sp>
      <p:pic>
        <p:nvPicPr>
          <p:cNvPr id="7" name="Picture 6" title="example 1, day 2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8895" y="2251246"/>
            <a:ext cx="11265408" cy="2099176"/>
          </a:xfrm>
          <a:prstGeom prst="rect">
            <a:avLst/>
          </a:prstGeom>
        </p:spPr>
      </p:pic>
      <p:pic>
        <p:nvPicPr>
          <p:cNvPr id="8" name="Content Placeholder 17" title="example 1, day 3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8895" y="4440242"/>
            <a:ext cx="11258440" cy="197185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60517" y="2225859"/>
            <a:ext cx="707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Day 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6605" y="4358058"/>
            <a:ext cx="707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Day 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128933" y="811749"/>
            <a:ext cx="2843182" cy="325259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7 SB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668945" y="2937492"/>
            <a:ext cx="1224042" cy="275803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 SB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760292" y="2940857"/>
            <a:ext cx="836526" cy="27580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2 SB</a:t>
            </a:r>
            <a:r>
              <a:rPr lang="en-US" b="1" dirty="0"/>
              <a:t>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289289" y="2950191"/>
            <a:ext cx="3366526" cy="27580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8 SB                                                   </a:t>
            </a:r>
          </a:p>
        </p:txBody>
      </p:sp>
      <p:cxnSp>
        <p:nvCxnSpPr>
          <p:cNvPr id="24" name="Straight Connector 23" title="&quot;&quot;"/>
          <p:cNvCxnSpPr/>
          <p:nvPr/>
        </p:nvCxnSpPr>
        <p:spPr>
          <a:xfrm>
            <a:off x="2487391" y="5749915"/>
            <a:ext cx="4139" cy="744365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352273" y="6427368"/>
            <a:ext cx="2454619" cy="377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Stopped for Inspection</a:t>
            </a:r>
          </a:p>
        </p:txBody>
      </p:sp>
      <p:grpSp>
        <p:nvGrpSpPr>
          <p:cNvPr id="53" name="Group 52" title="&quot;&quot;"/>
          <p:cNvGrpSpPr/>
          <p:nvPr/>
        </p:nvGrpSpPr>
        <p:grpSpPr>
          <a:xfrm>
            <a:off x="2790778" y="2620589"/>
            <a:ext cx="484123" cy="1945165"/>
            <a:chOff x="781977" y="1420966"/>
            <a:chExt cx="484123" cy="2419252"/>
          </a:xfrm>
        </p:grpSpPr>
        <p:grpSp>
          <p:nvGrpSpPr>
            <p:cNvPr id="55" name="Group 54"/>
            <p:cNvGrpSpPr/>
            <p:nvPr/>
          </p:nvGrpSpPr>
          <p:grpSpPr>
            <a:xfrm>
              <a:off x="877080" y="1420966"/>
              <a:ext cx="389020" cy="2119901"/>
              <a:chOff x="1400782" y="1530282"/>
              <a:chExt cx="389020" cy="2011680"/>
            </a:xfrm>
          </p:grpSpPr>
          <p:cxnSp>
            <p:nvCxnSpPr>
              <p:cNvPr id="57" name="Straight Connector 56"/>
              <p:cNvCxnSpPr/>
              <p:nvPr/>
            </p:nvCxnSpPr>
            <p:spPr>
              <a:xfrm>
                <a:off x="1429966" y="1530282"/>
                <a:ext cx="0" cy="2011680"/>
              </a:xfrm>
              <a:prstGeom prst="line">
                <a:avLst/>
              </a:prstGeom>
              <a:ln w="57150">
                <a:solidFill>
                  <a:srgbClr val="92D05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Arrow Connector 57"/>
              <p:cNvCxnSpPr/>
              <p:nvPr/>
            </p:nvCxnSpPr>
            <p:spPr>
              <a:xfrm>
                <a:off x="1400782" y="3540868"/>
                <a:ext cx="389020" cy="0"/>
              </a:xfrm>
              <a:prstGeom prst="straightConnector1">
                <a:avLst/>
              </a:prstGeom>
              <a:ln w="57150">
                <a:solidFill>
                  <a:srgbClr val="92D05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6" name="Oval 55"/>
            <p:cNvSpPr/>
            <p:nvPr/>
          </p:nvSpPr>
          <p:spPr>
            <a:xfrm>
              <a:off x="781977" y="3591644"/>
              <a:ext cx="248574" cy="248574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3</a:t>
              </a:r>
            </a:p>
          </p:txBody>
        </p:sp>
      </p:grpSp>
      <p:grpSp>
        <p:nvGrpSpPr>
          <p:cNvPr id="11" name="Group 10" title="&quot;&quot;"/>
          <p:cNvGrpSpPr/>
          <p:nvPr/>
        </p:nvGrpSpPr>
        <p:grpSpPr>
          <a:xfrm>
            <a:off x="5910075" y="2620224"/>
            <a:ext cx="422651" cy="1959118"/>
            <a:chOff x="5948499" y="2643609"/>
            <a:chExt cx="422651" cy="1959118"/>
          </a:xfrm>
        </p:grpSpPr>
        <p:sp>
          <p:nvSpPr>
            <p:cNvPr id="61" name="Oval 60"/>
            <p:cNvSpPr/>
            <p:nvPr/>
          </p:nvSpPr>
          <p:spPr>
            <a:xfrm>
              <a:off x="6122576" y="4403648"/>
              <a:ext cx="248574" cy="199079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3</a:t>
              </a:r>
            </a:p>
          </p:txBody>
        </p:sp>
        <p:grpSp>
          <p:nvGrpSpPr>
            <p:cNvPr id="65" name="Group 64"/>
            <p:cNvGrpSpPr/>
            <p:nvPr/>
          </p:nvGrpSpPr>
          <p:grpSpPr>
            <a:xfrm>
              <a:off x="5948499" y="2643609"/>
              <a:ext cx="393192" cy="1696876"/>
              <a:chOff x="7628246" y="1530282"/>
              <a:chExt cx="393192" cy="2011680"/>
            </a:xfrm>
          </p:grpSpPr>
          <p:cxnSp>
            <p:nvCxnSpPr>
              <p:cNvPr id="67" name="Straight Connector 66"/>
              <p:cNvCxnSpPr/>
              <p:nvPr/>
            </p:nvCxnSpPr>
            <p:spPr>
              <a:xfrm>
                <a:off x="7994651" y="1530282"/>
                <a:ext cx="0" cy="2011680"/>
              </a:xfrm>
              <a:prstGeom prst="line">
                <a:avLst/>
              </a:prstGeom>
              <a:ln w="57150">
                <a:solidFill>
                  <a:srgbClr val="92D05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Arrow Connector 67"/>
              <p:cNvCxnSpPr/>
              <p:nvPr/>
            </p:nvCxnSpPr>
            <p:spPr>
              <a:xfrm flipH="1">
                <a:off x="7628246" y="3540868"/>
                <a:ext cx="393192" cy="1094"/>
              </a:xfrm>
              <a:prstGeom prst="straightConnector1">
                <a:avLst/>
              </a:prstGeom>
              <a:ln w="57150">
                <a:solidFill>
                  <a:srgbClr val="92D05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9CCA-4980-4E79-AA3B-2911B8EB4CA1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9" name="Round Same Side Corner Rectangle 54"/>
          <p:cNvSpPr/>
          <p:nvPr/>
        </p:nvSpPr>
        <p:spPr>
          <a:xfrm>
            <a:off x="2607929" y="64152"/>
            <a:ext cx="7074332" cy="323938"/>
          </a:xfrm>
          <a:prstGeom prst="round2SameRect">
            <a:avLst>
              <a:gd name="adj1" fmla="val 16667"/>
              <a:gd name="adj2" fmla="val 50000"/>
            </a:avLst>
          </a:prstGeom>
          <a:solidFill>
            <a:srgbClr val="4F81BD"/>
          </a:solidFill>
          <a:ln w="381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EXAMPLE 1 – OPTION #1 (3 SB with 8 SB)</a:t>
            </a:r>
          </a:p>
        </p:txBody>
      </p:sp>
    </p:spTree>
    <p:extLst>
      <p:ext uri="{BB962C8B-B14F-4D97-AF65-F5344CB8AC3E}">
        <p14:creationId xmlns:p14="http://schemas.microsoft.com/office/powerpoint/2010/main" val="1469982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Example 1 – Option 1 (3 SB with 8 SB)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26" title="example option 1, day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8895" y="178088"/>
            <a:ext cx="11258440" cy="225194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77449" y="884139"/>
            <a:ext cx="4231550" cy="258639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10  SB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6605" y="93660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Day 1</a:t>
            </a:r>
          </a:p>
        </p:txBody>
      </p:sp>
      <p:pic>
        <p:nvPicPr>
          <p:cNvPr id="7" name="Picture 6" title="example option 1, day 2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8895" y="2251246"/>
            <a:ext cx="11265408" cy="2099176"/>
          </a:xfrm>
          <a:prstGeom prst="rect">
            <a:avLst/>
          </a:prstGeom>
        </p:spPr>
      </p:pic>
      <p:pic>
        <p:nvPicPr>
          <p:cNvPr id="8" name="Content Placeholder 17" title="example option 1, day 3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8895" y="4433166"/>
            <a:ext cx="11258440" cy="197185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60517" y="2225859"/>
            <a:ext cx="707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Day 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6605" y="4358058"/>
            <a:ext cx="707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Day 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116232" y="884139"/>
            <a:ext cx="2954867" cy="252869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7 SB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668945" y="2921846"/>
            <a:ext cx="1242012" cy="291449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 SB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781457" y="2940857"/>
            <a:ext cx="836526" cy="275802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 SB</a:t>
            </a:r>
            <a:r>
              <a:rPr lang="en-US" dirty="0"/>
              <a:t>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300439" y="2948643"/>
            <a:ext cx="3355375" cy="27580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8 SB </a:t>
            </a:r>
          </a:p>
        </p:txBody>
      </p:sp>
      <p:grpSp>
        <p:nvGrpSpPr>
          <p:cNvPr id="54" name="Calc Point 4" title="&quot;&quot;"/>
          <p:cNvGrpSpPr/>
          <p:nvPr/>
        </p:nvGrpSpPr>
        <p:grpSpPr>
          <a:xfrm>
            <a:off x="4484283" y="2589022"/>
            <a:ext cx="484123" cy="1945165"/>
            <a:chOff x="781977" y="1420966"/>
            <a:chExt cx="484123" cy="2419252"/>
          </a:xfrm>
        </p:grpSpPr>
        <p:grpSp>
          <p:nvGrpSpPr>
            <p:cNvPr id="59" name="Group 58"/>
            <p:cNvGrpSpPr/>
            <p:nvPr/>
          </p:nvGrpSpPr>
          <p:grpSpPr>
            <a:xfrm>
              <a:off x="877080" y="1420966"/>
              <a:ext cx="389020" cy="2119901"/>
              <a:chOff x="1400782" y="1530282"/>
              <a:chExt cx="389020" cy="2011680"/>
            </a:xfrm>
          </p:grpSpPr>
          <p:cxnSp>
            <p:nvCxnSpPr>
              <p:cNvPr id="63" name="Straight Connector 62"/>
              <p:cNvCxnSpPr/>
              <p:nvPr/>
            </p:nvCxnSpPr>
            <p:spPr>
              <a:xfrm>
                <a:off x="1429966" y="1530282"/>
                <a:ext cx="0" cy="2011680"/>
              </a:xfrm>
              <a:prstGeom prst="line">
                <a:avLst/>
              </a:prstGeom>
              <a:ln w="57150">
                <a:solidFill>
                  <a:srgbClr val="7030A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Arrow Connector 63"/>
              <p:cNvCxnSpPr/>
              <p:nvPr/>
            </p:nvCxnSpPr>
            <p:spPr>
              <a:xfrm>
                <a:off x="1400782" y="3540868"/>
                <a:ext cx="389020" cy="0"/>
              </a:xfrm>
              <a:prstGeom prst="straightConnector1">
                <a:avLst/>
              </a:prstGeom>
              <a:ln w="57150">
                <a:solidFill>
                  <a:srgbClr val="7030A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2" name="Oval 61"/>
            <p:cNvSpPr/>
            <p:nvPr/>
          </p:nvSpPr>
          <p:spPr>
            <a:xfrm>
              <a:off x="781977" y="3591644"/>
              <a:ext cx="248574" cy="24857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4</a:t>
              </a:r>
            </a:p>
          </p:txBody>
        </p:sp>
      </p:grpSp>
      <p:grpSp>
        <p:nvGrpSpPr>
          <p:cNvPr id="66" name="Group 65" title="&quot;&quot;"/>
          <p:cNvGrpSpPr/>
          <p:nvPr/>
        </p:nvGrpSpPr>
        <p:grpSpPr>
          <a:xfrm>
            <a:off x="2106927" y="4769268"/>
            <a:ext cx="490692" cy="1804415"/>
            <a:chOff x="8373128" y="1423225"/>
            <a:chExt cx="490692" cy="2416993"/>
          </a:xfrm>
        </p:grpSpPr>
        <p:grpSp>
          <p:nvGrpSpPr>
            <p:cNvPr id="69" name="Group 68"/>
            <p:cNvGrpSpPr/>
            <p:nvPr/>
          </p:nvGrpSpPr>
          <p:grpSpPr>
            <a:xfrm>
              <a:off x="8373128" y="1423225"/>
              <a:ext cx="393192" cy="2118332"/>
              <a:chOff x="7628246" y="1530282"/>
              <a:chExt cx="393192" cy="2011680"/>
            </a:xfrm>
          </p:grpSpPr>
          <p:cxnSp>
            <p:nvCxnSpPr>
              <p:cNvPr id="71" name="Straight Connector 70"/>
              <p:cNvCxnSpPr/>
              <p:nvPr/>
            </p:nvCxnSpPr>
            <p:spPr>
              <a:xfrm>
                <a:off x="7994651" y="1530282"/>
                <a:ext cx="0" cy="2011680"/>
              </a:xfrm>
              <a:prstGeom prst="line">
                <a:avLst/>
              </a:prstGeom>
              <a:ln w="57150">
                <a:solidFill>
                  <a:srgbClr val="7030A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Arrow Connector 71"/>
              <p:cNvCxnSpPr/>
              <p:nvPr/>
            </p:nvCxnSpPr>
            <p:spPr>
              <a:xfrm flipH="1">
                <a:off x="7628246" y="3540868"/>
                <a:ext cx="393192" cy="1094"/>
              </a:xfrm>
              <a:prstGeom prst="straightConnector1">
                <a:avLst/>
              </a:prstGeom>
              <a:ln w="57150">
                <a:solidFill>
                  <a:srgbClr val="7030A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0" name="Oval 69"/>
            <p:cNvSpPr/>
            <p:nvPr/>
          </p:nvSpPr>
          <p:spPr>
            <a:xfrm>
              <a:off x="8615246" y="3591644"/>
              <a:ext cx="248574" cy="24857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4</a:t>
              </a:r>
            </a:p>
          </p:txBody>
        </p:sp>
      </p:grpSp>
      <p:sp>
        <p:nvSpPr>
          <p:cNvPr id="73" name="Oval 72" title="&quot;&quot;"/>
          <p:cNvSpPr/>
          <p:nvPr/>
        </p:nvSpPr>
        <p:spPr>
          <a:xfrm>
            <a:off x="1967621" y="5643232"/>
            <a:ext cx="253392" cy="201222"/>
          </a:xfrm>
          <a:prstGeom prst="ellipse">
            <a:avLst/>
          </a:prstGeom>
          <a:solidFill>
            <a:srgbClr val="F0BC88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8" name="Straight Connector 27" title="&quot;&quot;"/>
          <p:cNvCxnSpPr/>
          <p:nvPr/>
        </p:nvCxnSpPr>
        <p:spPr>
          <a:xfrm>
            <a:off x="1862356" y="5749616"/>
            <a:ext cx="486689" cy="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9CCA-4980-4E79-AA3B-2911B8EB4CA1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5" name="Round Same Side Corner Rectangle 54"/>
          <p:cNvSpPr/>
          <p:nvPr/>
        </p:nvSpPr>
        <p:spPr>
          <a:xfrm>
            <a:off x="2607929" y="64152"/>
            <a:ext cx="7074332" cy="323938"/>
          </a:xfrm>
          <a:prstGeom prst="round2SameRect">
            <a:avLst>
              <a:gd name="adj1" fmla="val 16667"/>
              <a:gd name="adj2" fmla="val 50000"/>
            </a:avLst>
          </a:prstGeom>
          <a:solidFill>
            <a:srgbClr val="4F81BD"/>
          </a:solidFill>
          <a:ln w="381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EXAMPLE – OPTION #1 (3 SB with 8 SB)</a:t>
            </a:r>
          </a:p>
        </p:txBody>
      </p:sp>
    </p:spTree>
    <p:extLst>
      <p:ext uri="{BB962C8B-B14F-4D97-AF65-F5344CB8AC3E}">
        <p14:creationId xmlns:p14="http://schemas.microsoft.com/office/powerpoint/2010/main" val="9123386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Example 1 – Option 2 (2 SB with 8 SB)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26" title="example option 2, day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8895" y="178088"/>
            <a:ext cx="11258440" cy="225194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77449" y="852152"/>
            <a:ext cx="4231550" cy="286393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10  SB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6605" y="93660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Day 1</a:t>
            </a:r>
          </a:p>
        </p:txBody>
      </p:sp>
      <p:pic>
        <p:nvPicPr>
          <p:cNvPr id="7" name="Picture 6" title="example option 2, day 2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8895" y="2251246"/>
            <a:ext cx="11265408" cy="2099176"/>
          </a:xfrm>
          <a:prstGeom prst="rect">
            <a:avLst/>
          </a:prstGeom>
        </p:spPr>
      </p:pic>
      <p:pic>
        <p:nvPicPr>
          <p:cNvPr id="8" name="Content Placeholder 17" title="example option 2, day 3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8895" y="4440242"/>
            <a:ext cx="11258440" cy="197185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60517" y="2225859"/>
            <a:ext cx="707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Day 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6605" y="4358058"/>
            <a:ext cx="707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Day 3</a:t>
            </a:r>
          </a:p>
        </p:txBody>
      </p:sp>
      <p:grpSp>
        <p:nvGrpSpPr>
          <p:cNvPr id="11" name="Group 10" title="7 SB"/>
          <p:cNvGrpSpPr/>
          <p:nvPr/>
        </p:nvGrpSpPr>
        <p:grpSpPr>
          <a:xfrm>
            <a:off x="7133166" y="825683"/>
            <a:ext cx="2947535" cy="325561"/>
            <a:chOff x="3006916" y="1908318"/>
            <a:chExt cx="3164266" cy="369332"/>
          </a:xfrm>
          <a:solidFill>
            <a:schemeClr val="accent6"/>
          </a:solidFill>
        </p:grpSpPr>
        <p:sp>
          <p:nvSpPr>
            <p:cNvPr id="12" name="Rectangle 11"/>
            <p:cNvSpPr/>
            <p:nvPr/>
          </p:nvSpPr>
          <p:spPr>
            <a:xfrm>
              <a:off x="3069392" y="1955082"/>
              <a:ext cx="3033722" cy="275802"/>
            </a:xfrm>
            <a:prstGeom prst="rect">
              <a:avLst/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006916" y="1908318"/>
              <a:ext cx="3164266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7 SB</a:t>
              </a:r>
            </a:p>
          </p:txBody>
        </p:sp>
      </p:grpSp>
      <p:grpSp>
        <p:nvGrpSpPr>
          <p:cNvPr id="14" name="Group 13" title="3 SB"/>
          <p:cNvGrpSpPr/>
          <p:nvPr/>
        </p:nvGrpSpPr>
        <p:grpSpPr>
          <a:xfrm>
            <a:off x="1653105" y="2929825"/>
            <a:ext cx="1298252" cy="286833"/>
            <a:chOff x="3006916" y="1858743"/>
            <a:chExt cx="3164266" cy="468481"/>
          </a:xfrm>
          <a:solidFill>
            <a:schemeClr val="accent6"/>
          </a:solidFill>
        </p:grpSpPr>
        <p:sp>
          <p:nvSpPr>
            <p:cNvPr id="15" name="Rectangle 14"/>
            <p:cNvSpPr/>
            <p:nvPr/>
          </p:nvSpPr>
          <p:spPr>
            <a:xfrm>
              <a:off x="3069391" y="1955082"/>
              <a:ext cx="3033723" cy="275802"/>
            </a:xfrm>
            <a:prstGeom prst="rect">
              <a:avLst/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006916" y="1858743"/>
              <a:ext cx="3164266" cy="46848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b="1" dirty="0"/>
                <a:t>3 SB</a:t>
              </a:r>
            </a:p>
          </p:txBody>
        </p:sp>
      </p:grpSp>
      <p:grpSp>
        <p:nvGrpSpPr>
          <p:cNvPr id="17" name="Group 16" title="2 SB"/>
          <p:cNvGrpSpPr/>
          <p:nvPr/>
        </p:nvGrpSpPr>
        <p:grpSpPr>
          <a:xfrm>
            <a:off x="3743065" y="2894092"/>
            <a:ext cx="872523" cy="369332"/>
            <a:chOff x="3006916" y="1908317"/>
            <a:chExt cx="3164266" cy="369332"/>
          </a:xfrm>
        </p:grpSpPr>
        <p:sp>
          <p:nvSpPr>
            <p:cNvPr id="18" name="Rectangle 17"/>
            <p:cNvSpPr/>
            <p:nvPr/>
          </p:nvSpPr>
          <p:spPr>
            <a:xfrm>
              <a:off x="3069392" y="1955082"/>
              <a:ext cx="3033722" cy="275802"/>
            </a:xfrm>
            <a:prstGeom prst="rect">
              <a:avLst/>
            </a:prstGeom>
            <a:solidFill>
              <a:schemeClr val="bg1">
                <a:alpha val="8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006916" y="1908317"/>
              <a:ext cx="31642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2 SB</a:t>
              </a:r>
            </a:p>
          </p:txBody>
        </p:sp>
      </p:grpSp>
      <p:grpSp>
        <p:nvGrpSpPr>
          <p:cNvPr id="21" name="Group 20" title="8 SB"/>
          <p:cNvGrpSpPr/>
          <p:nvPr/>
        </p:nvGrpSpPr>
        <p:grpSpPr>
          <a:xfrm>
            <a:off x="6233859" y="2895760"/>
            <a:ext cx="3459042" cy="369332"/>
            <a:chOff x="3006916" y="1908317"/>
            <a:chExt cx="3164266" cy="369332"/>
          </a:xfrm>
        </p:grpSpPr>
        <p:sp>
          <p:nvSpPr>
            <p:cNvPr id="22" name="Rectangle 21"/>
            <p:cNvSpPr/>
            <p:nvPr/>
          </p:nvSpPr>
          <p:spPr>
            <a:xfrm>
              <a:off x="3069392" y="1955082"/>
              <a:ext cx="3033722" cy="275802"/>
            </a:xfrm>
            <a:prstGeom prst="rect">
              <a:avLst/>
            </a:prstGeom>
            <a:solidFill>
              <a:schemeClr val="bg1">
                <a:alpha val="8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006916" y="1908317"/>
              <a:ext cx="31642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8 SB</a:t>
              </a:r>
            </a:p>
          </p:txBody>
        </p:sp>
      </p:grpSp>
      <p:cxnSp>
        <p:nvCxnSpPr>
          <p:cNvPr id="24" name="Straight Connector 23" title="&quot;&quot;"/>
          <p:cNvCxnSpPr/>
          <p:nvPr/>
        </p:nvCxnSpPr>
        <p:spPr>
          <a:xfrm>
            <a:off x="2487391" y="5749915"/>
            <a:ext cx="4139" cy="744365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352273" y="6427368"/>
            <a:ext cx="2454619" cy="377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Stopped for Inspection</a:t>
            </a:r>
          </a:p>
        </p:txBody>
      </p:sp>
      <p:grpSp>
        <p:nvGrpSpPr>
          <p:cNvPr id="31" name="Group 30" title="&quot;&quot;"/>
          <p:cNvGrpSpPr/>
          <p:nvPr/>
        </p:nvGrpSpPr>
        <p:grpSpPr>
          <a:xfrm>
            <a:off x="4876651" y="528505"/>
            <a:ext cx="484123" cy="1985179"/>
            <a:chOff x="781977" y="1420966"/>
            <a:chExt cx="484123" cy="2419252"/>
          </a:xfrm>
        </p:grpSpPr>
        <p:grpSp>
          <p:nvGrpSpPr>
            <p:cNvPr id="32" name="Group 31"/>
            <p:cNvGrpSpPr/>
            <p:nvPr/>
          </p:nvGrpSpPr>
          <p:grpSpPr>
            <a:xfrm>
              <a:off x="877080" y="1420966"/>
              <a:ext cx="389020" cy="2119901"/>
              <a:chOff x="1400782" y="1530282"/>
              <a:chExt cx="389020" cy="2011680"/>
            </a:xfrm>
          </p:grpSpPr>
          <p:cxnSp>
            <p:nvCxnSpPr>
              <p:cNvPr id="34" name="Straight Connector 33"/>
              <p:cNvCxnSpPr/>
              <p:nvPr/>
            </p:nvCxnSpPr>
            <p:spPr>
              <a:xfrm>
                <a:off x="1429966" y="1530282"/>
                <a:ext cx="0" cy="2011680"/>
              </a:xfrm>
              <a:prstGeom prst="line">
                <a:avLst/>
              </a:prstGeom>
              <a:ln w="57150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/>
              <p:cNvCxnSpPr/>
              <p:nvPr/>
            </p:nvCxnSpPr>
            <p:spPr>
              <a:xfrm>
                <a:off x="1400782" y="3540868"/>
                <a:ext cx="389020" cy="0"/>
              </a:xfrm>
              <a:prstGeom prst="straightConnector1">
                <a:avLst/>
              </a:prstGeom>
              <a:ln w="57150">
                <a:solidFill>
                  <a:schemeClr val="accent2">
                    <a:lumMod val="75000"/>
                  </a:schemeClr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Oval 32"/>
            <p:cNvSpPr/>
            <p:nvPr/>
          </p:nvSpPr>
          <p:spPr>
            <a:xfrm>
              <a:off x="781977" y="3591644"/>
              <a:ext cx="248574" cy="248574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  <p:grpSp>
        <p:nvGrpSpPr>
          <p:cNvPr id="39" name="Group 38" title="&quot;&quot;"/>
          <p:cNvGrpSpPr/>
          <p:nvPr/>
        </p:nvGrpSpPr>
        <p:grpSpPr>
          <a:xfrm>
            <a:off x="1286700" y="2595191"/>
            <a:ext cx="490692" cy="1947533"/>
            <a:chOff x="8373128" y="1423225"/>
            <a:chExt cx="490692" cy="2416993"/>
          </a:xfrm>
        </p:grpSpPr>
        <p:grpSp>
          <p:nvGrpSpPr>
            <p:cNvPr id="40" name="Group 39"/>
            <p:cNvGrpSpPr/>
            <p:nvPr/>
          </p:nvGrpSpPr>
          <p:grpSpPr>
            <a:xfrm>
              <a:off x="8373128" y="1423225"/>
              <a:ext cx="393192" cy="2118332"/>
              <a:chOff x="7628246" y="1530282"/>
              <a:chExt cx="393192" cy="2011680"/>
            </a:xfrm>
          </p:grpSpPr>
          <p:cxnSp>
            <p:nvCxnSpPr>
              <p:cNvPr id="42" name="Straight Connector 41"/>
              <p:cNvCxnSpPr/>
              <p:nvPr/>
            </p:nvCxnSpPr>
            <p:spPr>
              <a:xfrm>
                <a:off x="7994651" y="1530282"/>
                <a:ext cx="0" cy="2011680"/>
              </a:xfrm>
              <a:prstGeom prst="line">
                <a:avLst/>
              </a:prstGeom>
              <a:ln w="57150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Arrow Connector 42"/>
              <p:cNvCxnSpPr/>
              <p:nvPr/>
            </p:nvCxnSpPr>
            <p:spPr>
              <a:xfrm flipH="1">
                <a:off x="7628246" y="3540868"/>
                <a:ext cx="393192" cy="1094"/>
              </a:xfrm>
              <a:prstGeom prst="straightConnector1">
                <a:avLst/>
              </a:prstGeom>
              <a:ln w="57150">
                <a:solidFill>
                  <a:schemeClr val="accent2">
                    <a:lumMod val="75000"/>
                  </a:schemeClr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" name="Oval 40"/>
            <p:cNvSpPr/>
            <p:nvPr/>
          </p:nvSpPr>
          <p:spPr>
            <a:xfrm>
              <a:off x="8615246" y="3591644"/>
              <a:ext cx="248574" cy="248574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9CCA-4980-4E79-AA3B-2911B8EB4CA1}" type="slidenum">
              <a:rPr lang="en-US" smtClean="0"/>
              <a:pPr/>
              <a:t>8</a:t>
            </a:fld>
            <a:endParaRPr lang="en-US"/>
          </a:p>
        </p:txBody>
      </p:sp>
      <p:cxnSp>
        <p:nvCxnSpPr>
          <p:cNvPr id="45" name="Straight Connector 44" title="&quot;&quot;"/>
          <p:cNvCxnSpPr/>
          <p:nvPr/>
        </p:nvCxnSpPr>
        <p:spPr>
          <a:xfrm>
            <a:off x="1862356" y="5749616"/>
            <a:ext cx="486689" cy="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ound Same Side Corner Rectangle 54"/>
          <p:cNvSpPr/>
          <p:nvPr/>
        </p:nvSpPr>
        <p:spPr>
          <a:xfrm>
            <a:off x="2607929" y="64152"/>
            <a:ext cx="7074332" cy="323938"/>
          </a:xfrm>
          <a:prstGeom prst="round2SameRect">
            <a:avLst>
              <a:gd name="adj1" fmla="val 16667"/>
              <a:gd name="adj2" fmla="val 50000"/>
            </a:avLst>
          </a:prstGeom>
          <a:solidFill>
            <a:srgbClr val="4F81BD"/>
          </a:solidFill>
          <a:ln w="381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EXAMPLE  1 – OPTION #2 (2 SB with 8 SB)</a:t>
            </a:r>
          </a:p>
        </p:txBody>
      </p:sp>
    </p:spTree>
    <p:extLst>
      <p:ext uri="{BB962C8B-B14F-4D97-AF65-F5344CB8AC3E}">
        <p14:creationId xmlns:p14="http://schemas.microsoft.com/office/powerpoint/2010/main" val="1153130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Example – Option</a:t>
            </a:r>
            <a:r>
              <a:rPr lang="en-US" baseline="0" dirty="0" smtClean="0"/>
              <a:t> 2 (2 SB with 8 SB)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26" title="example option 2, day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8895" y="178088"/>
            <a:ext cx="11258440" cy="225194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60517" y="846668"/>
            <a:ext cx="4247516" cy="291878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10  SB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6605" y="93660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Day 1</a:t>
            </a:r>
          </a:p>
        </p:txBody>
      </p:sp>
      <p:pic>
        <p:nvPicPr>
          <p:cNvPr id="7" name="Picture 6" title="example option 2, day 2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8895" y="2251246"/>
            <a:ext cx="11265408" cy="2099176"/>
          </a:xfrm>
          <a:prstGeom prst="rect">
            <a:avLst/>
          </a:prstGeom>
        </p:spPr>
      </p:pic>
      <p:pic>
        <p:nvPicPr>
          <p:cNvPr id="8" name="Content Placeholder 17" title="example option 2, day 3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8895" y="4440242"/>
            <a:ext cx="11258440" cy="197185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60517" y="2225859"/>
            <a:ext cx="707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Day 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6605" y="4358058"/>
            <a:ext cx="707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Day 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128933" y="846668"/>
            <a:ext cx="2940618" cy="290756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7 SB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668945" y="2937492"/>
            <a:ext cx="1224042" cy="275803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 SB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760292" y="2940857"/>
            <a:ext cx="836526" cy="27580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2 SB</a:t>
            </a:r>
            <a:r>
              <a:rPr lang="en-US" b="1" dirty="0"/>
              <a:t>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314905" y="2925678"/>
            <a:ext cx="3340910" cy="29608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8 SB </a:t>
            </a:r>
          </a:p>
        </p:txBody>
      </p:sp>
      <p:cxnSp>
        <p:nvCxnSpPr>
          <p:cNvPr id="24" name="Straight Connector 23" title="&quot;&quot;"/>
          <p:cNvCxnSpPr/>
          <p:nvPr/>
        </p:nvCxnSpPr>
        <p:spPr>
          <a:xfrm>
            <a:off x="2487391" y="5749915"/>
            <a:ext cx="4139" cy="744365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352273" y="6427368"/>
            <a:ext cx="2454619" cy="377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Stopped for Inspection</a:t>
            </a:r>
          </a:p>
        </p:txBody>
      </p:sp>
      <p:grpSp>
        <p:nvGrpSpPr>
          <p:cNvPr id="38" name="Group 37" title="&quot;&quot;"/>
          <p:cNvGrpSpPr/>
          <p:nvPr/>
        </p:nvGrpSpPr>
        <p:grpSpPr>
          <a:xfrm>
            <a:off x="9945300" y="528504"/>
            <a:ext cx="484123" cy="1984407"/>
            <a:chOff x="781977" y="1420966"/>
            <a:chExt cx="484123" cy="2419252"/>
          </a:xfrm>
        </p:grpSpPr>
        <p:grpSp>
          <p:nvGrpSpPr>
            <p:cNvPr id="44" name="Group 43"/>
            <p:cNvGrpSpPr/>
            <p:nvPr/>
          </p:nvGrpSpPr>
          <p:grpSpPr>
            <a:xfrm>
              <a:off x="877080" y="1420966"/>
              <a:ext cx="389020" cy="2119901"/>
              <a:chOff x="1400782" y="1530282"/>
              <a:chExt cx="389020" cy="2011680"/>
            </a:xfrm>
          </p:grpSpPr>
          <p:cxnSp>
            <p:nvCxnSpPr>
              <p:cNvPr id="46" name="Straight Connector 45"/>
              <p:cNvCxnSpPr/>
              <p:nvPr/>
            </p:nvCxnSpPr>
            <p:spPr>
              <a:xfrm>
                <a:off x="1429966" y="1530282"/>
                <a:ext cx="0" cy="2011680"/>
              </a:xfrm>
              <a:prstGeom prst="line">
                <a:avLst/>
              </a:prstGeom>
              <a:ln w="57150"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Arrow Connector 46"/>
              <p:cNvCxnSpPr/>
              <p:nvPr/>
            </p:nvCxnSpPr>
            <p:spPr>
              <a:xfrm>
                <a:off x="1400782" y="3540868"/>
                <a:ext cx="389020" cy="0"/>
              </a:xfrm>
              <a:prstGeom prst="straightConnector1">
                <a:avLst/>
              </a:prstGeom>
              <a:ln w="57150">
                <a:solidFill>
                  <a:schemeClr val="accent1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5" name="Oval 44"/>
            <p:cNvSpPr/>
            <p:nvPr/>
          </p:nvSpPr>
          <p:spPr>
            <a:xfrm>
              <a:off x="781977" y="3591644"/>
              <a:ext cx="248574" cy="24857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2</a:t>
              </a:r>
            </a:p>
          </p:txBody>
        </p:sp>
      </p:grpSp>
      <p:grpSp>
        <p:nvGrpSpPr>
          <p:cNvPr id="48" name="Group 47" title="&quot;&quot;"/>
          <p:cNvGrpSpPr/>
          <p:nvPr/>
        </p:nvGrpSpPr>
        <p:grpSpPr>
          <a:xfrm>
            <a:off x="5948499" y="2595191"/>
            <a:ext cx="490692" cy="1963262"/>
            <a:chOff x="8373128" y="1423541"/>
            <a:chExt cx="490692" cy="2451362"/>
          </a:xfrm>
        </p:grpSpPr>
        <p:grpSp>
          <p:nvGrpSpPr>
            <p:cNvPr id="49" name="Group 48"/>
            <p:cNvGrpSpPr/>
            <p:nvPr/>
          </p:nvGrpSpPr>
          <p:grpSpPr>
            <a:xfrm>
              <a:off x="8373128" y="1423541"/>
              <a:ext cx="393192" cy="2118748"/>
              <a:chOff x="7628246" y="1530282"/>
              <a:chExt cx="393192" cy="2011680"/>
            </a:xfrm>
          </p:grpSpPr>
          <p:cxnSp>
            <p:nvCxnSpPr>
              <p:cNvPr id="51" name="Straight Connector 50"/>
              <p:cNvCxnSpPr/>
              <p:nvPr/>
            </p:nvCxnSpPr>
            <p:spPr>
              <a:xfrm>
                <a:off x="7994651" y="1530282"/>
                <a:ext cx="0" cy="2011680"/>
              </a:xfrm>
              <a:prstGeom prst="line">
                <a:avLst/>
              </a:prstGeom>
              <a:ln w="57150">
                <a:solidFill>
                  <a:schemeClr val="accent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Arrow Connector 51"/>
              <p:cNvCxnSpPr/>
              <p:nvPr/>
            </p:nvCxnSpPr>
            <p:spPr>
              <a:xfrm flipH="1">
                <a:off x="7628246" y="3540868"/>
                <a:ext cx="393192" cy="1094"/>
              </a:xfrm>
              <a:prstGeom prst="straightConnector1">
                <a:avLst/>
              </a:prstGeom>
              <a:ln w="57150">
                <a:solidFill>
                  <a:schemeClr val="accent1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0" name="Oval 49"/>
            <p:cNvSpPr/>
            <p:nvPr/>
          </p:nvSpPr>
          <p:spPr>
            <a:xfrm>
              <a:off x="8615246" y="3626330"/>
              <a:ext cx="248574" cy="2485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2</a:t>
              </a:r>
            </a:p>
          </p:txBody>
        </p:sp>
      </p:grp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9CCA-4980-4E79-AA3B-2911B8EB4CA1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9" name="Round Same Side Corner Rectangle 54"/>
          <p:cNvSpPr/>
          <p:nvPr/>
        </p:nvSpPr>
        <p:spPr>
          <a:xfrm>
            <a:off x="2607929" y="64152"/>
            <a:ext cx="7074332" cy="323938"/>
          </a:xfrm>
          <a:prstGeom prst="round2SameRect">
            <a:avLst>
              <a:gd name="adj1" fmla="val 16667"/>
              <a:gd name="adj2" fmla="val 50000"/>
            </a:avLst>
          </a:prstGeom>
          <a:solidFill>
            <a:srgbClr val="4F81BD"/>
          </a:solidFill>
          <a:ln w="381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EXAMPLE – OPTION #2 (2 SB with 8 SB)</a:t>
            </a:r>
          </a:p>
        </p:txBody>
      </p:sp>
      <p:sp>
        <p:nvSpPr>
          <p:cNvPr id="69" name="Rectangle 68"/>
          <p:cNvSpPr/>
          <p:nvPr/>
        </p:nvSpPr>
        <p:spPr>
          <a:xfrm>
            <a:off x="3762303" y="3236716"/>
            <a:ext cx="834515" cy="2557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Exclude</a:t>
            </a:r>
          </a:p>
        </p:txBody>
      </p:sp>
      <p:sp>
        <p:nvSpPr>
          <p:cNvPr id="70" name="Rectangle 69"/>
          <p:cNvSpPr/>
          <p:nvPr/>
        </p:nvSpPr>
        <p:spPr>
          <a:xfrm>
            <a:off x="1680634" y="3253653"/>
            <a:ext cx="1225366" cy="289078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Include</a:t>
            </a:r>
            <a:r>
              <a:rPr lang="en-US" dirty="0"/>
              <a:t> </a:t>
            </a:r>
          </a:p>
        </p:txBody>
      </p:sp>
      <p:cxnSp>
        <p:nvCxnSpPr>
          <p:cNvPr id="71" name="Straight Connector 70" title="&quot;&quot;"/>
          <p:cNvCxnSpPr/>
          <p:nvPr/>
        </p:nvCxnSpPr>
        <p:spPr>
          <a:xfrm>
            <a:off x="1862356" y="5749616"/>
            <a:ext cx="486689" cy="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06556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963A0251A87ED478567E7726A408CFE" ma:contentTypeVersion="1" ma:contentTypeDescription="Create a new document." ma:contentTypeScope="" ma:versionID="66061b0f756c737536c8eef99c27a60e">
  <xsd:schema xmlns:xsd="http://www.w3.org/2001/XMLSchema" xmlns:xs="http://www.w3.org/2001/XMLSchema" xmlns:p="http://schemas.microsoft.com/office/2006/metadata/properties" xmlns:ns2="6ec60af1-6d1e-4575-bf73-1b6e791fcd10" targetNamespace="http://schemas.microsoft.com/office/2006/metadata/properties" ma:root="true" ma:fieldsID="d8569b85fa5f7fc40d4b9b6d7d86b682" ns2:_="">
    <xsd:import namespace="6ec60af1-6d1e-4575-bf73-1b6e791fcd10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c60af1-6d1e-4575-bf73-1b6e791fcd1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2356E91-41EE-4DEF-861D-9D510726C742}"/>
</file>

<file path=customXml/itemProps2.xml><?xml version="1.0" encoding="utf-8"?>
<ds:datastoreItem xmlns:ds="http://schemas.openxmlformats.org/officeDocument/2006/customXml" ds:itemID="{270FA07A-E2E3-4F9C-95DA-7D5654F83542}"/>
</file>

<file path=customXml/itemProps3.xml><?xml version="1.0" encoding="utf-8"?>
<ds:datastoreItem xmlns:ds="http://schemas.openxmlformats.org/officeDocument/2006/customXml" ds:itemID="{FAAF61E9-596B-4635-91F7-EDD2F4DBAF8E}"/>
</file>

<file path=docProps/app.xml><?xml version="1.0" encoding="utf-8"?>
<Properties xmlns="http://schemas.openxmlformats.org/officeDocument/2006/extended-properties" xmlns:vt="http://schemas.openxmlformats.org/officeDocument/2006/docPropsVTypes">
  <TotalTime>2419</TotalTime>
  <Words>616</Words>
  <Application>Microsoft Office PowerPoint</Application>
  <PresentationFormat>Widescreen</PresentationFormat>
  <Paragraphs>220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Example 1</vt:lpstr>
      <vt:lpstr>Example 1</vt:lpstr>
      <vt:lpstr>Example 1</vt:lpstr>
      <vt:lpstr>Example 1</vt:lpstr>
      <vt:lpstr>Example 1 – Option 1 (3 SB with 8 SB)</vt:lpstr>
      <vt:lpstr>Example 1 – Option 1 (3 SB with 8 SB)</vt:lpstr>
      <vt:lpstr>Example 1 – Option 1 (3 SB with 8 SB)</vt:lpstr>
      <vt:lpstr>Example 1 – Option 2 (2 SB with 8 SB)</vt:lpstr>
      <vt:lpstr>Example – Option 2 (2 SB with 8 SB)</vt:lpstr>
      <vt:lpstr>Example 1 – Option 2 (2 SB with 8 SB)</vt:lpstr>
      <vt:lpstr>Example 2 - Calculating HOS with Multiple Rest Periods</vt:lpstr>
      <vt:lpstr>Example 2 - Calculating HOS with Multiple Rest Periods</vt:lpstr>
      <vt:lpstr>Example 2 - Calculating HOS with Multiple Rest Periods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Mann, Stephanie (FMCSA)</dc:creator>
  <cp:lastModifiedBy>SNEDAKER Teri</cp:lastModifiedBy>
  <cp:revision>195</cp:revision>
  <cp:lastPrinted>2020-08-11T00:03:31Z</cp:lastPrinted>
  <dcterms:created xsi:type="dcterms:W3CDTF">2020-08-07T04:24:40Z</dcterms:created>
  <dcterms:modified xsi:type="dcterms:W3CDTF">2021-03-26T16:12:23Z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0x010100B963A0251A87ED478567E7726A408CFE</vt:lpwstr>
  </property>
</Properties>
</file>