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98" r:id="rId5"/>
    <p:sldId id="306" r:id="rId6"/>
    <p:sldId id="264" r:id="rId7"/>
    <p:sldId id="265" r:id="rId8"/>
    <p:sldId id="307" r:id="rId9"/>
    <p:sldId id="258" r:id="rId10"/>
    <p:sldId id="260" r:id="rId11"/>
    <p:sldId id="257" r:id="rId12"/>
    <p:sldId id="268" r:id="rId13"/>
    <p:sldId id="263" r:id="rId14"/>
    <p:sldId id="259" r:id="rId15"/>
    <p:sldId id="269" r:id="rId16"/>
    <p:sldId id="30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alkenberg Keith" initials="FK" lastIdx="1" clrIdx="6">
    <p:extLst>
      <p:ext uri="{19B8F6BF-5375-455C-9EA6-DF929625EA0E}">
        <p15:presenceInfo xmlns:p15="http://schemas.microsoft.com/office/powerpoint/2012/main" userId="S::keith.falkenberg@dhsoha.state.or.us::7a015d19-eafb-4237-a7b7-34dbed97ea20" providerId="AD"/>
      </p:ext>
    </p:extLst>
  </p:cmAuthor>
  <p:cmAuthor id="1" name="Kinshella Matthew" initials="KM" lastIdx="28" clrIdx="0">
    <p:extLst>
      <p:ext uri="{19B8F6BF-5375-455C-9EA6-DF929625EA0E}">
        <p15:presenceInfo xmlns:p15="http://schemas.microsoft.com/office/powerpoint/2012/main" userId="S::Matthew.Kinshella@dhsoha.state.or.us::8ec553a3-1064-4581-8dcd-bdb96824a01f" providerId="AD"/>
      </p:ext>
    </p:extLst>
  </p:cmAuthor>
  <p:cmAuthor id="8" name="Kimberly Osmani" initials="KO" lastIdx="1" clrIdx="7">
    <p:extLst>
      <p:ext uri="{19B8F6BF-5375-455C-9EA6-DF929625EA0E}">
        <p15:presenceInfo xmlns:p15="http://schemas.microsoft.com/office/powerpoint/2012/main" userId="S-1-5-21-1275210071-879983540-725345543-1267837" providerId="AD"/>
      </p:ext>
    </p:extLst>
  </p:cmAuthor>
  <p:cmAuthor id="2" name="Sinatra Christy" initials="SC" lastIdx="2" clrIdx="1">
    <p:extLst>
      <p:ext uri="{19B8F6BF-5375-455C-9EA6-DF929625EA0E}">
        <p15:presenceInfo xmlns:p15="http://schemas.microsoft.com/office/powerpoint/2012/main" userId="S::christy.sinatra@dhsoha.state.or.us::156a6d14-3225-44be-be35-537431eb7aa1" providerId="AD"/>
      </p:ext>
    </p:extLst>
  </p:cmAuthor>
  <p:cmAuthor id="9" name="Hassan Enayati" initials="HE" lastIdx="2" clrIdx="8">
    <p:extLst>
      <p:ext uri="{19B8F6BF-5375-455C-9EA6-DF929625EA0E}">
        <p15:presenceInfo xmlns:p15="http://schemas.microsoft.com/office/powerpoint/2012/main" userId="S-1-5-21-1275210071-879983540-725345543-890214" providerId="AD"/>
      </p:ext>
    </p:extLst>
  </p:cmAuthor>
  <p:cmAuthor id="3" name="Morawski Lisa" initials="ML" lastIdx="5" clrIdx="2">
    <p:extLst>
      <p:ext uri="{19B8F6BF-5375-455C-9EA6-DF929625EA0E}">
        <p15:presenceInfo xmlns:p15="http://schemas.microsoft.com/office/powerpoint/2012/main" userId="S::Lisa.Morawski@dhsoha.state.or.us::1305285e-821c-4fbc-b384-f4cf7153acec" providerId="AD"/>
      </p:ext>
    </p:extLst>
  </p:cmAuthor>
  <p:cmAuthor id="10" name="Lydia Mitchell Dempsey" initials="LMD" lastIdx="55" clrIdx="9">
    <p:extLst>
      <p:ext uri="{19B8F6BF-5375-455C-9EA6-DF929625EA0E}">
        <p15:presenceInfo xmlns:p15="http://schemas.microsoft.com/office/powerpoint/2012/main" userId="S-1-5-21-1275210071-879983540-725345543-1611473" providerId="AD"/>
      </p:ext>
    </p:extLst>
  </p:cmAuthor>
  <p:cmAuthor id="4" name="Sunderland Jake" initials="SJ" lastIdx="1" clrIdx="3">
    <p:extLst>
      <p:ext uri="{19B8F6BF-5375-455C-9EA6-DF929625EA0E}">
        <p15:presenceInfo xmlns:p15="http://schemas.microsoft.com/office/powerpoint/2012/main" userId="S::jake.sunderland@dhsoha.state.or.us::68902716-0584-45b8-95ee-525aebfe2eb4" providerId="AD"/>
      </p:ext>
    </p:extLst>
  </p:cmAuthor>
  <p:cmAuthor id="5" name="Wendt Liesl M" initials="WM" lastIdx="7" clrIdx="4">
    <p:extLst>
      <p:ext uri="{19B8F6BF-5375-455C-9EA6-DF929625EA0E}">
        <p15:presenceInfo xmlns:p15="http://schemas.microsoft.com/office/powerpoint/2012/main" userId="S::liesl.m.wendt@dhsoha.state.or.us::5fae414c-20b6-4908-b492-525940acba79" providerId="AD"/>
      </p:ext>
    </p:extLst>
  </p:cmAuthor>
  <p:cmAuthor id="6" name="Jordan Dion  C" initials="JC" lastIdx="2" clrIdx="5">
    <p:extLst>
      <p:ext uri="{19B8F6BF-5375-455C-9EA6-DF929625EA0E}">
        <p15:presenceInfo xmlns:p15="http://schemas.microsoft.com/office/powerpoint/2012/main" userId="S::dion.c.jordan@dhsoha.state.or.us::92a47379-37b9-4093-be2f-adea26f43f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A24"/>
    <a:srgbClr val="064276"/>
    <a:srgbClr val="00AAA9"/>
    <a:srgbClr val="E7ECF2"/>
    <a:srgbClr val="FFF1DC"/>
    <a:srgbClr val="0065C6"/>
    <a:srgbClr val="007CC4"/>
    <a:srgbClr val="0B6364"/>
    <a:srgbClr val="F7944C"/>
    <a:srgbClr val="F05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05695C-E0EB-498A-87C9-450EC5EA6C2E}" v="77" dt="2026-03-25T18:47:35.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121" autoAdjust="0"/>
  </p:normalViewPr>
  <p:slideViewPr>
    <p:cSldViewPr snapToGrid="0">
      <p:cViewPr varScale="1">
        <p:scale>
          <a:sx n="76" d="100"/>
          <a:sy n="76" d="100"/>
        </p:scale>
        <p:origin x="276" y="96"/>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109" d="100"/>
          <a:sy n="109" d="100"/>
        </p:scale>
        <p:origin x="3232" y="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hyperlink" Target="mailto:thw.program@odhsoha.oregon.gov" TargetMode="Externa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diagrams/_rels/data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hyperlink" Target="mailto:thw.program@odhsoha.oregon.gov" TargetMode="Externa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diagrams/_rels/data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hyperlink" Target="mailto:thw.program@odhsoha.oregon.gov"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hyperlink" Target="mailto:thw.program@odhsoha.oregon.gov" TargetMode="External"/><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image" Target="../media/image3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1F33A-CC7B-4364-8497-72B988E6AA7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085EF6C-E3AE-4F06-ADD8-01BCC9E9A16E}">
      <dgm:prSet/>
      <dgm:spPr/>
      <dgm:t>
        <a:bodyPr/>
        <a:lstStyle/>
        <a:p>
          <a:r>
            <a:rPr lang="en-US" dirty="0"/>
            <a:t>Birth Doula</a:t>
          </a:r>
        </a:p>
      </dgm:t>
    </dgm:pt>
    <dgm:pt modelId="{96A9A5E2-CCE5-44B7-B4C2-16BBFF8D5F99}" type="parTrans" cxnId="{F59534CE-ED3D-4D1D-9A7E-4AD48B4EB611}">
      <dgm:prSet/>
      <dgm:spPr/>
      <dgm:t>
        <a:bodyPr/>
        <a:lstStyle/>
        <a:p>
          <a:endParaRPr lang="en-US"/>
        </a:p>
      </dgm:t>
    </dgm:pt>
    <dgm:pt modelId="{0F97BBCD-3703-4E02-A372-9E3BBF02C525}" type="sibTrans" cxnId="{F59534CE-ED3D-4D1D-9A7E-4AD48B4EB611}">
      <dgm:prSet/>
      <dgm:spPr/>
      <dgm:t>
        <a:bodyPr/>
        <a:lstStyle/>
        <a:p>
          <a:endParaRPr lang="en-US"/>
        </a:p>
      </dgm:t>
    </dgm:pt>
    <dgm:pt modelId="{89C75E5C-19B8-45CB-8862-7717C7658FF5}">
      <dgm:prSet/>
      <dgm:spPr/>
      <dgm:t>
        <a:bodyPr/>
        <a:lstStyle/>
        <a:p>
          <a:r>
            <a:rPr lang="en-US" dirty="0"/>
            <a:t>Community Health Worker (CHW)</a:t>
          </a:r>
        </a:p>
      </dgm:t>
    </dgm:pt>
    <dgm:pt modelId="{4EAC50B6-5982-4501-99FA-439FFBB5C1CA}" type="parTrans" cxnId="{373E974E-962F-428D-B59F-C8EF6B7EDF2E}">
      <dgm:prSet/>
      <dgm:spPr/>
      <dgm:t>
        <a:bodyPr/>
        <a:lstStyle/>
        <a:p>
          <a:endParaRPr lang="en-US"/>
        </a:p>
      </dgm:t>
    </dgm:pt>
    <dgm:pt modelId="{F0579179-46F4-4A64-90B9-AE6E135ECEEE}" type="sibTrans" cxnId="{373E974E-962F-428D-B59F-C8EF6B7EDF2E}">
      <dgm:prSet/>
      <dgm:spPr/>
      <dgm:t>
        <a:bodyPr/>
        <a:lstStyle/>
        <a:p>
          <a:endParaRPr lang="en-US"/>
        </a:p>
      </dgm:t>
    </dgm:pt>
    <dgm:pt modelId="{F5AD9ECF-16EB-46BD-8D90-8E8FC937A2E9}">
      <dgm:prSet/>
      <dgm:spPr/>
      <dgm:t>
        <a:bodyPr/>
        <a:lstStyle/>
        <a:p>
          <a:r>
            <a:rPr lang="en-US" dirty="0"/>
            <a:t>Peer Support Specialist (PSS)</a:t>
          </a:r>
        </a:p>
      </dgm:t>
    </dgm:pt>
    <dgm:pt modelId="{2BCCE338-7BB6-4C08-AD43-0D063F7AC17A}" type="parTrans" cxnId="{A0AB9F9E-FA69-4530-A3E9-FD4B404261E7}">
      <dgm:prSet/>
      <dgm:spPr/>
      <dgm:t>
        <a:bodyPr/>
        <a:lstStyle/>
        <a:p>
          <a:endParaRPr lang="en-US"/>
        </a:p>
      </dgm:t>
    </dgm:pt>
    <dgm:pt modelId="{D07E7923-6485-422F-A43C-864A22300E49}" type="sibTrans" cxnId="{A0AB9F9E-FA69-4530-A3E9-FD4B404261E7}">
      <dgm:prSet/>
      <dgm:spPr/>
      <dgm:t>
        <a:bodyPr/>
        <a:lstStyle/>
        <a:p>
          <a:endParaRPr lang="en-US"/>
        </a:p>
      </dgm:t>
    </dgm:pt>
    <dgm:pt modelId="{0BEECFD3-F8A1-4071-A9D3-126036699D58}">
      <dgm:prSet/>
      <dgm:spPr/>
      <dgm:t>
        <a:bodyPr/>
        <a:lstStyle/>
        <a:p>
          <a:r>
            <a:rPr lang="en-US" dirty="0"/>
            <a:t>Peer Wellness Specialist (PWS)</a:t>
          </a:r>
        </a:p>
      </dgm:t>
    </dgm:pt>
    <dgm:pt modelId="{9463E309-5547-4E96-AEB3-B73358454C17}" type="parTrans" cxnId="{1DA7EC04-28ED-4268-9840-BDA03056EB75}">
      <dgm:prSet/>
      <dgm:spPr/>
      <dgm:t>
        <a:bodyPr/>
        <a:lstStyle/>
        <a:p>
          <a:endParaRPr lang="en-US"/>
        </a:p>
      </dgm:t>
    </dgm:pt>
    <dgm:pt modelId="{53FC3063-C172-4718-9F44-2665A6D1027A}" type="sibTrans" cxnId="{1DA7EC04-28ED-4268-9840-BDA03056EB75}">
      <dgm:prSet/>
      <dgm:spPr/>
      <dgm:t>
        <a:bodyPr/>
        <a:lstStyle/>
        <a:p>
          <a:endParaRPr lang="en-US"/>
        </a:p>
      </dgm:t>
    </dgm:pt>
    <dgm:pt modelId="{BA9172AA-F22C-41BE-8068-AC2A292235B8}">
      <dgm:prSet/>
      <dgm:spPr/>
      <dgm:t>
        <a:bodyPr/>
        <a:lstStyle/>
        <a:p>
          <a:r>
            <a:rPr lang="en-US" dirty="0"/>
            <a:t>Personal Health Navigators (NAV)</a:t>
          </a:r>
        </a:p>
      </dgm:t>
    </dgm:pt>
    <dgm:pt modelId="{D2139BFF-2786-479A-9FFA-9427F8271487}" type="parTrans" cxnId="{8621C5DA-AB0D-4C12-A323-E17C41935F1D}">
      <dgm:prSet/>
      <dgm:spPr/>
      <dgm:t>
        <a:bodyPr/>
        <a:lstStyle/>
        <a:p>
          <a:endParaRPr lang="en-US"/>
        </a:p>
      </dgm:t>
    </dgm:pt>
    <dgm:pt modelId="{8722A188-BD87-45C0-9EC0-64AE419F752E}" type="sibTrans" cxnId="{8621C5DA-AB0D-4C12-A323-E17C41935F1D}">
      <dgm:prSet/>
      <dgm:spPr/>
      <dgm:t>
        <a:bodyPr/>
        <a:lstStyle/>
        <a:p>
          <a:endParaRPr lang="en-US"/>
        </a:p>
      </dgm:t>
    </dgm:pt>
    <dgm:pt modelId="{FD72CBC0-F08A-43B4-8054-6E69FA8AB925}">
      <dgm:prSet/>
      <dgm:spPr/>
      <dgm:t>
        <a:bodyPr/>
        <a:lstStyle/>
        <a:p>
          <a:r>
            <a:rPr lang="en-US" dirty="0"/>
            <a:t>Tribal Traditional Health Worker (TTHW)</a:t>
          </a:r>
        </a:p>
      </dgm:t>
    </dgm:pt>
    <dgm:pt modelId="{D0E8ADC7-08C5-4028-B348-F4249749F4DD}" type="parTrans" cxnId="{5DF3863B-7925-44E3-90D1-2B2A939045DC}">
      <dgm:prSet/>
      <dgm:spPr/>
    </dgm:pt>
    <dgm:pt modelId="{BC33EFF4-713A-44F3-BEB0-B194BD3580A0}" type="sibTrans" cxnId="{5DF3863B-7925-44E3-90D1-2B2A939045DC}">
      <dgm:prSet/>
      <dgm:spPr/>
    </dgm:pt>
    <dgm:pt modelId="{2FE92BDE-3821-493A-A2BA-900C28DAAA97}" type="pres">
      <dgm:prSet presAssocID="{B9E1F33A-CC7B-4364-8497-72B988E6AA7F}" presName="vert0" presStyleCnt="0">
        <dgm:presLayoutVars>
          <dgm:dir/>
          <dgm:animOne val="branch"/>
          <dgm:animLvl val="lvl"/>
        </dgm:presLayoutVars>
      </dgm:prSet>
      <dgm:spPr/>
    </dgm:pt>
    <dgm:pt modelId="{29BF2FD5-35F2-4B60-B366-AE70F84AB70B}" type="pres">
      <dgm:prSet presAssocID="{7085EF6C-E3AE-4F06-ADD8-01BCC9E9A16E}" presName="thickLine" presStyleLbl="alignNode1" presStyleIdx="0" presStyleCnt="6"/>
      <dgm:spPr/>
    </dgm:pt>
    <dgm:pt modelId="{B89B36BD-DD58-4589-A0F3-78B3B2026857}" type="pres">
      <dgm:prSet presAssocID="{7085EF6C-E3AE-4F06-ADD8-01BCC9E9A16E}" presName="horz1" presStyleCnt="0"/>
      <dgm:spPr/>
    </dgm:pt>
    <dgm:pt modelId="{1DFF31D3-73EF-40FE-8D0E-B1D03B2D77BE}" type="pres">
      <dgm:prSet presAssocID="{7085EF6C-E3AE-4F06-ADD8-01BCC9E9A16E}" presName="tx1" presStyleLbl="revTx" presStyleIdx="0" presStyleCnt="6"/>
      <dgm:spPr/>
    </dgm:pt>
    <dgm:pt modelId="{FF7201DA-AC79-4DF3-98A3-85C05D576EAD}" type="pres">
      <dgm:prSet presAssocID="{7085EF6C-E3AE-4F06-ADD8-01BCC9E9A16E}" presName="vert1" presStyleCnt="0"/>
      <dgm:spPr/>
    </dgm:pt>
    <dgm:pt modelId="{C44904DA-D30A-44A2-BF5C-7A2C4A87A059}" type="pres">
      <dgm:prSet presAssocID="{89C75E5C-19B8-45CB-8862-7717C7658FF5}" presName="thickLine" presStyleLbl="alignNode1" presStyleIdx="1" presStyleCnt="6"/>
      <dgm:spPr/>
    </dgm:pt>
    <dgm:pt modelId="{4A300A3B-7C20-47D1-A79B-349736A40BF2}" type="pres">
      <dgm:prSet presAssocID="{89C75E5C-19B8-45CB-8862-7717C7658FF5}" presName="horz1" presStyleCnt="0"/>
      <dgm:spPr/>
    </dgm:pt>
    <dgm:pt modelId="{47083E50-7D62-460A-9E15-97E9EED24AD3}" type="pres">
      <dgm:prSet presAssocID="{89C75E5C-19B8-45CB-8862-7717C7658FF5}" presName="tx1" presStyleLbl="revTx" presStyleIdx="1" presStyleCnt="6"/>
      <dgm:spPr/>
    </dgm:pt>
    <dgm:pt modelId="{40201585-9087-4742-AD0D-4F8645B42EC6}" type="pres">
      <dgm:prSet presAssocID="{89C75E5C-19B8-45CB-8862-7717C7658FF5}" presName="vert1" presStyleCnt="0"/>
      <dgm:spPr/>
    </dgm:pt>
    <dgm:pt modelId="{4AB6524B-C14E-4E2B-BEB2-B32C83BE993E}" type="pres">
      <dgm:prSet presAssocID="{F5AD9ECF-16EB-46BD-8D90-8E8FC937A2E9}" presName="thickLine" presStyleLbl="alignNode1" presStyleIdx="2" presStyleCnt="6"/>
      <dgm:spPr/>
    </dgm:pt>
    <dgm:pt modelId="{AE85AF1E-C22B-4034-AE20-6EFF2FB70E50}" type="pres">
      <dgm:prSet presAssocID="{F5AD9ECF-16EB-46BD-8D90-8E8FC937A2E9}" presName="horz1" presStyleCnt="0"/>
      <dgm:spPr/>
    </dgm:pt>
    <dgm:pt modelId="{5849F426-0158-4241-8FE1-0AD247862F36}" type="pres">
      <dgm:prSet presAssocID="{F5AD9ECF-16EB-46BD-8D90-8E8FC937A2E9}" presName="tx1" presStyleLbl="revTx" presStyleIdx="2" presStyleCnt="6"/>
      <dgm:spPr/>
    </dgm:pt>
    <dgm:pt modelId="{5E8FF6CE-848F-4A9B-855A-9348820BA290}" type="pres">
      <dgm:prSet presAssocID="{F5AD9ECF-16EB-46BD-8D90-8E8FC937A2E9}" presName="vert1" presStyleCnt="0"/>
      <dgm:spPr/>
    </dgm:pt>
    <dgm:pt modelId="{7413DEA5-E90B-46CC-BBF1-32C9BBA9F641}" type="pres">
      <dgm:prSet presAssocID="{0BEECFD3-F8A1-4071-A9D3-126036699D58}" presName="thickLine" presStyleLbl="alignNode1" presStyleIdx="3" presStyleCnt="6"/>
      <dgm:spPr/>
    </dgm:pt>
    <dgm:pt modelId="{5AC8D4FF-7D34-4258-A1B8-86461EC56FF6}" type="pres">
      <dgm:prSet presAssocID="{0BEECFD3-F8A1-4071-A9D3-126036699D58}" presName="horz1" presStyleCnt="0"/>
      <dgm:spPr/>
    </dgm:pt>
    <dgm:pt modelId="{04D1D972-BB08-404B-9F31-54201A9005A3}" type="pres">
      <dgm:prSet presAssocID="{0BEECFD3-F8A1-4071-A9D3-126036699D58}" presName="tx1" presStyleLbl="revTx" presStyleIdx="3" presStyleCnt="6"/>
      <dgm:spPr/>
    </dgm:pt>
    <dgm:pt modelId="{3BBAB650-2831-4DDC-950A-92B3DFE4C8FD}" type="pres">
      <dgm:prSet presAssocID="{0BEECFD3-F8A1-4071-A9D3-126036699D58}" presName="vert1" presStyleCnt="0"/>
      <dgm:spPr/>
    </dgm:pt>
    <dgm:pt modelId="{A25C924C-F180-4F5B-ACB1-9D6469851F11}" type="pres">
      <dgm:prSet presAssocID="{BA9172AA-F22C-41BE-8068-AC2A292235B8}" presName="thickLine" presStyleLbl="alignNode1" presStyleIdx="4" presStyleCnt="6"/>
      <dgm:spPr/>
    </dgm:pt>
    <dgm:pt modelId="{86D7FCF6-6A38-404E-AA81-A605AB622774}" type="pres">
      <dgm:prSet presAssocID="{BA9172AA-F22C-41BE-8068-AC2A292235B8}" presName="horz1" presStyleCnt="0"/>
      <dgm:spPr/>
    </dgm:pt>
    <dgm:pt modelId="{7746055D-EB72-404A-9CC0-4934CF90003B}" type="pres">
      <dgm:prSet presAssocID="{BA9172AA-F22C-41BE-8068-AC2A292235B8}" presName="tx1" presStyleLbl="revTx" presStyleIdx="4" presStyleCnt="6"/>
      <dgm:spPr/>
    </dgm:pt>
    <dgm:pt modelId="{D021E626-6C39-4556-965C-C8FCC36B9CF0}" type="pres">
      <dgm:prSet presAssocID="{BA9172AA-F22C-41BE-8068-AC2A292235B8}" presName="vert1" presStyleCnt="0"/>
      <dgm:spPr/>
    </dgm:pt>
    <dgm:pt modelId="{C3AB060D-C971-4FC8-AC3D-68A06D159607}" type="pres">
      <dgm:prSet presAssocID="{FD72CBC0-F08A-43B4-8054-6E69FA8AB925}" presName="thickLine" presStyleLbl="alignNode1" presStyleIdx="5" presStyleCnt="6"/>
      <dgm:spPr/>
    </dgm:pt>
    <dgm:pt modelId="{674E295C-5E52-47AE-8EDC-1F0B2FB4FB4B}" type="pres">
      <dgm:prSet presAssocID="{FD72CBC0-F08A-43B4-8054-6E69FA8AB925}" presName="horz1" presStyleCnt="0"/>
      <dgm:spPr/>
    </dgm:pt>
    <dgm:pt modelId="{5F26E2D3-FA67-4509-B704-5FC30DAACBAD}" type="pres">
      <dgm:prSet presAssocID="{FD72CBC0-F08A-43B4-8054-6E69FA8AB925}" presName="tx1" presStyleLbl="revTx" presStyleIdx="5" presStyleCnt="6"/>
      <dgm:spPr/>
    </dgm:pt>
    <dgm:pt modelId="{EA84B971-DCEA-4196-A9F0-B48980E8FA85}" type="pres">
      <dgm:prSet presAssocID="{FD72CBC0-F08A-43B4-8054-6E69FA8AB925}" presName="vert1" presStyleCnt="0"/>
      <dgm:spPr/>
    </dgm:pt>
  </dgm:ptLst>
  <dgm:cxnLst>
    <dgm:cxn modelId="{1DA7EC04-28ED-4268-9840-BDA03056EB75}" srcId="{B9E1F33A-CC7B-4364-8497-72B988E6AA7F}" destId="{0BEECFD3-F8A1-4071-A9D3-126036699D58}" srcOrd="3" destOrd="0" parTransId="{9463E309-5547-4E96-AEB3-B73358454C17}" sibTransId="{53FC3063-C172-4718-9F44-2665A6D1027A}"/>
    <dgm:cxn modelId="{DF9BD839-1631-44F6-9F17-D76A9DF63804}" type="presOf" srcId="{BA9172AA-F22C-41BE-8068-AC2A292235B8}" destId="{7746055D-EB72-404A-9CC0-4934CF90003B}" srcOrd="0" destOrd="0" presId="urn:microsoft.com/office/officeart/2008/layout/LinedList"/>
    <dgm:cxn modelId="{5DF3863B-7925-44E3-90D1-2B2A939045DC}" srcId="{B9E1F33A-CC7B-4364-8497-72B988E6AA7F}" destId="{FD72CBC0-F08A-43B4-8054-6E69FA8AB925}" srcOrd="5" destOrd="0" parTransId="{D0E8ADC7-08C5-4028-B348-F4249749F4DD}" sibTransId="{BC33EFF4-713A-44F3-BEB0-B194BD3580A0}"/>
    <dgm:cxn modelId="{C8F69541-02A3-4DE5-AAC7-2FCC444A9896}" type="presOf" srcId="{FD72CBC0-F08A-43B4-8054-6E69FA8AB925}" destId="{5F26E2D3-FA67-4509-B704-5FC30DAACBAD}" srcOrd="0" destOrd="0" presId="urn:microsoft.com/office/officeart/2008/layout/LinedList"/>
    <dgm:cxn modelId="{373E974E-962F-428D-B59F-C8EF6B7EDF2E}" srcId="{B9E1F33A-CC7B-4364-8497-72B988E6AA7F}" destId="{89C75E5C-19B8-45CB-8862-7717C7658FF5}" srcOrd="1" destOrd="0" parTransId="{4EAC50B6-5982-4501-99FA-439FFBB5C1CA}" sibTransId="{F0579179-46F4-4A64-90B9-AE6E135ECEEE}"/>
    <dgm:cxn modelId="{E94B5880-23AA-43DB-885E-10A0D2843249}" type="presOf" srcId="{7085EF6C-E3AE-4F06-ADD8-01BCC9E9A16E}" destId="{1DFF31D3-73EF-40FE-8D0E-B1D03B2D77BE}" srcOrd="0" destOrd="0" presId="urn:microsoft.com/office/officeart/2008/layout/LinedList"/>
    <dgm:cxn modelId="{A0AB9F9E-FA69-4530-A3E9-FD4B404261E7}" srcId="{B9E1F33A-CC7B-4364-8497-72B988E6AA7F}" destId="{F5AD9ECF-16EB-46BD-8D90-8E8FC937A2E9}" srcOrd="2" destOrd="0" parTransId="{2BCCE338-7BB6-4C08-AD43-0D063F7AC17A}" sibTransId="{D07E7923-6485-422F-A43C-864A22300E49}"/>
    <dgm:cxn modelId="{6CB8F0A6-85C0-41F4-92F2-514A652201F2}" type="presOf" srcId="{F5AD9ECF-16EB-46BD-8D90-8E8FC937A2E9}" destId="{5849F426-0158-4241-8FE1-0AD247862F36}" srcOrd="0" destOrd="0" presId="urn:microsoft.com/office/officeart/2008/layout/LinedList"/>
    <dgm:cxn modelId="{F59534CE-ED3D-4D1D-9A7E-4AD48B4EB611}" srcId="{B9E1F33A-CC7B-4364-8497-72B988E6AA7F}" destId="{7085EF6C-E3AE-4F06-ADD8-01BCC9E9A16E}" srcOrd="0" destOrd="0" parTransId="{96A9A5E2-CCE5-44B7-B4C2-16BBFF8D5F99}" sibTransId="{0F97BBCD-3703-4E02-A372-9E3BBF02C525}"/>
    <dgm:cxn modelId="{4E4AFDD1-12A5-4353-BBF4-AED8D0F755B0}" type="presOf" srcId="{0BEECFD3-F8A1-4071-A9D3-126036699D58}" destId="{04D1D972-BB08-404B-9F31-54201A9005A3}" srcOrd="0" destOrd="0" presId="urn:microsoft.com/office/officeart/2008/layout/LinedList"/>
    <dgm:cxn modelId="{8621C5DA-AB0D-4C12-A323-E17C41935F1D}" srcId="{B9E1F33A-CC7B-4364-8497-72B988E6AA7F}" destId="{BA9172AA-F22C-41BE-8068-AC2A292235B8}" srcOrd="4" destOrd="0" parTransId="{D2139BFF-2786-479A-9FFA-9427F8271487}" sibTransId="{8722A188-BD87-45C0-9EC0-64AE419F752E}"/>
    <dgm:cxn modelId="{E5AE86E6-16F4-4FB4-9289-CCDA29AAA1C6}" type="presOf" srcId="{89C75E5C-19B8-45CB-8862-7717C7658FF5}" destId="{47083E50-7D62-460A-9E15-97E9EED24AD3}" srcOrd="0" destOrd="0" presId="urn:microsoft.com/office/officeart/2008/layout/LinedList"/>
    <dgm:cxn modelId="{166199F6-561A-44DE-A448-09E902CCE98D}" type="presOf" srcId="{B9E1F33A-CC7B-4364-8497-72B988E6AA7F}" destId="{2FE92BDE-3821-493A-A2BA-900C28DAAA97}" srcOrd="0" destOrd="0" presId="urn:microsoft.com/office/officeart/2008/layout/LinedList"/>
    <dgm:cxn modelId="{85F87CEE-8A7A-44A7-94DA-DE83EE6A183E}" type="presParOf" srcId="{2FE92BDE-3821-493A-A2BA-900C28DAAA97}" destId="{29BF2FD5-35F2-4B60-B366-AE70F84AB70B}" srcOrd="0" destOrd="0" presId="urn:microsoft.com/office/officeart/2008/layout/LinedList"/>
    <dgm:cxn modelId="{8CA6291D-980D-44A4-9665-97354D4ED82B}" type="presParOf" srcId="{2FE92BDE-3821-493A-A2BA-900C28DAAA97}" destId="{B89B36BD-DD58-4589-A0F3-78B3B2026857}" srcOrd="1" destOrd="0" presId="urn:microsoft.com/office/officeart/2008/layout/LinedList"/>
    <dgm:cxn modelId="{5608FE7A-7690-4239-811C-B4FFE2D1EAE8}" type="presParOf" srcId="{B89B36BD-DD58-4589-A0F3-78B3B2026857}" destId="{1DFF31D3-73EF-40FE-8D0E-B1D03B2D77BE}" srcOrd="0" destOrd="0" presId="urn:microsoft.com/office/officeart/2008/layout/LinedList"/>
    <dgm:cxn modelId="{26F9B032-3FC2-45A4-BF6B-E4A273947A0E}" type="presParOf" srcId="{B89B36BD-DD58-4589-A0F3-78B3B2026857}" destId="{FF7201DA-AC79-4DF3-98A3-85C05D576EAD}" srcOrd="1" destOrd="0" presId="urn:microsoft.com/office/officeart/2008/layout/LinedList"/>
    <dgm:cxn modelId="{D7D48D08-9459-46DF-AE15-DF76F4AA5405}" type="presParOf" srcId="{2FE92BDE-3821-493A-A2BA-900C28DAAA97}" destId="{C44904DA-D30A-44A2-BF5C-7A2C4A87A059}" srcOrd="2" destOrd="0" presId="urn:microsoft.com/office/officeart/2008/layout/LinedList"/>
    <dgm:cxn modelId="{83489145-2300-41C0-A4AC-C52F48A38E43}" type="presParOf" srcId="{2FE92BDE-3821-493A-A2BA-900C28DAAA97}" destId="{4A300A3B-7C20-47D1-A79B-349736A40BF2}" srcOrd="3" destOrd="0" presId="urn:microsoft.com/office/officeart/2008/layout/LinedList"/>
    <dgm:cxn modelId="{07730D02-FB53-4B41-9E59-3AE84D371994}" type="presParOf" srcId="{4A300A3B-7C20-47D1-A79B-349736A40BF2}" destId="{47083E50-7D62-460A-9E15-97E9EED24AD3}" srcOrd="0" destOrd="0" presId="urn:microsoft.com/office/officeart/2008/layout/LinedList"/>
    <dgm:cxn modelId="{24031426-7F4A-4349-98D3-C903AE298C0E}" type="presParOf" srcId="{4A300A3B-7C20-47D1-A79B-349736A40BF2}" destId="{40201585-9087-4742-AD0D-4F8645B42EC6}" srcOrd="1" destOrd="0" presId="urn:microsoft.com/office/officeart/2008/layout/LinedList"/>
    <dgm:cxn modelId="{88080304-3E0E-4A71-9A14-235F2CFD2EE7}" type="presParOf" srcId="{2FE92BDE-3821-493A-A2BA-900C28DAAA97}" destId="{4AB6524B-C14E-4E2B-BEB2-B32C83BE993E}" srcOrd="4" destOrd="0" presId="urn:microsoft.com/office/officeart/2008/layout/LinedList"/>
    <dgm:cxn modelId="{01DAF3E4-4CE3-452A-B66F-F0AA2B4702F4}" type="presParOf" srcId="{2FE92BDE-3821-493A-A2BA-900C28DAAA97}" destId="{AE85AF1E-C22B-4034-AE20-6EFF2FB70E50}" srcOrd="5" destOrd="0" presId="urn:microsoft.com/office/officeart/2008/layout/LinedList"/>
    <dgm:cxn modelId="{E4E94D01-2DFF-461C-BF95-341E85039A78}" type="presParOf" srcId="{AE85AF1E-C22B-4034-AE20-6EFF2FB70E50}" destId="{5849F426-0158-4241-8FE1-0AD247862F36}" srcOrd="0" destOrd="0" presId="urn:microsoft.com/office/officeart/2008/layout/LinedList"/>
    <dgm:cxn modelId="{EC59AC5A-1AA8-42F5-97F1-2D38D0F60088}" type="presParOf" srcId="{AE85AF1E-C22B-4034-AE20-6EFF2FB70E50}" destId="{5E8FF6CE-848F-4A9B-855A-9348820BA290}" srcOrd="1" destOrd="0" presId="urn:microsoft.com/office/officeart/2008/layout/LinedList"/>
    <dgm:cxn modelId="{98E244FE-5B89-4F09-ACC5-C054E47E4F2A}" type="presParOf" srcId="{2FE92BDE-3821-493A-A2BA-900C28DAAA97}" destId="{7413DEA5-E90B-46CC-BBF1-32C9BBA9F641}" srcOrd="6" destOrd="0" presId="urn:microsoft.com/office/officeart/2008/layout/LinedList"/>
    <dgm:cxn modelId="{8A6FBCD3-1B69-43E7-A912-8D8D24D8A908}" type="presParOf" srcId="{2FE92BDE-3821-493A-A2BA-900C28DAAA97}" destId="{5AC8D4FF-7D34-4258-A1B8-86461EC56FF6}" srcOrd="7" destOrd="0" presId="urn:microsoft.com/office/officeart/2008/layout/LinedList"/>
    <dgm:cxn modelId="{DF647A42-736C-4DAC-8F14-36643094D51A}" type="presParOf" srcId="{5AC8D4FF-7D34-4258-A1B8-86461EC56FF6}" destId="{04D1D972-BB08-404B-9F31-54201A9005A3}" srcOrd="0" destOrd="0" presId="urn:microsoft.com/office/officeart/2008/layout/LinedList"/>
    <dgm:cxn modelId="{1398BEF9-1FAE-4F9E-BDFE-E5AACE3E46C3}" type="presParOf" srcId="{5AC8D4FF-7D34-4258-A1B8-86461EC56FF6}" destId="{3BBAB650-2831-4DDC-950A-92B3DFE4C8FD}" srcOrd="1" destOrd="0" presId="urn:microsoft.com/office/officeart/2008/layout/LinedList"/>
    <dgm:cxn modelId="{54B25320-0959-449B-A3DB-83A1F4695AD8}" type="presParOf" srcId="{2FE92BDE-3821-493A-A2BA-900C28DAAA97}" destId="{A25C924C-F180-4F5B-ACB1-9D6469851F11}" srcOrd="8" destOrd="0" presId="urn:microsoft.com/office/officeart/2008/layout/LinedList"/>
    <dgm:cxn modelId="{0A046070-0189-422D-B8D4-56B449DEDF47}" type="presParOf" srcId="{2FE92BDE-3821-493A-A2BA-900C28DAAA97}" destId="{86D7FCF6-6A38-404E-AA81-A605AB622774}" srcOrd="9" destOrd="0" presId="urn:microsoft.com/office/officeart/2008/layout/LinedList"/>
    <dgm:cxn modelId="{0A1ADE2F-3770-4D93-9CE9-40E7DCD8C758}" type="presParOf" srcId="{86D7FCF6-6A38-404E-AA81-A605AB622774}" destId="{7746055D-EB72-404A-9CC0-4934CF90003B}" srcOrd="0" destOrd="0" presId="urn:microsoft.com/office/officeart/2008/layout/LinedList"/>
    <dgm:cxn modelId="{53A041C8-7C90-4A0B-B3AB-143DC2CC44AA}" type="presParOf" srcId="{86D7FCF6-6A38-404E-AA81-A605AB622774}" destId="{D021E626-6C39-4556-965C-C8FCC36B9CF0}" srcOrd="1" destOrd="0" presId="urn:microsoft.com/office/officeart/2008/layout/LinedList"/>
    <dgm:cxn modelId="{AAC29E3D-53D5-4C9A-9AD3-8DF15780E42D}" type="presParOf" srcId="{2FE92BDE-3821-493A-A2BA-900C28DAAA97}" destId="{C3AB060D-C971-4FC8-AC3D-68A06D159607}" srcOrd="10" destOrd="0" presId="urn:microsoft.com/office/officeart/2008/layout/LinedList"/>
    <dgm:cxn modelId="{FEB526E8-D935-4FCE-9624-23B535AC1AC1}" type="presParOf" srcId="{2FE92BDE-3821-493A-A2BA-900C28DAAA97}" destId="{674E295C-5E52-47AE-8EDC-1F0B2FB4FB4B}" srcOrd="11" destOrd="0" presId="urn:microsoft.com/office/officeart/2008/layout/LinedList"/>
    <dgm:cxn modelId="{8BD96241-65BB-412A-8A0F-8A421407E4F1}" type="presParOf" srcId="{674E295C-5E52-47AE-8EDC-1F0B2FB4FB4B}" destId="{5F26E2D3-FA67-4509-B704-5FC30DAACBAD}" srcOrd="0" destOrd="0" presId="urn:microsoft.com/office/officeart/2008/layout/LinedList"/>
    <dgm:cxn modelId="{C4E847C3-DF26-46B4-8AE6-CF3FCFDC0463}" type="presParOf" srcId="{674E295C-5E52-47AE-8EDC-1F0B2FB4FB4B}" destId="{EA84B971-DCEA-4196-A9F0-B48980E8FA8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E1F33A-CC7B-4364-8497-72B988E6AA7F}"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7085EF6C-E3AE-4F06-ADD8-01BCC9E9A16E}">
      <dgm:prSet/>
      <dgm:spPr/>
      <dgm:t>
        <a:bodyPr/>
        <a:lstStyle/>
        <a:p>
          <a:r>
            <a:rPr lang="en-US" dirty="0"/>
            <a:t>Peer Support Specialist (PSS)</a:t>
          </a:r>
        </a:p>
      </dgm:t>
    </dgm:pt>
    <dgm:pt modelId="{96A9A5E2-CCE5-44B7-B4C2-16BBFF8D5F99}" type="parTrans" cxnId="{F59534CE-ED3D-4D1D-9A7E-4AD48B4EB611}">
      <dgm:prSet/>
      <dgm:spPr/>
      <dgm:t>
        <a:bodyPr/>
        <a:lstStyle/>
        <a:p>
          <a:endParaRPr lang="en-US"/>
        </a:p>
      </dgm:t>
    </dgm:pt>
    <dgm:pt modelId="{0F97BBCD-3703-4E02-A372-9E3BBF02C525}" type="sibTrans" cxnId="{F59534CE-ED3D-4D1D-9A7E-4AD48B4EB611}">
      <dgm:prSet/>
      <dgm:spPr/>
      <dgm:t>
        <a:bodyPr/>
        <a:lstStyle/>
        <a:p>
          <a:endParaRPr lang="en-US"/>
        </a:p>
      </dgm:t>
    </dgm:pt>
    <dgm:pt modelId="{0BEECFD3-F8A1-4071-A9D3-126036699D58}">
      <dgm:prSet/>
      <dgm:spPr/>
      <dgm:t>
        <a:bodyPr/>
        <a:lstStyle/>
        <a:p>
          <a:r>
            <a:rPr lang="en-US" dirty="0"/>
            <a:t>Peer Wellness Specialist (PWS)</a:t>
          </a:r>
        </a:p>
      </dgm:t>
    </dgm:pt>
    <dgm:pt modelId="{9463E309-5547-4E96-AEB3-B73358454C17}" type="parTrans" cxnId="{1DA7EC04-28ED-4268-9840-BDA03056EB75}">
      <dgm:prSet/>
      <dgm:spPr/>
      <dgm:t>
        <a:bodyPr/>
        <a:lstStyle/>
        <a:p>
          <a:endParaRPr lang="en-US"/>
        </a:p>
      </dgm:t>
    </dgm:pt>
    <dgm:pt modelId="{53FC3063-C172-4718-9F44-2665A6D1027A}" type="sibTrans" cxnId="{1DA7EC04-28ED-4268-9840-BDA03056EB75}">
      <dgm:prSet/>
      <dgm:spPr/>
      <dgm:t>
        <a:bodyPr/>
        <a:lstStyle/>
        <a:p>
          <a:endParaRPr lang="en-US"/>
        </a:p>
      </dgm:t>
    </dgm:pt>
    <dgm:pt modelId="{3CA76299-6E19-42D8-8B94-5266F39C63FB}">
      <dgm:prSet/>
      <dgm:spPr/>
      <dgm:t>
        <a:bodyPr/>
        <a:lstStyle/>
        <a:p>
          <a:r>
            <a:rPr lang="en-US" dirty="0"/>
            <a:t>Adult Addictions</a:t>
          </a:r>
        </a:p>
      </dgm:t>
    </dgm:pt>
    <dgm:pt modelId="{EAB6B855-FC87-4B9C-A1F5-968521F89386}" type="parTrans" cxnId="{50B36C60-BC6E-4FEF-AB54-4242F11EBB8E}">
      <dgm:prSet/>
      <dgm:spPr/>
      <dgm:t>
        <a:bodyPr/>
        <a:lstStyle/>
        <a:p>
          <a:endParaRPr lang="en-US"/>
        </a:p>
      </dgm:t>
    </dgm:pt>
    <dgm:pt modelId="{AEC6E5A2-432C-4F6F-9F0A-5551FD5B4D91}" type="sibTrans" cxnId="{50B36C60-BC6E-4FEF-AB54-4242F11EBB8E}">
      <dgm:prSet/>
      <dgm:spPr/>
      <dgm:t>
        <a:bodyPr/>
        <a:lstStyle/>
        <a:p>
          <a:endParaRPr lang="en-US"/>
        </a:p>
      </dgm:t>
    </dgm:pt>
    <dgm:pt modelId="{F3718A43-7D68-42CA-B8CB-FD1398870ED6}">
      <dgm:prSet/>
      <dgm:spPr/>
      <dgm:t>
        <a:bodyPr/>
        <a:lstStyle/>
        <a:p>
          <a:r>
            <a:rPr lang="en-US" dirty="0"/>
            <a:t>Adult Mental Health</a:t>
          </a:r>
        </a:p>
      </dgm:t>
    </dgm:pt>
    <dgm:pt modelId="{302EF3E1-74B0-4D70-8CE7-5F8F78C3BF52}" type="parTrans" cxnId="{040CA3D8-4E5F-47BF-B976-A1F5298D39EC}">
      <dgm:prSet/>
      <dgm:spPr/>
      <dgm:t>
        <a:bodyPr/>
        <a:lstStyle/>
        <a:p>
          <a:endParaRPr lang="en-US"/>
        </a:p>
      </dgm:t>
    </dgm:pt>
    <dgm:pt modelId="{C41AE02E-1066-44C6-B111-F7A01DC41B03}" type="sibTrans" cxnId="{040CA3D8-4E5F-47BF-B976-A1F5298D39EC}">
      <dgm:prSet/>
      <dgm:spPr/>
      <dgm:t>
        <a:bodyPr/>
        <a:lstStyle/>
        <a:p>
          <a:endParaRPr lang="en-US"/>
        </a:p>
      </dgm:t>
    </dgm:pt>
    <dgm:pt modelId="{393BE0A2-6F96-4622-8130-8B4F57C4616E}">
      <dgm:prSet/>
      <dgm:spPr/>
      <dgm:t>
        <a:bodyPr/>
        <a:lstStyle/>
        <a:p>
          <a:r>
            <a:rPr lang="en-US" dirty="0"/>
            <a:t>Youth Support</a:t>
          </a:r>
        </a:p>
      </dgm:t>
    </dgm:pt>
    <dgm:pt modelId="{C71320FA-85DC-46AE-85B7-4DD92983A1D5}" type="parTrans" cxnId="{2C7C8A5C-EEA7-4626-A6B3-536BDDD5183C}">
      <dgm:prSet/>
      <dgm:spPr/>
      <dgm:t>
        <a:bodyPr/>
        <a:lstStyle/>
        <a:p>
          <a:endParaRPr lang="en-US"/>
        </a:p>
      </dgm:t>
    </dgm:pt>
    <dgm:pt modelId="{3ED63626-C655-4AEE-AA7E-4F77B076A2AC}" type="sibTrans" cxnId="{2C7C8A5C-EEA7-4626-A6B3-536BDDD5183C}">
      <dgm:prSet/>
      <dgm:spPr/>
      <dgm:t>
        <a:bodyPr/>
        <a:lstStyle/>
        <a:p>
          <a:endParaRPr lang="en-US"/>
        </a:p>
      </dgm:t>
    </dgm:pt>
    <dgm:pt modelId="{3F160379-D644-4E1B-9A91-7C5093AE8D75}">
      <dgm:prSet/>
      <dgm:spPr/>
      <dgm:t>
        <a:bodyPr/>
        <a:lstStyle/>
        <a:p>
          <a:r>
            <a:rPr lang="en-US" dirty="0"/>
            <a:t>Family Support</a:t>
          </a:r>
        </a:p>
      </dgm:t>
    </dgm:pt>
    <dgm:pt modelId="{6C8715B4-93FC-46E8-B24A-A841677F9BF8}" type="parTrans" cxnId="{524FB916-9640-4BD4-BC36-EDE24DC8319A}">
      <dgm:prSet/>
      <dgm:spPr/>
      <dgm:t>
        <a:bodyPr/>
        <a:lstStyle/>
        <a:p>
          <a:endParaRPr lang="en-US"/>
        </a:p>
      </dgm:t>
    </dgm:pt>
    <dgm:pt modelId="{08E87863-C825-4B4D-BA4E-8D7C17E6213B}" type="sibTrans" cxnId="{524FB916-9640-4BD4-BC36-EDE24DC8319A}">
      <dgm:prSet/>
      <dgm:spPr/>
      <dgm:t>
        <a:bodyPr/>
        <a:lstStyle/>
        <a:p>
          <a:endParaRPr lang="en-US"/>
        </a:p>
      </dgm:t>
    </dgm:pt>
    <dgm:pt modelId="{D6FEBBBD-C327-4BAD-851C-8991361CE038}">
      <dgm:prSet/>
      <dgm:spPr/>
      <dgm:t>
        <a:bodyPr/>
        <a:lstStyle/>
        <a:p>
          <a:r>
            <a:rPr lang="en-US" dirty="0"/>
            <a:t>Adult Addictions</a:t>
          </a:r>
        </a:p>
      </dgm:t>
    </dgm:pt>
    <dgm:pt modelId="{13B15CC2-96C1-4B7D-B8C5-0EC571662A13}" type="parTrans" cxnId="{25C3602C-1271-461C-8368-8F819BD60E0D}">
      <dgm:prSet/>
      <dgm:spPr/>
      <dgm:t>
        <a:bodyPr/>
        <a:lstStyle/>
        <a:p>
          <a:endParaRPr lang="en-US"/>
        </a:p>
      </dgm:t>
    </dgm:pt>
    <dgm:pt modelId="{9B374618-864F-4128-925A-831215B5B239}" type="sibTrans" cxnId="{25C3602C-1271-461C-8368-8F819BD60E0D}">
      <dgm:prSet/>
      <dgm:spPr/>
      <dgm:t>
        <a:bodyPr/>
        <a:lstStyle/>
        <a:p>
          <a:endParaRPr lang="en-US"/>
        </a:p>
      </dgm:t>
    </dgm:pt>
    <dgm:pt modelId="{4A5EC03C-2BB1-4816-A0BC-9D734879B4BD}">
      <dgm:prSet/>
      <dgm:spPr/>
      <dgm:t>
        <a:bodyPr/>
        <a:lstStyle/>
        <a:p>
          <a:r>
            <a:rPr lang="en-US" dirty="0"/>
            <a:t>Adult Mental Health</a:t>
          </a:r>
        </a:p>
      </dgm:t>
    </dgm:pt>
    <dgm:pt modelId="{C1F2EFC5-574B-49A7-8F32-FE618330D368}" type="parTrans" cxnId="{D47E60F2-E246-4859-AE65-ED741E86C654}">
      <dgm:prSet/>
      <dgm:spPr/>
      <dgm:t>
        <a:bodyPr/>
        <a:lstStyle/>
        <a:p>
          <a:endParaRPr lang="en-US"/>
        </a:p>
      </dgm:t>
    </dgm:pt>
    <dgm:pt modelId="{CD689F42-6B5B-433D-A40C-F30B46169711}" type="sibTrans" cxnId="{D47E60F2-E246-4859-AE65-ED741E86C654}">
      <dgm:prSet/>
      <dgm:spPr/>
      <dgm:t>
        <a:bodyPr/>
        <a:lstStyle/>
        <a:p>
          <a:endParaRPr lang="en-US"/>
        </a:p>
      </dgm:t>
    </dgm:pt>
    <dgm:pt modelId="{5B6583FA-B6FB-4516-8ABF-C185F6C3C4C0}">
      <dgm:prSet/>
      <dgm:spPr/>
      <dgm:t>
        <a:bodyPr/>
        <a:lstStyle/>
        <a:p>
          <a:r>
            <a:rPr lang="en-US" dirty="0"/>
            <a:t>Youth Support</a:t>
          </a:r>
        </a:p>
      </dgm:t>
    </dgm:pt>
    <dgm:pt modelId="{2ACA623F-BB63-4767-A3A5-0D30C0588336}" type="parTrans" cxnId="{2288374E-677D-4AC3-AC87-C7E910CE404D}">
      <dgm:prSet/>
      <dgm:spPr/>
      <dgm:t>
        <a:bodyPr/>
        <a:lstStyle/>
        <a:p>
          <a:endParaRPr lang="en-US"/>
        </a:p>
      </dgm:t>
    </dgm:pt>
    <dgm:pt modelId="{4C642A5E-2F31-4082-A85C-ED0A6D83E021}" type="sibTrans" cxnId="{2288374E-677D-4AC3-AC87-C7E910CE404D}">
      <dgm:prSet/>
      <dgm:spPr/>
      <dgm:t>
        <a:bodyPr/>
        <a:lstStyle/>
        <a:p>
          <a:endParaRPr lang="en-US"/>
        </a:p>
      </dgm:t>
    </dgm:pt>
    <dgm:pt modelId="{C35E8B9E-4D09-47B2-8605-7A3D04BF5145}">
      <dgm:prSet/>
      <dgm:spPr/>
      <dgm:t>
        <a:bodyPr/>
        <a:lstStyle/>
        <a:p>
          <a:r>
            <a:rPr lang="en-US" dirty="0"/>
            <a:t>Family Support</a:t>
          </a:r>
        </a:p>
      </dgm:t>
    </dgm:pt>
    <dgm:pt modelId="{3B227564-F2DD-45CD-B4AC-B0794AC8BD7B}" type="parTrans" cxnId="{F9331EDF-FD72-47AA-A244-CE838CCA04B4}">
      <dgm:prSet/>
      <dgm:spPr/>
      <dgm:t>
        <a:bodyPr/>
        <a:lstStyle/>
        <a:p>
          <a:endParaRPr lang="en-US"/>
        </a:p>
      </dgm:t>
    </dgm:pt>
    <dgm:pt modelId="{D49C9A5F-6215-4F9F-A5F9-3E6E6EFA064B}" type="sibTrans" cxnId="{F9331EDF-FD72-47AA-A244-CE838CCA04B4}">
      <dgm:prSet/>
      <dgm:spPr/>
      <dgm:t>
        <a:bodyPr/>
        <a:lstStyle/>
        <a:p>
          <a:endParaRPr lang="en-US"/>
        </a:p>
      </dgm:t>
    </dgm:pt>
    <dgm:pt modelId="{5AA048E1-646C-4680-9AAA-C5ADEC25E45F}" type="pres">
      <dgm:prSet presAssocID="{B9E1F33A-CC7B-4364-8497-72B988E6AA7F}" presName="vert0" presStyleCnt="0">
        <dgm:presLayoutVars>
          <dgm:dir/>
          <dgm:animOne val="branch"/>
          <dgm:animLvl val="lvl"/>
        </dgm:presLayoutVars>
      </dgm:prSet>
      <dgm:spPr/>
    </dgm:pt>
    <dgm:pt modelId="{5A1DE9AE-716A-433E-BD8A-36839008ECFE}" type="pres">
      <dgm:prSet presAssocID="{7085EF6C-E3AE-4F06-ADD8-01BCC9E9A16E}" presName="thickLine" presStyleLbl="alignNode1" presStyleIdx="0" presStyleCnt="2"/>
      <dgm:spPr/>
    </dgm:pt>
    <dgm:pt modelId="{264EDEEE-B5BE-4709-817A-489D907B8E6F}" type="pres">
      <dgm:prSet presAssocID="{7085EF6C-E3AE-4F06-ADD8-01BCC9E9A16E}" presName="horz1" presStyleCnt="0"/>
      <dgm:spPr/>
    </dgm:pt>
    <dgm:pt modelId="{D75A321A-9558-43F6-80C0-7D5834B53E82}" type="pres">
      <dgm:prSet presAssocID="{7085EF6C-E3AE-4F06-ADD8-01BCC9E9A16E}" presName="tx1" presStyleLbl="revTx" presStyleIdx="0" presStyleCnt="10"/>
      <dgm:spPr/>
    </dgm:pt>
    <dgm:pt modelId="{DADDCA09-29EF-495F-B761-1C0531BC5D20}" type="pres">
      <dgm:prSet presAssocID="{7085EF6C-E3AE-4F06-ADD8-01BCC9E9A16E}" presName="vert1" presStyleCnt="0"/>
      <dgm:spPr/>
    </dgm:pt>
    <dgm:pt modelId="{FDCCD9E4-3687-4DD0-956A-B5A71CEB4486}" type="pres">
      <dgm:prSet presAssocID="{3CA76299-6E19-42D8-8B94-5266F39C63FB}" presName="vertSpace2a" presStyleCnt="0"/>
      <dgm:spPr/>
    </dgm:pt>
    <dgm:pt modelId="{5361BB1A-1AC7-4CC7-9BFB-16D0B1A0FC36}" type="pres">
      <dgm:prSet presAssocID="{3CA76299-6E19-42D8-8B94-5266F39C63FB}" presName="horz2" presStyleCnt="0"/>
      <dgm:spPr/>
    </dgm:pt>
    <dgm:pt modelId="{D9444168-AC4E-401F-914C-C4FC674EA6FF}" type="pres">
      <dgm:prSet presAssocID="{3CA76299-6E19-42D8-8B94-5266F39C63FB}" presName="horzSpace2" presStyleCnt="0"/>
      <dgm:spPr/>
    </dgm:pt>
    <dgm:pt modelId="{101E0C25-4493-41DA-BEF7-D53E3AFA2126}" type="pres">
      <dgm:prSet presAssocID="{3CA76299-6E19-42D8-8B94-5266F39C63FB}" presName="tx2" presStyleLbl="revTx" presStyleIdx="1" presStyleCnt="10"/>
      <dgm:spPr/>
    </dgm:pt>
    <dgm:pt modelId="{838A12C6-7AED-4343-B78A-B27168AC90F3}" type="pres">
      <dgm:prSet presAssocID="{3CA76299-6E19-42D8-8B94-5266F39C63FB}" presName="vert2" presStyleCnt="0"/>
      <dgm:spPr/>
    </dgm:pt>
    <dgm:pt modelId="{5A3F1AF3-5D9B-4FBA-B914-D10CB448FD12}" type="pres">
      <dgm:prSet presAssocID="{3CA76299-6E19-42D8-8B94-5266F39C63FB}" presName="thinLine2b" presStyleLbl="callout" presStyleIdx="0" presStyleCnt="8"/>
      <dgm:spPr/>
    </dgm:pt>
    <dgm:pt modelId="{7F8F7843-54CF-44CD-A49C-B3A97D9D4894}" type="pres">
      <dgm:prSet presAssocID="{3CA76299-6E19-42D8-8B94-5266F39C63FB}" presName="vertSpace2b" presStyleCnt="0"/>
      <dgm:spPr/>
    </dgm:pt>
    <dgm:pt modelId="{462FEF50-5DA5-4B5C-9B45-ECBC908134DC}" type="pres">
      <dgm:prSet presAssocID="{F3718A43-7D68-42CA-B8CB-FD1398870ED6}" presName="horz2" presStyleCnt="0"/>
      <dgm:spPr/>
    </dgm:pt>
    <dgm:pt modelId="{D9DD8AF1-694F-48B1-A408-3BB4EA5D704F}" type="pres">
      <dgm:prSet presAssocID="{F3718A43-7D68-42CA-B8CB-FD1398870ED6}" presName="horzSpace2" presStyleCnt="0"/>
      <dgm:spPr/>
    </dgm:pt>
    <dgm:pt modelId="{70EEBEC6-784B-4F20-AC7B-BEC60C2AEDD8}" type="pres">
      <dgm:prSet presAssocID="{F3718A43-7D68-42CA-B8CB-FD1398870ED6}" presName="tx2" presStyleLbl="revTx" presStyleIdx="2" presStyleCnt="10"/>
      <dgm:spPr/>
    </dgm:pt>
    <dgm:pt modelId="{46A0E5AE-A800-4F56-BA32-1B3521A7555C}" type="pres">
      <dgm:prSet presAssocID="{F3718A43-7D68-42CA-B8CB-FD1398870ED6}" presName="vert2" presStyleCnt="0"/>
      <dgm:spPr/>
    </dgm:pt>
    <dgm:pt modelId="{8ECD105D-058A-4764-955D-A79058A5EF20}" type="pres">
      <dgm:prSet presAssocID="{F3718A43-7D68-42CA-B8CB-FD1398870ED6}" presName="thinLine2b" presStyleLbl="callout" presStyleIdx="1" presStyleCnt="8"/>
      <dgm:spPr/>
    </dgm:pt>
    <dgm:pt modelId="{ED0786EB-2E2E-4B89-8E7B-44C235B6A617}" type="pres">
      <dgm:prSet presAssocID="{F3718A43-7D68-42CA-B8CB-FD1398870ED6}" presName="vertSpace2b" presStyleCnt="0"/>
      <dgm:spPr/>
    </dgm:pt>
    <dgm:pt modelId="{3A53438E-4BD5-462F-8E14-2EA3656777D9}" type="pres">
      <dgm:prSet presAssocID="{393BE0A2-6F96-4622-8130-8B4F57C4616E}" presName="horz2" presStyleCnt="0"/>
      <dgm:spPr/>
    </dgm:pt>
    <dgm:pt modelId="{45EDE4CE-0467-412D-8728-8CC8C62AE050}" type="pres">
      <dgm:prSet presAssocID="{393BE0A2-6F96-4622-8130-8B4F57C4616E}" presName="horzSpace2" presStyleCnt="0"/>
      <dgm:spPr/>
    </dgm:pt>
    <dgm:pt modelId="{2C1D0F91-5284-48B0-A4DC-D8B8526066DB}" type="pres">
      <dgm:prSet presAssocID="{393BE0A2-6F96-4622-8130-8B4F57C4616E}" presName="tx2" presStyleLbl="revTx" presStyleIdx="3" presStyleCnt="10"/>
      <dgm:spPr/>
    </dgm:pt>
    <dgm:pt modelId="{67CFB51E-748A-4E65-B481-0D80B5D013EF}" type="pres">
      <dgm:prSet presAssocID="{393BE0A2-6F96-4622-8130-8B4F57C4616E}" presName="vert2" presStyleCnt="0"/>
      <dgm:spPr/>
    </dgm:pt>
    <dgm:pt modelId="{19831C97-224E-4DC8-911D-687C8AF14DA2}" type="pres">
      <dgm:prSet presAssocID="{393BE0A2-6F96-4622-8130-8B4F57C4616E}" presName="thinLine2b" presStyleLbl="callout" presStyleIdx="2" presStyleCnt="8"/>
      <dgm:spPr/>
    </dgm:pt>
    <dgm:pt modelId="{412BB1B4-2667-49AA-9478-1467A7685FE2}" type="pres">
      <dgm:prSet presAssocID="{393BE0A2-6F96-4622-8130-8B4F57C4616E}" presName="vertSpace2b" presStyleCnt="0"/>
      <dgm:spPr/>
    </dgm:pt>
    <dgm:pt modelId="{6AF9897B-9F52-413D-934A-BB6641FDDFE3}" type="pres">
      <dgm:prSet presAssocID="{3F160379-D644-4E1B-9A91-7C5093AE8D75}" presName="horz2" presStyleCnt="0"/>
      <dgm:spPr/>
    </dgm:pt>
    <dgm:pt modelId="{ABED6EDF-14A2-4DB7-9954-A7EA0885D0F6}" type="pres">
      <dgm:prSet presAssocID="{3F160379-D644-4E1B-9A91-7C5093AE8D75}" presName="horzSpace2" presStyleCnt="0"/>
      <dgm:spPr/>
    </dgm:pt>
    <dgm:pt modelId="{4FF4C51B-77BB-4573-A303-0E3DF5A788C4}" type="pres">
      <dgm:prSet presAssocID="{3F160379-D644-4E1B-9A91-7C5093AE8D75}" presName="tx2" presStyleLbl="revTx" presStyleIdx="4" presStyleCnt="10"/>
      <dgm:spPr/>
    </dgm:pt>
    <dgm:pt modelId="{45F78A1A-9A80-4A55-84C5-C19072B8AD2C}" type="pres">
      <dgm:prSet presAssocID="{3F160379-D644-4E1B-9A91-7C5093AE8D75}" presName="vert2" presStyleCnt="0"/>
      <dgm:spPr/>
    </dgm:pt>
    <dgm:pt modelId="{664EC055-47F6-49AF-A2F8-CC54D316AF83}" type="pres">
      <dgm:prSet presAssocID="{3F160379-D644-4E1B-9A91-7C5093AE8D75}" presName="thinLine2b" presStyleLbl="callout" presStyleIdx="3" presStyleCnt="8"/>
      <dgm:spPr/>
    </dgm:pt>
    <dgm:pt modelId="{1B918559-DA11-483F-A23F-604C2927DEE2}" type="pres">
      <dgm:prSet presAssocID="{3F160379-D644-4E1B-9A91-7C5093AE8D75}" presName="vertSpace2b" presStyleCnt="0"/>
      <dgm:spPr/>
    </dgm:pt>
    <dgm:pt modelId="{971ADFBF-4558-4B8A-B93F-D9AC2B8E0F32}" type="pres">
      <dgm:prSet presAssocID="{0BEECFD3-F8A1-4071-A9D3-126036699D58}" presName="thickLine" presStyleLbl="alignNode1" presStyleIdx="1" presStyleCnt="2"/>
      <dgm:spPr/>
    </dgm:pt>
    <dgm:pt modelId="{1D714EDB-76C3-4D35-8A61-01E5ED7D76AE}" type="pres">
      <dgm:prSet presAssocID="{0BEECFD3-F8A1-4071-A9D3-126036699D58}" presName="horz1" presStyleCnt="0"/>
      <dgm:spPr/>
    </dgm:pt>
    <dgm:pt modelId="{BF5399BF-DBF3-4F49-BACF-FDD2E7997895}" type="pres">
      <dgm:prSet presAssocID="{0BEECFD3-F8A1-4071-A9D3-126036699D58}" presName="tx1" presStyleLbl="revTx" presStyleIdx="5" presStyleCnt="10"/>
      <dgm:spPr/>
    </dgm:pt>
    <dgm:pt modelId="{F66754D3-73F0-494F-8D5B-98E9E7A1A8F8}" type="pres">
      <dgm:prSet presAssocID="{0BEECFD3-F8A1-4071-A9D3-126036699D58}" presName="vert1" presStyleCnt="0"/>
      <dgm:spPr/>
    </dgm:pt>
    <dgm:pt modelId="{915A2891-2917-47BA-B6EF-7F693694AFD2}" type="pres">
      <dgm:prSet presAssocID="{D6FEBBBD-C327-4BAD-851C-8991361CE038}" presName="vertSpace2a" presStyleCnt="0"/>
      <dgm:spPr/>
    </dgm:pt>
    <dgm:pt modelId="{FB932D29-218D-4759-B039-2592BE75E352}" type="pres">
      <dgm:prSet presAssocID="{D6FEBBBD-C327-4BAD-851C-8991361CE038}" presName="horz2" presStyleCnt="0"/>
      <dgm:spPr/>
    </dgm:pt>
    <dgm:pt modelId="{8F4BE066-DD0C-4C12-89F5-021A79A1EEC2}" type="pres">
      <dgm:prSet presAssocID="{D6FEBBBD-C327-4BAD-851C-8991361CE038}" presName="horzSpace2" presStyleCnt="0"/>
      <dgm:spPr/>
    </dgm:pt>
    <dgm:pt modelId="{94481AA0-6F0A-4454-BF48-0102134ADA62}" type="pres">
      <dgm:prSet presAssocID="{D6FEBBBD-C327-4BAD-851C-8991361CE038}" presName="tx2" presStyleLbl="revTx" presStyleIdx="6" presStyleCnt="10"/>
      <dgm:spPr/>
    </dgm:pt>
    <dgm:pt modelId="{6C0D280F-D196-4121-8093-5A66267909DC}" type="pres">
      <dgm:prSet presAssocID="{D6FEBBBD-C327-4BAD-851C-8991361CE038}" presName="vert2" presStyleCnt="0"/>
      <dgm:spPr/>
    </dgm:pt>
    <dgm:pt modelId="{5FD70EAB-07B1-404E-8E19-F69AD217133A}" type="pres">
      <dgm:prSet presAssocID="{D6FEBBBD-C327-4BAD-851C-8991361CE038}" presName="thinLine2b" presStyleLbl="callout" presStyleIdx="4" presStyleCnt="8"/>
      <dgm:spPr/>
    </dgm:pt>
    <dgm:pt modelId="{8A860B95-C23D-4054-BC3C-51417E6A33DE}" type="pres">
      <dgm:prSet presAssocID="{D6FEBBBD-C327-4BAD-851C-8991361CE038}" presName="vertSpace2b" presStyleCnt="0"/>
      <dgm:spPr/>
    </dgm:pt>
    <dgm:pt modelId="{676FB39D-7C03-4801-BE9C-D58C69F96356}" type="pres">
      <dgm:prSet presAssocID="{4A5EC03C-2BB1-4816-A0BC-9D734879B4BD}" presName="horz2" presStyleCnt="0"/>
      <dgm:spPr/>
    </dgm:pt>
    <dgm:pt modelId="{C50490B3-6BC2-4D96-BFC6-E9915B61B72F}" type="pres">
      <dgm:prSet presAssocID="{4A5EC03C-2BB1-4816-A0BC-9D734879B4BD}" presName="horzSpace2" presStyleCnt="0"/>
      <dgm:spPr/>
    </dgm:pt>
    <dgm:pt modelId="{2D4541B0-5333-4676-99C9-056DFD86DB92}" type="pres">
      <dgm:prSet presAssocID="{4A5EC03C-2BB1-4816-A0BC-9D734879B4BD}" presName="tx2" presStyleLbl="revTx" presStyleIdx="7" presStyleCnt="10"/>
      <dgm:spPr/>
    </dgm:pt>
    <dgm:pt modelId="{D4D66B90-C89B-4D51-B03A-858718034EB0}" type="pres">
      <dgm:prSet presAssocID="{4A5EC03C-2BB1-4816-A0BC-9D734879B4BD}" presName="vert2" presStyleCnt="0"/>
      <dgm:spPr/>
    </dgm:pt>
    <dgm:pt modelId="{2FEC3BF2-0BFC-4106-B40D-BDB505A3AD3D}" type="pres">
      <dgm:prSet presAssocID="{4A5EC03C-2BB1-4816-A0BC-9D734879B4BD}" presName="thinLine2b" presStyleLbl="callout" presStyleIdx="5" presStyleCnt="8"/>
      <dgm:spPr/>
    </dgm:pt>
    <dgm:pt modelId="{4E27900A-178A-4B02-977F-81FD9ACCC8BA}" type="pres">
      <dgm:prSet presAssocID="{4A5EC03C-2BB1-4816-A0BC-9D734879B4BD}" presName="vertSpace2b" presStyleCnt="0"/>
      <dgm:spPr/>
    </dgm:pt>
    <dgm:pt modelId="{F321E1C1-ECC7-4B36-9542-D37F52DFE7C4}" type="pres">
      <dgm:prSet presAssocID="{5B6583FA-B6FB-4516-8ABF-C185F6C3C4C0}" presName="horz2" presStyleCnt="0"/>
      <dgm:spPr/>
    </dgm:pt>
    <dgm:pt modelId="{49D0C563-891F-4B64-AC84-802BC8285208}" type="pres">
      <dgm:prSet presAssocID="{5B6583FA-B6FB-4516-8ABF-C185F6C3C4C0}" presName="horzSpace2" presStyleCnt="0"/>
      <dgm:spPr/>
    </dgm:pt>
    <dgm:pt modelId="{8B40B830-837E-4EF1-86DF-A74F10466FC0}" type="pres">
      <dgm:prSet presAssocID="{5B6583FA-B6FB-4516-8ABF-C185F6C3C4C0}" presName="tx2" presStyleLbl="revTx" presStyleIdx="8" presStyleCnt="10"/>
      <dgm:spPr/>
    </dgm:pt>
    <dgm:pt modelId="{1FBF1F45-5603-48FB-A718-16F84E590B48}" type="pres">
      <dgm:prSet presAssocID="{5B6583FA-B6FB-4516-8ABF-C185F6C3C4C0}" presName="vert2" presStyleCnt="0"/>
      <dgm:spPr/>
    </dgm:pt>
    <dgm:pt modelId="{FC0189FC-7FB7-4138-9F71-64F6CD829990}" type="pres">
      <dgm:prSet presAssocID="{5B6583FA-B6FB-4516-8ABF-C185F6C3C4C0}" presName="thinLine2b" presStyleLbl="callout" presStyleIdx="6" presStyleCnt="8"/>
      <dgm:spPr/>
    </dgm:pt>
    <dgm:pt modelId="{0D10859A-0BBE-46AC-861F-1AE02304D6CE}" type="pres">
      <dgm:prSet presAssocID="{5B6583FA-B6FB-4516-8ABF-C185F6C3C4C0}" presName="vertSpace2b" presStyleCnt="0"/>
      <dgm:spPr/>
    </dgm:pt>
    <dgm:pt modelId="{0272D204-3C50-4C7A-8A6E-443B88EEA6ED}" type="pres">
      <dgm:prSet presAssocID="{C35E8B9E-4D09-47B2-8605-7A3D04BF5145}" presName="horz2" presStyleCnt="0"/>
      <dgm:spPr/>
    </dgm:pt>
    <dgm:pt modelId="{4BA261FC-BE2D-475A-BCEC-94F7C425C706}" type="pres">
      <dgm:prSet presAssocID="{C35E8B9E-4D09-47B2-8605-7A3D04BF5145}" presName="horzSpace2" presStyleCnt="0"/>
      <dgm:spPr/>
    </dgm:pt>
    <dgm:pt modelId="{BA3A7F18-B6A7-4407-9CAA-13AF8EA94598}" type="pres">
      <dgm:prSet presAssocID="{C35E8B9E-4D09-47B2-8605-7A3D04BF5145}" presName="tx2" presStyleLbl="revTx" presStyleIdx="9" presStyleCnt="10"/>
      <dgm:spPr/>
    </dgm:pt>
    <dgm:pt modelId="{18E3BA9A-8915-42E5-9EEF-8CB602772632}" type="pres">
      <dgm:prSet presAssocID="{C35E8B9E-4D09-47B2-8605-7A3D04BF5145}" presName="vert2" presStyleCnt="0"/>
      <dgm:spPr/>
    </dgm:pt>
    <dgm:pt modelId="{003492FE-B492-4BDE-954E-322A514C1090}" type="pres">
      <dgm:prSet presAssocID="{C35E8B9E-4D09-47B2-8605-7A3D04BF5145}" presName="thinLine2b" presStyleLbl="callout" presStyleIdx="7" presStyleCnt="8"/>
      <dgm:spPr/>
    </dgm:pt>
    <dgm:pt modelId="{8274B12F-648A-462E-B347-4444710B3C83}" type="pres">
      <dgm:prSet presAssocID="{C35E8B9E-4D09-47B2-8605-7A3D04BF5145}" presName="vertSpace2b" presStyleCnt="0"/>
      <dgm:spPr/>
    </dgm:pt>
  </dgm:ptLst>
  <dgm:cxnLst>
    <dgm:cxn modelId="{1DA7EC04-28ED-4268-9840-BDA03056EB75}" srcId="{B9E1F33A-CC7B-4364-8497-72B988E6AA7F}" destId="{0BEECFD3-F8A1-4071-A9D3-126036699D58}" srcOrd="1" destOrd="0" parTransId="{9463E309-5547-4E96-AEB3-B73358454C17}" sibTransId="{53FC3063-C172-4718-9F44-2665A6D1027A}"/>
    <dgm:cxn modelId="{9BA86212-007E-454F-B223-892B35EADDB3}" type="presOf" srcId="{B9E1F33A-CC7B-4364-8497-72B988E6AA7F}" destId="{5AA048E1-646C-4680-9AAA-C5ADEC25E45F}" srcOrd="0" destOrd="0" presId="urn:microsoft.com/office/officeart/2008/layout/LinedList"/>
    <dgm:cxn modelId="{524FB916-9640-4BD4-BC36-EDE24DC8319A}" srcId="{7085EF6C-E3AE-4F06-ADD8-01BCC9E9A16E}" destId="{3F160379-D644-4E1B-9A91-7C5093AE8D75}" srcOrd="3" destOrd="0" parTransId="{6C8715B4-93FC-46E8-B24A-A841677F9BF8}" sibTransId="{08E87863-C825-4B4D-BA4E-8D7C17E6213B}"/>
    <dgm:cxn modelId="{25C3602C-1271-461C-8368-8F819BD60E0D}" srcId="{0BEECFD3-F8A1-4071-A9D3-126036699D58}" destId="{D6FEBBBD-C327-4BAD-851C-8991361CE038}" srcOrd="0" destOrd="0" parTransId="{13B15CC2-96C1-4B7D-B8C5-0EC571662A13}" sibTransId="{9B374618-864F-4128-925A-831215B5B239}"/>
    <dgm:cxn modelId="{A8AF3E2F-9730-488A-82AC-E277BA2C05B4}" type="presOf" srcId="{C35E8B9E-4D09-47B2-8605-7A3D04BF5145}" destId="{BA3A7F18-B6A7-4407-9CAA-13AF8EA94598}" srcOrd="0" destOrd="0" presId="urn:microsoft.com/office/officeart/2008/layout/LinedList"/>
    <dgm:cxn modelId="{C0C2C135-389C-4A02-AF49-BF0A6BA35842}" type="presOf" srcId="{0BEECFD3-F8A1-4071-A9D3-126036699D58}" destId="{BF5399BF-DBF3-4F49-BACF-FDD2E7997895}" srcOrd="0" destOrd="0" presId="urn:microsoft.com/office/officeart/2008/layout/LinedList"/>
    <dgm:cxn modelId="{2C7C8A5C-EEA7-4626-A6B3-536BDDD5183C}" srcId="{7085EF6C-E3AE-4F06-ADD8-01BCC9E9A16E}" destId="{393BE0A2-6F96-4622-8130-8B4F57C4616E}" srcOrd="2" destOrd="0" parTransId="{C71320FA-85DC-46AE-85B7-4DD92983A1D5}" sibTransId="{3ED63626-C655-4AEE-AA7E-4F77B076A2AC}"/>
    <dgm:cxn modelId="{50B36C60-BC6E-4FEF-AB54-4242F11EBB8E}" srcId="{7085EF6C-E3AE-4F06-ADD8-01BCC9E9A16E}" destId="{3CA76299-6E19-42D8-8B94-5266F39C63FB}" srcOrd="0" destOrd="0" parTransId="{EAB6B855-FC87-4B9C-A1F5-968521F89386}" sibTransId="{AEC6E5A2-432C-4F6F-9F0A-5551FD5B4D91}"/>
    <dgm:cxn modelId="{5784BF6A-5B97-4A5A-AE68-20E6115AE4E1}" type="presOf" srcId="{3CA76299-6E19-42D8-8B94-5266F39C63FB}" destId="{101E0C25-4493-41DA-BEF7-D53E3AFA2126}" srcOrd="0" destOrd="0" presId="urn:microsoft.com/office/officeart/2008/layout/LinedList"/>
    <dgm:cxn modelId="{2288374E-677D-4AC3-AC87-C7E910CE404D}" srcId="{0BEECFD3-F8A1-4071-A9D3-126036699D58}" destId="{5B6583FA-B6FB-4516-8ABF-C185F6C3C4C0}" srcOrd="2" destOrd="0" parTransId="{2ACA623F-BB63-4767-A3A5-0D30C0588336}" sibTransId="{4C642A5E-2F31-4082-A85C-ED0A6D83E021}"/>
    <dgm:cxn modelId="{0CF79486-C5C7-4312-BCCB-E9F96A9F8329}" type="presOf" srcId="{5B6583FA-B6FB-4516-8ABF-C185F6C3C4C0}" destId="{8B40B830-837E-4EF1-86DF-A74F10466FC0}" srcOrd="0" destOrd="0" presId="urn:microsoft.com/office/officeart/2008/layout/LinedList"/>
    <dgm:cxn modelId="{BFDFED9B-7C62-4D08-8422-91171778E8B7}" type="presOf" srcId="{3F160379-D644-4E1B-9A91-7C5093AE8D75}" destId="{4FF4C51B-77BB-4573-A303-0E3DF5A788C4}" srcOrd="0" destOrd="0" presId="urn:microsoft.com/office/officeart/2008/layout/LinedList"/>
    <dgm:cxn modelId="{28B490A4-C856-44EC-9621-25588B381B71}" type="presOf" srcId="{393BE0A2-6F96-4622-8130-8B4F57C4616E}" destId="{2C1D0F91-5284-48B0-A4DC-D8B8526066DB}" srcOrd="0" destOrd="0" presId="urn:microsoft.com/office/officeart/2008/layout/LinedList"/>
    <dgm:cxn modelId="{C412C8AF-75F7-4D2C-BD7F-7CECEA801594}" type="presOf" srcId="{7085EF6C-E3AE-4F06-ADD8-01BCC9E9A16E}" destId="{D75A321A-9558-43F6-80C0-7D5834B53E82}" srcOrd="0" destOrd="0" presId="urn:microsoft.com/office/officeart/2008/layout/LinedList"/>
    <dgm:cxn modelId="{F59534CE-ED3D-4D1D-9A7E-4AD48B4EB611}" srcId="{B9E1F33A-CC7B-4364-8497-72B988E6AA7F}" destId="{7085EF6C-E3AE-4F06-ADD8-01BCC9E9A16E}" srcOrd="0" destOrd="0" parTransId="{96A9A5E2-CCE5-44B7-B4C2-16BBFF8D5F99}" sibTransId="{0F97BBCD-3703-4E02-A372-9E3BBF02C525}"/>
    <dgm:cxn modelId="{B0AE65D0-EA4E-4F0D-9AD3-77E529381B3B}" type="presOf" srcId="{4A5EC03C-2BB1-4816-A0BC-9D734879B4BD}" destId="{2D4541B0-5333-4676-99C9-056DFD86DB92}" srcOrd="0" destOrd="0" presId="urn:microsoft.com/office/officeart/2008/layout/LinedList"/>
    <dgm:cxn modelId="{040CA3D8-4E5F-47BF-B976-A1F5298D39EC}" srcId="{7085EF6C-E3AE-4F06-ADD8-01BCC9E9A16E}" destId="{F3718A43-7D68-42CA-B8CB-FD1398870ED6}" srcOrd="1" destOrd="0" parTransId="{302EF3E1-74B0-4D70-8CE7-5F8F78C3BF52}" sibTransId="{C41AE02E-1066-44C6-B111-F7A01DC41B03}"/>
    <dgm:cxn modelId="{F9331EDF-FD72-47AA-A244-CE838CCA04B4}" srcId="{0BEECFD3-F8A1-4071-A9D3-126036699D58}" destId="{C35E8B9E-4D09-47B2-8605-7A3D04BF5145}" srcOrd="3" destOrd="0" parTransId="{3B227564-F2DD-45CD-B4AC-B0794AC8BD7B}" sibTransId="{D49C9A5F-6215-4F9F-A5F9-3E6E6EFA064B}"/>
    <dgm:cxn modelId="{9735E8F1-1AC4-47F6-873E-BAD9FEDD15B9}" type="presOf" srcId="{D6FEBBBD-C327-4BAD-851C-8991361CE038}" destId="{94481AA0-6F0A-4454-BF48-0102134ADA62}" srcOrd="0" destOrd="0" presId="urn:microsoft.com/office/officeart/2008/layout/LinedList"/>
    <dgm:cxn modelId="{D47E60F2-E246-4859-AE65-ED741E86C654}" srcId="{0BEECFD3-F8A1-4071-A9D3-126036699D58}" destId="{4A5EC03C-2BB1-4816-A0BC-9D734879B4BD}" srcOrd="1" destOrd="0" parTransId="{C1F2EFC5-574B-49A7-8F32-FE618330D368}" sibTransId="{CD689F42-6B5B-433D-A40C-F30B46169711}"/>
    <dgm:cxn modelId="{FBDFAFFC-9C1D-4AF3-BED7-F9A6278DEB19}" type="presOf" srcId="{F3718A43-7D68-42CA-B8CB-FD1398870ED6}" destId="{70EEBEC6-784B-4F20-AC7B-BEC60C2AEDD8}" srcOrd="0" destOrd="0" presId="urn:microsoft.com/office/officeart/2008/layout/LinedList"/>
    <dgm:cxn modelId="{A893F4FE-72FF-4E7B-896C-04125E294191}" type="presParOf" srcId="{5AA048E1-646C-4680-9AAA-C5ADEC25E45F}" destId="{5A1DE9AE-716A-433E-BD8A-36839008ECFE}" srcOrd="0" destOrd="0" presId="urn:microsoft.com/office/officeart/2008/layout/LinedList"/>
    <dgm:cxn modelId="{584AF661-513F-4F7E-BABC-F87CDB9B475E}" type="presParOf" srcId="{5AA048E1-646C-4680-9AAA-C5ADEC25E45F}" destId="{264EDEEE-B5BE-4709-817A-489D907B8E6F}" srcOrd="1" destOrd="0" presId="urn:microsoft.com/office/officeart/2008/layout/LinedList"/>
    <dgm:cxn modelId="{193DC04D-7FE1-43A0-BAF1-8307B02A785F}" type="presParOf" srcId="{264EDEEE-B5BE-4709-817A-489D907B8E6F}" destId="{D75A321A-9558-43F6-80C0-7D5834B53E82}" srcOrd="0" destOrd="0" presId="urn:microsoft.com/office/officeart/2008/layout/LinedList"/>
    <dgm:cxn modelId="{C5031F8B-93DD-43F4-A47D-512F6A54A944}" type="presParOf" srcId="{264EDEEE-B5BE-4709-817A-489D907B8E6F}" destId="{DADDCA09-29EF-495F-B761-1C0531BC5D20}" srcOrd="1" destOrd="0" presId="urn:microsoft.com/office/officeart/2008/layout/LinedList"/>
    <dgm:cxn modelId="{2EFFAB40-F83E-4465-9B07-4B6041CA1783}" type="presParOf" srcId="{DADDCA09-29EF-495F-B761-1C0531BC5D20}" destId="{FDCCD9E4-3687-4DD0-956A-B5A71CEB4486}" srcOrd="0" destOrd="0" presId="urn:microsoft.com/office/officeart/2008/layout/LinedList"/>
    <dgm:cxn modelId="{8847EE6A-553B-4245-9D4B-5E1E5CC51574}" type="presParOf" srcId="{DADDCA09-29EF-495F-B761-1C0531BC5D20}" destId="{5361BB1A-1AC7-4CC7-9BFB-16D0B1A0FC36}" srcOrd="1" destOrd="0" presId="urn:microsoft.com/office/officeart/2008/layout/LinedList"/>
    <dgm:cxn modelId="{1F3B6B7F-BD00-4731-B2DE-1F106EE21D1B}" type="presParOf" srcId="{5361BB1A-1AC7-4CC7-9BFB-16D0B1A0FC36}" destId="{D9444168-AC4E-401F-914C-C4FC674EA6FF}" srcOrd="0" destOrd="0" presId="urn:microsoft.com/office/officeart/2008/layout/LinedList"/>
    <dgm:cxn modelId="{AE3BD19E-0DDB-42EE-B332-4640DEFE8136}" type="presParOf" srcId="{5361BB1A-1AC7-4CC7-9BFB-16D0B1A0FC36}" destId="{101E0C25-4493-41DA-BEF7-D53E3AFA2126}" srcOrd="1" destOrd="0" presId="urn:microsoft.com/office/officeart/2008/layout/LinedList"/>
    <dgm:cxn modelId="{7A3AD7F3-AA6E-4F47-89BC-271A4AE1EAFA}" type="presParOf" srcId="{5361BB1A-1AC7-4CC7-9BFB-16D0B1A0FC36}" destId="{838A12C6-7AED-4343-B78A-B27168AC90F3}" srcOrd="2" destOrd="0" presId="urn:microsoft.com/office/officeart/2008/layout/LinedList"/>
    <dgm:cxn modelId="{3232AC2A-18DA-4648-B6E2-C82176E95CC6}" type="presParOf" srcId="{DADDCA09-29EF-495F-B761-1C0531BC5D20}" destId="{5A3F1AF3-5D9B-4FBA-B914-D10CB448FD12}" srcOrd="2" destOrd="0" presId="urn:microsoft.com/office/officeart/2008/layout/LinedList"/>
    <dgm:cxn modelId="{3511139C-0862-49DD-AE94-920841115070}" type="presParOf" srcId="{DADDCA09-29EF-495F-B761-1C0531BC5D20}" destId="{7F8F7843-54CF-44CD-A49C-B3A97D9D4894}" srcOrd="3" destOrd="0" presId="urn:microsoft.com/office/officeart/2008/layout/LinedList"/>
    <dgm:cxn modelId="{30D2A170-2982-41FB-A3C0-C4A107A88834}" type="presParOf" srcId="{DADDCA09-29EF-495F-B761-1C0531BC5D20}" destId="{462FEF50-5DA5-4B5C-9B45-ECBC908134DC}" srcOrd="4" destOrd="0" presId="urn:microsoft.com/office/officeart/2008/layout/LinedList"/>
    <dgm:cxn modelId="{110F3801-4F31-4F61-8398-EE465EAC6B6D}" type="presParOf" srcId="{462FEF50-5DA5-4B5C-9B45-ECBC908134DC}" destId="{D9DD8AF1-694F-48B1-A408-3BB4EA5D704F}" srcOrd="0" destOrd="0" presId="urn:microsoft.com/office/officeart/2008/layout/LinedList"/>
    <dgm:cxn modelId="{DB4F3B97-A983-4DE5-B42A-BBD21E31E30C}" type="presParOf" srcId="{462FEF50-5DA5-4B5C-9B45-ECBC908134DC}" destId="{70EEBEC6-784B-4F20-AC7B-BEC60C2AEDD8}" srcOrd="1" destOrd="0" presId="urn:microsoft.com/office/officeart/2008/layout/LinedList"/>
    <dgm:cxn modelId="{F9F9E06E-0E2F-4EDD-B74B-495885E97511}" type="presParOf" srcId="{462FEF50-5DA5-4B5C-9B45-ECBC908134DC}" destId="{46A0E5AE-A800-4F56-BA32-1B3521A7555C}" srcOrd="2" destOrd="0" presId="urn:microsoft.com/office/officeart/2008/layout/LinedList"/>
    <dgm:cxn modelId="{EC70CF5F-70A4-4B58-B819-4FB670AE4230}" type="presParOf" srcId="{DADDCA09-29EF-495F-B761-1C0531BC5D20}" destId="{8ECD105D-058A-4764-955D-A79058A5EF20}" srcOrd="5" destOrd="0" presId="urn:microsoft.com/office/officeart/2008/layout/LinedList"/>
    <dgm:cxn modelId="{C9FFF4F6-5CFA-4606-BDBB-BC9EB8D4D58D}" type="presParOf" srcId="{DADDCA09-29EF-495F-B761-1C0531BC5D20}" destId="{ED0786EB-2E2E-4B89-8E7B-44C235B6A617}" srcOrd="6" destOrd="0" presId="urn:microsoft.com/office/officeart/2008/layout/LinedList"/>
    <dgm:cxn modelId="{B5775FED-0461-491D-8E7D-CD084E135762}" type="presParOf" srcId="{DADDCA09-29EF-495F-B761-1C0531BC5D20}" destId="{3A53438E-4BD5-462F-8E14-2EA3656777D9}" srcOrd="7" destOrd="0" presId="urn:microsoft.com/office/officeart/2008/layout/LinedList"/>
    <dgm:cxn modelId="{05583162-6B67-4710-982B-71A67E8302AE}" type="presParOf" srcId="{3A53438E-4BD5-462F-8E14-2EA3656777D9}" destId="{45EDE4CE-0467-412D-8728-8CC8C62AE050}" srcOrd="0" destOrd="0" presId="urn:microsoft.com/office/officeart/2008/layout/LinedList"/>
    <dgm:cxn modelId="{A733EA9C-0492-427C-B4D6-8AF86CB74691}" type="presParOf" srcId="{3A53438E-4BD5-462F-8E14-2EA3656777D9}" destId="{2C1D0F91-5284-48B0-A4DC-D8B8526066DB}" srcOrd="1" destOrd="0" presId="urn:microsoft.com/office/officeart/2008/layout/LinedList"/>
    <dgm:cxn modelId="{8D34F588-AEBF-448D-8661-57E0A4243B92}" type="presParOf" srcId="{3A53438E-4BD5-462F-8E14-2EA3656777D9}" destId="{67CFB51E-748A-4E65-B481-0D80B5D013EF}" srcOrd="2" destOrd="0" presId="urn:microsoft.com/office/officeart/2008/layout/LinedList"/>
    <dgm:cxn modelId="{34C13170-ECD8-4A95-9C2D-4C77B0BB210F}" type="presParOf" srcId="{DADDCA09-29EF-495F-B761-1C0531BC5D20}" destId="{19831C97-224E-4DC8-911D-687C8AF14DA2}" srcOrd="8" destOrd="0" presId="urn:microsoft.com/office/officeart/2008/layout/LinedList"/>
    <dgm:cxn modelId="{1BE079C3-B6F5-4D79-8E0A-D3D6D51D9DCC}" type="presParOf" srcId="{DADDCA09-29EF-495F-B761-1C0531BC5D20}" destId="{412BB1B4-2667-49AA-9478-1467A7685FE2}" srcOrd="9" destOrd="0" presId="urn:microsoft.com/office/officeart/2008/layout/LinedList"/>
    <dgm:cxn modelId="{774603CC-A02F-47C9-BADA-AE089D87862B}" type="presParOf" srcId="{DADDCA09-29EF-495F-B761-1C0531BC5D20}" destId="{6AF9897B-9F52-413D-934A-BB6641FDDFE3}" srcOrd="10" destOrd="0" presId="urn:microsoft.com/office/officeart/2008/layout/LinedList"/>
    <dgm:cxn modelId="{1A11AAA9-8D93-4057-9A48-64770052E01B}" type="presParOf" srcId="{6AF9897B-9F52-413D-934A-BB6641FDDFE3}" destId="{ABED6EDF-14A2-4DB7-9954-A7EA0885D0F6}" srcOrd="0" destOrd="0" presId="urn:microsoft.com/office/officeart/2008/layout/LinedList"/>
    <dgm:cxn modelId="{89376388-37A5-499C-9BF3-B9B9940F6BDA}" type="presParOf" srcId="{6AF9897B-9F52-413D-934A-BB6641FDDFE3}" destId="{4FF4C51B-77BB-4573-A303-0E3DF5A788C4}" srcOrd="1" destOrd="0" presId="urn:microsoft.com/office/officeart/2008/layout/LinedList"/>
    <dgm:cxn modelId="{27CAFBCC-FA88-4138-AA40-62E3BDA90DEB}" type="presParOf" srcId="{6AF9897B-9F52-413D-934A-BB6641FDDFE3}" destId="{45F78A1A-9A80-4A55-84C5-C19072B8AD2C}" srcOrd="2" destOrd="0" presId="urn:microsoft.com/office/officeart/2008/layout/LinedList"/>
    <dgm:cxn modelId="{3E171B0E-EF01-40D5-81D5-10C6883B4BBE}" type="presParOf" srcId="{DADDCA09-29EF-495F-B761-1C0531BC5D20}" destId="{664EC055-47F6-49AF-A2F8-CC54D316AF83}" srcOrd="11" destOrd="0" presId="urn:microsoft.com/office/officeart/2008/layout/LinedList"/>
    <dgm:cxn modelId="{6A241029-5B33-43B7-A5DE-3D1DFA2218A2}" type="presParOf" srcId="{DADDCA09-29EF-495F-B761-1C0531BC5D20}" destId="{1B918559-DA11-483F-A23F-604C2927DEE2}" srcOrd="12" destOrd="0" presId="urn:microsoft.com/office/officeart/2008/layout/LinedList"/>
    <dgm:cxn modelId="{F25FEC15-5997-4793-9C82-44F5FB801883}" type="presParOf" srcId="{5AA048E1-646C-4680-9AAA-C5ADEC25E45F}" destId="{971ADFBF-4558-4B8A-B93F-D9AC2B8E0F32}" srcOrd="2" destOrd="0" presId="urn:microsoft.com/office/officeart/2008/layout/LinedList"/>
    <dgm:cxn modelId="{4529E820-C3F4-427A-AD44-1BD0C750B89B}" type="presParOf" srcId="{5AA048E1-646C-4680-9AAA-C5ADEC25E45F}" destId="{1D714EDB-76C3-4D35-8A61-01E5ED7D76AE}" srcOrd="3" destOrd="0" presId="urn:microsoft.com/office/officeart/2008/layout/LinedList"/>
    <dgm:cxn modelId="{E61CDE5F-4E06-415F-800B-929113D326F1}" type="presParOf" srcId="{1D714EDB-76C3-4D35-8A61-01E5ED7D76AE}" destId="{BF5399BF-DBF3-4F49-BACF-FDD2E7997895}" srcOrd="0" destOrd="0" presId="urn:microsoft.com/office/officeart/2008/layout/LinedList"/>
    <dgm:cxn modelId="{3798FF83-A2EF-4EC7-B2FE-F8832AFAFD2F}" type="presParOf" srcId="{1D714EDB-76C3-4D35-8A61-01E5ED7D76AE}" destId="{F66754D3-73F0-494F-8D5B-98E9E7A1A8F8}" srcOrd="1" destOrd="0" presId="urn:microsoft.com/office/officeart/2008/layout/LinedList"/>
    <dgm:cxn modelId="{3E682337-92DD-47C8-B0DE-8F7849157485}" type="presParOf" srcId="{F66754D3-73F0-494F-8D5B-98E9E7A1A8F8}" destId="{915A2891-2917-47BA-B6EF-7F693694AFD2}" srcOrd="0" destOrd="0" presId="urn:microsoft.com/office/officeart/2008/layout/LinedList"/>
    <dgm:cxn modelId="{FC5927BC-2627-47FC-ADE2-9722752AF743}" type="presParOf" srcId="{F66754D3-73F0-494F-8D5B-98E9E7A1A8F8}" destId="{FB932D29-218D-4759-B039-2592BE75E352}" srcOrd="1" destOrd="0" presId="urn:microsoft.com/office/officeart/2008/layout/LinedList"/>
    <dgm:cxn modelId="{1CE0FEC5-145E-4B15-8485-D3B0FB24EB92}" type="presParOf" srcId="{FB932D29-218D-4759-B039-2592BE75E352}" destId="{8F4BE066-DD0C-4C12-89F5-021A79A1EEC2}" srcOrd="0" destOrd="0" presId="urn:microsoft.com/office/officeart/2008/layout/LinedList"/>
    <dgm:cxn modelId="{8470A194-B529-4C7D-BBF8-3DD881CB4D34}" type="presParOf" srcId="{FB932D29-218D-4759-B039-2592BE75E352}" destId="{94481AA0-6F0A-4454-BF48-0102134ADA62}" srcOrd="1" destOrd="0" presId="urn:microsoft.com/office/officeart/2008/layout/LinedList"/>
    <dgm:cxn modelId="{35D72423-C661-44CA-B44A-056B3C247F9C}" type="presParOf" srcId="{FB932D29-218D-4759-B039-2592BE75E352}" destId="{6C0D280F-D196-4121-8093-5A66267909DC}" srcOrd="2" destOrd="0" presId="urn:microsoft.com/office/officeart/2008/layout/LinedList"/>
    <dgm:cxn modelId="{3B8D55C3-62FB-4808-92F1-7D47B4BB9EC6}" type="presParOf" srcId="{F66754D3-73F0-494F-8D5B-98E9E7A1A8F8}" destId="{5FD70EAB-07B1-404E-8E19-F69AD217133A}" srcOrd="2" destOrd="0" presId="urn:microsoft.com/office/officeart/2008/layout/LinedList"/>
    <dgm:cxn modelId="{4894707A-6B3E-474C-A987-63FE44BA87ED}" type="presParOf" srcId="{F66754D3-73F0-494F-8D5B-98E9E7A1A8F8}" destId="{8A860B95-C23D-4054-BC3C-51417E6A33DE}" srcOrd="3" destOrd="0" presId="urn:microsoft.com/office/officeart/2008/layout/LinedList"/>
    <dgm:cxn modelId="{C80AD032-031A-4CBA-977A-3FA2DCAD3570}" type="presParOf" srcId="{F66754D3-73F0-494F-8D5B-98E9E7A1A8F8}" destId="{676FB39D-7C03-4801-BE9C-D58C69F96356}" srcOrd="4" destOrd="0" presId="urn:microsoft.com/office/officeart/2008/layout/LinedList"/>
    <dgm:cxn modelId="{9FE56CD8-D7AA-4B8D-BA4F-B77BE5EC6CED}" type="presParOf" srcId="{676FB39D-7C03-4801-BE9C-D58C69F96356}" destId="{C50490B3-6BC2-4D96-BFC6-E9915B61B72F}" srcOrd="0" destOrd="0" presId="urn:microsoft.com/office/officeart/2008/layout/LinedList"/>
    <dgm:cxn modelId="{D4E5C941-0F48-4FC1-B068-4A50FF24CCA2}" type="presParOf" srcId="{676FB39D-7C03-4801-BE9C-D58C69F96356}" destId="{2D4541B0-5333-4676-99C9-056DFD86DB92}" srcOrd="1" destOrd="0" presId="urn:microsoft.com/office/officeart/2008/layout/LinedList"/>
    <dgm:cxn modelId="{CC43F25F-2D0F-4750-B34A-130F3D58902F}" type="presParOf" srcId="{676FB39D-7C03-4801-BE9C-D58C69F96356}" destId="{D4D66B90-C89B-4D51-B03A-858718034EB0}" srcOrd="2" destOrd="0" presId="urn:microsoft.com/office/officeart/2008/layout/LinedList"/>
    <dgm:cxn modelId="{58C05169-1535-42C1-8D5D-80F31DC43132}" type="presParOf" srcId="{F66754D3-73F0-494F-8D5B-98E9E7A1A8F8}" destId="{2FEC3BF2-0BFC-4106-B40D-BDB505A3AD3D}" srcOrd="5" destOrd="0" presId="urn:microsoft.com/office/officeart/2008/layout/LinedList"/>
    <dgm:cxn modelId="{F36109E2-7B1E-40CC-9543-8D91E8AD1962}" type="presParOf" srcId="{F66754D3-73F0-494F-8D5B-98E9E7A1A8F8}" destId="{4E27900A-178A-4B02-977F-81FD9ACCC8BA}" srcOrd="6" destOrd="0" presId="urn:microsoft.com/office/officeart/2008/layout/LinedList"/>
    <dgm:cxn modelId="{6C6BEDB2-593E-4914-AFFF-6E618DBDA81C}" type="presParOf" srcId="{F66754D3-73F0-494F-8D5B-98E9E7A1A8F8}" destId="{F321E1C1-ECC7-4B36-9542-D37F52DFE7C4}" srcOrd="7" destOrd="0" presId="urn:microsoft.com/office/officeart/2008/layout/LinedList"/>
    <dgm:cxn modelId="{EC626D38-0AA5-4501-9309-0435E5450174}" type="presParOf" srcId="{F321E1C1-ECC7-4B36-9542-D37F52DFE7C4}" destId="{49D0C563-891F-4B64-AC84-802BC8285208}" srcOrd="0" destOrd="0" presId="urn:microsoft.com/office/officeart/2008/layout/LinedList"/>
    <dgm:cxn modelId="{B9914C84-0F22-4A5C-B898-F7463FDCA0A8}" type="presParOf" srcId="{F321E1C1-ECC7-4B36-9542-D37F52DFE7C4}" destId="{8B40B830-837E-4EF1-86DF-A74F10466FC0}" srcOrd="1" destOrd="0" presId="urn:microsoft.com/office/officeart/2008/layout/LinedList"/>
    <dgm:cxn modelId="{7CDE48D1-28C1-4454-A4AA-B0ACAC90EE96}" type="presParOf" srcId="{F321E1C1-ECC7-4B36-9542-D37F52DFE7C4}" destId="{1FBF1F45-5603-48FB-A718-16F84E590B48}" srcOrd="2" destOrd="0" presId="urn:microsoft.com/office/officeart/2008/layout/LinedList"/>
    <dgm:cxn modelId="{112E9BB7-9713-477B-BE0E-1CF1DCC233D9}" type="presParOf" srcId="{F66754D3-73F0-494F-8D5B-98E9E7A1A8F8}" destId="{FC0189FC-7FB7-4138-9F71-64F6CD829990}" srcOrd="8" destOrd="0" presId="urn:microsoft.com/office/officeart/2008/layout/LinedList"/>
    <dgm:cxn modelId="{64C4EE91-C511-42FC-9701-789F173F802C}" type="presParOf" srcId="{F66754D3-73F0-494F-8D5B-98E9E7A1A8F8}" destId="{0D10859A-0BBE-46AC-861F-1AE02304D6CE}" srcOrd="9" destOrd="0" presId="urn:microsoft.com/office/officeart/2008/layout/LinedList"/>
    <dgm:cxn modelId="{EE3F1BDA-708D-4C14-8C30-1B2ED8562D9A}" type="presParOf" srcId="{F66754D3-73F0-494F-8D5B-98E9E7A1A8F8}" destId="{0272D204-3C50-4C7A-8A6E-443B88EEA6ED}" srcOrd="10" destOrd="0" presId="urn:microsoft.com/office/officeart/2008/layout/LinedList"/>
    <dgm:cxn modelId="{340D9D88-1D84-4E76-A011-1F6001C26ED7}" type="presParOf" srcId="{0272D204-3C50-4C7A-8A6E-443B88EEA6ED}" destId="{4BA261FC-BE2D-475A-BCEC-94F7C425C706}" srcOrd="0" destOrd="0" presId="urn:microsoft.com/office/officeart/2008/layout/LinedList"/>
    <dgm:cxn modelId="{5EE77E0C-2689-4FEF-A015-C2D9523CC638}" type="presParOf" srcId="{0272D204-3C50-4C7A-8A6E-443B88EEA6ED}" destId="{BA3A7F18-B6A7-4407-9CAA-13AF8EA94598}" srcOrd="1" destOrd="0" presId="urn:microsoft.com/office/officeart/2008/layout/LinedList"/>
    <dgm:cxn modelId="{8736E07B-8013-427C-8BA7-B8AD4E28DC0F}" type="presParOf" srcId="{0272D204-3C50-4C7A-8A6E-443B88EEA6ED}" destId="{18E3BA9A-8915-42E5-9EEF-8CB602772632}" srcOrd="2" destOrd="0" presId="urn:microsoft.com/office/officeart/2008/layout/LinedList"/>
    <dgm:cxn modelId="{B4269C57-EFFB-4FB9-9B06-B834B6282C81}" type="presParOf" srcId="{F66754D3-73F0-494F-8D5B-98E9E7A1A8F8}" destId="{003492FE-B492-4BDE-954E-322A514C1090}" srcOrd="11" destOrd="0" presId="urn:microsoft.com/office/officeart/2008/layout/LinedList"/>
    <dgm:cxn modelId="{2ABF3635-6DAC-4A3A-8C7D-7E6BCB0E43BC}" type="presParOf" srcId="{F66754D3-73F0-494F-8D5B-98E9E7A1A8F8}" destId="{8274B12F-648A-462E-B347-4444710B3C83}"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7B3BEC-5FF0-46EF-8E08-1481CD82AEC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pt>
    <dgm:pt modelId="{03699F31-BC20-4CBA-AC20-8A757AE6E9D7}">
      <dgm:prSet phldrT="[Text]"/>
      <dgm:spPr/>
      <dgm:t>
        <a:bodyPr/>
        <a:lstStyle/>
        <a:p>
          <a:pPr>
            <a:lnSpc>
              <a:spcPct val="100000"/>
            </a:lnSpc>
          </a:pPr>
          <a:r>
            <a:rPr lang="en-US" dirty="0"/>
            <a:t>Create account in Health Workforce Registry</a:t>
          </a:r>
        </a:p>
      </dgm:t>
    </dgm:pt>
    <dgm:pt modelId="{C777646D-66BB-47B6-9514-6FB0A19ED41F}" type="parTrans" cxnId="{A6716335-C320-42B6-B6A9-D7571652217C}">
      <dgm:prSet/>
      <dgm:spPr/>
      <dgm:t>
        <a:bodyPr/>
        <a:lstStyle/>
        <a:p>
          <a:endParaRPr lang="en-US"/>
        </a:p>
      </dgm:t>
    </dgm:pt>
    <dgm:pt modelId="{6EA8DAD9-FF1B-4E39-9447-A6BA65FF7973}" type="sibTrans" cxnId="{A6716335-C320-42B6-B6A9-D7571652217C}">
      <dgm:prSet/>
      <dgm:spPr/>
      <dgm:t>
        <a:bodyPr/>
        <a:lstStyle/>
        <a:p>
          <a:pPr>
            <a:lnSpc>
              <a:spcPct val="100000"/>
            </a:lnSpc>
          </a:pPr>
          <a:endParaRPr lang="en-US"/>
        </a:p>
      </dgm:t>
    </dgm:pt>
    <dgm:pt modelId="{4B6FC29B-3EAD-43B0-84AD-0539F9FF24FE}">
      <dgm:prSet phldrT="[Text]"/>
      <dgm:spPr/>
      <dgm:t>
        <a:bodyPr/>
        <a:lstStyle/>
        <a:p>
          <a:pPr>
            <a:lnSpc>
              <a:spcPct val="100000"/>
            </a:lnSpc>
          </a:pPr>
          <a:r>
            <a:rPr lang="en-US" dirty="0"/>
            <a:t>Complete a new or recertification application in registry</a:t>
          </a:r>
        </a:p>
      </dgm:t>
    </dgm:pt>
    <dgm:pt modelId="{8EF9B893-E657-44CE-9E38-316777172003}" type="parTrans" cxnId="{D894F772-D91C-44E0-8691-2BDA8D26925C}">
      <dgm:prSet/>
      <dgm:spPr/>
      <dgm:t>
        <a:bodyPr/>
        <a:lstStyle/>
        <a:p>
          <a:endParaRPr lang="en-US"/>
        </a:p>
      </dgm:t>
    </dgm:pt>
    <dgm:pt modelId="{5AE086BE-9666-4130-A81E-D15AFC781571}" type="sibTrans" cxnId="{D894F772-D91C-44E0-8691-2BDA8D26925C}">
      <dgm:prSet/>
      <dgm:spPr/>
      <dgm:t>
        <a:bodyPr/>
        <a:lstStyle/>
        <a:p>
          <a:pPr>
            <a:lnSpc>
              <a:spcPct val="100000"/>
            </a:lnSpc>
          </a:pPr>
          <a:endParaRPr lang="en-US"/>
        </a:p>
      </dgm:t>
    </dgm:pt>
    <dgm:pt modelId="{E38B9DBE-3A85-49EB-A33C-60EF05D6FD6F}">
      <dgm:prSet phldrT="[Text]"/>
      <dgm:spPr/>
      <dgm:t>
        <a:bodyPr/>
        <a:lstStyle/>
        <a:p>
          <a:pPr>
            <a:lnSpc>
              <a:spcPct val="100000"/>
            </a:lnSpc>
          </a:pPr>
          <a:r>
            <a:rPr lang="en-US" dirty="0"/>
            <a:t>OHA THW Staff reviews application for completeness and submits a background check request to ORCHARDS BCU</a:t>
          </a:r>
        </a:p>
      </dgm:t>
    </dgm:pt>
    <dgm:pt modelId="{71145D09-D1F9-4002-818D-52650F5AAAB0}" type="parTrans" cxnId="{2DFBD6CD-EC61-45CC-AB31-F52211A1E7B1}">
      <dgm:prSet/>
      <dgm:spPr/>
      <dgm:t>
        <a:bodyPr/>
        <a:lstStyle/>
        <a:p>
          <a:endParaRPr lang="en-US"/>
        </a:p>
      </dgm:t>
    </dgm:pt>
    <dgm:pt modelId="{A594F37F-D62A-4CA8-9AD8-B0D5096D9466}" type="sibTrans" cxnId="{2DFBD6CD-EC61-45CC-AB31-F52211A1E7B1}">
      <dgm:prSet/>
      <dgm:spPr/>
      <dgm:t>
        <a:bodyPr/>
        <a:lstStyle/>
        <a:p>
          <a:pPr>
            <a:lnSpc>
              <a:spcPct val="100000"/>
            </a:lnSpc>
          </a:pPr>
          <a:endParaRPr lang="en-US"/>
        </a:p>
      </dgm:t>
    </dgm:pt>
    <dgm:pt modelId="{72A88590-E960-480A-AFBD-2DC4361F1373}">
      <dgm:prSet phldrT="[Text]"/>
      <dgm:spPr/>
      <dgm:t>
        <a:bodyPr/>
        <a:lstStyle/>
        <a:p>
          <a:pPr>
            <a:lnSpc>
              <a:spcPct val="100000"/>
            </a:lnSpc>
          </a:pPr>
          <a:r>
            <a:rPr lang="en-US" dirty="0"/>
            <a:t>ORCHARDS BCU emails applicant information to give consent</a:t>
          </a:r>
        </a:p>
      </dgm:t>
    </dgm:pt>
    <dgm:pt modelId="{184B34A0-DC8B-46BC-819F-8534F700A4A3}" type="parTrans" cxnId="{006406A7-94B6-438B-8029-F48C1A6AA635}">
      <dgm:prSet/>
      <dgm:spPr/>
      <dgm:t>
        <a:bodyPr/>
        <a:lstStyle/>
        <a:p>
          <a:endParaRPr lang="en-US"/>
        </a:p>
      </dgm:t>
    </dgm:pt>
    <dgm:pt modelId="{388E56E4-4BD3-461C-88F6-6301D4E7F88E}" type="sibTrans" cxnId="{006406A7-94B6-438B-8029-F48C1A6AA635}">
      <dgm:prSet/>
      <dgm:spPr/>
      <dgm:t>
        <a:bodyPr/>
        <a:lstStyle/>
        <a:p>
          <a:pPr>
            <a:lnSpc>
              <a:spcPct val="100000"/>
            </a:lnSpc>
          </a:pPr>
          <a:endParaRPr lang="en-US"/>
        </a:p>
      </dgm:t>
    </dgm:pt>
    <dgm:pt modelId="{94BABFA5-72D8-41E0-AA11-146899CF88ED}">
      <dgm:prSet phldrT="[Text]"/>
      <dgm:spPr/>
      <dgm:t>
        <a:bodyPr/>
        <a:lstStyle/>
        <a:p>
          <a:pPr>
            <a:lnSpc>
              <a:spcPct val="100000"/>
            </a:lnSpc>
          </a:pPr>
          <a:r>
            <a:rPr lang="en-US" dirty="0"/>
            <a:t>Background check is performed (If fingerprints are needed, OHA THW staff will email fingerprint letter)</a:t>
          </a:r>
        </a:p>
      </dgm:t>
    </dgm:pt>
    <dgm:pt modelId="{B98F0653-B1FC-459D-A03A-8AA78818F74C}" type="parTrans" cxnId="{6DD056D4-8D16-4173-AFDC-3C58BDD22C48}">
      <dgm:prSet/>
      <dgm:spPr/>
      <dgm:t>
        <a:bodyPr/>
        <a:lstStyle/>
        <a:p>
          <a:endParaRPr lang="en-US"/>
        </a:p>
      </dgm:t>
    </dgm:pt>
    <dgm:pt modelId="{55668AD9-844A-49A7-B5CA-232212CF6FA3}" type="sibTrans" cxnId="{6DD056D4-8D16-4173-AFDC-3C58BDD22C48}">
      <dgm:prSet/>
      <dgm:spPr/>
      <dgm:t>
        <a:bodyPr/>
        <a:lstStyle/>
        <a:p>
          <a:pPr>
            <a:lnSpc>
              <a:spcPct val="100000"/>
            </a:lnSpc>
          </a:pPr>
          <a:endParaRPr lang="en-US"/>
        </a:p>
      </dgm:t>
    </dgm:pt>
    <dgm:pt modelId="{885C9496-9B91-44E8-B909-0A2267B56A25}">
      <dgm:prSet phldrT="[Text]"/>
      <dgm:spPr/>
      <dgm:t>
        <a:bodyPr/>
        <a:lstStyle/>
        <a:p>
          <a:pPr>
            <a:lnSpc>
              <a:spcPct val="100000"/>
            </a:lnSpc>
          </a:pPr>
          <a:r>
            <a:rPr lang="en-US" dirty="0"/>
            <a:t>Determination will be sent to OHA THW Staff and they will email a determination letter to applicant</a:t>
          </a:r>
        </a:p>
      </dgm:t>
    </dgm:pt>
    <dgm:pt modelId="{49ADA338-30F7-4488-8C0E-0A05F4CA66AF}" type="parTrans" cxnId="{C5E4BF1A-0D60-4239-BD13-96F02862F2F8}">
      <dgm:prSet/>
      <dgm:spPr/>
      <dgm:t>
        <a:bodyPr/>
        <a:lstStyle/>
        <a:p>
          <a:endParaRPr lang="en-US"/>
        </a:p>
      </dgm:t>
    </dgm:pt>
    <dgm:pt modelId="{46FC68FB-CF8E-45A6-96F9-929109451B13}" type="sibTrans" cxnId="{C5E4BF1A-0D60-4239-BD13-96F02862F2F8}">
      <dgm:prSet/>
      <dgm:spPr/>
      <dgm:t>
        <a:bodyPr/>
        <a:lstStyle/>
        <a:p>
          <a:endParaRPr lang="en-US"/>
        </a:p>
      </dgm:t>
    </dgm:pt>
    <dgm:pt modelId="{E565B629-A0CE-48AF-8614-A3AADA6BCEC6}" type="pres">
      <dgm:prSet presAssocID="{0A7B3BEC-5FF0-46EF-8E08-1481CD82AEC4}" presName="root" presStyleCnt="0">
        <dgm:presLayoutVars>
          <dgm:dir/>
          <dgm:resizeHandles val="exact"/>
        </dgm:presLayoutVars>
      </dgm:prSet>
      <dgm:spPr/>
    </dgm:pt>
    <dgm:pt modelId="{1F13A60B-AF9B-4D12-B71C-65B0B62F49BC}" type="pres">
      <dgm:prSet presAssocID="{03699F31-BC20-4CBA-AC20-8A757AE6E9D7}" presName="compNode" presStyleCnt="0"/>
      <dgm:spPr/>
    </dgm:pt>
    <dgm:pt modelId="{31A2E11F-AE5E-4B62-867A-13A5EE2AD0C8}" type="pres">
      <dgm:prSet presAssocID="{03699F31-BC20-4CBA-AC20-8A757AE6E9D7}" presName="bgRect" presStyleLbl="bgShp" presStyleIdx="0" presStyleCnt="6"/>
      <dgm:spPr/>
    </dgm:pt>
    <dgm:pt modelId="{E8929E6D-E27E-4D2C-B164-826268FB360C}" type="pres">
      <dgm:prSet presAssocID="{03699F31-BC20-4CBA-AC20-8A757AE6E9D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07F2869D-7C11-4029-A634-CF076DB5255B}" type="pres">
      <dgm:prSet presAssocID="{03699F31-BC20-4CBA-AC20-8A757AE6E9D7}" presName="spaceRect" presStyleCnt="0"/>
      <dgm:spPr/>
    </dgm:pt>
    <dgm:pt modelId="{590AA9ED-5473-4833-A3F9-46D111F1CDCB}" type="pres">
      <dgm:prSet presAssocID="{03699F31-BC20-4CBA-AC20-8A757AE6E9D7}" presName="parTx" presStyleLbl="revTx" presStyleIdx="0" presStyleCnt="6">
        <dgm:presLayoutVars>
          <dgm:chMax val="0"/>
          <dgm:chPref val="0"/>
        </dgm:presLayoutVars>
      </dgm:prSet>
      <dgm:spPr/>
    </dgm:pt>
    <dgm:pt modelId="{2B9E9346-651F-446C-B39C-337A042AD9C1}" type="pres">
      <dgm:prSet presAssocID="{6EA8DAD9-FF1B-4E39-9447-A6BA65FF7973}" presName="sibTrans" presStyleCnt="0"/>
      <dgm:spPr/>
    </dgm:pt>
    <dgm:pt modelId="{10B9065C-86D7-4CA8-B85A-08102D970747}" type="pres">
      <dgm:prSet presAssocID="{4B6FC29B-3EAD-43B0-84AD-0539F9FF24FE}" presName="compNode" presStyleCnt="0"/>
      <dgm:spPr/>
    </dgm:pt>
    <dgm:pt modelId="{7F4367A0-2942-4156-8BCC-D0EE688A5804}" type="pres">
      <dgm:prSet presAssocID="{4B6FC29B-3EAD-43B0-84AD-0539F9FF24FE}" presName="bgRect" presStyleLbl="bgShp" presStyleIdx="1" presStyleCnt="6"/>
      <dgm:spPr/>
    </dgm:pt>
    <dgm:pt modelId="{52EBB263-7F04-47E3-A214-FD299A50E85D}" type="pres">
      <dgm:prSet presAssocID="{4B6FC29B-3EAD-43B0-84AD-0539F9FF24F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6BBBACC-3711-45A1-BAA0-652DFFBCB902}" type="pres">
      <dgm:prSet presAssocID="{4B6FC29B-3EAD-43B0-84AD-0539F9FF24FE}" presName="spaceRect" presStyleCnt="0"/>
      <dgm:spPr/>
    </dgm:pt>
    <dgm:pt modelId="{8F8BDFB2-EDA6-41F8-86AC-2D37127A7C37}" type="pres">
      <dgm:prSet presAssocID="{4B6FC29B-3EAD-43B0-84AD-0539F9FF24FE}" presName="parTx" presStyleLbl="revTx" presStyleIdx="1" presStyleCnt="6">
        <dgm:presLayoutVars>
          <dgm:chMax val="0"/>
          <dgm:chPref val="0"/>
        </dgm:presLayoutVars>
      </dgm:prSet>
      <dgm:spPr/>
    </dgm:pt>
    <dgm:pt modelId="{FD97798E-1F1F-4A48-B8A2-C99DF48A73B2}" type="pres">
      <dgm:prSet presAssocID="{5AE086BE-9666-4130-A81E-D15AFC781571}" presName="sibTrans" presStyleCnt="0"/>
      <dgm:spPr/>
    </dgm:pt>
    <dgm:pt modelId="{3F257528-45DF-4836-BF73-B6024F49078F}" type="pres">
      <dgm:prSet presAssocID="{E38B9DBE-3A85-49EB-A33C-60EF05D6FD6F}" presName="compNode" presStyleCnt="0"/>
      <dgm:spPr/>
    </dgm:pt>
    <dgm:pt modelId="{216EC530-0BFB-4544-8E7E-C04B9CB22B66}" type="pres">
      <dgm:prSet presAssocID="{E38B9DBE-3A85-49EB-A33C-60EF05D6FD6F}" presName="bgRect" presStyleLbl="bgShp" presStyleIdx="2" presStyleCnt="6"/>
      <dgm:spPr/>
    </dgm:pt>
    <dgm:pt modelId="{FF4E30A5-6C9F-441D-A3A9-FD44B0F553ED}" type="pres">
      <dgm:prSet presAssocID="{E38B9DBE-3A85-49EB-A33C-60EF05D6FD6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098DCD1F-E0B4-495B-A0B6-0F4D11CD71A0}" type="pres">
      <dgm:prSet presAssocID="{E38B9DBE-3A85-49EB-A33C-60EF05D6FD6F}" presName="spaceRect" presStyleCnt="0"/>
      <dgm:spPr/>
    </dgm:pt>
    <dgm:pt modelId="{D8255F36-AAF6-44AC-B5FE-F47215C83488}" type="pres">
      <dgm:prSet presAssocID="{E38B9DBE-3A85-49EB-A33C-60EF05D6FD6F}" presName="parTx" presStyleLbl="revTx" presStyleIdx="2" presStyleCnt="6">
        <dgm:presLayoutVars>
          <dgm:chMax val="0"/>
          <dgm:chPref val="0"/>
        </dgm:presLayoutVars>
      </dgm:prSet>
      <dgm:spPr/>
    </dgm:pt>
    <dgm:pt modelId="{E2D61D0F-2D68-4240-A208-735D0F016E27}" type="pres">
      <dgm:prSet presAssocID="{A594F37F-D62A-4CA8-9AD8-B0D5096D9466}" presName="sibTrans" presStyleCnt="0"/>
      <dgm:spPr/>
    </dgm:pt>
    <dgm:pt modelId="{C36A3CA3-5E8F-4441-B52A-BC4DB7BD379E}" type="pres">
      <dgm:prSet presAssocID="{72A88590-E960-480A-AFBD-2DC4361F1373}" presName="compNode" presStyleCnt="0"/>
      <dgm:spPr/>
    </dgm:pt>
    <dgm:pt modelId="{1567988C-A672-4D89-BF34-FE5DD386CE4B}" type="pres">
      <dgm:prSet presAssocID="{72A88590-E960-480A-AFBD-2DC4361F1373}" presName="bgRect" presStyleLbl="bgShp" presStyleIdx="3" presStyleCnt="6"/>
      <dgm:spPr/>
    </dgm:pt>
    <dgm:pt modelId="{C1C48846-BBAC-4451-9A57-9A6A2A1F843C}" type="pres">
      <dgm:prSet presAssocID="{72A88590-E960-480A-AFBD-2DC4361F137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ail"/>
        </a:ext>
      </dgm:extLst>
    </dgm:pt>
    <dgm:pt modelId="{7E1F81F1-84CC-4D35-8753-1F12964C94C3}" type="pres">
      <dgm:prSet presAssocID="{72A88590-E960-480A-AFBD-2DC4361F1373}" presName="spaceRect" presStyleCnt="0"/>
      <dgm:spPr/>
    </dgm:pt>
    <dgm:pt modelId="{CF684A4D-C60A-4476-829D-C99CE49534C9}" type="pres">
      <dgm:prSet presAssocID="{72A88590-E960-480A-AFBD-2DC4361F1373}" presName="parTx" presStyleLbl="revTx" presStyleIdx="3" presStyleCnt="6">
        <dgm:presLayoutVars>
          <dgm:chMax val="0"/>
          <dgm:chPref val="0"/>
        </dgm:presLayoutVars>
      </dgm:prSet>
      <dgm:spPr/>
    </dgm:pt>
    <dgm:pt modelId="{D71C77AF-B8EC-4272-8A44-93E1B43322C7}" type="pres">
      <dgm:prSet presAssocID="{388E56E4-4BD3-461C-88F6-6301D4E7F88E}" presName="sibTrans" presStyleCnt="0"/>
      <dgm:spPr/>
    </dgm:pt>
    <dgm:pt modelId="{376F0816-AAF8-4A9C-A81D-1C0C9B4B36C2}" type="pres">
      <dgm:prSet presAssocID="{94BABFA5-72D8-41E0-AA11-146899CF88ED}" presName="compNode" presStyleCnt="0"/>
      <dgm:spPr/>
    </dgm:pt>
    <dgm:pt modelId="{5B008231-42F6-4C0F-AC98-B9FACC85D82A}" type="pres">
      <dgm:prSet presAssocID="{94BABFA5-72D8-41E0-AA11-146899CF88ED}" presName="bgRect" presStyleLbl="bgShp" presStyleIdx="4" presStyleCnt="6"/>
      <dgm:spPr/>
    </dgm:pt>
    <dgm:pt modelId="{CB9819C4-B203-40B7-8A86-4BCE917CD0F2}" type="pres">
      <dgm:prSet presAssocID="{94BABFA5-72D8-41E0-AA11-146899CF88E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ployee Badge"/>
        </a:ext>
      </dgm:extLst>
    </dgm:pt>
    <dgm:pt modelId="{6CE84CA0-EA4B-4839-B45D-1F75D1158444}" type="pres">
      <dgm:prSet presAssocID="{94BABFA5-72D8-41E0-AA11-146899CF88ED}" presName="spaceRect" presStyleCnt="0"/>
      <dgm:spPr/>
    </dgm:pt>
    <dgm:pt modelId="{DF39416F-884F-4CD5-9793-0C357D84B81D}" type="pres">
      <dgm:prSet presAssocID="{94BABFA5-72D8-41E0-AA11-146899CF88ED}" presName="parTx" presStyleLbl="revTx" presStyleIdx="4" presStyleCnt="6">
        <dgm:presLayoutVars>
          <dgm:chMax val="0"/>
          <dgm:chPref val="0"/>
        </dgm:presLayoutVars>
      </dgm:prSet>
      <dgm:spPr/>
    </dgm:pt>
    <dgm:pt modelId="{67491817-929A-414E-8578-B729EB73C7D4}" type="pres">
      <dgm:prSet presAssocID="{55668AD9-844A-49A7-B5CA-232212CF6FA3}" presName="sibTrans" presStyleCnt="0"/>
      <dgm:spPr/>
    </dgm:pt>
    <dgm:pt modelId="{856817D7-2EDE-4748-8D5F-6F5879C9E671}" type="pres">
      <dgm:prSet presAssocID="{885C9496-9B91-44E8-B909-0A2267B56A25}" presName="compNode" presStyleCnt="0"/>
      <dgm:spPr/>
    </dgm:pt>
    <dgm:pt modelId="{E609774B-C5D2-4354-9293-E58051008E93}" type="pres">
      <dgm:prSet presAssocID="{885C9496-9B91-44E8-B909-0A2267B56A25}" presName="bgRect" presStyleLbl="bgShp" presStyleIdx="5" presStyleCnt="6"/>
      <dgm:spPr/>
    </dgm:pt>
    <dgm:pt modelId="{774C7299-00F5-40DA-891C-04348CAAD8D9}" type="pres">
      <dgm:prSet presAssocID="{885C9496-9B91-44E8-B909-0A2267B56A2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nvelope"/>
        </a:ext>
      </dgm:extLst>
    </dgm:pt>
    <dgm:pt modelId="{DD70AB93-8EC2-43F5-BD79-888061C5300B}" type="pres">
      <dgm:prSet presAssocID="{885C9496-9B91-44E8-B909-0A2267B56A25}" presName="spaceRect" presStyleCnt="0"/>
      <dgm:spPr/>
    </dgm:pt>
    <dgm:pt modelId="{E90A2838-872B-4DA8-8176-64B80FBB68B0}" type="pres">
      <dgm:prSet presAssocID="{885C9496-9B91-44E8-B909-0A2267B56A25}" presName="parTx" presStyleLbl="revTx" presStyleIdx="5" presStyleCnt="6">
        <dgm:presLayoutVars>
          <dgm:chMax val="0"/>
          <dgm:chPref val="0"/>
        </dgm:presLayoutVars>
      </dgm:prSet>
      <dgm:spPr/>
    </dgm:pt>
  </dgm:ptLst>
  <dgm:cxnLst>
    <dgm:cxn modelId="{23891112-70AA-402F-BD76-AC829E7087E5}" type="presOf" srcId="{E38B9DBE-3A85-49EB-A33C-60EF05D6FD6F}" destId="{D8255F36-AAF6-44AC-B5FE-F47215C83488}" srcOrd="0" destOrd="0" presId="urn:microsoft.com/office/officeart/2018/2/layout/IconVerticalSolidList"/>
    <dgm:cxn modelId="{C5E4BF1A-0D60-4239-BD13-96F02862F2F8}" srcId="{0A7B3BEC-5FF0-46EF-8E08-1481CD82AEC4}" destId="{885C9496-9B91-44E8-B909-0A2267B56A25}" srcOrd="5" destOrd="0" parTransId="{49ADA338-30F7-4488-8C0E-0A05F4CA66AF}" sibTransId="{46FC68FB-CF8E-45A6-96F9-929109451B13}"/>
    <dgm:cxn modelId="{DF8FC01A-CBF6-49A2-9C1A-35734C146360}" type="presOf" srcId="{885C9496-9B91-44E8-B909-0A2267B56A25}" destId="{E90A2838-872B-4DA8-8176-64B80FBB68B0}" srcOrd="0" destOrd="0" presId="urn:microsoft.com/office/officeart/2018/2/layout/IconVerticalSolidList"/>
    <dgm:cxn modelId="{6027B52B-7488-4DBD-A071-B64C8EC5057E}" type="presOf" srcId="{94BABFA5-72D8-41E0-AA11-146899CF88ED}" destId="{DF39416F-884F-4CD5-9793-0C357D84B81D}" srcOrd="0" destOrd="0" presId="urn:microsoft.com/office/officeart/2018/2/layout/IconVerticalSolidList"/>
    <dgm:cxn modelId="{42462431-0932-458A-8BD5-129B22936D8D}" type="presOf" srcId="{03699F31-BC20-4CBA-AC20-8A757AE6E9D7}" destId="{590AA9ED-5473-4833-A3F9-46D111F1CDCB}" srcOrd="0" destOrd="0" presId="urn:microsoft.com/office/officeart/2018/2/layout/IconVerticalSolidList"/>
    <dgm:cxn modelId="{A6716335-C320-42B6-B6A9-D7571652217C}" srcId="{0A7B3BEC-5FF0-46EF-8E08-1481CD82AEC4}" destId="{03699F31-BC20-4CBA-AC20-8A757AE6E9D7}" srcOrd="0" destOrd="0" parTransId="{C777646D-66BB-47B6-9514-6FB0A19ED41F}" sibTransId="{6EA8DAD9-FF1B-4E39-9447-A6BA65FF7973}"/>
    <dgm:cxn modelId="{D894F772-D91C-44E0-8691-2BDA8D26925C}" srcId="{0A7B3BEC-5FF0-46EF-8E08-1481CD82AEC4}" destId="{4B6FC29B-3EAD-43B0-84AD-0539F9FF24FE}" srcOrd="1" destOrd="0" parTransId="{8EF9B893-E657-44CE-9E38-316777172003}" sibTransId="{5AE086BE-9666-4130-A81E-D15AFC781571}"/>
    <dgm:cxn modelId="{B4564797-22A9-4718-BBD3-5934BA669168}" type="presOf" srcId="{4B6FC29B-3EAD-43B0-84AD-0539F9FF24FE}" destId="{8F8BDFB2-EDA6-41F8-86AC-2D37127A7C37}" srcOrd="0" destOrd="0" presId="urn:microsoft.com/office/officeart/2018/2/layout/IconVerticalSolidList"/>
    <dgm:cxn modelId="{584F999C-A80B-4F41-A2B8-350ADFCE0424}" type="presOf" srcId="{72A88590-E960-480A-AFBD-2DC4361F1373}" destId="{CF684A4D-C60A-4476-829D-C99CE49534C9}" srcOrd="0" destOrd="0" presId="urn:microsoft.com/office/officeart/2018/2/layout/IconVerticalSolidList"/>
    <dgm:cxn modelId="{006406A7-94B6-438B-8029-F48C1A6AA635}" srcId="{0A7B3BEC-5FF0-46EF-8E08-1481CD82AEC4}" destId="{72A88590-E960-480A-AFBD-2DC4361F1373}" srcOrd="3" destOrd="0" parTransId="{184B34A0-DC8B-46BC-819F-8534F700A4A3}" sibTransId="{388E56E4-4BD3-461C-88F6-6301D4E7F88E}"/>
    <dgm:cxn modelId="{2DFBD6CD-EC61-45CC-AB31-F52211A1E7B1}" srcId="{0A7B3BEC-5FF0-46EF-8E08-1481CD82AEC4}" destId="{E38B9DBE-3A85-49EB-A33C-60EF05D6FD6F}" srcOrd="2" destOrd="0" parTransId="{71145D09-D1F9-4002-818D-52650F5AAAB0}" sibTransId="{A594F37F-D62A-4CA8-9AD8-B0D5096D9466}"/>
    <dgm:cxn modelId="{6DD056D4-8D16-4173-AFDC-3C58BDD22C48}" srcId="{0A7B3BEC-5FF0-46EF-8E08-1481CD82AEC4}" destId="{94BABFA5-72D8-41E0-AA11-146899CF88ED}" srcOrd="4" destOrd="0" parTransId="{B98F0653-B1FC-459D-A03A-8AA78818F74C}" sibTransId="{55668AD9-844A-49A7-B5CA-232212CF6FA3}"/>
    <dgm:cxn modelId="{A2926BED-4F34-41CD-819D-B46EEC01C9E6}" type="presOf" srcId="{0A7B3BEC-5FF0-46EF-8E08-1481CD82AEC4}" destId="{E565B629-A0CE-48AF-8614-A3AADA6BCEC6}" srcOrd="0" destOrd="0" presId="urn:microsoft.com/office/officeart/2018/2/layout/IconVerticalSolidList"/>
    <dgm:cxn modelId="{98E98D31-F692-4186-A73A-28DFFF0373EA}" type="presParOf" srcId="{E565B629-A0CE-48AF-8614-A3AADA6BCEC6}" destId="{1F13A60B-AF9B-4D12-B71C-65B0B62F49BC}" srcOrd="0" destOrd="0" presId="urn:microsoft.com/office/officeart/2018/2/layout/IconVerticalSolidList"/>
    <dgm:cxn modelId="{31445DC9-9E15-4234-B823-E770A7A3ADF3}" type="presParOf" srcId="{1F13A60B-AF9B-4D12-B71C-65B0B62F49BC}" destId="{31A2E11F-AE5E-4B62-867A-13A5EE2AD0C8}" srcOrd="0" destOrd="0" presId="urn:microsoft.com/office/officeart/2018/2/layout/IconVerticalSolidList"/>
    <dgm:cxn modelId="{EC4D9C62-6961-4DE9-8839-6AE4092BEB6B}" type="presParOf" srcId="{1F13A60B-AF9B-4D12-B71C-65B0B62F49BC}" destId="{E8929E6D-E27E-4D2C-B164-826268FB360C}" srcOrd="1" destOrd="0" presId="urn:microsoft.com/office/officeart/2018/2/layout/IconVerticalSolidList"/>
    <dgm:cxn modelId="{C0269CF5-8C7B-48F6-AD0C-D6FF90BD055B}" type="presParOf" srcId="{1F13A60B-AF9B-4D12-B71C-65B0B62F49BC}" destId="{07F2869D-7C11-4029-A634-CF076DB5255B}" srcOrd="2" destOrd="0" presId="urn:microsoft.com/office/officeart/2018/2/layout/IconVerticalSolidList"/>
    <dgm:cxn modelId="{46B4FBB0-D0E5-4A95-8944-903B8C5E3B36}" type="presParOf" srcId="{1F13A60B-AF9B-4D12-B71C-65B0B62F49BC}" destId="{590AA9ED-5473-4833-A3F9-46D111F1CDCB}" srcOrd="3" destOrd="0" presId="urn:microsoft.com/office/officeart/2018/2/layout/IconVerticalSolidList"/>
    <dgm:cxn modelId="{75002624-FEF4-48E9-95D4-CEF01FA27543}" type="presParOf" srcId="{E565B629-A0CE-48AF-8614-A3AADA6BCEC6}" destId="{2B9E9346-651F-446C-B39C-337A042AD9C1}" srcOrd="1" destOrd="0" presId="urn:microsoft.com/office/officeart/2018/2/layout/IconVerticalSolidList"/>
    <dgm:cxn modelId="{A8C83BB7-1C58-4D93-BFF7-C0E240125883}" type="presParOf" srcId="{E565B629-A0CE-48AF-8614-A3AADA6BCEC6}" destId="{10B9065C-86D7-4CA8-B85A-08102D970747}" srcOrd="2" destOrd="0" presId="urn:microsoft.com/office/officeart/2018/2/layout/IconVerticalSolidList"/>
    <dgm:cxn modelId="{CF735D37-606C-4FEC-943F-B1A798400E70}" type="presParOf" srcId="{10B9065C-86D7-4CA8-B85A-08102D970747}" destId="{7F4367A0-2942-4156-8BCC-D0EE688A5804}" srcOrd="0" destOrd="0" presId="urn:microsoft.com/office/officeart/2018/2/layout/IconVerticalSolidList"/>
    <dgm:cxn modelId="{D2928245-C766-4F12-B8B8-03DBDCD8966B}" type="presParOf" srcId="{10B9065C-86D7-4CA8-B85A-08102D970747}" destId="{52EBB263-7F04-47E3-A214-FD299A50E85D}" srcOrd="1" destOrd="0" presId="urn:microsoft.com/office/officeart/2018/2/layout/IconVerticalSolidList"/>
    <dgm:cxn modelId="{61210117-DF1E-4CC9-BE24-0E371367A99B}" type="presParOf" srcId="{10B9065C-86D7-4CA8-B85A-08102D970747}" destId="{C6BBBACC-3711-45A1-BAA0-652DFFBCB902}" srcOrd="2" destOrd="0" presId="urn:microsoft.com/office/officeart/2018/2/layout/IconVerticalSolidList"/>
    <dgm:cxn modelId="{79D947F6-F4C4-48BB-86C4-F5A58271C402}" type="presParOf" srcId="{10B9065C-86D7-4CA8-B85A-08102D970747}" destId="{8F8BDFB2-EDA6-41F8-86AC-2D37127A7C37}" srcOrd="3" destOrd="0" presId="urn:microsoft.com/office/officeart/2018/2/layout/IconVerticalSolidList"/>
    <dgm:cxn modelId="{4DC0B072-8608-4EB2-9AD8-AEB691363014}" type="presParOf" srcId="{E565B629-A0CE-48AF-8614-A3AADA6BCEC6}" destId="{FD97798E-1F1F-4A48-B8A2-C99DF48A73B2}" srcOrd="3" destOrd="0" presId="urn:microsoft.com/office/officeart/2018/2/layout/IconVerticalSolidList"/>
    <dgm:cxn modelId="{864DEF2F-C1E1-48F8-991A-B84EB93258D6}" type="presParOf" srcId="{E565B629-A0CE-48AF-8614-A3AADA6BCEC6}" destId="{3F257528-45DF-4836-BF73-B6024F49078F}" srcOrd="4" destOrd="0" presId="urn:microsoft.com/office/officeart/2018/2/layout/IconVerticalSolidList"/>
    <dgm:cxn modelId="{EE787060-4640-4827-855F-12224E0B0B55}" type="presParOf" srcId="{3F257528-45DF-4836-BF73-B6024F49078F}" destId="{216EC530-0BFB-4544-8E7E-C04B9CB22B66}" srcOrd="0" destOrd="0" presId="urn:microsoft.com/office/officeart/2018/2/layout/IconVerticalSolidList"/>
    <dgm:cxn modelId="{6CD86956-DBA7-4C88-9890-4D72210840EC}" type="presParOf" srcId="{3F257528-45DF-4836-BF73-B6024F49078F}" destId="{FF4E30A5-6C9F-441D-A3A9-FD44B0F553ED}" srcOrd="1" destOrd="0" presId="urn:microsoft.com/office/officeart/2018/2/layout/IconVerticalSolidList"/>
    <dgm:cxn modelId="{40771D5A-4143-4E82-820C-548E58B44E37}" type="presParOf" srcId="{3F257528-45DF-4836-BF73-B6024F49078F}" destId="{098DCD1F-E0B4-495B-A0B6-0F4D11CD71A0}" srcOrd="2" destOrd="0" presId="urn:microsoft.com/office/officeart/2018/2/layout/IconVerticalSolidList"/>
    <dgm:cxn modelId="{5093682D-4A34-4866-B19C-B46A310FBDCF}" type="presParOf" srcId="{3F257528-45DF-4836-BF73-B6024F49078F}" destId="{D8255F36-AAF6-44AC-B5FE-F47215C83488}" srcOrd="3" destOrd="0" presId="urn:microsoft.com/office/officeart/2018/2/layout/IconVerticalSolidList"/>
    <dgm:cxn modelId="{44747A7A-E9BB-495E-A1F4-9C5BE226B3CF}" type="presParOf" srcId="{E565B629-A0CE-48AF-8614-A3AADA6BCEC6}" destId="{E2D61D0F-2D68-4240-A208-735D0F016E27}" srcOrd="5" destOrd="0" presId="urn:microsoft.com/office/officeart/2018/2/layout/IconVerticalSolidList"/>
    <dgm:cxn modelId="{B9C93092-BB17-4419-90C4-9D081B95BAD3}" type="presParOf" srcId="{E565B629-A0CE-48AF-8614-A3AADA6BCEC6}" destId="{C36A3CA3-5E8F-4441-B52A-BC4DB7BD379E}" srcOrd="6" destOrd="0" presId="urn:microsoft.com/office/officeart/2018/2/layout/IconVerticalSolidList"/>
    <dgm:cxn modelId="{C09196F6-90C2-4A43-BC53-3468AAE44042}" type="presParOf" srcId="{C36A3CA3-5E8F-4441-B52A-BC4DB7BD379E}" destId="{1567988C-A672-4D89-BF34-FE5DD386CE4B}" srcOrd="0" destOrd="0" presId="urn:microsoft.com/office/officeart/2018/2/layout/IconVerticalSolidList"/>
    <dgm:cxn modelId="{4075565E-37E1-4BF7-8846-A8FFCFF2283F}" type="presParOf" srcId="{C36A3CA3-5E8F-4441-B52A-BC4DB7BD379E}" destId="{C1C48846-BBAC-4451-9A57-9A6A2A1F843C}" srcOrd="1" destOrd="0" presId="urn:microsoft.com/office/officeart/2018/2/layout/IconVerticalSolidList"/>
    <dgm:cxn modelId="{7CE48AE9-25EF-4AAE-A40B-D091DD1D2932}" type="presParOf" srcId="{C36A3CA3-5E8F-4441-B52A-BC4DB7BD379E}" destId="{7E1F81F1-84CC-4D35-8753-1F12964C94C3}" srcOrd="2" destOrd="0" presId="urn:microsoft.com/office/officeart/2018/2/layout/IconVerticalSolidList"/>
    <dgm:cxn modelId="{EC88E5C4-ADDB-4952-B656-B14FB34A2A0F}" type="presParOf" srcId="{C36A3CA3-5E8F-4441-B52A-BC4DB7BD379E}" destId="{CF684A4D-C60A-4476-829D-C99CE49534C9}" srcOrd="3" destOrd="0" presId="urn:microsoft.com/office/officeart/2018/2/layout/IconVerticalSolidList"/>
    <dgm:cxn modelId="{CC9EBB8E-83C8-40A3-838D-E5AD1199610E}" type="presParOf" srcId="{E565B629-A0CE-48AF-8614-A3AADA6BCEC6}" destId="{D71C77AF-B8EC-4272-8A44-93E1B43322C7}" srcOrd="7" destOrd="0" presId="urn:microsoft.com/office/officeart/2018/2/layout/IconVerticalSolidList"/>
    <dgm:cxn modelId="{AD6475DB-9C99-4131-8CD1-535190E423D3}" type="presParOf" srcId="{E565B629-A0CE-48AF-8614-A3AADA6BCEC6}" destId="{376F0816-AAF8-4A9C-A81D-1C0C9B4B36C2}" srcOrd="8" destOrd="0" presId="urn:microsoft.com/office/officeart/2018/2/layout/IconVerticalSolidList"/>
    <dgm:cxn modelId="{623716B3-4469-4B08-9B52-90EF026FF83C}" type="presParOf" srcId="{376F0816-AAF8-4A9C-A81D-1C0C9B4B36C2}" destId="{5B008231-42F6-4C0F-AC98-B9FACC85D82A}" srcOrd="0" destOrd="0" presId="urn:microsoft.com/office/officeart/2018/2/layout/IconVerticalSolidList"/>
    <dgm:cxn modelId="{E0404902-7905-40FB-BCE2-80C34D55636F}" type="presParOf" srcId="{376F0816-AAF8-4A9C-A81D-1C0C9B4B36C2}" destId="{CB9819C4-B203-40B7-8A86-4BCE917CD0F2}" srcOrd="1" destOrd="0" presId="urn:microsoft.com/office/officeart/2018/2/layout/IconVerticalSolidList"/>
    <dgm:cxn modelId="{54DD38EF-27FB-4DE8-85AB-E9ABCBB27748}" type="presParOf" srcId="{376F0816-AAF8-4A9C-A81D-1C0C9B4B36C2}" destId="{6CE84CA0-EA4B-4839-B45D-1F75D1158444}" srcOrd="2" destOrd="0" presId="urn:microsoft.com/office/officeart/2018/2/layout/IconVerticalSolidList"/>
    <dgm:cxn modelId="{A61A4D3C-14E5-4568-9750-508CDD1491FB}" type="presParOf" srcId="{376F0816-AAF8-4A9C-A81D-1C0C9B4B36C2}" destId="{DF39416F-884F-4CD5-9793-0C357D84B81D}" srcOrd="3" destOrd="0" presId="urn:microsoft.com/office/officeart/2018/2/layout/IconVerticalSolidList"/>
    <dgm:cxn modelId="{855501C5-2390-44BB-A968-4529EE2C93B0}" type="presParOf" srcId="{E565B629-A0CE-48AF-8614-A3AADA6BCEC6}" destId="{67491817-929A-414E-8578-B729EB73C7D4}" srcOrd="9" destOrd="0" presId="urn:microsoft.com/office/officeart/2018/2/layout/IconVerticalSolidList"/>
    <dgm:cxn modelId="{3F0C54A7-DA32-467D-B30C-2F2670A99D67}" type="presParOf" srcId="{E565B629-A0CE-48AF-8614-A3AADA6BCEC6}" destId="{856817D7-2EDE-4748-8D5F-6F5879C9E671}" srcOrd="10" destOrd="0" presId="urn:microsoft.com/office/officeart/2018/2/layout/IconVerticalSolidList"/>
    <dgm:cxn modelId="{52A057FC-1B77-4D39-81B2-278E4D195CBC}" type="presParOf" srcId="{856817D7-2EDE-4748-8D5F-6F5879C9E671}" destId="{E609774B-C5D2-4354-9293-E58051008E93}" srcOrd="0" destOrd="0" presId="urn:microsoft.com/office/officeart/2018/2/layout/IconVerticalSolidList"/>
    <dgm:cxn modelId="{C301014C-BBC5-4C6C-A6B6-E08DBA5B23C3}" type="presParOf" srcId="{856817D7-2EDE-4748-8D5F-6F5879C9E671}" destId="{774C7299-00F5-40DA-891C-04348CAAD8D9}" srcOrd="1" destOrd="0" presId="urn:microsoft.com/office/officeart/2018/2/layout/IconVerticalSolidList"/>
    <dgm:cxn modelId="{A6AC8039-1E2B-4266-A703-DAFD417860B3}" type="presParOf" srcId="{856817D7-2EDE-4748-8D5F-6F5879C9E671}" destId="{DD70AB93-8EC2-43F5-BD79-888061C5300B}" srcOrd="2" destOrd="0" presId="urn:microsoft.com/office/officeart/2018/2/layout/IconVerticalSolidList"/>
    <dgm:cxn modelId="{5F368FEB-DD49-431E-91DB-B2E474DF12E8}" type="presParOf" srcId="{856817D7-2EDE-4748-8D5F-6F5879C9E671}" destId="{E90A2838-872B-4DA8-8176-64B80FBB68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7B3BEC-5FF0-46EF-8E08-1481CD82AEC4}" type="doc">
      <dgm:prSet loTypeId="urn:microsoft.com/office/officeart/2005/8/layout/process4" loCatId="process" qsTypeId="urn:microsoft.com/office/officeart/2005/8/quickstyle/simple5" qsCatId="simple" csTypeId="urn:microsoft.com/office/officeart/2005/8/colors/accent3_2" csCatId="accent3" phldr="1"/>
      <dgm:spPr/>
    </dgm:pt>
    <dgm:pt modelId="{E38B9DBE-3A85-49EB-A33C-60EF05D6FD6F}">
      <dgm:prSet phldrT="[Text]"/>
      <dgm:spPr/>
      <dgm:t>
        <a:bodyPr/>
        <a:lstStyle/>
        <a:p>
          <a:r>
            <a:rPr lang="en-US" dirty="0"/>
            <a:t>Once application is submitted in the portal, OHA THW Staff review the application (up to 1 week) </a:t>
          </a:r>
        </a:p>
      </dgm:t>
    </dgm:pt>
    <dgm:pt modelId="{71145D09-D1F9-4002-818D-52650F5AAAB0}" type="parTrans" cxnId="{2DFBD6CD-EC61-45CC-AB31-F52211A1E7B1}">
      <dgm:prSet/>
      <dgm:spPr/>
      <dgm:t>
        <a:bodyPr/>
        <a:lstStyle/>
        <a:p>
          <a:endParaRPr lang="en-US"/>
        </a:p>
      </dgm:t>
    </dgm:pt>
    <dgm:pt modelId="{A594F37F-D62A-4CA8-9AD8-B0D5096D9466}" type="sibTrans" cxnId="{2DFBD6CD-EC61-45CC-AB31-F52211A1E7B1}">
      <dgm:prSet/>
      <dgm:spPr/>
      <dgm:t>
        <a:bodyPr/>
        <a:lstStyle/>
        <a:p>
          <a:endParaRPr lang="en-US"/>
        </a:p>
      </dgm:t>
    </dgm:pt>
    <dgm:pt modelId="{94BABFA5-72D8-41E0-AA11-146899CF88ED}">
      <dgm:prSet phldrT="[Text]"/>
      <dgm:spPr/>
      <dgm:t>
        <a:bodyPr/>
        <a:lstStyle/>
        <a:p>
          <a:r>
            <a:rPr lang="en-US" dirty="0"/>
            <a:t>When consent is received, The BCU will determine if fingerprints are needed. OHA staff will email the applicant letter, if requested. When all information is received, the background check continues. This process takes 4 to 6 weeks</a:t>
          </a:r>
        </a:p>
      </dgm:t>
    </dgm:pt>
    <dgm:pt modelId="{B98F0653-B1FC-459D-A03A-8AA78818F74C}" type="parTrans" cxnId="{6DD056D4-8D16-4173-AFDC-3C58BDD22C48}">
      <dgm:prSet/>
      <dgm:spPr/>
      <dgm:t>
        <a:bodyPr/>
        <a:lstStyle/>
        <a:p>
          <a:endParaRPr lang="en-US"/>
        </a:p>
      </dgm:t>
    </dgm:pt>
    <dgm:pt modelId="{55668AD9-844A-49A7-B5CA-232212CF6FA3}" type="sibTrans" cxnId="{6DD056D4-8D16-4173-AFDC-3C58BDD22C48}">
      <dgm:prSet/>
      <dgm:spPr/>
      <dgm:t>
        <a:bodyPr/>
        <a:lstStyle/>
        <a:p>
          <a:endParaRPr lang="en-US"/>
        </a:p>
      </dgm:t>
    </dgm:pt>
    <dgm:pt modelId="{885C9496-9B91-44E8-B909-0A2267B56A25}">
      <dgm:prSet phldrT="[Text]"/>
      <dgm:spPr/>
      <dgm:t>
        <a:bodyPr/>
        <a:lstStyle/>
        <a:p>
          <a:r>
            <a:rPr lang="en-US" dirty="0"/>
            <a:t>The BCU will notify THW staff when there is a determination. If approved, a determination letter with the THW Registry Number will be sent to the applicant via email. If an applicant doesn’t pass, the BCU will send a letter with instructions</a:t>
          </a:r>
        </a:p>
      </dgm:t>
    </dgm:pt>
    <dgm:pt modelId="{49ADA338-30F7-4488-8C0E-0A05F4CA66AF}" type="parTrans" cxnId="{C5E4BF1A-0D60-4239-BD13-96F02862F2F8}">
      <dgm:prSet/>
      <dgm:spPr/>
      <dgm:t>
        <a:bodyPr/>
        <a:lstStyle/>
        <a:p>
          <a:endParaRPr lang="en-US"/>
        </a:p>
      </dgm:t>
    </dgm:pt>
    <dgm:pt modelId="{46FC68FB-CF8E-45A6-96F9-929109451B13}" type="sibTrans" cxnId="{C5E4BF1A-0D60-4239-BD13-96F02862F2F8}">
      <dgm:prSet/>
      <dgm:spPr/>
      <dgm:t>
        <a:bodyPr/>
        <a:lstStyle/>
        <a:p>
          <a:endParaRPr lang="en-US"/>
        </a:p>
      </dgm:t>
    </dgm:pt>
    <dgm:pt modelId="{0D7232AC-D320-4060-B183-30DC98D2FB6D}">
      <dgm:prSet phldrT="[Text]"/>
      <dgm:spPr/>
      <dgm:t>
        <a:bodyPr/>
        <a:lstStyle/>
        <a:p>
          <a:r>
            <a:rPr lang="en-US" dirty="0"/>
            <a:t>If all required documents are in the application, a THW staff member submits a background check request to the Background Check Unit (BCU) and the BCU will immediately email the applicant requesting consent </a:t>
          </a:r>
        </a:p>
      </dgm:t>
    </dgm:pt>
    <dgm:pt modelId="{6215BB77-6B5E-43B5-B42E-566EDE453F8E}" type="parTrans" cxnId="{CCA27EF3-CDAE-4B7E-8FAB-94E2E1D1AF26}">
      <dgm:prSet/>
      <dgm:spPr/>
    </dgm:pt>
    <dgm:pt modelId="{2C858CB6-FCD9-4EB9-978B-24EE06FA5B66}" type="sibTrans" cxnId="{CCA27EF3-CDAE-4B7E-8FAB-94E2E1D1AF26}">
      <dgm:prSet/>
      <dgm:spPr/>
    </dgm:pt>
    <dgm:pt modelId="{68E6A706-7685-4EFA-B4B0-60F9B9985695}">
      <dgm:prSet phldrT="[Text]"/>
      <dgm:spPr/>
      <dgm:t>
        <a:bodyPr/>
        <a:lstStyle/>
        <a:p>
          <a:r>
            <a:rPr lang="en-US" dirty="0"/>
            <a:t>Occasionally, more information from the applicant is requested. The BCU will notify both the applicant and the THW staff member when more information is needed through a letter. </a:t>
          </a:r>
        </a:p>
      </dgm:t>
    </dgm:pt>
    <dgm:pt modelId="{844B5CED-9C00-4A2B-852B-C34A00CB5676}" type="parTrans" cxnId="{8E480B91-D80E-48E2-A622-7CBD88CC60FF}">
      <dgm:prSet/>
      <dgm:spPr/>
    </dgm:pt>
    <dgm:pt modelId="{3AC57A8E-664D-45E0-9509-EDABD301EFB8}" type="sibTrans" cxnId="{8E480B91-D80E-48E2-A622-7CBD88CC60FF}">
      <dgm:prSet/>
      <dgm:spPr/>
    </dgm:pt>
    <dgm:pt modelId="{DC7B6FEC-A74B-4C1F-B9B4-3C51FEFF3209}" type="pres">
      <dgm:prSet presAssocID="{0A7B3BEC-5FF0-46EF-8E08-1481CD82AEC4}" presName="Name0" presStyleCnt="0">
        <dgm:presLayoutVars>
          <dgm:dir/>
          <dgm:animLvl val="lvl"/>
          <dgm:resizeHandles val="exact"/>
        </dgm:presLayoutVars>
      </dgm:prSet>
      <dgm:spPr/>
    </dgm:pt>
    <dgm:pt modelId="{FCAFBA57-4394-40B0-8343-09A14691D9EB}" type="pres">
      <dgm:prSet presAssocID="{885C9496-9B91-44E8-B909-0A2267B56A25}" presName="boxAndChildren" presStyleCnt="0"/>
      <dgm:spPr/>
    </dgm:pt>
    <dgm:pt modelId="{6E9C9AF5-5EAD-41ED-988A-55FC8E172237}" type="pres">
      <dgm:prSet presAssocID="{885C9496-9B91-44E8-B909-0A2267B56A25}" presName="parentTextBox" presStyleLbl="node1" presStyleIdx="0" presStyleCnt="5"/>
      <dgm:spPr/>
    </dgm:pt>
    <dgm:pt modelId="{6808065C-4D25-4E42-BFD9-438CB43F823B}" type="pres">
      <dgm:prSet presAssocID="{3AC57A8E-664D-45E0-9509-EDABD301EFB8}" presName="sp" presStyleCnt="0"/>
      <dgm:spPr/>
    </dgm:pt>
    <dgm:pt modelId="{6CAFDD6A-C050-4A00-903F-198599ABD2B4}" type="pres">
      <dgm:prSet presAssocID="{68E6A706-7685-4EFA-B4B0-60F9B9985695}" presName="arrowAndChildren" presStyleCnt="0"/>
      <dgm:spPr/>
    </dgm:pt>
    <dgm:pt modelId="{01AEAE07-08AB-488B-A745-FCD365408C55}" type="pres">
      <dgm:prSet presAssocID="{68E6A706-7685-4EFA-B4B0-60F9B9985695}" presName="parentTextArrow" presStyleLbl="node1" presStyleIdx="1" presStyleCnt="5"/>
      <dgm:spPr/>
    </dgm:pt>
    <dgm:pt modelId="{ABE121DD-E31B-45CB-A169-E99E77AF13F0}" type="pres">
      <dgm:prSet presAssocID="{55668AD9-844A-49A7-B5CA-232212CF6FA3}" presName="sp" presStyleCnt="0"/>
      <dgm:spPr/>
    </dgm:pt>
    <dgm:pt modelId="{F077D277-09E0-48AC-A7CD-46470713B3D2}" type="pres">
      <dgm:prSet presAssocID="{94BABFA5-72D8-41E0-AA11-146899CF88ED}" presName="arrowAndChildren" presStyleCnt="0"/>
      <dgm:spPr/>
    </dgm:pt>
    <dgm:pt modelId="{522BB12C-F7C8-4195-9C1E-1AD05A4BDE60}" type="pres">
      <dgm:prSet presAssocID="{94BABFA5-72D8-41E0-AA11-146899CF88ED}" presName="parentTextArrow" presStyleLbl="node1" presStyleIdx="2" presStyleCnt="5"/>
      <dgm:spPr/>
    </dgm:pt>
    <dgm:pt modelId="{CB2D589E-539E-4697-AEF2-FD3C06A9BE60}" type="pres">
      <dgm:prSet presAssocID="{2C858CB6-FCD9-4EB9-978B-24EE06FA5B66}" presName="sp" presStyleCnt="0"/>
      <dgm:spPr/>
    </dgm:pt>
    <dgm:pt modelId="{864FCF6E-6BCC-4522-B103-3484C45AEAA8}" type="pres">
      <dgm:prSet presAssocID="{0D7232AC-D320-4060-B183-30DC98D2FB6D}" presName="arrowAndChildren" presStyleCnt="0"/>
      <dgm:spPr/>
    </dgm:pt>
    <dgm:pt modelId="{6B8159B8-7AD5-4AAA-BFEA-1C15CA5FC446}" type="pres">
      <dgm:prSet presAssocID="{0D7232AC-D320-4060-B183-30DC98D2FB6D}" presName="parentTextArrow" presStyleLbl="node1" presStyleIdx="3" presStyleCnt="5"/>
      <dgm:spPr/>
    </dgm:pt>
    <dgm:pt modelId="{8CA29D24-FD22-427B-B49B-57C12A2D2C24}" type="pres">
      <dgm:prSet presAssocID="{A594F37F-D62A-4CA8-9AD8-B0D5096D9466}" presName="sp" presStyleCnt="0"/>
      <dgm:spPr/>
    </dgm:pt>
    <dgm:pt modelId="{BB253BA2-60CA-489A-ABFB-EC2F8B2DB5BC}" type="pres">
      <dgm:prSet presAssocID="{E38B9DBE-3A85-49EB-A33C-60EF05D6FD6F}" presName="arrowAndChildren" presStyleCnt="0"/>
      <dgm:spPr/>
    </dgm:pt>
    <dgm:pt modelId="{C98E9CD3-29E2-49C5-8AD4-1BCFFBAF3DE1}" type="pres">
      <dgm:prSet presAssocID="{E38B9DBE-3A85-49EB-A33C-60EF05D6FD6F}" presName="parentTextArrow" presStyleLbl="node1" presStyleIdx="4" presStyleCnt="5"/>
      <dgm:spPr/>
    </dgm:pt>
  </dgm:ptLst>
  <dgm:cxnLst>
    <dgm:cxn modelId="{C5E4BF1A-0D60-4239-BD13-96F02862F2F8}" srcId="{0A7B3BEC-5FF0-46EF-8E08-1481CD82AEC4}" destId="{885C9496-9B91-44E8-B909-0A2267B56A25}" srcOrd="4" destOrd="0" parTransId="{49ADA338-30F7-4488-8C0E-0A05F4CA66AF}" sibTransId="{46FC68FB-CF8E-45A6-96F9-929109451B13}"/>
    <dgm:cxn modelId="{E460116C-622E-42C6-9BC4-860472D4A4C9}" type="presOf" srcId="{0A7B3BEC-5FF0-46EF-8E08-1481CD82AEC4}" destId="{DC7B6FEC-A74B-4C1F-B9B4-3C51FEFF3209}" srcOrd="0" destOrd="0" presId="urn:microsoft.com/office/officeart/2005/8/layout/process4"/>
    <dgm:cxn modelId="{1ABB1C56-8F46-4C99-BAAF-85D13A6C5730}" type="presOf" srcId="{E38B9DBE-3A85-49EB-A33C-60EF05D6FD6F}" destId="{C98E9CD3-29E2-49C5-8AD4-1BCFFBAF3DE1}" srcOrd="0" destOrd="0" presId="urn:microsoft.com/office/officeart/2005/8/layout/process4"/>
    <dgm:cxn modelId="{573A565A-38B0-4243-B49D-42BE24679D97}" type="presOf" srcId="{0D7232AC-D320-4060-B183-30DC98D2FB6D}" destId="{6B8159B8-7AD5-4AAA-BFEA-1C15CA5FC446}" srcOrd="0" destOrd="0" presId="urn:microsoft.com/office/officeart/2005/8/layout/process4"/>
    <dgm:cxn modelId="{4E152C90-FF5A-417C-94B0-34D665C28535}" type="presOf" srcId="{68E6A706-7685-4EFA-B4B0-60F9B9985695}" destId="{01AEAE07-08AB-488B-A745-FCD365408C55}" srcOrd="0" destOrd="0" presId="urn:microsoft.com/office/officeart/2005/8/layout/process4"/>
    <dgm:cxn modelId="{8E480B91-D80E-48E2-A622-7CBD88CC60FF}" srcId="{0A7B3BEC-5FF0-46EF-8E08-1481CD82AEC4}" destId="{68E6A706-7685-4EFA-B4B0-60F9B9985695}" srcOrd="3" destOrd="0" parTransId="{844B5CED-9C00-4A2B-852B-C34A00CB5676}" sibTransId="{3AC57A8E-664D-45E0-9509-EDABD301EFB8}"/>
    <dgm:cxn modelId="{797145BE-4E6D-4F7A-AA31-FC3FD24C57FD}" type="presOf" srcId="{94BABFA5-72D8-41E0-AA11-146899CF88ED}" destId="{522BB12C-F7C8-4195-9C1E-1AD05A4BDE60}" srcOrd="0" destOrd="0" presId="urn:microsoft.com/office/officeart/2005/8/layout/process4"/>
    <dgm:cxn modelId="{2DFBD6CD-EC61-45CC-AB31-F52211A1E7B1}" srcId="{0A7B3BEC-5FF0-46EF-8E08-1481CD82AEC4}" destId="{E38B9DBE-3A85-49EB-A33C-60EF05D6FD6F}" srcOrd="0" destOrd="0" parTransId="{71145D09-D1F9-4002-818D-52650F5AAAB0}" sibTransId="{A594F37F-D62A-4CA8-9AD8-B0D5096D9466}"/>
    <dgm:cxn modelId="{6DD056D4-8D16-4173-AFDC-3C58BDD22C48}" srcId="{0A7B3BEC-5FF0-46EF-8E08-1481CD82AEC4}" destId="{94BABFA5-72D8-41E0-AA11-146899CF88ED}" srcOrd="2" destOrd="0" parTransId="{B98F0653-B1FC-459D-A03A-8AA78818F74C}" sibTransId="{55668AD9-844A-49A7-B5CA-232212CF6FA3}"/>
    <dgm:cxn modelId="{772FF8D8-E3CD-4A54-855A-D0C926E02934}" type="presOf" srcId="{885C9496-9B91-44E8-B909-0A2267B56A25}" destId="{6E9C9AF5-5EAD-41ED-988A-55FC8E172237}" srcOrd="0" destOrd="0" presId="urn:microsoft.com/office/officeart/2005/8/layout/process4"/>
    <dgm:cxn modelId="{CCA27EF3-CDAE-4B7E-8FAB-94E2E1D1AF26}" srcId="{0A7B3BEC-5FF0-46EF-8E08-1481CD82AEC4}" destId="{0D7232AC-D320-4060-B183-30DC98D2FB6D}" srcOrd="1" destOrd="0" parTransId="{6215BB77-6B5E-43B5-B42E-566EDE453F8E}" sibTransId="{2C858CB6-FCD9-4EB9-978B-24EE06FA5B66}"/>
    <dgm:cxn modelId="{2444724A-77B1-472C-815B-DF553EB13B3D}" type="presParOf" srcId="{DC7B6FEC-A74B-4C1F-B9B4-3C51FEFF3209}" destId="{FCAFBA57-4394-40B0-8343-09A14691D9EB}" srcOrd="0" destOrd="0" presId="urn:microsoft.com/office/officeart/2005/8/layout/process4"/>
    <dgm:cxn modelId="{10DF747F-52B8-4D64-9218-D9405D0716F2}" type="presParOf" srcId="{FCAFBA57-4394-40B0-8343-09A14691D9EB}" destId="{6E9C9AF5-5EAD-41ED-988A-55FC8E172237}" srcOrd="0" destOrd="0" presId="urn:microsoft.com/office/officeart/2005/8/layout/process4"/>
    <dgm:cxn modelId="{585FB6B1-62A5-46AA-B3A2-53165AEEEFEE}" type="presParOf" srcId="{DC7B6FEC-A74B-4C1F-B9B4-3C51FEFF3209}" destId="{6808065C-4D25-4E42-BFD9-438CB43F823B}" srcOrd="1" destOrd="0" presId="urn:microsoft.com/office/officeart/2005/8/layout/process4"/>
    <dgm:cxn modelId="{07154291-7BF5-403F-8BBC-A7338CAD02C8}" type="presParOf" srcId="{DC7B6FEC-A74B-4C1F-B9B4-3C51FEFF3209}" destId="{6CAFDD6A-C050-4A00-903F-198599ABD2B4}" srcOrd="2" destOrd="0" presId="urn:microsoft.com/office/officeart/2005/8/layout/process4"/>
    <dgm:cxn modelId="{AC97E8D0-8962-46A8-8C50-EF7DC64641C9}" type="presParOf" srcId="{6CAFDD6A-C050-4A00-903F-198599ABD2B4}" destId="{01AEAE07-08AB-488B-A745-FCD365408C55}" srcOrd="0" destOrd="0" presId="urn:microsoft.com/office/officeart/2005/8/layout/process4"/>
    <dgm:cxn modelId="{1FC30D7A-DF0C-4111-B8A4-0B8FE01A75B8}" type="presParOf" srcId="{DC7B6FEC-A74B-4C1F-B9B4-3C51FEFF3209}" destId="{ABE121DD-E31B-45CB-A169-E99E77AF13F0}" srcOrd="3" destOrd="0" presId="urn:microsoft.com/office/officeart/2005/8/layout/process4"/>
    <dgm:cxn modelId="{9A5D1000-0BD3-4368-83BA-47CB82F1F65C}" type="presParOf" srcId="{DC7B6FEC-A74B-4C1F-B9B4-3C51FEFF3209}" destId="{F077D277-09E0-48AC-A7CD-46470713B3D2}" srcOrd="4" destOrd="0" presId="urn:microsoft.com/office/officeart/2005/8/layout/process4"/>
    <dgm:cxn modelId="{95AFF3A7-EA02-46ED-9C86-EBAFBD8FB7E8}" type="presParOf" srcId="{F077D277-09E0-48AC-A7CD-46470713B3D2}" destId="{522BB12C-F7C8-4195-9C1E-1AD05A4BDE60}" srcOrd="0" destOrd="0" presId="urn:microsoft.com/office/officeart/2005/8/layout/process4"/>
    <dgm:cxn modelId="{C83418D3-7235-4D6A-95BD-16DF4E75B712}" type="presParOf" srcId="{DC7B6FEC-A74B-4C1F-B9B4-3C51FEFF3209}" destId="{CB2D589E-539E-4697-AEF2-FD3C06A9BE60}" srcOrd="5" destOrd="0" presId="urn:microsoft.com/office/officeart/2005/8/layout/process4"/>
    <dgm:cxn modelId="{B0ACFFC7-6140-4809-B2BF-24A3E0DFFA21}" type="presParOf" srcId="{DC7B6FEC-A74B-4C1F-B9B4-3C51FEFF3209}" destId="{864FCF6E-6BCC-4522-B103-3484C45AEAA8}" srcOrd="6" destOrd="0" presId="urn:microsoft.com/office/officeart/2005/8/layout/process4"/>
    <dgm:cxn modelId="{2221C9AA-5F0F-4702-ABFD-5F9DCF55E3A5}" type="presParOf" srcId="{864FCF6E-6BCC-4522-B103-3484C45AEAA8}" destId="{6B8159B8-7AD5-4AAA-BFEA-1C15CA5FC446}" srcOrd="0" destOrd="0" presId="urn:microsoft.com/office/officeart/2005/8/layout/process4"/>
    <dgm:cxn modelId="{403500E9-A397-4ADD-9685-C956E4E4E4CB}" type="presParOf" srcId="{DC7B6FEC-A74B-4C1F-B9B4-3C51FEFF3209}" destId="{8CA29D24-FD22-427B-B49B-57C12A2D2C24}" srcOrd="7" destOrd="0" presId="urn:microsoft.com/office/officeart/2005/8/layout/process4"/>
    <dgm:cxn modelId="{2DCFB577-541F-4900-80CE-928376CB34AC}" type="presParOf" srcId="{DC7B6FEC-A74B-4C1F-B9B4-3C51FEFF3209}" destId="{BB253BA2-60CA-489A-ABFB-EC2F8B2DB5BC}" srcOrd="8" destOrd="0" presId="urn:microsoft.com/office/officeart/2005/8/layout/process4"/>
    <dgm:cxn modelId="{AAA1A1A6-AAB9-4117-AC27-789C8863CF72}" type="presParOf" srcId="{BB253BA2-60CA-489A-ABFB-EC2F8B2DB5BC}" destId="{C98E9CD3-29E2-49C5-8AD4-1BCFFBAF3DE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C80182-A5DE-4B78-9A29-99EA586B44B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538D21-9DBA-41B6-98FA-93101DCEF775}">
      <dgm:prSet/>
      <dgm:spPr/>
      <dgm:t>
        <a:bodyPr/>
        <a:lstStyle/>
        <a:p>
          <a:pPr>
            <a:lnSpc>
              <a:spcPct val="100000"/>
            </a:lnSpc>
          </a:pPr>
          <a:r>
            <a:rPr lang="en-US" dirty="0"/>
            <a:t>You only have SEVEN (7) days to log in to the ORCHARDS BCU applicant portal and give your consent to run your background check</a:t>
          </a:r>
        </a:p>
      </dgm:t>
    </dgm:pt>
    <dgm:pt modelId="{67552400-6748-431D-8644-5F4FE25233C7}" type="parTrans" cxnId="{92A26FAF-B243-4515-AB5C-2E8750E0ACC4}">
      <dgm:prSet/>
      <dgm:spPr/>
      <dgm:t>
        <a:bodyPr/>
        <a:lstStyle/>
        <a:p>
          <a:endParaRPr lang="en-US"/>
        </a:p>
      </dgm:t>
    </dgm:pt>
    <dgm:pt modelId="{9BAEA749-BBEA-4973-AF6F-BE54554C98E1}" type="sibTrans" cxnId="{92A26FAF-B243-4515-AB5C-2E8750E0ACC4}">
      <dgm:prSet/>
      <dgm:spPr/>
      <dgm:t>
        <a:bodyPr/>
        <a:lstStyle/>
        <a:p>
          <a:endParaRPr lang="en-US"/>
        </a:p>
      </dgm:t>
    </dgm:pt>
    <dgm:pt modelId="{6FF6DFFE-C8F4-4C50-944A-D1A6CB00CC8C}">
      <dgm:prSet/>
      <dgm:spPr/>
      <dgm:t>
        <a:bodyPr/>
        <a:lstStyle/>
        <a:p>
          <a:pPr>
            <a:lnSpc>
              <a:spcPct val="100000"/>
            </a:lnSpc>
          </a:pPr>
          <a:r>
            <a:rPr lang="en-US" dirty="0"/>
            <a:t>Not everyone will need to get fingerprinted</a:t>
          </a:r>
        </a:p>
      </dgm:t>
    </dgm:pt>
    <dgm:pt modelId="{1E369C91-B813-484F-83C7-A9283C723412}" type="parTrans" cxnId="{E4844238-8B4B-4886-B4BF-DE7A3BDB1F19}">
      <dgm:prSet/>
      <dgm:spPr/>
      <dgm:t>
        <a:bodyPr/>
        <a:lstStyle/>
        <a:p>
          <a:endParaRPr lang="en-US"/>
        </a:p>
      </dgm:t>
    </dgm:pt>
    <dgm:pt modelId="{4E297F62-ED1F-4503-9768-F4F4978758D7}" type="sibTrans" cxnId="{E4844238-8B4B-4886-B4BF-DE7A3BDB1F19}">
      <dgm:prSet/>
      <dgm:spPr/>
      <dgm:t>
        <a:bodyPr/>
        <a:lstStyle/>
        <a:p>
          <a:endParaRPr lang="en-US"/>
        </a:p>
      </dgm:t>
    </dgm:pt>
    <dgm:pt modelId="{E77E4ABF-26F1-47BE-A875-7FA28A1F0698}">
      <dgm:prSet/>
      <dgm:spPr/>
      <dgm:t>
        <a:bodyPr/>
        <a:lstStyle/>
        <a:p>
          <a:pPr>
            <a:lnSpc>
              <a:spcPct val="100000"/>
            </a:lnSpc>
          </a:pPr>
          <a:r>
            <a:rPr lang="en-US" dirty="0"/>
            <a:t>If you are asked to get fingerprints, you have around one month to get your fingerprints submitted. The deadline is in the letter.</a:t>
          </a:r>
        </a:p>
      </dgm:t>
    </dgm:pt>
    <dgm:pt modelId="{F537A96B-B1E0-44F5-9A88-198EAB9AAD34}" type="parTrans" cxnId="{08AB31A3-27F1-4FE8-8A8C-03BC0A99A81E}">
      <dgm:prSet/>
      <dgm:spPr/>
      <dgm:t>
        <a:bodyPr/>
        <a:lstStyle/>
        <a:p>
          <a:endParaRPr lang="en-US"/>
        </a:p>
      </dgm:t>
    </dgm:pt>
    <dgm:pt modelId="{ED86E620-0291-454C-83D7-61C8973E3AE3}" type="sibTrans" cxnId="{08AB31A3-27F1-4FE8-8A8C-03BC0A99A81E}">
      <dgm:prSet/>
      <dgm:spPr/>
      <dgm:t>
        <a:bodyPr/>
        <a:lstStyle/>
        <a:p>
          <a:endParaRPr lang="en-US"/>
        </a:p>
      </dgm:t>
    </dgm:pt>
    <dgm:pt modelId="{68460984-E1E0-4635-ACEA-33824D1C53CE}">
      <dgm:prSet/>
      <dgm:spPr/>
      <dgm:t>
        <a:bodyPr/>
        <a:lstStyle/>
        <a:p>
          <a:pPr>
            <a:lnSpc>
              <a:spcPct val="100000"/>
            </a:lnSpc>
          </a:pPr>
          <a:r>
            <a:rPr lang="en-US" dirty="0"/>
            <a:t>Check your junk/spam folders! ORCHARDS BCU and OHA THW emails often get sent there</a:t>
          </a:r>
        </a:p>
      </dgm:t>
    </dgm:pt>
    <dgm:pt modelId="{5894C46E-1EF8-4882-8348-DFD8E3C6F840}" type="parTrans" cxnId="{59AE7CC7-E793-462D-9A90-393CED80064A}">
      <dgm:prSet/>
      <dgm:spPr/>
      <dgm:t>
        <a:bodyPr/>
        <a:lstStyle/>
        <a:p>
          <a:endParaRPr lang="en-US"/>
        </a:p>
      </dgm:t>
    </dgm:pt>
    <dgm:pt modelId="{3925A15C-AFBE-4AEF-AB90-E48961751570}" type="sibTrans" cxnId="{59AE7CC7-E793-462D-9A90-393CED80064A}">
      <dgm:prSet/>
      <dgm:spPr/>
      <dgm:t>
        <a:bodyPr/>
        <a:lstStyle/>
        <a:p>
          <a:endParaRPr lang="en-US"/>
        </a:p>
      </dgm:t>
    </dgm:pt>
    <dgm:pt modelId="{C43500B8-5C07-4997-8C6B-C2EAAD1BF9E5}">
      <dgm:prSet/>
      <dgm:spPr/>
      <dgm:t>
        <a:bodyPr/>
        <a:lstStyle/>
        <a:p>
          <a:pPr>
            <a:lnSpc>
              <a:spcPct val="100000"/>
            </a:lnSpc>
          </a:pPr>
          <a:r>
            <a:rPr lang="en-US" dirty="0"/>
            <a:t>Applications in English and Spanish should be submitted in the Health Workforce Registry Portal. Only applications in other languages can be emailed to </a:t>
          </a:r>
          <a:r>
            <a:rPr lang="en-US" dirty="0">
              <a:hlinkClick xmlns:r="http://schemas.openxmlformats.org/officeDocument/2006/relationships" r:id="rId1"/>
            </a:rPr>
            <a:t>thw.program@odhsoha.oregon.gov</a:t>
          </a:r>
          <a:endParaRPr lang="en-US" dirty="0"/>
        </a:p>
      </dgm:t>
    </dgm:pt>
    <dgm:pt modelId="{28F871FB-D057-4B36-8B6B-B20463CFC90D}" type="parTrans" cxnId="{91143536-1ECD-4AB1-A5D4-1AD336363CCC}">
      <dgm:prSet/>
      <dgm:spPr/>
      <dgm:t>
        <a:bodyPr/>
        <a:lstStyle/>
        <a:p>
          <a:endParaRPr lang="en-US"/>
        </a:p>
      </dgm:t>
    </dgm:pt>
    <dgm:pt modelId="{ADE0AB98-2FEB-4E05-86EE-2523672FA377}" type="sibTrans" cxnId="{91143536-1ECD-4AB1-A5D4-1AD336363CCC}">
      <dgm:prSet/>
      <dgm:spPr/>
      <dgm:t>
        <a:bodyPr/>
        <a:lstStyle/>
        <a:p>
          <a:endParaRPr lang="en-US"/>
        </a:p>
      </dgm:t>
    </dgm:pt>
    <dgm:pt modelId="{B6BC0059-47F4-41EF-A5D1-3DBCE4141DD5}" type="pres">
      <dgm:prSet presAssocID="{29C80182-A5DE-4B78-9A29-99EA586B44BB}" presName="root" presStyleCnt="0">
        <dgm:presLayoutVars>
          <dgm:dir/>
          <dgm:resizeHandles val="exact"/>
        </dgm:presLayoutVars>
      </dgm:prSet>
      <dgm:spPr/>
    </dgm:pt>
    <dgm:pt modelId="{B1EB9736-B21C-4AB5-B8F7-6E9D506E1B2F}" type="pres">
      <dgm:prSet presAssocID="{D3538D21-9DBA-41B6-98FA-93101DCEF775}" presName="compNode" presStyleCnt="0"/>
      <dgm:spPr/>
    </dgm:pt>
    <dgm:pt modelId="{04531BA8-B4C9-4618-A244-8053FD751C7B}" type="pres">
      <dgm:prSet presAssocID="{D3538D21-9DBA-41B6-98FA-93101DCEF775}" presName="bgRect" presStyleLbl="bgShp" presStyleIdx="0" presStyleCnt="4"/>
      <dgm:spPr/>
    </dgm:pt>
    <dgm:pt modelId="{C1539C95-9D6E-44E8-8C49-D00817B78263}" type="pres">
      <dgm:prSet presAssocID="{D3538D21-9DBA-41B6-98FA-93101DCEF775}" presName="iconRect" presStyleLbl="node1" presStyleIdx="0" presStyleCnt="4"/>
      <dgm:spPr>
        <a:prstGeom prst="rightArrow">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Arrow Right with solid fill"/>
        </a:ext>
      </dgm:extLst>
    </dgm:pt>
    <dgm:pt modelId="{421A8632-4777-4F6F-8D66-D3F2A0E8CA0C}" type="pres">
      <dgm:prSet presAssocID="{D3538D21-9DBA-41B6-98FA-93101DCEF775}" presName="spaceRect" presStyleCnt="0"/>
      <dgm:spPr/>
    </dgm:pt>
    <dgm:pt modelId="{F0D36F9F-A945-47EB-B3E2-700F265BBBB4}" type="pres">
      <dgm:prSet presAssocID="{D3538D21-9DBA-41B6-98FA-93101DCEF775}" presName="parTx" presStyleLbl="revTx" presStyleIdx="0" presStyleCnt="5">
        <dgm:presLayoutVars>
          <dgm:chMax val="0"/>
          <dgm:chPref val="0"/>
        </dgm:presLayoutVars>
      </dgm:prSet>
      <dgm:spPr/>
    </dgm:pt>
    <dgm:pt modelId="{762DA03E-3F52-440C-BF45-0FDB802198D7}" type="pres">
      <dgm:prSet presAssocID="{9BAEA749-BBEA-4973-AF6F-BE54554C98E1}" presName="sibTrans" presStyleCnt="0"/>
      <dgm:spPr/>
    </dgm:pt>
    <dgm:pt modelId="{8A265ED6-FBA6-47C4-8550-E5530D979B31}" type="pres">
      <dgm:prSet presAssocID="{6FF6DFFE-C8F4-4C50-944A-D1A6CB00CC8C}" presName="compNode" presStyleCnt="0"/>
      <dgm:spPr/>
    </dgm:pt>
    <dgm:pt modelId="{439E2855-C4F0-42CF-BE54-67C6DD4D6391}" type="pres">
      <dgm:prSet presAssocID="{6FF6DFFE-C8F4-4C50-944A-D1A6CB00CC8C}" presName="bgRect" presStyleLbl="bgShp" presStyleIdx="1" presStyleCnt="4"/>
      <dgm:spPr/>
    </dgm:pt>
    <dgm:pt modelId="{763BE782-E07F-4C89-99D7-8911A772C56A}" type="pres">
      <dgm:prSet presAssocID="{6FF6DFFE-C8F4-4C50-944A-D1A6CB00CC8C}"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Finger Print"/>
        </a:ext>
      </dgm:extLst>
    </dgm:pt>
    <dgm:pt modelId="{66FE0499-1A00-4CAC-9022-0A00FE7EA3B9}" type="pres">
      <dgm:prSet presAssocID="{6FF6DFFE-C8F4-4C50-944A-D1A6CB00CC8C}" presName="spaceRect" presStyleCnt="0"/>
      <dgm:spPr/>
    </dgm:pt>
    <dgm:pt modelId="{97FA00A3-640D-490C-9605-74E03B127382}" type="pres">
      <dgm:prSet presAssocID="{6FF6DFFE-C8F4-4C50-944A-D1A6CB00CC8C}" presName="parTx" presStyleLbl="revTx" presStyleIdx="1" presStyleCnt="5">
        <dgm:presLayoutVars>
          <dgm:chMax val="0"/>
          <dgm:chPref val="0"/>
        </dgm:presLayoutVars>
      </dgm:prSet>
      <dgm:spPr/>
    </dgm:pt>
    <dgm:pt modelId="{4D57F2EA-E48F-483B-B249-4DC3B4F65591}" type="pres">
      <dgm:prSet presAssocID="{6FF6DFFE-C8F4-4C50-944A-D1A6CB00CC8C}" presName="desTx" presStyleLbl="revTx" presStyleIdx="2" presStyleCnt="5" custScaleX="100157">
        <dgm:presLayoutVars/>
      </dgm:prSet>
      <dgm:spPr/>
    </dgm:pt>
    <dgm:pt modelId="{7D5EB2F3-C4D7-402B-88CC-D695B80C3565}" type="pres">
      <dgm:prSet presAssocID="{4E297F62-ED1F-4503-9768-F4F4978758D7}" presName="sibTrans" presStyleCnt="0"/>
      <dgm:spPr/>
    </dgm:pt>
    <dgm:pt modelId="{6A1CDBC0-3819-4680-B474-B68613C3103D}" type="pres">
      <dgm:prSet presAssocID="{68460984-E1E0-4635-ACEA-33824D1C53CE}" presName="compNode" presStyleCnt="0"/>
      <dgm:spPr/>
    </dgm:pt>
    <dgm:pt modelId="{8AD2D740-25AC-45E5-A3C4-25679BB2E8A5}" type="pres">
      <dgm:prSet presAssocID="{68460984-E1E0-4635-ACEA-33824D1C53CE}" presName="bgRect" presStyleLbl="bgShp" presStyleIdx="2" presStyleCnt="4" custLinFactNeighborX="224"/>
      <dgm:spPr/>
    </dgm:pt>
    <dgm:pt modelId="{C2F984D2-A6BA-4504-92AE-87E2B812F932}" type="pres">
      <dgm:prSet presAssocID="{68460984-E1E0-4635-ACEA-33824D1C53CE}"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49F7647B-F105-4157-882A-D56A8EF4E73F}" type="pres">
      <dgm:prSet presAssocID="{68460984-E1E0-4635-ACEA-33824D1C53CE}" presName="spaceRect" presStyleCnt="0"/>
      <dgm:spPr/>
    </dgm:pt>
    <dgm:pt modelId="{598CAC0B-8940-4DDF-9792-13C962B5D70A}" type="pres">
      <dgm:prSet presAssocID="{68460984-E1E0-4635-ACEA-33824D1C53CE}" presName="parTx" presStyleLbl="revTx" presStyleIdx="3" presStyleCnt="5">
        <dgm:presLayoutVars>
          <dgm:chMax val="0"/>
          <dgm:chPref val="0"/>
        </dgm:presLayoutVars>
      </dgm:prSet>
      <dgm:spPr/>
    </dgm:pt>
    <dgm:pt modelId="{9CED8403-9CEE-4428-B664-3B6C759E95BD}" type="pres">
      <dgm:prSet presAssocID="{3925A15C-AFBE-4AEF-AB90-E48961751570}" presName="sibTrans" presStyleCnt="0"/>
      <dgm:spPr/>
    </dgm:pt>
    <dgm:pt modelId="{1E18CE71-3C2D-4772-95B0-8B34F1B0A4F8}" type="pres">
      <dgm:prSet presAssocID="{C43500B8-5C07-4997-8C6B-C2EAAD1BF9E5}" presName="compNode" presStyleCnt="0"/>
      <dgm:spPr/>
    </dgm:pt>
    <dgm:pt modelId="{EBEC3A8E-F64D-4E67-B410-3A7FB7107667}" type="pres">
      <dgm:prSet presAssocID="{C43500B8-5C07-4997-8C6B-C2EAAD1BF9E5}" presName="bgRect" presStyleLbl="bgShp" presStyleIdx="3" presStyleCnt="4"/>
      <dgm:spPr/>
    </dgm:pt>
    <dgm:pt modelId="{0AD866AB-5EAA-4646-91E8-EE8441AEDC0A}" type="pres">
      <dgm:prSet presAssocID="{C43500B8-5C07-4997-8C6B-C2EAAD1BF9E5}"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Document outline"/>
        </a:ext>
      </dgm:extLst>
    </dgm:pt>
    <dgm:pt modelId="{AB1B88B3-274B-40C6-8F88-659F8020E2AF}" type="pres">
      <dgm:prSet presAssocID="{C43500B8-5C07-4997-8C6B-C2EAAD1BF9E5}" presName="spaceRect" presStyleCnt="0"/>
      <dgm:spPr/>
    </dgm:pt>
    <dgm:pt modelId="{60CF38DA-D58D-449F-8E0D-CFB37DEF702E}" type="pres">
      <dgm:prSet presAssocID="{C43500B8-5C07-4997-8C6B-C2EAAD1BF9E5}" presName="parTx" presStyleLbl="revTx" presStyleIdx="4" presStyleCnt="5">
        <dgm:presLayoutVars>
          <dgm:chMax val="0"/>
          <dgm:chPref val="0"/>
        </dgm:presLayoutVars>
      </dgm:prSet>
      <dgm:spPr/>
    </dgm:pt>
  </dgm:ptLst>
  <dgm:cxnLst>
    <dgm:cxn modelId="{8C26FE0D-456E-4F24-BE57-CB3B91A7B154}" type="presOf" srcId="{D3538D21-9DBA-41B6-98FA-93101DCEF775}" destId="{F0D36F9F-A945-47EB-B3E2-700F265BBBB4}" srcOrd="0" destOrd="0" presId="urn:microsoft.com/office/officeart/2018/2/layout/IconVerticalSolidList"/>
    <dgm:cxn modelId="{0EBCDA23-2483-441B-9339-DC0DAA789AA8}" type="presOf" srcId="{29C80182-A5DE-4B78-9A29-99EA586B44BB}" destId="{B6BC0059-47F4-41EF-A5D1-3DBCE4141DD5}" srcOrd="0" destOrd="0" presId="urn:microsoft.com/office/officeart/2018/2/layout/IconVerticalSolidList"/>
    <dgm:cxn modelId="{91143536-1ECD-4AB1-A5D4-1AD336363CCC}" srcId="{29C80182-A5DE-4B78-9A29-99EA586B44BB}" destId="{C43500B8-5C07-4997-8C6B-C2EAAD1BF9E5}" srcOrd="3" destOrd="0" parTransId="{28F871FB-D057-4B36-8B6B-B20463CFC90D}" sibTransId="{ADE0AB98-2FEB-4E05-86EE-2523672FA377}"/>
    <dgm:cxn modelId="{E4844238-8B4B-4886-B4BF-DE7A3BDB1F19}" srcId="{29C80182-A5DE-4B78-9A29-99EA586B44BB}" destId="{6FF6DFFE-C8F4-4C50-944A-D1A6CB00CC8C}" srcOrd="1" destOrd="0" parTransId="{1E369C91-B813-484F-83C7-A9283C723412}" sibTransId="{4E297F62-ED1F-4503-9768-F4F4978758D7}"/>
    <dgm:cxn modelId="{ECF66D62-1568-4AE5-BF3F-8DBF77C68A65}" type="presOf" srcId="{6FF6DFFE-C8F4-4C50-944A-D1A6CB00CC8C}" destId="{97FA00A3-640D-490C-9605-74E03B127382}" srcOrd="0" destOrd="0" presId="urn:microsoft.com/office/officeart/2018/2/layout/IconVerticalSolidList"/>
    <dgm:cxn modelId="{C0EB9850-2DE2-4B7E-86D8-C69368293B81}" type="presOf" srcId="{E77E4ABF-26F1-47BE-A875-7FA28A1F0698}" destId="{4D57F2EA-E48F-483B-B249-4DC3B4F65591}" srcOrd="0" destOrd="0" presId="urn:microsoft.com/office/officeart/2018/2/layout/IconVerticalSolidList"/>
    <dgm:cxn modelId="{08AB31A3-27F1-4FE8-8A8C-03BC0A99A81E}" srcId="{6FF6DFFE-C8F4-4C50-944A-D1A6CB00CC8C}" destId="{E77E4ABF-26F1-47BE-A875-7FA28A1F0698}" srcOrd="0" destOrd="0" parTransId="{F537A96B-B1E0-44F5-9A88-198EAB9AAD34}" sibTransId="{ED86E620-0291-454C-83D7-61C8973E3AE3}"/>
    <dgm:cxn modelId="{92A26FAF-B243-4515-AB5C-2E8750E0ACC4}" srcId="{29C80182-A5DE-4B78-9A29-99EA586B44BB}" destId="{D3538D21-9DBA-41B6-98FA-93101DCEF775}" srcOrd="0" destOrd="0" parTransId="{67552400-6748-431D-8644-5F4FE25233C7}" sibTransId="{9BAEA749-BBEA-4973-AF6F-BE54554C98E1}"/>
    <dgm:cxn modelId="{59D81ABE-59EC-4616-B7C6-DB30F486131B}" type="presOf" srcId="{68460984-E1E0-4635-ACEA-33824D1C53CE}" destId="{598CAC0B-8940-4DDF-9792-13C962B5D70A}" srcOrd="0" destOrd="0" presId="urn:microsoft.com/office/officeart/2018/2/layout/IconVerticalSolidList"/>
    <dgm:cxn modelId="{59AE7CC7-E793-462D-9A90-393CED80064A}" srcId="{29C80182-A5DE-4B78-9A29-99EA586B44BB}" destId="{68460984-E1E0-4635-ACEA-33824D1C53CE}" srcOrd="2" destOrd="0" parTransId="{5894C46E-1EF8-4882-8348-DFD8E3C6F840}" sibTransId="{3925A15C-AFBE-4AEF-AB90-E48961751570}"/>
    <dgm:cxn modelId="{B5B42BE1-2177-49A5-9AB0-082F24D3515C}" type="presOf" srcId="{C43500B8-5C07-4997-8C6B-C2EAAD1BF9E5}" destId="{60CF38DA-D58D-449F-8E0D-CFB37DEF702E}" srcOrd="0" destOrd="0" presId="urn:microsoft.com/office/officeart/2018/2/layout/IconVerticalSolidList"/>
    <dgm:cxn modelId="{534E5D10-D336-466C-B8F4-41F9448550A4}" type="presParOf" srcId="{B6BC0059-47F4-41EF-A5D1-3DBCE4141DD5}" destId="{B1EB9736-B21C-4AB5-B8F7-6E9D506E1B2F}" srcOrd="0" destOrd="0" presId="urn:microsoft.com/office/officeart/2018/2/layout/IconVerticalSolidList"/>
    <dgm:cxn modelId="{D3663F77-121C-4DA1-89F4-744442DA2807}" type="presParOf" srcId="{B1EB9736-B21C-4AB5-B8F7-6E9D506E1B2F}" destId="{04531BA8-B4C9-4618-A244-8053FD751C7B}" srcOrd="0" destOrd="0" presId="urn:microsoft.com/office/officeart/2018/2/layout/IconVerticalSolidList"/>
    <dgm:cxn modelId="{531461DC-7CC2-48FA-9767-1A8095574AB5}" type="presParOf" srcId="{B1EB9736-B21C-4AB5-B8F7-6E9D506E1B2F}" destId="{C1539C95-9D6E-44E8-8C49-D00817B78263}" srcOrd="1" destOrd="0" presId="urn:microsoft.com/office/officeart/2018/2/layout/IconVerticalSolidList"/>
    <dgm:cxn modelId="{474391CC-9692-443E-8A90-D3D7EC8C6E79}" type="presParOf" srcId="{B1EB9736-B21C-4AB5-B8F7-6E9D506E1B2F}" destId="{421A8632-4777-4F6F-8D66-D3F2A0E8CA0C}" srcOrd="2" destOrd="0" presId="urn:microsoft.com/office/officeart/2018/2/layout/IconVerticalSolidList"/>
    <dgm:cxn modelId="{DE621825-C602-4EC3-90E5-C481C0B5EBD6}" type="presParOf" srcId="{B1EB9736-B21C-4AB5-B8F7-6E9D506E1B2F}" destId="{F0D36F9F-A945-47EB-B3E2-700F265BBBB4}" srcOrd="3" destOrd="0" presId="urn:microsoft.com/office/officeart/2018/2/layout/IconVerticalSolidList"/>
    <dgm:cxn modelId="{8E9E95CD-4ED0-4505-8938-E358A79D9B5C}" type="presParOf" srcId="{B6BC0059-47F4-41EF-A5D1-3DBCE4141DD5}" destId="{762DA03E-3F52-440C-BF45-0FDB802198D7}" srcOrd="1" destOrd="0" presId="urn:microsoft.com/office/officeart/2018/2/layout/IconVerticalSolidList"/>
    <dgm:cxn modelId="{510BB042-0E67-4FB4-B772-12C3716B9A76}" type="presParOf" srcId="{B6BC0059-47F4-41EF-A5D1-3DBCE4141DD5}" destId="{8A265ED6-FBA6-47C4-8550-E5530D979B31}" srcOrd="2" destOrd="0" presId="urn:microsoft.com/office/officeart/2018/2/layout/IconVerticalSolidList"/>
    <dgm:cxn modelId="{E27E90D3-1C3B-46BB-B0C0-8D9BE075C0D4}" type="presParOf" srcId="{8A265ED6-FBA6-47C4-8550-E5530D979B31}" destId="{439E2855-C4F0-42CF-BE54-67C6DD4D6391}" srcOrd="0" destOrd="0" presId="urn:microsoft.com/office/officeart/2018/2/layout/IconVerticalSolidList"/>
    <dgm:cxn modelId="{DBDA8C75-3FD8-4F46-A47F-E688399991C9}" type="presParOf" srcId="{8A265ED6-FBA6-47C4-8550-E5530D979B31}" destId="{763BE782-E07F-4C89-99D7-8911A772C56A}" srcOrd="1" destOrd="0" presId="urn:microsoft.com/office/officeart/2018/2/layout/IconVerticalSolidList"/>
    <dgm:cxn modelId="{E57B1398-B1E1-44AC-9492-2DA38F9B92B6}" type="presParOf" srcId="{8A265ED6-FBA6-47C4-8550-E5530D979B31}" destId="{66FE0499-1A00-4CAC-9022-0A00FE7EA3B9}" srcOrd="2" destOrd="0" presId="urn:microsoft.com/office/officeart/2018/2/layout/IconVerticalSolidList"/>
    <dgm:cxn modelId="{73E0AEE6-A4EE-4EFF-A2D6-E942F87FDA70}" type="presParOf" srcId="{8A265ED6-FBA6-47C4-8550-E5530D979B31}" destId="{97FA00A3-640D-490C-9605-74E03B127382}" srcOrd="3" destOrd="0" presId="urn:microsoft.com/office/officeart/2018/2/layout/IconVerticalSolidList"/>
    <dgm:cxn modelId="{4AFBCE57-20FB-4146-BFBB-86D9FA645289}" type="presParOf" srcId="{8A265ED6-FBA6-47C4-8550-E5530D979B31}" destId="{4D57F2EA-E48F-483B-B249-4DC3B4F65591}" srcOrd="4" destOrd="0" presId="urn:microsoft.com/office/officeart/2018/2/layout/IconVerticalSolidList"/>
    <dgm:cxn modelId="{98D7B352-DBD1-4E3D-9E34-97C641438C25}" type="presParOf" srcId="{B6BC0059-47F4-41EF-A5D1-3DBCE4141DD5}" destId="{7D5EB2F3-C4D7-402B-88CC-D695B80C3565}" srcOrd="3" destOrd="0" presId="urn:microsoft.com/office/officeart/2018/2/layout/IconVerticalSolidList"/>
    <dgm:cxn modelId="{C890E8C7-AA5E-4BEC-8376-7DAC88679661}" type="presParOf" srcId="{B6BC0059-47F4-41EF-A5D1-3DBCE4141DD5}" destId="{6A1CDBC0-3819-4680-B474-B68613C3103D}" srcOrd="4" destOrd="0" presId="urn:microsoft.com/office/officeart/2018/2/layout/IconVerticalSolidList"/>
    <dgm:cxn modelId="{254604B3-1499-4EE7-A453-087785724F3D}" type="presParOf" srcId="{6A1CDBC0-3819-4680-B474-B68613C3103D}" destId="{8AD2D740-25AC-45E5-A3C4-25679BB2E8A5}" srcOrd="0" destOrd="0" presId="urn:microsoft.com/office/officeart/2018/2/layout/IconVerticalSolidList"/>
    <dgm:cxn modelId="{70E3887B-F9CB-4D98-AD68-7B76C46A830A}" type="presParOf" srcId="{6A1CDBC0-3819-4680-B474-B68613C3103D}" destId="{C2F984D2-A6BA-4504-92AE-87E2B812F932}" srcOrd="1" destOrd="0" presId="urn:microsoft.com/office/officeart/2018/2/layout/IconVerticalSolidList"/>
    <dgm:cxn modelId="{4BCCDAA6-A317-4AB4-BD4D-3A8DD3302365}" type="presParOf" srcId="{6A1CDBC0-3819-4680-B474-B68613C3103D}" destId="{49F7647B-F105-4157-882A-D56A8EF4E73F}" srcOrd="2" destOrd="0" presId="urn:microsoft.com/office/officeart/2018/2/layout/IconVerticalSolidList"/>
    <dgm:cxn modelId="{779FCB6C-187D-413C-94CE-8EAE39B86E55}" type="presParOf" srcId="{6A1CDBC0-3819-4680-B474-B68613C3103D}" destId="{598CAC0B-8940-4DDF-9792-13C962B5D70A}" srcOrd="3" destOrd="0" presId="urn:microsoft.com/office/officeart/2018/2/layout/IconVerticalSolidList"/>
    <dgm:cxn modelId="{8CD30528-D7A6-4AAC-95D8-167930BE9A38}" type="presParOf" srcId="{B6BC0059-47F4-41EF-A5D1-3DBCE4141DD5}" destId="{9CED8403-9CEE-4428-B664-3B6C759E95BD}" srcOrd="5" destOrd="0" presId="urn:microsoft.com/office/officeart/2018/2/layout/IconVerticalSolidList"/>
    <dgm:cxn modelId="{836118C9-2FF1-4E4F-AC60-AF8CC658BE31}" type="presParOf" srcId="{B6BC0059-47F4-41EF-A5D1-3DBCE4141DD5}" destId="{1E18CE71-3C2D-4772-95B0-8B34F1B0A4F8}" srcOrd="6" destOrd="0" presId="urn:microsoft.com/office/officeart/2018/2/layout/IconVerticalSolidList"/>
    <dgm:cxn modelId="{3D19B896-6C72-4207-A307-5A0500809661}" type="presParOf" srcId="{1E18CE71-3C2D-4772-95B0-8B34F1B0A4F8}" destId="{EBEC3A8E-F64D-4E67-B410-3A7FB7107667}" srcOrd="0" destOrd="0" presId="urn:microsoft.com/office/officeart/2018/2/layout/IconVerticalSolidList"/>
    <dgm:cxn modelId="{B68DF4D1-EA48-432F-AEB8-A8C086655AF4}" type="presParOf" srcId="{1E18CE71-3C2D-4772-95B0-8B34F1B0A4F8}" destId="{0AD866AB-5EAA-4646-91E8-EE8441AEDC0A}" srcOrd="1" destOrd="0" presId="urn:microsoft.com/office/officeart/2018/2/layout/IconVerticalSolidList"/>
    <dgm:cxn modelId="{8619C834-7DAB-4CC4-A51E-C241650FE63C}" type="presParOf" srcId="{1E18CE71-3C2D-4772-95B0-8B34F1B0A4F8}" destId="{AB1B88B3-274B-40C6-8F88-659F8020E2AF}" srcOrd="2" destOrd="0" presId="urn:microsoft.com/office/officeart/2018/2/layout/IconVerticalSolidList"/>
    <dgm:cxn modelId="{300ACF3A-C715-45EC-978D-203AB18ABC31}" type="presParOf" srcId="{1E18CE71-3C2D-4772-95B0-8B34F1B0A4F8}" destId="{60CF38DA-D58D-449F-8E0D-CFB37DEF70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78EF28-204D-4BDC-95CC-9556A41BB3A5}" type="doc">
      <dgm:prSet loTypeId="urn:microsoft.com/office/officeart/2005/8/layout/vList5" loCatId="list" qsTypeId="urn:microsoft.com/office/officeart/2005/8/quickstyle/simple2" qsCatId="simple" csTypeId="urn:microsoft.com/office/officeart/2005/8/colors/accent1_2" csCatId="accent1"/>
      <dgm:spPr/>
      <dgm:t>
        <a:bodyPr/>
        <a:lstStyle/>
        <a:p>
          <a:endParaRPr lang="en-US"/>
        </a:p>
      </dgm:t>
    </dgm:pt>
    <dgm:pt modelId="{3788F1C1-A001-46EC-9DD6-7FD823B487D0}">
      <dgm:prSet/>
      <dgm:spPr/>
      <dgm:t>
        <a:bodyPr/>
        <a:lstStyle/>
        <a:p>
          <a:r>
            <a:rPr lang="en-US"/>
            <a:t>Recertification applications require the completion of:</a:t>
          </a:r>
        </a:p>
      </dgm:t>
    </dgm:pt>
    <dgm:pt modelId="{E0BD6763-2288-44B7-A8B3-03952D1E514E}" type="parTrans" cxnId="{DF91D9DF-A003-4E08-A9EF-45EE06C2E14A}">
      <dgm:prSet/>
      <dgm:spPr/>
      <dgm:t>
        <a:bodyPr/>
        <a:lstStyle/>
        <a:p>
          <a:endParaRPr lang="en-US"/>
        </a:p>
      </dgm:t>
    </dgm:pt>
    <dgm:pt modelId="{EED7951D-838B-4998-BFD6-0838764B5A7C}" type="sibTrans" cxnId="{DF91D9DF-A003-4E08-A9EF-45EE06C2E14A}">
      <dgm:prSet/>
      <dgm:spPr/>
      <dgm:t>
        <a:bodyPr/>
        <a:lstStyle/>
        <a:p>
          <a:endParaRPr lang="en-US"/>
        </a:p>
      </dgm:t>
    </dgm:pt>
    <dgm:pt modelId="{EB3750D0-DBA5-4BEC-9204-94550A735BF7}">
      <dgm:prSet/>
      <dgm:spPr/>
      <dgm:t>
        <a:bodyPr/>
        <a:lstStyle/>
        <a:p>
          <a:r>
            <a:rPr lang="en-US"/>
            <a:t>The Continuing Education Requirements for each worker type</a:t>
          </a:r>
        </a:p>
      </dgm:t>
    </dgm:pt>
    <dgm:pt modelId="{56B9A325-D156-4DD5-99F0-088D8FBA3D14}" type="parTrans" cxnId="{26CCC78F-0528-4565-8B9F-374374552B82}">
      <dgm:prSet/>
      <dgm:spPr/>
      <dgm:t>
        <a:bodyPr/>
        <a:lstStyle/>
        <a:p>
          <a:endParaRPr lang="en-US"/>
        </a:p>
      </dgm:t>
    </dgm:pt>
    <dgm:pt modelId="{253CEDC4-002E-4280-ABDD-A1F7BF9C3ADD}" type="sibTrans" cxnId="{26CCC78F-0528-4565-8B9F-374374552B82}">
      <dgm:prSet/>
      <dgm:spPr/>
      <dgm:t>
        <a:bodyPr/>
        <a:lstStyle/>
        <a:p>
          <a:endParaRPr lang="en-US"/>
        </a:p>
      </dgm:t>
    </dgm:pt>
    <dgm:pt modelId="{AF245305-173C-43CA-8C51-A2CE4B77F379}">
      <dgm:prSet/>
      <dgm:spPr/>
      <dgm:t>
        <a:bodyPr/>
        <a:lstStyle/>
        <a:p>
          <a:r>
            <a:rPr lang="en-US"/>
            <a:t>1.5 hours of OHA Approved Oral Health Training</a:t>
          </a:r>
        </a:p>
      </dgm:t>
    </dgm:pt>
    <dgm:pt modelId="{ABB524D4-8786-4244-A779-CA0AD93AFC33}" type="parTrans" cxnId="{6D2991E8-0212-4B19-8E71-C8DF51DC1C4E}">
      <dgm:prSet/>
      <dgm:spPr/>
      <dgm:t>
        <a:bodyPr/>
        <a:lstStyle/>
        <a:p>
          <a:endParaRPr lang="en-US"/>
        </a:p>
      </dgm:t>
    </dgm:pt>
    <dgm:pt modelId="{DF83B7A1-B148-438E-9620-D452956B9BD7}" type="sibTrans" cxnId="{6D2991E8-0212-4B19-8E71-C8DF51DC1C4E}">
      <dgm:prSet/>
      <dgm:spPr/>
      <dgm:t>
        <a:bodyPr/>
        <a:lstStyle/>
        <a:p>
          <a:endParaRPr lang="en-US"/>
        </a:p>
      </dgm:t>
    </dgm:pt>
    <dgm:pt modelId="{9CA1D93D-FDB2-4B1E-8CF8-EA61C2EDA83E}">
      <dgm:prSet/>
      <dgm:spPr/>
      <dgm:t>
        <a:bodyPr/>
        <a:lstStyle/>
        <a:p>
          <a:r>
            <a:rPr lang="en-US"/>
            <a:t>Three (3) hours of OHA Approved Suicide Prevention Training</a:t>
          </a:r>
        </a:p>
      </dgm:t>
    </dgm:pt>
    <dgm:pt modelId="{58AD2250-FA94-4B4D-BDEA-6B97B3E5BB73}" type="parTrans" cxnId="{9897CE56-1A4C-4703-BABC-EA75F21B51C1}">
      <dgm:prSet/>
      <dgm:spPr/>
      <dgm:t>
        <a:bodyPr/>
        <a:lstStyle/>
        <a:p>
          <a:endParaRPr lang="en-US"/>
        </a:p>
      </dgm:t>
    </dgm:pt>
    <dgm:pt modelId="{D4039D24-6F39-4BAE-9B41-5714395E64DC}" type="sibTrans" cxnId="{9897CE56-1A4C-4703-BABC-EA75F21B51C1}">
      <dgm:prSet/>
      <dgm:spPr/>
      <dgm:t>
        <a:bodyPr/>
        <a:lstStyle/>
        <a:p>
          <a:endParaRPr lang="en-US"/>
        </a:p>
      </dgm:t>
    </dgm:pt>
    <dgm:pt modelId="{35571443-DF88-4F09-9F35-E2CE4E041ED6}">
      <dgm:prSet/>
      <dgm:spPr/>
      <dgm:t>
        <a:bodyPr/>
        <a:lstStyle/>
        <a:p>
          <a:r>
            <a:rPr lang="en-US"/>
            <a:t>If certification has lapsed more than 6 months, you can a complete competency skills test </a:t>
          </a:r>
        </a:p>
      </dgm:t>
    </dgm:pt>
    <dgm:pt modelId="{CC38214E-6CD2-47DD-BBA7-4E0BD5A6421F}" type="parTrans" cxnId="{FDF87552-37F3-46C9-8D28-2EAC2B7357BA}">
      <dgm:prSet/>
      <dgm:spPr/>
      <dgm:t>
        <a:bodyPr/>
        <a:lstStyle/>
        <a:p>
          <a:endParaRPr lang="en-US"/>
        </a:p>
      </dgm:t>
    </dgm:pt>
    <dgm:pt modelId="{F77B0B2A-20A4-43D2-A886-25EB553E0122}" type="sibTrans" cxnId="{FDF87552-37F3-46C9-8D28-2EAC2B7357BA}">
      <dgm:prSet/>
      <dgm:spPr/>
      <dgm:t>
        <a:bodyPr/>
        <a:lstStyle/>
        <a:p>
          <a:endParaRPr lang="en-US"/>
        </a:p>
      </dgm:t>
    </dgm:pt>
    <dgm:pt modelId="{EAEE05B0-71E9-4370-BBED-388EEE9BC9AC}">
      <dgm:prSet/>
      <dgm:spPr/>
      <dgm:t>
        <a:bodyPr/>
        <a:lstStyle/>
        <a:p>
          <a:r>
            <a:rPr lang="en-US"/>
            <a:t>You cannot use CEUs for more than one worker type </a:t>
          </a:r>
        </a:p>
      </dgm:t>
    </dgm:pt>
    <dgm:pt modelId="{2304CA0B-1178-4CA4-A450-A7B30F69F923}" type="parTrans" cxnId="{3217C8BE-1A84-4250-B6BF-608112B74A5B}">
      <dgm:prSet/>
      <dgm:spPr/>
      <dgm:t>
        <a:bodyPr/>
        <a:lstStyle/>
        <a:p>
          <a:endParaRPr lang="en-US"/>
        </a:p>
      </dgm:t>
    </dgm:pt>
    <dgm:pt modelId="{003F8E08-7E03-4B24-828E-1C11C69988F2}" type="sibTrans" cxnId="{3217C8BE-1A84-4250-B6BF-608112B74A5B}">
      <dgm:prSet/>
      <dgm:spPr/>
      <dgm:t>
        <a:bodyPr/>
        <a:lstStyle/>
        <a:p>
          <a:endParaRPr lang="en-US"/>
        </a:p>
      </dgm:t>
    </dgm:pt>
    <dgm:pt modelId="{4670FB52-B36F-4052-A492-B35798CF4291}">
      <dgm:prSet/>
      <dgm:spPr/>
      <dgm:t>
        <a:bodyPr/>
        <a:lstStyle/>
        <a:p>
          <a:r>
            <a:rPr lang="en-US"/>
            <a:t>The exception is the oral health training and suicide prevention training</a:t>
          </a:r>
        </a:p>
      </dgm:t>
    </dgm:pt>
    <dgm:pt modelId="{F40DE5C8-6BE7-477F-AD34-918D0FD8C9FA}" type="parTrans" cxnId="{E93B4DE0-42B4-4F0E-BD0F-F1EC71B622F3}">
      <dgm:prSet/>
      <dgm:spPr/>
      <dgm:t>
        <a:bodyPr/>
        <a:lstStyle/>
        <a:p>
          <a:endParaRPr lang="en-US"/>
        </a:p>
      </dgm:t>
    </dgm:pt>
    <dgm:pt modelId="{0C76C8C2-9540-44DD-BD6C-A38E88D12310}" type="sibTrans" cxnId="{E93B4DE0-42B4-4F0E-BD0F-F1EC71B622F3}">
      <dgm:prSet/>
      <dgm:spPr/>
      <dgm:t>
        <a:bodyPr/>
        <a:lstStyle/>
        <a:p>
          <a:endParaRPr lang="en-US"/>
        </a:p>
      </dgm:t>
    </dgm:pt>
    <dgm:pt modelId="{080A26AB-C002-44F3-8AF8-8384444DE055}" type="pres">
      <dgm:prSet presAssocID="{D478EF28-204D-4BDC-95CC-9556A41BB3A5}" presName="Name0" presStyleCnt="0">
        <dgm:presLayoutVars>
          <dgm:dir/>
          <dgm:animLvl val="lvl"/>
          <dgm:resizeHandles val="exact"/>
        </dgm:presLayoutVars>
      </dgm:prSet>
      <dgm:spPr/>
    </dgm:pt>
    <dgm:pt modelId="{190ACFC4-0375-4D3B-908E-AF28BB73BE93}" type="pres">
      <dgm:prSet presAssocID="{3788F1C1-A001-46EC-9DD6-7FD823B487D0}" presName="linNode" presStyleCnt="0"/>
      <dgm:spPr/>
    </dgm:pt>
    <dgm:pt modelId="{8D35A4E1-2F34-4A16-8FEC-1569C5D14C65}" type="pres">
      <dgm:prSet presAssocID="{3788F1C1-A001-46EC-9DD6-7FD823B487D0}" presName="parentText" presStyleLbl="node1" presStyleIdx="0" presStyleCnt="2">
        <dgm:presLayoutVars>
          <dgm:chMax val="1"/>
          <dgm:bulletEnabled val="1"/>
        </dgm:presLayoutVars>
      </dgm:prSet>
      <dgm:spPr/>
    </dgm:pt>
    <dgm:pt modelId="{55F65B58-AAD5-41BA-8C9A-B91F5E886DBA}" type="pres">
      <dgm:prSet presAssocID="{3788F1C1-A001-46EC-9DD6-7FD823B487D0}" presName="descendantText" presStyleLbl="alignAccFollowNode1" presStyleIdx="0" presStyleCnt="2">
        <dgm:presLayoutVars>
          <dgm:bulletEnabled val="1"/>
        </dgm:presLayoutVars>
      </dgm:prSet>
      <dgm:spPr/>
    </dgm:pt>
    <dgm:pt modelId="{B3DB98A8-C25E-46F8-AF38-8AD8D1B1FAD0}" type="pres">
      <dgm:prSet presAssocID="{EED7951D-838B-4998-BFD6-0838764B5A7C}" presName="sp" presStyleCnt="0"/>
      <dgm:spPr/>
    </dgm:pt>
    <dgm:pt modelId="{F976DDF2-5B93-4CA9-B185-771C9E79EB00}" type="pres">
      <dgm:prSet presAssocID="{EAEE05B0-71E9-4370-BBED-388EEE9BC9AC}" presName="linNode" presStyleCnt="0"/>
      <dgm:spPr/>
    </dgm:pt>
    <dgm:pt modelId="{B6EB6140-FB3A-488B-BF82-A353A419B8DE}" type="pres">
      <dgm:prSet presAssocID="{EAEE05B0-71E9-4370-BBED-388EEE9BC9AC}" presName="parentText" presStyleLbl="node1" presStyleIdx="1" presStyleCnt="2">
        <dgm:presLayoutVars>
          <dgm:chMax val="1"/>
          <dgm:bulletEnabled val="1"/>
        </dgm:presLayoutVars>
      </dgm:prSet>
      <dgm:spPr/>
    </dgm:pt>
    <dgm:pt modelId="{DBC64371-405C-4C86-BDCB-CA9D0AC52DC2}" type="pres">
      <dgm:prSet presAssocID="{EAEE05B0-71E9-4370-BBED-388EEE9BC9AC}" presName="descendantText" presStyleLbl="alignAccFollowNode1" presStyleIdx="1" presStyleCnt="2">
        <dgm:presLayoutVars>
          <dgm:bulletEnabled val="1"/>
        </dgm:presLayoutVars>
      </dgm:prSet>
      <dgm:spPr/>
    </dgm:pt>
  </dgm:ptLst>
  <dgm:cxnLst>
    <dgm:cxn modelId="{1A76E00D-8CCE-4102-8EC8-D2A6377A3CBC}" type="presOf" srcId="{35571443-DF88-4F09-9F35-E2CE4E041ED6}" destId="{55F65B58-AAD5-41BA-8C9A-B91F5E886DBA}" srcOrd="0" destOrd="3" presId="urn:microsoft.com/office/officeart/2005/8/layout/vList5"/>
    <dgm:cxn modelId="{17576636-5EA1-47AB-B22F-4822294C9703}" type="presOf" srcId="{3788F1C1-A001-46EC-9DD6-7FD823B487D0}" destId="{8D35A4E1-2F34-4A16-8FEC-1569C5D14C65}" srcOrd="0" destOrd="0" presId="urn:microsoft.com/office/officeart/2005/8/layout/vList5"/>
    <dgm:cxn modelId="{F4B06345-9062-4725-9DFB-BF5B27224AED}" type="presOf" srcId="{AF245305-173C-43CA-8C51-A2CE4B77F379}" destId="{55F65B58-AAD5-41BA-8C9A-B91F5E886DBA}" srcOrd="0" destOrd="1" presId="urn:microsoft.com/office/officeart/2005/8/layout/vList5"/>
    <dgm:cxn modelId="{D594FC6D-85AE-4E6E-AD19-6603D8B56870}" type="presOf" srcId="{EB3750D0-DBA5-4BEC-9204-94550A735BF7}" destId="{55F65B58-AAD5-41BA-8C9A-B91F5E886DBA}" srcOrd="0" destOrd="0" presId="urn:microsoft.com/office/officeart/2005/8/layout/vList5"/>
    <dgm:cxn modelId="{FDF87552-37F3-46C9-8D28-2EAC2B7357BA}" srcId="{3788F1C1-A001-46EC-9DD6-7FD823B487D0}" destId="{35571443-DF88-4F09-9F35-E2CE4E041ED6}" srcOrd="3" destOrd="0" parTransId="{CC38214E-6CD2-47DD-BBA7-4E0BD5A6421F}" sibTransId="{F77B0B2A-20A4-43D2-A886-25EB553E0122}"/>
    <dgm:cxn modelId="{9897CE56-1A4C-4703-BABC-EA75F21B51C1}" srcId="{3788F1C1-A001-46EC-9DD6-7FD823B487D0}" destId="{9CA1D93D-FDB2-4B1E-8CF8-EA61C2EDA83E}" srcOrd="2" destOrd="0" parTransId="{58AD2250-FA94-4B4D-BDEA-6B97B3E5BB73}" sibTransId="{D4039D24-6F39-4BAE-9B41-5714395E64DC}"/>
    <dgm:cxn modelId="{26CCC78F-0528-4565-8B9F-374374552B82}" srcId="{3788F1C1-A001-46EC-9DD6-7FD823B487D0}" destId="{EB3750D0-DBA5-4BEC-9204-94550A735BF7}" srcOrd="0" destOrd="0" parTransId="{56B9A325-D156-4DD5-99F0-088D8FBA3D14}" sibTransId="{253CEDC4-002E-4280-ABDD-A1F7BF9C3ADD}"/>
    <dgm:cxn modelId="{E0AB18A7-050F-4E5C-ACFC-F600B25B6BD0}" type="presOf" srcId="{9CA1D93D-FDB2-4B1E-8CF8-EA61C2EDA83E}" destId="{55F65B58-AAD5-41BA-8C9A-B91F5E886DBA}" srcOrd="0" destOrd="2" presId="urn:microsoft.com/office/officeart/2005/8/layout/vList5"/>
    <dgm:cxn modelId="{9DF311B3-7D17-4E39-98E3-A3FA078EB12C}" type="presOf" srcId="{EAEE05B0-71E9-4370-BBED-388EEE9BC9AC}" destId="{B6EB6140-FB3A-488B-BF82-A353A419B8DE}" srcOrd="0" destOrd="0" presId="urn:microsoft.com/office/officeart/2005/8/layout/vList5"/>
    <dgm:cxn modelId="{3217C8BE-1A84-4250-B6BF-608112B74A5B}" srcId="{D478EF28-204D-4BDC-95CC-9556A41BB3A5}" destId="{EAEE05B0-71E9-4370-BBED-388EEE9BC9AC}" srcOrd="1" destOrd="0" parTransId="{2304CA0B-1178-4CA4-A450-A7B30F69F923}" sibTransId="{003F8E08-7E03-4B24-828E-1C11C69988F2}"/>
    <dgm:cxn modelId="{67C76DBF-590C-45EA-BED4-52A5925E0CC0}" type="presOf" srcId="{D478EF28-204D-4BDC-95CC-9556A41BB3A5}" destId="{080A26AB-C002-44F3-8AF8-8384444DE055}" srcOrd="0" destOrd="0" presId="urn:microsoft.com/office/officeart/2005/8/layout/vList5"/>
    <dgm:cxn modelId="{DF91D9DF-A003-4E08-A9EF-45EE06C2E14A}" srcId="{D478EF28-204D-4BDC-95CC-9556A41BB3A5}" destId="{3788F1C1-A001-46EC-9DD6-7FD823B487D0}" srcOrd="0" destOrd="0" parTransId="{E0BD6763-2288-44B7-A8B3-03952D1E514E}" sibTransId="{EED7951D-838B-4998-BFD6-0838764B5A7C}"/>
    <dgm:cxn modelId="{E93B4DE0-42B4-4F0E-BD0F-F1EC71B622F3}" srcId="{EAEE05B0-71E9-4370-BBED-388EEE9BC9AC}" destId="{4670FB52-B36F-4052-A492-B35798CF4291}" srcOrd="0" destOrd="0" parTransId="{F40DE5C8-6BE7-477F-AD34-918D0FD8C9FA}" sibTransId="{0C76C8C2-9540-44DD-BD6C-A38E88D12310}"/>
    <dgm:cxn modelId="{6D2991E8-0212-4B19-8E71-C8DF51DC1C4E}" srcId="{3788F1C1-A001-46EC-9DD6-7FD823B487D0}" destId="{AF245305-173C-43CA-8C51-A2CE4B77F379}" srcOrd="1" destOrd="0" parTransId="{ABB524D4-8786-4244-A779-CA0AD93AFC33}" sibTransId="{DF83B7A1-B148-438E-9620-D452956B9BD7}"/>
    <dgm:cxn modelId="{CAC1B5F0-9308-4576-B27C-275BE719730B}" type="presOf" srcId="{4670FB52-B36F-4052-A492-B35798CF4291}" destId="{DBC64371-405C-4C86-BDCB-CA9D0AC52DC2}" srcOrd="0" destOrd="0" presId="urn:microsoft.com/office/officeart/2005/8/layout/vList5"/>
    <dgm:cxn modelId="{EB5EAFD4-29E0-448C-8716-F51E3968B820}" type="presParOf" srcId="{080A26AB-C002-44F3-8AF8-8384444DE055}" destId="{190ACFC4-0375-4D3B-908E-AF28BB73BE93}" srcOrd="0" destOrd="0" presId="urn:microsoft.com/office/officeart/2005/8/layout/vList5"/>
    <dgm:cxn modelId="{A335C73C-9340-4215-83A1-20F39FB86221}" type="presParOf" srcId="{190ACFC4-0375-4D3B-908E-AF28BB73BE93}" destId="{8D35A4E1-2F34-4A16-8FEC-1569C5D14C65}" srcOrd="0" destOrd="0" presId="urn:microsoft.com/office/officeart/2005/8/layout/vList5"/>
    <dgm:cxn modelId="{DE23668B-7916-4312-8434-F86CCDDAA804}" type="presParOf" srcId="{190ACFC4-0375-4D3B-908E-AF28BB73BE93}" destId="{55F65B58-AAD5-41BA-8C9A-B91F5E886DBA}" srcOrd="1" destOrd="0" presId="urn:microsoft.com/office/officeart/2005/8/layout/vList5"/>
    <dgm:cxn modelId="{9721E6D1-820A-4FB0-A2A3-FE4FAC60015F}" type="presParOf" srcId="{080A26AB-C002-44F3-8AF8-8384444DE055}" destId="{B3DB98A8-C25E-46F8-AF38-8AD8D1B1FAD0}" srcOrd="1" destOrd="0" presId="urn:microsoft.com/office/officeart/2005/8/layout/vList5"/>
    <dgm:cxn modelId="{FB4F94DB-C8BD-471C-A1CA-EFFE9741018B}" type="presParOf" srcId="{080A26AB-C002-44F3-8AF8-8384444DE055}" destId="{F976DDF2-5B93-4CA9-B185-771C9E79EB00}" srcOrd="2" destOrd="0" presId="urn:microsoft.com/office/officeart/2005/8/layout/vList5"/>
    <dgm:cxn modelId="{9E101D8D-079C-4C25-8F8D-181DEABBC6E0}" type="presParOf" srcId="{F976DDF2-5B93-4CA9-B185-771C9E79EB00}" destId="{B6EB6140-FB3A-488B-BF82-A353A419B8DE}" srcOrd="0" destOrd="0" presId="urn:microsoft.com/office/officeart/2005/8/layout/vList5"/>
    <dgm:cxn modelId="{CB2B1EE4-BB6B-406A-9B7F-ACC03D229414}" type="presParOf" srcId="{F976DDF2-5B93-4CA9-B185-771C9E79EB00}" destId="{DBC64371-405C-4C86-BDCB-CA9D0AC52DC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EEC6A6-9A7B-4F75-AF1E-90DFAB24D60F}"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28C4D110-D2B4-4592-B75E-71733C1AD30B}">
      <dgm:prSet/>
      <dgm:spPr/>
      <dgm:t>
        <a:bodyPr/>
        <a:lstStyle/>
        <a:p>
          <a:r>
            <a:rPr lang="en-US"/>
            <a:t>OHA THW Program </a:t>
          </a:r>
        </a:p>
      </dgm:t>
    </dgm:pt>
    <dgm:pt modelId="{35DFA51B-4F71-4619-B4A7-C2DDF40524A7}" type="parTrans" cxnId="{25213D5D-49E2-45D1-8206-9F0AB2256BDD}">
      <dgm:prSet/>
      <dgm:spPr/>
      <dgm:t>
        <a:bodyPr/>
        <a:lstStyle/>
        <a:p>
          <a:endParaRPr lang="en-US"/>
        </a:p>
      </dgm:t>
    </dgm:pt>
    <dgm:pt modelId="{44F385EE-8A54-4EE7-BC38-5D937CD10EB6}" type="sibTrans" cxnId="{25213D5D-49E2-45D1-8206-9F0AB2256BDD}">
      <dgm:prSet/>
      <dgm:spPr/>
      <dgm:t>
        <a:bodyPr/>
        <a:lstStyle/>
        <a:p>
          <a:endParaRPr lang="en-US"/>
        </a:p>
      </dgm:t>
    </dgm:pt>
    <dgm:pt modelId="{F2C0607C-35BC-4FCE-8D06-D5E3B75AD5EE}">
      <dgm:prSet/>
      <dgm:spPr/>
      <dgm:t>
        <a:bodyPr/>
        <a:lstStyle/>
        <a:p>
          <a:r>
            <a:rPr lang="en-US"/>
            <a:t>Does not process background checks nor appeals</a:t>
          </a:r>
        </a:p>
      </dgm:t>
    </dgm:pt>
    <dgm:pt modelId="{420A329E-796D-4AB8-A72C-CD717E1C9E2A}" type="parTrans" cxnId="{EE086EE1-1A2F-48B6-A4FD-A62861F2E57E}">
      <dgm:prSet/>
      <dgm:spPr/>
      <dgm:t>
        <a:bodyPr/>
        <a:lstStyle/>
        <a:p>
          <a:endParaRPr lang="en-US"/>
        </a:p>
      </dgm:t>
    </dgm:pt>
    <dgm:pt modelId="{25CCD868-4A0F-4BEC-97F3-FA520E9F251D}" type="sibTrans" cxnId="{EE086EE1-1A2F-48B6-A4FD-A62861F2E57E}">
      <dgm:prSet/>
      <dgm:spPr/>
      <dgm:t>
        <a:bodyPr/>
        <a:lstStyle/>
        <a:p>
          <a:endParaRPr lang="en-US"/>
        </a:p>
      </dgm:t>
    </dgm:pt>
    <dgm:pt modelId="{320EED6C-5795-4B31-AA41-90E82F8D8160}">
      <dgm:prSet/>
      <dgm:spPr/>
      <dgm:t>
        <a:bodyPr/>
        <a:lstStyle/>
        <a:p>
          <a:r>
            <a:rPr lang="en-US"/>
            <a:t>Has no access to background check results</a:t>
          </a:r>
        </a:p>
      </dgm:t>
    </dgm:pt>
    <dgm:pt modelId="{C0E3B2A1-8CD8-4E5E-90A9-C405CD0F8A3C}" type="parTrans" cxnId="{904CDB36-67BE-401F-A73A-9CA1B46585C5}">
      <dgm:prSet/>
      <dgm:spPr/>
      <dgm:t>
        <a:bodyPr/>
        <a:lstStyle/>
        <a:p>
          <a:endParaRPr lang="en-US"/>
        </a:p>
      </dgm:t>
    </dgm:pt>
    <dgm:pt modelId="{D04F3AC8-0821-4721-A031-A5F8FC49D415}" type="sibTrans" cxnId="{904CDB36-67BE-401F-A73A-9CA1B46585C5}">
      <dgm:prSet/>
      <dgm:spPr/>
      <dgm:t>
        <a:bodyPr/>
        <a:lstStyle/>
        <a:p>
          <a:endParaRPr lang="en-US"/>
        </a:p>
      </dgm:t>
    </dgm:pt>
    <dgm:pt modelId="{11852F7E-E128-4FC3-A9BA-FB01B747C23A}">
      <dgm:prSet/>
      <dgm:spPr/>
      <dgm:t>
        <a:bodyPr/>
        <a:lstStyle/>
        <a:p>
          <a:r>
            <a:rPr lang="en-US"/>
            <a:t>Cannot submit consent for you</a:t>
          </a:r>
        </a:p>
      </dgm:t>
    </dgm:pt>
    <dgm:pt modelId="{4809AB2A-A3AB-48C4-9F72-170D3E6722EA}" type="parTrans" cxnId="{6C4B0510-755D-4B89-AA95-798BA35791D9}">
      <dgm:prSet/>
      <dgm:spPr/>
      <dgm:t>
        <a:bodyPr/>
        <a:lstStyle/>
        <a:p>
          <a:endParaRPr lang="en-US"/>
        </a:p>
      </dgm:t>
    </dgm:pt>
    <dgm:pt modelId="{49FBEA00-4A37-4589-995C-4B14E5C1FD23}" type="sibTrans" cxnId="{6C4B0510-755D-4B89-AA95-798BA35791D9}">
      <dgm:prSet/>
      <dgm:spPr/>
      <dgm:t>
        <a:bodyPr/>
        <a:lstStyle/>
        <a:p>
          <a:endParaRPr lang="en-US"/>
        </a:p>
      </dgm:t>
    </dgm:pt>
    <dgm:pt modelId="{5A9F693C-C838-4838-A469-53C6BFC7F244}">
      <dgm:prSet/>
      <dgm:spPr/>
      <dgm:t>
        <a:bodyPr/>
        <a:lstStyle/>
        <a:p>
          <a:r>
            <a:rPr lang="en-US"/>
            <a:t>BCU ORCHARDS</a:t>
          </a:r>
        </a:p>
      </dgm:t>
    </dgm:pt>
    <dgm:pt modelId="{09F41D96-5446-4ED5-A03F-6A6F32794B86}" type="parTrans" cxnId="{55D2D511-361F-4757-ABB1-02D0EFEF8ACF}">
      <dgm:prSet/>
      <dgm:spPr/>
      <dgm:t>
        <a:bodyPr/>
        <a:lstStyle/>
        <a:p>
          <a:endParaRPr lang="en-US"/>
        </a:p>
      </dgm:t>
    </dgm:pt>
    <dgm:pt modelId="{629B876F-7E8C-4E35-A35C-DCFBFDC57B3A}" type="sibTrans" cxnId="{55D2D511-361F-4757-ABB1-02D0EFEF8ACF}">
      <dgm:prSet/>
      <dgm:spPr/>
      <dgm:t>
        <a:bodyPr/>
        <a:lstStyle/>
        <a:p>
          <a:endParaRPr lang="en-US"/>
        </a:p>
      </dgm:t>
    </dgm:pt>
    <dgm:pt modelId="{FBAC96C4-B838-4223-9E05-FDAA7145C29F}">
      <dgm:prSet/>
      <dgm:spPr/>
      <dgm:t>
        <a:bodyPr/>
        <a:lstStyle/>
        <a:p>
          <a:r>
            <a:rPr lang="en-US" dirty="0"/>
            <a:t>Is a separate division – shared services between agencies</a:t>
          </a:r>
        </a:p>
      </dgm:t>
    </dgm:pt>
    <dgm:pt modelId="{86B47F4C-6EB8-4B7E-82A6-0A1FDD6EBD78}" type="parTrans" cxnId="{8A9E70FB-4E55-4CD2-AEED-8E9BA15ECFC6}">
      <dgm:prSet/>
      <dgm:spPr/>
      <dgm:t>
        <a:bodyPr/>
        <a:lstStyle/>
        <a:p>
          <a:endParaRPr lang="en-US"/>
        </a:p>
      </dgm:t>
    </dgm:pt>
    <dgm:pt modelId="{E32347D7-0E07-418D-8263-CE2F371A77AC}" type="sibTrans" cxnId="{8A9E70FB-4E55-4CD2-AEED-8E9BA15ECFC6}">
      <dgm:prSet/>
      <dgm:spPr/>
      <dgm:t>
        <a:bodyPr/>
        <a:lstStyle/>
        <a:p>
          <a:endParaRPr lang="en-US"/>
        </a:p>
      </dgm:t>
    </dgm:pt>
    <dgm:pt modelId="{5489ACB7-0802-4F05-9B79-BB0E9CD309E4}">
      <dgm:prSet/>
      <dgm:spPr/>
      <dgm:t>
        <a:bodyPr/>
        <a:lstStyle/>
        <a:p>
          <a:r>
            <a:rPr lang="en-US" dirty="0"/>
            <a:t>Has separate portal </a:t>
          </a:r>
        </a:p>
      </dgm:t>
    </dgm:pt>
    <dgm:pt modelId="{0B0AC08D-6FCA-460A-8A8A-6930B2EE19BC}" type="parTrans" cxnId="{5E847676-E5E8-4C90-B782-131375144BD6}">
      <dgm:prSet/>
      <dgm:spPr/>
      <dgm:t>
        <a:bodyPr/>
        <a:lstStyle/>
        <a:p>
          <a:endParaRPr lang="en-US"/>
        </a:p>
      </dgm:t>
    </dgm:pt>
    <dgm:pt modelId="{B9A8AF1A-FCF1-42B4-8B4E-98418F54CC16}" type="sibTrans" cxnId="{5E847676-E5E8-4C90-B782-131375144BD6}">
      <dgm:prSet/>
      <dgm:spPr/>
      <dgm:t>
        <a:bodyPr/>
        <a:lstStyle/>
        <a:p>
          <a:endParaRPr lang="en-US"/>
        </a:p>
      </dgm:t>
    </dgm:pt>
    <dgm:pt modelId="{9D9F1ECE-AEA0-4928-917C-D9C41BE47FB9}">
      <dgm:prSet/>
      <dgm:spPr/>
      <dgm:t>
        <a:bodyPr/>
        <a:lstStyle/>
        <a:p>
          <a:r>
            <a:rPr lang="en-US" dirty="0"/>
            <a:t>Processes background check appeals</a:t>
          </a:r>
        </a:p>
      </dgm:t>
    </dgm:pt>
    <dgm:pt modelId="{2B80268F-0BB6-4B36-9561-871B2AC975AD}" type="parTrans" cxnId="{7AA7B545-8517-4777-B10E-BFA81766F34E}">
      <dgm:prSet/>
      <dgm:spPr/>
      <dgm:t>
        <a:bodyPr/>
        <a:lstStyle/>
        <a:p>
          <a:endParaRPr lang="en-US"/>
        </a:p>
      </dgm:t>
    </dgm:pt>
    <dgm:pt modelId="{5BD343AC-1F5E-4B5F-B228-CFE371A14694}" type="sibTrans" cxnId="{7AA7B545-8517-4777-B10E-BFA81766F34E}">
      <dgm:prSet/>
      <dgm:spPr/>
      <dgm:t>
        <a:bodyPr/>
        <a:lstStyle/>
        <a:p>
          <a:endParaRPr lang="en-US"/>
        </a:p>
      </dgm:t>
    </dgm:pt>
    <dgm:pt modelId="{3DF30E41-EE6C-411B-9E0C-FD78CB3BDB49}" type="pres">
      <dgm:prSet presAssocID="{F3EEC6A6-9A7B-4F75-AF1E-90DFAB24D60F}" presName="linear" presStyleCnt="0">
        <dgm:presLayoutVars>
          <dgm:dir/>
          <dgm:animLvl val="lvl"/>
          <dgm:resizeHandles val="exact"/>
        </dgm:presLayoutVars>
      </dgm:prSet>
      <dgm:spPr/>
    </dgm:pt>
    <dgm:pt modelId="{F0C4D84D-1009-4A37-83D7-0D109E1F0DC5}" type="pres">
      <dgm:prSet presAssocID="{28C4D110-D2B4-4592-B75E-71733C1AD30B}" presName="parentLin" presStyleCnt="0"/>
      <dgm:spPr/>
    </dgm:pt>
    <dgm:pt modelId="{64CC6EAC-9F60-4BAF-BA80-1A84994081A7}" type="pres">
      <dgm:prSet presAssocID="{28C4D110-D2B4-4592-B75E-71733C1AD30B}" presName="parentLeftMargin" presStyleLbl="node1" presStyleIdx="0" presStyleCnt="2"/>
      <dgm:spPr/>
    </dgm:pt>
    <dgm:pt modelId="{D1F5C201-15E3-4E94-8F83-4F6D46715358}" type="pres">
      <dgm:prSet presAssocID="{28C4D110-D2B4-4592-B75E-71733C1AD30B}" presName="parentText" presStyleLbl="node1" presStyleIdx="0" presStyleCnt="2">
        <dgm:presLayoutVars>
          <dgm:chMax val="0"/>
          <dgm:bulletEnabled val="1"/>
        </dgm:presLayoutVars>
      </dgm:prSet>
      <dgm:spPr/>
    </dgm:pt>
    <dgm:pt modelId="{73A9A895-2C2E-4BD6-A486-633C11501D27}" type="pres">
      <dgm:prSet presAssocID="{28C4D110-D2B4-4592-B75E-71733C1AD30B}" presName="negativeSpace" presStyleCnt="0"/>
      <dgm:spPr/>
    </dgm:pt>
    <dgm:pt modelId="{E8284CE0-E2BA-47BA-9668-7067B5589477}" type="pres">
      <dgm:prSet presAssocID="{28C4D110-D2B4-4592-B75E-71733C1AD30B}" presName="childText" presStyleLbl="conFgAcc1" presStyleIdx="0" presStyleCnt="2">
        <dgm:presLayoutVars>
          <dgm:bulletEnabled val="1"/>
        </dgm:presLayoutVars>
      </dgm:prSet>
      <dgm:spPr/>
    </dgm:pt>
    <dgm:pt modelId="{7D2B88D2-9217-4F89-9407-62C488B30F0A}" type="pres">
      <dgm:prSet presAssocID="{44F385EE-8A54-4EE7-BC38-5D937CD10EB6}" presName="spaceBetweenRectangles" presStyleCnt="0"/>
      <dgm:spPr/>
    </dgm:pt>
    <dgm:pt modelId="{AED86795-5E81-45BD-9F32-8AEAE02A5423}" type="pres">
      <dgm:prSet presAssocID="{5A9F693C-C838-4838-A469-53C6BFC7F244}" presName="parentLin" presStyleCnt="0"/>
      <dgm:spPr/>
    </dgm:pt>
    <dgm:pt modelId="{F1E671B7-DFA7-45E8-A016-7720918CE7F5}" type="pres">
      <dgm:prSet presAssocID="{5A9F693C-C838-4838-A469-53C6BFC7F244}" presName="parentLeftMargin" presStyleLbl="node1" presStyleIdx="0" presStyleCnt="2"/>
      <dgm:spPr/>
    </dgm:pt>
    <dgm:pt modelId="{89FD1675-4764-4988-88F7-B4AC78A68A22}" type="pres">
      <dgm:prSet presAssocID="{5A9F693C-C838-4838-A469-53C6BFC7F244}" presName="parentText" presStyleLbl="node1" presStyleIdx="1" presStyleCnt="2">
        <dgm:presLayoutVars>
          <dgm:chMax val="0"/>
          <dgm:bulletEnabled val="1"/>
        </dgm:presLayoutVars>
      </dgm:prSet>
      <dgm:spPr/>
    </dgm:pt>
    <dgm:pt modelId="{1887500C-FA1F-4344-9116-2D130DE5F73A}" type="pres">
      <dgm:prSet presAssocID="{5A9F693C-C838-4838-A469-53C6BFC7F244}" presName="negativeSpace" presStyleCnt="0"/>
      <dgm:spPr/>
    </dgm:pt>
    <dgm:pt modelId="{E449F6B4-0FB4-4986-95C7-D9F47E646CBA}" type="pres">
      <dgm:prSet presAssocID="{5A9F693C-C838-4838-A469-53C6BFC7F244}" presName="childText" presStyleLbl="conFgAcc1" presStyleIdx="1" presStyleCnt="2">
        <dgm:presLayoutVars>
          <dgm:bulletEnabled val="1"/>
        </dgm:presLayoutVars>
      </dgm:prSet>
      <dgm:spPr/>
    </dgm:pt>
  </dgm:ptLst>
  <dgm:cxnLst>
    <dgm:cxn modelId="{6C4B0510-755D-4B89-AA95-798BA35791D9}" srcId="{28C4D110-D2B4-4592-B75E-71733C1AD30B}" destId="{11852F7E-E128-4FC3-A9BA-FB01B747C23A}" srcOrd="2" destOrd="0" parTransId="{4809AB2A-A3AB-48C4-9F72-170D3E6722EA}" sibTransId="{49FBEA00-4A37-4589-995C-4B14E5C1FD23}"/>
    <dgm:cxn modelId="{55D2D511-361F-4757-ABB1-02D0EFEF8ACF}" srcId="{F3EEC6A6-9A7B-4F75-AF1E-90DFAB24D60F}" destId="{5A9F693C-C838-4838-A469-53C6BFC7F244}" srcOrd="1" destOrd="0" parTransId="{09F41D96-5446-4ED5-A03F-6A6F32794B86}" sibTransId="{629B876F-7E8C-4E35-A35C-DCFBFDC57B3A}"/>
    <dgm:cxn modelId="{4693F219-D6FA-4DD7-AAF4-E3A703CB1A45}" type="presOf" srcId="{5A9F693C-C838-4838-A469-53C6BFC7F244}" destId="{F1E671B7-DFA7-45E8-A016-7720918CE7F5}" srcOrd="0" destOrd="0" presId="urn:microsoft.com/office/officeart/2005/8/layout/list1"/>
    <dgm:cxn modelId="{904CDB36-67BE-401F-A73A-9CA1B46585C5}" srcId="{28C4D110-D2B4-4592-B75E-71733C1AD30B}" destId="{320EED6C-5795-4B31-AA41-90E82F8D8160}" srcOrd="1" destOrd="0" parTransId="{C0E3B2A1-8CD8-4E5E-90A9-C405CD0F8A3C}" sibTransId="{D04F3AC8-0821-4721-A031-A5F8FC49D415}"/>
    <dgm:cxn modelId="{94878438-C298-4FA3-9075-33AE91FD3B66}" type="presOf" srcId="{28C4D110-D2B4-4592-B75E-71733C1AD30B}" destId="{D1F5C201-15E3-4E94-8F83-4F6D46715358}" srcOrd="1" destOrd="0" presId="urn:microsoft.com/office/officeart/2005/8/layout/list1"/>
    <dgm:cxn modelId="{25213D5D-49E2-45D1-8206-9F0AB2256BDD}" srcId="{F3EEC6A6-9A7B-4F75-AF1E-90DFAB24D60F}" destId="{28C4D110-D2B4-4592-B75E-71733C1AD30B}" srcOrd="0" destOrd="0" parTransId="{35DFA51B-4F71-4619-B4A7-C2DDF40524A7}" sibTransId="{44F385EE-8A54-4EE7-BC38-5D937CD10EB6}"/>
    <dgm:cxn modelId="{7AA7B545-8517-4777-B10E-BFA81766F34E}" srcId="{5A9F693C-C838-4838-A469-53C6BFC7F244}" destId="{9D9F1ECE-AEA0-4928-917C-D9C41BE47FB9}" srcOrd="2" destOrd="0" parTransId="{2B80268F-0BB6-4B36-9561-871B2AC975AD}" sibTransId="{5BD343AC-1F5E-4B5F-B228-CFE371A14694}"/>
    <dgm:cxn modelId="{C35D3067-A411-476F-A860-ED3257D2D5DD}" type="presOf" srcId="{320EED6C-5795-4B31-AA41-90E82F8D8160}" destId="{E8284CE0-E2BA-47BA-9668-7067B5589477}" srcOrd="0" destOrd="1" presId="urn:microsoft.com/office/officeart/2005/8/layout/list1"/>
    <dgm:cxn modelId="{1D4DD14A-9118-429D-92C9-301A8736A1C1}" type="presOf" srcId="{11852F7E-E128-4FC3-A9BA-FB01B747C23A}" destId="{E8284CE0-E2BA-47BA-9668-7067B5589477}" srcOrd="0" destOrd="2" presId="urn:microsoft.com/office/officeart/2005/8/layout/list1"/>
    <dgm:cxn modelId="{5E847676-E5E8-4C90-B782-131375144BD6}" srcId="{5A9F693C-C838-4838-A469-53C6BFC7F244}" destId="{5489ACB7-0802-4F05-9B79-BB0E9CD309E4}" srcOrd="1" destOrd="0" parTransId="{0B0AC08D-6FCA-460A-8A8A-6930B2EE19BC}" sibTransId="{B9A8AF1A-FCF1-42B4-8B4E-98418F54CC16}"/>
    <dgm:cxn modelId="{E147EE82-7DD3-4FC8-A3F8-AF6D21410211}" type="presOf" srcId="{5489ACB7-0802-4F05-9B79-BB0E9CD309E4}" destId="{E449F6B4-0FB4-4986-95C7-D9F47E646CBA}" srcOrd="0" destOrd="1" presId="urn:microsoft.com/office/officeart/2005/8/layout/list1"/>
    <dgm:cxn modelId="{6D5EAAA6-4DA4-47E2-8D28-EFC754E8064D}" type="presOf" srcId="{9D9F1ECE-AEA0-4928-917C-D9C41BE47FB9}" destId="{E449F6B4-0FB4-4986-95C7-D9F47E646CBA}" srcOrd="0" destOrd="2" presId="urn:microsoft.com/office/officeart/2005/8/layout/list1"/>
    <dgm:cxn modelId="{601BFCC5-E0D1-4F81-97B6-7D6255476163}" type="presOf" srcId="{F3EEC6A6-9A7B-4F75-AF1E-90DFAB24D60F}" destId="{3DF30E41-EE6C-411B-9E0C-FD78CB3BDB49}" srcOrd="0" destOrd="0" presId="urn:microsoft.com/office/officeart/2005/8/layout/list1"/>
    <dgm:cxn modelId="{2C8E06CF-F166-495B-9DD3-DD28B84CC264}" type="presOf" srcId="{FBAC96C4-B838-4223-9E05-FDAA7145C29F}" destId="{E449F6B4-0FB4-4986-95C7-D9F47E646CBA}" srcOrd="0" destOrd="0" presId="urn:microsoft.com/office/officeart/2005/8/layout/list1"/>
    <dgm:cxn modelId="{7D3950D1-45A5-4811-889F-5A0DCEC4F515}" type="presOf" srcId="{28C4D110-D2B4-4592-B75E-71733C1AD30B}" destId="{64CC6EAC-9F60-4BAF-BA80-1A84994081A7}" srcOrd="0" destOrd="0" presId="urn:microsoft.com/office/officeart/2005/8/layout/list1"/>
    <dgm:cxn modelId="{EE086EE1-1A2F-48B6-A4FD-A62861F2E57E}" srcId="{28C4D110-D2B4-4592-B75E-71733C1AD30B}" destId="{F2C0607C-35BC-4FCE-8D06-D5E3B75AD5EE}" srcOrd="0" destOrd="0" parTransId="{420A329E-796D-4AB8-A72C-CD717E1C9E2A}" sibTransId="{25CCD868-4A0F-4BEC-97F3-FA520E9F251D}"/>
    <dgm:cxn modelId="{B4A75AE8-A6D9-4423-99EB-ED82F7FE99D5}" type="presOf" srcId="{5A9F693C-C838-4838-A469-53C6BFC7F244}" destId="{89FD1675-4764-4988-88F7-B4AC78A68A22}" srcOrd="1" destOrd="0" presId="urn:microsoft.com/office/officeart/2005/8/layout/list1"/>
    <dgm:cxn modelId="{8A05BFEE-8292-4DA8-B997-715A08A1DA03}" type="presOf" srcId="{F2C0607C-35BC-4FCE-8D06-D5E3B75AD5EE}" destId="{E8284CE0-E2BA-47BA-9668-7067B5589477}" srcOrd="0" destOrd="0" presId="urn:microsoft.com/office/officeart/2005/8/layout/list1"/>
    <dgm:cxn modelId="{8A9E70FB-4E55-4CD2-AEED-8E9BA15ECFC6}" srcId="{5A9F693C-C838-4838-A469-53C6BFC7F244}" destId="{FBAC96C4-B838-4223-9E05-FDAA7145C29F}" srcOrd="0" destOrd="0" parTransId="{86B47F4C-6EB8-4B7E-82A6-0A1FDD6EBD78}" sibTransId="{E32347D7-0E07-418D-8263-CE2F371A77AC}"/>
    <dgm:cxn modelId="{1B5701AB-244E-48C1-ACE6-195D81170B4E}" type="presParOf" srcId="{3DF30E41-EE6C-411B-9E0C-FD78CB3BDB49}" destId="{F0C4D84D-1009-4A37-83D7-0D109E1F0DC5}" srcOrd="0" destOrd="0" presId="urn:microsoft.com/office/officeart/2005/8/layout/list1"/>
    <dgm:cxn modelId="{62551ACE-E0B7-4ACF-A781-AE9A28ED93AA}" type="presParOf" srcId="{F0C4D84D-1009-4A37-83D7-0D109E1F0DC5}" destId="{64CC6EAC-9F60-4BAF-BA80-1A84994081A7}" srcOrd="0" destOrd="0" presId="urn:microsoft.com/office/officeart/2005/8/layout/list1"/>
    <dgm:cxn modelId="{EE8B601C-F31C-4CCC-A122-5A8F12DD6AF4}" type="presParOf" srcId="{F0C4D84D-1009-4A37-83D7-0D109E1F0DC5}" destId="{D1F5C201-15E3-4E94-8F83-4F6D46715358}" srcOrd="1" destOrd="0" presId="urn:microsoft.com/office/officeart/2005/8/layout/list1"/>
    <dgm:cxn modelId="{02D3A02F-8A09-4F57-8998-9F5B5CABCBE5}" type="presParOf" srcId="{3DF30E41-EE6C-411B-9E0C-FD78CB3BDB49}" destId="{73A9A895-2C2E-4BD6-A486-633C11501D27}" srcOrd="1" destOrd="0" presId="urn:microsoft.com/office/officeart/2005/8/layout/list1"/>
    <dgm:cxn modelId="{333015D4-4C8C-4B90-84D9-6E9D9575EF98}" type="presParOf" srcId="{3DF30E41-EE6C-411B-9E0C-FD78CB3BDB49}" destId="{E8284CE0-E2BA-47BA-9668-7067B5589477}" srcOrd="2" destOrd="0" presId="urn:microsoft.com/office/officeart/2005/8/layout/list1"/>
    <dgm:cxn modelId="{0B644CAC-28D5-466F-AF0B-1EE3DE8B7FFC}" type="presParOf" srcId="{3DF30E41-EE6C-411B-9E0C-FD78CB3BDB49}" destId="{7D2B88D2-9217-4F89-9407-62C488B30F0A}" srcOrd="3" destOrd="0" presId="urn:microsoft.com/office/officeart/2005/8/layout/list1"/>
    <dgm:cxn modelId="{DB9E28CB-19CC-4EE1-9B88-7B16F60C75ED}" type="presParOf" srcId="{3DF30E41-EE6C-411B-9E0C-FD78CB3BDB49}" destId="{AED86795-5E81-45BD-9F32-8AEAE02A5423}" srcOrd="4" destOrd="0" presId="urn:microsoft.com/office/officeart/2005/8/layout/list1"/>
    <dgm:cxn modelId="{A62035DB-8EC6-425D-AD71-A4CAB05DA303}" type="presParOf" srcId="{AED86795-5E81-45BD-9F32-8AEAE02A5423}" destId="{F1E671B7-DFA7-45E8-A016-7720918CE7F5}" srcOrd="0" destOrd="0" presId="urn:microsoft.com/office/officeart/2005/8/layout/list1"/>
    <dgm:cxn modelId="{D46A3DCF-7A8C-46AC-B4C6-7F0FEBDF21E4}" type="presParOf" srcId="{AED86795-5E81-45BD-9F32-8AEAE02A5423}" destId="{89FD1675-4764-4988-88F7-B4AC78A68A22}" srcOrd="1" destOrd="0" presId="urn:microsoft.com/office/officeart/2005/8/layout/list1"/>
    <dgm:cxn modelId="{E4D1EA54-B63E-4CAA-9712-9541A17BD466}" type="presParOf" srcId="{3DF30E41-EE6C-411B-9E0C-FD78CB3BDB49}" destId="{1887500C-FA1F-4344-9116-2D130DE5F73A}" srcOrd="5" destOrd="0" presId="urn:microsoft.com/office/officeart/2005/8/layout/list1"/>
    <dgm:cxn modelId="{1357E002-9909-436E-84AA-90985F260D48}" type="presParOf" srcId="{3DF30E41-EE6C-411B-9E0C-FD78CB3BDB49}" destId="{E449F6B4-0FB4-4986-95C7-D9F47E646CB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5C8E5C-A7B1-47BC-82D5-BE1D1A317674}"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CC272E1A-DD2C-4E08-82ED-4624464C5490}">
      <dgm:prSet/>
      <dgm:spPr/>
      <dgm:t>
        <a:bodyPr/>
        <a:lstStyle/>
        <a:p>
          <a:pPr>
            <a:lnSpc>
              <a:spcPct val="100000"/>
            </a:lnSpc>
          </a:pPr>
          <a:r>
            <a:rPr lang="en-US" dirty="0"/>
            <a:t>Use a computer or a laptop to give consent if it is not working on your phone</a:t>
          </a:r>
        </a:p>
      </dgm:t>
    </dgm:pt>
    <dgm:pt modelId="{C449B20C-AC87-4341-8509-823127DA8C31}" type="parTrans" cxnId="{3E30B055-CF0F-4CDA-9866-5E412A61E5C4}">
      <dgm:prSet/>
      <dgm:spPr/>
      <dgm:t>
        <a:bodyPr/>
        <a:lstStyle/>
        <a:p>
          <a:endParaRPr lang="en-US"/>
        </a:p>
      </dgm:t>
    </dgm:pt>
    <dgm:pt modelId="{C5190B54-9F93-447D-9690-EAA7A9876AA2}" type="sibTrans" cxnId="{3E30B055-CF0F-4CDA-9866-5E412A61E5C4}">
      <dgm:prSet/>
      <dgm:spPr/>
      <dgm:t>
        <a:bodyPr/>
        <a:lstStyle/>
        <a:p>
          <a:pPr>
            <a:lnSpc>
              <a:spcPct val="100000"/>
            </a:lnSpc>
          </a:pPr>
          <a:endParaRPr lang="en-US"/>
        </a:p>
      </dgm:t>
    </dgm:pt>
    <dgm:pt modelId="{10BBA06C-D017-4DF0-91C5-D7A250C385CE}">
      <dgm:prSet/>
      <dgm:spPr/>
      <dgm:t>
        <a:bodyPr/>
        <a:lstStyle/>
        <a:p>
          <a:pPr>
            <a:lnSpc>
              <a:spcPct val="100000"/>
            </a:lnSpc>
          </a:pPr>
          <a:r>
            <a:rPr lang="en-US" dirty="0"/>
            <a:t>Submitting the “weigh-test” documents during the background consent process is the best way to get a quicker background check turnaround</a:t>
          </a:r>
        </a:p>
      </dgm:t>
    </dgm:pt>
    <dgm:pt modelId="{C79060C8-F075-4EC6-BE3B-85B9110E6767}" type="parTrans" cxnId="{8A75322E-DFB7-4471-B282-4239ED93E8DE}">
      <dgm:prSet/>
      <dgm:spPr/>
      <dgm:t>
        <a:bodyPr/>
        <a:lstStyle/>
        <a:p>
          <a:endParaRPr lang="en-US"/>
        </a:p>
      </dgm:t>
    </dgm:pt>
    <dgm:pt modelId="{A06E89C4-8A19-4184-AF3D-79806647F8D3}" type="sibTrans" cxnId="{8A75322E-DFB7-4471-B282-4239ED93E8DE}">
      <dgm:prSet/>
      <dgm:spPr/>
      <dgm:t>
        <a:bodyPr/>
        <a:lstStyle/>
        <a:p>
          <a:pPr>
            <a:lnSpc>
              <a:spcPct val="100000"/>
            </a:lnSpc>
          </a:pPr>
          <a:endParaRPr lang="en-US"/>
        </a:p>
      </dgm:t>
    </dgm:pt>
    <dgm:pt modelId="{B3BDFEA4-FDE6-4FC6-BC33-4AC749D6A642}">
      <dgm:prSet/>
      <dgm:spPr/>
      <dgm:t>
        <a:bodyPr/>
        <a:lstStyle/>
        <a:p>
          <a:pPr>
            <a:lnSpc>
              <a:spcPct val="100000"/>
            </a:lnSpc>
          </a:pPr>
          <a:r>
            <a:rPr lang="en-US" dirty="0"/>
            <a:t>If additional supplemental documents are needed by ORCHARDS BCU, you can send to the </a:t>
          </a:r>
          <a:r>
            <a:rPr lang="en-US" dirty="0">
              <a:hlinkClick xmlns:r="http://schemas.openxmlformats.org/officeDocument/2006/relationships" r:id="rId1"/>
            </a:rPr>
            <a:t>thw.program@odhsoha.oregon.gov</a:t>
          </a:r>
          <a:r>
            <a:rPr lang="en-US" dirty="0"/>
            <a:t> email address and staff are able to upload for you</a:t>
          </a:r>
        </a:p>
      </dgm:t>
    </dgm:pt>
    <dgm:pt modelId="{26EDCAD9-1442-444D-BD12-30F0E1968B2A}" type="parTrans" cxnId="{389F2BCF-F27A-4DBF-AAD7-D6B39A918464}">
      <dgm:prSet/>
      <dgm:spPr/>
      <dgm:t>
        <a:bodyPr/>
        <a:lstStyle/>
        <a:p>
          <a:endParaRPr lang="en-US"/>
        </a:p>
      </dgm:t>
    </dgm:pt>
    <dgm:pt modelId="{33EE2A91-F1BE-47DE-9477-DA2C55CBB3B7}" type="sibTrans" cxnId="{389F2BCF-F27A-4DBF-AAD7-D6B39A918464}">
      <dgm:prSet/>
      <dgm:spPr/>
      <dgm:t>
        <a:bodyPr/>
        <a:lstStyle/>
        <a:p>
          <a:pPr>
            <a:lnSpc>
              <a:spcPct val="100000"/>
            </a:lnSpc>
          </a:pPr>
          <a:endParaRPr lang="en-US"/>
        </a:p>
      </dgm:t>
    </dgm:pt>
    <dgm:pt modelId="{49567691-E83D-4B8C-8E09-70DC148660B1}">
      <dgm:prSet/>
      <dgm:spPr/>
      <dgm:t>
        <a:bodyPr/>
        <a:lstStyle/>
        <a:p>
          <a:pPr>
            <a:lnSpc>
              <a:spcPct val="100000"/>
            </a:lnSpc>
          </a:pPr>
          <a:r>
            <a:rPr lang="en-US" dirty="0"/>
            <a:t>Don’t forget to include your Oral Health Certificate with the hours indicated. Make sure it has your name on it.</a:t>
          </a:r>
        </a:p>
      </dgm:t>
    </dgm:pt>
    <dgm:pt modelId="{8B5FA91B-229E-4495-8463-751940555DB6}" type="parTrans" cxnId="{70D0FA9C-3BF7-48DA-A55C-A72CF0A64C0D}">
      <dgm:prSet/>
      <dgm:spPr/>
      <dgm:t>
        <a:bodyPr/>
        <a:lstStyle/>
        <a:p>
          <a:endParaRPr lang="en-US"/>
        </a:p>
      </dgm:t>
    </dgm:pt>
    <dgm:pt modelId="{0864AB89-6559-4E41-A2E2-D40AD5CB1438}" type="sibTrans" cxnId="{70D0FA9C-3BF7-48DA-A55C-A72CF0A64C0D}">
      <dgm:prSet/>
      <dgm:spPr/>
      <dgm:t>
        <a:bodyPr/>
        <a:lstStyle/>
        <a:p>
          <a:endParaRPr lang="en-US"/>
        </a:p>
      </dgm:t>
    </dgm:pt>
    <dgm:pt modelId="{B53D82A6-AE2E-4E3D-8903-843A700D7E75}" type="pres">
      <dgm:prSet presAssocID="{5D5C8E5C-A7B1-47BC-82D5-BE1D1A317674}" presName="root" presStyleCnt="0">
        <dgm:presLayoutVars>
          <dgm:dir/>
          <dgm:resizeHandles val="exact"/>
        </dgm:presLayoutVars>
      </dgm:prSet>
      <dgm:spPr/>
    </dgm:pt>
    <dgm:pt modelId="{E9E9073D-044A-48F9-B856-2EB5E1E9C32C}" type="pres">
      <dgm:prSet presAssocID="{5D5C8E5C-A7B1-47BC-82D5-BE1D1A317674}" presName="container" presStyleCnt="0">
        <dgm:presLayoutVars>
          <dgm:dir/>
          <dgm:resizeHandles val="exact"/>
        </dgm:presLayoutVars>
      </dgm:prSet>
      <dgm:spPr/>
    </dgm:pt>
    <dgm:pt modelId="{665D1734-D21C-410D-905D-F676C0B6BF67}" type="pres">
      <dgm:prSet presAssocID="{CC272E1A-DD2C-4E08-82ED-4624464C5490}" presName="compNode" presStyleCnt="0"/>
      <dgm:spPr/>
    </dgm:pt>
    <dgm:pt modelId="{3AEE32A4-5F7A-4842-9C48-A187BAEE74AA}" type="pres">
      <dgm:prSet presAssocID="{CC272E1A-DD2C-4E08-82ED-4624464C5490}" presName="iconBgRect" presStyleLbl="bgShp" presStyleIdx="0" presStyleCnt="4"/>
      <dgm:spPr/>
    </dgm:pt>
    <dgm:pt modelId="{206C5C06-6252-418A-853A-72CE3C864CDD}" type="pres">
      <dgm:prSet presAssocID="{CC272E1A-DD2C-4E08-82ED-4624464C5490}"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aptop"/>
        </a:ext>
      </dgm:extLst>
    </dgm:pt>
    <dgm:pt modelId="{862D4A16-E936-4600-9279-22BD64B53BF1}" type="pres">
      <dgm:prSet presAssocID="{CC272E1A-DD2C-4E08-82ED-4624464C5490}" presName="spaceRect" presStyleCnt="0"/>
      <dgm:spPr/>
    </dgm:pt>
    <dgm:pt modelId="{EF0A3D51-9A06-4AF2-A1C6-FBEE654B3810}" type="pres">
      <dgm:prSet presAssocID="{CC272E1A-DD2C-4E08-82ED-4624464C5490}" presName="textRect" presStyleLbl="revTx" presStyleIdx="0" presStyleCnt="4">
        <dgm:presLayoutVars>
          <dgm:chMax val="1"/>
          <dgm:chPref val="1"/>
        </dgm:presLayoutVars>
      </dgm:prSet>
      <dgm:spPr/>
    </dgm:pt>
    <dgm:pt modelId="{EDD6F90B-7624-4C7F-BF61-308F3C8E7409}" type="pres">
      <dgm:prSet presAssocID="{C5190B54-9F93-447D-9690-EAA7A9876AA2}" presName="sibTrans" presStyleLbl="sibTrans2D1" presStyleIdx="0" presStyleCnt="0"/>
      <dgm:spPr/>
    </dgm:pt>
    <dgm:pt modelId="{14B6CE7F-95BC-4969-9EBE-C5C93BDE70C4}" type="pres">
      <dgm:prSet presAssocID="{10BBA06C-D017-4DF0-91C5-D7A250C385CE}" presName="compNode" presStyleCnt="0"/>
      <dgm:spPr/>
    </dgm:pt>
    <dgm:pt modelId="{99C785A7-5633-4EFD-8150-DB24B7D2B1C8}" type="pres">
      <dgm:prSet presAssocID="{10BBA06C-D017-4DF0-91C5-D7A250C385CE}" presName="iconBgRect" presStyleLbl="bgShp" presStyleIdx="1" presStyleCnt="4"/>
      <dgm:spPr/>
    </dgm:pt>
    <dgm:pt modelId="{0B47845F-61DE-46FD-A07D-73F81857EF9A}" type="pres">
      <dgm:prSet presAssocID="{10BBA06C-D017-4DF0-91C5-D7A250C385CE}"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2D2076ED-076C-4FCC-A4F5-55C15AE9F50B}" type="pres">
      <dgm:prSet presAssocID="{10BBA06C-D017-4DF0-91C5-D7A250C385CE}" presName="spaceRect" presStyleCnt="0"/>
      <dgm:spPr/>
    </dgm:pt>
    <dgm:pt modelId="{AD036A9C-87D4-4B01-A476-01814C112E48}" type="pres">
      <dgm:prSet presAssocID="{10BBA06C-D017-4DF0-91C5-D7A250C385CE}" presName="textRect" presStyleLbl="revTx" presStyleIdx="1" presStyleCnt="4">
        <dgm:presLayoutVars>
          <dgm:chMax val="1"/>
          <dgm:chPref val="1"/>
        </dgm:presLayoutVars>
      </dgm:prSet>
      <dgm:spPr/>
    </dgm:pt>
    <dgm:pt modelId="{131D4178-F55A-4E37-AE78-CFF3079EA2AF}" type="pres">
      <dgm:prSet presAssocID="{A06E89C4-8A19-4184-AF3D-79806647F8D3}" presName="sibTrans" presStyleLbl="sibTrans2D1" presStyleIdx="0" presStyleCnt="0"/>
      <dgm:spPr/>
    </dgm:pt>
    <dgm:pt modelId="{24E79210-588A-49A5-90AC-AFBE5B9C0B17}" type="pres">
      <dgm:prSet presAssocID="{B3BDFEA4-FDE6-4FC6-BC33-4AC749D6A642}" presName="compNode" presStyleCnt="0"/>
      <dgm:spPr/>
    </dgm:pt>
    <dgm:pt modelId="{7453C03B-CDDF-41E3-AB08-E11A2E9A1DC6}" type="pres">
      <dgm:prSet presAssocID="{B3BDFEA4-FDE6-4FC6-BC33-4AC749D6A642}" presName="iconBgRect" presStyleLbl="bgShp" presStyleIdx="2" presStyleCnt="4"/>
      <dgm:spPr/>
    </dgm:pt>
    <dgm:pt modelId="{DA7992EE-965A-49AD-8FEE-319519208A87}" type="pres">
      <dgm:prSet presAssocID="{B3BDFEA4-FDE6-4FC6-BC33-4AC749D6A642}"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04C0B403-2807-4CBE-BAB2-8585B00326CD}" type="pres">
      <dgm:prSet presAssocID="{B3BDFEA4-FDE6-4FC6-BC33-4AC749D6A642}" presName="spaceRect" presStyleCnt="0"/>
      <dgm:spPr/>
    </dgm:pt>
    <dgm:pt modelId="{1F7176D9-8467-4CE6-9033-D7F156D34735}" type="pres">
      <dgm:prSet presAssocID="{B3BDFEA4-FDE6-4FC6-BC33-4AC749D6A642}" presName="textRect" presStyleLbl="revTx" presStyleIdx="2" presStyleCnt="4">
        <dgm:presLayoutVars>
          <dgm:chMax val="1"/>
          <dgm:chPref val="1"/>
        </dgm:presLayoutVars>
      </dgm:prSet>
      <dgm:spPr/>
    </dgm:pt>
    <dgm:pt modelId="{9F7BE275-AD8B-4DB7-804F-6390A9A38655}" type="pres">
      <dgm:prSet presAssocID="{33EE2A91-F1BE-47DE-9477-DA2C55CBB3B7}" presName="sibTrans" presStyleLbl="sibTrans2D1" presStyleIdx="0" presStyleCnt="0"/>
      <dgm:spPr/>
    </dgm:pt>
    <dgm:pt modelId="{C4683882-EB67-4729-B04B-8AE8C8E22AFE}" type="pres">
      <dgm:prSet presAssocID="{49567691-E83D-4B8C-8E09-70DC148660B1}" presName="compNode" presStyleCnt="0"/>
      <dgm:spPr/>
    </dgm:pt>
    <dgm:pt modelId="{F0C2DEAD-E297-4EA3-B3B0-F10628A99C2B}" type="pres">
      <dgm:prSet presAssocID="{49567691-E83D-4B8C-8E09-70DC148660B1}" presName="iconBgRect" presStyleLbl="bgShp" presStyleIdx="3" presStyleCnt="4"/>
      <dgm:spPr/>
    </dgm:pt>
    <dgm:pt modelId="{78B37540-0FB3-4D89-A81B-C1BBB4D3B069}" type="pres">
      <dgm:prSet presAssocID="{49567691-E83D-4B8C-8E09-70DC148660B1}"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oothbrush"/>
        </a:ext>
      </dgm:extLst>
    </dgm:pt>
    <dgm:pt modelId="{B7CFC249-9D26-40C1-8018-8C1F93CD516C}" type="pres">
      <dgm:prSet presAssocID="{49567691-E83D-4B8C-8E09-70DC148660B1}" presName="spaceRect" presStyleCnt="0"/>
      <dgm:spPr/>
    </dgm:pt>
    <dgm:pt modelId="{7BA49BBC-C05B-4CDF-BC9C-E09D42858939}" type="pres">
      <dgm:prSet presAssocID="{49567691-E83D-4B8C-8E09-70DC148660B1}" presName="textRect" presStyleLbl="revTx" presStyleIdx="3" presStyleCnt="4">
        <dgm:presLayoutVars>
          <dgm:chMax val="1"/>
          <dgm:chPref val="1"/>
        </dgm:presLayoutVars>
      </dgm:prSet>
      <dgm:spPr/>
    </dgm:pt>
  </dgm:ptLst>
  <dgm:cxnLst>
    <dgm:cxn modelId="{73E6C227-D986-40F9-8D93-6E00E38AC4EB}" type="presOf" srcId="{C5190B54-9F93-447D-9690-EAA7A9876AA2}" destId="{EDD6F90B-7624-4C7F-BF61-308F3C8E7409}" srcOrd="0" destOrd="0" presId="urn:microsoft.com/office/officeart/2018/2/layout/IconCircleList"/>
    <dgm:cxn modelId="{8A75322E-DFB7-4471-B282-4239ED93E8DE}" srcId="{5D5C8E5C-A7B1-47BC-82D5-BE1D1A317674}" destId="{10BBA06C-D017-4DF0-91C5-D7A250C385CE}" srcOrd="1" destOrd="0" parTransId="{C79060C8-F075-4EC6-BE3B-85B9110E6767}" sibTransId="{A06E89C4-8A19-4184-AF3D-79806647F8D3}"/>
    <dgm:cxn modelId="{39E94A3E-605B-4EF8-AB82-69CE27D668B2}" type="presOf" srcId="{A06E89C4-8A19-4184-AF3D-79806647F8D3}" destId="{131D4178-F55A-4E37-AE78-CFF3079EA2AF}" srcOrd="0" destOrd="0" presId="urn:microsoft.com/office/officeart/2018/2/layout/IconCircleList"/>
    <dgm:cxn modelId="{3E30B055-CF0F-4CDA-9866-5E412A61E5C4}" srcId="{5D5C8E5C-A7B1-47BC-82D5-BE1D1A317674}" destId="{CC272E1A-DD2C-4E08-82ED-4624464C5490}" srcOrd="0" destOrd="0" parTransId="{C449B20C-AC87-4341-8509-823127DA8C31}" sibTransId="{C5190B54-9F93-447D-9690-EAA7A9876AA2}"/>
    <dgm:cxn modelId="{209CD079-7929-49D0-9CD2-6182AD03B01C}" type="presOf" srcId="{B3BDFEA4-FDE6-4FC6-BC33-4AC749D6A642}" destId="{1F7176D9-8467-4CE6-9033-D7F156D34735}" srcOrd="0" destOrd="0" presId="urn:microsoft.com/office/officeart/2018/2/layout/IconCircleList"/>
    <dgm:cxn modelId="{70D0FA9C-3BF7-48DA-A55C-A72CF0A64C0D}" srcId="{5D5C8E5C-A7B1-47BC-82D5-BE1D1A317674}" destId="{49567691-E83D-4B8C-8E09-70DC148660B1}" srcOrd="3" destOrd="0" parTransId="{8B5FA91B-229E-4495-8463-751940555DB6}" sibTransId="{0864AB89-6559-4E41-A2E2-D40AD5CB1438}"/>
    <dgm:cxn modelId="{44E586AB-41A5-439E-886D-CCDF39C19A5C}" type="presOf" srcId="{10BBA06C-D017-4DF0-91C5-D7A250C385CE}" destId="{AD036A9C-87D4-4B01-A476-01814C112E48}" srcOrd="0" destOrd="0" presId="urn:microsoft.com/office/officeart/2018/2/layout/IconCircleList"/>
    <dgm:cxn modelId="{40F152AF-9955-4FA9-8A5B-88CED9EAFC80}" type="presOf" srcId="{5D5C8E5C-A7B1-47BC-82D5-BE1D1A317674}" destId="{B53D82A6-AE2E-4E3D-8903-843A700D7E75}" srcOrd="0" destOrd="0" presId="urn:microsoft.com/office/officeart/2018/2/layout/IconCircleList"/>
    <dgm:cxn modelId="{2FADCCB2-1C03-41AA-B3CE-BD8A2AF44B91}" type="presOf" srcId="{49567691-E83D-4B8C-8E09-70DC148660B1}" destId="{7BA49BBC-C05B-4CDF-BC9C-E09D42858939}" srcOrd="0" destOrd="0" presId="urn:microsoft.com/office/officeart/2018/2/layout/IconCircleList"/>
    <dgm:cxn modelId="{FCFED2B2-5CCE-416E-908E-940644C0DB11}" type="presOf" srcId="{CC272E1A-DD2C-4E08-82ED-4624464C5490}" destId="{EF0A3D51-9A06-4AF2-A1C6-FBEE654B3810}" srcOrd="0" destOrd="0" presId="urn:microsoft.com/office/officeart/2018/2/layout/IconCircleList"/>
    <dgm:cxn modelId="{389F2BCF-F27A-4DBF-AAD7-D6B39A918464}" srcId="{5D5C8E5C-A7B1-47BC-82D5-BE1D1A317674}" destId="{B3BDFEA4-FDE6-4FC6-BC33-4AC749D6A642}" srcOrd="2" destOrd="0" parTransId="{26EDCAD9-1442-444D-BD12-30F0E1968B2A}" sibTransId="{33EE2A91-F1BE-47DE-9477-DA2C55CBB3B7}"/>
    <dgm:cxn modelId="{A9890EEE-CAAA-473A-B3A4-4B712845376A}" type="presOf" srcId="{33EE2A91-F1BE-47DE-9477-DA2C55CBB3B7}" destId="{9F7BE275-AD8B-4DB7-804F-6390A9A38655}" srcOrd="0" destOrd="0" presId="urn:microsoft.com/office/officeart/2018/2/layout/IconCircleList"/>
    <dgm:cxn modelId="{D1EEDD46-80F3-4BB1-9C77-236146442504}" type="presParOf" srcId="{B53D82A6-AE2E-4E3D-8903-843A700D7E75}" destId="{E9E9073D-044A-48F9-B856-2EB5E1E9C32C}" srcOrd="0" destOrd="0" presId="urn:microsoft.com/office/officeart/2018/2/layout/IconCircleList"/>
    <dgm:cxn modelId="{55576DB0-85E9-40D8-BADF-43AE6AD8AA6B}" type="presParOf" srcId="{E9E9073D-044A-48F9-B856-2EB5E1E9C32C}" destId="{665D1734-D21C-410D-905D-F676C0B6BF67}" srcOrd="0" destOrd="0" presId="urn:microsoft.com/office/officeart/2018/2/layout/IconCircleList"/>
    <dgm:cxn modelId="{F5890353-B395-4F4F-89AE-D8866F6582DE}" type="presParOf" srcId="{665D1734-D21C-410D-905D-F676C0B6BF67}" destId="{3AEE32A4-5F7A-4842-9C48-A187BAEE74AA}" srcOrd="0" destOrd="0" presId="urn:microsoft.com/office/officeart/2018/2/layout/IconCircleList"/>
    <dgm:cxn modelId="{FDFB4DBB-5C1B-42A3-85A1-EDA302330DD4}" type="presParOf" srcId="{665D1734-D21C-410D-905D-F676C0B6BF67}" destId="{206C5C06-6252-418A-853A-72CE3C864CDD}" srcOrd="1" destOrd="0" presId="urn:microsoft.com/office/officeart/2018/2/layout/IconCircleList"/>
    <dgm:cxn modelId="{8CBABC17-EBF7-464A-BFE2-573B80AB8D6F}" type="presParOf" srcId="{665D1734-D21C-410D-905D-F676C0B6BF67}" destId="{862D4A16-E936-4600-9279-22BD64B53BF1}" srcOrd="2" destOrd="0" presId="urn:microsoft.com/office/officeart/2018/2/layout/IconCircleList"/>
    <dgm:cxn modelId="{76FE0861-EDCD-44C0-B9A2-69C4B49AC221}" type="presParOf" srcId="{665D1734-D21C-410D-905D-F676C0B6BF67}" destId="{EF0A3D51-9A06-4AF2-A1C6-FBEE654B3810}" srcOrd="3" destOrd="0" presId="urn:microsoft.com/office/officeart/2018/2/layout/IconCircleList"/>
    <dgm:cxn modelId="{A12DCFE6-DF96-41A1-A2CD-3BADBBCE05CF}" type="presParOf" srcId="{E9E9073D-044A-48F9-B856-2EB5E1E9C32C}" destId="{EDD6F90B-7624-4C7F-BF61-308F3C8E7409}" srcOrd="1" destOrd="0" presId="urn:microsoft.com/office/officeart/2018/2/layout/IconCircleList"/>
    <dgm:cxn modelId="{7D114AE0-8243-4DF4-830E-CE74A9C0859A}" type="presParOf" srcId="{E9E9073D-044A-48F9-B856-2EB5E1E9C32C}" destId="{14B6CE7F-95BC-4969-9EBE-C5C93BDE70C4}" srcOrd="2" destOrd="0" presId="urn:microsoft.com/office/officeart/2018/2/layout/IconCircleList"/>
    <dgm:cxn modelId="{3EF2213B-5ED4-46CC-8028-7A4542256501}" type="presParOf" srcId="{14B6CE7F-95BC-4969-9EBE-C5C93BDE70C4}" destId="{99C785A7-5633-4EFD-8150-DB24B7D2B1C8}" srcOrd="0" destOrd="0" presId="urn:microsoft.com/office/officeart/2018/2/layout/IconCircleList"/>
    <dgm:cxn modelId="{5ADFA8DB-61B9-42BC-8F24-5A3B4A9DDE03}" type="presParOf" srcId="{14B6CE7F-95BC-4969-9EBE-C5C93BDE70C4}" destId="{0B47845F-61DE-46FD-A07D-73F81857EF9A}" srcOrd="1" destOrd="0" presId="urn:microsoft.com/office/officeart/2018/2/layout/IconCircleList"/>
    <dgm:cxn modelId="{1B91DCB0-6AD8-447C-ADF5-80422612C428}" type="presParOf" srcId="{14B6CE7F-95BC-4969-9EBE-C5C93BDE70C4}" destId="{2D2076ED-076C-4FCC-A4F5-55C15AE9F50B}" srcOrd="2" destOrd="0" presId="urn:microsoft.com/office/officeart/2018/2/layout/IconCircleList"/>
    <dgm:cxn modelId="{5D4DE925-7790-460D-ABB1-40331F42629C}" type="presParOf" srcId="{14B6CE7F-95BC-4969-9EBE-C5C93BDE70C4}" destId="{AD036A9C-87D4-4B01-A476-01814C112E48}" srcOrd="3" destOrd="0" presId="urn:microsoft.com/office/officeart/2018/2/layout/IconCircleList"/>
    <dgm:cxn modelId="{0B8CFE72-FB02-4E38-A450-F8C0277A4A42}" type="presParOf" srcId="{E9E9073D-044A-48F9-B856-2EB5E1E9C32C}" destId="{131D4178-F55A-4E37-AE78-CFF3079EA2AF}" srcOrd="3" destOrd="0" presId="urn:microsoft.com/office/officeart/2018/2/layout/IconCircleList"/>
    <dgm:cxn modelId="{02ED45E1-0FF9-4995-B06E-0036AD0ACC1D}" type="presParOf" srcId="{E9E9073D-044A-48F9-B856-2EB5E1E9C32C}" destId="{24E79210-588A-49A5-90AC-AFBE5B9C0B17}" srcOrd="4" destOrd="0" presId="urn:microsoft.com/office/officeart/2018/2/layout/IconCircleList"/>
    <dgm:cxn modelId="{D8A43428-9EB7-43F4-BFE7-5CF74F9081F3}" type="presParOf" srcId="{24E79210-588A-49A5-90AC-AFBE5B9C0B17}" destId="{7453C03B-CDDF-41E3-AB08-E11A2E9A1DC6}" srcOrd="0" destOrd="0" presId="urn:microsoft.com/office/officeart/2018/2/layout/IconCircleList"/>
    <dgm:cxn modelId="{6F1207E7-B4D0-4469-B50A-DF4D89895404}" type="presParOf" srcId="{24E79210-588A-49A5-90AC-AFBE5B9C0B17}" destId="{DA7992EE-965A-49AD-8FEE-319519208A87}" srcOrd="1" destOrd="0" presId="urn:microsoft.com/office/officeart/2018/2/layout/IconCircleList"/>
    <dgm:cxn modelId="{E6AA44AD-4893-45A9-994F-AD7548002FAB}" type="presParOf" srcId="{24E79210-588A-49A5-90AC-AFBE5B9C0B17}" destId="{04C0B403-2807-4CBE-BAB2-8585B00326CD}" srcOrd="2" destOrd="0" presId="urn:microsoft.com/office/officeart/2018/2/layout/IconCircleList"/>
    <dgm:cxn modelId="{B7A67904-E3BA-4207-BE3D-EA79F9D2A345}" type="presParOf" srcId="{24E79210-588A-49A5-90AC-AFBE5B9C0B17}" destId="{1F7176D9-8467-4CE6-9033-D7F156D34735}" srcOrd="3" destOrd="0" presId="urn:microsoft.com/office/officeart/2018/2/layout/IconCircleList"/>
    <dgm:cxn modelId="{4094008E-955F-48D1-B4A0-FA8034A134AB}" type="presParOf" srcId="{E9E9073D-044A-48F9-B856-2EB5E1E9C32C}" destId="{9F7BE275-AD8B-4DB7-804F-6390A9A38655}" srcOrd="5" destOrd="0" presId="urn:microsoft.com/office/officeart/2018/2/layout/IconCircleList"/>
    <dgm:cxn modelId="{283E0FCE-E1EE-4A15-BAA1-3EBEDE46CF1E}" type="presParOf" srcId="{E9E9073D-044A-48F9-B856-2EB5E1E9C32C}" destId="{C4683882-EB67-4729-B04B-8AE8C8E22AFE}" srcOrd="6" destOrd="0" presId="urn:microsoft.com/office/officeart/2018/2/layout/IconCircleList"/>
    <dgm:cxn modelId="{1FF4BD6B-84B6-4BB9-B085-00014D147E58}" type="presParOf" srcId="{C4683882-EB67-4729-B04B-8AE8C8E22AFE}" destId="{F0C2DEAD-E297-4EA3-B3B0-F10628A99C2B}" srcOrd="0" destOrd="0" presId="urn:microsoft.com/office/officeart/2018/2/layout/IconCircleList"/>
    <dgm:cxn modelId="{F89AA52E-5CC9-4BC4-9492-04583B335E49}" type="presParOf" srcId="{C4683882-EB67-4729-B04B-8AE8C8E22AFE}" destId="{78B37540-0FB3-4D89-A81B-C1BBB4D3B069}" srcOrd="1" destOrd="0" presId="urn:microsoft.com/office/officeart/2018/2/layout/IconCircleList"/>
    <dgm:cxn modelId="{76AE2414-1328-4A09-B660-19C71F5C704D}" type="presParOf" srcId="{C4683882-EB67-4729-B04B-8AE8C8E22AFE}" destId="{B7CFC249-9D26-40C1-8018-8C1F93CD516C}" srcOrd="2" destOrd="0" presId="urn:microsoft.com/office/officeart/2018/2/layout/IconCircleList"/>
    <dgm:cxn modelId="{E06096F7-9AFE-478E-A526-D09CDD0E5AC8}" type="presParOf" srcId="{C4683882-EB67-4729-B04B-8AE8C8E22AFE}" destId="{7BA49BBC-C05B-4CDF-BC9C-E09D4285893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DA07E4-D42C-41CA-8169-8822A51A08B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E1671E2-7772-47AF-B253-4ED7216FBAEB}">
      <dgm:prSet/>
      <dgm:spPr/>
      <dgm:t>
        <a:bodyPr/>
        <a:lstStyle/>
        <a:p>
          <a:r>
            <a:rPr lang="en-US"/>
            <a:t>Email: thw.program@odhsoha.oregon.gov</a:t>
          </a:r>
        </a:p>
      </dgm:t>
    </dgm:pt>
    <dgm:pt modelId="{5D2562D6-01EF-40A5-BEB0-0319C8144F17}" type="parTrans" cxnId="{2910EEBB-2837-4524-ADE3-7FD4D951B294}">
      <dgm:prSet/>
      <dgm:spPr/>
      <dgm:t>
        <a:bodyPr/>
        <a:lstStyle/>
        <a:p>
          <a:endParaRPr lang="en-US"/>
        </a:p>
      </dgm:t>
    </dgm:pt>
    <dgm:pt modelId="{A4AA3C1E-DC4E-49C7-B4AA-974FFC3A8CD9}" type="sibTrans" cxnId="{2910EEBB-2837-4524-ADE3-7FD4D951B294}">
      <dgm:prSet/>
      <dgm:spPr/>
      <dgm:t>
        <a:bodyPr/>
        <a:lstStyle/>
        <a:p>
          <a:endParaRPr lang="en-US"/>
        </a:p>
      </dgm:t>
    </dgm:pt>
    <dgm:pt modelId="{24E1EEB9-1C05-4DB7-BA04-030E3A21B818}">
      <dgm:prSet/>
      <dgm:spPr/>
      <dgm:t>
        <a:bodyPr/>
        <a:lstStyle/>
        <a:p>
          <a:r>
            <a:rPr lang="en-US" b="0" i="0" dirty="0"/>
            <a:t>Message Line: 971-673-3353</a:t>
          </a:r>
        </a:p>
        <a:p>
          <a:r>
            <a:rPr lang="en-US" dirty="0"/>
            <a:t>Please note that our phone number connects to a messaging service and does not connect to directly to staff. </a:t>
          </a:r>
        </a:p>
      </dgm:t>
    </dgm:pt>
    <dgm:pt modelId="{41480356-B7C2-42E6-86A4-14F1BF973B1B}" type="parTrans" cxnId="{D3F4B5D4-C6F8-4433-AFA3-196F5A79F102}">
      <dgm:prSet/>
      <dgm:spPr/>
      <dgm:t>
        <a:bodyPr/>
        <a:lstStyle/>
        <a:p>
          <a:endParaRPr lang="en-US"/>
        </a:p>
      </dgm:t>
    </dgm:pt>
    <dgm:pt modelId="{C6809508-8CB3-47BB-B470-33E283205C6C}" type="sibTrans" cxnId="{D3F4B5D4-C6F8-4433-AFA3-196F5A79F102}">
      <dgm:prSet/>
      <dgm:spPr/>
      <dgm:t>
        <a:bodyPr/>
        <a:lstStyle/>
        <a:p>
          <a:endParaRPr lang="en-US"/>
        </a:p>
      </dgm:t>
    </dgm:pt>
    <dgm:pt modelId="{556966B6-C61F-4769-84EF-E15C98C8B6D9}">
      <dgm:prSet/>
      <dgm:spPr/>
      <dgm:t>
        <a:bodyPr/>
        <a:lstStyle/>
        <a:p>
          <a:r>
            <a:rPr lang="en-US"/>
            <a:t>Tips: </a:t>
          </a:r>
        </a:p>
      </dgm:t>
    </dgm:pt>
    <dgm:pt modelId="{69F3474B-A970-4516-9E7F-04A4661C1E2F}" type="parTrans" cxnId="{259871FC-B2AB-48A8-ADDC-2C8868BD2EF2}">
      <dgm:prSet/>
      <dgm:spPr/>
      <dgm:t>
        <a:bodyPr/>
        <a:lstStyle/>
        <a:p>
          <a:endParaRPr lang="en-US"/>
        </a:p>
      </dgm:t>
    </dgm:pt>
    <dgm:pt modelId="{FDE58C01-9904-497D-9C8F-81C0E16B47EC}" type="sibTrans" cxnId="{259871FC-B2AB-48A8-ADDC-2C8868BD2EF2}">
      <dgm:prSet/>
      <dgm:spPr/>
      <dgm:t>
        <a:bodyPr/>
        <a:lstStyle/>
        <a:p>
          <a:endParaRPr lang="en-US"/>
        </a:p>
      </dgm:t>
    </dgm:pt>
    <dgm:pt modelId="{770F4420-31EE-4460-B643-1C56BCB36CB7}">
      <dgm:prSet/>
      <dgm:spPr/>
      <dgm:t>
        <a:bodyPr/>
        <a:lstStyle/>
        <a:p>
          <a:r>
            <a:rPr lang="en-US"/>
            <a:t>The fastest way to receive a response is to email us </a:t>
          </a:r>
        </a:p>
      </dgm:t>
    </dgm:pt>
    <dgm:pt modelId="{0FDB618D-0CAB-4FC7-81BF-A6C38BBB797C}" type="parTrans" cxnId="{8EEACDC3-13E2-40B6-999D-BFDF47F79921}">
      <dgm:prSet/>
      <dgm:spPr/>
      <dgm:t>
        <a:bodyPr/>
        <a:lstStyle/>
        <a:p>
          <a:endParaRPr lang="en-US"/>
        </a:p>
      </dgm:t>
    </dgm:pt>
    <dgm:pt modelId="{873BE029-3C21-4CB3-942D-1C2CCC563571}" type="sibTrans" cxnId="{8EEACDC3-13E2-40B6-999D-BFDF47F79921}">
      <dgm:prSet/>
      <dgm:spPr/>
      <dgm:t>
        <a:bodyPr/>
        <a:lstStyle/>
        <a:p>
          <a:endParaRPr lang="en-US"/>
        </a:p>
      </dgm:t>
    </dgm:pt>
    <dgm:pt modelId="{B71B21F4-0199-409A-8545-B733D98C27F9}" type="pres">
      <dgm:prSet presAssocID="{A1DA07E4-D42C-41CA-8169-8822A51A08B5}" presName="root" presStyleCnt="0">
        <dgm:presLayoutVars>
          <dgm:dir/>
          <dgm:resizeHandles val="exact"/>
        </dgm:presLayoutVars>
      </dgm:prSet>
      <dgm:spPr/>
    </dgm:pt>
    <dgm:pt modelId="{39312783-40EF-4C43-A3DC-BCA5888B6B70}" type="pres">
      <dgm:prSet presAssocID="{DE1671E2-7772-47AF-B253-4ED7216FBAEB}" presName="compNode" presStyleCnt="0"/>
      <dgm:spPr/>
    </dgm:pt>
    <dgm:pt modelId="{9FCFB5EB-8DC3-4E32-A952-A6E7BB7CE7BA}" type="pres">
      <dgm:prSet presAssocID="{DE1671E2-7772-47AF-B253-4ED7216FBAEB}" presName="bgRect" presStyleLbl="bgShp" presStyleIdx="0" presStyleCnt="3" custLinFactNeighborX="9341" custLinFactNeighborY="645"/>
      <dgm:spPr/>
    </dgm:pt>
    <dgm:pt modelId="{D57DB5A7-B8FB-48C2-B2BE-B82A9E46327B}" type="pres">
      <dgm:prSet presAssocID="{DE1671E2-7772-47AF-B253-4ED7216FBA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nd"/>
        </a:ext>
      </dgm:extLst>
    </dgm:pt>
    <dgm:pt modelId="{CB63E69E-2D05-4E21-964A-811D69B13991}" type="pres">
      <dgm:prSet presAssocID="{DE1671E2-7772-47AF-B253-4ED7216FBAEB}" presName="spaceRect" presStyleCnt="0"/>
      <dgm:spPr/>
    </dgm:pt>
    <dgm:pt modelId="{A9123A0A-6E87-4AAA-B7A4-03C42EEA3E48}" type="pres">
      <dgm:prSet presAssocID="{DE1671E2-7772-47AF-B253-4ED7216FBAEB}" presName="parTx" presStyleLbl="revTx" presStyleIdx="0" presStyleCnt="4">
        <dgm:presLayoutVars>
          <dgm:chMax val="0"/>
          <dgm:chPref val="0"/>
        </dgm:presLayoutVars>
      </dgm:prSet>
      <dgm:spPr/>
    </dgm:pt>
    <dgm:pt modelId="{1FD8E856-EE83-4958-A6D4-1916F5C1D833}" type="pres">
      <dgm:prSet presAssocID="{A4AA3C1E-DC4E-49C7-B4AA-974FFC3A8CD9}" presName="sibTrans" presStyleCnt="0"/>
      <dgm:spPr/>
    </dgm:pt>
    <dgm:pt modelId="{1D106CCF-6FB4-4B87-8DA7-B8A8E38CDB0C}" type="pres">
      <dgm:prSet presAssocID="{24E1EEB9-1C05-4DB7-BA04-030E3A21B818}" presName="compNode" presStyleCnt="0"/>
      <dgm:spPr/>
    </dgm:pt>
    <dgm:pt modelId="{29486A69-F85A-4899-B6D8-08D671B7FCF2}" type="pres">
      <dgm:prSet presAssocID="{24E1EEB9-1C05-4DB7-BA04-030E3A21B818}" presName="bgRect" presStyleLbl="bgShp" presStyleIdx="1" presStyleCnt="3" custLinFactNeighborX="9341" custLinFactNeighborY="-2579"/>
      <dgm:spPr/>
    </dgm:pt>
    <dgm:pt modelId="{A9F4B46B-D303-4AD2-9E8D-68D09AEB7CB1}" type="pres">
      <dgm:prSet presAssocID="{24E1EEB9-1C05-4DB7-BA04-030E3A21B81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aker Phone"/>
        </a:ext>
      </dgm:extLst>
    </dgm:pt>
    <dgm:pt modelId="{249F5EB6-0B4D-4287-A2BE-C148CDBF70F8}" type="pres">
      <dgm:prSet presAssocID="{24E1EEB9-1C05-4DB7-BA04-030E3A21B818}" presName="spaceRect" presStyleCnt="0"/>
      <dgm:spPr/>
    </dgm:pt>
    <dgm:pt modelId="{58FF3AD6-5DC0-4F65-83DF-15C3C1D386FF}" type="pres">
      <dgm:prSet presAssocID="{24E1EEB9-1C05-4DB7-BA04-030E3A21B818}" presName="parTx" presStyleLbl="revTx" presStyleIdx="1" presStyleCnt="4">
        <dgm:presLayoutVars>
          <dgm:chMax val="0"/>
          <dgm:chPref val="0"/>
        </dgm:presLayoutVars>
      </dgm:prSet>
      <dgm:spPr/>
    </dgm:pt>
    <dgm:pt modelId="{BA5F59F0-1845-4FCC-852D-CBB21CDE62E3}" type="pres">
      <dgm:prSet presAssocID="{C6809508-8CB3-47BB-B470-33E283205C6C}" presName="sibTrans" presStyleCnt="0"/>
      <dgm:spPr/>
    </dgm:pt>
    <dgm:pt modelId="{E3370E33-D3E3-4482-A21A-A6225D83C2A1}" type="pres">
      <dgm:prSet presAssocID="{556966B6-C61F-4769-84EF-E15C98C8B6D9}" presName="compNode" presStyleCnt="0"/>
      <dgm:spPr/>
    </dgm:pt>
    <dgm:pt modelId="{471D56F8-1996-46FE-AB73-22B36509C291}" type="pres">
      <dgm:prSet presAssocID="{556966B6-C61F-4769-84EF-E15C98C8B6D9}" presName="bgRect" presStyleLbl="bgShp" presStyleIdx="2" presStyleCnt="3" custLinFactNeighborX="9341" custLinFactNeighborY="5069"/>
      <dgm:spPr/>
    </dgm:pt>
    <dgm:pt modelId="{8685E624-E6D3-416A-BAFD-84B1DEDAE11F}" type="pres">
      <dgm:prSet presAssocID="{556966B6-C61F-4769-84EF-E15C98C8B6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6260D5A6-9C34-4796-9EC6-3199CFDFC32D}" type="pres">
      <dgm:prSet presAssocID="{556966B6-C61F-4769-84EF-E15C98C8B6D9}" presName="spaceRect" presStyleCnt="0"/>
      <dgm:spPr/>
    </dgm:pt>
    <dgm:pt modelId="{EA268A3D-3C7B-4D08-B5A0-9F8E5E6E73B7}" type="pres">
      <dgm:prSet presAssocID="{556966B6-C61F-4769-84EF-E15C98C8B6D9}" presName="parTx" presStyleLbl="revTx" presStyleIdx="2" presStyleCnt="4" custScaleX="120718">
        <dgm:presLayoutVars>
          <dgm:chMax val="0"/>
          <dgm:chPref val="0"/>
        </dgm:presLayoutVars>
      </dgm:prSet>
      <dgm:spPr/>
    </dgm:pt>
    <dgm:pt modelId="{D9F74FB0-8203-4138-B8AC-948A4025A9B8}" type="pres">
      <dgm:prSet presAssocID="{556966B6-C61F-4769-84EF-E15C98C8B6D9}" presName="desTx" presStyleLbl="revTx" presStyleIdx="3" presStyleCnt="4" custScaleX="191365" custLinFactNeighborX="-47857" custLinFactNeighborY="-1113">
        <dgm:presLayoutVars/>
      </dgm:prSet>
      <dgm:spPr/>
    </dgm:pt>
  </dgm:ptLst>
  <dgm:cxnLst>
    <dgm:cxn modelId="{9D035854-D9FA-4528-A16B-C9024EFD5FB2}" type="presOf" srcId="{A1DA07E4-D42C-41CA-8169-8822A51A08B5}" destId="{B71B21F4-0199-409A-8545-B733D98C27F9}" srcOrd="0" destOrd="0" presId="urn:microsoft.com/office/officeart/2018/2/layout/IconVerticalSolidList"/>
    <dgm:cxn modelId="{0D81005A-32BB-4349-838B-F543F940B08E}" type="presOf" srcId="{770F4420-31EE-4460-B643-1C56BCB36CB7}" destId="{D9F74FB0-8203-4138-B8AC-948A4025A9B8}" srcOrd="0" destOrd="0" presId="urn:microsoft.com/office/officeart/2018/2/layout/IconVerticalSolidList"/>
    <dgm:cxn modelId="{2910EEBB-2837-4524-ADE3-7FD4D951B294}" srcId="{A1DA07E4-D42C-41CA-8169-8822A51A08B5}" destId="{DE1671E2-7772-47AF-B253-4ED7216FBAEB}" srcOrd="0" destOrd="0" parTransId="{5D2562D6-01EF-40A5-BEB0-0319C8144F17}" sibTransId="{A4AA3C1E-DC4E-49C7-B4AA-974FFC3A8CD9}"/>
    <dgm:cxn modelId="{8EEACDC3-13E2-40B6-999D-BFDF47F79921}" srcId="{556966B6-C61F-4769-84EF-E15C98C8B6D9}" destId="{770F4420-31EE-4460-B643-1C56BCB36CB7}" srcOrd="0" destOrd="0" parTransId="{0FDB618D-0CAB-4FC7-81BF-A6C38BBB797C}" sibTransId="{873BE029-3C21-4CB3-942D-1C2CCC563571}"/>
    <dgm:cxn modelId="{D3F4B5D4-C6F8-4433-AFA3-196F5A79F102}" srcId="{A1DA07E4-D42C-41CA-8169-8822A51A08B5}" destId="{24E1EEB9-1C05-4DB7-BA04-030E3A21B818}" srcOrd="1" destOrd="0" parTransId="{41480356-B7C2-42E6-86A4-14F1BF973B1B}" sibTransId="{C6809508-8CB3-47BB-B470-33E283205C6C}"/>
    <dgm:cxn modelId="{A5D889E9-7826-407C-96AC-995AB30F70C7}" type="presOf" srcId="{556966B6-C61F-4769-84EF-E15C98C8B6D9}" destId="{EA268A3D-3C7B-4D08-B5A0-9F8E5E6E73B7}" srcOrd="0" destOrd="0" presId="urn:microsoft.com/office/officeart/2018/2/layout/IconVerticalSolidList"/>
    <dgm:cxn modelId="{043D32EB-0867-4ED2-9AD5-137D877460CE}" type="presOf" srcId="{DE1671E2-7772-47AF-B253-4ED7216FBAEB}" destId="{A9123A0A-6E87-4AAA-B7A4-03C42EEA3E48}" srcOrd="0" destOrd="0" presId="urn:microsoft.com/office/officeart/2018/2/layout/IconVerticalSolidList"/>
    <dgm:cxn modelId="{189FD9FB-DAB7-47FA-9467-9CE0068910E3}" type="presOf" srcId="{24E1EEB9-1C05-4DB7-BA04-030E3A21B818}" destId="{58FF3AD6-5DC0-4F65-83DF-15C3C1D386FF}" srcOrd="0" destOrd="0" presId="urn:microsoft.com/office/officeart/2018/2/layout/IconVerticalSolidList"/>
    <dgm:cxn modelId="{259871FC-B2AB-48A8-ADDC-2C8868BD2EF2}" srcId="{A1DA07E4-D42C-41CA-8169-8822A51A08B5}" destId="{556966B6-C61F-4769-84EF-E15C98C8B6D9}" srcOrd="2" destOrd="0" parTransId="{69F3474B-A970-4516-9E7F-04A4661C1E2F}" sibTransId="{FDE58C01-9904-497D-9C8F-81C0E16B47EC}"/>
    <dgm:cxn modelId="{565795E0-1F1B-4546-80B9-77B10299EB78}" type="presParOf" srcId="{B71B21F4-0199-409A-8545-B733D98C27F9}" destId="{39312783-40EF-4C43-A3DC-BCA5888B6B70}" srcOrd="0" destOrd="0" presId="urn:microsoft.com/office/officeart/2018/2/layout/IconVerticalSolidList"/>
    <dgm:cxn modelId="{D2E5336C-950A-4768-8DE2-E532FD25D5AD}" type="presParOf" srcId="{39312783-40EF-4C43-A3DC-BCA5888B6B70}" destId="{9FCFB5EB-8DC3-4E32-A952-A6E7BB7CE7BA}" srcOrd="0" destOrd="0" presId="urn:microsoft.com/office/officeart/2018/2/layout/IconVerticalSolidList"/>
    <dgm:cxn modelId="{D38300AC-F414-42C9-8977-CB40F6D41B54}" type="presParOf" srcId="{39312783-40EF-4C43-A3DC-BCA5888B6B70}" destId="{D57DB5A7-B8FB-48C2-B2BE-B82A9E46327B}" srcOrd="1" destOrd="0" presId="urn:microsoft.com/office/officeart/2018/2/layout/IconVerticalSolidList"/>
    <dgm:cxn modelId="{D6FA3E15-1AF7-4C1A-B4EF-1182B192B7C6}" type="presParOf" srcId="{39312783-40EF-4C43-A3DC-BCA5888B6B70}" destId="{CB63E69E-2D05-4E21-964A-811D69B13991}" srcOrd="2" destOrd="0" presId="urn:microsoft.com/office/officeart/2018/2/layout/IconVerticalSolidList"/>
    <dgm:cxn modelId="{1EC8328D-3B05-46F4-B783-FF190A37A0E5}" type="presParOf" srcId="{39312783-40EF-4C43-A3DC-BCA5888B6B70}" destId="{A9123A0A-6E87-4AAA-B7A4-03C42EEA3E48}" srcOrd="3" destOrd="0" presId="urn:microsoft.com/office/officeart/2018/2/layout/IconVerticalSolidList"/>
    <dgm:cxn modelId="{1FC16F65-A72C-4035-B777-8DCCE04DCA63}" type="presParOf" srcId="{B71B21F4-0199-409A-8545-B733D98C27F9}" destId="{1FD8E856-EE83-4958-A6D4-1916F5C1D833}" srcOrd="1" destOrd="0" presId="urn:microsoft.com/office/officeart/2018/2/layout/IconVerticalSolidList"/>
    <dgm:cxn modelId="{142F5DC4-CB66-429D-BECD-6B4215C909EB}" type="presParOf" srcId="{B71B21F4-0199-409A-8545-B733D98C27F9}" destId="{1D106CCF-6FB4-4B87-8DA7-B8A8E38CDB0C}" srcOrd="2" destOrd="0" presId="urn:microsoft.com/office/officeart/2018/2/layout/IconVerticalSolidList"/>
    <dgm:cxn modelId="{CA622811-979D-40CA-9B4F-13CBA99F6DC0}" type="presParOf" srcId="{1D106CCF-6FB4-4B87-8DA7-B8A8E38CDB0C}" destId="{29486A69-F85A-4899-B6D8-08D671B7FCF2}" srcOrd="0" destOrd="0" presId="urn:microsoft.com/office/officeart/2018/2/layout/IconVerticalSolidList"/>
    <dgm:cxn modelId="{1A361A0E-098F-4D8D-B296-1EACECA2D2D5}" type="presParOf" srcId="{1D106CCF-6FB4-4B87-8DA7-B8A8E38CDB0C}" destId="{A9F4B46B-D303-4AD2-9E8D-68D09AEB7CB1}" srcOrd="1" destOrd="0" presId="urn:microsoft.com/office/officeart/2018/2/layout/IconVerticalSolidList"/>
    <dgm:cxn modelId="{280E72F1-E4DD-4B7D-B055-432BC0D37276}" type="presParOf" srcId="{1D106CCF-6FB4-4B87-8DA7-B8A8E38CDB0C}" destId="{249F5EB6-0B4D-4287-A2BE-C148CDBF70F8}" srcOrd="2" destOrd="0" presId="urn:microsoft.com/office/officeart/2018/2/layout/IconVerticalSolidList"/>
    <dgm:cxn modelId="{EB24D875-CE72-4498-93A8-B7DCD94ABA6B}" type="presParOf" srcId="{1D106CCF-6FB4-4B87-8DA7-B8A8E38CDB0C}" destId="{58FF3AD6-5DC0-4F65-83DF-15C3C1D386FF}" srcOrd="3" destOrd="0" presId="urn:microsoft.com/office/officeart/2018/2/layout/IconVerticalSolidList"/>
    <dgm:cxn modelId="{26D03919-0530-4016-A971-207F19297D17}" type="presParOf" srcId="{B71B21F4-0199-409A-8545-B733D98C27F9}" destId="{BA5F59F0-1845-4FCC-852D-CBB21CDE62E3}" srcOrd="3" destOrd="0" presId="urn:microsoft.com/office/officeart/2018/2/layout/IconVerticalSolidList"/>
    <dgm:cxn modelId="{915BB193-6011-46FC-975F-FCEC8EF522F8}" type="presParOf" srcId="{B71B21F4-0199-409A-8545-B733D98C27F9}" destId="{E3370E33-D3E3-4482-A21A-A6225D83C2A1}" srcOrd="4" destOrd="0" presId="urn:microsoft.com/office/officeart/2018/2/layout/IconVerticalSolidList"/>
    <dgm:cxn modelId="{85823BC3-2959-4321-80BF-1DDA60FBDF7C}" type="presParOf" srcId="{E3370E33-D3E3-4482-A21A-A6225D83C2A1}" destId="{471D56F8-1996-46FE-AB73-22B36509C291}" srcOrd="0" destOrd="0" presId="urn:microsoft.com/office/officeart/2018/2/layout/IconVerticalSolidList"/>
    <dgm:cxn modelId="{5B1ACCAA-828E-463B-B1CB-2CB4D0E3535C}" type="presParOf" srcId="{E3370E33-D3E3-4482-A21A-A6225D83C2A1}" destId="{8685E624-E6D3-416A-BAFD-84B1DEDAE11F}" srcOrd="1" destOrd="0" presId="urn:microsoft.com/office/officeart/2018/2/layout/IconVerticalSolidList"/>
    <dgm:cxn modelId="{4D954939-0AB5-46AE-AA91-8B6557736516}" type="presParOf" srcId="{E3370E33-D3E3-4482-A21A-A6225D83C2A1}" destId="{6260D5A6-9C34-4796-9EC6-3199CFDFC32D}" srcOrd="2" destOrd="0" presId="urn:microsoft.com/office/officeart/2018/2/layout/IconVerticalSolidList"/>
    <dgm:cxn modelId="{D1E0D457-EA7A-420A-A87E-097444517C52}" type="presParOf" srcId="{E3370E33-D3E3-4482-A21A-A6225D83C2A1}" destId="{EA268A3D-3C7B-4D08-B5A0-9F8E5E6E73B7}" srcOrd="3" destOrd="0" presId="urn:microsoft.com/office/officeart/2018/2/layout/IconVerticalSolidList"/>
    <dgm:cxn modelId="{1BE83AE4-CFC7-4166-8653-8C2297D61CA3}" type="presParOf" srcId="{E3370E33-D3E3-4482-A21A-A6225D83C2A1}" destId="{D9F74FB0-8203-4138-B8AC-948A4025A9B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F2FD5-35F2-4B60-B366-AE70F84AB70B}">
      <dsp:nvSpPr>
        <dsp:cNvPr id="0" name=""/>
        <dsp:cNvSpPr/>
      </dsp:nvSpPr>
      <dsp:spPr>
        <a:xfrm>
          <a:off x="0" y="2272"/>
          <a:ext cx="10922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F31D3-73EF-40FE-8D0E-B1D03B2D77BE}">
      <dsp:nvSpPr>
        <dsp:cNvPr id="0" name=""/>
        <dsp:cNvSpPr/>
      </dsp:nvSpPr>
      <dsp:spPr>
        <a:xfrm>
          <a:off x="0" y="2272"/>
          <a:ext cx="10922000" cy="775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Birth Doula</a:t>
          </a:r>
        </a:p>
      </dsp:txBody>
      <dsp:txXfrm>
        <a:off x="0" y="2272"/>
        <a:ext cx="10922000" cy="775021"/>
      </dsp:txXfrm>
    </dsp:sp>
    <dsp:sp modelId="{C44904DA-D30A-44A2-BF5C-7A2C4A87A059}">
      <dsp:nvSpPr>
        <dsp:cNvPr id="0" name=""/>
        <dsp:cNvSpPr/>
      </dsp:nvSpPr>
      <dsp:spPr>
        <a:xfrm>
          <a:off x="0" y="777294"/>
          <a:ext cx="10922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083E50-7D62-460A-9E15-97E9EED24AD3}">
      <dsp:nvSpPr>
        <dsp:cNvPr id="0" name=""/>
        <dsp:cNvSpPr/>
      </dsp:nvSpPr>
      <dsp:spPr>
        <a:xfrm>
          <a:off x="0" y="777294"/>
          <a:ext cx="10922000" cy="775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Community Health Worker (CHW)</a:t>
          </a:r>
        </a:p>
      </dsp:txBody>
      <dsp:txXfrm>
        <a:off x="0" y="777294"/>
        <a:ext cx="10922000" cy="775021"/>
      </dsp:txXfrm>
    </dsp:sp>
    <dsp:sp modelId="{4AB6524B-C14E-4E2B-BEB2-B32C83BE993E}">
      <dsp:nvSpPr>
        <dsp:cNvPr id="0" name=""/>
        <dsp:cNvSpPr/>
      </dsp:nvSpPr>
      <dsp:spPr>
        <a:xfrm>
          <a:off x="0" y="1552316"/>
          <a:ext cx="10922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9F426-0158-4241-8FE1-0AD247862F36}">
      <dsp:nvSpPr>
        <dsp:cNvPr id="0" name=""/>
        <dsp:cNvSpPr/>
      </dsp:nvSpPr>
      <dsp:spPr>
        <a:xfrm>
          <a:off x="0" y="1552316"/>
          <a:ext cx="10922000" cy="775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Peer Support Specialist (PSS)</a:t>
          </a:r>
        </a:p>
      </dsp:txBody>
      <dsp:txXfrm>
        <a:off x="0" y="1552316"/>
        <a:ext cx="10922000" cy="775021"/>
      </dsp:txXfrm>
    </dsp:sp>
    <dsp:sp modelId="{7413DEA5-E90B-46CC-BBF1-32C9BBA9F641}">
      <dsp:nvSpPr>
        <dsp:cNvPr id="0" name=""/>
        <dsp:cNvSpPr/>
      </dsp:nvSpPr>
      <dsp:spPr>
        <a:xfrm>
          <a:off x="0" y="2327338"/>
          <a:ext cx="10922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D1D972-BB08-404B-9F31-54201A9005A3}">
      <dsp:nvSpPr>
        <dsp:cNvPr id="0" name=""/>
        <dsp:cNvSpPr/>
      </dsp:nvSpPr>
      <dsp:spPr>
        <a:xfrm>
          <a:off x="0" y="2327338"/>
          <a:ext cx="10922000" cy="775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Peer Wellness Specialist (PWS)</a:t>
          </a:r>
        </a:p>
      </dsp:txBody>
      <dsp:txXfrm>
        <a:off x="0" y="2327338"/>
        <a:ext cx="10922000" cy="775021"/>
      </dsp:txXfrm>
    </dsp:sp>
    <dsp:sp modelId="{A25C924C-F180-4F5B-ACB1-9D6469851F11}">
      <dsp:nvSpPr>
        <dsp:cNvPr id="0" name=""/>
        <dsp:cNvSpPr/>
      </dsp:nvSpPr>
      <dsp:spPr>
        <a:xfrm>
          <a:off x="0" y="3102360"/>
          <a:ext cx="10922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46055D-EB72-404A-9CC0-4934CF90003B}">
      <dsp:nvSpPr>
        <dsp:cNvPr id="0" name=""/>
        <dsp:cNvSpPr/>
      </dsp:nvSpPr>
      <dsp:spPr>
        <a:xfrm>
          <a:off x="0" y="3102360"/>
          <a:ext cx="10922000" cy="775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Personal Health Navigators (NAV)</a:t>
          </a:r>
        </a:p>
      </dsp:txBody>
      <dsp:txXfrm>
        <a:off x="0" y="3102360"/>
        <a:ext cx="10922000" cy="775021"/>
      </dsp:txXfrm>
    </dsp:sp>
    <dsp:sp modelId="{C3AB060D-C971-4FC8-AC3D-68A06D159607}">
      <dsp:nvSpPr>
        <dsp:cNvPr id="0" name=""/>
        <dsp:cNvSpPr/>
      </dsp:nvSpPr>
      <dsp:spPr>
        <a:xfrm>
          <a:off x="0" y="3877382"/>
          <a:ext cx="10922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6E2D3-FA67-4509-B704-5FC30DAACBAD}">
      <dsp:nvSpPr>
        <dsp:cNvPr id="0" name=""/>
        <dsp:cNvSpPr/>
      </dsp:nvSpPr>
      <dsp:spPr>
        <a:xfrm>
          <a:off x="0" y="3877382"/>
          <a:ext cx="10922000" cy="775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Tribal Traditional Health Worker (TTHW)</a:t>
          </a:r>
        </a:p>
      </dsp:txBody>
      <dsp:txXfrm>
        <a:off x="0" y="3877382"/>
        <a:ext cx="10922000" cy="775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DE9AE-716A-433E-BD8A-36839008ECFE}">
      <dsp:nvSpPr>
        <dsp:cNvPr id="0" name=""/>
        <dsp:cNvSpPr/>
      </dsp:nvSpPr>
      <dsp:spPr>
        <a:xfrm>
          <a:off x="0" y="0"/>
          <a:ext cx="10922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75A321A-9558-43F6-80C0-7D5834B53E82}">
      <dsp:nvSpPr>
        <dsp:cNvPr id="0" name=""/>
        <dsp:cNvSpPr/>
      </dsp:nvSpPr>
      <dsp:spPr>
        <a:xfrm>
          <a:off x="0" y="0"/>
          <a:ext cx="2184400" cy="2327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Peer Support Specialist (PSS)</a:t>
          </a:r>
        </a:p>
      </dsp:txBody>
      <dsp:txXfrm>
        <a:off x="0" y="0"/>
        <a:ext cx="2184400" cy="2327338"/>
      </dsp:txXfrm>
    </dsp:sp>
    <dsp:sp modelId="{101E0C25-4493-41DA-BEF7-D53E3AFA2126}">
      <dsp:nvSpPr>
        <dsp:cNvPr id="0" name=""/>
        <dsp:cNvSpPr/>
      </dsp:nvSpPr>
      <dsp:spPr>
        <a:xfrm>
          <a:off x="2348230" y="27358"/>
          <a:ext cx="8573770" cy="54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Adult Addictions</a:t>
          </a:r>
        </a:p>
      </dsp:txBody>
      <dsp:txXfrm>
        <a:off x="2348230" y="27358"/>
        <a:ext cx="8573770" cy="547174"/>
      </dsp:txXfrm>
    </dsp:sp>
    <dsp:sp modelId="{5A3F1AF3-5D9B-4FBA-B914-D10CB448FD12}">
      <dsp:nvSpPr>
        <dsp:cNvPr id="0" name=""/>
        <dsp:cNvSpPr/>
      </dsp:nvSpPr>
      <dsp:spPr>
        <a:xfrm>
          <a:off x="2184400" y="574533"/>
          <a:ext cx="873760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0EEBEC6-784B-4F20-AC7B-BEC60C2AEDD8}">
      <dsp:nvSpPr>
        <dsp:cNvPr id="0" name=""/>
        <dsp:cNvSpPr/>
      </dsp:nvSpPr>
      <dsp:spPr>
        <a:xfrm>
          <a:off x="2348230" y="601892"/>
          <a:ext cx="8573770" cy="54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Adult Mental Health</a:t>
          </a:r>
        </a:p>
      </dsp:txBody>
      <dsp:txXfrm>
        <a:off x="2348230" y="601892"/>
        <a:ext cx="8573770" cy="547174"/>
      </dsp:txXfrm>
    </dsp:sp>
    <dsp:sp modelId="{8ECD105D-058A-4764-955D-A79058A5EF20}">
      <dsp:nvSpPr>
        <dsp:cNvPr id="0" name=""/>
        <dsp:cNvSpPr/>
      </dsp:nvSpPr>
      <dsp:spPr>
        <a:xfrm>
          <a:off x="2184400" y="1149066"/>
          <a:ext cx="873760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C1D0F91-5284-48B0-A4DC-D8B8526066DB}">
      <dsp:nvSpPr>
        <dsp:cNvPr id="0" name=""/>
        <dsp:cNvSpPr/>
      </dsp:nvSpPr>
      <dsp:spPr>
        <a:xfrm>
          <a:off x="2348230" y="1176425"/>
          <a:ext cx="8573770" cy="54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Youth Support</a:t>
          </a:r>
        </a:p>
      </dsp:txBody>
      <dsp:txXfrm>
        <a:off x="2348230" y="1176425"/>
        <a:ext cx="8573770" cy="547174"/>
      </dsp:txXfrm>
    </dsp:sp>
    <dsp:sp modelId="{19831C97-224E-4DC8-911D-687C8AF14DA2}">
      <dsp:nvSpPr>
        <dsp:cNvPr id="0" name=""/>
        <dsp:cNvSpPr/>
      </dsp:nvSpPr>
      <dsp:spPr>
        <a:xfrm>
          <a:off x="2184400" y="1723599"/>
          <a:ext cx="873760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FF4C51B-77BB-4573-A303-0E3DF5A788C4}">
      <dsp:nvSpPr>
        <dsp:cNvPr id="0" name=""/>
        <dsp:cNvSpPr/>
      </dsp:nvSpPr>
      <dsp:spPr>
        <a:xfrm>
          <a:off x="2348230" y="1750958"/>
          <a:ext cx="8573770" cy="54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Family Support</a:t>
          </a:r>
        </a:p>
      </dsp:txBody>
      <dsp:txXfrm>
        <a:off x="2348230" y="1750958"/>
        <a:ext cx="8573770" cy="547174"/>
      </dsp:txXfrm>
    </dsp:sp>
    <dsp:sp modelId="{664EC055-47F6-49AF-A2F8-CC54D316AF83}">
      <dsp:nvSpPr>
        <dsp:cNvPr id="0" name=""/>
        <dsp:cNvSpPr/>
      </dsp:nvSpPr>
      <dsp:spPr>
        <a:xfrm>
          <a:off x="2184400" y="2298133"/>
          <a:ext cx="873760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71ADFBF-4558-4B8A-B93F-D9AC2B8E0F32}">
      <dsp:nvSpPr>
        <dsp:cNvPr id="0" name=""/>
        <dsp:cNvSpPr/>
      </dsp:nvSpPr>
      <dsp:spPr>
        <a:xfrm>
          <a:off x="0" y="2327338"/>
          <a:ext cx="10922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F5399BF-DBF3-4F49-BACF-FDD2E7997895}">
      <dsp:nvSpPr>
        <dsp:cNvPr id="0" name=""/>
        <dsp:cNvSpPr/>
      </dsp:nvSpPr>
      <dsp:spPr>
        <a:xfrm>
          <a:off x="0" y="2327338"/>
          <a:ext cx="2184400" cy="2327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Peer Wellness Specialist (PWS)</a:t>
          </a:r>
        </a:p>
      </dsp:txBody>
      <dsp:txXfrm>
        <a:off x="0" y="2327338"/>
        <a:ext cx="2184400" cy="2327338"/>
      </dsp:txXfrm>
    </dsp:sp>
    <dsp:sp modelId="{94481AA0-6F0A-4454-BF48-0102134ADA62}">
      <dsp:nvSpPr>
        <dsp:cNvPr id="0" name=""/>
        <dsp:cNvSpPr/>
      </dsp:nvSpPr>
      <dsp:spPr>
        <a:xfrm>
          <a:off x="2348230" y="2354697"/>
          <a:ext cx="8573770" cy="54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Adult Addictions</a:t>
          </a:r>
        </a:p>
      </dsp:txBody>
      <dsp:txXfrm>
        <a:off x="2348230" y="2354697"/>
        <a:ext cx="8573770" cy="547174"/>
      </dsp:txXfrm>
    </dsp:sp>
    <dsp:sp modelId="{5FD70EAB-07B1-404E-8E19-F69AD217133A}">
      <dsp:nvSpPr>
        <dsp:cNvPr id="0" name=""/>
        <dsp:cNvSpPr/>
      </dsp:nvSpPr>
      <dsp:spPr>
        <a:xfrm>
          <a:off x="2184400" y="2901871"/>
          <a:ext cx="873760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D4541B0-5333-4676-99C9-056DFD86DB92}">
      <dsp:nvSpPr>
        <dsp:cNvPr id="0" name=""/>
        <dsp:cNvSpPr/>
      </dsp:nvSpPr>
      <dsp:spPr>
        <a:xfrm>
          <a:off x="2348230" y="2929230"/>
          <a:ext cx="8573770" cy="54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Adult Mental Health</a:t>
          </a:r>
        </a:p>
      </dsp:txBody>
      <dsp:txXfrm>
        <a:off x="2348230" y="2929230"/>
        <a:ext cx="8573770" cy="547174"/>
      </dsp:txXfrm>
    </dsp:sp>
    <dsp:sp modelId="{2FEC3BF2-0BFC-4106-B40D-BDB505A3AD3D}">
      <dsp:nvSpPr>
        <dsp:cNvPr id="0" name=""/>
        <dsp:cNvSpPr/>
      </dsp:nvSpPr>
      <dsp:spPr>
        <a:xfrm>
          <a:off x="2184400" y="3476405"/>
          <a:ext cx="873760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B40B830-837E-4EF1-86DF-A74F10466FC0}">
      <dsp:nvSpPr>
        <dsp:cNvPr id="0" name=""/>
        <dsp:cNvSpPr/>
      </dsp:nvSpPr>
      <dsp:spPr>
        <a:xfrm>
          <a:off x="2348230" y="3503763"/>
          <a:ext cx="8573770" cy="54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Youth Support</a:t>
          </a:r>
        </a:p>
      </dsp:txBody>
      <dsp:txXfrm>
        <a:off x="2348230" y="3503763"/>
        <a:ext cx="8573770" cy="547174"/>
      </dsp:txXfrm>
    </dsp:sp>
    <dsp:sp modelId="{FC0189FC-7FB7-4138-9F71-64F6CD829990}">
      <dsp:nvSpPr>
        <dsp:cNvPr id="0" name=""/>
        <dsp:cNvSpPr/>
      </dsp:nvSpPr>
      <dsp:spPr>
        <a:xfrm>
          <a:off x="2184400" y="4050938"/>
          <a:ext cx="873760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A3A7F18-B6A7-4407-9CAA-13AF8EA94598}">
      <dsp:nvSpPr>
        <dsp:cNvPr id="0" name=""/>
        <dsp:cNvSpPr/>
      </dsp:nvSpPr>
      <dsp:spPr>
        <a:xfrm>
          <a:off x="2348230" y="4078297"/>
          <a:ext cx="8573770" cy="54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Family Support</a:t>
          </a:r>
        </a:p>
      </dsp:txBody>
      <dsp:txXfrm>
        <a:off x="2348230" y="4078297"/>
        <a:ext cx="8573770" cy="547174"/>
      </dsp:txXfrm>
    </dsp:sp>
    <dsp:sp modelId="{003492FE-B492-4BDE-954E-322A514C1090}">
      <dsp:nvSpPr>
        <dsp:cNvPr id="0" name=""/>
        <dsp:cNvSpPr/>
      </dsp:nvSpPr>
      <dsp:spPr>
        <a:xfrm>
          <a:off x="2184400" y="4625471"/>
          <a:ext cx="873760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2E11F-AE5E-4B62-867A-13A5EE2AD0C8}">
      <dsp:nvSpPr>
        <dsp:cNvPr id="0" name=""/>
        <dsp:cNvSpPr/>
      </dsp:nvSpPr>
      <dsp:spPr>
        <a:xfrm>
          <a:off x="0" y="1776"/>
          <a:ext cx="6913562"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929E6D-E27E-4D2C-B164-826268FB360C}">
      <dsp:nvSpPr>
        <dsp:cNvPr id="0" name=""/>
        <dsp:cNvSpPr/>
      </dsp:nvSpPr>
      <dsp:spPr>
        <a:xfrm>
          <a:off x="229031" y="172131"/>
          <a:ext cx="416421" cy="416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0AA9ED-5473-4833-A3F9-46D111F1CDCB}">
      <dsp:nvSpPr>
        <dsp:cNvPr id="0" name=""/>
        <dsp:cNvSpPr/>
      </dsp:nvSpPr>
      <dsp:spPr>
        <a:xfrm>
          <a:off x="874485" y="1776"/>
          <a:ext cx="6039076"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755650">
            <a:lnSpc>
              <a:spcPct val="100000"/>
            </a:lnSpc>
            <a:spcBef>
              <a:spcPct val="0"/>
            </a:spcBef>
            <a:spcAft>
              <a:spcPct val="35000"/>
            </a:spcAft>
            <a:buNone/>
          </a:pPr>
          <a:r>
            <a:rPr lang="en-US" sz="1700" kern="1200" dirty="0"/>
            <a:t>Create account in Health Workforce Registry</a:t>
          </a:r>
        </a:p>
      </dsp:txBody>
      <dsp:txXfrm>
        <a:off x="874485" y="1776"/>
        <a:ext cx="6039076" cy="757130"/>
      </dsp:txXfrm>
    </dsp:sp>
    <dsp:sp modelId="{7F4367A0-2942-4156-8BCC-D0EE688A5804}">
      <dsp:nvSpPr>
        <dsp:cNvPr id="0" name=""/>
        <dsp:cNvSpPr/>
      </dsp:nvSpPr>
      <dsp:spPr>
        <a:xfrm>
          <a:off x="0" y="948189"/>
          <a:ext cx="6913562"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EBB263-7F04-47E3-A214-FD299A50E85D}">
      <dsp:nvSpPr>
        <dsp:cNvPr id="0" name=""/>
        <dsp:cNvSpPr/>
      </dsp:nvSpPr>
      <dsp:spPr>
        <a:xfrm>
          <a:off x="229031" y="1118544"/>
          <a:ext cx="416421" cy="416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8BDFB2-EDA6-41F8-86AC-2D37127A7C37}">
      <dsp:nvSpPr>
        <dsp:cNvPr id="0" name=""/>
        <dsp:cNvSpPr/>
      </dsp:nvSpPr>
      <dsp:spPr>
        <a:xfrm>
          <a:off x="874485" y="948189"/>
          <a:ext cx="6039076"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755650">
            <a:lnSpc>
              <a:spcPct val="100000"/>
            </a:lnSpc>
            <a:spcBef>
              <a:spcPct val="0"/>
            </a:spcBef>
            <a:spcAft>
              <a:spcPct val="35000"/>
            </a:spcAft>
            <a:buNone/>
          </a:pPr>
          <a:r>
            <a:rPr lang="en-US" sz="1700" kern="1200" dirty="0"/>
            <a:t>Complete a new or recertification application in registry</a:t>
          </a:r>
        </a:p>
      </dsp:txBody>
      <dsp:txXfrm>
        <a:off x="874485" y="948189"/>
        <a:ext cx="6039076" cy="757130"/>
      </dsp:txXfrm>
    </dsp:sp>
    <dsp:sp modelId="{216EC530-0BFB-4544-8E7E-C04B9CB22B66}">
      <dsp:nvSpPr>
        <dsp:cNvPr id="0" name=""/>
        <dsp:cNvSpPr/>
      </dsp:nvSpPr>
      <dsp:spPr>
        <a:xfrm>
          <a:off x="0" y="1894603"/>
          <a:ext cx="6913562"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E30A5-6C9F-441D-A3A9-FD44B0F553ED}">
      <dsp:nvSpPr>
        <dsp:cNvPr id="0" name=""/>
        <dsp:cNvSpPr/>
      </dsp:nvSpPr>
      <dsp:spPr>
        <a:xfrm>
          <a:off x="229031" y="2064957"/>
          <a:ext cx="416421" cy="416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255F36-AAF6-44AC-B5FE-F47215C83488}">
      <dsp:nvSpPr>
        <dsp:cNvPr id="0" name=""/>
        <dsp:cNvSpPr/>
      </dsp:nvSpPr>
      <dsp:spPr>
        <a:xfrm>
          <a:off x="874485" y="1894603"/>
          <a:ext cx="6039076"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755650">
            <a:lnSpc>
              <a:spcPct val="100000"/>
            </a:lnSpc>
            <a:spcBef>
              <a:spcPct val="0"/>
            </a:spcBef>
            <a:spcAft>
              <a:spcPct val="35000"/>
            </a:spcAft>
            <a:buNone/>
          </a:pPr>
          <a:r>
            <a:rPr lang="en-US" sz="1700" kern="1200" dirty="0"/>
            <a:t>OHA THW Staff reviews application for completeness and submits a background check request to ORCHARDS BCU</a:t>
          </a:r>
        </a:p>
      </dsp:txBody>
      <dsp:txXfrm>
        <a:off x="874485" y="1894603"/>
        <a:ext cx="6039076" cy="757130"/>
      </dsp:txXfrm>
    </dsp:sp>
    <dsp:sp modelId="{1567988C-A672-4D89-BF34-FE5DD386CE4B}">
      <dsp:nvSpPr>
        <dsp:cNvPr id="0" name=""/>
        <dsp:cNvSpPr/>
      </dsp:nvSpPr>
      <dsp:spPr>
        <a:xfrm>
          <a:off x="0" y="2841016"/>
          <a:ext cx="6913562"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C48846-BBAC-4451-9A57-9A6A2A1F843C}">
      <dsp:nvSpPr>
        <dsp:cNvPr id="0" name=""/>
        <dsp:cNvSpPr/>
      </dsp:nvSpPr>
      <dsp:spPr>
        <a:xfrm>
          <a:off x="229031" y="3011370"/>
          <a:ext cx="416421" cy="4164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684A4D-C60A-4476-829D-C99CE49534C9}">
      <dsp:nvSpPr>
        <dsp:cNvPr id="0" name=""/>
        <dsp:cNvSpPr/>
      </dsp:nvSpPr>
      <dsp:spPr>
        <a:xfrm>
          <a:off x="874485" y="2841016"/>
          <a:ext cx="6039076"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755650">
            <a:lnSpc>
              <a:spcPct val="100000"/>
            </a:lnSpc>
            <a:spcBef>
              <a:spcPct val="0"/>
            </a:spcBef>
            <a:spcAft>
              <a:spcPct val="35000"/>
            </a:spcAft>
            <a:buNone/>
          </a:pPr>
          <a:r>
            <a:rPr lang="en-US" sz="1700" kern="1200" dirty="0"/>
            <a:t>ORCHARDS BCU emails applicant information to give consent</a:t>
          </a:r>
        </a:p>
      </dsp:txBody>
      <dsp:txXfrm>
        <a:off x="874485" y="2841016"/>
        <a:ext cx="6039076" cy="757130"/>
      </dsp:txXfrm>
    </dsp:sp>
    <dsp:sp modelId="{5B008231-42F6-4C0F-AC98-B9FACC85D82A}">
      <dsp:nvSpPr>
        <dsp:cNvPr id="0" name=""/>
        <dsp:cNvSpPr/>
      </dsp:nvSpPr>
      <dsp:spPr>
        <a:xfrm>
          <a:off x="0" y="3787429"/>
          <a:ext cx="6913562"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9819C4-B203-40B7-8A86-4BCE917CD0F2}">
      <dsp:nvSpPr>
        <dsp:cNvPr id="0" name=""/>
        <dsp:cNvSpPr/>
      </dsp:nvSpPr>
      <dsp:spPr>
        <a:xfrm>
          <a:off x="229031" y="3957783"/>
          <a:ext cx="416421" cy="4164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39416F-884F-4CD5-9793-0C357D84B81D}">
      <dsp:nvSpPr>
        <dsp:cNvPr id="0" name=""/>
        <dsp:cNvSpPr/>
      </dsp:nvSpPr>
      <dsp:spPr>
        <a:xfrm>
          <a:off x="874485" y="3787429"/>
          <a:ext cx="6039076"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755650">
            <a:lnSpc>
              <a:spcPct val="100000"/>
            </a:lnSpc>
            <a:spcBef>
              <a:spcPct val="0"/>
            </a:spcBef>
            <a:spcAft>
              <a:spcPct val="35000"/>
            </a:spcAft>
            <a:buNone/>
          </a:pPr>
          <a:r>
            <a:rPr lang="en-US" sz="1700" kern="1200" dirty="0"/>
            <a:t>Background check is performed (If fingerprints are needed, OHA THW staff will email fingerprint letter)</a:t>
          </a:r>
        </a:p>
      </dsp:txBody>
      <dsp:txXfrm>
        <a:off x="874485" y="3787429"/>
        <a:ext cx="6039076" cy="757130"/>
      </dsp:txXfrm>
    </dsp:sp>
    <dsp:sp modelId="{E609774B-C5D2-4354-9293-E58051008E93}">
      <dsp:nvSpPr>
        <dsp:cNvPr id="0" name=""/>
        <dsp:cNvSpPr/>
      </dsp:nvSpPr>
      <dsp:spPr>
        <a:xfrm>
          <a:off x="0" y="4733842"/>
          <a:ext cx="6913562" cy="757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4C7299-00F5-40DA-891C-04348CAAD8D9}">
      <dsp:nvSpPr>
        <dsp:cNvPr id="0" name=""/>
        <dsp:cNvSpPr/>
      </dsp:nvSpPr>
      <dsp:spPr>
        <a:xfrm>
          <a:off x="229031" y="4904197"/>
          <a:ext cx="416421" cy="4164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0A2838-872B-4DA8-8176-64B80FBB68B0}">
      <dsp:nvSpPr>
        <dsp:cNvPr id="0" name=""/>
        <dsp:cNvSpPr/>
      </dsp:nvSpPr>
      <dsp:spPr>
        <a:xfrm>
          <a:off x="874485" y="4733842"/>
          <a:ext cx="6039076"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755650">
            <a:lnSpc>
              <a:spcPct val="100000"/>
            </a:lnSpc>
            <a:spcBef>
              <a:spcPct val="0"/>
            </a:spcBef>
            <a:spcAft>
              <a:spcPct val="35000"/>
            </a:spcAft>
            <a:buNone/>
          </a:pPr>
          <a:r>
            <a:rPr lang="en-US" sz="1700" kern="1200" dirty="0"/>
            <a:t>Determination will be sent to OHA THW Staff and they will email a determination letter to applicant</a:t>
          </a:r>
        </a:p>
      </dsp:txBody>
      <dsp:txXfrm>
        <a:off x="874485" y="4733842"/>
        <a:ext cx="6039076" cy="757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C9AF5-5EAD-41ED-988A-55FC8E172237}">
      <dsp:nvSpPr>
        <dsp:cNvPr id="0" name=""/>
        <dsp:cNvSpPr/>
      </dsp:nvSpPr>
      <dsp:spPr>
        <a:xfrm>
          <a:off x="0" y="3996751"/>
          <a:ext cx="10922000" cy="6557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The BCU will notify THW staff when there is a determination. If approved, a determination letter with the THW Registry Number will be sent to the applicant via email. If an applicant doesn’t pass, the BCU will send a letter with instructions</a:t>
          </a:r>
        </a:p>
      </dsp:txBody>
      <dsp:txXfrm>
        <a:off x="0" y="3996751"/>
        <a:ext cx="10922000" cy="655700"/>
      </dsp:txXfrm>
    </dsp:sp>
    <dsp:sp modelId="{01AEAE07-08AB-488B-A745-FCD365408C55}">
      <dsp:nvSpPr>
        <dsp:cNvPr id="0" name=""/>
        <dsp:cNvSpPr/>
      </dsp:nvSpPr>
      <dsp:spPr>
        <a:xfrm rot="10800000">
          <a:off x="0" y="2998119"/>
          <a:ext cx="10922000" cy="1008467"/>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Occasionally, more information from the applicant is requested. The BCU will notify both the applicant and the THW staff member when more information is needed through a letter. </a:t>
          </a:r>
        </a:p>
      </dsp:txBody>
      <dsp:txXfrm rot="10800000">
        <a:off x="0" y="2998119"/>
        <a:ext cx="10922000" cy="655272"/>
      </dsp:txXfrm>
    </dsp:sp>
    <dsp:sp modelId="{522BB12C-F7C8-4195-9C1E-1AD05A4BDE60}">
      <dsp:nvSpPr>
        <dsp:cNvPr id="0" name=""/>
        <dsp:cNvSpPr/>
      </dsp:nvSpPr>
      <dsp:spPr>
        <a:xfrm rot="10800000">
          <a:off x="0" y="1999488"/>
          <a:ext cx="10922000" cy="1008467"/>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When consent is received, The BCU will determine if fingerprints are needed. OHA staff will email the applicant letter, if requested. When all information is received, the background check continues. This process takes 4 to 6 weeks</a:t>
          </a:r>
        </a:p>
      </dsp:txBody>
      <dsp:txXfrm rot="10800000">
        <a:off x="0" y="1999488"/>
        <a:ext cx="10922000" cy="655272"/>
      </dsp:txXfrm>
    </dsp:sp>
    <dsp:sp modelId="{6B8159B8-7AD5-4AAA-BFEA-1C15CA5FC446}">
      <dsp:nvSpPr>
        <dsp:cNvPr id="0" name=""/>
        <dsp:cNvSpPr/>
      </dsp:nvSpPr>
      <dsp:spPr>
        <a:xfrm rot="10800000">
          <a:off x="0" y="1000856"/>
          <a:ext cx="10922000" cy="1008467"/>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If all required documents are in the application, a THW staff member submits a background check request to the Background Check Unit (BCU) and the BCU will immediately email the applicant requesting consent </a:t>
          </a:r>
        </a:p>
      </dsp:txBody>
      <dsp:txXfrm rot="10800000">
        <a:off x="0" y="1000856"/>
        <a:ext cx="10922000" cy="655272"/>
      </dsp:txXfrm>
    </dsp:sp>
    <dsp:sp modelId="{C98E9CD3-29E2-49C5-8AD4-1BCFFBAF3DE1}">
      <dsp:nvSpPr>
        <dsp:cNvPr id="0" name=""/>
        <dsp:cNvSpPr/>
      </dsp:nvSpPr>
      <dsp:spPr>
        <a:xfrm rot="10800000">
          <a:off x="0" y="2225"/>
          <a:ext cx="10922000" cy="1008467"/>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Once application is submitted in the portal, OHA THW Staff review the application (up to 1 week) </a:t>
          </a:r>
        </a:p>
      </dsp:txBody>
      <dsp:txXfrm rot="10800000">
        <a:off x="0" y="2225"/>
        <a:ext cx="10922000" cy="6552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31BA8-B4C9-4618-A244-8053FD751C7B}">
      <dsp:nvSpPr>
        <dsp:cNvPr id="0" name=""/>
        <dsp:cNvSpPr/>
      </dsp:nvSpPr>
      <dsp:spPr>
        <a:xfrm>
          <a:off x="-817" y="8701"/>
          <a:ext cx="10922000" cy="9722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539C95-9D6E-44E8-8C49-D00817B78263}">
      <dsp:nvSpPr>
        <dsp:cNvPr id="0" name=""/>
        <dsp:cNvSpPr/>
      </dsp:nvSpPr>
      <dsp:spPr>
        <a:xfrm>
          <a:off x="293281" y="227453"/>
          <a:ext cx="534726" cy="534726"/>
        </a:xfrm>
        <a:prstGeom prst="rightArrow">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D36F9F-A945-47EB-B3E2-700F265BBBB4}">
      <dsp:nvSpPr>
        <dsp:cNvPr id="0" name=""/>
        <dsp:cNvSpPr/>
      </dsp:nvSpPr>
      <dsp:spPr>
        <a:xfrm>
          <a:off x="1122108" y="8701"/>
          <a:ext cx="9796877" cy="972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94" tIns="102894" rIns="102894" bIns="102894" numCol="1" spcCol="1270" anchor="ctr" anchorCtr="0">
          <a:noAutofit/>
        </a:bodyPr>
        <a:lstStyle/>
        <a:p>
          <a:pPr marL="0" lvl="0" indent="0" algn="l" defTabSz="755650">
            <a:lnSpc>
              <a:spcPct val="100000"/>
            </a:lnSpc>
            <a:spcBef>
              <a:spcPct val="0"/>
            </a:spcBef>
            <a:spcAft>
              <a:spcPct val="35000"/>
            </a:spcAft>
            <a:buNone/>
          </a:pPr>
          <a:r>
            <a:rPr lang="en-US" sz="1700" kern="1200" dirty="0"/>
            <a:t>You only have SEVEN (7) days to log in to the ORCHARDS BCU applicant portal and give your consent to run your background check</a:t>
          </a:r>
        </a:p>
      </dsp:txBody>
      <dsp:txXfrm>
        <a:off x="1122108" y="8701"/>
        <a:ext cx="9796877" cy="972230"/>
      </dsp:txXfrm>
    </dsp:sp>
    <dsp:sp modelId="{439E2855-C4F0-42CF-BE54-67C6DD4D6391}">
      <dsp:nvSpPr>
        <dsp:cNvPr id="0" name=""/>
        <dsp:cNvSpPr/>
      </dsp:nvSpPr>
      <dsp:spPr>
        <a:xfrm>
          <a:off x="-817" y="1223990"/>
          <a:ext cx="10922000" cy="9722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3BE782-E07F-4C89-99D7-8911A772C56A}">
      <dsp:nvSpPr>
        <dsp:cNvPr id="0" name=""/>
        <dsp:cNvSpPr/>
      </dsp:nvSpPr>
      <dsp:spPr>
        <a:xfrm>
          <a:off x="293281" y="1442742"/>
          <a:ext cx="534726" cy="5347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FA00A3-640D-490C-9605-74E03B127382}">
      <dsp:nvSpPr>
        <dsp:cNvPr id="0" name=""/>
        <dsp:cNvSpPr/>
      </dsp:nvSpPr>
      <dsp:spPr>
        <a:xfrm>
          <a:off x="1122108" y="1223990"/>
          <a:ext cx="4914900" cy="972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94" tIns="102894" rIns="102894" bIns="102894" numCol="1" spcCol="1270" anchor="ctr" anchorCtr="0">
          <a:noAutofit/>
        </a:bodyPr>
        <a:lstStyle/>
        <a:p>
          <a:pPr marL="0" lvl="0" indent="0" algn="l" defTabSz="755650">
            <a:lnSpc>
              <a:spcPct val="100000"/>
            </a:lnSpc>
            <a:spcBef>
              <a:spcPct val="0"/>
            </a:spcBef>
            <a:spcAft>
              <a:spcPct val="35000"/>
            </a:spcAft>
            <a:buNone/>
          </a:pPr>
          <a:r>
            <a:rPr lang="en-US" sz="1700" kern="1200" dirty="0"/>
            <a:t>Not everyone will need to get fingerprinted</a:t>
          </a:r>
        </a:p>
      </dsp:txBody>
      <dsp:txXfrm>
        <a:off x="1122108" y="1223990"/>
        <a:ext cx="4914900" cy="972230"/>
      </dsp:txXfrm>
    </dsp:sp>
    <dsp:sp modelId="{4D57F2EA-E48F-483B-B249-4DC3B4F65591}">
      <dsp:nvSpPr>
        <dsp:cNvPr id="0" name=""/>
        <dsp:cNvSpPr/>
      </dsp:nvSpPr>
      <dsp:spPr>
        <a:xfrm>
          <a:off x="6033176" y="1223990"/>
          <a:ext cx="4889641" cy="972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94" tIns="102894" rIns="102894" bIns="102894" numCol="1" spcCol="1270" anchor="ctr" anchorCtr="0">
          <a:noAutofit/>
        </a:bodyPr>
        <a:lstStyle/>
        <a:p>
          <a:pPr marL="0" lvl="0" indent="0" algn="l" defTabSz="577850">
            <a:lnSpc>
              <a:spcPct val="100000"/>
            </a:lnSpc>
            <a:spcBef>
              <a:spcPct val="0"/>
            </a:spcBef>
            <a:spcAft>
              <a:spcPct val="35000"/>
            </a:spcAft>
            <a:buNone/>
          </a:pPr>
          <a:r>
            <a:rPr lang="en-US" sz="1300" kern="1200" dirty="0"/>
            <a:t>If you are asked to get fingerprints, you have around one month to get your fingerprints submitted. The deadline is in the letter.</a:t>
          </a:r>
        </a:p>
      </dsp:txBody>
      <dsp:txXfrm>
        <a:off x="6033176" y="1223990"/>
        <a:ext cx="4889641" cy="972230"/>
      </dsp:txXfrm>
    </dsp:sp>
    <dsp:sp modelId="{8AD2D740-25AC-45E5-A3C4-25679BB2E8A5}">
      <dsp:nvSpPr>
        <dsp:cNvPr id="0" name=""/>
        <dsp:cNvSpPr/>
      </dsp:nvSpPr>
      <dsp:spPr>
        <a:xfrm>
          <a:off x="0" y="2439278"/>
          <a:ext cx="10922000" cy="9722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F984D2-A6BA-4504-92AE-87E2B812F932}">
      <dsp:nvSpPr>
        <dsp:cNvPr id="0" name=""/>
        <dsp:cNvSpPr/>
      </dsp:nvSpPr>
      <dsp:spPr>
        <a:xfrm>
          <a:off x="293281" y="2658030"/>
          <a:ext cx="534726" cy="5347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8CAC0B-8940-4DDF-9792-13C962B5D70A}">
      <dsp:nvSpPr>
        <dsp:cNvPr id="0" name=""/>
        <dsp:cNvSpPr/>
      </dsp:nvSpPr>
      <dsp:spPr>
        <a:xfrm>
          <a:off x="1122108" y="2439278"/>
          <a:ext cx="9796877" cy="972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94" tIns="102894" rIns="102894" bIns="102894" numCol="1" spcCol="1270" anchor="ctr" anchorCtr="0">
          <a:noAutofit/>
        </a:bodyPr>
        <a:lstStyle/>
        <a:p>
          <a:pPr marL="0" lvl="0" indent="0" algn="l" defTabSz="755650">
            <a:lnSpc>
              <a:spcPct val="100000"/>
            </a:lnSpc>
            <a:spcBef>
              <a:spcPct val="0"/>
            </a:spcBef>
            <a:spcAft>
              <a:spcPct val="35000"/>
            </a:spcAft>
            <a:buNone/>
          </a:pPr>
          <a:r>
            <a:rPr lang="en-US" sz="1700" kern="1200" dirty="0"/>
            <a:t>Check your junk/spam folders! ORCHARDS BCU and OHA THW emails often get sent there</a:t>
          </a:r>
        </a:p>
      </dsp:txBody>
      <dsp:txXfrm>
        <a:off x="1122108" y="2439278"/>
        <a:ext cx="9796877" cy="972230"/>
      </dsp:txXfrm>
    </dsp:sp>
    <dsp:sp modelId="{EBEC3A8E-F64D-4E67-B410-3A7FB7107667}">
      <dsp:nvSpPr>
        <dsp:cNvPr id="0" name=""/>
        <dsp:cNvSpPr/>
      </dsp:nvSpPr>
      <dsp:spPr>
        <a:xfrm>
          <a:off x="-817" y="3654567"/>
          <a:ext cx="10922000" cy="9722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D866AB-5EAA-4646-91E8-EE8441AEDC0A}">
      <dsp:nvSpPr>
        <dsp:cNvPr id="0" name=""/>
        <dsp:cNvSpPr/>
      </dsp:nvSpPr>
      <dsp:spPr>
        <a:xfrm>
          <a:off x="293281" y="3873319"/>
          <a:ext cx="534726" cy="5347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CF38DA-D58D-449F-8E0D-CFB37DEF702E}">
      <dsp:nvSpPr>
        <dsp:cNvPr id="0" name=""/>
        <dsp:cNvSpPr/>
      </dsp:nvSpPr>
      <dsp:spPr>
        <a:xfrm>
          <a:off x="1122108" y="3654567"/>
          <a:ext cx="9796877" cy="972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94" tIns="102894" rIns="102894" bIns="102894" numCol="1" spcCol="1270" anchor="ctr" anchorCtr="0">
          <a:noAutofit/>
        </a:bodyPr>
        <a:lstStyle/>
        <a:p>
          <a:pPr marL="0" lvl="0" indent="0" algn="l" defTabSz="755650">
            <a:lnSpc>
              <a:spcPct val="100000"/>
            </a:lnSpc>
            <a:spcBef>
              <a:spcPct val="0"/>
            </a:spcBef>
            <a:spcAft>
              <a:spcPct val="35000"/>
            </a:spcAft>
            <a:buNone/>
          </a:pPr>
          <a:r>
            <a:rPr lang="en-US" sz="1700" kern="1200" dirty="0"/>
            <a:t>Applications in English and Spanish should be submitted in the Health Workforce Registry Portal. Only applications in other languages can be emailed to </a:t>
          </a:r>
          <a:r>
            <a:rPr lang="en-US" sz="1700" kern="1200" dirty="0">
              <a:hlinkClick xmlns:r="http://schemas.openxmlformats.org/officeDocument/2006/relationships" r:id="rId9"/>
            </a:rPr>
            <a:t>thw.program@odhsoha.oregon.gov</a:t>
          </a:r>
          <a:endParaRPr lang="en-US" sz="1700" kern="1200" dirty="0"/>
        </a:p>
      </dsp:txBody>
      <dsp:txXfrm>
        <a:off x="1122108" y="3654567"/>
        <a:ext cx="9796877" cy="972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65B58-AAD5-41BA-8C9A-B91F5E886DBA}">
      <dsp:nvSpPr>
        <dsp:cNvPr id="0" name=""/>
        <dsp:cNvSpPr/>
      </dsp:nvSpPr>
      <dsp:spPr>
        <a:xfrm rot="5400000">
          <a:off x="6518752" y="-2359723"/>
          <a:ext cx="1816414" cy="69900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The Continuing Education Requirements for each worker type</a:t>
          </a:r>
        </a:p>
        <a:p>
          <a:pPr marL="171450" lvl="1" indent="-171450" algn="l" defTabSz="800100">
            <a:lnSpc>
              <a:spcPct val="90000"/>
            </a:lnSpc>
            <a:spcBef>
              <a:spcPct val="0"/>
            </a:spcBef>
            <a:spcAft>
              <a:spcPct val="15000"/>
            </a:spcAft>
            <a:buChar char="•"/>
          </a:pPr>
          <a:r>
            <a:rPr lang="en-US" sz="1800" kern="1200"/>
            <a:t>1.5 hours of OHA Approved Oral Health Training</a:t>
          </a:r>
        </a:p>
        <a:p>
          <a:pPr marL="171450" lvl="1" indent="-171450" algn="l" defTabSz="800100">
            <a:lnSpc>
              <a:spcPct val="90000"/>
            </a:lnSpc>
            <a:spcBef>
              <a:spcPct val="0"/>
            </a:spcBef>
            <a:spcAft>
              <a:spcPct val="15000"/>
            </a:spcAft>
            <a:buChar char="•"/>
          </a:pPr>
          <a:r>
            <a:rPr lang="en-US" sz="1800" kern="1200"/>
            <a:t>Three (3) hours of OHA Approved Suicide Prevention Training</a:t>
          </a:r>
        </a:p>
        <a:p>
          <a:pPr marL="171450" lvl="1" indent="-171450" algn="l" defTabSz="800100">
            <a:lnSpc>
              <a:spcPct val="90000"/>
            </a:lnSpc>
            <a:spcBef>
              <a:spcPct val="0"/>
            </a:spcBef>
            <a:spcAft>
              <a:spcPct val="15000"/>
            </a:spcAft>
            <a:buChar char="•"/>
          </a:pPr>
          <a:r>
            <a:rPr lang="en-US" sz="1800" kern="1200"/>
            <a:t>If certification has lapsed more than 6 months, you can a complete competency skills test </a:t>
          </a:r>
        </a:p>
      </dsp:txBody>
      <dsp:txXfrm rot="-5400000">
        <a:off x="3931919" y="315780"/>
        <a:ext cx="6901410" cy="1639074"/>
      </dsp:txXfrm>
    </dsp:sp>
    <dsp:sp modelId="{8D35A4E1-2F34-4A16-8FEC-1569C5D14C65}">
      <dsp:nvSpPr>
        <dsp:cNvPr id="0" name=""/>
        <dsp:cNvSpPr/>
      </dsp:nvSpPr>
      <dsp:spPr>
        <a:xfrm>
          <a:off x="0" y="56"/>
          <a:ext cx="3931920" cy="22705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Recertification applications require the completion of:</a:t>
          </a:r>
        </a:p>
      </dsp:txBody>
      <dsp:txXfrm>
        <a:off x="110838" y="110894"/>
        <a:ext cx="3710244" cy="2048842"/>
      </dsp:txXfrm>
    </dsp:sp>
    <dsp:sp modelId="{DBC64371-405C-4C86-BDCB-CA9D0AC52DC2}">
      <dsp:nvSpPr>
        <dsp:cNvPr id="0" name=""/>
        <dsp:cNvSpPr/>
      </dsp:nvSpPr>
      <dsp:spPr>
        <a:xfrm rot="5400000">
          <a:off x="6518752" y="24320"/>
          <a:ext cx="1816414" cy="699008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The exception is the oral health training and suicide prevention training</a:t>
          </a:r>
        </a:p>
      </dsp:txBody>
      <dsp:txXfrm rot="-5400000">
        <a:off x="3931919" y="2699823"/>
        <a:ext cx="6901410" cy="1639074"/>
      </dsp:txXfrm>
    </dsp:sp>
    <dsp:sp modelId="{B6EB6140-FB3A-488B-BF82-A353A419B8DE}">
      <dsp:nvSpPr>
        <dsp:cNvPr id="0" name=""/>
        <dsp:cNvSpPr/>
      </dsp:nvSpPr>
      <dsp:spPr>
        <a:xfrm>
          <a:off x="0" y="2384101"/>
          <a:ext cx="3931920" cy="22705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a:t>You cannot use CEUs for more than one worker type </a:t>
          </a:r>
        </a:p>
      </dsp:txBody>
      <dsp:txXfrm>
        <a:off x="110838" y="2494939"/>
        <a:ext cx="3710244" cy="20488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84CE0-E2BA-47BA-9668-7067B5589477}">
      <dsp:nvSpPr>
        <dsp:cNvPr id="0" name=""/>
        <dsp:cNvSpPr/>
      </dsp:nvSpPr>
      <dsp:spPr>
        <a:xfrm>
          <a:off x="0" y="438999"/>
          <a:ext cx="10922000" cy="1811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7669" tIns="520700" rIns="847669"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Does not process background checks nor appeals</a:t>
          </a:r>
        </a:p>
        <a:p>
          <a:pPr marL="228600" lvl="1" indent="-228600" algn="l" defTabSz="1111250">
            <a:lnSpc>
              <a:spcPct val="90000"/>
            </a:lnSpc>
            <a:spcBef>
              <a:spcPct val="0"/>
            </a:spcBef>
            <a:spcAft>
              <a:spcPct val="15000"/>
            </a:spcAft>
            <a:buChar char="•"/>
          </a:pPr>
          <a:r>
            <a:rPr lang="en-US" sz="2500" kern="1200"/>
            <a:t>Has no access to background check results</a:t>
          </a:r>
        </a:p>
        <a:p>
          <a:pPr marL="228600" lvl="1" indent="-228600" algn="l" defTabSz="1111250">
            <a:lnSpc>
              <a:spcPct val="90000"/>
            </a:lnSpc>
            <a:spcBef>
              <a:spcPct val="0"/>
            </a:spcBef>
            <a:spcAft>
              <a:spcPct val="15000"/>
            </a:spcAft>
            <a:buChar char="•"/>
          </a:pPr>
          <a:r>
            <a:rPr lang="en-US" sz="2500" kern="1200"/>
            <a:t>Cannot submit consent for you</a:t>
          </a:r>
        </a:p>
      </dsp:txBody>
      <dsp:txXfrm>
        <a:off x="0" y="438999"/>
        <a:ext cx="10922000" cy="1811250"/>
      </dsp:txXfrm>
    </dsp:sp>
    <dsp:sp modelId="{D1F5C201-15E3-4E94-8F83-4F6D46715358}">
      <dsp:nvSpPr>
        <dsp:cNvPr id="0" name=""/>
        <dsp:cNvSpPr/>
      </dsp:nvSpPr>
      <dsp:spPr>
        <a:xfrm>
          <a:off x="546100" y="69999"/>
          <a:ext cx="7645400" cy="738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8978" tIns="0" rIns="288978" bIns="0" numCol="1" spcCol="1270" anchor="ctr" anchorCtr="0">
          <a:noAutofit/>
        </a:bodyPr>
        <a:lstStyle/>
        <a:p>
          <a:pPr marL="0" lvl="0" indent="0" algn="l" defTabSz="1111250">
            <a:lnSpc>
              <a:spcPct val="90000"/>
            </a:lnSpc>
            <a:spcBef>
              <a:spcPct val="0"/>
            </a:spcBef>
            <a:spcAft>
              <a:spcPct val="35000"/>
            </a:spcAft>
            <a:buNone/>
          </a:pPr>
          <a:r>
            <a:rPr lang="en-US" sz="2500" kern="1200"/>
            <a:t>OHA THW Program </a:t>
          </a:r>
        </a:p>
      </dsp:txBody>
      <dsp:txXfrm>
        <a:off x="582126" y="106025"/>
        <a:ext cx="7573348" cy="665948"/>
      </dsp:txXfrm>
    </dsp:sp>
    <dsp:sp modelId="{E449F6B4-0FB4-4986-95C7-D9F47E646CBA}">
      <dsp:nvSpPr>
        <dsp:cNvPr id="0" name=""/>
        <dsp:cNvSpPr/>
      </dsp:nvSpPr>
      <dsp:spPr>
        <a:xfrm>
          <a:off x="0" y="2754250"/>
          <a:ext cx="10922000" cy="1811250"/>
        </a:xfrm>
        <a:prstGeom prst="rect">
          <a:avLst/>
        </a:prstGeom>
        <a:solidFill>
          <a:schemeClr val="lt1">
            <a:alpha val="90000"/>
            <a:hueOff val="0"/>
            <a:satOff val="0"/>
            <a:lumOff val="0"/>
            <a:alphaOff val="0"/>
          </a:schemeClr>
        </a:solidFill>
        <a:ln w="12700" cap="flat" cmpd="sng" algn="ctr">
          <a:solidFill>
            <a:schemeClr val="accent2">
              <a:hueOff val="-6229762"/>
              <a:satOff val="52999"/>
              <a:lumOff val="-27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7669" tIns="520700" rIns="847669"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Is a separate division – shared services between agencies</a:t>
          </a:r>
        </a:p>
        <a:p>
          <a:pPr marL="228600" lvl="1" indent="-228600" algn="l" defTabSz="1111250">
            <a:lnSpc>
              <a:spcPct val="90000"/>
            </a:lnSpc>
            <a:spcBef>
              <a:spcPct val="0"/>
            </a:spcBef>
            <a:spcAft>
              <a:spcPct val="15000"/>
            </a:spcAft>
            <a:buChar char="•"/>
          </a:pPr>
          <a:r>
            <a:rPr lang="en-US" sz="2500" kern="1200" dirty="0"/>
            <a:t>Has separate portal </a:t>
          </a:r>
        </a:p>
        <a:p>
          <a:pPr marL="228600" lvl="1" indent="-228600" algn="l" defTabSz="1111250">
            <a:lnSpc>
              <a:spcPct val="90000"/>
            </a:lnSpc>
            <a:spcBef>
              <a:spcPct val="0"/>
            </a:spcBef>
            <a:spcAft>
              <a:spcPct val="15000"/>
            </a:spcAft>
            <a:buChar char="•"/>
          </a:pPr>
          <a:r>
            <a:rPr lang="en-US" sz="2500" kern="1200" dirty="0"/>
            <a:t>Processes background check appeals</a:t>
          </a:r>
        </a:p>
      </dsp:txBody>
      <dsp:txXfrm>
        <a:off x="0" y="2754250"/>
        <a:ext cx="10922000" cy="1811250"/>
      </dsp:txXfrm>
    </dsp:sp>
    <dsp:sp modelId="{89FD1675-4764-4988-88F7-B4AC78A68A22}">
      <dsp:nvSpPr>
        <dsp:cNvPr id="0" name=""/>
        <dsp:cNvSpPr/>
      </dsp:nvSpPr>
      <dsp:spPr>
        <a:xfrm>
          <a:off x="546100" y="2385250"/>
          <a:ext cx="7645400" cy="738000"/>
        </a:xfrm>
        <a:prstGeom prst="roundRect">
          <a:avLst/>
        </a:prstGeom>
        <a:solidFill>
          <a:schemeClr val="accent2">
            <a:hueOff val="-6229762"/>
            <a:satOff val="52999"/>
            <a:lumOff val="-274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8978" tIns="0" rIns="288978" bIns="0" numCol="1" spcCol="1270" anchor="ctr" anchorCtr="0">
          <a:noAutofit/>
        </a:bodyPr>
        <a:lstStyle/>
        <a:p>
          <a:pPr marL="0" lvl="0" indent="0" algn="l" defTabSz="1111250">
            <a:lnSpc>
              <a:spcPct val="90000"/>
            </a:lnSpc>
            <a:spcBef>
              <a:spcPct val="0"/>
            </a:spcBef>
            <a:spcAft>
              <a:spcPct val="35000"/>
            </a:spcAft>
            <a:buNone/>
          </a:pPr>
          <a:r>
            <a:rPr lang="en-US" sz="2500" kern="1200"/>
            <a:t>BCU ORCHARDS</a:t>
          </a:r>
        </a:p>
      </dsp:txBody>
      <dsp:txXfrm>
        <a:off x="582126" y="2421276"/>
        <a:ext cx="7573348"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E32A4-5F7A-4842-9C48-A187BAEE74AA}">
      <dsp:nvSpPr>
        <dsp:cNvPr id="0" name=""/>
        <dsp:cNvSpPr/>
      </dsp:nvSpPr>
      <dsp:spPr>
        <a:xfrm>
          <a:off x="281232" y="560215"/>
          <a:ext cx="1371475" cy="13714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C5C06-6252-418A-853A-72CE3C864CDD}">
      <dsp:nvSpPr>
        <dsp:cNvPr id="0" name=""/>
        <dsp:cNvSpPr/>
      </dsp:nvSpPr>
      <dsp:spPr>
        <a:xfrm>
          <a:off x="569242" y="848225"/>
          <a:ext cx="795455" cy="7954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0A3D51-9A06-4AF2-A1C6-FBEE654B3810}">
      <dsp:nvSpPr>
        <dsp:cNvPr id="0" name=""/>
        <dsp:cNvSpPr/>
      </dsp:nvSpPr>
      <dsp:spPr>
        <a:xfrm>
          <a:off x="1946595" y="560215"/>
          <a:ext cx="3232762" cy="137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Use a computer or a laptop to give consent if it is not working on your phone</a:t>
          </a:r>
        </a:p>
      </dsp:txBody>
      <dsp:txXfrm>
        <a:off x="1946595" y="560215"/>
        <a:ext cx="3232762" cy="1371475"/>
      </dsp:txXfrm>
    </dsp:sp>
    <dsp:sp modelId="{99C785A7-5633-4EFD-8150-DB24B7D2B1C8}">
      <dsp:nvSpPr>
        <dsp:cNvPr id="0" name=""/>
        <dsp:cNvSpPr/>
      </dsp:nvSpPr>
      <dsp:spPr>
        <a:xfrm>
          <a:off x="5742642" y="560215"/>
          <a:ext cx="1371475" cy="13714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47845F-61DE-46FD-A07D-73F81857EF9A}">
      <dsp:nvSpPr>
        <dsp:cNvPr id="0" name=""/>
        <dsp:cNvSpPr/>
      </dsp:nvSpPr>
      <dsp:spPr>
        <a:xfrm>
          <a:off x="6030651" y="848225"/>
          <a:ext cx="795455" cy="7954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036A9C-87D4-4B01-A476-01814C112E48}">
      <dsp:nvSpPr>
        <dsp:cNvPr id="0" name=""/>
        <dsp:cNvSpPr/>
      </dsp:nvSpPr>
      <dsp:spPr>
        <a:xfrm>
          <a:off x="7408004" y="560215"/>
          <a:ext cx="3232762" cy="137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Submitting the “weigh-test” documents during the background consent process is the best way to get a quicker background check turnaround</a:t>
          </a:r>
        </a:p>
      </dsp:txBody>
      <dsp:txXfrm>
        <a:off x="7408004" y="560215"/>
        <a:ext cx="3232762" cy="1371475"/>
      </dsp:txXfrm>
    </dsp:sp>
    <dsp:sp modelId="{7453C03B-CDDF-41E3-AB08-E11A2E9A1DC6}">
      <dsp:nvSpPr>
        <dsp:cNvPr id="0" name=""/>
        <dsp:cNvSpPr/>
      </dsp:nvSpPr>
      <dsp:spPr>
        <a:xfrm>
          <a:off x="281232" y="2722986"/>
          <a:ext cx="1371475" cy="13714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7992EE-965A-49AD-8FEE-319519208A87}">
      <dsp:nvSpPr>
        <dsp:cNvPr id="0" name=""/>
        <dsp:cNvSpPr/>
      </dsp:nvSpPr>
      <dsp:spPr>
        <a:xfrm>
          <a:off x="569242" y="3010995"/>
          <a:ext cx="795455" cy="7954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7176D9-8467-4CE6-9033-D7F156D34735}">
      <dsp:nvSpPr>
        <dsp:cNvPr id="0" name=""/>
        <dsp:cNvSpPr/>
      </dsp:nvSpPr>
      <dsp:spPr>
        <a:xfrm>
          <a:off x="1946595" y="2722986"/>
          <a:ext cx="3232762" cy="137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If additional supplemental documents are needed by ORCHARDS BCU, you can send to the </a:t>
          </a:r>
          <a:r>
            <a:rPr lang="en-US" sz="1500" kern="1200" dirty="0">
              <a:hlinkClick xmlns:r="http://schemas.openxmlformats.org/officeDocument/2006/relationships" r:id="rId7"/>
            </a:rPr>
            <a:t>thw.program@odhsoha.oregon.gov</a:t>
          </a:r>
          <a:r>
            <a:rPr lang="en-US" sz="1500" kern="1200" dirty="0"/>
            <a:t> email address and staff are able to upload for you</a:t>
          </a:r>
        </a:p>
      </dsp:txBody>
      <dsp:txXfrm>
        <a:off x="1946595" y="2722986"/>
        <a:ext cx="3232762" cy="1371475"/>
      </dsp:txXfrm>
    </dsp:sp>
    <dsp:sp modelId="{F0C2DEAD-E297-4EA3-B3B0-F10628A99C2B}">
      <dsp:nvSpPr>
        <dsp:cNvPr id="0" name=""/>
        <dsp:cNvSpPr/>
      </dsp:nvSpPr>
      <dsp:spPr>
        <a:xfrm>
          <a:off x="5742642" y="2722986"/>
          <a:ext cx="1371475" cy="13714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37540-0FB3-4D89-A81B-C1BBB4D3B069}">
      <dsp:nvSpPr>
        <dsp:cNvPr id="0" name=""/>
        <dsp:cNvSpPr/>
      </dsp:nvSpPr>
      <dsp:spPr>
        <a:xfrm>
          <a:off x="6030651" y="3010995"/>
          <a:ext cx="795455" cy="795455"/>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A49BBC-C05B-4CDF-BC9C-E09D42858939}">
      <dsp:nvSpPr>
        <dsp:cNvPr id="0" name=""/>
        <dsp:cNvSpPr/>
      </dsp:nvSpPr>
      <dsp:spPr>
        <a:xfrm>
          <a:off x="7408004" y="2722986"/>
          <a:ext cx="3232762" cy="137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Don’t forget to include your Oral Health Certificate with the hours indicated. Make sure it has your name on it.</a:t>
          </a:r>
        </a:p>
      </dsp:txBody>
      <dsp:txXfrm>
        <a:off x="7408004" y="2722986"/>
        <a:ext cx="3232762" cy="13714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FB5EB-8DC3-4E32-A952-A6E7BB7CE7BA}">
      <dsp:nvSpPr>
        <dsp:cNvPr id="0" name=""/>
        <dsp:cNvSpPr/>
      </dsp:nvSpPr>
      <dsp:spPr>
        <a:xfrm>
          <a:off x="0" y="15928"/>
          <a:ext cx="10922000" cy="13256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7DB5A7-B8FB-48C2-B2BE-B82A9E46327B}">
      <dsp:nvSpPr>
        <dsp:cNvPr id="0" name=""/>
        <dsp:cNvSpPr/>
      </dsp:nvSpPr>
      <dsp:spPr>
        <a:xfrm>
          <a:off x="-619174" y="305650"/>
          <a:ext cx="729110" cy="7291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123A0A-6E87-4AAA-B7A4-03C42EEA3E48}">
      <dsp:nvSpPr>
        <dsp:cNvPr id="0" name=""/>
        <dsp:cNvSpPr/>
      </dsp:nvSpPr>
      <dsp:spPr>
        <a:xfrm>
          <a:off x="510946" y="7378"/>
          <a:ext cx="9387873" cy="132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99" tIns="140299" rIns="140299" bIns="140299" numCol="1" spcCol="1270" anchor="ctr" anchorCtr="0">
          <a:noAutofit/>
        </a:bodyPr>
        <a:lstStyle/>
        <a:p>
          <a:pPr marL="0" lvl="0" indent="0" algn="l" defTabSz="1022350">
            <a:lnSpc>
              <a:spcPct val="90000"/>
            </a:lnSpc>
            <a:spcBef>
              <a:spcPct val="0"/>
            </a:spcBef>
            <a:spcAft>
              <a:spcPct val="35000"/>
            </a:spcAft>
            <a:buNone/>
          </a:pPr>
          <a:r>
            <a:rPr lang="en-US" sz="2300" kern="1200"/>
            <a:t>Email: thw.program@odhsoha.oregon.gov</a:t>
          </a:r>
        </a:p>
      </dsp:txBody>
      <dsp:txXfrm>
        <a:off x="510946" y="7378"/>
        <a:ext cx="9387873" cy="1325655"/>
      </dsp:txXfrm>
    </dsp:sp>
    <dsp:sp modelId="{29486A69-F85A-4899-B6D8-08D671B7FCF2}">
      <dsp:nvSpPr>
        <dsp:cNvPr id="0" name=""/>
        <dsp:cNvSpPr/>
      </dsp:nvSpPr>
      <dsp:spPr>
        <a:xfrm>
          <a:off x="0" y="1630258"/>
          <a:ext cx="10922000" cy="13256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F4B46B-D303-4AD2-9E8D-68D09AEB7CB1}">
      <dsp:nvSpPr>
        <dsp:cNvPr id="0" name=""/>
        <dsp:cNvSpPr/>
      </dsp:nvSpPr>
      <dsp:spPr>
        <a:xfrm>
          <a:off x="-619174" y="1962719"/>
          <a:ext cx="729110" cy="7291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FF3AD6-5DC0-4F65-83DF-15C3C1D386FF}">
      <dsp:nvSpPr>
        <dsp:cNvPr id="0" name=""/>
        <dsp:cNvSpPr/>
      </dsp:nvSpPr>
      <dsp:spPr>
        <a:xfrm>
          <a:off x="510946" y="1664447"/>
          <a:ext cx="9387873" cy="132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99" tIns="140299" rIns="140299" bIns="140299" numCol="1" spcCol="1270" anchor="ctr" anchorCtr="0">
          <a:noAutofit/>
        </a:bodyPr>
        <a:lstStyle/>
        <a:p>
          <a:pPr marL="0" lvl="0" indent="0" algn="l" defTabSz="1022350">
            <a:lnSpc>
              <a:spcPct val="90000"/>
            </a:lnSpc>
            <a:spcBef>
              <a:spcPct val="0"/>
            </a:spcBef>
            <a:spcAft>
              <a:spcPct val="35000"/>
            </a:spcAft>
            <a:buNone/>
          </a:pPr>
          <a:r>
            <a:rPr lang="en-US" sz="2300" b="0" i="0" kern="1200" dirty="0"/>
            <a:t>Message Line: 971-673-3353</a:t>
          </a:r>
        </a:p>
        <a:p>
          <a:pPr marL="0" lvl="0" indent="0" algn="l" defTabSz="1022350">
            <a:lnSpc>
              <a:spcPct val="90000"/>
            </a:lnSpc>
            <a:spcBef>
              <a:spcPct val="0"/>
            </a:spcBef>
            <a:spcAft>
              <a:spcPct val="35000"/>
            </a:spcAft>
            <a:buNone/>
          </a:pPr>
          <a:r>
            <a:rPr lang="en-US" sz="2300" kern="1200" dirty="0"/>
            <a:t>Please note that our phone number connects to a messaging service and does not connect to directly to staff. </a:t>
          </a:r>
        </a:p>
      </dsp:txBody>
      <dsp:txXfrm>
        <a:off x="510946" y="1664447"/>
        <a:ext cx="9387873" cy="1325655"/>
      </dsp:txXfrm>
    </dsp:sp>
    <dsp:sp modelId="{471D56F8-1996-46FE-AB73-22B36509C291}">
      <dsp:nvSpPr>
        <dsp:cNvPr id="0" name=""/>
        <dsp:cNvSpPr/>
      </dsp:nvSpPr>
      <dsp:spPr>
        <a:xfrm>
          <a:off x="0" y="3328894"/>
          <a:ext cx="10922000" cy="13256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85E624-E6D3-416A-BAFD-84B1DEDAE11F}">
      <dsp:nvSpPr>
        <dsp:cNvPr id="0" name=""/>
        <dsp:cNvSpPr/>
      </dsp:nvSpPr>
      <dsp:spPr>
        <a:xfrm>
          <a:off x="-619174" y="3619789"/>
          <a:ext cx="729110" cy="7291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268A3D-3C7B-4D08-B5A0-9F8E5E6E73B7}">
      <dsp:nvSpPr>
        <dsp:cNvPr id="0" name=""/>
        <dsp:cNvSpPr/>
      </dsp:nvSpPr>
      <dsp:spPr>
        <a:xfrm>
          <a:off x="1811" y="3321516"/>
          <a:ext cx="5933168" cy="132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99" tIns="140299" rIns="140299" bIns="140299" numCol="1" spcCol="1270" anchor="ctr" anchorCtr="0">
          <a:noAutofit/>
        </a:bodyPr>
        <a:lstStyle/>
        <a:p>
          <a:pPr marL="0" lvl="0" indent="0" algn="l" defTabSz="1022350">
            <a:lnSpc>
              <a:spcPct val="90000"/>
            </a:lnSpc>
            <a:spcBef>
              <a:spcPct val="0"/>
            </a:spcBef>
            <a:spcAft>
              <a:spcPct val="35000"/>
            </a:spcAft>
            <a:buNone/>
          </a:pPr>
          <a:r>
            <a:rPr lang="en-US" sz="2300" kern="1200"/>
            <a:t>Tips: </a:t>
          </a:r>
        </a:p>
      </dsp:txBody>
      <dsp:txXfrm>
        <a:off x="1811" y="3321516"/>
        <a:ext cx="5933168" cy="1325655"/>
      </dsp:txXfrm>
    </dsp:sp>
    <dsp:sp modelId="{D9F74FB0-8203-4138-B8AC-948A4025A9B8}">
      <dsp:nvSpPr>
        <dsp:cNvPr id="0" name=""/>
        <dsp:cNvSpPr/>
      </dsp:nvSpPr>
      <dsp:spPr>
        <a:xfrm>
          <a:off x="1241849" y="3306762"/>
          <a:ext cx="8559705" cy="132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99" tIns="140299" rIns="140299" bIns="140299" numCol="1" spcCol="1270" anchor="ctr" anchorCtr="0">
          <a:noAutofit/>
        </a:bodyPr>
        <a:lstStyle/>
        <a:p>
          <a:pPr marL="0" lvl="0" indent="0" algn="l" defTabSz="755650">
            <a:lnSpc>
              <a:spcPct val="90000"/>
            </a:lnSpc>
            <a:spcBef>
              <a:spcPct val="0"/>
            </a:spcBef>
            <a:spcAft>
              <a:spcPct val="35000"/>
            </a:spcAft>
            <a:buNone/>
          </a:pPr>
          <a:r>
            <a:rPr lang="en-US" sz="1700" kern="1200"/>
            <a:t>The fastest way to receive a response is to email us </a:t>
          </a:r>
        </a:p>
      </dsp:txBody>
      <dsp:txXfrm>
        <a:off x="1241849" y="3306762"/>
        <a:ext cx="8559705" cy="13256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92A2C8-E863-4C7E-8756-663309B15C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FC1401B-E5BE-9B8F-AE4D-F5FBE941BF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08F622-C312-4072-A287-F8E450AD2BD5}" type="datetimeFigureOut">
              <a:rPr lang="en-US" smtClean="0"/>
              <a:t>3/25/2026</a:t>
            </a:fld>
            <a:endParaRPr lang="en-US"/>
          </a:p>
        </p:txBody>
      </p:sp>
      <p:sp>
        <p:nvSpPr>
          <p:cNvPr id="4" name="Footer Placeholder 3">
            <a:extLst>
              <a:ext uri="{FF2B5EF4-FFF2-40B4-BE49-F238E27FC236}">
                <a16:creationId xmlns:a16="http://schemas.microsoft.com/office/drawing/2014/main" id="{1FBCE504-9E8D-9761-A27A-E2E8C7BD89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BB76940-39BE-A513-4FC1-D803F20534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DA4EE4-A4FB-446C-9268-42711708A1D2}" type="slidenum">
              <a:rPr lang="en-US" smtClean="0"/>
              <a:t>‹#›</a:t>
            </a:fld>
            <a:endParaRPr lang="en-US"/>
          </a:p>
        </p:txBody>
      </p:sp>
    </p:spTree>
    <p:extLst>
      <p:ext uri="{BB962C8B-B14F-4D97-AF65-F5344CB8AC3E}">
        <p14:creationId xmlns:p14="http://schemas.microsoft.com/office/powerpoint/2010/main" val="1185474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77CDA-A108-4A9C-80FB-79F05DBA4EF1}" type="datetimeFigureOut">
              <a:rPr lang="en-US" smtClean="0"/>
              <a:t>3/25/2026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99FB5-0055-4882-AE8D-A0170D1F6237}" type="slidenum">
              <a:rPr lang="en-US" smtClean="0"/>
              <a:t>‹#›</a:t>
            </a:fld>
            <a:endParaRPr lang="en-US" dirty="0"/>
          </a:p>
        </p:txBody>
      </p:sp>
    </p:spTree>
    <p:extLst>
      <p:ext uri="{BB962C8B-B14F-4D97-AF65-F5344CB8AC3E}">
        <p14:creationId xmlns:p14="http://schemas.microsoft.com/office/powerpoint/2010/main" val="18080337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66A61A-556B-4AFA-AE03-8F285DF282A8}" type="slidenum">
              <a:rPr lang="en-US" smtClean="0"/>
              <a:t>12</a:t>
            </a:fld>
            <a:endParaRPr lang="en-US"/>
          </a:p>
        </p:txBody>
      </p:sp>
    </p:spTree>
    <p:extLst>
      <p:ext uri="{BB962C8B-B14F-4D97-AF65-F5344CB8AC3E}">
        <p14:creationId xmlns:p14="http://schemas.microsoft.com/office/powerpoint/2010/main" val="254064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2425473-691E-4910-969D-F91AD33F214A}"/>
              </a:ext>
              <a:ext uri="{C183D7F6-B498-43B3-948B-1728B52AA6E4}">
                <adec:decorative xmlns:adec="http://schemas.microsoft.com/office/drawing/2017/decorative" val="1"/>
              </a:ext>
            </a:extLst>
          </p:cNvPr>
          <p:cNvSpPr/>
          <p:nvPr userDrawn="1"/>
        </p:nvSpPr>
        <p:spPr>
          <a:xfrm>
            <a:off x="0" y="1076324"/>
            <a:ext cx="12191999" cy="533401"/>
          </a:xfrm>
          <a:custGeom>
            <a:avLst/>
            <a:gdLst>
              <a:gd name="connsiteX0" fmla="*/ 7778841 w 12191999"/>
              <a:gd name="connsiteY0" fmla="*/ 0 h 533401"/>
              <a:gd name="connsiteX1" fmla="*/ 12191999 w 12191999"/>
              <a:gd name="connsiteY1" fmla="*/ 0 h 533401"/>
              <a:gd name="connsiteX2" fmla="*/ 12191999 w 12191999"/>
              <a:gd name="connsiteY2" fmla="*/ 533401 h 533401"/>
              <a:gd name="connsiteX3" fmla="*/ 7730753 w 12191999"/>
              <a:gd name="connsiteY3" fmla="*/ 533401 h 533401"/>
              <a:gd name="connsiteX4" fmla="*/ 7744993 w 12191999"/>
              <a:gd name="connsiteY4" fmla="*/ 507166 h 533401"/>
              <a:gd name="connsiteX5" fmla="*/ 7807196 w 12191999"/>
              <a:gd name="connsiteY5" fmla="*/ 199064 h 533401"/>
              <a:gd name="connsiteX6" fmla="*/ 7791115 w 12191999"/>
              <a:gd name="connsiteY6" fmla="*/ 39542 h 533401"/>
              <a:gd name="connsiteX7" fmla="*/ 0 w 12191999"/>
              <a:gd name="connsiteY7" fmla="*/ 0 h 533401"/>
              <a:gd name="connsiteX8" fmla="*/ 4441397 w 12191999"/>
              <a:gd name="connsiteY8" fmla="*/ 0 h 533401"/>
              <a:gd name="connsiteX9" fmla="*/ 4429123 w 12191999"/>
              <a:gd name="connsiteY9" fmla="*/ 39542 h 533401"/>
              <a:gd name="connsiteX10" fmla="*/ 4413041 w 12191999"/>
              <a:gd name="connsiteY10" fmla="*/ 199064 h 533401"/>
              <a:gd name="connsiteX11" fmla="*/ 4475244 w 12191999"/>
              <a:gd name="connsiteY11" fmla="*/ 507166 h 533401"/>
              <a:gd name="connsiteX12" fmla="*/ 4489484 w 12191999"/>
              <a:gd name="connsiteY12" fmla="*/ 533401 h 533401"/>
              <a:gd name="connsiteX13" fmla="*/ 0 w 12191999"/>
              <a:gd name="connsiteY13" fmla="*/ 533401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533401">
                <a:moveTo>
                  <a:pt x="7778841" y="0"/>
                </a:moveTo>
                <a:lnTo>
                  <a:pt x="12191999" y="0"/>
                </a:lnTo>
                <a:lnTo>
                  <a:pt x="12191999" y="533401"/>
                </a:lnTo>
                <a:lnTo>
                  <a:pt x="7730753" y="533401"/>
                </a:lnTo>
                <a:lnTo>
                  <a:pt x="7744993" y="507166"/>
                </a:lnTo>
                <a:cubicBezTo>
                  <a:pt x="7785047" y="412468"/>
                  <a:pt x="7807196" y="308353"/>
                  <a:pt x="7807196" y="199064"/>
                </a:cubicBezTo>
                <a:cubicBezTo>
                  <a:pt x="7807196" y="144420"/>
                  <a:pt x="7801659" y="91069"/>
                  <a:pt x="7791115" y="39542"/>
                </a:cubicBezTo>
                <a:close/>
                <a:moveTo>
                  <a:pt x="0" y="0"/>
                </a:moveTo>
                <a:lnTo>
                  <a:pt x="4441397" y="0"/>
                </a:lnTo>
                <a:lnTo>
                  <a:pt x="4429123" y="39542"/>
                </a:lnTo>
                <a:cubicBezTo>
                  <a:pt x="4418579" y="91069"/>
                  <a:pt x="4413041" y="144420"/>
                  <a:pt x="4413041" y="199064"/>
                </a:cubicBezTo>
                <a:cubicBezTo>
                  <a:pt x="4413041" y="308353"/>
                  <a:pt x="4435190" y="412468"/>
                  <a:pt x="4475244" y="507166"/>
                </a:cubicBezTo>
                <a:lnTo>
                  <a:pt x="4489484" y="533401"/>
                </a:lnTo>
                <a:lnTo>
                  <a:pt x="0" y="533401"/>
                </a:ln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985900"/>
            <a:ext cx="10299032" cy="2533433"/>
          </a:xfrm>
          <a:prstGeom prst="rect">
            <a:avLst/>
          </a:prstGeom>
        </p:spPr>
        <p:txBody>
          <a:bodyPr anchor="ctr">
            <a:normAutofit/>
          </a:bodyPr>
          <a:lstStyle>
            <a:lvl1pPr algn="ctr">
              <a:defRPr sz="4700" b="1" baseline="0">
                <a:solidFill>
                  <a:srgbClr val="142850"/>
                </a:solidFill>
                <a:latin typeface="Arial" panose="020B0604020202020204" pitchFamily="34" charset="0"/>
                <a:cs typeface="Arial" panose="020B0604020202020204" pitchFamily="34" charset="0"/>
              </a:defRPr>
            </a:lvl1pPr>
          </a:lstStyle>
          <a:p>
            <a:r>
              <a:rPr lang="en-US" dirty="0"/>
              <a:t>Title slide 1</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p:ph type="body" sz="quarter" idx="13" hasCustomPrompt="1"/>
          </p:nvPr>
        </p:nvSpPr>
        <p:spPr>
          <a:xfrm>
            <a:off x="8448688" y="599350"/>
            <a:ext cx="3516312" cy="453712"/>
          </a:xfrm>
        </p:spPr>
        <p:txBody>
          <a:bodyPr anchor="ctr">
            <a:normAutofit/>
          </a:bodyPr>
          <a:lstStyle>
            <a:lvl1pPr marL="0" indent="0" algn="r">
              <a:buNone/>
              <a:defRPr sz="1800" b="1">
                <a:solidFill>
                  <a:srgbClr val="142850"/>
                </a:solidFill>
              </a:defRPr>
            </a:lvl1pPr>
          </a:lstStyle>
          <a:p>
            <a:pPr lvl="0"/>
            <a:r>
              <a:rPr lang="en-US" dirty="0"/>
              <a:t>Date</a:t>
            </a:r>
          </a:p>
        </p:txBody>
      </p:sp>
      <p:sp>
        <p:nvSpPr>
          <p:cNvPr id="10" name="Picture Placeholder 9" descr="Add image description">
            <a:extLst>
              <a:ext uri="{FF2B5EF4-FFF2-40B4-BE49-F238E27FC236}">
                <a16:creationId xmlns:a16="http://schemas.microsoft.com/office/drawing/2014/main" id="{272F0411-C0E4-920F-C7ED-78F65DB0E38F}"/>
              </a:ext>
            </a:extLst>
          </p:cNvPr>
          <p:cNvSpPr>
            <a:spLocks noGrp="1"/>
          </p:cNvSpPr>
          <p:nvPr>
            <p:ph type="pic" sz="quarter" idx="15"/>
          </p:nvPr>
        </p:nvSpPr>
        <p:spPr>
          <a:xfrm>
            <a:off x="956380" y="2055783"/>
            <a:ext cx="3392999" cy="1712913"/>
          </a:xfrm>
        </p:spPr>
        <p:txBody>
          <a:bodyPr/>
          <a:lstStyle/>
          <a:p>
            <a:r>
              <a:rPr lang="en-US"/>
              <a:t>Click icon to add picture</a:t>
            </a:r>
            <a:endParaRPr lang="en-US" dirty="0"/>
          </a:p>
        </p:txBody>
      </p:sp>
      <p:sp>
        <p:nvSpPr>
          <p:cNvPr id="11" name="Picture Placeholder 9" descr="Add image description">
            <a:extLst>
              <a:ext uri="{FF2B5EF4-FFF2-40B4-BE49-F238E27FC236}">
                <a16:creationId xmlns:a16="http://schemas.microsoft.com/office/drawing/2014/main" id="{3AE78D6F-C495-BDBE-CC92-B81EB3C8C9FE}"/>
              </a:ext>
            </a:extLst>
          </p:cNvPr>
          <p:cNvSpPr>
            <a:spLocks noGrp="1"/>
          </p:cNvSpPr>
          <p:nvPr>
            <p:ph type="pic" sz="quarter" idx="16"/>
          </p:nvPr>
        </p:nvSpPr>
        <p:spPr>
          <a:xfrm>
            <a:off x="4398941" y="2056022"/>
            <a:ext cx="3392999" cy="1712913"/>
          </a:xfrm>
        </p:spPr>
        <p:txBody>
          <a:bodyPr/>
          <a:lstStyle/>
          <a:p>
            <a:r>
              <a:rPr lang="en-US"/>
              <a:t>Click icon to add picture</a:t>
            </a:r>
          </a:p>
        </p:txBody>
      </p:sp>
      <p:sp>
        <p:nvSpPr>
          <p:cNvPr id="12" name="Picture Placeholder 9" descr="Add image description">
            <a:extLst>
              <a:ext uri="{FF2B5EF4-FFF2-40B4-BE49-F238E27FC236}">
                <a16:creationId xmlns:a16="http://schemas.microsoft.com/office/drawing/2014/main" id="{4E403786-A2E3-696F-3EB8-F55067E51333}"/>
              </a:ext>
            </a:extLst>
          </p:cNvPr>
          <p:cNvSpPr>
            <a:spLocks noGrp="1"/>
          </p:cNvSpPr>
          <p:nvPr>
            <p:ph type="pic" sz="quarter" idx="17"/>
          </p:nvPr>
        </p:nvSpPr>
        <p:spPr>
          <a:xfrm>
            <a:off x="7841502" y="2056260"/>
            <a:ext cx="3392999" cy="1712913"/>
          </a:xfrm>
        </p:spPr>
        <p:txBody>
          <a:bodyPr/>
          <a:lstStyle/>
          <a:p>
            <a:r>
              <a:rPr lang="en-US"/>
              <a:t>Click icon to add picture</a:t>
            </a:r>
            <a:endParaRPr lang="en-US" dirty="0"/>
          </a:p>
        </p:txBody>
      </p:sp>
      <p:pic>
        <p:nvPicPr>
          <p:cNvPr id="19" name="Picture 18" descr="Oregon Health Authority Logo">
            <a:extLst>
              <a:ext uri="{FF2B5EF4-FFF2-40B4-BE49-F238E27FC236}">
                <a16:creationId xmlns:a16="http://schemas.microsoft.com/office/drawing/2014/main" id="{6850587F-3861-3D3E-70BD-CDD4A54E7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5916" y="626726"/>
            <a:ext cx="3042068" cy="996370"/>
          </a:xfrm>
          <a:prstGeom prst="rect">
            <a:avLst/>
          </a:prstGeom>
        </p:spPr>
      </p:pic>
    </p:spTree>
    <p:extLst>
      <p:ext uri="{BB962C8B-B14F-4D97-AF65-F5344CB8AC3E}">
        <p14:creationId xmlns:p14="http://schemas.microsoft.com/office/powerpoint/2010/main" val="276064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Transition slide with s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p:ph type="ctrTitle" hasCustomPrompt="1"/>
          </p:nvPr>
        </p:nvSpPr>
        <p:spPr>
          <a:xfrm>
            <a:off x="5327374" y="974221"/>
            <a:ext cx="6224092" cy="2211574"/>
          </a:xfrm>
          <a:prstGeom prst="rect">
            <a:avLst/>
          </a:prstGeom>
        </p:spPr>
        <p:txBody>
          <a:bodyPr anchor="b">
            <a:normAutofit/>
          </a:bodyPr>
          <a:lstStyle>
            <a:lvl1pPr algn="ctr">
              <a:defRPr sz="4700" b="1" baseline="0">
                <a:solidFill>
                  <a:srgbClr val="00305E"/>
                </a:solidFill>
                <a:latin typeface="Arial" panose="020B0604020202020204" pitchFamily="34" charset="0"/>
                <a:cs typeface="Arial" panose="020B0604020202020204" pitchFamily="34" charset="0"/>
              </a:defRPr>
            </a:lvl1pPr>
          </a:lstStyle>
          <a:p>
            <a:r>
              <a:rPr lang="en-US" dirty="0"/>
              <a:t>Section/Transition slide with side photo</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5327373" y="3354071"/>
            <a:ext cx="6224091"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a:t>
            </a:r>
          </a:p>
        </p:txBody>
      </p:sp>
      <p:pic>
        <p:nvPicPr>
          <p:cNvPr id="7" name="Picture 6" descr="Oregon Health Authority Logo">
            <a:extLst>
              <a:ext uri="{FF2B5EF4-FFF2-40B4-BE49-F238E27FC236}">
                <a16:creationId xmlns:a16="http://schemas.microsoft.com/office/drawing/2014/main" id="{604C0E37-FF3C-03F1-BEE6-C0201258B6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1333" y="5112731"/>
            <a:ext cx="3056174" cy="1000989"/>
          </a:xfrm>
          <a:prstGeom prst="rect">
            <a:avLst/>
          </a:prstGeom>
        </p:spPr>
      </p:pic>
      <p:sp>
        <p:nvSpPr>
          <p:cNvPr id="5" name="Picture Placeholder 4" descr="Add image description">
            <a:extLst>
              <a:ext uri="{FF2B5EF4-FFF2-40B4-BE49-F238E27FC236}">
                <a16:creationId xmlns:a16="http://schemas.microsoft.com/office/drawing/2014/main" id="{D45AF0B1-8437-4B17-9A62-24F625D6F313}"/>
              </a:ext>
            </a:extLst>
          </p:cNvPr>
          <p:cNvSpPr>
            <a:spLocks noGrp="1"/>
          </p:cNvSpPr>
          <p:nvPr>
            <p:ph type="pic" sz="quarter" idx="13"/>
          </p:nvPr>
        </p:nvSpPr>
        <p:spPr>
          <a:xfrm>
            <a:off x="0" y="0"/>
            <a:ext cx="4654296" cy="6858000"/>
          </a:xfrm>
        </p:spPr>
        <p:txBody>
          <a:bodyPr/>
          <a:lstStyle/>
          <a:p>
            <a:r>
              <a:rPr lang="en-US"/>
              <a:t>Click icon to add picture</a:t>
            </a:r>
          </a:p>
        </p:txBody>
      </p:sp>
      <p:cxnSp>
        <p:nvCxnSpPr>
          <p:cNvPr id="14" name="Straight Connector 13">
            <a:extLst>
              <a:ext uri="{FF2B5EF4-FFF2-40B4-BE49-F238E27FC236}">
                <a16:creationId xmlns:a16="http://schemas.microsoft.com/office/drawing/2014/main" id="{9136EC91-B2F1-4408-8006-8100ADB73BC1}"/>
              </a:ext>
              <a:ext uri="{C183D7F6-B498-43B3-948B-1728B52AA6E4}">
                <adec:decorative xmlns:adec="http://schemas.microsoft.com/office/drawing/2017/decorative" val="1"/>
              </a:ext>
            </a:extLst>
          </p:cNvPr>
          <p:cNvCxnSpPr>
            <a:cxnSpLocks/>
          </p:cNvCxnSpPr>
          <p:nvPr userDrawn="1"/>
        </p:nvCxnSpPr>
        <p:spPr>
          <a:xfrm>
            <a:off x="5327374" y="3182620"/>
            <a:ext cx="6224092"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29A7FD0-AD68-DF74-996D-984D1928AF5A}"/>
              </a:ext>
            </a:extLst>
          </p:cNvPr>
          <p:cNvSpPr>
            <a:spLocks noGrp="1"/>
          </p:cNvSpPr>
          <p:nvPr>
            <p:ph type="sldNum" sz="quarter" idx="14"/>
          </p:nvPr>
        </p:nvSpPr>
        <p:spPr/>
        <p:txBody>
          <a:bodyPr/>
          <a:lstStyle/>
          <a:p>
            <a:fld id="{58339581-759F-43B7-B47D-47F906F0E294}" type="slidenum">
              <a:rPr lang="en-US" smtClean="0"/>
              <a:pPr/>
              <a:t>‹#›</a:t>
            </a:fld>
            <a:endParaRPr lang="en-US" dirty="0"/>
          </a:p>
        </p:txBody>
      </p:sp>
    </p:spTree>
    <p:extLst>
      <p:ext uri="{BB962C8B-B14F-4D97-AF65-F5344CB8AC3E}">
        <p14:creationId xmlns:p14="http://schemas.microsoft.com/office/powerpoint/2010/main" val="178621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p:nvPr>
        </p:nvSpPr>
        <p:spPr>
          <a:xfrm>
            <a:off x="635000" y="1370235"/>
            <a:ext cx="4476750" cy="4614000"/>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p:nvPr>
        </p:nvSpPr>
        <p:spPr>
          <a:xfrm>
            <a:off x="5238750" y="1370234"/>
            <a:ext cx="6312717" cy="4613995"/>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A13C9E2-C57F-06DA-4A54-44EC1FD1A460}"/>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7" name="Straight Connector 6">
            <a:extLst>
              <a:ext uri="{FF2B5EF4-FFF2-40B4-BE49-F238E27FC236}">
                <a16:creationId xmlns:a16="http://schemas.microsoft.com/office/drawing/2014/main" id="{08FB92A9-BBB6-DE19-2FBA-A03B94602C8E}"/>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68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p:nvPr>
        </p:nvSpPr>
        <p:spPr>
          <a:xfrm>
            <a:off x="635000" y="1370235"/>
            <a:ext cx="4476750" cy="46140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p:nvPr>
        </p:nvSpPr>
        <p:spPr>
          <a:xfrm>
            <a:off x="5238750" y="1370234"/>
            <a:ext cx="6312717" cy="4613995"/>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E3208C48-3163-E02B-A7D2-6010BC4C3120}"/>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7" name="Straight Connector 6">
            <a:extLst>
              <a:ext uri="{FF2B5EF4-FFF2-40B4-BE49-F238E27FC236}">
                <a16:creationId xmlns:a16="http://schemas.microsoft.com/office/drawing/2014/main" id="{E34E69C5-6D01-0C8B-63F9-FB74D6FBE2F4}"/>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68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50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3C6F4A9-C7F9-4886-A274-B689E9BF0D1F}"/>
              </a:ext>
            </a:extLst>
          </p:cNvPr>
          <p:cNvSpPr>
            <a:spLocks noGrp="1"/>
          </p:cNvSpPr>
          <p:nvPr>
            <p:ph sz="half" idx="2"/>
          </p:nvPr>
        </p:nvSpPr>
        <p:spPr>
          <a:xfrm>
            <a:off x="61595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1DB3028-8966-0007-B7C7-E55C4899BCB7}"/>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7" name="Straight Connector 6">
            <a:extLst>
              <a:ext uri="{FF2B5EF4-FFF2-40B4-BE49-F238E27FC236}">
                <a16:creationId xmlns:a16="http://schemas.microsoft.com/office/drawing/2014/main" id="{480C0688-50EB-FAB2-E433-B7FC28AB19F2}"/>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421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381756"/>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1917970"/>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388832"/>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1917969"/>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ACFE8AC-F22F-D26A-0FD3-2C6B94C44EED}"/>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9" name="Straight Connector 8">
            <a:extLst>
              <a:ext uri="{FF2B5EF4-FFF2-40B4-BE49-F238E27FC236}">
                <a16:creationId xmlns:a16="http://schemas.microsoft.com/office/drawing/2014/main" id="{0AFCBDFC-B2B7-4AC5-5284-05F7BF37BD53}"/>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22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381756"/>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1917970"/>
            <a:ext cx="5397500" cy="409983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388832"/>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1917969"/>
            <a:ext cx="5397500" cy="409983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B92732A-000F-6B93-9711-E0D9F0268A64}"/>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9" name="Straight Connector 8">
            <a:extLst>
              <a:ext uri="{FF2B5EF4-FFF2-40B4-BE49-F238E27FC236}">
                <a16:creationId xmlns:a16="http://schemas.microsoft.com/office/drawing/2014/main" id="{C077320B-CD24-C82A-85FC-1A13820B0D26}"/>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221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p:nvPr>
        </p:nvSpPr>
        <p:spPr>
          <a:xfrm>
            <a:off x="635002" y="400540"/>
            <a:ext cx="5629611" cy="8255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4999" y="1366125"/>
            <a:ext cx="5629611"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793BACE2-2C9D-437E-AF18-D0D7A917BBBB}"/>
              </a:ext>
            </a:extLst>
          </p:cNvPr>
          <p:cNvSpPr>
            <a:spLocks noGrp="1"/>
          </p:cNvSpPr>
          <p:nvPr>
            <p:ph type="pic" sz="quarter" idx="13"/>
          </p:nvPr>
        </p:nvSpPr>
        <p:spPr>
          <a:xfrm>
            <a:off x="6901679" y="0"/>
            <a:ext cx="4649787" cy="6858000"/>
          </a:xfrm>
        </p:spPr>
        <p:txBody>
          <a:bodyPr/>
          <a:lstStyle/>
          <a:p>
            <a:r>
              <a:rPr lang="en-US"/>
              <a:t>Click icon to add picture</a:t>
            </a:r>
          </a:p>
        </p:txBody>
      </p:sp>
      <p:cxnSp>
        <p:nvCxnSpPr>
          <p:cNvPr id="13" name="Straight Connector 12">
            <a:extLst>
              <a:ext uri="{FF2B5EF4-FFF2-40B4-BE49-F238E27FC236}">
                <a16:creationId xmlns:a16="http://schemas.microsoft.com/office/drawing/2014/main" id="{0C95CD02-B303-4FCE-B473-69AFDA9826D9}"/>
              </a:ext>
              <a:ext uri="{C183D7F6-B498-43B3-948B-1728B52AA6E4}">
                <adec:decorative xmlns:adec="http://schemas.microsoft.com/office/drawing/2017/decorative" val="1"/>
              </a:ext>
            </a:extLst>
          </p:cNvPr>
          <p:cNvCxnSpPr>
            <a:cxnSpLocks/>
          </p:cNvCxnSpPr>
          <p:nvPr userDrawn="1"/>
        </p:nvCxnSpPr>
        <p:spPr>
          <a:xfrm>
            <a:off x="660728" y="1226040"/>
            <a:ext cx="5603885"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F50A451-38B2-42F8-4937-E2E5C8FC21A7}"/>
              </a:ext>
            </a:extLst>
          </p:cNvPr>
          <p:cNvSpPr>
            <a:spLocks noGrp="1"/>
          </p:cNvSpPr>
          <p:nvPr>
            <p:ph type="sldNum" sz="quarter" idx="14"/>
          </p:nvPr>
        </p:nvSpPr>
        <p:spPr/>
        <p:txBody>
          <a:bodyPr/>
          <a:lstStyle/>
          <a:p>
            <a:fld id="{58339581-759F-43B7-B47D-47F906F0E294}" type="slidenum">
              <a:rPr lang="en-US" smtClean="0"/>
              <a:pPr/>
              <a:t>‹#›</a:t>
            </a:fld>
            <a:endParaRPr lang="en-US" dirty="0"/>
          </a:p>
        </p:txBody>
      </p:sp>
    </p:spTree>
    <p:extLst>
      <p:ext uri="{BB962C8B-B14F-4D97-AF65-F5344CB8AC3E}">
        <p14:creationId xmlns:p14="http://schemas.microsoft.com/office/powerpoint/2010/main" val="1635945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hasCustomPrompt="1"/>
          </p:nvPr>
        </p:nvSpPr>
        <p:spPr>
          <a:xfrm>
            <a:off x="1728216" y="1388831"/>
            <a:ext cx="4251960" cy="428625"/>
          </a:xfrm>
        </p:spPr>
        <p:txBody>
          <a:bodyPr anchor="b">
            <a:normAutofit/>
          </a:bodyPr>
          <a:lstStyle>
            <a:lvl1pPr marL="0" indent="0" algn="ctr">
              <a:buNone/>
              <a:defRPr sz="21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2482596" y="2643527"/>
            <a:ext cx="2743200" cy="3273552"/>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hasCustomPrompt="1"/>
          </p:nvPr>
        </p:nvSpPr>
        <p:spPr>
          <a:xfrm>
            <a:off x="6345936" y="1388832"/>
            <a:ext cx="4251960" cy="428625"/>
          </a:xfrm>
        </p:spPr>
        <p:txBody>
          <a:bodyPr anchor="b">
            <a:normAutofit/>
          </a:bodyPr>
          <a:lstStyle>
            <a:lvl1pPr marL="0" indent="0" algn="ctr">
              <a:buNone/>
              <a:defRPr sz="21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7100316" y="2643527"/>
            <a:ext cx="2743200" cy="3273552"/>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4860FDF3-034D-4CC2-AEB2-820150319C18}"/>
              </a:ext>
            </a:extLst>
          </p:cNvPr>
          <p:cNvSpPr>
            <a:spLocks noGrp="1"/>
          </p:cNvSpPr>
          <p:nvPr>
            <p:ph type="body" idx="14" hasCustomPrompt="1"/>
          </p:nvPr>
        </p:nvSpPr>
        <p:spPr>
          <a:xfrm>
            <a:off x="1728216" y="1819815"/>
            <a:ext cx="4251960" cy="684846"/>
          </a:xfrm>
        </p:spPr>
        <p:txBody>
          <a:bodyPr anchor="t">
            <a:normAutofit/>
          </a:bodyPr>
          <a:lstStyle>
            <a:lvl1pPr marL="0" indent="0" algn="ctr">
              <a:buNone/>
              <a:defRPr sz="21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and organization</a:t>
            </a:r>
          </a:p>
        </p:txBody>
      </p:sp>
      <p:sp>
        <p:nvSpPr>
          <p:cNvPr id="13" name="Text Placeholder 4">
            <a:extLst>
              <a:ext uri="{FF2B5EF4-FFF2-40B4-BE49-F238E27FC236}">
                <a16:creationId xmlns:a16="http://schemas.microsoft.com/office/drawing/2014/main" id="{E7B0532B-F2C7-4254-A712-4EF9EDB5A28B}"/>
              </a:ext>
            </a:extLst>
          </p:cNvPr>
          <p:cNvSpPr>
            <a:spLocks noGrp="1"/>
          </p:cNvSpPr>
          <p:nvPr>
            <p:ph type="body" sz="quarter" idx="15" hasCustomPrompt="1"/>
          </p:nvPr>
        </p:nvSpPr>
        <p:spPr>
          <a:xfrm>
            <a:off x="6345936" y="1819816"/>
            <a:ext cx="4251960" cy="684845"/>
          </a:xfrm>
        </p:spPr>
        <p:txBody>
          <a:bodyPr anchor="t">
            <a:normAutofit/>
          </a:bodyPr>
          <a:lstStyle>
            <a:lvl1pPr marL="0" indent="0" algn="ctr">
              <a:buNone/>
              <a:defRPr sz="21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and organization</a:t>
            </a:r>
          </a:p>
        </p:txBody>
      </p:sp>
      <p:sp>
        <p:nvSpPr>
          <p:cNvPr id="7" name="Slide Number Placeholder 6">
            <a:extLst>
              <a:ext uri="{FF2B5EF4-FFF2-40B4-BE49-F238E27FC236}">
                <a16:creationId xmlns:a16="http://schemas.microsoft.com/office/drawing/2014/main" id="{C87076A2-458D-6096-8AE3-D8FFF0EE46E5}"/>
              </a:ext>
            </a:extLst>
          </p:cNvPr>
          <p:cNvSpPr>
            <a:spLocks noGrp="1"/>
          </p:cNvSpPr>
          <p:nvPr>
            <p:ph type="sldNum" sz="quarter" idx="16"/>
          </p:nvPr>
        </p:nvSpPr>
        <p:spPr/>
        <p:txBody>
          <a:bodyPr/>
          <a:lstStyle/>
          <a:p>
            <a:fld id="{58339581-759F-43B7-B47D-47F906F0E294}" type="slidenum">
              <a:rPr lang="en-US" smtClean="0"/>
              <a:pPr/>
              <a:t>‹#›</a:t>
            </a:fld>
            <a:endParaRPr lang="en-US" dirty="0"/>
          </a:p>
        </p:txBody>
      </p:sp>
      <p:cxnSp>
        <p:nvCxnSpPr>
          <p:cNvPr id="8" name="Straight Connector 7">
            <a:extLst>
              <a:ext uri="{FF2B5EF4-FFF2-40B4-BE49-F238E27FC236}">
                <a16:creationId xmlns:a16="http://schemas.microsoft.com/office/drawing/2014/main" id="{2659EAA6-3A6E-4A71-4CB2-C0FCCB967292}"/>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522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Slide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0" y="1371600"/>
            <a:ext cx="5394813"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2" y="1371598"/>
            <a:ext cx="5393783"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539481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539378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6F15722D-7B6E-1E74-6BB1-E8EDEEF53170}"/>
              </a:ext>
            </a:extLst>
          </p:cNvPr>
          <p:cNvSpPr>
            <a:spLocks noGrp="1"/>
          </p:cNvSpPr>
          <p:nvPr>
            <p:ph type="sldNum" sz="quarter" idx="19"/>
          </p:nvPr>
        </p:nvSpPr>
        <p:spPr/>
        <p:txBody>
          <a:bodyPr/>
          <a:lstStyle/>
          <a:p>
            <a:fld id="{58339581-759F-43B7-B47D-47F906F0E294}" type="slidenum">
              <a:rPr lang="en-US" smtClean="0"/>
              <a:pPr/>
              <a:t>‹#›</a:t>
            </a:fld>
            <a:endParaRPr lang="en-US" dirty="0"/>
          </a:p>
        </p:txBody>
      </p:sp>
      <p:cxnSp>
        <p:nvCxnSpPr>
          <p:cNvPr id="5" name="Straight Connector 4">
            <a:extLst>
              <a:ext uri="{FF2B5EF4-FFF2-40B4-BE49-F238E27FC236}">
                <a16:creationId xmlns:a16="http://schemas.microsoft.com/office/drawing/2014/main" id="{855995D3-7E28-1A40-4985-90A27F0E22C7}"/>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798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 Slide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0" y="1371600"/>
            <a:ext cx="539481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2" y="1371598"/>
            <a:ext cx="539378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539481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539378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EFA879A4-6B20-8DF2-F5C3-ADBAC0844701}"/>
              </a:ext>
            </a:extLst>
          </p:cNvPr>
          <p:cNvSpPr>
            <a:spLocks noGrp="1"/>
          </p:cNvSpPr>
          <p:nvPr>
            <p:ph type="sldNum" sz="quarter" idx="19"/>
          </p:nvPr>
        </p:nvSpPr>
        <p:spPr/>
        <p:txBody>
          <a:bodyPr/>
          <a:lstStyle/>
          <a:p>
            <a:fld id="{58339581-759F-43B7-B47D-47F906F0E294}" type="slidenum">
              <a:rPr lang="en-US" smtClean="0"/>
              <a:pPr/>
              <a:t>‹#›</a:t>
            </a:fld>
            <a:endParaRPr lang="en-US" dirty="0"/>
          </a:p>
        </p:txBody>
      </p:sp>
      <p:cxnSp>
        <p:nvCxnSpPr>
          <p:cNvPr id="5" name="Straight Connector 4">
            <a:extLst>
              <a:ext uri="{FF2B5EF4-FFF2-40B4-BE49-F238E27FC236}">
                <a16:creationId xmlns:a16="http://schemas.microsoft.com/office/drawing/2014/main" id="{D4D01346-989D-90F9-A017-8D976002F845}"/>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79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CB625F4-5032-11B0-B9E0-690632359ACC}"/>
              </a:ext>
              <a:ext uri="{C183D7F6-B498-43B3-948B-1728B52AA6E4}">
                <adec:decorative xmlns:adec="http://schemas.microsoft.com/office/drawing/2017/decorative" val="1"/>
              </a:ext>
            </a:extLst>
          </p:cNvPr>
          <p:cNvSpPr/>
          <p:nvPr userDrawn="1"/>
        </p:nvSpPr>
        <p:spPr>
          <a:xfrm>
            <a:off x="-712" y="1751553"/>
            <a:ext cx="12192737" cy="933949"/>
          </a:xfrm>
          <a:custGeom>
            <a:avLst/>
            <a:gdLst>
              <a:gd name="connsiteX0" fmla="*/ 9151699 w 12192000"/>
              <a:gd name="connsiteY0" fmla="*/ 0 h 931130"/>
              <a:gd name="connsiteX1" fmla="*/ 12192000 w 12192000"/>
              <a:gd name="connsiteY1" fmla="*/ 0 h 931130"/>
              <a:gd name="connsiteX2" fmla="*/ 12192000 w 12192000"/>
              <a:gd name="connsiteY2" fmla="*/ 931130 h 931130"/>
              <a:gd name="connsiteX3" fmla="*/ 9079495 w 12192000"/>
              <a:gd name="connsiteY3" fmla="*/ 931130 h 931130"/>
              <a:gd name="connsiteX4" fmla="*/ 9092191 w 12192000"/>
              <a:gd name="connsiteY4" fmla="*/ 904776 h 931130"/>
              <a:gd name="connsiteX5" fmla="*/ 9202875 w 12192000"/>
              <a:gd name="connsiteY5" fmla="*/ 356536 h 931130"/>
              <a:gd name="connsiteX6" fmla="*/ 9174260 w 12192000"/>
              <a:gd name="connsiteY6" fmla="*/ 72680 h 931130"/>
              <a:gd name="connsiteX7" fmla="*/ 0 w 12192000"/>
              <a:gd name="connsiteY7" fmla="*/ 0 h 931130"/>
              <a:gd name="connsiteX8" fmla="*/ 3213648 w 12192000"/>
              <a:gd name="connsiteY8" fmla="*/ 0 h 931130"/>
              <a:gd name="connsiteX9" fmla="*/ 3191086 w 12192000"/>
              <a:gd name="connsiteY9" fmla="*/ 72680 h 931130"/>
              <a:gd name="connsiteX10" fmla="*/ 3162471 w 12192000"/>
              <a:gd name="connsiteY10" fmla="*/ 356536 h 931130"/>
              <a:gd name="connsiteX11" fmla="*/ 3273156 w 12192000"/>
              <a:gd name="connsiteY11" fmla="*/ 904776 h 931130"/>
              <a:gd name="connsiteX12" fmla="*/ 3285851 w 12192000"/>
              <a:gd name="connsiteY12" fmla="*/ 931130 h 931130"/>
              <a:gd name="connsiteX13" fmla="*/ 0 w 12192000"/>
              <a:gd name="connsiteY13" fmla="*/ 931130 h 931130"/>
              <a:gd name="connsiteX0" fmla="*/ 9151699 w 12192000"/>
              <a:gd name="connsiteY0" fmla="*/ 6350 h 937480"/>
              <a:gd name="connsiteX1" fmla="*/ 12192000 w 12192000"/>
              <a:gd name="connsiteY1" fmla="*/ 6350 h 937480"/>
              <a:gd name="connsiteX2" fmla="*/ 12192000 w 12192000"/>
              <a:gd name="connsiteY2" fmla="*/ 937480 h 937480"/>
              <a:gd name="connsiteX3" fmla="*/ 9079495 w 12192000"/>
              <a:gd name="connsiteY3" fmla="*/ 937480 h 937480"/>
              <a:gd name="connsiteX4" fmla="*/ 9092191 w 12192000"/>
              <a:gd name="connsiteY4" fmla="*/ 911126 h 937480"/>
              <a:gd name="connsiteX5" fmla="*/ 9202875 w 12192000"/>
              <a:gd name="connsiteY5" fmla="*/ 362886 h 937480"/>
              <a:gd name="connsiteX6" fmla="*/ 9174260 w 12192000"/>
              <a:gd name="connsiteY6" fmla="*/ 79030 h 937480"/>
              <a:gd name="connsiteX7" fmla="*/ 9151699 w 12192000"/>
              <a:gd name="connsiteY7" fmla="*/ 6350 h 937480"/>
              <a:gd name="connsiteX8" fmla="*/ 38100 w 12192000"/>
              <a:gd name="connsiteY8" fmla="*/ 0 h 937480"/>
              <a:gd name="connsiteX9" fmla="*/ 3213648 w 12192000"/>
              <a:gd name="connsiteY9" fmla="*/ 6350 h 937480"/>
              <a:gd name="connsiteX10" fmla="*/ 3191086 w 12192000"/>
              <a:gd name="connsiteY10" fmla="*/ 79030 h 937480"/>
              <a:gd name="connsiteX11" fmla="*/ 3162471 w 12192000"/>
              <a:gd name="connsiteY11" fmla="*/ 362886 h 937480"/>
              <a:gd name="connsiteX12" fmla="*/ 3273156 w 12192000"/>
              <a:gd name="connsiteY12" fmla="*/ 911126 h 937480"/>
              <a:gd name="connsiteX13" fmla="*/ 3285851 w 12192000"/>
              <a:gd name="connsiteY13" fmla="*/ 937480 h 937480"/>
              <a:gd name="connsiteX14" fmla="*/ 0 w 12192000"/>
              <a:gd name="connsiteY14" fmla="*/ 937480 h 937480"/>
              <a:gd name="connsiteX15" fmla="*/ 38100 w 12192000"/>
              <a:gd name="connsiteY15" fmla="*/ 0 h 937480"/>
              <a:gd name="connsiteX0" fmla="*/ 9113599 w 12153900"/>
              <a:gd name="connsiteY0" fmla="*/ 6350 h 937480"/>
              <a:gd name="connsiteX1" fmla="*/ 12153900 w 12153900"/>
              <a:gd name="connsiteY1" fmla="*/ 6350 h 937480"/>
              <a:gd name="connsiteX2" fmla="*/ 12153900 w 12153900"/>
              <a:gd name="connsiteY2" fmla="*/ 937480 h 937480"/>
              <a:gd name="connsiteX3" fmla="*/ 9041395 w 12153900"/>
              <a:gd name="connsiteY3" fmla="*/ 937480 h 937480"/>
              <a:gd name="connsiteX4" fmla="*/ 9054091 w 12153900"/>
              <a:gd name="connsiteY4" fmla="*/ 911126 h 937480"/>
              <a:gd name="connsiteX5" fmla="*/ 9164775 w 12153900"/>
              <a:gd name="connsiteY5" fmla="*/ 362886 h 937480"/>
              <a:gd name="connsiteX6" fmla="*/ 9136160 w 12153900"/>
              <a:gd name="connsiteY6" fmla="*/ 79030 h 937480"/>
              <a:gd name="connsiteX7" fmla="*/ 9113599 w 12153900"/>
              <a:gd name="connsiteY7" fmla="*/ 6350 h 937480"/>
              <a:gd name="connsiteX8" fmla="*/ 0 w 12153900"/>
              <a:gd name="connsiteY8" fmla="*/ 0 h 937480"/>
              <a:gd name="connsiteX9" fmla="*/ 3175548 w 12153900"/>
              <a:gd name="connsiteY9" fmla="*/ 6350 h 937480"/>
              <a:gd name="connsiteX10" fmla="*/ 3152986 w 12153900"/>
              <a:gd name="connsiteY10" fmla="*/ 79030 h 937480"/>
              <a:gd name="connsiteX11" fmla="*/ 3124371 w 12153900"/>
              <a:gd name="connsiteY11" fmla="*/ 362886 h 937480"/>
              <a:gd name="connsiteX12" fmla="*/ 3235056 w 12153900"/>
              <a:gd name="connsiteY12" fmla="*/ 911126 h 937480"/>
              <a:gd name="connsiteX13" fmla="*/ 3247751 w 12153900"/>
              <a:gd name="connsiteY13" fmla="*/ 937480 h 937480"/>
              <a:gd name="connsiteX14" fmla="*/ 12700 w 12153900"/>
              <a:gd name="connsiteY14" fmla="*/ 931130 h 937480"/>
              <a:gd name="connsiteX15" fmla="*/ 0 w 12153900"/>
              <a:gd name="connsiteY15" fmla="*/ 0 h 937480"/>
              <a:gd name="connsiteX0" fmla="*/ 9119949 w 12160250"/>
              <a:gd name="connsiteY0" fmla="*/ 6350 h 937480"/>
              <a:gd name="connsiteX1" fmla="*/ 12160250 w 12160250"/>
              <a:gd name="connsiteY1" fmla="*/ 6350 h 937480"/>
              <a:gd name="connsiteX2" fmla="*/ 12160250 w 12160250"/>
              <a:gd name="connsiteY2" fmla="*/ 937480 h 937480"/>
              <a:gd name="connsiteX3" fmla="*/ 9047745 w 12160250"/>
              <a:gd name="connsiteY3" fmla="*/ 937480 h 937480"/>
              <a:gd name="connsiteX4" fmla="*/ 9060441 w 12160250"/>
              <a:gd name="connsiteY4" fmla="*/ 911126 h 937480"/>
              <a:gd name="connsiteX5" fmla="*/ 9171125 w 12160250"/>
              <a:gd name="connsiteY5" fmla="*/ 362886 h 937480"/>
              <a:gd name="connsiteX6" fmla="*/ 9142510 w 12160250"/>
              <a:gd name="connsiteY6" fmla="*/ 79030 h 937480"/>
              <a:gd name="connsiteX7" fmla="*/ 9119949 w 12160250"/>
              <a:gd name="connsiteY7" fmla="*/ 6350 h 937480"/>
              <a:gd name="connsiteX8" fmla="*/ 6350 w 12160250"/>
              <a:gd name="connsiteY8" fmla="*/ 0 h 937480"/>
              <a:gd name="connsiteX9" fmla="*/ 3181898 w 12160250"/>
              <a:gd name="connsiteY9" fmla="*/ 6350 h 937480"/>
              <a:gd name="connsiteX10" fmla="*/ 3159336 w 12160250"/>
              <a:gd name="connsiteY10" fmla="*/ 79030 h 937480"/>
              <a:gd name="connsiteX11" fmla="*/ 3130721 w 12160250"/>
              <a:gd name="connsiteY11" fmla="*/ 362886 h 937480"/>
              <a:gd name="connsiteX12" fmla="*/ 3241406 w 12160250"/>
              <a:gd name="connsiteY12" fmla="*/ 911126 h 937480"/>
              <a:gd name="connsiteX13" fmla="*/ 3254101 w 12160250"/>
              <a:gd name="connsiteY13" fmla="*/ 937480 h 937480"/>
              <a:gd name="connsiteX14" fmla="*/ 0 w 12160250"/>
              <a:gd name="connsiteY14" fmla="*/ 931130 h 937480"/>
              <a:gd name="connsiteX15" fmla="*/ 6350 w 12160250"/>
              <a:gd name="connsiteY15" fmla="*/ 0 h 937480"/>
              <a:gd name="connsiteX0" fmla="*/ 9127722 w 12168023"/>
              <a:gd name="connsiteY0" fmla="*/ 2819 h 933949"/>
              <a:gd name="connsiteX1" fmla="*/ 12168023 w 12168023"/>
              <a:gd name="connsiteY1" fmla="*/ 2819 h 933949"/>
              <a:gd name="connsiteX2" fmla="*/ 12168023 w 12168023"/>
              <a:gd name="connsiteY2" fmla="*/ 933949 h 933949"/>
              <a:gd name="connsiteX3" fmla="*/ 9055518 w 12168023"/>
              <a:gd name="connsiteY3" fmla="*/ 933949 h 933949"/>
              <a:gd name="connsiteX4" fmla="*/ 9068214 w 12168023"/>
              <a:gd name="connsiteY4" fmla="*/ 907595 h 933949"/>
              <a:gd name="connsiteX5" fmla="*/ 9178898 w 12168023"/>
              <a:gd name="connsiteY5" fmla="*/ 359355 h 933949"/>
              <a:gd name="connsiteX6" fmla="*/ 9150283 w 12168023"/>
              <a:gd name="connsiteY6" fmla="*/ 75499 h 933949"/>
              <a:gd name="connsiteX7" fmla="*/ 9127722 w 12168023"/>
              <a:gd name="connsiteY7" fmla="*/ 2819 h 933949"/>
              <a:gd name="connsiteX8" fmla="*/ 0 w 12168023"/>
              <a:gd name="connsiteY8" fmla="*/ 0 h 933949"/>
              <a:gd name="connsiteX9" fmla="*/ 3189671 w 12168023"/>
              <a:gd name="connsiteY9" fmla="*/ 2819 h 933949"/>
              <a:gd name="connsiteX10" fmla="*/ 3167109 w 12168023"/>
              <a:gd name="connsiteY10" fmla="*/ 75499 h 933949"/>
              <a:gd name="connsiteX11" fmla="*/ 3138494 w 12168023"/>
              <a:gd name="connsiteY11" fmla="*/ 359355 h 933949"/>
              <a:gd name="connsiteX12" fmla="*/ 3249179 w 12168023"/>
              <a:gd name="connsiteY12" fmla="*/ 907595 h 933949"/>
              <a:gd name="connsiteX13" fmla="*/ 3261874 w 12168023"/>
              <a:gd name="connsiteY13" fmla="*/ 933949 h 933949"/>
              <a:gd name="connsiteX14" fmla="*/ 7773 w 12168023"/>
              <a:gd name="connsiteY14" fmla="*/ 927599 h 933949"/>
              <a:gd name="connsiteX15" fmla="*/ 0 w 12168023"/>
              <a:gd name="connsiteY15" fmla="*/ 0 h 933949"/>
              <a:gd name="connsiteX0" fmla="*/ 9120661 w 12160962"/>
              <a:gd name="connsiteY0" fmla="*/ 2819 h 933949"/>
              <a:gd name="connsiteX1" fmla="*/ 12160962 w 12160962"/>
              <a:gd name="connsiteY1" fmla="*/ 2819 h 933949"/>
              <a:gd name="connsiteX2" fmla="*/ 12160962 w 12160962"/>
              <a:gd name="connsiteY2" fmla="*/ 933949 h 933949"/>
              <a:gd name="connsiteX3" fmla="*/ 9048457 w 12160962"/>
              <a:gd name="connsiteY3" fmla="*/ 933949 h 933949"/>
              <a:gd name="connsiteX4" fmla="*/ 9061153 w 12160962"/>
              <a:gd name="connsiteY4" fmla="*/ 907595 h 933949"/>
              <a:gd name="connsiteX5" fmla="*/ 9171837 w 12160962"/>
              <a:gd name="connsiteY5" fmla="*/ 359355 h 933949"/>
              <a:gd name="connsiteX6" fmla="*/ 9143222 w 12160962"/>
              <a:gd name="connsiteY6" fmla="*/ 75499 h 933949"/>
              <a:gd name="connsiteX7" fmla="*/ 9120661 w 12160962"/>
              <a:gd name="connsiteY7" fmla="*/ 2819 h 933949"/>
              <a:gd name="connsiteX8" fmla="*/ 0 w 12160962"/>
              <a:gd name="connsiteY8" fmla="*/ 0 h 933949"/>
              <a:gd name="connsiteX9" fmla="*/ 3182610 w 12160962"/>
              <a:gd name="connsiteY9" fmla="*/ 2819 h 933949"/>
              <a:gd name="connsiteX10" fmla="*/ 3160048 w 12160962"/>
              <a:gd name="connsiteY10" fmla="*/ 75499 h 933949"/>
              <a:gd name="connsiteX11" fmla="*/ 3131433 w 12160962"/>
              <a:gd name="connsiteY11" fmla="*/ 359355 h 933949"/>
              <a:gd name="connsiteX12" fmla="*/ 3242118 w 12160962"/>
              <a:gd name="connsiteY12" fmla="*/ 907595 h 933949"/>
              <a:gd name="connsiteX13" fmla="*/ 3254813 w 12160962"/>
              <a:gd name="connsiteY13" fmla="*/ 933949 h 933949"/>
              <a:gd name="connsiteX14" fmla="*/ 712 w 12160962"/>
              <a:gd name="connsiteY14" fmla="*/ 927599 h 933949"/>
              <a:gd name="connsiteX15" fmla="*/ 0 w 12160962"/>
              <a:gd name="connsiteY15" fmla="*/ 0 h 933949"/>
              <a:gd name="connsiteX0" fmla="*/ 9120661 w 12192737"/>
              <a:gd name="connsiteY0" fmla="*/ 2819 h 933949"/>
              <a:gd name="connsiteX1" fmla="*/ 12192737 w 12192737"/>
              <a:gd name="connsiteY1" fmla="*/ 2819 h 933949"/>
              <a:gd name="connsiteX2" fmla="*/ 12160962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 name="connsiteX0" fmla="*/ 9120661 w 12192737"/>
              <a:gd name="connsiteY0" fmla="*/ 2819 h 933949"/>
              <a:gd name="connsiteX1" fmla="*/ 12192737 w 12192737"/>
              <a:gd name="connsiteY1" fmla="*/ 2819 h 933949"/>
              <a:gd name="connsiteX2" fmla="*/ 12189206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737" h="933949">
                <a:moveTo>
                  <a:pt x="9120661" y="2819"/>
                </a:moveTo>
                <a:lnTo>
                  <a:pt x="12192737" y="2819"/>
                </a:lnTo>
                <a:lnTo>
                  <a:pt x="12189206" y="933949"/>
                </a:lnTo>
                <a:lnTo>
                  <a:pt x="9048457" y="933949"/>
                </a:lnTo>
                <a:lnTo>
                  <a:pt x="9061153" y="907595"/>
                </a:lnTo>
                <a:cubicBezTo>
                  <a:pt x="9132425" y="739088"/>
                  <a:pt x="9171837" y="553824"/>
                  <a:pt x="9171837" y="359355"/>
                </a:cubicBezTo>
                <a:cubicBezTo>
                  <a:pt x="9171837" y="262121"/>
                  <a:pt x="9161984" y="167187"/>
                  <a:pt x="9143222" y="75499"/>
                </a:cubicBezTo>
                <a:lnTo>
                  <a:pt x="9120661" y="2819"/>
                </a:lnTo>
                <a:close/>
                <a:moveTo>
                  <a:pt x="0" y="0"/>
                </a:moveTo>
                <a:lnTo>
                  <a:pt x="3182610" y="2819"/>
                </a:lnTo>
                <a:lnTo>
                  <a:pt x="3160048" y="75499"/>
                </a:lnTo>
                <a:cubicBezTo>
                  <a:pt x="3141286" y="167187"/>
                  <a:pt x="3131433" y="262121"/>
                  <a:pt x="3131433" y="359355"/>
                </a:cubicBezTo>
                <a:cubicBezTo>
                  <a:pt x="3131433" y="553824"/>
                  <a:pt x="3170845" y="739088"/>
                  <a:pt x="3242118" y="907595"/>
                </a:cubicBezTo>
                <a:lnTo>
                  <a:pt x="3254813" y="933949"/>
                </a:lnTo>
                <a:lnTo>
                  <a:pt x="712" y="927599"/>
                </a:lnTo>
                <a:cubicBezTo>
                  <a:pt x="712" y="617222"/>
                  <a:pt x="0" y="310377"/>
                  <a:pt x="0" y="0"/>
                </a:cubicBez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413938"/>
            <a:ext cx="10299032" cy="2533433"/>
          </a:xfrm>
          <a:prstGeom prst="rect">
            <a:avLst/>
          </a:prstGeom>
        </p:spPr>
        <p:txBody>
          <a:bodyPr anchor="ctr">
            <a:normAutofit/>
          </a:bodyPr>
          <a:lstStyle>
            <a:lvl1pPr algn="ctr">
              <a:defRPr sz="4700" b="1" baseline="0">
                <a:solidFill>
                  <a:srgbClr val="142850"/>
                </a:solidFill>
                <a:latin typeface="Arial" panose="020B0604020202020204" pitchFamily="34" charset="0"/>
                <a:cs typeface="Arial" panose="020B0604020202020204" pitchFamily="34" charset="0"/>
              </a:defRPr>
            </a:lvl1pPr>
          </a:lstStyle>
          <a:p>
            <a:r>
              <a:rPr lang="en-US" dirty="0"/>
              <a:t>Title slide 2</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userDrawn="1">
            <p:ph type="body" sz="quarter" idx="13" hasCustomPrompt="1"/>
          </p:nvPr>
        </p:nvSpPr>
        <p:spPr>
          <a:xfrm>
            <a:off x="9556750" y="1238693"/>
            <a:ext cx="2408250" cy="515679"/>
          </a:xfrm>
        </p:spPr>
        <p:txBody>
          <a:bodyPr anchor="ctr">
            <a:normAutofit/>
          </a:bodyPr>
          <a:lstStyle>
            <a:lvl1pPr marL="0" indent="0" algn="r">
              <a:buNone/>
              <a:defRPr sz="1800" b="1">
                <a:solidFill>
                  <a:srgbClr val="142850"/>
                </a:solidFill>
              </a:defRPr>
            </a:lvl1pPr>
          </a:lstStyle>
          <a:p>
            <a:pPr lvl="0"/>
            <a:r>
              <a:rPr lang="en-US" dirty="0"/>
              <a:t>Date</a:t>
            </a:r>
          </a:p>
        </p:txBody>
      </p:sp>
      <p:pic>
        <p:nvPicPr>
          <p:cNvPr id="19" name="Picture 18" descr="Oregon Health Authority Logo">
            <a:extLst>
              <a:ext uri="{FF2B5EF4-FFF2-40B4-BE49-F238E27FC236}">
                <a16:creationId xmlns:a16="http://schemas.microsoft.com/office/drawing/2014/main" id="{6850587F-3861-3D3E-70BD-CDD4A54E7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4936" y="962433"/>
            <a:ext cx="5342130" cy="1749710"/>
          </a:xfrm>
          <a:prstGeom prst="rect">
            <a:avLst/>
          </a:prstGeom>
        </p:spPr>
      </p:pic>
    </p:spTree>
    <p:extLst>
      <p:ext uri="{BB962C8B-B14F-4D97-AF65-F5344CB8AC3E}">
        <p14:creationId xmlns:p14="http://schemas.microsoft.com/office/powerpoint/2010/main" val="504385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id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1" y="137160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668626B0-D7F6-4CF1-8690-799314CED96C}"/>
              </a:ext>
            </a:extLst>
          </p:cNvPr>
          <p:cNvSpPr>
            <a:spLocks noGrp="1"/>
          </p:cNvSpPr>
          <p:nvPr>
            <p:ph idx="13"/>
          </p:nvPr>
        </p:nvSpPr>
        <p:spPr>
          <a:xfrm>
            <a:off x="3396342" y="137160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3" y="1371598"/>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4F797226-F7DC-4E6D-9BED-BA66AE299BE9}"/>
              </a:ext>
            </a:extLst>
          </p:cNvPr>
          <p:cNvSpPr>
            <a:spLocks noGrp="1"/>
          </p:cNvSpPr>
          <p:nvPr>
            <p:ph idx="15"/>
          </p:nvPr>
        </p:nvSpPr>
        <p:spPr>
          <a:xfrm>
            <a:off x="8919024" y="1371599"/>
            <a:ext cx="263244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6">
            <a:extLst>
              <a:ext uri="{FF2B5EF4-FFF2-40B4-BE49-F238E27FC236}">
                <a16:creationId xmlns:a16="http://schemas.microsoft.com/office/drawing/2014/main" id="{84ABAA99-B895-4492-AB15-223A81A5EC58}"/>
              </a:ext>
            </a:extLst>
          </p:cNvPr>
          <p:cNvSpPr>
            <a:spLocks noGrp="1"/>
          </p:cNvSpPr>
          <p:nvPr>
            <p:ph idx="17"/>
          </p:nvPr>
        </p:nvSpPr>
        <p:spPr>
          <a:xfrm>
            <a:off x="3396342" y="3679382"/>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8">
            <a:extLst>
              <a:ext uri="{FF2B5EF4-FFF2-40B4-BE49-F238E27FC236}">
                <a16:creationId xmlns:a16="http://schemas.microsoft.com/office/drawing/2014/main" id="{BBE9DDC7-C26C-49AA-8799-B3D54B83C8E1}"/>
              </a:ext>
            </a:extLst>
          </p:cNvPr>
          <p:cNvSpPr>
            <a:spLocks noGrp="1"/>
          </p:cNvSpPr>
          <p:nvPr>
            <p:ph idx="19"/>
          </p:nvPr>
        </p:nvSpPr>
        <p:spPr>
          <a:xfrm>
            <a:off x="8919024" y="3679381"/>
            <a:ext cx="263244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C77EBCC4-7952-1A11-E220-7E09937BA135}"/>
              </a:ext>
            </a:extLst>
          </p:cNvPr>
          <p:cNvSpPr>
            <a:spLocks noGrp="1"/>
          </p:cNvSpPr>
          <p:nvPr>
            <p:ph type="sldNum" sz="quarter" idx="20"/>
          </p:nvPr>
        </p:nvSpPr>
        <p:spPr/>
        <p:txBody>
          <a:bodyPr/>
          <a:lstStyle/>
          <a:p>
            <a:fld id="{58339581-759F-43B7-B47D-47F906F0E294}" type="slidenum">
              <a:rPr lang="en-US" smtClean="0"/>
              <a:pPr/>
              <a:t>‹#›</a:t>
            </a:fld>
            <a:endParaRPr lang="en-US" dirty="0"/>
          </a:p>
        </p:txBody>
      </p:sp>
      <p:cxnSp>
        <p:nvCxnSpPr>
          <p:cNvPr id="5" name="Straight Connector 4">
            <a:extLst>
              <a:ext uri="{FF2B5EF4-FFF2-40B4-BE49-F238E27FC236}">
                <a16:creationId xmlns:a16="http://schemas.microsoft.com/office/drawing/2014/main" id="{7C160B25-BE61-30DD-6110-3C5A8D2455CC}"/>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082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55C7F1-ECB9-E7D7-F888-DA2D215167EA}"/>
              </a:ext>
              <a:ext uri="{C183D7F6-B498-43B3-948B-1728B52AA6E4}">
                <adec:decorative xmlns:adec="http://schemas.microsoft.com/office/drawing/2017/decorative" val="1"/>
              </a:ext>
            </a:extLst>
          </p:cNvPr>
          <p:cNvSpPr/>
          <p:nvPr userDrawn="1"/>
        </p:nvSpPr>
        <p:spPr>
          <a:xfrm>
            <a:off x="342900" y="3549649"/>
            <a:ext cx="11552271" cy="3105340"/>
          </a:xfrm>
          <a:prstGeom prst="rect">
            <a:avLst/>
          </a:pr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
        <p:nvSpPr>
          <p:cNvPr id="2" name="Title 1">
            <a:extLst>
              <a:ext uri="{FF2B5EF4-FFF2-40B4-BE49-F238E27FC236}">
                <a16:creationId xmlns:a16="http://schemas.microsoft.com/office/drawing/2014/main" id="{30FFEA5C-C1D1-0083-0B83-7DD95A43F9AD}"/>
              </a:ext>
            </a:extLst>
          </p:cNvPr>
          <p:cNvSpPr>
            <a:spLocks noGrp="1"/>
          </p:cNvSpPr>
          <p:nvPr>
            <p:ph type="title" hasCustomPrompt="1"/>
          </p:nvPr>
        </p:nvSpPr>
        <p:spPr/>
        <p:txBody>
          <a:bodyPr/>
          <a:lstStyle>
            <a:lvl1pPr>
              <a:defRPr/>
            </a:lvl1pPr>
          </a:lstStyle>
          <a:p>
            <a:r>
              <a:rPr lang="en-US" dirty="0"/>
              <a:t>Thank you</a:t>
            </a:r>
          </a:p>
        </p:txBody>
      </p:sp>
      <p:sp>
        <p:nvSpPr>
          <p:cNvPr id="7" name="Content Placeholder 6">
            <a:extLst>
              <a:ext uri="{FF2B5EF4-FFF2-40B4-BE49-F238E27FC236}">
                <a16:creationId xmlns:a16="http://schemas.microsoft.com/office/drawing/2014/main" id="{9F4195ED-F9A4-8178-6F12-2E51302C2A3F}"/>
              </a:ext>
            </a:extLst>
          </p:cNvPr>
          <p:cNvSpPr>
            <a:spLocks noGrp="1"/>
          </p:cNvSpPr>
          <p:nvPr>
            <p:ph sz="quarter" idx="11" hasCustomPrompt="1"/>
          </p:nvPr>
        </p:nvSpPr>
        <p:spPr>
          <a:xfrm>
            <a:off x="692151" y="3899648"/>
            <a:ext cx="8084238" cy="2565400"/>
          </a:xfrm>
        </p:spPr>
        <p:txBody>
          <a:bodyPr/>
          <a:lstStyle>
            <a:lvl1pPr marL="0" indent="0">
              <a:lnSpc>
                <a:spcPct val="120000"/>
              </a:lnSpc>
              <a:spcBef>
                <a:spcPts val="0"/>
              </a:spcBef>
              <a:buFont typeface="Arial" panose="020B0604020202020204" pitchFamily="34" charset="0"/>
              <a:buNone/>
              <a:defRPr sz="2000">
                <a:solidFill>
                  <a:schemeClr val="bg1"/>
                </a:solidFill>
              </a:defRPr>
            </a:lvl1pPr>
          </a:lstStyle>
          <a:p>
            <a:pPr lvl="0"/>
            <a:r>
              <a:rPr lang="en-US" dirty="0"/>
              <a:t>Click or tap here to enter Division name</a:t>
            </a:r>
            <a:br>
              <a:rPr lang="en-US" dirty="0"/>
            </a:br>
            <a:r>
              <a:rPr lang="en-US" dirty="0"/>
              <a:t>Click or tap here to enter Program name</a:t>
            </a:r>
            <a:br>
              <a:rPr lang="en-US" dirty="0"/>
            </a:br>
            <a:r>
              <a:rPr lang="en-US" dirty="0"/>
              <a:t>Click or tap here to enter Program address</a:t>
            </a:r>
            <a:br>
              <a:rPr lang="en-US" dirty="0"/>
            </a:br>
            <a:r>
              <a:rPr lang="en-US" dirty="0"/>
              <a:t>Click or tap here to enter Program City, State and ZIP code</a:t>
            </a:r>
            <a:br>
              <a:rPr lang="en-US" dirty="0"/>
            </a:br>
            <a:r>
              <a:rPr lang="en-US" dirty="0"/>
              <a:t>Click or tap here to enter Program phone number</a:t>
            </a:r>
            <a:br>
              <a:rPr lang="en-US" dirty="0"/>
            </a:br>
            <a:r>
              <a:rPr lang="en-US" dirty="0"/>
              <a:t>Click or tap here to enter Program website</a:t>
            </a:r>
          </a:p>
        </p:txBody>
      </p:sp>
      <p:pic>
        <p:nvPicPr>
          <p:cNvPr id="13" name="Picture 12" descr="Oregon Health Authority Logo">
            <a:extLst>
              <a:ext uri="{FF2B5EF4-FFF2-40B4-BE49-F238E27FC236}">
                <a16:creationId xmlns:a16="http://schemas.microsoft.com/office/drawing/2014/main" id="{D76AE2B9-7C85-226F-36E1-ADB1F2C96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64" y="3893965"/>
            <a:ext cx="2565832" cy="840387"/>
          </a:xfrm>
          <a:prstGeom prst="rect">
            <a:avLst/>
          </a:prstGeom>
        </p:spPr>
      </p:pic>
      <p:sp>
        <p:nvSpPr>
          <p:cNvPr id="4" name="Slide Number Placeholder 3">
            <a:extLst>
              <a:ext uri="{FF2B5EF4-FFF2-40B4-BE49-F238E27FC236}">
                <a16:creationId xmlns:a16="http://schemas.microsoft.com/office/drawing/2014/main" id="{85C90BB4-972C-ECB2-D7D2-EC33949EF74B}"/>
              </a:ext>
            </a:extLst>
          </p:cNvPr>
          <p:cNvSpPr>
            <a:spLocks noGrp="1"/>
          </p:cNvSpPr>
          <p:nvPr>
            <p:ph type="sldNum" sz="quarter" idx="12"/>
          </p:nvPr>
        </p:nvSpPr>
        <p:spPr>
          <a:xfrm>
            <a:off x="9568035" y="6421744"/>
            <a:ext cx="2272706" cy="184259"/>
          </a:xfrm>
        </p:spPr>
        <p:txBody>
          <a:bodyPr/>
          <a:lstStyle/>
          <a:p>
            <a:fld id="{58339581-759F-43B7-B47D-47F906F0E294}" type="slidenum">
              <a:rPr lang="en-US" smtClean="0"/>
              <a:pPr/>
              <a:t>‹#›</a:t>
            </a:fld>
            <a:endParaRPr lang="en-US" dirty="0"/>
          </a:p>
        </p:txBody>
      </p:sp>
      <p:cxnSp>
        <p:nvCxnSpPr>
          <p:cNvPr id="6" name="Straight Connector 5">
            <a:extLst>
              <a:ext uri="{FF2B5EF4-FFF2-40B4-BE49-F238E27FC236}">
                <a16:creationId xmlns:a16="http://schemas.microsoft.com/office/drawing/2014/main" id="{546A2DDE-93DB-8E8D-F4BD-0982B2847D10}"/>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DBEE8A98-25DD-3096-9994-FA4DB605B379}"/>
              </a:ext>
            </a:extLst>
          </p:cNvPr>
          <p:cNvSpPr>
            <a:spLocks noGrp="1"/>
          </p:cNvSpPr>
          <p:nvPr>
            <p:ph type="body" sz="quarter" idx="13" hasCustomPrompt="1"/>
          </p:nvPr>
        </p:nvSpPr>
        <p:spPr>
          <a:xfrm>
            <a:off x="635000" y="1552453"/>
            <a:ext cx="10922000" cy="1222426"/>
          </a:xfrm>
        </p:spPr>
        <p:txBody>
          <a:bodyPr/>
          <a:lstStyle>
            <a:lvl1pPr marL="0" indent="0">
              <a:buNone/>
              <a:defRPr/>
            </a:lvl1pPr>
          </a:lstStyle>
          <a:p>
            <a:pPr lvl="0"/>
            <a:r>
              <a:rPr lang="en-US" dirty="0"/>
              <a:t>You can get this document in other languages, large print, braille or a format you prefer free of charge. Contact [Program Contact name] at [email] or [phone number] (voice/text). We accept all relay calls.</a:t>
            </a:r>
          </a:p>
        </p:txBody>
      </p:sp>
    </p:spTree>
    <p:extLst>
      <p:ext uri="{BB962C8B-B14F-4D97-AF65-F5344CB8AC3E}">
        <p14:creationId xmlns:p14="http://schemas.microsoft.com/office/powerpoint/2010/main" val="1339680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1">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2425473-691E-4910-969D-F91AD33F214A}"/>
              </a:ext>
              <a:ext uri="{C183D7F6-B498-43B3-948B-1728B52AA6E4}">
                <adec:decorative xmlns:adec="http://schemas.microsoft.com/office/drawing/2017/decorative" val="1"/>
              </a:ext>
            </a:extLst>
          </p:cNvPr>
          <p:cNvSpPr/>
          <p:nvPr userDrawn="1"/>
        </p:nvSpPr>
        <p:spPr>
          <a:xfrm>
            <a:off x="0" y="1076324"/>
            <a:ext cx="12191999" cy="533401"/>
          </a:xfrm>
          <a:custGeom>
            <a:avLst/>
            <a:gdLst>
              <a:gd name="connsiteX0" fmla="*/ 7778841 w 12191999"/>
              <a:gd name="connsiteY0" fmla="*/ 0 h 533401"/>
              <a:gd name="connsiteX1" fmla="*/ 12191999 w 12191999"/>
              <a:gd name="connsiteY1" fmla="*/ 0 h 533401"/>
              <a:gd name="connsiteX2" fmla="*/ 12191999 w 12191999"/>
              <a:gd name="connsiteY2" fmla="*/ 533401 h 533401"/>
              <a:gd name="connsiteX3" fmla="*/ 7730753 w 12191999"/>
              <a:gd name="connsiteY3" fmla="*/ 533401 h 533401"/>
              <a:gd name="connsiteX4" fmla="*/ 7744993 w 12191999"/>
              <a:gd name="connsiteY4" fmla="*/ 507166 h 533401"/>
              <a:gd name="connsiteX5" fmla="*/ 7807196 w 12191999"/>
              <a:gd name="connsiteY5" fmla="*/ 199064 h 533401"/>
              <a:gd name="connsiteX6" fmla="*/ 7791115 w 12191999"/>
              <a:gd name="connsiteY6" fmla="*/ 39542 h 533401"/>
              <a:gd name="connsiteX7" fmla="*/ 0 w 12191999"/>
              <a:gd name="connsiteY7" fmla="*/ 0 h 533401"/>
              <a:gd name="connsiteX8" fmla="*/ 4441397 w 12191999"/>
              <a:gd name="connsiteY8" fmla="*/ 0 h 533401"/>
              <a:gd name="connsiteX9" fmla="*/ 4429123 w 12191999"/>
              <a:gd name="connsiteY9" fmla="*/ 39542 h 533401"/>
              <a:gd name="connsiteX10" fmla="*/ 4413041 w 12191999"/>
              <a:gd name="connsiteY10" fmla="*/ 199064 h 533401"/>
              <a:gd name="connsiteX11" fmla="*/ 4475244 w 12191999"/>
              <a:gd name="connsiteY11" fmla="*/ 507166 h 533401"/>
              <a:gd name="connsiteX12" fmla="*/ 4489484 w 12191999"/>
              <a:gd name="connsiteY12" fmla="*/ 533401 h 533401"/>
              <a:gd name="connsiteX13" fmla="*/ 0 w 12191999"/>
              <a:gd name="connsiteY13" fmla="*/ 533401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533401">
                <a:moveTo>
                  <a:pt x="7778841" y="0"/>
                </a:moveTo>
                <a:lnTo>
                  <a:pt x="12191999" y="0"/>
                </a:lnTo>
                <a:lnTo>
                  <a:pt x="12191999" y="533401"/>
                </a:lnTo>
                <a:lnTo>
                  <a:pt x="7730753" y="533401"/>
                </a:lnTo>
                <a:lnTo>
                  <a:pt x="7744993" y="507166"/>
                </a:lnTo>
                <a:cubicBezTo>
                  <a:pt x="7785047" y="412468"/>
                  <a:pt x="7807196" y="308353"/>
                  <a:pt x="7807196" y="199064"/>
                </a:cubicBezTo>
                <a:cubicBezTo>
                  <a:pt x="7807196" y="144420"/>
                  <a:pt x="7801659" y="91069"/>
                  <a:pt x="7791115" y="39542"/>
                </a:cubicBezTo>
                <a:close/>
                <a:moveTo>
                  <a:pt x="0" y="0"/>
                </a:moveTo>
                <a:lnTo>
                  <a:pt x="4441397" y="0"/>
                </a:lnTo>
                <a:lnTo>
                  <a:pt x="4429123" y="39542"/>
                </a:lnTo>
                <a:cubicBezTo>
                  <a:pt x="4418579" y="91069"/>
                  <a:pt x="4413041" y="144420"/>
                  <a:pt x="4413041" y="199064"/>
                </a:cubicBezTo>
                <a:cubicBezTo>
                  <a:pt x="4413041" y="308353"/>
                  <a:pt x="4435190" y="412468"/>
                  <a:pt x="4475244" y="507166"/>
                </a:cubicBezTo>
                <a:lnTo>
                  <a:pt x="4489484" y="533401"/>
                </a:lnTo>
                <a:lnTo>
                  <a:pt x="0" y="533401"/>
                </a:ln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985900"/>
            <a:ext cx="10299032" cy="2533433"/>
          </a:xfrm>
          <a:prstGeom prst="rect">
            <a:avLst/>
          </a:prstGeom>
        </p:spPr>
        <p:txBody>
          <a:bodyPr anchor="ctr">
            <a:normAutofit/>
          </a:bodyPr>
          <a:lstStyle>
            <a:lvl1pPr algn="ctr">
              <a:defRPr sz="4700" b="1" baseline="0">
                <a:solidFill>
                  <a:srgbClr val="142850"/>
                </a:solidFill>
                <a:latin typeface="Arial" panose="020B0604020202020204" pitchFamily="34" charset="0"/>
                <a:cs typeface="Arial" panose="020B0604020202020204" pitchFamily="34" charset="0"/>
              </a:defRPr>
            </a:lvl1pPr>
          </a:lstStyle>
          <a:p>
            <a:r>
              <a:rPr lang="en-US" dirty="0"/>
              <a:t>Title slide 1</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p:ph type="body" sz="quarter" idx="13" hasCustomPrompt="1"/>
          </p:nvPr>
        </p:nvSpPr>
        <p:spPr>
          <a:xfrm>
            <a:off x="8448688" y="599350"/>
            <a:ext cx="3516312" cy="453712"/>
          </a:xfrm>
        </p:spPr>
        <p:txBody>
          <a:bodyPr anchor="ctr">
            <a:normAutofit/>
          </a:bodyPr>
          <a:lstStyle>
            <a:lvl1pPr marL="0" indent="0" algn="r">
              <a:buNone/>
              <a:defRPr sz="1800" b="1">
                <a:solidFill>
                  <a:srgbClr val="142850"/>
                </a:solidFill>
              </a:defRPr>
            </a:lvl1pPr>
          </a:lstStyle>
          <a:p>
            <a:pPr lvl="0"/>
            <a:r>
              <a:rPr lang="en-US" dirty="0"/>
              <a:t>Date</a:t>
            </a:r>
          </a:p>
        </p:txBody>
      </p:sp>
      <p:sp>
        <p:nvSpPr>
          <p:cNvPr id="10" name="Picture Placeholder 9" descr="Add image description">
            <a:extLst>
              <a:ext uri="{FF2B5EF4-FFF2-40B4-BE49-F238E27FC236}">
                <a16:creationId xmlns:a16="http://schemas.microsoft.com/office/drawing/2014/main" id="{272F0411-C0E4-920F-C7ED-78F65DB0E38F}"/>
              </a:ext>
            </a:extLst>
          </p:cNvPr>
          <p:cNvSpPr>
            <a:spLocks noGrp="1"/>
          </p:cNvSpPr>
          <p:nvPr>
            <p:ph type="pic" sz="quarter" idx="15"/>
          </p:nvPr>
        </p:nvSpPr>
        <p:spPr>
          <a:xfrm>
            <a:off x="956380" y="2055783"/>
            <a:ext cx="3392999" cy="1712913"/>
          </a:xfrm>
        </p:spPr>
        <p:txBody>
          <a:bodyPr/>
          <a:lstStyle/>
          <a:p>
            <a:r>
              <a:rPr lang="en-US"/>
              <a:t>Click icon to add picture</a:t>
            </a:r>
            <a:endParaRPr lang="en-US" dirty="0"/>
          </a:p>
        </p:txBody>
      </p:sp>
      <p:sp>
        <p:nvSpPr>
          <p:cNvPr id="11" name="Picture Placeholder 9" descr="Add image description">
            <a:extLst>
              <a:ext uri="{FF2B5EF4-FFF2-40B4-BE49-F238E27FC236}">
                <a16:creationId xmlns:a16="http://schemas.microsoft.com/office/drawing/2014/main" id="{3AE78D6F-C495-BDBE-CC92-B81EB3C8C9FE}"/>
              </a:ext>
            </a:extLst>
          </p:cNvPr>
          <p:cNvSpPr>
            <a:spLocks noGrp="1"/>
          </p:cNvSpPr>
          <p:nvPr>
            <p:ph type="pic" sz="quarter" idx="16"/>
          </p:nvPr>
        </p:nvSpPr>
        <p:spPr>
          <a:xfrm>
            <a:off x="4398941" y="2056022"/>
            <a:ext cx="3392999" cy="1712913"/>
          </a:xfrm>
        </p:spPr>
        <p:txBody>
          <a:bodyPr/>
          <a:lstStyle/>
          <a:p>
            <a:r>
              <a:rPr lang="en-US"/>
              <a:t>Click icon to add picture</a:t>
            </a:r>
          </a:p>
        </p:txBody>
      </p:sp>
      <p:sp>
        <p:nvSpPr>
          <p:cNvPr id="12" name="Picture Placeholder 9" descr="Add image description">
            <a:extLst>
              <a:ext uri="{FF2B5EF4-FFF2-40B4-BE49-F238E27FC236}">
                <a16:creationId xmlns:a16="http://schemas.microsoft.com/office/drawing/2014/main" id="{4E403786-A2E3-696F-3EB8-F55067E51333}"/>
              </a:ext>
            </a:extLst>
          </p:cNvPr>
          <p:cNvSpPr>
            <a:spLocks noGrp="1"/>
          </p:cNvSpPr>
          <p:nvPr>
            <p:ph type="pic" sz="quarter" idx="17"/>
          </p:nvPr>
        </p:nvSpPr>
        <p:spPr>
          <a:xfrm>
            <a:off x="7841502" y="2056260"/>
            <a:ext cx="3392999" cy="1712913"/>
          </a:xfrm>
        </p:spPr>
        <p:txBody>
          <a:bodyPr/>
          <a:lstStyle/>
          <a:p>
            <a:r>
              <a:rPr lang="en-US"/>
              <a:t>Click icon to add picture</a:t>
            </a:r>
            <a:endParaRPr lang="en-US" dirty="0"/>
          </a:p>
        </p:txBody>
      </p:sp>
      <p:pic>
        <p:nvPicPr>
          <p:cNvPr id="19" name="Picture 18" descr="Oregon Health Authority Logo">
            <a:extLst>
              <a:ext uri="{FF2B5EF4-FFF2-40B4-BE49-F238E27FC236}">
                <a16:creationId xmlns:a16="http://schemas.microsoft.com/office/drawing/2014/main" id="{6850587F-3861-3D3E-70BD-CDD4A54E7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5916" y="626726"/>
            <a:ext cx="3042068" cy="996370"/>
          </a:xfrm>
          <a:prstGeom prst="rect">
            <a:avLst/>
          </a:prstGeom>
        </p:spPr>
      </p:pic>
    </p:spTree>
    <p:extLst>
      <p:ext uri="{BB962C8B-B14F-4D97-AF65-F5344CB8AC3E}">
        <p14:creationId xmlns:p14="http://schemas.microsoft.com/office/powerpoint/2010/main" val="250833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2">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CB625F4-5032-11B0-B9E0-690632359ACC}"/>
              </a:ext>
              <a:ext uri="{C183D7F6-B498-43B3-948B-1728B52AA6E4}">
                <adec:decorative xmlns:adec="http://schemas.microsoft.com/office/drawing/2017/decorative" val="1"/>
              </a:ext>
            </a:extLst>
          </p:cNvPr>
          <p:cNvSpPr/>
          <p:nvPr userDrawn="1"/>
        </p:nvSpPr>
        <p:spPr>
          <a:xfrm>
            <a:off x="-712" y="1751553"/>
            <a:ext cx="12192737" cy="933949"/>
          </a:xfrm>
          <a:custGeom>
            <a:avLst/>
            <a:gdLst>
              <a:gd name="connsiteX0" fmla="*/ 9151699 w 12192000"/>
              <a:gd name="connsiteY0" fmla="*/ 0 h 931130"/>
              <a:gd name="connsiteX1" fmla="*/ 12192000 w 12192000"/>
              <a:gd name="connsiteY1" fmla="*/ 0 h 931130"/>
              <a:gd name="connsiteX2" fmla="*/ 12192000 w 12192000"/>
              <a:gd name="connsiteY2" fmla="*/ 931130 h 931130"/>
              <a:gd name="connsiteX3" fmla="*/ 9079495 w 12192000"/>
              <a:gd name="connsiteY3" fmla="*/ 931130 h 931130"/>
              <a:gd name="connsiteX4" fmla="*/ 9092191 w 12192000"/>
              <a:gd name="connsiteY4" fmla="*/ 904776 h 931130"/>
              <a:gd name="connsiteX5" fmla="*/ 9202875 w 12192000"/>
              <a:gd name="connsiteY5" fmla="*/ 356536 h 931130"/>
              <a:gd name="connsiteX6" fmla="*/ 9174260 w 12192000"/>
              <a:gd name="connsiteY6" fmla="*/ 72680 h 931130"/>
              <a:gd name="connsiteX7" fmla="*/ 0 w 12192000"/>
              <a:gd name="connsiteY7" fmla="*/ 0 h 931130"/>
              <a:gd name="connsiteX8" fmla="*/ 3213648 w 12192000"/>
              <a:gd name="connsiteY8" fmla="*/ 0 h 931130"/>
              <a:gd name="connsiteX9" fmla="*/ 3191086 w 12192000"/>
              <a:gd name="connsiteY9" fmla="*/ 72680 h 931130"/>
              <a:gd name="connsiteX10" fmla="*/ 3162471 w 12192000"/>
              <a:gd name="connsiteY10" fmla="*/ 356536 h 931130"/>
              <a:gd name="connsiteX11" fmla="*/ 3273156 w 12192000"/>
              <a:gd name="connsiteY11" fmla="*/ 904776 h 931130"/>
              <a:gd name="connsiteX12" fmla="*/ 3285851 w 12192000"/>
              <a:gd name="connsiteY12" fmla="*/ 931130 h 931130"/>
              <a:gd name="connsiteX13" fmla="*/ 0 w 12192000"/>
              <a:gd name="connsiteY13" fmla="*/ 931130 h 931130"/>
              <a:gd name="connsiteX0" fmla="*/ 9151699 w 12192000"/>
              <a:gd name="connsiteY0" fmla="*/ 6350 h 937480"/>
              <a:gd name="connsiteX1" fmla="*/ 12192000 w 12192000"/>
              <a:gd name="connsiteY1" fmla="*/ 6350 h 937480"/>
              <a:gd name="connsiteX2" fmla="*/ 12192000 w 12192000"/>
              <a:gd name="connsiteY2" fmla="*/ 937480 h 937480"/>
              <a:gd name="connsiteX3" fmla="*/ 9079495 w 12192000"/>
              <a:gd name="connsiteY3" fmla="*/ 937480 h 937480"/>
              <a:gd name="connsiteX4" fmla="*/ 9092191 w 12192000"/>
              <a:gd name="connsiteY4" fmla="*/ 911126 h 937480"/>
              <a:gd name="connsiteX5" fmla="*/ 9202875 w 12192000"/>
              <a:gd name="connsiteY5" fmla="*/ 362886 h 937480"/>
              <a:gd name="connsiteX6" fmla="*/ 9174260 w 12192000"/>
              <a:gd name="connsiteY6" fmla="*/ 79030 h 937480"/>
              <a:gd name="connsiteX7" fmla="*/ 9151699 w 12192000"/>
              <a:gd name="connsiteY7" fmla="*/ 6350 h 937480"/>
              <a:gd name="connsiteX8" fmla="*/ 38100 w 12192000"/>
              <a:gd name="connsiteY8" fmla="*/ 0 h 937480"/>
              <a:gd name="connsiteX9" fmla="*/ 3213648 w 12192000"/>
              <a:gd name="connsiteY9" fmla="*/ 6350 h 937480"/>
              <a:gd name="connsiteX10" fmla="*/ 3191086 w 12192000"/>
              <a:gd name="connsiteY10" fmla="*/ 79030 h 937480"/>
              <a:gd name="connsiteX11" fmla="*/ 3162471 w 12192000"/>
              <a:gd name="connsiteY11" fmla="*/ 362886 h 937480"/>
              <a:gd name="connsiteX12" fmla="*/ 3273156 w 12192000"/>
              <a:gd name="connsiteY12" fmla="*/ 911126 h 937480"/>
              <a:gd name="connsiteX13" fmla="*/ 3285851 w 12192000"/>
              <a:gd name="connsiteY13" fmla="*/ 937480 h 937480"/>
              <a:gd name="connsiteX14" fmla="*/ 0 w 12192000"/>
              <a:gd name="connsiteY14" fmla="*/ 937480 h 937480"/>
              <a:gd name="connsiteX15" fmla="*/ 38100 w 12192000"/>
              <a:gd name="connsiteY15" fmla="*/ 0 h 937480"/>
              <a:gd name="connsiteX0" fmla="*/ 9113599 w 12153900"/>
              <a:gd name="connsiteY0" fmla="*/ 6350 h 937480"/>
              <a:gd name="connsiteX1" fmla="*/ 12153900 w 12153900"/>
              <a:gd name="connsiteY1" fmla="*/ 6350 h 937480"/>
              <a:gd name="connsiteX2" fmla="*/ 12153900 w 12153900"/>
              <a:gd name="connsiteY2" fmla="*/ 937480 h 937480"/>
              <a:gd name="connsiteX3" fmla="*/ 9041395 w 12153900"/>
              <a:gd name="connsiteY3" fmla="*/ 937480 h 937480"/>
              <a:gd name="connsiteX4" fmla="*/ 9054091 w 12153900"/>
              <a:gd name="connsiteY4" fmla="*/ 911126 h 937480"/>
              <a:gd name="connsiteX5" fmla="*/ 9164775 w 12153900"/>
              <a:gd name="connsiteY5" fmla="*/ 362886 h 937480"/>
              <a:gd name="connsiteX6" fmla="*/ 9136160 w 12153900"/>
              <a:gd name="connsiteY6" fmla="*/ 79030 h 937480"/>
              <a:gd name="connsiteX7" fmla="*/ 9113599 w 12153900"/>
              <a:gd name="connsiteY7" fmla="*/ 6350 h 937480"/>
              <a:gd name="connsiteX8" fmla="*/ 0 w 12153900"/>
              <a:gd name="connsiteY8" fmla="*/ 0 h 937480"/>
              <a:gd name="connsiteX9" fmla="*/ 3175548 w 12153900"/>
              <a:gd name="connsiteY9" fmla="*/ 6350 h 937480"/>
              <a:gd name="connsiteX10" fmla="*/ 3152986 w 12153900"/>
              <a:gd name="connsiteY10" fmla="*/ 79030 h 937480"/>
              <a:gd name="connsiteX11" fmla="*/ 3124371 w 12153900"/>
              <a:gd name="connsiteY11" fmla="*/ 362886 h 937480"/>
              <a:gd name="connsiteX12" fmla="*/ 3235056 w 12153900"/>
              <a:gd name="connsiteY12" fmla="*/ 911126 h 937480"/>
              <a:gd name="connsiteX13" fmla="*/ 3247751 w 12153900"/>
              <a:gd name="connsiteY13" fmla="*/ 937480 h 937480"/>
              <a:gd name="connsiteX14" fmla="*/ 12700 w 12153900"/>
              <a:gd name="connsiteY14" fmla="*/ 931130 h 937480"/>
              <a:gd name="connsiteX15" fmla="*/ 0 w 12153900"/>
              <a:gd name="connsiteY15" fmla="*/ 0 h 937480"/>
              <a:gd name="connsiteX0" fmla="*/ 9119949 w 12160250"/>
              <a:gd name="connsiteY0" fmla="*/ 6350 h 937480"/>
              <a:gd name="connsiteX1" fmla="*/ 12160250 w 12160250"/>
              <a:gd name="connsiteY1" fmla="*/ 6350 h 937480"/>
              <a:gd name="connsiteX2" fmla="*/ 12160250 w 12160250"/>
              <a:gd name="connsiteY2" fmla="*/ 937480 h 937480"/>
              <a:gd name="connsiteX3" fmla="*/ 9047745 w 12160250"/>
              <a:gd name="connsiteY3" fmla="*/ 937480 h 937480"/>
              <a:gd name="connsiteX4" fmla="*/ 9060441 w 12160250"/>
              <a:gd name="connsiteY4" fmla="*/ 911126 h 937480"/>
              <a:gd name="connsiteX5" fmla="*/ 9171125 w 12160250"/>
              <a:gd name="connsiteY5" fmla="*/ 362886 h 937480"/>
              <a:gd name="connsiteX6" fmla="*/ 9142510 w 12160250"/>
              <a:gd name="connsiteY6" fmla="*/ 79030 h 937480"/>
              <a:gd name="connsiteX7" fmla="*/ 9119949 w 12160250"/>
              <a:gd name="connsiteY7" fmla="*/ 6350 h 937480"/>
              <a:gd name="connsiteX8" fmla="*/ 6350 w 12160250"/>
              <a:gd name="connsiteY8" fmla="*/ 0 h 937480"/>
              <a:gd name="connsiteX9" fmla="*/ 3181898 w 12160250"/>
              <a:gd name="connsiteY9" fmla="*/ 6350 h 937480"/>
              <a:gd name="connsiteX10" fmla="*/ 3159336 w 12160250"/>
              <a:gd name="connsiteY10" fmla="*/ 79030 h 937480"/>
              <a:gd name="connsiteX11" fmla="*/ 3130721 w 12160250"/>
              <a:gd name="connsiteY11" fmla="*/ 362886 h 937480"/>
              <a:gd name="connsiteX12" fmla="*/ 3241406 w 12160250"/>
              <a:gd name="connsiteY12" fmla="*/ 911126 h 937480"/>
              <a:gd name="connsiteX13" fmla="*/ 3254101 w 12160250"/>
              <a:gd name="connsiteY13" fmla="*/ 937480 h 937480"/>
              <a:gd name="connsiteX14" fmla="*/ 0 w 12160250"/>
              <a:gd name="connsiteY14" fmla="*/ 931130 h 937480"/>
              <a:gd name="connsiteX15" fmla="*/ 6350 w 12160250"/>
              <a:gd name="connsiteY15" fmla="*/ 0 h 937480"/>
              <a:gd name="connsiteX0" fmla="*/ 9127722 w 12168023"/>
              <a:gd name="connsiteY0" fmla="*/ 2819 h 933949"/>
              <a:gd name="connsiteX1" fmla="*/ 12168023 w 12168023"/>
              <a:gd name="connsiteY1" fmla="*/ 2819 h 933949"/>
              <a:gd name="connsiteX2" fmla="*/ 12168023 w 12168023"/>
              <a:gd name="connsiteY2" fmla="*/ 933949 h 933949"/>
              <a:gd name="connsiteX3" fmla="*/ 9055518 w 12168023"/>
              <a:gd name="connsiteY3" fmla="*/ 933949 h 933949"/>
              <a:gd name="connsiteX4" fmla="*/ 9068214 w 12168023"/>
              <a:gd name="connsiteY4" fmla="*/ 907595 h 933949"/>
              <a:gd name="connsiteX5" fmla="*/ 9178898 w 12168023"/>
              <a:gd name="connsiteY5" fmla="*/ 359355 h 933949"/>
              <a:gd name="connsiteX6" fmla="*/ 9150283 w 12168023"/>
              <a:gd name="connsiteY6" fmla="*/ 75499 h 933949"/>
              <a:gd name="connsiteX7" fmla="*/ 9127722 w 12168023"/>
              <a:gd name="connsiteY7" fmla="*/ 2819 h 933949"/>
              <a:gd name="connsiteX8" fmla="*/ 0 w 12168023"/>
              <a:gd name="connsiteY8" fmla="*/ 0 h 933949"/>
              <a:gd name="connsiteX9" fmla="*/ 3189671 w 12168023"/>
              <a:gd name="connsiteY9" fmla="*/ 2819 h 933949"/>
              <a:gd name="connsiteX10" fmla="*/ 3167109 w 12168023"/>
              <a:gd name="connsiteY10" fmla="*/ 75499 h 933949"/>
              <a:gd name="connsiteX11" fmla="*/ 3138494 w 12168023"/>
              <a:gd name="connsiteY11" fmla="*/ 359355 h 933949"/>
              <a:gd name="connsiteX12" fmla="*/ 3249179 w 12168023"/>
              <a:gd name="connsiteY12" fmla="*/ 907595 h 933949"/>
              <a:gd name="connsiteX13" fmla="*/ 3261874 w 12168023"/>
              <a:gd name="connsiteY13" fmla="*/ 933949 h 933949"/>
              <a:gd name="connsiteX14" fmla="*/ 7773 w 12168023"/>
              <a:gd name="connsiteY14" fmla="*/ 927599 h 933949"/>
              <a:gd name="connsiteX15" fmla="*/ 0 w 12168023"/>
              <a:gd name="connsiteY15" fmla="*/ 0 h 933949"/>
              <a:gd name="connsiteX0" fmla="*/ 9120661 w 12160962"/>
              <a:gd name="connsiteY0" fmla="*/ 2819 h 933949"/>
              <a:gd name="connsiteX1" fmla="*/ 12160962 w 12160962"/>
              <a:gd name="connsiteY1" fmla="*/ 2819 h 933949"/>
              <a:gd name="connsiteX2" fmla="*/ 12160962 w 12160962"/>
              <a:gd name="connsiteY2" fmla="*/ 933949 h 933949"/>
              <a:gd name="connsiteX3" fmla="*/ 9048457 w 12160962"/>
              <a:gd name="connsiteY3" fmla="*/ 933949 h 933949"/>
              <a:gd name="connsiteX4" fmla="*/ 9061153 w 12160962"/>
              <a:gd name="connsiteY4" fmla="*/ 907595 h 933949"/>
              <a:gd name="connsiteX5" fmla="*/ 9171837 w 12160962"/>
              <a:gd name="connsiteY5" fmla="*/ 359355 h 933949"/>
              <a:gd name="connsiteX6" fmla="*/ 9143222 w 12160962"/>
              <a:gd name="connsiteY6" fmla="*/ 75499 h 933949"/>
              <a:gd name="connsiteX7" fmla="*/ 9120661 w 12160962"/>
              <a:gd name="connsiteY7" fmla="*/ 2819 h 933949"/>
              <a:gd name="connsiteX8" fmla="*/ 0 w 12160962"/>
              <a:gd name="connsiteY8" fmla="*/ 0 h 933949"/>
              <a:gd name="connsiteX9" fmla="*/ 3182610 w 12160962"/>
              <a:gd name="connsiteY9" fmla="*/ 2819 h 933949"/>
              <a:gd name="connsiteX10" fmla="*/ 3160048 w 12160962"/>
              <a:gd name="connsiteY10" fmla="*/ 75499 h 933949"/>
              <a:gd name="connsiteX11" fmla="*/ 3131433 w 12160962"/>
              <a:gd name="connsiteY11" fmla="*/ 359355 h 933949"/>
              <a:gd name="connsiteX12" fmla="*/ 3242118 w 12160962"/>
              <a:gd name="connsiteY12" fmla="*/ 907595 h 933949"/>
              <a:gd name="connsiteX13" fmla="*/ 3254813 w 12160962"/>
              <a:gd name="connsiteY13" fmla="*/ 933949 h 933949"/>
              <a:gd name="connsiteX14" fmla="*/ 712 w 12160962"/>
              <a:gd name="connsiteY14" fmla="*/ 927599 h 933949"/>
              <a:gd name="connsiteX15" fmla="*/ 0 w 12160962"/>
              <a:gd name="connsiteY15" fmla="*/ 0 h 933949"/>
              <a:gd name="connsiteX0" fmla="*/ 9120661 w 12192737"/>
              <a:gd name="connsiteY0" fmla="*/ 2819 h 933949"/>
              <a:gd name="connsiteX1" fmla="*/ 12192737 w 12192737"/>
              <a:gd name="connsiteY1" fmla="*/ 2819 h 933949"/>
              <a:gd name="connsiteX2" fmla="*/ 12160962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 name="connsiteX0" fmla="*/ 9120661 w 12192737"/>
              <a:gd name="connsiteY0" fmla="*/ 2819 h 933949"/>
              <a:gd name="connsiteX1" fmla="*/ 12192737 w 12192737"/>
              <a:gd name="connsiteY1" fmla="*/ 2819 h 933949"/>
              <a:gd name="connsiteX2" fmla="*/ 12189206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737" h="933949">
                <a:moveTo>
                  <a:pt x="9120661" y="2819"/>
                </a:moveTo>
                <a:lnTo>
                  <a:pt x="12192737" y="2819"/>
                </a:lnTo>
                <a:lnTo>
                  <a:pt x="12189206" y="933949"/>
                </a:lnTo>
                <a:lnTo>
                  <a:pt x="9048457" y="933949"/>
                </a:lnTo>
                <a:lnTo>
                  <a:pt x="9061153" y="907595"/>
                </a:lnTo>
                <a:cubicBezTo>
                  <a:pt x="9132425" y="739088"/>
                  <a:pt x="9171837" y="553824"/>
                  <a:pt x="9171837" y="359355"/>
                </a:cubicBezTo>
                <a:cubicBezTo>
                  <a:pt x="9171837" y="262121"/>
                  <a:pt x="9161984" y="167187"/>
                  <a:pt x="9143222" y="75499"/>
                </a:cubicBezTo>
                <a:lnTo>
                  <a:pt x="9120661" y="2819"/>
                </a:lnTo>
                <a:close/>
                <a:moveTo>
                  <a:pt x="0" y="0"/>
                </a:moveTo>
                <a:lnTo>
                  <a:pt x="3182610" y="2819"/>
                </a:lnTo>
                <a:lnTo>
                  <a:pt x="3160048" y="75499"/>
                </a:lnTo>
                <a:cubicBezTo>
                  <a:pt x="3141286" y="167187"/>
                  <a:pt x="3131433" y="262121"/>
                  <a:pt x="3131433" y="359355"/>
                </a:cubicBezTo>
                <a:cubicBezTo>
                  <a:pt x="3131433" y="553824"/>
                  <a:pt x="3170845" y="739088"/>
                  <a:pt x="3242118" y="907595"/>
                </a:cubicBezTo>
                <a:lnTo>
                  <a:pt x="3254813" y="933949"/>
                </a:lnTo>
                <a:lnTo>
                  <a:pt x="712" y="927599"/>
                </a:lnTo>
                <a:cubicBezTo>
                  <a:pt x="712" y="617222"/>
                  <a:pt x="0" y="310377"/>
                  <a:pt x="0" y="0"/>
                </a:cubicBez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413938"/>
            <a:ext cx="10299032" cy="2533433"/>
          </a:xfrm>
          <a:prstGeom prst="rect">
            <a:avLst/>
          </a:prstGeom>
        </p:spPr>
        <p:txBody>
          <a:bodyPr anchor="ctr">
            <a:normAutofit/>
          </a:bodyPr>
          <a:lstStyle>
            <a:lvl1pPr algn="ctr">
              <a:defRPr sz="4700" b="1" baseline="0">
                <a:solidFill>
                  <a:srgbClr val="142850"/>
                </a:solidFill>
                <a:latin typeface="Arial" panose="020B0604020202020204" pitchFamily="34" charset="0"/>
                <a:cs typeface="Arial" panose="020B0604020202020204" pitchFamily="34" charset="0"/>
              </a:defRPr>
            </a:lvl1pPr>
          </a:lstStyle>
          <a:p>
            <a:r>
              <a:rPr lang="en-US" dirty="0"/>
              <a:t>Title slide 2</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userDrawn="1">
            <p:ph type="body" sz="quarter" idx="13" hasCustomPrompt="1"/>
          </p:nvPr>
        </p:nvSpPr>
        <p:spPr>
          <a:xfrm>
            <a:off x="9556750" y="1238693"/>
            <a:ext cx="2408250" cy="515679"/>
          </a:xfrm>
        </p:spPr>
        <p:txBody>
          <a:bodyPr anchor="ctr">
            <a:normAutofit/>
          </a:bodyPr>
          <a:lstStyle>
            <a:lvl1pPr marL="0" indent="0" algn="r">
              <a:buNone/>
              <a:defRPr sz="1800" b="1">
                <a:solidFill>
                  <a:srgbClr val="142850"/>
                </a:solidFill>
              </a:defRPr>
            </a:lvl1pPr>
          </a:lstStyle>
          <a:p>
            <a:pPr lvl="0"/>
            <a:r>
              <a:rPr lang="en-US" dirty="0"/>
              <a:t>Date</a:t>
            </a:r>
          </a:p>
        </p:txBody>
      </p:sp>
      <p:pic>
        <p:nvPicPr>
          <p:cNvPr id="19" name="Picture 18" descr="Oregon Health Authority Logo">
            <a:extLst>
              <a:ext uri="{FF2B5EF4-FFF2-40B4-BE49-F238E27FC236}">
                <a16:creationId xmlns:a16="http://schemas.microsoft.com/office/drawing/2014/main" id="{6850587F-3861-3D3E-70BD-CDD4A54E7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4936" y="962433"/>
            <a:ext cx="5342130" cy="1749710"/>
          </a:xfrm>
          <a:prstGeom prst="rect">
            <a:avLst/>
          </a:prstGeom>
        </p:spPr>
      </p:pic>
    </p:spTree>
    <p:extLst>
      <p:ext uri="{BB962C8B-B14F-4D97-AF65-F5344CB8AC3E}">
        <p14:creationId xmlns:p14="http://schemas.microsoft.com/office/powerpoint/2010/main" val="578461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097E9-A1CC-2882-18B2-64793E1D11B2}"/>
              </a:ext>
              <a:ext uri="{C183D7F6-B498-43B3-948B-1728B52AA6E4}">
                <adec:decorative xmlns:adec="http://schemas.microsoft.com/office/drawing/2017/decorative" val="1"/>
              </a:ext>
            </a:extLst>
          </p:cNvPr>
          <p:cNvSpPr/>
          <p:nvPr userDrawn="1"/>
        </p:nvSpPr>
        <p:spPr>
          <a:xfrm>
            <a:off x="0" y="4251810"/>
            <a:ext cx="12191999" cy="402485"/>
          </a:xfrm>
          <a:prstGeom prst="rect">
            <a:avLst/>
          </a:pr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
        <p:nvSpPr>
          <p:cNvPr id="8" name="Freeform: Shape 7">
            <a:extLst>
              <a:ext uri="{FF2B5EF4-FFF2-40B4-BE49-F238E27FC236}">
                <a16:creationId xmlns:a16="http://schemas.microsoft.com/office/drawing/2014/main" id="{C7022ECB-3342-CFB8-441A-07078BC2DDB3}"/>
              </a:ext>
              <a:ext uri="{C183D7F6-B498-43B3-948B-1728B52AA6E4}">
                <adec:decorative xmlns:adec="http://schemas.microsoft.com/office/drawing/2017/decorative" val="1"/>
              </a:ext>
            </a:extLst>
          </p:cNvPr>
          <p:cNvSpPr/>
          <p:nvPr userDrawn="1"/>
        </p:nvSpPr>
        <p:spPr>
          <a:xfrm>
            <a:off x="3505798" y="2740216"/>
            <a:ext cx="5236186" cy="3914775"/>
          </a:xfrm>
          <a:custGeom>
            <a:avLst/>
            <a:gdLst>
              <a:gd name="connsiteX0" fmla="*/ 2618093 w 5236186"/>
              <a:gd name="connsiteY0" fmla="*/ 0 h 3914775"/>
              <a:gd name="connsiteX1" fmla="*/ 5236186 w 5236186"/>
              <a:gd name="connsiteY1" fmla="*/ 2579674 h 3914775"/>
              <a:gd name="connsiteX2" fmla="*/ 4920196 w 5236186"/>
              <a:gd name="connsiteY2" fmla="*/ 3809300 h 3914775"/>
              <a:gd name="connsiteX3" fmla="*/ 4855165 w 5236186"/>
              <a:gd name="connsiteY3" fmla="*/ 3914775 h 3914775"/>
              <a:gd name="connsiteX4" fmla="*/ 381022 w 5236186"/>
              <a:gd name="connsiteY4" fmla="*/ 3914775 h 3914775"/>
              <a:gd name="connsiteX5" fmla="*/ 315990 w 5236186"/>
              <a:gd name="connsiteY5" fmla="*/ 3809300 h 3914775"/>
              <a:gd name="connsiteX6" fmla="*/ 0 w 5236186"/>
              <a:gd name="connsiteY6" fmla="*/ 2579674 h 3914775"/>
              <a:gd name="connsiteX7" fmla="*/ 2618093 w 5236186"/>
              <a:gd name="connsiteY7"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6186" h="3914775">
                <a:moveTo>
                  <a:pt x="2618093" y="0"/>
                </a:moveTo>
                <a:cubicBezTo>
                  <a:pt x="4064026" y="0"/>
                  <a:pt x="5236186" y="1154959"/>
                  <a:pt x="5236186" y="2579674"/>
                </a:cubicBezTo>
                <a:cubicBezTo>
                  <a:pt x="5236186" y="3024898"/>
                  <a:pt x="5121717" y="3443778"/>
                  <a:pt x="4920196" y="3809300"/>
                </a:cubicBezTo>
                <a:lnTo>
                  <a:pt x="4855165" y="3914775"/>
                </a:lnTo>
                <a:lnTo>
                  <a:pt x="381022" y="3914775"/>
                </a:lnTo>
                <a:lnTo>
                  <a:pt x="315990" y="3809300"/>
                </a:lnTo>
                <a:cubicBezTo>
                  <a:pt x="114469" y="3443778"/>
                  <a:pt x="0" y="3024898"/>
                  <a:pt x="0" y="2579674"/>
                </a:cubicBezTo>
                <a:cubicBezTo>
                  <a:pt x="0" y="1154959"/>
                  <a:pt x="1172160" y="0"/>
                  <a:pt x="2618093" y="0"/>
                </a:cubicBez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6" name="Rectangle 5">
            <a:extLst>
              <a:ext uri="{FF2B5EF4-FFF2-40B4-BE49-F238E27FC236}">
                <a16:creationId xmlns:a16="http://schemas.microsoft.com/office/drawing/2014/main" id="{1D1A1064-136C-F793-9715-66DBBC4B1FF5}"/>
              </a:ext>
              <a:ext uri="{C183D7F6-B498-43B3-948B-1728B52AA6E4}">
                <adec:decorative xmlns:adec="http://schemas.microsoft.com/office/drawing/2017/decorative" val="1"/>
              </a:ext>
            </a:extLst>
          </p:cNvPr>
          <p:cNvSpPr/>
          <p:nvPr userDrawn="1"/>
        </p:nvSpPr>
        <p:spPr>
          <a:xfrm>
            <a:off x="0" y="4593802"/>
            <a:ext cx="12192000" cy="2264198"/>
          </a:xfrm>
          <a:prstGeom prst="rect">
            <a:avLst/>
          </a:pr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4783023"/>
            <a:ext cx="10299032" cy="1529760"/>
          </a:xfrm>
          <a:prstGeom prst="rect">
            <a:avLst/>
          </a:prstGeom>
        </p:spPr>
        <p:txBody>
          <a:bodyPr anchor="ctr">
            <a:normAutofit/>
          </a:bodyPr>
          <a:lstStyle>
            <a:lvl1pPr algn="ctr">
              <a:defRPr sz="4700" b="1" baseline="0">
                <a:solidFill>
                  <a:schemeClr val="bg1"/>
                </a:solidFill>
                <a:latin typeface="Arial" panose="020B0604020202020204" pitchFamily="34" charset="0"/>
                <a:cs typeface="Arial" panose="020B0604020202020204" pitchFamily="34" charset="0"/>
              </a:defRPr>
            </a:lvl1pPr>
          </a:lstStyle>
          <a:p>
            <a:r>
              <a:rPr lang="en-US" dirty="0"/>
              <a:t>Title slide 3</a:t>
            </a:r>
          </a:p>
        </p:txBody>
      </p:sp>
      <p:sp>
        <p:nvSpPr>
          <p:cNvPr id="15" name="Text Placeholder 14">
            <a:extLst>
              <a:ext uri="{FF2B5EF4-FFF2-40B4-BE49-F238E27FC236}">
                <a16:creationId xmlns:a16="http://schemas.microsoft.com/office/drawing/2014/main" id="{36FD5649-EFD0-4143-B2F7-F53BD0B94110}"/>
              </a:ext>
              <a:ext uri="{C183D7F6-B498-43B3-948B-1728B52AA6E4}">
                <adec:decorative xmlns:adec="http://schemas.microsoft.com/office/drawing/2017/decorative" val="0"/>
              </a:ext>
            </a:extLst>
          </p:cNvPr>
          <p:cNvSpPr>
            <a:spLocks noGrp="1"/>
          </p:cNvSpPr>
          <p:nvPr>
            <p:ph type="body" sz="quarter" idx="13" hasCustomPrompt="1"/>
          </p:nvPr>
        </p:nvSpPr>
        <p:spPr>
          <a:xfrm>
            <a:off x="363155" y="4260152"/>
            <a:ext cx="3026779" cy="351403"/>
          </a:xfrm>
        </p:spPr>
        <p:txBody>
          <a:bodyPr anchor="ctr">
            <a:normAutofit/>
          </a:bodyPr>
          <a:lstStyle>
            <a:lvl1pPr marL="0" indent="0" algn="l">
              <a:lnSpc>
                <a:spcPct val="100000"/>
              </a:lnSpc>
              <a:spcBef>
                <a:spcPts val="0"/>
              </a:spcBef>
              <a:buNone/>
              <a:defRPr sz="2000" b="1">
                <a:solidFill>
                  <a:schemeClr val="bg1"/>
                </a:solidFill>
              </a:defRPr>
            </a:lvl1pPr>
          </a:lstStyle>
          <a:p>
            <a:pPr lvl="0"/>
            <a:r>
              <a:rPr lang="en-US" dirty="0"/>
              <a:t>Date</a:t>
            </a:r>
          </a:p>
        </p:txBody>
      </p:sp>
      <p:sp>
        <p:nvSpPr>
          <p:cNvPr id="28" name="Picture Placeholder 27" descr="Add image description">
            <a:extLst>
              <a:ext uri="{FF2B5EF4-FFF2-40B4-BE49-F238E27FC236}">
                <a16:creationId xmlns:a16="http://schemas.microsoft.com/office/drawing/2014/main" id="{463C9382-55E5-46B5-998C-24B74D7AB36F}"/>
              </a:ext>
              <a:ext uri="{C183D7F6-B498-43B3-948B-1728B52AA6E4}">
                <adec:decorative xmlns:adec="http://schemas.microsoft.com/office/drawing/2017/decorative" val="0"/>
              </a:ext>
            </a:extLst>
          </p:cNvPr>
          <p:cNvSpPr>
            <a:spLocks noGrp="1"/>
          </p:cNvSpPr>
          <p:nvPr>
            <p:ph type="pic" sz="quarter" idx="15"/>
          </p:nvPr>
        </p:nvSpPr>
        <p:spPr>
          <a:xfrm>
            <a:off x="355191" y="303740"/>
            <a:ext cx="11568075" cy="3954861"/>
          </a:xfrm>
          <a:custGeom>
            <a:avLst/>
            <a:gdLst>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0 w 11568075"/>
              <a:gd name="connsiteY4" fmla="*/ 3959647 h 3959647"/>
              <a:gd name="connsiteX5" fmla="*/ 0 w 11568075"/>
              <a:gd name="connsiteY5"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8769759 w 11568075"/>
              <a:gd name="connsiteY4" fmla="*/ 3944350 h 3959647"/>
              <a:gd name="connsiteX5" fmla="*/ 0 w 11568075"/>
              <a:gd name="connsiteY5" fmla="*/ 3959647 h 3959647"/>
              <a:gd name="connsiteX6" fmla="*/ 0 w 11568075"/>
              <a:gd name="connsiteY6" fmla="*/ 0 h 3959647"/>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769759 w 11568075"/>
              <a:gd name="connsiteY4" fmla="*/ 3944350 h 3974944"/>
              <a:gd name="connsiteX5" fmla="*/ 3219859 w 11568075"/>
              <a:gd name="connsiteY5" fmla="*/ 3974944 h 3974944"/>
              <a:gd name="connsiteX6" fmla="*/ 0 w 11568075"/>
              <a:gd name="connsiteY6" fmla="*/ 3959647 h 3974944"/>
              <a:gd name="connsiteX7" fmla="*/ 0 w 11568075"/>
              <a:gd name="connsiteY7" fmla="*/ 0 h 3974944"/>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21985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0159 w 11568075"/>
              <a:gd name="connsiteY4" fmla="*/ 3950757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6509 w 11568075"/>
              <a:gd name="connsiteY4" fmla="*/ 3963571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4550 w 11568075"/>
              <a:gd name="connsiteY7" fmla="*/ 3973364 h 3974944"/>
              <a:gd name="connsiteX8" fmla="*/ 0 w 11568075"/>
              <a:gd name="connsiteY8" fmla="*/ 0 h 39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075" h="3974944">
                <a:moveTo>
                  <a:pt x="0" y="0"/>
                </a:moveTo>
                <a:lnTo>
                  <a:pt x="11568075" y="0"/>
                </a:lnTo>
                <a:lnTo>
                  <a:pt x="11568075" y="3959647"/>
                </a:lnTo>
                <a:lnTo>
                  <a:pt x="11558976" y="3973364"/>
                </a:lnTo>
                <a:lnTo>
                  <a:pt x="8148312" y="3968144"/>
                </a:lnTo>
                <a:cubicBezTo>
                  <a:pt x="8010729" y="3663100"/>
                  <a:pt x="7370642" y="2488566"/>
                  <a:pt x="5753509" y="2471828"/>
                </a:cubicBezTo>
                <a:cubicBezTo>
                  <a:pt x="4212576" y="2505170"/>
                  <a:pt x="3579692" y="3595635"/>
                  <a:pt x="3378609" y="3974944"/>
                </a:cubicBezTo>
                <a:lnTo>
                  <a:pt x="4550" y="3973364"/>
                </a:lnTo>
                <a:cubicBezTo>
                  <a:pt x="3033" y="2648909"/>
                  <a:pt x="1517" y="1324455"/>
                  <a:pt x="0" y="0"/>
                </a:cubicBezTo>
                <a:close/>
              </a:path>
            </a:pathLst>
          </a:custGeom>
        </p:spPr>
        <p:txBody>
          <a:bodyPr/>
          <a:lstStyle/>
          <a:p>
            <a:r>
              <a:rPr lang="en-US"/>
              <a:t>Click icon to add picture</a:t>
            </a:r>
            <a:endParaRPr lang="en-US" dirty="0"/>
          </a:p>
        </p:txBody>
      </p:sp>
      <p:pic>
        <p:nvPicPr>
          <p:cNvPr id="16" name="Picture 15" descr="Oregon Health Authority Logo">
            <a:extLst>
              <a:ext uri="{FF2B5EF4-FFF2-40B4-BE49-F238E27FC236}">
                <a16:creationId xmlns:a16="http://schemas.microsoft.com/office/drawing/2014/main" id="{0DF777F8-DF81-DB00-8122-B157AF2F8EEE}"/>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40974" y="3613738"/>
            <a:ext cx="2510050" cy="822116"/>
          </a:xfrm>
          <a:prstGeom prst="rect">
            <a:avLst/>
          </a:prstGeom>
        </p:spPr>
      </p:pic>
    </p:spTree>
    <p:extLst>
      <p:ext uri="{BB962C8B-B14F-4D97-AF65-F5344CB8AC3E}">
        <p14:creationId xmlns:p14="http://schemas.microsoft.com/office/powerpoint/2010/main" val="2522092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with Caption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p:nvPr>
        </p:nvSpPr>
        <p:spPr>
          <a:xfrm>
            <a:off x="635000" y="1370235"/>
            <a:ext cx="4476750" cy="46140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p:nvPr>
        </p:nvSpPr>
        <p:spPr>
          <a:xfrm>
            <a:off x="5238750" y="1370234"/>
            <a:ext cx="6312717" cy="4613995"/>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E3208C48-3163-E02B-A7D2-6010BC4C3120}"/>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7" name="Straight Connector 6">
            <a:extLst>
              <a:ext uri="{FF2B5EF4-FFF2-40B4-BE49-F238E27FC236}">
                <a16:creationId xmlns:a16="http://schemas.microsoft.com/office/drawing/2014/main" id="{E34E69C5-6D01-0C8B-63F9-FB74D6FBE2F4}"/>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662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Grid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1" y="137160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668626B0-D7F6-4CF1-8690-799314CED96C}"/>
              </a:ext>
            </a:extLst>
          </p:cNvPr>
          <p:cNvSpPr>
            <a:spLocks noGrp="1"/>
          </p:cNvSpPr>
          <p:nvPr>
            <p:ph idx="13"/>
          </p:nvPr>
        </p:nvSpPr>
        <p:spPr>
          <a:xfrm>
            <a:off x="3396342" y="137160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3" y="1371598"/>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4F797226-F7DC-4E6D-9BED-BA66AE299BE9}"/>
              </a:ext>
            </a:extLst>
          </p:cNvPr>
          <p:cNvSpPr>
            <a:spLocks noGrp="1"/>
          </p:cNvSpPr>
          <p:nvPr>
            <p:ph idx="15"/>
          </p:nvPr>
        </p:nvSpPr>
        <p:spPr>
          <a:xfrm>
            <a:off x="8919024" y="1371599"/>
            <a:ext cx="263244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6">
            <a:extLst>
              <a:ext uri="{FF2B5EF4-FFF2-40B4-BE49-F238E27FC236}">
                <a16:creationId xmlns:a16="http://schemas.microsoft.com/office/drawing/2014/main" id="{84ABAA99-B895-4492-AB15-223A81A5EC58}"/>
              </a:ext>
            </a:extLst>
          </p:cNvPr>
          <p:cNvSpPr>
            <a:spLocks noGrp="1"/>
          </p:cNvSpPr>
          <p:nvPr>
            <p:ph idx="17"/>
          </p:nvPr>
        </p:nvSpPr>
        <p:spPr>
          <a:xfrm>
            <a:off x="3396342" y="3679382"/>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8">
            <a:extLst>
              <a:ext uri="{FF2B5EF4-FFF2-40B4-BE49-F238E27FC236}">
                <a16:creationId xmlns:a16="http://schemas.microsoft.com/office/drawing/2014/main" id="{BBE9DDC7-C26C-49AA-8799-B3D54B83C8E1}"/>
              </a:ext>
            </a:extLst>
          </p:cNvPr>
          <p:cNvSpPr>
            <a:spLocks noGrp="1"/>
          </p:cNvSpPr>
          <p:nvPr>
            <p:ph idx="19"/>
          </p:nvPr>
        </p:nvSpPr>
        <p:spPr>
          <a:xfrm>
            <a:off x="8919024" y="3679381"/>
            <a:ext cx="263244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C77EBCC4-7952-1A11-E220-7E09937BA135}"/>
              </a:ext>
            </a:extLst>
          </p:cNvPr>
          <p:cNvSpPr>
            <a:spLocks noGrp="1"/>
          </p:cNvSpPr>
          <p:nvPr>
            <p:ph type="sldNum" sz="quarter" idx="20"/>
          </p:nvPr>
        </p:nvSpPr>
        <p:spPr/>
        <p:txBody>
          <a:bodyPr/>
          <a:lstStyle/>
          <a:p>
            <a:fld id="{58339581-759F-43B7-B47D-47F906F0E294}" type="slidenum">
              <a:rPr lang="en-US" smtClean="0"/>
              <a:pPr/>
              <a:t>‹#›</a:t>
            </a:fld>
            <a:endParaRPr lang="en-US" dirty="0"/>
          </a:p>
        </p:txBody>
      </p:sp>
      <p:cxnSp>
        <p:nvCxnSpPr>
          <p:cNvPr id="5" name="Straight Connector 4">
            <a:extLst>
              <a:ext uri="{FF2B5EF4-FFF2-40B4-BE49-F238E27FC236}">
                <a16:creationId xmlns:a16="http://schemas.microsoft.com/office/drawing/2014/main" id="{7C160B25-BE61-30DD-6110-3C5A8D2455CC}"/>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067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Transition Slide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95FE489-255B-2F64-1471-EBA182D07D8C}"/>
              </a:ext>
            </a:extLst>
          </p:cNvPr>
          <p:cNvSpPr>
            <a:spLocks noGrp="1"/>
          </p:cNvSpPr>
          <p:nvPr>
            <p:ph type="ctrTitle" hasCustomPrompt="1"/>
          </p:nvPr>
        </p:nvSpPr>
        <p:spPr>
          <a:xfrm>
            <a:off x="946484" y="3985901"/>
            <a:ext cx="10299032" cy="2379458"/>
          </a:xfrm>
          <a:prstGeom prst="rect">
            <a:avLst/>
          </a:prstGeom>
        </p:spPr>
        <p:txBody>
          <a:bodyPr anchor="ctr">
            <a:normAutofit/>
          </a:bodyPr>
          <a:lstStyle>
            <a:lvl1pPr algn="ctr">
              <a:defRPr sz="4700" b="1" baseline="0">
                <a:solidFill>
                  <a:srgbClr val="142850"/>
                </a:solidFill>
                <a:latin typeface="Arial" panose="020B0604020202020204" pitchFamily="34" charset="0"/>
                <a:cs typeface="Arial" panose="020B0604020202020204" pitchFamily="34" charset="0"/>
              </a:defRPr>
            </a:lvl1pPr>
          </a:lstStyle>
          <a:p>
            <a:r>
              <a:rPr lang="en-US" dirty="0"/>
              <a:t>Section/Transition Slide 1</a:t>
            </a:r>
          </a:p>
        </p:txBody>
      </p:sp>
      <p:sp>
        <p:nvSpPr>
          <p:cNvPr id="14" name="Picture Placeholder 9" descr="Add image description">
            <a:extLst>
              <a:ext uri="{FF2B5EF4-FFF2-40B4-BE49-F238E27FC236}">
                <a16:creationId xmlns:a16="http://schemas.microsoft.com/office/drawing/2014/main" id="{509CB15F-F41C-0BC0-5413-49E643214301}"/>
              </a:ext>
            </a:extLst>
          </p:cNvPr>
          <p:cNvSpPr>
            <a:spLocks noGrp="1"/>
          </p:cNvSpPr>
          <p:nvPr>
            <p:ph type="pic" sz="quarter" idx="15"/>
          </p:nvPr>
        </p:nvSpPr>
        <p:spPr>
          <a:xfrm>
            <a:off x="956380" y="2055783"/>
            <a:ext cx="3392999" cy="1712913"/>
          </a:xfrm>
        </p:spPr>
        <p:txBody>
          <a:bodyPr/>
          <a:lstStyle/>
          <a:p>
            <a:r>
              <a:rPr lang="en-US"/>
              <a:t>Click icon to add picture</a:t>
            </a:r>
            <a:endParaRPr lang="en-US" dirty="0"/>
          </a:p>
        </p:txBody>
      </p:sp>
      <p:sp>
        <p:nvSpPr>
          <p:cNvPr id="15" name="Picture Placeholder 9" descr="Add image description">
            <a:extLst>
              <a:ext uri="{FF2B5EF4-FFF2-40B4-BE49-F238E27FC236}">
                <a16:creationId xmlns:a16="http://schemas.microsoft.com/office/drawing/2014/main" id="{09DC628C-DC25-BF64-56A6-A9B05019E16C}"/>
              </a:ext>
            </a:extLst>
          </p:cNvPr>
          <p:cNvSpPr>
            <a:spLocks noGrp="1"/>
          </p:cNvSpPr>
          <p:nvPr>
            <p:ph type="pic" sz="quarter" idx="16"/>
          </p:nvPr>
        </p:nvSpPr>
        <p:spPr>
          <a:xfrm>
            <a:off x="4398941" y="2056022"/>
            <a:ext cx="3392999" cy="1712913"/>
          </a:xfrm>
        </p:spPr>
        <p:txBody>
          <a:bodyPr/>
          <a:lstStyle/>
          <a:p>
            <a:r>
              <a:rPr lang="en-US"/>
              <a:t>Click icon to add picture</a:t>
            </a:r>
          </a:p>
        </p:txBody>
      </p:sp>
      <p:sp>
        <p:nvSpPr>
          <p:cNvPr id="16" name="Picture Placeholder 9" descr="Add image description">
            <a:extLst>
              <a:ext uri="{FF2B5EF4-FFF2-40B4-BE49-F238E27FC236}">
                <a16:creationId xmlns:a16="http://schemas.microsoft.com/office/drawing/2014/main" id="{ACA2A5F4-FE2E-7744-DE6C-DD413AA81BE2}"/>
              </a:ext>
            </a:extLst>
          </p:cNvPr>
          <p:cNvSpPr>
            <a:spLocks noGrp="1"/>
          </p:cNvSpPr>
          <p:nvPr>
            <p:ph type="pic" sz="quarter" idx="17"/>
          </p:nvPr>
        </p:nvSpPr>
        <p:spPr>
          <a:xfrm>
            <a:off x="7841502" y="2056260"/>
            <a:ext cx="3392999" cy="1712913"/>
          </a:xfrm>
        </p:spPr>
        <p:txBody>
          <a:bodyPr/>
          <a:lstStyle/>
          <a:p>
            <a:r>
              <a:rPr lang="en-US"/>
              <a:t>Click icon to add picture</a:t>
            </a:r>
            <a:endParaRPr lang="en-US" dirty="0"/>
          </a:p>
        </p:txBody>
      </p:sp>
      <p:pic>
        <p:nvPicPr>
          <p:cNvPr id="7" name="Picture 6" descr="Oregon Health Authority Logo">
            <a:extLst>
              <a:ext uri="{FF2B5EF4-FFF2-40B4-BE49-F238E27FC236}">
                <a16:creationId xmlns:a16="http://schemas.microsoft.com/office/drawing/2014/main" id="{23FF35BD-9A83-E913-5004-F5A4933273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5917" y="619897"/>
            <a:ext cx="3042068" cy="996370"/>
          </a:xfrm>
          <a:prstGeom prst="rect">
            <a:avLst/>
          </a:prstGeom>
        </p:spPr>
      </p:pic>
      <p:sp>
        <p:nvSpPr>
          <p:cNvPr id="2" name="Slide Number Placeholder 1">
            <a:extLst>
              <a:ext uri="{FF2B5EF4-FFF2-40B4-BE49-F238E27FC236}">
                <a16:creationId xmlns:a16="http://schemas.microsoft.com/office/drawing/2014/main" id="{B2875CDC-4DCE-C088-CD99-85F7FFF4DABE}"/>
              </a:ext>
            </a:extLst>
          </p:cNvPr>
          <p:cNvSpPr>
            <a:spLocks noGrp="1"/>
          </p:cNvSpPr>
          <p:nvPr>
            <p:ph type="sldNum" sz="quarter" idx="18"/>
          </p:nvPr>
        </p:nvSpPr>
        <p:spPr/>
        <p:txBody>
          <a:bodyPr/>
          <a:lstStyle/>
          <a:p>
            <a:fld id="{58339581-759F-43B7-B47D-47F906F0E294}" type="slidenum">
              <a:rPr lang="en-US" smtClean="0"/>
              <a:pPr/>
              <a:t>‹#›</a:t>
            </a:fld>
            <a:endParaRPr lang="en-US" dirty="0"/>
          </a:p>
        </p:txBody>
      </p:sp>
      <p:sp>
        <p:nvSpPr>
          <p:cNvPr id="4" name="Freeform: Shape 3">
            <a:extLst>
              <a:ext uri="{FF2B5EF4-FFF2-40B4-BE49-F238E27FC236}">
                <a16:creationId xmlns:a16="http://schemas.microsoft.com/office/drawing/2014/main" id="{9753263D-1FF9-B4E5-81A0-BE4658180388}"/>
              </a:ext>
              <a:ext uri="{C183D7F6-B498-43B3-948B-1728B52AA6E4}">
                <adec:decorative xmlns:adec="http://schemas.microsoft.com/office/drawing/2017/decorative" val="1"/>
              </a:ext>
            </a:extLst>
          </p:cNvPr>
          <p:cNvSpPr/>
          <p:nvPr userDrawn="1"/>
        </p:nvSpPr>
        <p:spPr>
          <a:xfrm>
            <a:off x="1" y="1069495"/>
            <a:ext cx="12191999" cy="533401"/>
          </a:xfrm>
          <a:custGeom>
            <a:avLst/>
            <a:gdLst>
              <a:gd name="connsiteX0" fmla="*/ 7778841 w 12191999"/>
              <a:gd name="connsiteY0" fmla="*/ 0 h 533401"/>
              <a:gd name="connsiteX1" fmla="*/ 12191999 w 12191999"/>
              <a:gd name="connsiteY1" fmla="*/ 0 h 533401"/>
              <a:gd name="connsiteX2" fmla="*/ 12191999 w 12191999"/>
              <a:gd name="connsiteY2" fmla="*/ 533401 h 533401"/>
              <a:gd name="connsiteX3" fmla="*/ 7730753 w 12191999"/>
              <a:gd name="connsiteY3" fmla="*/ 533401 h 533401"/>
              <a:gd name="connsiteX4" fmla="*/ 7744993 w 12191999"/>
              <a:gd name="connsiteY4" fmla="*/ 507166 h 533401"/>
              <a:gd name="connsiteX5" fmla="*/ 7807196 w 12191999"/>
              <a:gd name="connsiteY5" fmla="*/ 199064 h 533401"/>
              <a:gd name="connsiteX6" fmla="*/ 7791115 w 12191999"/>
              <a:gd name="connsiteY6" fmla="*/ 39542 h 533401"/>
              <a:gd name="connsiteX7" fmla="*/ 0 w 12191999"/>
              <a:gd name="connsiteY7" fmla="*/ 0 h 533401"/>
              <a:gd name="connsiteX8" fmla="*/ 4441397 w 12191999"/>
              <a:gd name="connsiteY8" fmla="*/ 0 h 533401"/>
              <a:gd name="connsiteX9" fmla="*/ 4429123 w 12191999"/>
              <a:gd name="connsiteY9" fmla="*/ 39542 h 533401"/>
              <a:gd name="connsiteX10" fmla="*/ 4413041 w 12191999"/>
              <a:gd name="connsiteY10" fmla="*/ 199064 h 533401"/>
              <a:gd name="connsiteX11" fmla="*/ 4475244 w 12191999"/>
              <a:gd name="connsiteY11" fmla="*/ 507166 h 533401"/>
              <a:gd name="connsiteX12" fmla="*/ 4489484 w 12191999"/>
              <a:gd name="connsiteY12" fmla="*/ 533401 h 533401"/>
              <a:gd name="connsiteX13" fmla="*/ 0 w 12191999"/>
              <a:gd name="connsiteY13" fmla="*/ 533401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533401">
                <a:moveTo>
                  <a:pt x="7778841" y="0"/>
                </a:moveTo>
                <a:lnTo>
                  <a:pt x="12191999" y="0"/>
                </a:lnTo>
                <a:lnTo>
                  <a:pt x="12191999" y="533401"/>
                </a:lnTo>
                <a:lnTo>
                  <a:pt x="7730753" y="533401"/>
                </a:lnTo>
                <a:lnTo>
                  <a:pt x="7744993" y="507166"/>
                </a:lnTo>
                <a:cubicBezTo>
                  <a:pt x="7785047" y="412468"/>
                  <a:pt x="7807196" y="308353"/>
                  <a:pt x="7807196" y="199064"/>
                </a:cubicBezTo>
                <a:cubicBezTo>
                  <a:pt x="7807196" y="144420"/>
                  <a:pt x="7801659" y="91069"/>
                  <a:pt x="7791115" y="39542"/>
                </a:cubicBezTo>
                <a:close/>
                <a:moveTo>
                  <a:pt x="0" y="0"/>
                </a:moveTo>
                <a:lnTo>
                  <a:pt x="4441397" y="0"/>
                </a:lnTo>
                <a:lnTo>
                  <a:pt x="4429123" y="39542"/>
                </a:lnTo>
                <a:cubicBezTo>
                  <a:pt x="4418579" y="91069"/>
                  <a:pt x="4413041" y="144420"/>
                  <a:pt x="4413041" y="199064"/>
                </a:cubicBezTo>
                <a:cubicBezTo>
                  <a:pt x="4413041" y="308353"/>
                  <a:pt x="4435190" y="412468"/>
                  <a:pt x="4475244" y="507166"/>
                </a:cubicBezTo>
                <a:lnTo>
                  <a:pt x="4489484" y="533401"/>
                </a:lnTo>
                <a:lnTo>
                  <a:pt x="0" y="533401"/>
                </a:ln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err="1"/>
          </a:p>
        </p:txBody>
      </p:sp>
    </p:spTree>
    <p:extLst>
      <p:ext uri="{BB962C8B-B14F-4D97-AF65-F5344CB8AC3E}">
        <p14:creationId xmlns:p14="http://schemas.microsoft.com/office/powerpoint/2010/main" val="3603847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ection/Transition Slide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C50667-808E-ACC9-B3BD-E4713FBB29F0}"/>
              </a:ext>
            </a:extLst>
          </p:cNvPr>
          <p:cNvSpPr>
            <a:spLocks noGrp="1"/>
          </p:cNvSpPr>
          <p:nvPr>
            <p:ph type="ctrTitle" hasCustomPrompt="1"/>
          </p:nvPr>
        </p:nvSpPr>
        <p:spPr>
          <a:xfrm>
            <a:off x="946484" y="3413938"/>
            <a:ext cx="10299032" cy="2533433"/>
          </a:xfrm>
          <a:prstGeom prst="rect">
            <a:avLst/>
          </a:prstGeom>
        </p:spPr>
        <p:txBody>
          <a:bodyPr anchor="ctr">
            <a:normAutofit/>
          </a:bodyPr>
          <a:lstStyle>
            <a:lvl1pPr algn="ctr">
              <a:defRPr sz="4700" b="1" baseline="0">
                <a:solidFill>
                  <a:srgbClr val="142850"/>
                </a:solidFill>
                <a:latin typeface="Arial" panose="020B0604020202020204" pitchFamily="34" charset="0"/>
                <a:cs typeface="Arial" panose="020B0604020202020204" pitchFamily="34" charset="0"/>
              </a:defRPr>
            </a:lvl1pPr>
          </a:lstStyle>
          <a:p>
            <a:r>
              <a:rPr lang="en-US" dirty="0"/>
              <a:t>Section/Transition Slide 2</a:t>
            </a:r>
          </a:p>
        </p:txBody>
      </p:sp>
      <p:pic>
        <p:nvPicPr>
          <p:cNvPr id="8" name="Picture 7" descr="Oregon Health Authority Logo">
            <a:extLst>
              <a:ext uri="{FF2B5EF4-FFF2-40B4-BE49-F238E27FC236}">
                <a16:creationId xmlns:a16="http://schemas.microsoft.com/office/drawing/2014/main" id="{900FDBF4-91EE-4271-1C49-F05CE21769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4911" y="925681"/>
            <a:ext cx="5342130" cy="1749710"/>
          </a:xfrm>
          <a:prstGeom prst="rect">
            <a:avLst/>
          </a:prstGeom>
        </p:spPr>
      </p:pic>
      <p:sp>
        <p:nvSpPr>
          <p:cNvPr id="2" name="Slide Number Placeholder 1">
            <a:extLst>
              <a:ext uri="{FF2B5EF4-FFF2-40B4-BE49-F238E27FC236}">
                <a16:creationId xmlns:a16="http://schemas.microsoft.com/office/drawing/2014/main" id="{6B026B29-4A8A-C616-41AC-00F0855302DC}"/>
              </a:ext>
            </a:extLst>
          </p:cNvPr>
          <p:cNvSpPr>
            <a:spLocks noGrp="1"/>
          </p:cNvSpPr>
          <p:nvPr>
            <p:ph type="sldNum" sz="quarter" idx="10"/>
          </p:nvPr>
        </p:nvSpPr>
        <p:spPr/>
        <p:txBody>
          <a:bodyPr/>
          <a:lstStyle/>
          <a:p>
            <a:fld id="{58339581-759F-43B7-B47D-47F906F0E294}" type="slidenum">
              <a:rPr lang="en-US" smtClean="0"/>
              <a:pPr/>
              <a:t>‹#›</a:t>
            </a:fld>
            <a:endParaRPr lang="en-US" dirty="0"/>
          </a:p>
        </p:txBody>
      </p:sp>
      <p:sp>
        <p:nvSpPr>
          <p:cNvPr id="7" name="Freeform: Shape 6">
            <a:extLst>
              <a:ext uri="{FF2B5EF4-FFF2-40B4-BE49-F238E27FC236}">
                <a16:creationId xmlns:a16="http://schemas.microsoft.com/office/drawing/2014/main" id="{EFCC09E6-FD23-1D3A-6232-CC56144BD46E}"/>
              </a:ext>
              <a:ext uri="{C183D7F6-B498-43B3-948B-1728B52AA6E4}">
                <adec:decorative xmlns:adec="http://schemas.microsoft.com/office/drawing/2017/decorative" val="1"/>
              </a:ext>
            </a:extLst>
          </p:cNvPr>
          <p:cNvSpPr/>
          <p:nvPr userDrawn="1"/>
        </p:nvSpPr>
        <p:spPr>
          <a:xfrm>
            <a:off x="-737" y="1714801"/>
            <a:ext cx="12192737" cy="933949"/>
          </a:xfrm>
          <a:custGeom>
            <a:avLst/>
            <a:gdLst>
              <a:gd name="connsiteX0" fmla="*/ 9151699 w 12192000"/>
              <a:gd name="connsiteY0" fmla="*/ 0 h 931130"/>
              <a:gd name="connsiteX1" fmla="*/ 12192000 w 12192000"/>
              <a:gd name="connsiteY1" fmla="*/ 0 h 931130"/>
              <a:gd name="connsiteX2" fmla="*/ 12192000 w 12192000"/>
              <a:gd name="connsiteY2" fmla="*/ 931130 h 931130"/>
              <a:gd name="connsiteX3" fmla="*/ 9079495 w 12192000"/>
              <a:gd name="connsiteY3" fmla="*/ 931130 h 931130"/>
              <a:gd name="connsiteX4" fmla="*/ 9092191 w 12192000"/>
              <a:gd name="connsiteY4" fmla="*/ 904776 h 931130"/>
              <a:gd name="connsiteX5" fmla="*/ 9202875 w 12192000"/>
              <a:gd name="connsiteY5" fmla="*/ 356536 h 931130"/>
              <a:gd name="connsiteX6" fmla="*/ 9174260 w 12192000"/>
              <a:gd name="connsiteY6" fmla="*/ 72680 h 931130"/>
              <a:gd name="connsiteX7" fmla="*/ 0 w 12192000"/>
              <a:gd name="connsiteY7" fmla="*/ 0 h 931130"/>
              <a:gd name="connsiteX8" fmla="*/ 3213648 w 12192000"/>
              <a:gd name="connsiteY8" fmla="*/ 0 h 931130"/>
              <a:gd name="connsiteX9" fmla="*/ 3191086 w 12192000"/>
              <a:gd name="connsiteY9" fmla="*/ 72680 h 931130"/>
              <a:gd name="connsiteX10" fmla="*/ 3162471 w 12192000"/>
              <a:gd name="connsiteY10" fmla="*/ 356536 h 931130"/>
              <a:gd name="connsiteX11" fmla="*/ 3273156 w 12192000"/>
              <a:gd name="connsiteY11" fmla="*/ 904776 h 931130"/>
              <a:gd name="connsiteX12" fmla="*/ 3285851 w 12192000"/>
              <a:gd name="connsiteY12" fmla="*/ 931130 h 931130"/>
              <a:gd name="connsiteX13" fmla="*/ 0 w 12192000"/>
              <a:gd name="connsiteY13" fmla="*/ 931130 h 931130"/>
              <a:gd name="connsiteX0" fmla="*/ 9151699 w 12192000"/>
              <a:gd name="connsiteY0" fmla="*/ 6350 h 937480"/>
              <a:gd name="connsiteX1" fmla="*/ 12192000 w 12192000"/>
              <a:gd name="connsiteY1" fmla="*/ 6350 h 937480"/>
              <a:gd name="connsiteX2" fmla="*/ 12192000 w 12192000"/>
              <a:gd name="connsiteY2" fmla="*/ 937480 h 937480"/>
              <a:gd name="connsiteX3" fmla="*/ 9079495 w 12192000"/>
              <a:gd name="connsiteY3" fmla="*/ 937480 h 937480"/>
              <a:gd name="connsiteX4" fmla="*/ 9092191 w 12192000"/>
              <a:gd name="connsiteY4" fmla="*/ 911126 h 937480"/>
              <a:gd name="connsiteX5" fmla="*/ 9202875 w 12192000"/>
              <a:gd name="connsiteY5" fmla="*/ 362886 h 937480"/>
              <a:gd name="connsiteX6" fmla="*/ 9174260 w 12192000"/>
              <a:gd name="connsiteY6" fmla="*/ 79030 h 937480"/>
              <a:gd name="connsiteX7" fmla="*/ 9151699 w 12192000"/>
              <a:gd name="connsiteY7" fmla="*/ 6350 h 937480"/>
              <a:gd name="connsiteX8" fmla="*/ 38100 w 12192000"/>
              <a:gd name="connsiteY8" fmla="*/ 0 h 937480"/>
              <a:gd name="connsiteX9" fmla="*/ 3213648 w 12192000"/>
              <a:gd name="connsiteY9" fmla="*/ 6350 h 937480"/>
              <a:gd name="connsiteX10" fmla="*/ 3191086 w 12192000"/>
              <a:gd name="connsiteY10" fmla="*/ 79030 h 937480"/>
              <a:gd name="connsiteX11" fmla="*/ 3162471 w 12192000"/>
              <a:gd name="connsiteY11" fmla="*/ 362886 h 937480"/>
              <a:gd name="connsiteX12" fmla="*/ 3273156 w 12192000"/>
              <a:gd name="connsiteY12" fmla="*/ 911126 h 937480"/>
              <a:gd name="connsiteX13" fmla="*/ 3285851 w 12192000"/>
              <a:gd name="connsiteY13" fmla="*/ 937480 h 937480"/>
              <a:gd name="connsiteX14" fmla="*/ 0 w 12192000"/>
              <a:gd name="connsiteY14" fmla="*/ 937480 h 937480"/>
              <a:gd name="connsiteX15" fmla="*/ 38100 w 12192000"/>
              <a:gd name="connsiteY15" fmla="*/ 0 h 937480"/>
              <a:gd name="connsiteX0" fmla="*/ 9113599 w 12153900"/>
              <a:gd name="connsiteY0" fmla="*/ 6350 h 937480"/>
              <a:gd name="connsiteX1" fmla="*/ 12153900 w 12153900"/>
              <a:gd name="connsiteY1" fmla="*/ 6350 h 937480"/>
              <a:gd name="connsiteX2" fmla="*/ 12153900 w 12153900"/>
              <a:gd name="connsiteY2" fmla="*/ 937480 h 937480"/>
              <a:gd name="connsiteX3" fmla="*/ 9041395 w 12153900"/>
              <a:gd name="connsiteY3" fmla="*/ 937480 h 937480"/>
              <a:gd name="connsiteX4" fmla="*/ 9054091 w 12153900"/>
              <a:gd name="connsiteY4" fmla="*/ 911126 h 937480"/>
              <a:gd name="connsiteX5" fmla="*/ 9164775 w 12153900"/>
              <a:gd name="connsiteY5" fmla="*/ 362886 h 937480"/>
              <a:gd name="connsiteX6" fmla="*/ 9136160 w 12153900"/>
              <a:gd name="connsiteY6" fmla="*/ 79030 h 937480"/>
              <a:gd name="connsiteX7" fmla="*/ 9113599 w 12153900"/>
              <a:gd name="connsiteY7" fmla="*/ 6350 h 937480"/>
              <a:gd name="connsiteX8" fmla="*/ 0 w 12153900"/>
              <a:gd name="connsiteY8" fmla="*/ 0 h 937480"/>
              <a:gd name="connsiteX9" fmla="*/ 3175548 w 12153900"/>
              <a:gd name="connsiteY9" fmla="*/ 6350 h 937480"/>
              <a:gd name="connsiteX10" fmla="*/ 3152986 w 12153900"/>
              <a:gd name="connsiteY10" fmla="*/ 79030 h 937480"/>
              <a:gd name="connsiteX11" fmla="*/ 3124371 w 12153900"/>
              <a:gd name="connsiteY11" fmla="*/ 362886 h 937480"/>
              <a:gd name="connsiteX12" fmla="*/ 3235056 w 12153900"/>
              <a:gd name="connsiteY12" fmla="*/ 911126 h 937480"/>
              <a:gd name="connsiteX13" fmla="*/ 3247751 w 12153900"/>
              <a:gd name="connsiteY13" fmla="*/ 937480 h 937480"/>
              <a:gd name="connsiteX14" fmla="*/ 12700 w 12153900"/>
              <a:gd name="connsiteY14" fmla="*/ 931130 h 937480"/>
              <a:gd name="connsiteX15" fmla="*/ 0 w 12153900"/>
              <a:gd name="connsiteY15" fmla="*/ 0 h 937480"/>
              <a:gd name="connsiteX0" fmla="*/ 9119949 w 12160250"/>
              <a:gd name="connsiteY0" fmla="*/ 6350 h 937480"/>
              <a:gd name="connsiteX1" fmla="*/ 12160250 w 12160250"/>
              <a:gd name="connsiteY1" fmla="*/ 6350 h 937480"/>
              <a:gd name="connsiteX2" fmla="*/ 12160250 w 12160250"/>
              <a:gd name="connsiteY2" fmla="*/ 937480 h 937480"/>
              <a:gd name="connsiteX3" fmla="*/ 9047745 w 12160250"/>
              <a:gd name="connsiteY3" fmla="*/ 937480 h 937480"/>
              <a:gd name="connsiteX4" fmla="*/ 9060441 w 12160250"/>
              <a:gd name="connsiteY4" fmla="*/ 911126 h 937480"/>
              <a:gd name="connsiteX5" fmla="*/ 9171125 w 12160250"/>
              <a:gd name="connsiteY5" fmla="*/ 362886 h 937480"/>
              <a:gd name="connsiteX6" fmla="*/ 9142510 w 12160250"/>
              <a:gd name="connsiteY6" fmla="*/ 79030 h 937480"/>
              <a:gd name="connsiteX7" fmla="*/ 9119949 w 12160250"/>
              <a:gd name="connsiteY7" fmla="*/ 6350 h 937480"/>
              <a:gd name="connsiteX8" fmla="*/ 6350 w 12160250"/>
              <a:gd name="connsiteY8" fmla="*/ 0 h 937480"/>
              <a:gd name="connsiteX9" fmla="*/ 3181898 w 12160250"/>
              <a:gd name="connsiteY9" fmla="*/ 6350 h 937480"/>
              <a:gd name="connsiteX10" fmla="*/ 3159336 w 12160250"/>
              <a:gd name="connsiteY10" fmla="*/ 79030 h 937480"/>
              <a:gd name="connsiteX11" fmla="*/ 3130721 w 12160250"/>
              <a:gd name="connsiteY11" fmla="*/ 362886 h 937480"/>
              <a:gd name="connsiteX12" fmla="*/ 3241406 w 12160250"/>
              <a:gd name="connsiteY12" fmla="*/ 911126 h 937480"/>
              <a:gd name="connsiteX13" fmla="*/ 3254101 w 12160250"/>
              <a:gd name="connsiteY13" fmla="*/ 937480 h 937480"/>
              <a:gd name="connsiteX14" fmla="*/ 0 w 12160250"/>
              <a:gd name="connsiteY14" fmla="*/ 931130 h 937480"/>
              <a:gd name="connsiteX15" fmla="*/ 6350 w 12160250"/>
              <a:gd name="connsiteY15" fmla="*/ 0 h 937480"/>
              <a:gd name="connsiteX0" fmla="*/ 9127722 w 12168023"/>
              <a:gd name="connsiteY0" fmla="*/ 2819 h 933949"/>
              <a:gd name="connsiteX1" fmla="*/ 12168023 w 12168023"/>
              <a:gd name="connsiteY1" fmla="*/ 2819 h 933949"/>
              <a:gd name="connsiteX2" fmla="*/ 12168023 w 12168023"/>
              <a:gd name="connsiteY2" fmla="*/ 933949 h 933949"/>
              <a:gd name="connsiteX3" fmla="*/ 9055518 w 12168023"/>
              <a:gd name="connsiteY3" fmla="*/ 933949 h 933949"/>
              <a:gd name="connsiteX4" fmla="*/ 9068214 w 12168023"/>
              <a:gd name="connsiteY4" fmla="*/ 907595 h 933949"/>
              <a:gd name="connsiteX5" fmla="*/ 9178898 w 12168023"/>
              <a:gd name="connsiteY5" fmla="*/ 359355 h 933949"/>
              <a:gd name="connsiteX6" fmla="*/ 9150283 w 12168023"/>
              <a:gd name="connsiteY6" fmla="*/ 75499 h 933949"/>
              <a:gd name="connsiteX7" fmla="*/ 9127722 w 12168023"/>
              <a:gd name="connsiteY7" fmla="*/ 2819 h 933949"/>
              <a:gd name="connsiteX8" fmla="*/ 0 w 12168023"/>
              <a:gd name="connsiteY8" fmla="*/ 0 h 933949"/>
              <a:gd name="connsiteX9" fmla="*/ 3189671 w 12168023"/>
              <a:gd name="connsiteY9" fmla="*/ 2819 h 933949"/>
              <a:gd name="connsiteX10" fmla="*/ 3167109 w 12168023"/>
              <a:gd name="connsiteY10" fmla="*/ 75499 h 933949"/>
              <a:gd name="connsiteX11" fmla="*/ 3138494 w 12168023"/>
              <a:gd name="connsiteY11" fmla="*/ 359355 h 933949"/>
              <a:gd name="connsiteX12" fmla="*/ 3249179 w 12168023"/>
              <a:gd name="connsiteY12" fmla="*/ 907595 h 933949"/>
              <a:gd name="connsiteX13" fmla="*/ 3261874 w 12168023"/>
              <a:gd name="connsiteY13" fmla="*/ 933949 h 933949"/>
              <a:gd name="connsiteX14" fmla="*/ 7773 w 12168023"/>
              <a:gd name="connsiteY14" fmla="*/ 927599 h 933949"/>
              <a:gd name="connsiteX15" fmla="*/ 0 w 12168023"/>
              <a:gd name="connsiteY15" fmla="*/ 0 h 933949"/>
              <a:gd name="connsiteX0" fmla="*/ 9120661 w 12160962"/>
              <a:gd name="connsiteY0" fmla="*/ 2819 h 933949"/>
              <a:gd name="connsiteX1" fmla="*/ 12160962 w 12160962"/>
              <a:gd name="connsiteY1" fmla="*/ 2819 h 933949"/>
              <a:gd name="connsiteX2" fmla="*/ 12160962 w 12160962"/>
              <a:gd name="connsiteY2" fmla="*/ 933949 h 933949"/>
              <a:gd name="connsiteX3" fmla="*/ 9048457 w 12160962"/>
              <a:gd name="connsiteY3" fmla="*/ 933949 h 933949"/>
              <a:gd name="connsiteX4" fmla="*/ 9061153 w 12160962"/>
              <a:gd name="connsiteY4" fmla="*/ 907595 h 933949"/>
              <a:gd name="connsiteX5" fmla="*/ 9171837 w 12160962"/>
              <a:gd name="connsiteY5" fmla="*/ 359355 h 933949"/>
              <a:gd name="connsiteX6" fmla="*/ 9143222 w 12160962"/>
              <a:gd name="connsiteY6" fmla="*/ 75499 h 933949"/>
              <a:gd name="connsiteX7" fmla="*/ 9120661 w 12160962"/>
              <a:gd name="connsiteY7" fmla="*/ 2819 h 933949"/>
              <a:gd name="connsiteX8" fmla="*/ 0 w 12160962"/>
              <a:gd name="connsiteY8" fmla="*/ 0 h 933949"/>
              <a:gd name="connsiteX9" fmla="*/ 3182610 w 12160962"/>
              <a:gd name="connsiteY9" fmla="*/ 2819 h 933949"/>
              <a:gd name="connsiteX10" fmla="*/ 3160048 w 12160962"/>
              <a:gd name="connsiteY10" fmla="*/ 75499 h 933949"/>
              <a:gd name="connsiteX11" fmla="*/ 3131433 w 12160962"/>
              <a:gd name="connsiteY11" fmla="*/ 359355 h 933949"/>
              <a:gd name="connsiteX12" fmla="*/ 3242118 w 12160962"/>
              <a:gd name="connsiteY12" fmla="*/ 907595 h 933949"/>
              <a:gd name="connsiteX13" fmla="*/ 3254813 w 12160962"/>
              <a:gd name="connsiteY13" fmla="*/ 933949 h 933949"/>
              <a:gd name="connsiteX14" fmla="*/ 712 w 12160962"/>
              <a:gd name="connsiteY14" fmla="*/ 927599 h 933949"/>
              <a:gd name="connsiteX15" fmla="*/ 0 w 12160962"/>
              <a:gd name="connsiteY15" fmla="*/ 0 h 933949"/>
              <a:gd name="connsiteX0" fmla="*/ 9120661 w 12192737"/>
              <a:gd name="connsiteY0" fmla="*/ 2819 h 933949"/>
              <a:gd name="connsiteX1" fmla="*/ 12192737 w 12192737"/>
              <a:gd name="connsiteY1" fmla="*/ 2819 h 933949"/>
              <a:gd name="connsiteX2" fmla="*/ 12160962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 name="connsiteX0" fmla="*/ 9120661 w 12192737"/>
              <a:gd name="connsiteY0" fmla="*/ 2819 h 933949"/>
              <a:gd name="connsiteX1" fmla="*/ 12192737 w 12192737"/>
              <a:gd name="connsiteY1" fmla="*/ 2819 h 933949"/>
              <a:gd name="connsiteX2" fmla="*/ 12189206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737" h="933949">
                <a:moveTo>
                  <a:pt x="9120661" y="2819"/>
                </a:moveTo>
                <a:lnTo>
                  <a:pt x="12192737" y="2819"/>
                </a:lnTo>
                <a:lnTo>
                  <a:pt x="12189206" y="933949"/>
                </a:lnTo>
                <a:lnTo>
                  <a:pt x="9048457" y="933949"/>
                </a:lnTo>
                <a:lnTo>
                  <a:pt x="9061153" y="907595"/>
                </a:lnTo>
                <a:cubicBezTo>
                  <a:pt x="9132425" y="739088"/>
                  <a:pt x="9171837" y="553824"/>
                  <a:pt x="9171837" y="359355"/>
                </a:cubicBezTo>
                <a:cubicBezTo>
                  <a:pt x="9171837" y="262121"/>
                  <a:pt x="9161984" y="167187"/>
                  <a:pt x="9143222" y="75499"/>
                </a:cubicBezTo>
                <a:lnTo>
                  <a:pt x="9120661" y="2819"/>
                </a:lnTo>
                <a:close/>
                <a:moveTo>
                  <a:pt x="0" y="0"/>
                </a:moveTo>
                <a:lnTo>
                  <a:pt x="3182610" y="2819"/>
                </a:lnTo>
                <a:lnTo>
                  <a:pt x="3160048" y="75499"/>
                </a:lnTo>
                <a:cubicBezTo>
                  <a:pt x="3141286" y="167187"/>
                  <a:pt x="3131433" y="262121"/>
                  <a:pt x="3131433" y="359355"/>
                </a:cubicBezTo>
                <a:cubicBezTo>
                  <a:pt x="3131433" y="553824"/>
                  <a:pt x="3170845" y="739088"/>
                  <a:pt x="3242118" y="907595"/>
                </a:cubicBezTo>
                <a:lnTo>
                  <a:pt x="3254813" y="933949"/>
                </a:lnTo>
                <a:lnTo>
                  <a:pt x="712" y="927599"/>
                </a:lnTo>
                <a:cubicBezTo>
                  <a:pt x="712" y="617222"/>
                  <a:pt x="0" y="310377"/>
                  <a:pt x="0" y="0"/>
                </a:cubicBez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Tree>
    <p:extLst>
      <p:ext uri="{BB962C8B-B14F-4D97-AF65-F5344CB8AC3E}">
        <p14:creationId xmlns:p14="http://schemas.microsoft.com/office/powerpoint/2010/main" val="1324248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Section/Transition Slide 3">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772F629B-4BD0-EC87-B20E-DFD8DCF67090}"/>
              </a:ext>
              <a:ext uri="{C183D7F6-B498-43B3-948B-1728B52AA6E4}">
                <adec:decorative xmlns:adec="http://schemas.microsoft.com/office/drawing/2017/decorative" val="1"/>
              </a:ext>
            </a:extLst>
          </p:cNvPr>
          <p:cNvSpPr/>
          <p:nvPr userDrawn="1"/>
        </p:nvSpPr>
        <p:spPr>
          <a:xfrm>
            <a:off x="352067" y="4251810"/>
            <a:ext cx="3390178" cy="341992"/>
          </a:xfrm>
          <a:custGeom>
            <a:avLst/>
            <a:gdLst>
              <a:gd name="connsiteX0" fmla="*/ 0 w 3390178"/>
              <a:gd name="connsiteY0" fmla="*/ 0 h 341992"/>
              <a:gd name="connsiteX1" fmla="*/ 3390178 w 3390178"/>
              <a:gd name="connsiteY1" fmla="*/ 0 h 341992"/>
              <a:gd name="connsiteX2" fmla="*/ 3341235 w 3390178"/>
              <a:gd name="connsiteY2" fmla="*/ 107556 h 341992"/>
              <a:gd name="connsiteX3" fmla="*/ 3271435 w 3390178"/>
              <a:gd name="connsiteY3" fmla="*/ 300964 h 341992"/>
              <a:gd name="connsiteX4" fmla="*/ 3260729 w 3390178"/>
              <a:gd name="connsiteY4" fmla="*/ 341992 h 341992"/>
              <a:gd name="connsiteX5" fmla="*/ 0 w 3390178"/>
              <a:gd name="connsiteY5" fmla="*/ 341992 h 341992"/>
              <a:gd name="connsiteX6" fmla="*/ 0 w 3390178"/>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178" h="341992">
                <a:moveTo>
                  <a:pt x="0" y="0"/>
                </a:moveTo>
                <a:lnTo>
                  <a:pt x="3390178" y="0"/>
                </a:lnTo>
                <a:lnTo>
                  <a:pt x="3341235" y="107556"/>
                </a:lnTo>
                <a:cubicBezTo>
                  <a:pt x="3315459" y="170825"/>
                  <a:pt x="3292153" y="235333"/>
                  <a:pt x="3271435" y="300964"/>
                </a:cubicBezTo>
                <a:lnTo>
                  <a:pt x="3260729" y="341992"/>
                </a:lnTo>
                <a:lnTo>
                  <a:pt x="0" y="341992"/>
                </a:ln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21" name="Freeform: Shape 20">
            <a:extLst>
              <a:ext uri="{FF2B5EF4-FFF2-40B4-BE49-F238E27FC236}">
                <a16:creationId xmlns:a16="http://schemas.microsoft.com/office/drawing/2014/main" id="{79714AA6-C099-357F-6667-CF43613B11B0}"/>
              </a:ext>
              <a:ext uri="{C183D7F6-B498-43B3-948B-1728B52AA6E4}">
                <adec:decorative xmlns:adec="http://schemas.microsoft.com/office/drawing/2017/decorative" val="1"/>
              </a:ext>
            </a:extLst>
          </p:cNvPr>
          <p:cNvSpPr/>
          <p:nvPr userDrawn="1"/>
        </p:nvSpPr>
        <p:spPr>
          <a:xfrm>
            <a:off x="8505539" y="4251810"/>
            <a:ext cx="3417729" cy="341992"/>
          </a:xfrm>
          <a:custGeom>
            <a:avLst/>
            <a:gdLst>
              <a:gd name="connsiteX0" fmla="*/ 0 w 3417729"/>
              <a:gd name="connsiteY0" fmla="*/ 0 h 341992"/>
              <a:gd name="connsiteX1" fmla="*/ 3417729 w 3417729"/>
              <a:gd name="connsiteY1" fmla="*/ 0 h 341992"/>
              <a:gd name="connsiteX2" fmla="*/ 3417729 w 3417729"/>
              <a:gd name="connsiteY2" fmla="*/ 341992 h 341992"/>
              <a:gd name="connsiteX3" fmla="*/ 129448 w 3417729"/>
              <a:gd name="connsiteY3" fmla="*/ 341992 h 341992"/>
              <a:gd name="connsiteX4" fmla="*/ 118742 w 3417729"/>
              <a:gd name="connsiteY4" fmla="*/ 300964 h 341992"/>
              <a:gd name="connsiteX5" fmla="*/ 48942 w 3417729"/>
              <a:gd name="connsiteY5" fmla="*/ 107556 h 341992"/>
              <a:gd name="connsiteX6" fmla="*/ 0 w 3417729"/>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729" h="341992">
                <a:moveTo>
                  <a:pt x="0" y="0"/>
                </a:moveTo>
                <a:lnTo>
                  <a:pt x="3417729" y="0"/>
                </a:lnTo>
                <a:lnTo>
                  <a:pt x="3417729" y="341992"/>
                </a:lnTo>
                <a:lnTo>
                  <a:pt x="129448" y="341992"/>
                </a:lnTo>
                <a:lnTo>
                  <a:pt x="118742" y="300964"/>
                </a:lnTo>
                <a:cubicBezTo>
                  <a:pt x="98024" y="235333"/>
                  <a:pt x="74719" y="170825"/>
                  <a:pt x="48942" y="107556"/>
                </a:cubicBez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15" name="Freeform: Shape 14">
            <a:extLst>
              <a:ext uri="{FF2B5EF4-FFF2-40B4-BE49-F238E27FC236}">
                <a16:creationId xmlns:a16="http://schemas.microsoft.com/office/drawing/2014/main" id="{99A9AE11-7339-C029-902C-422978ACA779}"/>
              </a:ext>
              <a:ext uri="{C183D7F6-B498-43B3-948B-1728B52AA6E4}">
                <adec:decorative xmlns:adec="http://schemas.microsoft.com/office/drawing/2017/decorative" val="1"/>
              </a:ext>
            </a:extLst>
          </p:cNvPr>
          <p:cNvSpPr/>
          <p:nvPr userDrawn="1"/>
        </p:nvSpPr>
        <p:spPr>
          <a:xfrm>
            <a:off x="352067" y="2740216"/>
            <a:ext cx="11571200" cy="3914775"/>
          </a:xfrm>
          <a:custGeom>
            <a:avLst/>
            <a:gdLst>
              <a:gd name="connsiteX0" fmla="*/ 5771824 w 11571200"/>
              <a:gd name="connsiteY0" fmla="*/ 0 h 3914775"/>
              <a:gd name="connsiteX1" fmla="*/ 8272213 w 11571200"/>
              <a:gd name="connsiteY1" fmla="*/ 1812558 h 3914775"/>
              <a:gd name="connsiteX2" fmla="*/ 8282919 w 11571200"/>
              <a:gd name="connsiteY2" fmla="*/ 1853586 h 3914775"/>
              <a:gd name="connsiteX3" fmla="*/ 11571200 w 11571200"/>
              <a:gd name="connsiteY3" fmla="*/ 1853586 h 3914775"/>
              <a:gd name="connsiteX4" fmla="*/ 11571200 w 11571200"/>
              <a:gd name="connsiteY4" fmla="*/ 3914775 h 3914775"/>
              <a:gd name="connsiteX5" fmla="*/ 8008896 w 11571200"/>
              <a:gd name="connsiteY5" fmla="*/ 3914775 h 3914775"/>
              <a:gd name="connsiteX6" fmla="*/ 3534753 w 11571200"/>
              <a:gd name="connsiteY6" fmla="*/ 3914775 h 3914775"/>
              <a:gd name="connsiteX7" fmla="*/ 0 w 11571200"/>
              <a:gd name="connsiteY7" fmla="*/ 3914775 h 3914775"/>
              <a:gd name="connsiteX8" fmla="*/ 0 w 11571200"/>
              <a:gd name="connsiteY8" fmla="*/ 1853586 h 3914775"/>
              <a:gd name="connsiteX9" fmla="*/ 3260729 w 11571200"/>
              <a:gd name="connsiteY9" fmla="*/ 1853586 h 3914775"/>
              <a:gd name="connsiteX10" fmla="*/ 3271435 w 11571200"/>
              <a:gd name="connsiteY10" fmla="*/ 1812558 h 3914775"/>
              <a:gd name="connsiteX11" fmla="*/ 5771824 w 11571200"/>
              <a:gd name="connsiteY11"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71200" h="3914775">
                <a:moveTo>
                  <a:pt x="5771824" y="0"/>
                </a:moveTo>
                <a:cubicBezTo>
                  <a:pt x="6946645" y="0"/>
                  <a:pt x="7940732" y="762454"/>
                  <a:pt x="8272213" y="1812558"/>
                </a:cubicBezTo>
                <a:lnTo>
                  <a:pt x="8282919" y="1853586"/>
                </a:lnTo>
                <a:lnTo>
                  <a:pt x="11571200" y="1853586"/>
                </a:lnTo>
                <a:lnTo>
                  <a:pt x="11571200" y="3914775"/>
                </a:lnTo>
                <a:lnTo>
                  <a:pt x="8008896" y="3914775"/>
                </a:lnTo>
                <a:lnTo>
                  <a:pt x="3534753" y="3914775"/>
                </a:lnTo>
                <a:lnTo>
                  <a:pt x="0" y="3914775"/>
                </a:lnTo>
                <a:lnTo>
                  <a:pt x="0" y="1853586"/>
                </a:lnTo>
                <a:lnTo>
                  <a:pt x="3260729" y="1853586"/>
                </a:lnTo>
                <a:lnTo>
                  <a:pt x="3271435" y="1812558"/>
                </a:lnTo>
                <a:cubicBezTo>
                  <a:pt x="3602916" y="762454"/>
                  <a:pt x="4597004" y="0"/>
                  <a:pt x="5771824" y="0"/>
                </a:cubicBezTo>
                <a:close/>
              </a:path>
            </a:pathLst>
          </a:custGeom>
          <a:solidFill>
            <a:srgbClr val="06427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8" name="Title 1">
            <a:extLst>
              <a:ext uri="{FF2B5EF4-FFF2-40B4-BE49-F238E27FC236}">
                <a16:creationId xmlns:a16="http://schemas.microsoft.com/office/drawing/2014/main" id="{22178C44-1F5C-C7F5-93A0-D93ACB715F5A}"/>
              </a:ext>
            </a:extLst>
          </p:cNvPr>
          <p:cNvSpPr>
            <a:spLocks noGrp="1"/>
          </p:cNvSpPr>
          <p:nvPr>
            <p:ph type="ctrTitle" hasCustomPrompt="1"/>
          </p:nvPr>
        </p:nvSpPr>
        <p:spPr>
          <a:xfrm>
            <a:off x="946484" y="4783023"/>
            <a:ext cx="10299032" cy="1529760"/>
          </a:xfrm>
          <a:prstGeom prst="rect">
            <a:avLst/>
          </a:prstGeom>
        </p:spPr>
        <p:txBody>
          <a:bodyPr anchor="ctr">
            <a:normAutofit/>
          </a:bodyPr>
          <a:lstStyle>
            <a:lvl1pPr algn="ctr">
              <a:defRPr sz="4700" b="1" baseline="0">
                <a:solidFill>
                  <a:srgbClr val="064276"/>
                </a:solidFill>
                <a:latin typeface="Arial" panose="020B0604020202020204" pitchFamily="34" charset="0"/>
                <a:cs typeface="Arial" panose="020B0604020202020204" pitchFamily="34" charset="0"/>
              </a:defRPr>
            </a:lvl1pPr>
          </a:lstStyle>
          <a:p>
            <a:r>
              <a:rPr lang="en-US" dirty="0"/>
              <a:t>Section/Transition Slide 3</a:t>
            </a:r>
          </a:p>
        </p:txBody>
      </p:sp>
      <p:sp>
        <p:nvSpPr>
          <p:cNvPr id="13" name="Picture Placeholder 27" descr="Add image description">
            <a:extLst>
              <a:ext uri="{FF2B5EF4-FFF2-40B4-BE49-F238E27FC236}">
                <a16:creationId xmlns:a16="http://schemas.microsoft.com/office/drawing/2014/main" id="{E242A173-743A-EE35-94F0-6711109454F4}"/>
              </a:ext>
            </a:extLst>
          </p:cNvPr>
          <p:cNvSpPr>
            <a:spLocks noGrp="1"/>
          </p:cNvSpPr>
          <p:nvPr>
            <p:ph type="pic" sz="quarter" idx="15"/>
          </p:nvPr>
        </p:nvSpPr>
        <p:spPr>
          <a:xfrm>
            <a:off x="355191" y="303740"/>
            <a:ext cx="11568075" cy="3954861"/>
          </a:xfrm>
          <a:custGeom>
            <a:avLst/>
            <a:gdLst>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0 w 11568075"/>
              <a:gd name="connsiteY4" fmla="*/ 3959647 h 3959647"/>
              <a:gd name="connsiteX5" fmla="*/ 0 w 11568075"/>
              <a:gd name="connsiteY5"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8769759 w 11568075"/>
              <a:gd name="connsiteY4" fmla="*/ 3944350 h 3959647"/>
              <a:gd name="connsiteX5" fmla="*/ 0 w 11568075"/>
              <a:gd name="connsiteY5" fmla="*/ 3959647 h 3959647"/>
              <a:gd name="connsiteX6" fmla="*/ 0 w 11568075"/>
              <a:gd name="connsiteY6" fmla="*/ 0 h 3959647"/>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769759 w 11568075"/>
              <a:gd name="connsiteY4" fmla="*/ 3944350 h 3974944"/>
              <a:gd name="connsiteX5" fmla="*/ 3219859 w 11568075"/>
              <a:gd name="connsiteY5" fmla="*/ 3974944 h 3974944"/>
              <a:gd name="connsiteX6" fmla="*/ 0 w 11568075"/>
              <a:gd name="connsiteY6" fmla="*/ 3959647 h 3974944"/>
              <a:gd name="connsiteX7" fmla="*/ 0 w 11568075"/>
              <a:gd name="connsiteY7" fmla="*/ 0 h 3974944"/>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21985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0159 w 11568075"/>
              <a:gd name="connsiteY4" fmla="*/ 3950757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6509 w 11568075"/>
              <a:gd name="connsiteY4" fmla="*/ 3963571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4550 w 11568075"/>
              <a:gd name="connsiteY7" fmla="*/ 3973364 h 3974944"/>
              <a:gd name="connsiteX8" fmla="*/ 0 w 11568075"/>
              <a:gd name="connsiteY8" fmla="*/ 0 h 39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075" h="3974944">
                <a:moveTo>
                  <a:pt x="0" y="0"/>
                </a:moveTo>
                <a:lnTo>
                  <a:pt x="11568075" y="0"/>
                </a:lnTo>
                <a:lnTo>
                  <a:pt x="11568075" y="3959647"/>
                </a:lnTo>
                <a:lnTo>
                  <a:pt x="11558976" y="3973364"/>
                </a:lnTo>
                <a:lnTo>
                  <a:pt x="8148312" y="3968144"/>
                </a:lnTo>
                <a:cubicBezTo>
                  <a:pt x="8010729" y="3663100"/>
                  <a:pt x="7370642" y="2488566"/>
                  <a:pt x="5753509" y="2471828"/>
                </a:cubicBezTo>
                <a:cubicBezTo>
                  <a:pt x="4212576" y="2505170"/>
                  <a:pt x="3579692" y="3595635"/>
                  <a:pt x="3378609" y="3974944"/>
                </a:cubicBezTo>
                <a:lnTo>
                  <a:pt x="4550" y="3973364"/>
                </a:lnTo>
                <a:cubicBezTo>
                  <a:pt x="3033" y="2648909"/>
                  <a:pt x="1517" y="1324455"/>
                  <a:pt x="0" y="0"/>
                </a:cubicBezTo>
                <a:close/>
              </a:path>
            </a:pathLst>
          </a:custGeom>
        </p:spPr>
        <p:txBody>
          <a:bodyPr/>
          <a:lstStyle/>
          <a:p>
            <a:r>
              <a:rPr lang="en-US"/>
              <a:t>Click icon to add picture</a:t>
            </a:r>
            <a:endParaRPr lang="en-US" dirty="0"/>
          </a:p>
        </p:txBody>
      </p:sp>
      <p:pic>
        <p:nvPicPr>
          <p:cNvPr id="25" name="Picture 24" descr="Oregon Health Authority Logo">
            <a:extLst>
              <a:ext uri="{FF2B5EF4-FFF2-40B4-BE49-F238E27FC236}">
                <a16:creationId xmlns:a16="http://schemas.microsoft.com/office/drawing/2014/main" id="{0F736C01-5BB1-6DB4-C5F0-7B85F304B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0973" y="3618698"/>
            <a:ext cx="2510050" cy="822117"/>
          </a:xfrm>
          <a:prstGeom prst="rect">
            <a:avLst/>
          </a:prstGeom>
        </p:spPr>
      </p:pic>
      <p:sp>
        <p:nvSpPr>
          <p:cNvPr id="2" name="Slide Number Placeholder 1">
            <a:extLst>
              <a:ext uri="{FF2B5EF4-FFF2-40B4-BE49-F238E27FC236}">
                <a16:creationId xmlns:a16="http://schemas.microsoft.com/office/drawing/2014/main" id="{32FE6E0E-1F48-BA20-C86E-38B8DDFD0AFE}"/>
              </a:ext>
            </a:extLst>
          </p:cNvPr>
          <p:cNvSpPr>
            <a:spLocks noGrp="1"/>
          </p:cNvSpPr>
          <p:nvPr>
            <p:ph type="sldNum" sz="quarter" idx="16"/>
          </p:nvPr>
        </p:nvSpPr>
        <p:spPr>
          <a:xfrm>
            <a:off x="9584364" y="6405415"/>
            <a:ext cx="2272706" cy="184259"/>
          </a:xfrm>
        </p:spPr>
        <p:txBody>
          <a:bodyPr/>
          <a:lstStyle>
            <a:lvl1pPr>
              <a:defRPr>
                <a:solidFill>
                  <a:srgbClr val="064276"/>
                </a:solidFill>
              </a:defRPr>
            </a:lvl1pPr>
          </a:lstStyle>
          <a:p>
            <a:fld id="{58339581-759F-43B7-B47D-47F906F0E294}" type="slidenum">
              <a:rPr lang="en-US" smtClean="0"/>
              <a:pPr/>
              <a:t>‹#›</a:t>
            </a:fld>
            <a:endParaRPr lang="en-US" dirty="0"/>
          </a:p>
        </p:txBody>
      </p:sp>
    </p:spTree>
    <p:extLst>
      <p:ext uri="{BB962C8B-B14F-4D97-AF65-F5344CB8AC3E}">
        <p14:creationId xmlns:p14="http://schemas.microsoft.com/office/powerpoint/2010/main" val="120179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097E9-A1CC-2882-18B2-64793E1D11B2}"/>
              </a:ext>
              <a:ext uri="{C183D7F6-B498-43B3-948B-1728B52AA6E4}">
                <adec:decorative xmlns:adec="http://schemas.microsoft.com/office/drawing/2017/decorative" val="1"/>
              </a:ext>
            </a:extLst>
          </p:cNvPr>
          <p:cNvSpPr/>
          <p:nvPr userDrawn="1"/>
        </p:nvSpPr>
        <p:spPr>
          <a:xfrm>
            <a:off x="0" y="4251810"/>
            <a:ext cx="12191999" cy="402485"/>
          </a:xfrm>
          <a:prstGeom prst="rect">
            <a:avLst/>
          </a:pr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
        <p:nvSpPr>
          <p:cNvPr id="8" name="Freeform: Shape 7">
            <a:extLst>
              <a:ext uri="{FF2B5EF4-FFF2-40B4-BE49-F238E27FC236}">
                <a16:creationId xmlns:a16="http://schemas.microsoft.com/office/drawing/2014/main" id="{C7022ECB-3342-CFB8-441A-07078BC2DDB3}"/>
              </a:ext>
              <a:ext uri="{C183D7F6-B498-43B3-948B-1728B52AA6E4}">
                <adec:decorative xmlns:adec="http://schemas.microsoft.com/office/drawing/2017/decorative" val="1"/>
              </a:ext>
            </a:extLst>
          </p:cNvPr>
          <p:cNvSpPr/>
          <p:nvPr userDrawn="1"/>
        </p:nvSpPr>
        <p:spPr>
          <a:xfrm>
            <a:off x="3505798" y="2740216"/>
            <a:ext cx="5236186" cy="3914775"/>
          </a:xfrm>
          <a:custGeom>
            <a:avLst/>
            <a:gdLst>
              <a:gd name="connsiteX0" fmla="*/ 2618093 w 5236186"/>
              <a:gd name="connsiteY0" fmla="*/ 0 h 3914775"/>
              <a:gd name="connsiteX1" fmla="*/ 5236186 w 5236186"/>
              <a:gd name="connsiteY1" fmla="*/ 2579674 h 3914775"/>
              <a:gd name="connsiteX2" fmla="*/ 4920196 w 5236186"/>
              <a:gd name="connsiteY2" fmla="*/ 3809300 h 3914775"/>
              <a:gd name="connsiteX3" fmla="*/ 4855165 w 5236186"/>
              <a:gd name="connsiteY3" fmla="*/ 3914775 h 3914775"/>
              <a:gd name="connsiteX4" fmla="*/ 381022 w 5236186"/>
              <a:gd name="connsiteY4" fmla="*/ 3914775 h 3914775"/>
              <a:gd name="connsiteX5" fmla="*/ 315990 w 5236186"/>
              <a:gd name="connsiteY5" fmla="*/ 3809300 h 3914775"/>
              <a:gd name="connsiteX6" fmla="*/ 0 w 5236186"/>
              <a:gd name="connsiteY6" fmla="*/ 2579674 h 3914775"/>
              <a:gd name="connsiteX7" fmla="*/ 2618093 w 5236186"/>
              <a:gd name="connsiteY7"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6186" h="3914775">
                <a:moveTo>
                  <a:pt x="2618093" y="0"/>
                </a:moveTo>
                <a:cubicBezTo>
                  <a:pt x="4064026" y="0"/>
                  <a:pt x="5236186" y="1154959"/>
                  <a:pt x="5236186" y="2579674"/>
                </a:cubicBezTo>
                <a:cubicBezTo>
                  <a:pt x="5236186" y="3024898"/>
                  <a:pt x="5121717" y="3443778"/>
                  <a:pt x="4920196" y="3809300"/>
                </a:cubicBezTo>
                <a:lnTo>
                  <a:pt x="4855165" y="3914775"/>
                </a:lnTo>
                <a:lnTo>
                  <a:pt x="381022" y="3914775"/>
                </a:lnTo>
                <a:lnTo>
                  <a:pt x="315990" y="3809300"/>
                </a:lnTo>
                <a:cubicBezTo>
                  <a:pt x="114469" y="3443778"/>
                  <a:pt x="0" y="3024898"/>
                  <a:pt x="0" y="2579674"/>
                </a:cubicBezTo>
                <a:cubicBezTo>
                  <a:pt x="0" y="1154959"/>
                  <a:pt x="1172160" y="0"/>
                  <a:pt x="2618093" y="0"/>
                </a:cubicBez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6" name="Rectangle 5">
            <a:extLst>
              <a:ext uri="{FF2B5EF4-FFF2-40B4-BE49-F238E27FC236}">
                <a16:creationId xmlns:a16="http://schemas.microsoft.com/office/drawing/2014/main" id="{1D1A1064-136C-F793-9715-66DBBC4B1FF5}"/>
              </a:ext>
              <a:ext uri="{C183D7F6-B498-43B3-948B-1728B52AA6E4}">
                <adec:decorative xmlns:adec="http://schemas.microsoft.com/office/drawing/2017/decorative" val="1"/>
              </a:ext>
            </a:extLst>
          </p:cNvPr>
          <p:cNvSpPr/>
          <p:nvPr userDrawn="1"/>
        </p:nvSpPr>
        <p:spPr>
          <a:xfrm>
            <a:off x="0" y="4593802"/>
            <a:ext cx="12192000" cy="2264198"/>
          </a:xfrm>
          <a:prstGeom prst="rect">
            <a:avLst/>
          </a:pr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4783023"/>
            <a:ext cx="10299032" cy="1529760"/>
          </a:xfrm>
          <a:prstGeom prst="rect">
            <a:avLst/>
          </a:prstGeom>
        </p:spPr>
        <p:txBody>
          <a:bodyPr anchor="ctr">
            <a:normAutofit/>
          </a:bodyPr>
          <a:lstStyle>
            <a:lvl1pPr algn="ctr">
              <a:defRPr sz="4700" b="1" baseline="0">
                <a:solidFill>
                  <a:schemeClr val="bg1"/>
                </a:solidFill>
                <a:latin typeface="Arial" panose="020B0604020202020204" pitchFamily="34" charset="0"/>
                <a:cs typeface="Arial" panose="020B0604020202020204" pitchFamily="34" charset="0"/>
              </a:defRPr>
            </a:lvl1pPr>
          </a:lstStyle>
          <a:p>
            <a:r>
              <a:rPr lang="en-US" dirty="0"/>
              <a:t>Title slide 3</a:t>
            </a:r>
          </a:p>
        </p:txBody>
      </p:sp>
      <p:sp>
        <p:nvSpPr>
          <p:cNvPr id="15" name="Text Placeholder 14">
            <a:extLst>
              <a:ext uri="{FF2B5EF4-FFF2-40B4-BE49-F238E27FC236}">
                <a16:creationId xmlns:a16="http://schemas.microsoft.com/office/drawing/2014/main" id="{36FD5649-EFD0-4143-B2F7-F53BD0B94110}"/>
              </a:ext>
              <a:ext uri="{C183D7F6-B498-43B3-948B-1728B52AA6E4}">
                <adec:decorative xmlns:adec="http://schemas.microsoft.com/office/drawing/2017/decorative" val="0"/>
              </a:ext>
            </a:extLst>
          </p:cNvPr>
          <p:cNvSpPr>
            <a:spLocks noGrp="1"/>
          </p:cNvSpPr>
          <p:nvPr>
            <p:ph type="body" sz="quarter" idx="13" hasCustomPrompt="1"/>
          </p:nvPr>
        </p:nvSpPr>
        <p:spPr>
          <a:xfrm>
            <a:off x="363155" y="4260152"/>
            <a:ext cx="3026779" cy="351403"/>
          </a:xfrm>
        </p:spPr>
        <p:txBody>
          <a:bodyPr anchor="ctr">
            <a:normAutofit/>
          </a:bodyPr>
          <a:lstStyle>
            <a:lvl1pPr marL="0" indent="0" algn="l">
              <a:lnSpc>
                <a:spcPct val="100000"/>
              </a:lnSpc>
              <a:spcBef>
                <a:spcPts val="0"/>
              </a:spcBef>
              <a:buNone/>
              <a:defRPr sz="2000" b="1">
                <a:solidFill>
                  <a:schemeClr val="bg1"/>
                </a:solidFill>
              </a:defRPr>
            </a:lvl1pPr>
          </a:lstStyle>
          <a:p>
            <a:pPr lvl="0"/>
            <a:r>
              <a:rPr lang="en-US" dirty="0"/>
              <a:t>Date</a:t>
            </a:r>
          </a:p>
        </p:txBody>
      </p:sp>
      <p:sp>
        <p:nvSpPr>
          <p:cNvPr id="28" name="Picture Placeholder 27" descr="Add image description">
            <a:extLst>
              <a:ext uri="{FF2B5EF4-FFF2-40B4-BE49-F238E27FC236}">
                <a16:creationId xmlns:a16="http://schemas.microsoft.com/office/drawing/2014/main" id="{463C9382-55E5-46B5-998C-24B74D7AB36F}"/>
              </a:ext>
              <a:ext uri="{C183D7F6-B498-43B3-948B-1728B52AA6E4}">
                <adec:decorative xmlns:adec="http://schemas.microsoft.com/office/drawing/2017/decorative" val="0"/>
              </a:ext>
            </a:extLst>
          </p:cNvPr>
          <p:cNvSpPr>
            <a:spLocks noGrp="1"/>
          </p:cNvSpPr>
          <p:nvPr>
            <p:ph type="pic" sz="quarter" idx="15"/>
          </p:nvPr>
        </p:nvSpPr>
        <p:spPr>
          <a:xfrm>
            <a:off x="355191" y="303740"/>
            <a:ext cx="11568075" cy="3954861"/>
          </a:xfrm>
          <a:custGeom>
            <a:avLst/>
            <a:gdLst>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0 w 11568075"/>
              <a:gd name="connsiteY4" fmla="*/ 3959647 h 3959647"/>
              <a:gd name="connsiteX5" fmla="*/ 0 w 11568075"/>
              <a:gd name="connsiteY5"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8769759 w 11568075"/>
              <a:gd name="connsiteY4" fmla="*/ 3944350 h 3959647"/>
              <a:gd name="connsiteX5" fmla="*/ 0 w 11568075"/>
              <a:gd name="connsiteY5" fmla="*/ 3959647 h 3959647"/>
              <a:gd name="connsiteX6" fmla="*/ 0 w 11568075"/>
              <a:gd name="connsiteY6" fmla="*/ 0 h 3959647"/>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769759 w 11568075"/>
              <a:gd name="connsiteY4" fmla="*/ 3944350 h 3974944"/>
              <a:gd name="connsiteX5" fmla="*/ 3219859 w 11568075"/>
              <a:gd name="connsiteY5" fmla="*/ 3974944 h 3974944"/>
              <a:gd name="connsiteX6" fmla="*/ 0 w 11568075"/>
              <a:gd name="connsiteY6" fmla="*/ 3959647 h 3974944"/>
              <a:gd name="connsiteX7" fmla="*/ 0 w 11568075"/>
              <a:gd name="connsiteY7" fmla="*/ 0 h 3974944"/>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21985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0159 w 11568075"/>
              <a:gd name="connsiteY4" fmla="*/ 3950757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6509 w 11568075"/>
              <a:gd name="connsiteY4" fmla="*/ 3963571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4550 w 11568075"/>
              <a:gd name="connsiteY7" fmla="*/ 3973364 h 3974944"/>
              <a:gd name="connsiteX8" fmla="*/ 0 w 11568075"/>
              <a:gd name="connsiteY8" fmla="*/ 0 h 39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075" h="3974944">
                <a:moveTo>
                  <a:pt x="0" y="0"/>
                </a:moveTo>
                <a:lnTo>
                  <a:pt x="11568075" y="0"/>
                </a:lnTo>
                <a:lnTo>
                  <a:pt x="11568075" y="3959647"/>
                </a:lnTo>
                <a:lnTo>
                  <a:pt x="11558976" y="3973364"/>
                </a:lnTo>
                <a:lnTo>
                  <a:pt x="8148312" y="3968144"/>
                </a:lnTo>
                <a:cubicBezTo>
                  <a:pt x="8010729" y="3663100"/>
                  <a:pt x="7370642" y="2488566"/>
                  <a:pt x="5753509" y="2471828"/>
                </a:cubicBezTo>
                <a:cubicBezTo>
                  <a:pt x="4212576" y="2505170"/>
                  <a:pt x="3579692" y="3595635"/>
                  <a:pt x="3378609" y="3974944"/>
                </a:cubicBezTo>
                <a:lnTo>
                  <a:pt x="4550" y="3973364"/>
                </a:lnTo>
                <a:cubicBezTo>
                  <a:pt x="3033" y="2648909"/>
                  <a:pt x="1517" y="1324455"/>
                  <a:pt x="0" y="0"/>
                </a:cubicBezTo>
                <a:close/>
              </a:path>
            </a:pathLst>
          </a:custGeom>
        </p:spPr>
        <p:txBody>
          <a:bodyPr/>
          <a:lstStyle/>
          <a:p>
            <a:r>
              <a:rPr lang="en-US"/>
              <a:t>Click icon to add picture</a:t>
            </a:r>
            <a:endParaRPr lang="en-US" dirty="0"/>
          </a:p>
        </p:txBody>
      </p:sp>
      <p:pic>
        <p:nvPicPr>
          <p:cNvPr id="16" name="Picture 15" descr="Oregon Health Authority Logo">
            <a:extLst>
              <a:ext uri="{FF2B5EF4-FFF2-40B4-BE49-F238E27FC236}">
                <a16:creationId xmlns:a16="http://schemas.microsoft.com/office/drawing/2014/main" id="{0DF777F8-DF81-DB00-8122-B157AF2F8EEE}"/>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40974" y="3613738"/>
            <a:ext cx="2510050" cy="822116"/>
          </a:xfrm>
          <a:prstGeom prst="rect">
            <a:avLst/>
          </a:prstGeom>
        </p:spPr>
      </p:pic>
    </p:spTree>
    <p:extLst>
      <p:ext uri="{BB962C8B-B14F-4D97-AF65-F5344CB8AC3E}">
        <p14:creationId xmlns:p14="http://schemas.microsoft.com/office/powerpoint/2010/main" val="1301133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mparison 1">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381756"/>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1917970"/>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388832"/>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1917969"/>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ACFE8AC-F22F-D26A-0FD3-2C6B94C44EED}"/>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9" name="Straight Connector 8">
            <a:extLst>
              <a:ext uri="{FF2B5EF4-FFF2-40B4-BE49-F238E27FC236}">
                <a16:creationId xmlns:a16="http://schemas.microsoft.com/office/drawing/2014/main" id="{0AFCBDFC-B2B7-4AC5-5284-05F7BF37BD53}"/>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699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55C7F1-ECB9-E7D7-F888-DA2D215167EA}"/>
              </a:ext>
              <a:ext uri="{C183D7F6-B498-43B3-948B-1728B52AA6E4}">
                <adec:decorative xmlns:adec="http://schemas.microsoft.com/office/drawing/2017/decorative" val="1"/>
              </a:ext>
            </a:extLst>
          </p:cNvPr>
          <p:cNvSpPr/>
          <p:nvPr userDrawn="1"/>
        </p:nvSpPr>
        <p:spPr>
          <a:xfrm>
            <a:off x="342900" y="3549649"/>
            <a:ext cx="11552271" cy="3105340"/>
          </a:xfrm>
          <a:prstGeom prst="rect">
            <a:avLst/>
          </a:pr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
        <p:nvSpPr>
          <p:cNvPr id="2" name="Title 1">
            <a:extLst>
              <a:ext uri="{FF2B5EF4-FFF2-40B4-BE49-F238E27FC236}">
                <a16:creationId xmlns:a16="http://schemas.microsoft.com/office/drawing/2014/main" id="{30FFEA5C-C1D1-0083-0B83-7DD95A43F9AD}"/>
              </a:ext>
            </a:extLst>
          </p:cNvPr>
          <p:cNvSpPr>
            <a:spLocks noGrp="1"/>
          </p:cNvSpPr>
          <p:nvPr>
            <p:ph type="title" hasCustomPrompt="1"/>
          </p:nvPr>
        </p:nvSpPr>
        <p:spPr/>
        <p:txBody>
          <a:bodyPr/>
          <a:lstStyle>
            <a:lvl1pPr>
              <a:defRPr/>
            </a:lvl1pPr>
          </a:lstStyle>
          <a:p>
            <a:r>
              <a:rPr lang="en-US" dirty="0"/>
              <a:t>Thank you</a:t>
            </a:r>
          </a:p>
        </p:txBody>
      </p:sp>
      <p:sp>
        <p:nvSpPr>
          <p:cNvPr id="7" name="Content Placeholder 6">
            <a:extLst>
              <a:ext uri="{FF2B5EF4-FFF2-40B4-BE49-F238E27FC236}">
                <a16:creationId xmlns:a16="http://schemas.microsoft.com/office/drawing/2014/main" id="{9F4195ED-F9A4-8178-6F12-2E51302C2A3F}"/>
              </a:ext>
            </a:extLst>
          </p:cNvPr>
          <p:cNvSpPr>
            <a:spLocks noGrp="1"/>
          </p:cNvSpPr>
          <p:nvPr>
            <p:ph sz="quarter" idx="11" hasCustomPrompt="1"/>
          </p:nvPr>
        </p:nvSpPr>
        <p:spPr>
          <a:xfrm>
            <a:off x="692151" y="3899648"/>
            <a:ext cx="8084238" cy="2565400"/>
          </a:xfrm>
        </p:spPr>
        <p:txBody>
          <a:bodyPr/>
          <a:lstStyle>
            <a:lvl1pPr marL="0" indent="0">
              <a:lnSpc>
                <a:spcPct val="120000"/>
              </a:lnSpc>
              <a:spcBef>
                <a:spcPts val="0"/>
              </a:spcBef>
              <a:buFont typeface="Arial" panose="020B0604020202020204" pitchFamily="34" charset="0"/>
              <a:buNone/>
              <a:defRPr sz="2000">
                <a:solidFill>
                  <a:schemeClr val="bg1"/>
                </a:solidFill>
              </a:defRPr>
            </a:lvl1pPr>
          </a:lstStyle>
          <a:p>
            <a:pPr lvl="0"/>
            <a:r>
              <a:rPr lang="en-US" dirty="0"/>
              <a:t>Click or tap here to enter Division name</a:t>
            </a:r>
            <a:br>
              <a:rPr lang="en-US" dirty="0"/>
            </a:br>
            <a:r>
              <a:rPr lang="en-US" dirty="0"/>
              <a:t>Click or tap here to enter Program name</a:t>
            </a:r>
            <a:br>
              <a:rPr lang="en-US" dirty="0"/>
            </a:br>
            <a:r>
              <a:rPr lang="en-US" dirty="0"/>
              <a:t>Click or tap here to enter Program address</a:t>
            </a:r>
            <a:br>
              <a:rPr lang="en-US" dirty="0"/>
            </a:br>
            <a:r>
              <a:rPr lang="en-US" dirty="0"/>
              <a:t>Click or tap here to enter Program City, State and ZIP code</a:t>
            </a:r>
            <a:br>
              <a:rPr lang="en-US" dirty="0"/>
            </a:br>
            <a:r>
              <a:rPr lang="en-US" dirty="0"/>
              <a:t>Click or tap here to enter Program phone number</a:t>
            </a:r>
            <a:br>
              <a:rPr lang="en-US" dirty="0"/>
            </a:br>
            <a:r>
              <a:rPr lang="en-US" dirty="0"/>
              <a:t>Click or tap here to enter Program website</a:t>
            </a:r>
          </a:p>
        </p:txBody>
      </p:sp>
      <p:pic>
        <p:nvPicPr>
          <p:cNvPr id="13" name="Picture 12" descr="Oregon Health Authority Logo">
            <a:extLst>
              <a:ext uri="{FF2B5EF4-FFF2-40B4-BE49-F238E27FC236}">
                <a16:creationId xmlns:a16="http://schemas.microsoft.com/office/drawing/2014/main" id="{D76AE2B9-7C85-226F-36E1-ADB1F2C96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64" y="3893965"/>
            <a:ext cx="2565832" cy="840387"/>
          </a:xfrm>
          <a:prstGeom prst="rect">
            <a:avLst/>
          </a:prstGeom>
        </p:spPr>
      </p:pic>
      <p:sp>
        <p:nvSpPr>
          <p:cNvPr id="4" name="Slide Number Placeholder 3">
            <a:extLst>
              <a:ext uri="{FF2B5EF4-FFF2-40B4-BE49-F238E27FC236}">
                <a16:creationId xmlns:a16="http://schemas.microsoft.com/office/drawing/2014/main" id="{85C90BB4-972C-ECB2-D7D2-EC33949EF74B}"/>
              </a:ext>
            </a:extLst>
          </p:cNvPr>
          <p:cNvSpPr>
            <a:spLocks noGrp="1"/>
          </p:cNvSpPr>
          <p:nvPr>
            <p:ph type="sldNum" sz="quarter" idx="12"/>
          </p:nvPr>
        </p:nvSpPr>
        <p:spPr>
          <a:xfrm>
            <a:off x="9568035" y="6421744"/>
            <a:ext cx="2272706" cy="184259"/>
          </a:xfrm>
        </p:spPr>
        <p:txBody>
          <a:bodyPr/>
          <a:lstStyle/>
          <a:p>
            <a:fld id="{58339581-759F-43B7-B47D-47F906F0E294}" type="slidenum">
              <a:rPr lang="en-US" smtClean="0"/>
              <a:pPr/>
              <a:t>‹#›</a:t>
            </a:fld>
            <a:endParaRPr lang="en-US" dirty="0"/>
          </a:p>
        </p:txBody>
      </p:sp>
      <p:cxnSp>
        <p:nvCxnSpPr>
          <p:cNvPr id="6" name="Straight Connector 5">
            <a:extLst>
              <a:ext uri="{FF2B5EF4-FFF2-40B4-BE49-F238E27FC236}">
                <a16:creationId xmlns:a16="http://schemas.microsoft.com/office/drawing/2014/main" id="{546A2DDE-93DB-8E8D-F4BD-0982B2847D10}"/>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DBEE8A98-25DD-3096-9994-FA4DB605B379}"/>
              </a:ext>
            </a:extLst>
          </p:cNvPr>
          <p:cNvSpPr>
            <a:spLocks noGrp="1"/>
          </p:cNvSpPr>
          <p:nvPr>
            <p:ph type="body" sz="quarter" idx="13" hasCustomPrompt="1"/>
          </p:nvPr>
        </p:nvSpPr>
        <p:spPr>
          <a:xfrm>
            <a:off x="635000" y="1552453"/>
            <a:ext cx="10922000" cy="1222426"/>
          </a:xfrm>
        </p:spPr>
        <p:txBody>
          <a:bodyPr/>
          <a:lstStyle>
            <a:lvl1pPr marL="0" indent="0">
              <a:buNone/>
              <a:defRPr/>
            </a:lvl1pPr>
          </a:lstStyle>
          <a:p>
            <a:pPr lvl="0"/>
            <a:r>
              <a:rPr lang="en-US" dirty="0"/>
              <a:t>You can get this document in other languages, large print, braille or a format you prefer free of charge. Contact [Program Contact name] at [email] or [phone number] (voice/text). We accept all relay calls.</a:t>
            </a:r>
          </a:p>
        </p:txBody>
      </p:sp>
    </p:spTree>
    <p:extLst>
      <p:ext uri="{BB962C8B-B14F-4D97-AF65-F5344CB8AC3E}">
        <p14:creationId xmlns:p14="http://schemas.microsoft.com/office/powerpoint/2010/main" val="2289629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23A2C0-47E5-4101-8FF4-C4B1194493D3}" type="datetimeFigureOut">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0FE-52CF-464D-B235-7D06271E8662}" type="slidenum">
              <a:rPr lang="en-US" smtClean="0"/>
              <a:t>‹#›</a:t>
            </a:fld>
            <a:endParaRPr lang="en-US"/>
          </a:p>
        </p:txBody>
      </p:sp>
    </p:spTree>
    <p:extLst>
      <p:ext uri="{BB962C8B-B14F-4D97-AF65-F5344CB8AC3E}">
        <p14:creationId xmlns:p14="http://schemas.microsoft.com/office/powerpoint/2010/main" val="1112564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3A2C0-47E5-4101-8FF4-C4B1194493D3}" type="datetimeFigureOut">
              <a:rPr lang="en-US" smtClean="0"/>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080FE-52CF-464D-B235-7D06271E8662}" type="slidenum">
              <a:rPr lang="en-US" smtClean="0"/>
              <a:t>‹#›</a:t>
            </a:fld>
            <a:endParaRPr lang="en-US"/>
          </a:p>
        </p:txBody>
      </p:sp>
    </p:spTree>
    <p:extLst>
      <p:ext uri="{BB962C8B-B14F-4D97-AF65-F5344CB8AC3E}">
        <p14:creationId xmlns:p14="http://schemas.microsoft.com/office/powerpoint/2010/main" val="149897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BBEF0-E11C-4C7E-9A99-6668D89CB6D2}"/>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p:nvPr>
        </p:nvSpPr>
        <p:spPr>
          <a:xfrm>
            <a:off x="635000" y="1329397"/>
            <a:ext cx="10922000" cy="4654677"/>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E6CACE33-3C9C-96D9-AD6F-7B105A24A1E8}"/>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6" name="Straight Connector 5">
            <a:extLst>
              <a:ext uri="{FF2B5EF4-FFF2-40B4-BE49-F238E27FC236}">
                <a16:creationId xmlns:a16="http://schemas.microsoft.com/office/drawing/2014/main" id="{F0FF79EF-8241-3B58-DAB2-10DD767C98F2}"/>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157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BBEF0-E11C-4C7E-9A99-6668D89CB6D2}"/>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p:nvPr>
        </p:nvSpPr>
        <p:spPr>
          <a:xfrm>
            <a:off x="635000" y="1329397"/>
            <a:ext cx="10922000" cy="4654677"/>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F6AF6D61-37AE-3FCB-A585-A200D975D7BE}"/>
              </a:ext>
            </a:extLst>
          </p:cNvPr>
          <p:cNvSpPr>
            <a:spLocks noGrp="1"/>
          </p:cNvSpPr>
          <p:nvPr>
            <p:ph type="sldNum" sz="quarter" idx="10"/>
          </p:nvPr>
        </p:nvSpPr>
        <p:spPr/>
        <p:txBody>
          <a:bodyPr/>
          <a:lstStyle/>
          <a:p>
            <a:fld id="{58339581-759F-43B7-B47D-47F906F0E294}" type="slidenum">
              <a:rPr lang="en-US" smtClean="0"/>
              <a:pPr/>
              <a:t>‹#›</a:t>
            </a:fld>
            <a:endParaRPr lang="en-US" dirty="0"/>
          </a:p>
        </p:txBody>
      </p:sp>
      <p:cxnSp>
        <p:nvCxnSpPr>
          <p:cNvPr id="6" name="Straight Connector 5">
            <a:extLst>
              <a:ext uri="{FF2B5EF4-FFF2-40B4-BE49-F238E27FC236}">
                <a16:creationId xmlns:a16="http://schemas.microsoft.com/office/drawing/2014/main" id="{D2875334-1D16-7DB6-F0FD-5A989E419121}"/>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157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ransition Slide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95FE489-255B-2F64-1471-EBA182D07D8C}"/>
              </a:ext>
            </a:extLst>
          </p:cNvPr>
          <p:cNvSpPr>
            <a:spLocks noGrp="1"/>
          </p:cNvSpPr>
          <p:nvPr>
            <p:ph type="ctrTitle" hasCustomPrompt="1"/>
          </p:nvPr>
        </p:nvSpPr>
        <p:spPr>
          <a:xfrm>
            <a:off x="946484" y="3985901"/>
            <a:ext cx="10299032" cy="2379458"/>
          </a:xfrm>
          <a:prstGeom prst="rect">
            <a:avLst/>
          </a:prstGeom>
        </p:spPr>
        <p:txBody>
          <a:bodyPr anchor="ctr">
            <a:normAutofit/>
          </a:bodyPr>
          <a:lstStyle>
            <a:lvl1pPr algn="ctr">
              <a:defRPr sz="4700" b="1" baseline="0">
                <a:solidFill>
                  <a:srgbClr val="142850"/>
                </a:solidFill>
                <a:latin typeface="Arial" panose="020B0604020202020204" pitchFamily="34" charset="0"/>
                <a:cs typeface="Arial" panose="020B0604020202020204" pitchFamily="34" charset="0"/>
              </a:defRPr>
            </a:lvl1pPr>
          </a:lstStyle>
          <a:p>
            <a:r>
              <a:rPr lang="en-US" dirty="0"/>
              <a:t>Section/Transition Slide 1</a:t>
            </a:r>
          </a:p>
        </p:txBody>
      </p:sp>
      <p:sp>
        <p:nvSpPr>
          <p:cNvPr id="14" name="Picture Placeholder 9" descr="Add image description">
            <a:extLst>
              <a:ext uri="{FF2B5EF4-FFF2-40B4-BE49-F238E27FC236}">
                <a16:creationId xmlns:a16="http://schemas.microsoft.com/office/drawing/2014/main" id="{509CB15F-F41C-0BC0-5413-49E643214301}"/>
              </a:ext>
            </a:extLst>
          </p:cNvPr>
          <p:cNvSpPr>
            <a:spLocks noGrp="1"/>
          </p:cNvSpPr>
          <p:nvPr>
            <p:ph type="pic" sz="quarter" idx="15"/>
          </p:nvPr>
        </p:nvSpPr>
        <p:spPr>
          <a:xfrm>
            <a:off x="956380" y="2055783"/>
            <a:ext cx="3392999" cy="1712913"/>
          </a:xfrm>
        </p:spPr>
        <p:txBody>
          <a:bodyPr/>
          <a:lstStyle/>
          <a:p>
            <a:r>
              <a:rPr lang="en-US"/>
              <a:t>Click icon to add picture</a:t>
            </a:r>
            <a:endParaRPr lang="en-US" dirty="0"/>
          </a:p>
        </p:txBody>
      </p:sp>
      <p:sp>
        <p:nvSpPr>
          <p:cNvPr id="15" name="Picture Placeholder 9" descr="Add image description">
            <a:extLst>
              <a:ext uri="{FF2B5EF4-FFF2-40B4-BE49-F238E27FC236}">
                <a16:creationId xmlns:a16="http://schemas.microsoft.com/office/drawing/2014/main" id="{09DC628C-DC25-BF64-56A6-A9B05019E16C}"/>
              </a:ext>
            </a:extLst>
          </p:cNvPr>
          <p:cNvSpPr>
            <a:spLocks noGrp="1"/>
          </p:cNvSpPr>
          <p:nvPr>
            <p:ph type="pic" sz="quarter" idx="16"/>
          </p:nvPr>
        </p:nvSpPr>
        <p:spPr>
          <a:xfrm>
            <a:off x="4398941" y="2056022"/>
            <a:ext cx="3392999" cy="1712913"/>
          </a:xfrm>
        </p:spPr>
        <p:txBody>
          <a:bodyPr/>
          <a:lstStyle/>
          <a:p>
            <a:r>
              <a:rPr lang="en-US"/>
              <a:t>Click icon to add picture</a:t>
            </a:r>
          </a:p>
        </p:txBody>
      </p:sp>
      <p:sp>
        <p:nvSpPr>
          <p:cNvPr id="16" name="Picture Placeholder 9" descr="Add image description">
            <a:extLst>
              <a:ext uri="{FF2B5EF4-FFF2-40B4-BE49-F238E27FC236}">
                <a16:creationId xmlns:a16="http://schemas.microsoft.com/office/drawing/2014/main" id="{ACA2A5F4-FE2E-7744-DE6C-DD413AA81BE2}"/>
              </a:ext>
            </a:extLst>
          </p:cNvPr>
          <p:cNvSpPr>
            <a:spLocks noGrp="1"/>
          </p:cNvSpPr>
          <p:nvPr>
            <p:ph type="pic" sz="quarter" idx="17"/>
          </p:nvPr>
        </p:nvSpPr>
        <p:spPr>
          <a:xfrm>
            <a:off x="7841502" y="2056260"/>
            <a:ext cx="3392999" cy="1712913"/>
          </a:xfrm>
        </p:spPr>
        <p:txBody>
          <a:bodyPr/>
          <a:lstStyle/>
          <a:p>
            <a:r>
              <a:rPr lang="en-US"/>
              <a:t>Click icon to add picture</a:t>
            </a:r>
            <a:endParaRPr lang="en-US" dirty="0"/>
          </a:p>
        </p:txBody>
      </p:sp>
      <p:pic>
        <p:nvPicPr>
          <p:cNvPr id="7" name="Picture 6" descr="Oregon Health Authority Logo">
            <a:extLst>
              <a:ext uri="{FF2B5EF4-FFF2-40B4-BE49-F238E27FC236}">
                <a16:creationId xmlns:a16="http://schemas.microsoft.com/office/drawing/2014/main" id="{23FF35BD-9A83-E913-5004-F5A4933273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5917" y="619897"/>
            <a:ext cx="3042068" cy="996370"/>
          </a:xfrm>
          <a:prstGeom prst="rect">
            <a:avLst/>
          </a:prstGeom>
        </p:spPr>
      </p:pic>
      <p:sp>
        <p:nvSpPr>
          <p:cNvPr id="2" name="Slide Number Placeholder 1">
            <a:extLst>
              <a:ext uri="{FF2B5EF4-FFF2-40B4-BE49-F238E27FC236}">
                <a16:creationId xmlns:a16="http://schemas.microsoft.com/office/drawing/2014/main" id="{B2875CDC-4DCE-C088-CD99-85F7FFF4DABE}"/>
              </a:ext>
            </a:extLst>
          </p:cNvPr>
          <p:cNvSpPr>
            <a:spLocks noGrp="1"/>
          </p:cNvSpPr>
          <p:nvPr>
            <p:ph type="sldNum" sz="quarter" idx="18"/>
          </p:nvPr>
        </p:nvSpPr>
        <p:spPr/>
        <p:txBody>
          <a:bodyPr/>
          <a:lstStyle/>
          <a:p>
            <a:fld id="{58339581-759F-43B7-B47D-47F906F0E294}" type="slidenum">
              <a:rPr lang="en-US" smtClean="0"/>
              <a:pPr/>
              <a:t>‹#›</a:t>
            </a:fld>
            <a:endParaRPr lang="en-US" dirty="0"/>
          </a:p>
        </p:txBody>
      </p:sp>
      <p:sp>
        <p:nvSpPr>
          <p:cNvPr id="4" name="Freeform: Shape 3">
            <a:extLst>
              <a:ext uri="{FF2B5EF4-FFF2-40B4-BE49-F238E27FC236}">
                <a16:creationId xmlns:a16="http://schemas.microsoft.com/office/drawing/2014/main" id="{9753263D-1FF9-B4E5-81A0-BE4658180388}"/>
              </a:ext>
              <a:ext uri="{C183D7F6-B498-43B3-948B-1728B52AA6E4}">
                <adec:decorative xmlns:adec="http://schemas.microsoft.com/office/drawing/2017/decorative" val="1"/>
              </a:ext>
            </a:extLst>
          </p:cNvPr>
          <p:cNvSpPr/>
          <p:nvPr userDrawn="1"/>
        </p:nvSpPr>
        <p:spPr>
          <a:xfrm>
            <a:off x="1" y="1069495"/>
            <a:ext cx="12191999" cy="533401"/>
          </a:xfrm>
          <a:custGeom>
            <a:avLst/>
            <a:gdLst>
              <a:gd name="connsiteX0" fmla="*/ 7778841 w 12191999"/>
              <a:gd name="connsiteY0" fmla="*/ 0 h 533401"/>
              <a:gd name="connsiteX1" fmla="*/ 12191999 w 12191999"/>
              <a:gd name="connsiteY1" fmla="*/ 0 h 533401"/>
              <a:gd name="connsiteX2" fmla="*/ 12191999 w 12191999"/>
              <a:gd name="connsiteY2" fmla="*/ 533401 h 533401"/>
              <a:gd name="connsiteX3" fmla="*/ 7730753 w 12191999"/>
              <a:gd name="connsiteY3" fmla="*/ 533401 h 533401"/>
              <a:gd name="connsiteX4" fmla="*/ 7744993 w 12191999"/>
              <a:gd name="connsiteY4" fmla="*/ 507166 h 533401"/>
              <a:gd name="connsiteX5" fmla="*/ 7807196 w 12191999"/>
              <a:gd name="connsiteY5" fmla="*/ 199064 h 533401"/>
              <a:gd name="connsiteX6" fmla="*/ 7791115 w 12191999"/>
              <a:gd name="connsiteY6" fmla="*/ 39542 h 533401"/>
              <a:gd name="connsiteX7" fmla="*/ 0 w 12191999"/>
              <a:gd name="connsiteY7" fmla="*/ 0 h 533401"/>
              <a:gd name="connsiteX8" fmla="*/ 4441397 w 12191999"/>
              <a:gd name="connsiteY8" fmla="*/ 0 h 533401"/>
              <a:gd name="connsiteX9" fmla="*/ 4429123 w 12191999"/>
              <a:gd name="connsiteY9" fmla="*/ 39542 h 533401"/>
              <a:gd name="connsiteX10" fmla="*/ 4413041 w 12191999"/>
              <a:gd name="connsiteY10" fmla="*/ 199064 h 533401"/>
              <a:gd name="connsiteX11" fmla="*/ 4475244 w 12191999"/>
              <a:gd name="connsiteY11" fmla="*/ 507166 h 533401"/>
              <a:gd name="connsiteX12" fmla="*/ 4489484 w 12191999"/>
              <a:gd name="connsiteY12" fmla="*/ 533401 h 533401"/>
              <a:gd name="connsiteX13" fmla="*/ 0 w 12191999"/>
              <a:gd name="connsiteY13" fmla="*/ 533401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533401">
                <a:moveTo>
                  <a:pt x="7778841" y="0"/>
                </a:moveTo>
                <a:lnTo>
                  <a:pt x="12191999" y="0"/>
                </a:lnTo>
                <a:lnTo>
                  <a:pt x="12191999" y="533401"/>
                </a:lnTo>
                <a:lnTo>
                  <a:pt x="7730753" y="533401"/>
                </a:lnTo>
                <a:lnTo>
                  <a:pt x="7744993" y="507166"/>
                </a:lnTo>
                <a:cubicBezTo>
                  <a:pt x="7785047" y="412468"/>
                  <a:pt x="7807196" y="308353"/>
                  <a:pt x="7807196" y="199064"/>
                </a:cubicBezTo>
                <a:cubicBezTo>
                  <a:pt x="7807196" y="144420"/>
                  <a:pt x="7801659" y="91069"/>
                  <a:pt x="7791115" y="39542"/>
                </a:cubicBezTo>
                <a:close/>
                <a:moveTo>
                  <a:pt x="0" y="0"/>
                </a:moveTo>
                <a:lnTo>
                  <a:pt x="4441397" y="0"/>
                </a:lnTo>
                <a:lnTo>
                  <a:pt x="4429123" y="39542"/>
                </a:lnTo>
                <a:cubicBezTo>
                  <a:pt x="4418579" y="91069"/>
                  <a:pt x="4413041" y="144420"/>
                  <a:pt x="4413041" y="199064"/>
                </a:cubicBezTo>
                <a:cubicBezTo>
                  <a:pt x="4413041" y="308353"/>
                  <a:pt x="4435190" y="412468"/>
                  <a:pt x="4475244" y="507166"/>
                </a:cubicBezTo>
                <a:lnTo>
                  <a:pt x="4489484" y="533401"/>
                </a:lnTo>
                <a:lnTo>
                  <a:pt x="0" y="533401"/>
                </a:ln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err="1"/>
          </a:p>
        </p:txBody>
      </p:sp>
    </p:spTree>
    <p:extLst>
      <p:ext uri="{BB962C8B-B14F-4D97-AF65-F5344CB8AC3E}">
        <p14:creationId xmlns:p14="http://schemas.microsoft.com/office/powerpoint/2010/main" val="274123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Transition Slide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C50667-808E-ACC9-B3BD-E4713FBB29F0}"/>
              </a:ext>
            </a:extLst>
          </p:cNvPr>
          <p:cNvSpPr>
            <a:spLocks noGrp="1"/>
          </p:cNvSpPr>
          <p:nvPr>
            <p:ph type="ctrTitle" hasCustomPrompt="1"/>
          </p:nvPr>
        </p:nvSpPr>
        <p:spPr>
          <a:xfrm>
            <a:off x="946484" y="3413938"/>
            <a:ext cx="10299032" cy="2533433"/>
          </a:xfrm>
          <a:prstGeom prst="rect">
            <a:avLst/>
          </a:prstGeom>
        </p:spPr>
        <p:txBody>
          <a:bodyPr anchor="ctr">
            <a:normAutofit/>
          </a:bodyPr>
          <a:lstStyle>
            <a:lvl1pPr algn="ctr">
              <a:defRPr sz="4700" b="1" baseline="0">
                <a:solidFill>
                  <a:srgbClr val="142850"/>
                </a:solidFill>
                <a:latin typeface="Arial" panose="020B0604020202020204" pitchFamily="34" charset="0"/>
                <a:cs typeface="Arial" panose="020B0604020202020204" pitchFamily="34" charset="0"/>
              </a:defRPr>
            </a:lvl1pPr>
          </a:lstStyle>
          <a:p>
            <a:r>
              <a:rPr lang="en-US" dirty="0"/>
              <a:t>Section/Transition Slide 2</a:t>
            </a:r>
          </a:p>
        </p:txBody>
      </p:sp>
      <p:pic>
        <p:nvPicPr>
          <p:cNvPr id="8" name="Picture 7" descr="Oregon Health Authority Logo">
            <a:extLst>
              <a:ext uri="{FF2B5EF4-FFF2-40B4-BE49-F238E27FC236}">
                <a16:creationId xmlns:a16="http://schemas.microsoft.com/office/drawing/2014/main" id="{900FDBF4-91EE-4271-1C49-F05CE21769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4911" y="925681"/>
            <a:ext cx="5342130" cy="1749710"/>
          </a:xfrm>
          <a:prstGeom prst="rect">
            <a:avLst/>
          </a:prstGeom>
        </p:spPr>
      </p:pic>
      <p:sp>
        <p:nvSpPr>
          <p:cNvPr id="2" name="Slide Number Placeholder 1">
            <a:extLst>
              <a:ext uri="{FF2B5EF4-FFF2-40B4-BE49-F238E27FC236}">
                <a16:creationId xmlns:a16="http://schemas.microsoft.com/office/drawing/2014/main" id="{6B026B29-4A8A-C616-41AC-00F0855302DC}"/>
              </a:ext>
            </a:extLst>
          </p:cNvPr>
          <p:cNvSpPr>
            <a:spLocks noGrp="1"/>
          </p:cNvSpPr>
          <p:nvPr>
            <p:ph type="sldNum" sz="quarter" idx="10"/>
          </p:nvPr>
        </p:nvSpPr>
        <p:spPr/>
        <p:txBody>
          <a:bodyPr/>
          <a:lstStyle/>
          <a:p>
            <a:fld id="{58339581-759F-43B7-B47D-47F906F0E294}" type="slidenum">
              <a:rPr lang="en-US" smtClean="0"/>
              <a:pPr/>
              <a:t>‹#›</a:t>
            </a:fld>
            <a:endParaRPr lang="en-US" dirty="0"/>
          </a:p>
        </p:txBody>
      </p:sp>
      <p:sp>
        <p:nvSpPr>
          <p:cNvPr id="7" name="Freeform: Shape 6">
            <a:extLst>
              <a:ext uri="{FF2B5EF4-FFF2-40B4-BE49-F238E27FC236}">
                <a16:creationId xmlns:a16="http://schemas.microsoft.com/office/drawing/2014/main" id="{EFCC09E6-FD23-1D3A-6232-CC56144BD46E}"/>
              </a:ext>
              <a:ext uri="{C183D7F6-B498-43B3-948B-1728B52AA6E4}">
                <adec:decorative xmlns:adec="http://schemas.microsoft.com/office/drawing/2017/decorative" val="1"/>
              </a:ext>
            </a:extLst>
          </p:cNvPr>
          <p:cNvSpPr/>
          <p:nvPr userDrawn="1"/>
        </p:nvSpPr>
        <p:spPr>
          <a:xfrm>
            <a:off x="-737" y="1714801"/>
            <a:ext cx="12192737" cy="933949"/>
          </a:xfrm>
          <a:custGeom>
            <a:avLst/>
            <a:gdLst>
              <a:gd name="connsiteX0" fmla="*/ 9151699 w 12192000"/>
              <a:gd name="connsiteY0" fmla="*/ 0 h 931130"/>
              <a:gd name="connsiteX1" fmla="*/ 12192000 w 12192000"/>
              <a:gd name="connsiteY1" fmla="*/ 0 h 931130"/>
              <a:gd name="connsiteX2" fmla="*/ 12192000 w 12192000"/>
              <a:gd name="connsiteY2" fmla="*/ 931130 h 931130"/>
              <a:gd name="connsiteX3" fmla="*/ 9079495 w 12192000"/>
              <a:gd name="connsiteY3" fmla="*/ 931130 h 931130"/>
              <a:gd name="connsiteX4" fmla="*/ 9092191 w 12192000"/>
              <a:gd name="connsiteY4" fmla="*/ 904776 h 931130"/>
              <a:gd name="connsiteX5" fmla="*/ 9202875 w 12192000"/>
              <a:gd name="connsiteY5" fmla="*/ 356536 h 931130"/>
              <a:gd name="connsiteX6" fmla="*/ 9174260 w 12192000"/>
              <a:gd name="connsiteY6" fmla="*/ 72680 h 931130"/>
              <a:gd name="connsiteX7" fmla="*/ 0 w 12192000"/>
              <a:gd name="connsiteY7" fmla="*/ 0 h 931130"/>
              <a:gd name="connsiteX8" fmla="*/ 3213648 w 12192000"/>
              <a:gd name="connsiteY8" fmla="*/ 0 h 931130"/>
              <a:gd name="connsiteX9" fmla="*/ 3191086 w 12192000"/>
              <a:gd name="connsiteY9" fmla="*/ 72680 h 931130"/>
              <a:gd name="connsiteX10" fmla="*/ 3162471 w 12192000"/>
              <a:gd name="connsiteY10" fmla="*/ 356536 h 931130"/>
              <a:gd name="connsiteX11" fmla="*/ 3273156 w 12192000"/>
              <a:gd name="connsiteY11" fmla="*/ 904776 h 931130"/>
              <a:gd name="connsiteX12" fmla="*/ 3285851 w 12192000"/>
              <a:gd name="connsiteY12" fmla="*/ 931130 h 931130"/>
              <a:gd name="connsiteX13" fmla="*/ 0 w 12192000"/>
              <a:gd name="connsiteY13" fmla="*/ 931130 h 931130"/>
              <a:gd name="connsiteX0" fmla="*/ 9151699 w 12192000"/>
              <a:gd name="connsiteY0" fmla="*/ 6350 h 937480"/>
              <a:gd name="connsiteX1" fmla="*/ 12192000 w 12192000"/>
              <a:gd name="connsiteY1" fmla="*/ 6350 h 937480"/>
              <a:gd name="connsiteX2" fmla="*/ 12192000 w 12192000"/>
              <a:gd name="connsiteY2" fmla="*/ 937480 h 937480"/>
              <a:gd name="connsiteX3" fmla="*/ 9079495 w 12192000"/>
              <a:gd name="connsiteY3" fmla="*/ 937480 h 937480"/>
              <a:gd name="connsiteX4" fmla="*/ 9092191 w 12192000"/>
              <a:gd name="connsiteY4" fmla="*/ 911126 h 937480"/>
              <a:gd name="connsiteX5" fmla="*/ 9202875 w 12192000"/>
              <a:gd name="connsiteY5" fmla="*/ 362886 h 937480"/>
              <a:gd name="connsiteX6" fmla="*/ 9174260 w 12192000"/>
              <a:gd name="connsiteY6" fmla="*/ 79030 h 937480"/>
              <a:gd name="connsiteX7" fmla="*/ 9151699 w 12192000"/>
              <a:gd name="connsiteY7" fmla="*/ 6350 h 937480"/>
              <a:gd name="connsiteX8" fmla="*/ 38100 w 12192000"/>
              <a:gd name="connsiteY8" fmla="*/ 0 h 937480"/>
              <a:gd name="connsiteX9" fmla="*/ 3213648 w 12192000"/>
              <a:gd name="connsiteY9" fmla="*/ 6350 h 937480"/>
              <a:gd name="connsiteX10" fmla="*/ 3191086 w 12192000"/>
              <a:gd name="connsiteY10" fmla="*/ 79030 h 937480"/>
              <a:gd name="connsiteX11" fmla="*/ 3162471 w 12192000"/>
              <a:gd name="connsiteY11" fmla="*/ 362886 h 937480"/>
              <a:gd name="connsiteX12" fmla="*/ 3273156 w 12192000"/>
              <a:gd name="connsiteY12" fmla="*/ 911126 h 937480"/>
              <a:gd name="connsiteX13" fmla="*/ 3285851 w 12192000"/>
              <a:gd name="connsiteY13" fmla="*/ 937480 h 937480"/>
              <a:gd name="connsiteX14" fmla="*/ 0 w 12192000"/>
              <a:gd name="connsiteY14" fmla="*/ 937480 h 937480"/>
              <a:gd name="connsiteX15" fmla="*/ 38100 w 12192000"/>
              <a:gd name="connsiteY15" fmla="*/ 0 h 937480"/>
              <a:gd name="connsiteX0" fmla="*/ 9113599 w 12153900"/>
              <a:gd name="connsiteY0" fmla="*/ 6350 h 937480"/>
              <a:gd name="connsiteX1" fmla="*/ 12153900 w 12153900"/>
              <a:gd name="connsiteY1" fmla="*/ 6350 h 937480"/>
              <a:gd name="connsiteX2" fmla="*/ 12153900 w 12153900"/>
              <a:gd name="connsiteY2" fmla="*/ 937480 h 937480"/>
              <a:gd name="connsiteX3" fmla="*/ 9041395 w 12153900"/>
              <a:gd name="connsiteY3" fmla="*/ 937480 h 937480"/>
              <a:gd name="connsiteX4" fmla="*/ 9054091 w 12153900"/>
              <a:gd name="connsiteY4" fmla="*/ 911126 h 937480"/>
              <a:gd name="connsiteX5" fmla="*/ 9164775 w 12153900"/>
              <a:gd name="connsiteY5" fmla="*/ 362886 h 937480"/>
              <a:gd name="connsiteX6" fmla="*/ 9136160 w 12153900"/>
              <a:gd name="connsiteY6" fmla="*/ 79030 h 937480"/>
              <a:gd name="connsiteX7" fmla="*/ 9113599 w 12153900"/>
              <a:gd name="connsiteY7" fmla="*/ 6350 h 937480"/>
              <a:gd name="connsiteX8" fmla="*/ 0 w 12153900"/>
              <a:gd name="connsiteY8" fmla="*/ 0 h 937480"/>
              <a:gd name="connsiteX9" fmla="*/ 3175548 w 12153900"/>
              <a:gd name="connsiteY9" fmla="*/ 6350 h 937480"/>
              <a:gd name="connsiteX10" fmla="*/ 3152986 w 12153900"/>
              <a:gd name="connsiteY10" fmla="*/ 79030 h 937480"/>
              <a:gd name="connsiteX11" fmla="*/ 3124371 w 12153900"/>
              <a:gd name="connsiteY11" fmla="*/ 362886 h 937480"/>
              <a:gd name="connsiteX12" fmla="*/ 3235056 w 12153900"/>
              <a:gd name="connsiteY12" fmla="*/ 911126 h 937480"/>
              <a:gd name="connsiteX13" fmla="*/ 3247751 w 12153900"/>
              <a:gd name="connsiteY13" fmla="*/ 937480 h 937480"/>
              <a:gd name="connsiteX14" fmla="*/ 12700 w 12153900"/>
              <a:gd name="connsiteY14" fmla="*/ 931130 h 937480"/>
              <a:gd name="connsiteX15" fmla="*/ 0 w 12153900"/>
              <a:gd name="connsiteY15" fmla="*/ 0 h 937480"/>
              <a:gd name="connsiteX0" fmla="*/ 9119949 w 12160250"/>
              <a:gd name="connsiteY0" fmla="*/ 6350 h 937480"/>
              <a:gd name="connsiteX1" fmla="*/ 12160250 w 12160250"/>
              <a:gd name="connsiteY1" fmla="*/ 6350 h 937480"/>
              <a:gd name="connsiteX2" fmla="*/ 12160250 w 12160250"/>
              <a:gd name="connsiteY2" fmla="*/ 937480 h 937480"/>
              <a:gd name="connsiteX3" fmla="*/ 9047745 w 12160250"/>
              <a:gd name="connsiteY3" fmla="*/ 937480 h 937480"/>
              <a:gd name="connsiteX4" fmla="*/ 9060441 w 12160250"/>
              <a:gd name="connsiteY4" fmla="*/ 911126 h 937480"/>
              <a:gd name="connsiteX5" fmla="*/ 9171125 w 12160250"/>
              <a:gd name="connsiteY5" fmla="*/ 362886 h 937480"/>
              <a:gd name="connsiteX6" fmla="*/ 9142510 w 12160250"/>
              <a:gd name="connsiteY6" fmla="*/ 79030 h 937480"/>
              <a:gd name="connsiteX7" fmla="*/ 9119949 w 12160250"/>
              <a:gd name="connsiteY7" fmla="*/ 6350 h 937480"/>
              <a:gd name="connsiteX8" fmla="*/ 6350 w 12160250"/>
              <a:gd name="connsiteY8" fmla="*/ 0 h 937480"/>
              <a:gd name="connsiteX9" fmla="*/ 3181898 w 12160250"/>
              <a:gd name="connsiteY9" fmla="*/ 6350 h 937480"/>
              <a:gd name="connsiteX10" fmla="*/ 3159336 w 12160250"/>
              <a:gd name="connsiteY10" fmla="*/ 79030 h 937480"/>
              <a:gd name="connsiteX11" fmla="*/ 3130721 w 12160250"/>
              <a:gd name="connsiteY11" fmla="*/ 362886 h 937480"/>
              <a:gd name="connsiteX12" fmla="*/ 3241406 w 12160250"/>
              <a:gd name="connsiteY12" fmla="*/ 911126 h 937480"/>
              <a:gd name="connsiteX13" fmla="*/ 3254101 w 12160250"/>
              <a:gd name="connsiteY13" fmla="*/ 937480 h 937480"/>
              <a:gd name="connsiteX14" fmla="*/ 0 w 12160250"/>
              <a:gd name="connsiteY14" fmla="*/ 931130 h 937480"/>
              <a:gd name="connsiteX15" fmla="*/ 6350 w 12160250"/>
              <a:gd name="connsiteY15" fmla="*/ 0 h 937480"/>
              <a:gd name="connsiteX0" fmla="*/ 9127722 w 12168023"/>
              <a:gd name="connsiteY0" fmla="*/ 2819 h 933949"/>
              <a:gd name="connsiteX1" fmla="*/ 12168023 w 12168023"/>
              <a:gd name="connsiteY1" fmla="*/ 2819 h 933949"/>
              <a:gd name="connsiteX2" fmla="*/ 12168023 w 12168023"/>
              <a:gd name="connsiteY2" fmla="*/ 933949 h 933949"/>
              <a:gd name="connsiteX3" fmla="*/ 9055518 w 12168023"/>
              <a:gd name="connsiteY3" fmla="*/ 933949 h 933949"/>
              <a:gd name="connsiteX4" fmla="*/ 9068214 w 12168023"/>
              <a:gd name="connsiteY4" fmla="*/ 907595 h 933949"/>
              <a:gd name="connsiteX5" fmla="*/ 9178898 w 12168023"/>
              <a:gd name="connsiteY5" fmla="*/ 359355 h 933949"/>
              <a:gd name="connsiteX6" fmla="*/ 9150283 w 12168023"/>
              <a:gd name="connsiteY6" fmla="*/ 75499 h 933949"/>
              <a:gd name="connsiteX7" fmla="*/ 9127722 w 12168023"/>
              <a:gd name="connsiteY7" fmla="*/ 2819 h 933949"/>
              <a:gd name="connsiteX8" fmla="*/ 0 w 12168023"/>
              <a:gd name="connsiteY8" fmla="*/ 0 h 933949"/>
              <a:gd name="connsiteX9" fmla="*/ 3189671 w 12168023"/>
              <a:gd name="connsiteY9" fmla="*/ 2819 h 933949"/>
              <a:gd name="connsiteX10" fmla="*/ 3167109 w 12168023"/>
              <a:gd name="connsiteY10" fmla="*/ 75499 h 933949"/>
              <a:gd name="connsiteX11" fmla="*/ 3138494 w 12168023"/>
              <a:gd name="connsiteY11" fmla="*/ 359355 h 933949"/>
              <a:gd name="connsiteX12" fmla="*/ 3249179 w 12168023"/>
              <a:gd name="connsiteY12" fmla="*/ 907595 h 933949"/>
              <a:gd name="connsiteX13" fmla="*/ 3261874 w 12168023"/>
              <a:gd name="connsiteY13" fmla="*/ 933949 h 933949"/>
              <a:gd name="connsiteX14" fmla="*/ 7773 w 12168023"/>
              <a:gd name="connsiteY14" fmla="*/ 927599 h 933949"/>
              <a:gd name="connsiteX15" fmla="*/ 0 w 12168023"/>
              <a:gd name="connsiteY15" fmla="*/ 0 h 933949"/>
              <a:gd name="connsiteX0" fmla="*/ 9120661 w 12160962"/>
              <a:gd name="connsiteY0" fmla="*/ 2819 h 933949"/>
              <a:gd name="connsiteX1" fmla="*/ 12160962 w 12160962"/>
              <a:gd name="connsiteY1" fmla="*/ 2819 h 933949"/>
              <a:gd name="connsiteX2" fmla="*/ 12160962 w 12160962"/>
              <a:gd name="connsiteY2" fmla="*/ 933949 h 933949"/>
              <a:gd name="connsiteX3" fmla="*/ 9048457 w 12160962"/>
              <a:gd name="connsiteY3" fmla="*/ 933949 h 933949"/>
              <a:gd name="connsiteX4" fmla="*/ 9061153 w 12160962"/>
              <a:gd name="connsiteY4" fmla="*/ 907595 h 933949"/>
              <a:gd name="connsiteX5" fmla="*/ 9171837 w 12160962"/>
              <a:gd name="connsiteY5" fmla="*/ 359355 h 933949"/>
              <a:gd name="connsiteX6" fmla="*/ 9143222 w 12160962"/>
              <a:gd name="connsiteY6" fmla="*/ 75499 h 933949"/>
              <a:gd name="connsiteX7" fmla="*/ 9120661 w 12160962"/>
              <a:gd name="connsiteY7" fmla="*/ 2819 h 933949"/>
              <a:gd name="connsiteX8" fmla="*/ 0 w 12160962"/>
              <a:gd name="connsiteY8" fmla="*/ 0 h 933949"/>
              <a:gd name="connsiteX9" fmla="*/ 3182610 w 12160962"/>
              <a:gd name="connsiteY9" fmla="*/ 2819 h 933949"/>
              <a:gd name="connsiteX10" fmla="*/ 3160048 w 12160962"/>
              <a:gd name="connsiteY10" fmla="*/ 75499 h 933949"/>
              <a:gd name="connsiteX11" fmla="*/ 3131433 w 12160962"/>
              <a:gd name="connsiteY11" fmla="*/ 359355 h 933949"/>
              <a:gd name="connsiteX12" fmla="*/ 3242118 w 12160962"/>
              <a:gd name="connsiteY12" fmla="*/ 907595 h 933949"/>
              <a:gd name="connsiteX13" fmla="*/ 3254813 w 12160962"/>
              <a:gd name="connsiteY13" fmla="*/ 933949 h 933949"/>
              <a:gd name="connsiteX14" fmla="*/ 712 w 12160962"/>
              <a:gd name="connsiteY14" fmla="*/ 927599 h 933949"/>
              <a:gd name="connsiteX15" fmla="*/ 0 w 12160962"/>
              <a:gd name="connsiteY15" fmla="*/ 0 h 933949"/>
              <a:gd name="connsiteX0" fmla="*/ 9120661 w 12192737"/>
              <a:gd name="connsiteY0" fmla="*/ 2819 h 933949"/>
              <a:gd name="connsiteX1" fmla="*/ 12192737 w 12192737"/>
              <a:gd name="connsiteY1" fmla="*/ 2819 h 933949"/>
              <a:gd name="connsiteX2" fmla="*/ 12160962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 name="connsiteX0" fmla="*/ 9120661 w 12192737"/>
              <a:gd name="connsiteY0" fmla="*/ 2819 h 933949"/>
              <a:gd name="connsiteX1" fmla="*/ 12192737 w 12192737"/>
              <a:gd name="connsiteY1" fmla="*/ 2819 h 933949"/>
              <a:gd name="connsiteX2" fmla="*/ 12189206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737" h="933949">
                <a:moveTo>
                  <a:pt x="9120661" y="2819"/>
                </a:moveTo>
                <a:lnTo>
                  <a:pt x="12192737" y="2819"/>
                </a:lnTo>
                <a:lnTo>
                  <a:pt x="12189206" y="933949"/>
                </a:lnTo>
                <a:lnTo>
                  <a:pt x="9048457" y="933949"/>
                </a:lnTo>
                <a:lnTo>
                  <a:pt x="9061153" y="907595"/>
                </a:lnTo>
                <a:cubicBezTo>
                  <a:pt x="9132425" y="739088"/>
                  <a:pt x="9171837" y="553824"/>
                  <a:pt x="9171837" y="359355"/>
                </a:cubicBezTo>
                <a:cubicBezTo>
                  <a:pt x="9171837" y="262121"/>
                  <a:pt x="9161984" y="167187"/>
                  <a:pt x="9143222" y="75499"/>
                </a:cubicBezTo>
                <a:lnTo>
                  <a:pt x="9120661" y="2819"/>
                </a:lnTo>
                <a:close/>
                <a:moveTo>
                  <a:pt x="0" y="0"/>
                </a:moveTo>
                <a:lnTo>
                  <a:pt x="3182610" y="2819"/>
                </a:lnTo>
                <a:lnTo>
                  <a:pt x="3160048" y="75499"/>
                </a:lnTo>
                <a:cubicBezTo>
                  <a:pt x="3141286" y="167187"/>
                  <a:pt x="3131433" y="262121"/>
                  <a:pt x="3131433" y="359355"/>
                </a:cubicBezTo>
                <a:cubicBezTo>
                  <a:pt x="3131433" y="553824"/>
                  <a:pt x="3170845" y="739088"/>
                  <a:pt x="3242118" y="907595"/>
                </a:cubicBezTo>
                <a:lnTo>
                  <a:pt x="3254813" y="933949"/>
                </a:lnTo>
                <a:lnTo>
                  <a:pt x="712" y="927599"/>
                </a:lnTo>
                <a:cubicBezTo>
                  <a:pt x="712" y="617222"/>
                  <a:pt x="0" y="310377"/>
                  <a:pt x="0" y="0"/>
                </a:cubicBez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Tree>
    <p:extLst>
      <p:ext uri="{BB962C8B-B14F-4D97-AF65-F5344CB8AC3E}">
        <p14:creationId xmlns:p14="http://schemas.microsoft.com/office/powerpoint/2010/main" val="138746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3">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772F629B-4BD0-EC87-B20E-DFD8DCF67090}"/>
              </a:ext>
              <a:ext uri="{C183D7F6-B498-43B3-948B-1728B52AA6E4}">
                <adec:decorative xmlns:adec="http://schemas.microsoft.com/office/drawing/2017/decorative" val="1"/>
              </a:ext>
            </a:extLst>
          </p:cNvPr>
          <p:cNvSpPr/>
          <p:nvPr userDrawn="1"/>
        </p:nvSpPr>
        <p:spPr>
          <a:xfrm>
            <a:off x="352067" y="4251810"/>
            <a:ext cx="3390178" cy="341992"/>
          </a:xfrm>
          <a:custGeom>
            <a:avLst/>
            <a:gdLst>
              <a:gd name="connsiteX0" fmla="*/ 0 w 3390178"/>
              <a:gd name="connsiteY0" fmla="*/ 0 h 341992"/>
              <a:gd name="connsiteX1" fmla="*/ 3390178 w 3390178"/>
              <a:gd name="connsiteY1" fmla="*/ 0 h 341992"/>
              <a:gd name="connsiteX2" fmla="*/ 3341235 w 3390178"/>
              <a:gd name="connsiteY2" fmla="*/ 107556 h 341992"/>
              <a:gd name="connsiteX3" fmla="*/ 3271435 w 3390178"/>
              <a:gd name="connsiteY3" fmla="*/ 300964 h 341992"/>
              <a:gd name="connsiteX4" fmla="*/ 3260729 w 3390178"/>
              <a:gd name="connsiteY4" fmla="*/ 341992 h 341992"/>
              <a:gd name="connsiteX5" fmla="*/ 0 w 3390178"/>
              <a:gd name="connsiteY5" fmla="*/ 341992 h 341992"/>
              <a:gd name="connsiteX6" fmla="*/ 0 w 3390178"/>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178" h="341992">
                <a:moveTo>
                  <a:pt x="0" y="0"/>
                </a:moveTo>
                <a:lnTo>
                  <a:pt x="3390178" y="0"/>
                </a:lnTo>
                <a:lnTo>
                  <a:pt x="3341235" y="107556"/>
                </a:lnTo>
                <a:cubicBezTo>
                  <a:pt x="3315459" y="170825"/>
                  <a:pt x="3292153" y="235333"/>
                  <a:pt x="3271435" y="300964"/>
                </a:cubicBezTo>
                <a:lnTo>
                  <a:pt x="3260729" y="341992"/>
                </a:lnTo>
                <a:lnTo>
                  <a:pt x="0" y="341992"/>
                </a:ln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21" name="Freeform: Shape 20">
            <a:extLst>
              <a:ext uri="{FF2B5EF4-FFF2-40B4-BE49-F238E27FC236}">
                <a16:creationId xmlns:a16="http://schemas.microsoft.com/office/drawing/2014/main" id="{79714AA6-C099-357F-6667-CF43613B11B0}"/>
              </a:ext>
              <a:ext uri="{C183D7F6-B498-43B3-948B-1728B52AA6E4}">
                <adec:decorative xmlns:adec="http://schemas.microsoft.com/office/drawing/2017/decorative" val="1"/>
              </a:ext>
            </a:extLst>
          </p:cNvPr>
          <p:cNvSpPr/>
          <p:nvPr userDrawn="1"/>
        </p:nvSpPr>
        <p:spPr>
          <a:xfrm>
            <a:off x="8505539" y="4251810"/>
            <a:ext cx="3417729" cy="341992"/>
          </a:xfrm>
          <a:custGeom>
            <a:avLst/>
            <a:gdLst>
              <a:gd name="connsiteX0" fmla="*/ 0 w 3417729"/>
              <a:gd name="connsiteY0" fmla="*/ 0 h 341992"/>
              <a:gd name="connsiteX1" fmla="*/ 3417729 w 3417729"/>
              <a:gd name="connsiteY1" fmla="*/ 0 h 341992"/>
              <a:gd name="connsiteX2" fmla="*/ 3417729 w 3417729"/>
              <a:gd name="connsiteY2" fmla="*/ 341992 h 341992"/>
              <a:gd name="connsiteX3" fmla="*/ 129448 w 3417729"/>
              <a:gd name="connsiteY3" fmla="*/ 341992 h 341992"/>
              <a:gd name="connsiteX4" fmla="*/ 118742 w 3417729"/>
              <a:gd name="connsiteY4" fmla="*/ 300964 h 341992"/>
              <a:gd name="connsiteX5" fmla="*/ 48942 w 3417729"/>
              <a:gd name="connsiteY5" fmla="*/ 107556 h 341992"/>
              <a:gd name="connsiteX6" fmla="*/ 0 w 3417729"/>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729" h="341992">
                <a:moveTo>
                  <a:pt x="0" y="0"/>
                </a:moveTo>
                <a:lnTo>
                  <a:pt x="3417729" y="0"/>
                </a:lnTo>
                <a:lnTo>
                  <a:pt x="3417729" y="341992"/>
                </a:lnTo>
                <a:lnTo>
                  <a:pt x="129448" y="341992"/>
                </a:lnTo>
                <a:lnTo>
                  <a:pt x="118742" y="300964"/>
                </a:lnTo>
                <a:cubicBezTo>
                  <a:pt x="98024" y="235333"/>
                  <a:pt x="74719" y="170825"/>
                  <a:pt x="48942" y="107556"/>
                </a:cubicBez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15" name="Freeform: Shape 14">
            <a:extLst>
              <a:ext uri="{FF2B5EF4-FFF2-40B4-BE49-F238E27FC236}">
                <a16:creationId xmlns:a16="http://schemas.microsoft.com/office/drawing/2014/main" id="{99A9AE11-7339-C029-902C-422978ACA779}"/>
              </a:ext>
              <a:ext uri="{C183D7F6-B498-43B3-948B-1728B52AA6E4}">
                <adec:decorative xmlns:adec="http://schemas.microsoft.com/office/drawing/2017/decorative" val="1"/>
              </a:ext>
            </a:extLst>
          </p:cNvPr>
          <p:cNvSpPr/>
          <p:nvPr userDrawn="1"/>
        </p:nvSpPr>
        <p:spPr>
          <a:xfrm>
            <a:off x="352067" y="2740216"/>
            <a:ext cx="11571200" cy="3914775"/>
          </a:xfrm>
          <a:custGeom>
            <a:avLst/>
            <a:gdLst>
              <a:gd name="connsiteX0" fmla="*/ 5771824 w 11571200"/>
              <a:gd name="connsiteY0" fmla="*/ 0 h 3914775"/>
              <a:gd name="connsiteX1" fmla="*/ 8272213 w 11571200"/>
              <a:gd name="connsiteY1" fmla="*/ 1812558 h 3914775"/>
              <a:gd name="connsiteX2" fmla="*/ 8282919 w 11571200"/>
              <a:gd name="connsiteY2" fmla="*/ 1853586 h 3914775"/>
              <a:gd name="connsiteX3" fmla="*/ 11571200 w 11571200"/>
              <a:gd name="connsiteY3" fmla="*/ 1853586 h 3914775"/>
              <a:gd name="connsiteX4" fmla="*/ 11571200 w 11571200"/>
              <a:gd name="connsiteY4" fmla="*/ 3914775 h 3914775"/>
              <a:gd name="connsiteX5" fmla="*/ 8008896 w 11571200"/>
              <a:gd name="connsiteY5" fmla="*/ 3914775 h 3914775"/>
              <a:gd name="connsiteX6" fmla="*/ 3534753 w 11571200"/>
              <a:gd name="connsiteY6" fmla="*/ 3914775 h 3914775"/>
              <a:gd name="connsiteX7" fmla="*/ 0 w 11571200"/>
              <a:gd name="connsiteY7" fmla="*/ 3914775 h 3914775"/>
              <a:gd name="connsiteX8" fmla="*/ 0 w 11571200"/>
              <a:gd name="connsiteY8" fmla="*/ 1853586 h 3914775"/>
              <a:gd name="connsiteX9" fmla="*/ 3260729 w 11571200"/>
              <a:gd name="connsiteY9" fmla="*/ 1853586 h 3914775"/>
              <a:gd name="connsiteX10" fmla="*/ 3271435 w 11571200"/>
              <a:gd name="connsiteY10" fmla="*/ 1812558 h 3914775"/>
              <a:gd name="connsiteX11" fmla="*/ 5771824 w 11571200"/>
              <a:gd name="connsiteY11"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71200" h="3914775">
                <a:moveTo>
                  <a:pt x="5771824" y="0"/>
                </a:moveTo>
                <a:cubicBezTo>
                  <a:pt x="6946645" y="0"/>
                  <a:pt x="7940732" y="762454"/>
                  <a:pt x="8272213" y="1812558"/>
                </a:cubicBezTo>
                <a:lnTo>
                  <a:pt x="8282919" y="1853586"/>
                </a:lnTo>
                <a:lnTo>
                  <a:pt x="11571200" y="1853586"/>
                </a:lnTo>
                <a:lnTo>
                  <a:pt x="11571200" y="3914775"/>
                </a:lnTo>
                <a:lnTo>
                  <a:pt x="8008896" y="3914775"/>
                </a:lnTo>
                <a:lnTo>
                  <a:pt x="3534753" y="3914775"/>
                </a:lnTo>
                <a:lnTo>
                  <a:pt x="0" y="3914775"/>
                </a:lnTo>
                <a:lnTo>
                  <a:pt x="0" y="1853586"/>
                </a:lnTo>
                <a:lnTo>
                  <a:pt x="3260729" y="1853586"/>
                </a:lnTo>
                <a:lnTo>
                  <a:pt x="3271435" y="1812558"/>
                </a:lnTo>
                <a:cubicBezTo>
                  <a:pt x="3602916" y="762454"/>
                  <a:pt x="4597004" y="0"/>
                  <a:pt x="5771824" y="0"/>
                </a:cubicBezTo>
                <a:close/>
              </a:path>
            </a:pathLst>
          </a:custGeom>
          <a:solidFill>
            <a:srgbClr val="06427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err="1"/>
          </a:p>
        </p:txBody>
      </p:sp>
      <p:sp>
        <p:nvSpPr>
          <p:cNvPr id="8" name="Title 1">
            <a:extLst>
              <a:ext uri="{FF2B5EF4-FFF2-40B4-BE49-F238E27FC236}">
                <a16:creationId xmlns:a16="http://schemas.microsoft.com/office/drawing/2014/main" id="{22178C44-1F5C-C7F5-93A0-D93ACB715F5A}"/>
              </a:ext>
            </a:extLst>
          </p:cNvPr>
          <p:cNvSpPr>
            <a:spLocks noGrp="1"/>
          </p:cNvSpPr>
          <p:nvPr>
            <p:ph type="ctrTitle" hasCustomPrompt="1"/>
          </p:nvPr>
        </p:nvSpPr>
        <p:spPr>
          <a:xfrm>
            <a:off x="946484" y="4783023"/>
            <a:ext cx="10299032" cy="1529760"/>
          </a:xfrm>
          <a:prstGeom prst="rect">
            <a:avLst/>
          </a:prstGeom>
        </p:spPr>
        <p:txBody>
          <a:bodyPr anchor="ctr">
            <a:normAutofit/>
          </a:bodyPr>
          <a:lstStyle>
            <a:lvl1pPr algn="ctr">
              <a:defRPr sz="4700" b="1" baseline="0">
                <a:solidFill>
                  <a:srgbClr val="064276"/>
                </a:solidFill>
                <a:latin typeface="Arial" panose="020B0604020202020204" pitchFamily="34" charset="0"/>
                <a:cs typeface="Arial" panose="020B0604020202020204" pitchFamily="34" charset="0"/>
              </a:defRPr>
            </a:lvl1pPr>
          </a:lstStyle>
          <a:p>
            <a:r>
              <a:rPr lang="en-US" dirty="0"/>
              <a:t>Section/Transition Slide 3</a:t>
            </a:r>
          </a:p>
        </p:txBody>
      </p:sp>
      <p:sp>
        <p:nvSpPr>
          <p:cNvPr id="13" name="Picture Placeholder 27" descr="Add image description">
            <a:extLst>
              <a:ext uri="{FF2B5EF4-FFF2-40B4-BE49-F238E27FC236}">
                <a16:creationId xmlns:a16="http://schemas.microsoft.com/office/drawing/2014/main" id="{E242A173-743A-EE35-94F0-6711109454F4}"/>
              </a:ext>
            </a:extLst>
          </p:cNvPr>
          <p:cNvSpPr>
            <a:spLocks noGrp="1"/>
          </p:cNvSpPr>
          <p:nvPr>
            <p:ph type="pic" sz="quarter" idx="15"/>
          </p:nvPr>
        </p:nvSpPr>
        <p:spPr>
          <a:xfrm>
            <a:off x="355191" y="303740"/>
            <a:ext cx="11568075" cy="3954861"/>
          </a:xfrm>
          <a:custGeom>
            <a:avLst/>
            <a:gdLst>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0 w 11568075"/>
              <a:gd name="connsiteY4" fmla="*/ 3959647 h 3959647"/>
              <a:gd name="connsiteX5" fmla="*/ 0 w 11568075"/>
              <a:gd name="connsiteY5"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8769759 w 11568075"/>
              <a:gd name="connsiteY4" fmla="*/ 3944350 h 3959647"/>
              <a:gd name="connsiteX5" fmla="*/ 0 w 11568075"/>
              <a:gd name="connsiteY5" fmla="*/ 3959647 h 3959647"/>
              <a:gd name="connsiteX6" fmla="*/ 0 w 11568075"/>
              <a:gd name="connsiteY6" fmla="*/ 0 h 3959647"/>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769759 w 11568075"/>
              <a:gd name="connsiteY4" fmla="*/ 3944350 h 3974944"/>
              <a:gd name="connsiteX5" fmla="*/ 3219859 w 11568075"/>
              <a:gd name="connsiteY5" fmla="*/ 3974944 h 3974944"/>
              <a:gd name="connsiteX6" fmla="*/ 0 w 11568075"/>
              <a:gd name="connsiteY6" fmla="*/ 3959647 h 3974944"/>
              <a:gd name="connsiteX7" fmla="*/ 0 w 11568075"/>
              <a:gd name="connsiteY7" fmla="*/ 0 h 3974944"/>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21985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0159 w 11568075"/>
              <a:gd name="connsiteY4" fmla="*/ 3950757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6509 w 11568075"/>
              <a:gd name="connsiteY4" fmla="*/ 3963571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4550 w 11568075"/>
              <a:gd name="connsiteY7" fmla="*/ 3973364 h 3974944"/>
              <a:gd name="connsiteX8" fmla="*/ 0 w 11568075"/>
              <a:gd name="connsiteY8" fmla="*/ 0 h 39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075" h="3974944">
                <a:moveTo>
                  <a:pt x="0" y="0"/>
                </a:moveTo>
                <a:lnTo>
                  <a:pt x="11568075" y="0"/>
                </a:lnTo>
                <a:lnTo>
                  <a:pt x="11568075" y="3959647"/>
                </a:lnTo>
                <a:lnTo>
                  <a:pt x="11558976" y="3973364"/>
                </a:lnTo>
                <a:lnTo>
                  <a:pt x="8148312" y="3968144"/>
                </a:lnTo>
                <a:cubicBezTo>
                  <a:pt x="8010729" y="3663100"/>
                  <a:pt x="7370642" y="2488566"/>
                  <a:pt x="5753509" y="2471828"/>
                </a:cubicBezTo>
                <a:cubicBezTo>
                  <a:pt x="4212576" y="2505170"/>
                  <a:pt x="3579692" y="3595635"/>
                  <a:pt x="3378609" y="3974944"/>
                </a:cubicBezTo>
                <a:lnTo>
                  <a:pt x="4550" y="3973364"/>
                </a:lnTo>
                <a:cubicBezTo>
                  <a:pt x="3033" y="2648909"/>
                  <a:pt x="1517" y="1324455"/>
                  <a:pt x="0" y="0"/>
                </a:cubicBezTo>
                <a:close/>
              </a:path>
            </a:pathLst>
          </a:custGeom>
        </p:spPr>
        <p:txBody>
          <a:bodyPr/>
          <a:lstStyle/>
          <a:p>
            <a:r>
              <a:rPr lang="en-US"/>
              <a:t>Click icon to add picture</a:t>
            </a:r>
            <a:endParaRPr lang="en-US" dirty="0"/>
          </a:p>
        </p:txBody>
      </p:sp>
      <p:pic>
        <p:nvPicPr>
          <p:cNvPr id="25" name="Picture 24" descr="Oregon Health Authority Logo">
            <a:extLst>
              <a:ext uri="{FF2B5EF4-FFF2-40B4-BE49-F238E27FC236}">
                <a16:creationId xmlns:a16="http://schemas.microsoft.com/office/drawing/2014/main" id="{0F736C01-5BB1-6DB4-C5F0-7B85F304B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0973" y="3618698"/>
            <a:ext cx="2510050" cy="822117"/>
          </a:xfrm>
          <a:prstGeom prst="rect">
            <a:avLst/>
          </a:prstGeom>
        </p:spPr>
      </p:pic>
      <p:sp>
        <p:nvSpPr>
          <p:cNvPr id="2" name="Slide Number Placeholder 1">
            <a:extLst>
              <a:ext uri="{FF2B5EF4-FFF2-40B4-BE49-F238E27FC236}">
                <a16:creationId xmlns:a16="http://schemas.microsoft.com/office/drawing/2014/main" id="{32FE6E0E-1F48-BA20-C86E-38B8DDFD0AFE}"/>
              </a:ext>
            </a:extLst>
          </p:cNvPr>
          <p:cNvSpPr>
            <a:spLocks noGrp="1"/>
          </p:cNvSpPr>
          <p:nvPr>
            <p:ph type="sldNum" sz="quarter" idx="16"/>
          </p:nvPr>
        </p:nvSpPr>
        <p:spPr>
          <a:xfrm>
            <a:off x="9584364" y="6405415"/>
            <a:ext cx="2272706" cy="184259"/>
          </a:xfrm>
        </p:spPr>
        <p:txBody>
          <a:bodyPr/>
          <a:lstStyle>
            <a:lvl1pPr>
              <a:defRPr>
                <a:solidFill>
                  <a:srgbClr val="064276"/>
                </a:solidFill>
              </a:defRPr>
            </a:lvl1pPr>
          </a:lstStyle>
          <a:p>
            <a:fld id="{58339581-759F-43B7-B47D-47F906F0E294}" type="slidenum">
              <a:rPr lang="en-US" smtClean="0"/>
              <a:pPr/>
              <a:t>‹#›</a:t>
            </a:fld>
            <a:endParaRPr lang="en-US" dirty="0"/>
          </a:p>
        </p:txBody>
      </p:sp>
    </p:spTree>
    <p:extLst>
      <p:ext uri="{BB962C8B-B14F-4D97-AF65-F5344CB8AC3E}">
        <p14:creationId xmlns:p14="http://schemas.microsoft.com/office/powerpoint/2010/main" val="89024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Transition Slide 4">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49" y="3354071"/>
            <a:ext cx="9080500"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a:t>
            </a:r>
          </a:p>
        </p:txBody>
      </p:sp>
      <p:pic>
        <p:nvPicPr>
          <p:cNvPr id="4" name="Picture 3" descr="Oregon Health Authority Logo">
            <a:extLst>
              <a:ext uri="{FF2B5EF4-FFF2-40B4-BE49-F238E27FC236}">
                <a16:creationId xmlns:a16="http://schemas.microsoft.com/office/drawing/2014/main" id="{55C8AD8A-DB00-DD70-9CC8-D3FA64CB4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7912" y="5112731"/>
            <a:ext cx="3056174" cy="1000989"/>
          </a:xfrm>
          <a:prstGeom prst="rect">
            <a:avLst/>
          </a:prstGeom>
        </p:spPr>
      </p:pic>
      <p:cxnSp>
        <p:nvCxnSpPr>
          <p:cNvPr id="14" name="Straight Connector 13">
            <a:extLst>
              <a:ext uri="{FF2B5EF4-FFF2-40B4-BE49-F238E27FC236}">
                <a16:creationId xmlns:a16="http://schemas.microsoft.com/office/drawing/2014/main" id="{9136EC91-B2F1-4408-8006-8100ADB73BC1}"/>
              </a:ext>
              <a:ext uri="{C183D7F6-B498-43B3-948B-1728B52AA6E4}">
                <adec:decorative xmlns:adec="http://schemas.microsoft.com/office/drawing/2017/decorative" val="1"/>
              </a:ext>
            </a:extLst>
          </p:cNvPr>
          <p:cNvCxnSpPr/>
          <p:nvPr userDrawn="1"/>
        </p:nvCxnSpPr>
        <p:spPr>
          <a:xfrm>
            <a:off x="1555749" y="3182620"/>
            <a:ext cx="9080501"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CC9F9B3C-6477-676C-0FAB-7E4939B4DCAF}"/>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AED25A9A-A0A3-4F04-89D2-B164D5626F96}"/>
              </a:ext>
            </a:extLst>
          </p:cNvPr>
          <p:cNvSpPr>
            <a:spLocks noGrp="1"/>
          </p:cNvSpPr>
          <p:nvPr>
            <p:ph type="sldNum" sz="quarter" idx="10"/>
          </p:nvPr>
        </p:nvSpPr>
        <p:spPr/>
        <p:txBody>
          <a:bodyPr/>
          <a:lstStyle/>
          <a:p>
            <a:fld id="{58339581-759F-43B7-B47D-47F906F0E294}" type="slidenum">
              <a:rPr lang="en-US" smtClean="0"/>
              <a:pPr/>
              <a:t>‹#›</a:t>
            </a:fld>
            <a:endParaRPr lang="en-US" dirty="0"/>
          </a:p>
        </p:txBody>
      </p:sp>
    </p:spTree>
    <p:extLst>
      <p:ext uri="{BB962C8B-B14F-4D97-AF65-F5344CB8AC3E}">
        <p14:creationId xmlns:p14="http://schemas.microsoft.com/office/powerpoint/2010/main" val="164113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A5499-3C11-4CAB-AC37-D0030E7524F8}"/>
              </a:ext>
            </a:extLst>
          </p:cNvPr>
          <p:cNvSpPr>
            <a:spLocks noGrp="1"/>
          </p:cNvSpPr>
          <p:nvPr>
            <p:ph type="title"/>
          </p:nvPr>
        </p:nvSpPr>
        <p:spPr>
          <a:xfrm>
            <a:off x="635001" y="392952"/>
            <a:ext cx="10922000" cy="8255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F11A70-DB22-46CA-9CE1-A355569781F6}"/>
              </a:ext>
            </a:extLst>
          </p:cNvPr>
          <p:cNvSpPr>
            <a:spLocks noGrp="1"/>
          </p:cNvSpPr>
          <p:nvPr>
            <p:ph type="body" idx="1"/>
          </p:nvPr>
        </p:nvSpPr>
        <p:spPr>
          <a:xfrm>
            <a:off x="635000" y="1386092"/>
            <a:ext cx="10922000" cy="46355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4216EA3-2CF2-ABC8-AA31-9A17708D4CFE}"/>
              </a:ext>
            </a:extLst>
          </p:cNvPr>
          <p:cNvSpPr txBox="1">
            <a:spLocks/>
          </p:cNvSpPr>
          <p:nvPr userDrawn="1"/>
        </p:nvSpPr>
        <p:spPr>
          <a:xfrm>
            <a:off x="9867014" y="6470731"/>
            <a:ext cx="2028157" cy="184259"/>
          </a:xfrm>
          <a:prstGeom prst="rect">
            <a:avLst/>
          </a:prstGeom>
        </p:spPr>
        <p:txBody>
          <a:bodyPr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339581-759F-43B7-B47D-47F906F0E294}" type="slidenum">
              <a:rPr lang="en-US" smtClean="0"/>
              <a:pPr/>
              <a:t>‹#›</a:t>
            </a:fld>
            <a:endParaRPr lang="en-US" dirty="0"/>
          </a:p>
        </p:txBody>
      </p:sp>
      <p:sp>
        <p:nvSpPr>
          <p:cNvPr id="5" name="Rectangle 4">
            <a:extLst>
              <a:ext uri="{FF2B5EF4-FFF2-40B4-BE49-F238E27FC236}">
                <a16:creationId xmlns:a16="http://schemas.microsoft.com/office/drawing/2014/main" id="{9D1DD25A-4E81-F5D6-12C4-2CFC4937CDCB}"/>
              </a:ext>
              <a:ext uri="{C183D7F6-B498-43B3-948B-1728B52AA6E4}">
                <adec:decorative xmlns:adec="http://schemas.microsoft.com/office/drawing/2017/decorative" val="1"/>
              </a:ext>
            </a:extLst>
          </p:cNvPr>
          <p:cNvSpPr/>
          <p:nvPr userDrawn="1"/>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8" charset="0"/>
            </a:endParaRPr>
          </a:p>
        </p:txBody>
      </p:sp>
      <p:sp>
        <p:nvSpPr>
          <p:cNvPr id="7" name="Slide Number Placeholder 5">
            <a:extLst>
              <a:ext uri="{FF2B5EF4-FFF2-40B4-BE49-F238E27FC236}">
                <a16:creationId xmlns:a16="http://schemas.microsoft.com/office/drawing/2014/main" id="{33289738-711B-0810-8BEC-C29CC11AA06B}"/>
              </a:ext>
            </a:extLst>
          </p:cNvPr>
          <p:cNvSpPr>
            <a:spLocks noGrp="1"/>
          </p:cNvSpPr>
          <p:nvPr>
            <p:ph type="sldNum" sz="quarter" idx="4"/>
          </p:nvPr>
        </p:nvSpPr>
        <p:spPr>
          <a:xfrm>
            <a:off x="9589807" y="6470731"/>
            <a:ext cx="2272706" cy="184259"/>
          </a:xfrm>
          <a:prstGeom prst="rect">
            <a:avLst/>
          </a:prstGeom>
        </p:spPr>
        <p:txBody>
          <a:bodyPr anchor="ctr"/>
          <a:lstStyle>
            <a:lvl1pPr algn="r">
              <a:defRPr sz="1400">
                <a:solidFill>
                  <a:schemeClr val="bg1"/>
                </a:solidFill>
              </a:defRPr>
            </a:lvl1pPr>
          </a:lstStyle>
          <a:p>
            <a:fld id="{58339581-759F-43B7-B47D-47F906F0E294}" type="slidenum">
              <a:rPr lang="en-US" smtClean="0"/>
              <a:pPr/>
              <a:t>‹#›</a:t>
            </a:fld>
            <a:endParaRPr lang="en-US" dirty="0"/>
          </a:p>
        </p:txBody>
      </p:sp>
    </p:spTree>
    <p:extLst>
      <p:ext uri="{BB962C8B-B14F-4D97-AF65-F5344CB8AC3E}">
        <p14:creationId xmlns:p14="http://schemas.microsoft.com/office/powerpoint/2010/main" val="96596034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2" r:id="rId3"/>
    <p:sldLayoutId id="2147483650" r:id="rId4"/>
    <p:sldLayoutId id="2147483668" r:id="rId5"/>
    <p:sldLayoutId id="2147483848" r:id="rId6"/>
    <p:sldLayoutId id="2147483855" r:id="rId7"/>
    <p:sldLayoutId id="2147483856" r:id="rId8"/>
    <p:sldLayoutId id="2147483659" r:id="rId9"/>
    <p:sldLayoutId id="2147483666" r:id="rId10"/>
    <p:sldLayoutId id="2147483656" r:id="rId11"/>
    <p:sldLayoutId id="2147483847" r:id="rId12"/>
    <p:sldLayoutId id="2147483669" r:id="rId13"/>
    <p:sldLayoutId id="2147483653" r:id="rId14"/>
    <p:sldLayoutId id="2147483670" r:id="rId15"/>
    <p:sldLayoutId id="2147483673" r:id="rId16"/>
    <p:sldLayoutId id="2147483667" r:id="rId17"/>
    <p:sldLayoutId id="2147483671" r:id="rId18"/>
    <p:sldLayoutId id="2147483662" r:id="rId19"/>
    <p:sldLayoutId id="2147483675" r:id="rId20"/>
    <p:sldLayoutId id="2147483851" r:id="rId21"/>
    <p:sldLayoutId id="2147483869" r:id="rId22"/>
    <p:sldLayoutId id="2147483870" r:id="rId23"/>
    <p:sldLayoutId id="2147483871" r:id="rId24"/>
    <p:sldLayoutId id="2147483872" r:id="rId25"/>
    <p:sldLayoutId id="2147483874" r:id="rId26"/>
    <p:sldLayoutId id="2147483875" r:id="rId27"/>
    <p:sldLayoutId id="2147483876" r:id="rId28"/>
    <p:sldLayoutId id="2147483877" r:id="rId29"/>
    <p:sldLayoutId id="2147483878" r:id="rId30"/>
    <p:sldLayoutId id="2147483879" r:id="rId31"/>
    <p:sldLayoutId id="2147483881" r:id="rId32"/>
    <p:sldLayoutId id="2147483882" r:id="rId33"/>
  </p:sldLayoutIdLst>
  <p:hf hdr="0" ftr="0"/>
  <p:txStyles>
    <p:titleStyle>
      <a:lvl1pPr algn="l" defTabSz="914400" rtl="0" eaLnBrk="1" latinLnBrk="0" hangingPunct="1">
        <a:lnSpc>
          <a:spcPct val="90000"/>
        </a:lnSpc>
        <a:spcBef>
          <a:spcPct val="0"/>
        </a:spcBef>
        <a:buNone/>
        <a:defRPr sz="3500" b="1" kern="1200" cap="none" spc="0" baseline="0">
          <a:solidFill>
            <a:srgbClr val="06427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1pPr>
      <a:lvl2pPr marL="5715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9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3pPr>
      <a:lvl4pPr marL="914400" indent="0" algn="l" defTabSz="914400" rtl="0" eaLnBrk="1" latinLnBrk="0" hangingPunct="1">
        <a:lnSpc>
          <a:spcPct val="9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4pPr>
      <a:lvl5pPr marL="1143000" indent="0" algn="l" defTabSz="914400" rtl="0" eaLnBrk="1" latinLnBrk="0" hangingPunct="1">
        <a:lnSpc>
          <a:spcPct val="9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5pPr>
      <a:lvl6pPr marL="13716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002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18288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20574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400">
          <p15:clr>
            <a:srgbClr val="F26B43"/>
          </p15:clr>
        </p15:guide>
        <p15:guide id="4" pos="900">
          <p15:clr>
            <a:srgbClr val="F26B43"/>
          </p15:clr>
        </p15:guide>
        <p15:guide id="5" pos="980">
          <p15:clr>
            <a:srgbClr val="F26B43"/>
          </p15:clr>
        </p15:guide>
        <p15:guide id="6" pos="1480">
          <p15:clr>
            <a:srgbClr val="F26B43"/>
          </p15:clr>
        </p15:guide>
        <p15:guide id="7" pos="1560">
          <p15:clr>
            <a:srgbClr val="F26B43"/>
          </p15:clr>
        </p15:guide>
        <p15:guide id="8" pos="2060">
          <p15:clr>
            <a:srgbClr val="F26B43"/>
          </p15:clr>
        </p15:guide>
        <p15:guide id="9" pos="2140">
          <p15:clr>
            <a:srgbClr val="F26B43"/>
          </p15:clr>
        </p15:guide>
        <p15:guide id="10" pos="2640">
          <p15:clr>
            <a:srgbClr val="F26B43"/>
          </p15:clr>
        </p15:guide>
        <p15:guide id="11" pos="2720">
          <p15:clr>
            <a:srgbClr val="F26B43"/>
          </p15:clr>
        </p15:guide>
        <p15:guide id="12" pos="3220">
          <p15:clr>
            <a:srgbClr val="F26B43"/>
          </p15:clr>
        </p15:guide>
        <p15:guide id="13" pos="3300">
          <p15:clr>
            <a:srgbClr val="F26B43"/>
          </p15:clr>
        </p15:guide>
        <p15:guide id="14" pos="3800">
          <p15:clr>
            <a:srgbClr val="F26B43"/>
          </p15:clr>
        </p15:guide>
        <p15:guide id="15" pos="3880">
          <p15:clr>
            <a:srgbClr val="F26B43"/>
          </p15:clr>
        </p15:guide>
        <p15:guide id="16" pos="4380">
          <p15:clr>
            <a:srgbClr val="F26B43"/>
          </p15:clr>
        </p15:guide>
        <p15:guide id="17" pos="4460">
          <p15:clr>
            <a:srgbClr val="F26B43"/>
          </p15:clr>
        </p15:guide>
        <p15:guide id="18" pos="4960">
          <p15:clr>
            <a:srgbClr val="F26B43"/>
          </p15:clr>
        </p15:guide>
        <p15:guide id="19" pos="5040">
          <p15:clr>
            <a:srgbClr val="F26B43"/>
          </p15:clr>
        </p15:guide>
        <p15:guide id="20" pos="5540">
          <p15:clr>
            <a:srgbClr val="F26B43"/>
          </p15:clr>
        </p15:guide>
        <p15:guide id="21" pos="5620">
          <p15:clr>
            <a:srgbClr val="F26B43"/>
          </p15:clr>
        </p15:guide>
        <p15:guide id="22" pos="6120">
          <p15:clr>
            <a:srgbClr val="F26B43"/>
          </p15:clr>
        </p15:guide>
        <p15:guide id="23" pos="6200">
          <p15:clr>
            <a:srgbClr val="F26B43"/>
          </p15:clr>
        </p15:guide>
        <p15:guide id="24" pos="6700">
          <p15:clr>
            <a:srgbClr val="F26B43"/>
          </p15:clr>
        </p15:guide>
        <p15:guide id="25" pos="6780">
          <p15:clr>
            <a:srgbClr val="F26B43"/>
          </p15:clr>
        </p15:guide>
        <p15:guide id="26" pos="7280">
          <p15:clr>
            <a:srgbClr val="F26B43"/>
          </p15:clr>
        </p15:guide>
        <p15:guide id="27" orient="horz">
          <p15:clr>
            <a:srgbClr val="F26B43"/>
          </p15:clr>
        </p15:guide>
        <p15:guide id="28" orient="horz" pos="4320">
          <p15:clr>
            <a:srgbClr val="F26B43"/>
          </p15:clr>
        </p15:guide>
        <p15:guide id="29" orient="horz" pos="400">
          <p15:clr>
            <a:srgbClr val="F26B43"/>
          </p15:clr>
        </p15:guide>
        <p15:guide id="30" orient="horz" pos="920">
          <p15:clr>
            <a:srgbClr val="F26B43"/>
          </p15:clr>
        </p15:guide>
        <p15:guide id="31" orient="horz" pos="1000">
          <p15:clr>
            <a:srgbClr val="F26B43"/>
          </p15:clr>
        </p15:guide>
        <p15:guide id="32" orient="horz" pos="1520">
          <p15:clr>
            <a:srgbClr val="F26B43"/>
          </p15:clr>
        </p15:guide>
        <p15:guide id="33" orient="horz" pos="1600">
          <p15:clr>
            <a:srgbClr val="F26B43"/>
          </p15:clr>
        </p15:guide>
        <p15:guide id="34" orient="horz" pos="2120">
          <p15:clr>
            <a:srgbClr val="F26B43"/>
          </p15:clr>
        </p15:guide>
        <p15:guide id="35" orient="horz" pos="2200">
          <p15:clr>
            <a:srgbClr val="F26B43"/>
          </p15:clr>
        </p15:guide>
        <p15:guide id="36" orient="horz" pos="2720">
          <p15:clr>
            <a:srgbClr val="F26B43"/>
          </p15:clr>
        </p15:guide>
        <p15:guide id="37" orient="horz" pos="2800">
          <p15:clr>
            <a:srgbClr val="F26B43"/>
          </p15:clr>
        </p15:guide>
        <p15:guide id="38" orient="horz" pos="3336" userDrawn="1">
          <p15:clr>
            <a:srgbClr val="F26B43"/>
          </p15:clr>
        </p15:guide>
        <p15:guide id="39" orient="horz" pos="3400">
          <p15:clr>
            <a:srgbClr val="F26B43"/>
          </p15:clr>
        </p15:guide>
        <p15:guide id="40" orient="horz" pos="39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2" Type="http://schemas.openxmlformats.org/officeDocument/2006/relationships/hyperlink" Target="mailto:THW.program@odhsoha.oregon.gov"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5E78-0A7D-F8F9-A726-5A7A9CCEBDA6}"/>
              </a:ext>
            </a:extLst>
          </p:cNvPr>
          <p:cNvSpPr>
            <a:spLocks noGrp="1"/>
          </p:cNvSpPr>
          <p:nvPr>
            <p:ph type="ctrTitle"/>
          </p:nvPr>
        </p:nvSpPr>
        <p:spPr/>
        <p:txBody>
          <a:bodyPr/>
          <a:lstStyle/>
          <a:p>
            <a:r>
              <a:rPr lang="en-US" dirty="0"/>
              <a:t>Tips for Applying to Become a THW</a:t>
            </a:r>
          </a:p>
        </p:txBody>
      </p:sp>
      <p:sp>
        <p:nvSpPr>
          <p:cNvPr id="3" name="Text Placeholder 2">
            <a:extLst>
              <a:ext uri="{FF2B5EF4-FFF2-40B4-BE49-F238E27FC236}">
                <a16:creationId xmlns:a16="http://schemas.microsoft.com/office/drawing/2014/main" id="{F99940E3-BBAE-0565-2844-3710BBE56FA8}"/>
              </a:ext>
            </a:extLst>
          </p:cNvPr>
          <p:cNvSpPr>
            <a:spLocks noGrp="1"/>
          </p:cNvSpPr>
          <p:nvPr>
            <p:ph type="body" sz="quarter" idx="13"/>
          </p:nvPr>
        </p:nvSpPr>
        <p:spPr/>
        <p:txBody>
          <a:bodyPr/>
          <a:lstStyle/>
          <a:p>
            <a:r>
              <a:rPr lang="en-US" dirty="0"/>
              <a:t>3/25/2026</a:t>
            </a:r>
          </a:p>
        </p:txBody>
      </p:sp>
      <p:sp>
        <p:nvSpPr>
          <p:cNvPr id="4" name="Slide Number Placeholder 3">
            <a:extLst>
              <a:ext uri="{FF2B5EF4-FFF2-40B4-BE49-F238E27FC236}">
                <a16:creationId xmlns:a16="http://schemas.microsoft.com/office/drawing/2014/main" id="{6538C8DE-5436-ECBE-86E5-BF9AEEF321DC}"/>
              </a:ext>
            </a:extLst>
          </p:cNvPr>
          <p:cNvSpPr>
            <a:spLocks noGrp="1"/>
          </p:cNvSpPr>
          <p:nvPr>
            <p:ph type="sldNum" sz="quarter" idx="4294967295"/>
          </p:nvPr>
        </p:nvSpPr>
        <p:spPr>
          <a:xfrm>
            <a:off x="9920288" y="6470650"/>
            <a:ext cx="2271712" cy="184150"/>
          </a:xfrm>
        </p:spPr>
        <p:txBody>
          <a:bodyPr/>
          <a:lstStyle/>
          <a:p>
            <a:fld id="{58339581-759F-43B7-B47D-47F906F0E294}" type="slidenum">
              <a:rPr lang="en-US" smtClean="0"/>
              <a:pPr/>
              <a:t>1</a:t>
            </a:fld>
            <a:endParaRPr lang="en-US" dirty="0"/>
          </a:p>
        </p:txBody>
      </p:sp>
    </p:spTree>
    <p:extLst>
      <p:ext uri="{BB962C8B-B14F-4D97-AF65-F5344CB8AC3E}">
        <p14:creationId xmlns:p14="http://schemas.microsoft.com/office/powerpoint/2010/main" val="356680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C49D362-3FB2-4E25-00A2-F63FBCB0A1F9}"/>
              </a:ext>
            </a:extLst>
          </p:cNvPr>
          <p:cNvSpPr>
            <a:spLocks noGrp="1"/>
          </p:cNvSpPr>
          <p:nvPr>
            <p:ph type="title"/>
          </p:nvPr>
        </p:nvSpPr>
        <p:spPr>
          <a:xfrm>
            <a:off x="635001" y="392952"/>
            <a:ext cx="10922000" cy="825500"/>
          </a:xfrm>
        </p:spPr>
        <p:txBody>
          <a:bodyPr>
            <a:normAutofit/>
          </a:bodyPr>
          <a:lstStyle/>
          <a:p>
            <a:r>
              <a:rPr lang="en-US"/>
              <a:t>Other Important Information…</a:t>
            </a:r>
          </a:p>
        </p:txBody>
      </p:sp>
      <p:graphicFrame>
        <p:nvGraphicFramePr>
          <p:cNvPr id="13" name="Content Placeholder 5">
            <a:extLst>
              <a:ext uri="{FF2B5EF4-FFF2-40B4-BE49-F238E27FC236}">
                <a16:creationId xmlns:a16="http://schemas.microsoft.com/office/drawing/2014/main" id="{B800DB1B-071E-4651-5F78-CD3F307BDDCD}"/>
              </a:ext>
            </a:extLst>
          </p:cNvPr>
          <p:cNvGraphicFramePr>
            <a:graphicFrameLocks noGrp="1"/>
          </p:cNvGraphicFramePr>
          <p:nvPr>
            <p:ph idx="1"/>
            <p:extLst>
              <p:ext uri="{D42A27DB-BD31-4B8C-83A1-F6EECF244321}">
                <p14:modId xmlns:p14="http://schemas.microsoft.com/office/powerpoint/2010/main" val="2991640704"/>
              </p:ext>
            </p:extLst>
          </p:nvPr>
        </p:nvGraphicFramePr>
        <p:xfrm>
          <a:off x="635000" y="1385888"/>
          <a:ext cx="10922000" cy="463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78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70E1-8926-3404-3E50-0A32BDBB7909}"/>
              </a:ext>
            </a:extLst>
          </p:cNvPr>
          <p:cNvSpPr>
            <a:spLocks noGrp="1"/>
          </p:cNvSpPr>
          <p:nvPr>
            <p:ph type="title"/>
          </p:nvPr>
        </p:nvSpPr>
        <p:spPr>
          <a:xfrm>
            <a:off x="635001" y="400540"/>
            <a:ext cx="10001250" cy="825500"/>
          </a:xfrm>
        </p:spPr>
        <p:txBody>
          <a:bodyPr anchor="b">
            <a:normAutofit/>
          </a:bodyPr>
          <a:lstStyle/>
          <a:p>
            <a:r>
              <a:rPr lang="en-US" dirty="0"/>
              <a:t>Tips</a:t>
            </a:r>
            <a:endParaRPr lang="en-US"/>
          </a:p>
        </p:txBody>
      </p:sp>
      <p:sp>
        <p:nvSpPr>
          <p:cNvPr id="10" name="Slide Number Placeholder 3">
            <a:extLst>
              <a:ext uri="{FF2B5EF4-FFF2-40B4-BE49-F238E27FC236}">
                <a16:creationId xmlns:a16="http://schemas.microsoft.com/office/drawing/2014/main" id="{750C986A-7F62-38FD-1713-2D870FD10629}"/>
              </a:ext>
            </a:extLst>
          </p:cNvPr>
          <p:cNvSpPr>
            <a:spLocks noGrp="1"/>
          </p:cNvSpPr>
          <p:nvPr>
            <p:ph type="sldNum" sz="quarter" idx="10"/>
          </p:nvPr>
        </p:nvSpPr>
        <p:spPr>
          <a:xfrm>
            <a:off x="9589807" y="6470731"/>
            <a:ext cx="2272706" cy="184259"/>
          </a:xfrm>
        </p:spPr>
        <p:txBody>
          <a:bodyPr/>
          <a:lstStyle/>
          <a:p>
            <a:pPr>
              <a:spcAft>
                <a:spcPts val="600"/>
              </a:spcAft>
            </a:pPr>
            <a:fld id="{58339581-759F-43B7-B47D-47F906F0E294}" type="slidenum">
              <a:rPr lang="en-US" smtClean="0"/>
              <a:pPr>
                <a:spcAft>
                  <a:spcPts val="600"/>
                </a:spcAft>
              </a:pPr>
              <a:t>11</a:t>
            </a:fld>
            <a:endParaRPr lang="en-US"/>
          </a:p>
        </p:txBody>
      </p:sp>
      <p:graphicFrame>
        <p:nvGraphicFramePr>
          <p:cNvPr id="5" name="Content Placeholder 2">
            <a:extLst>
              <a:ext uri="{FF2B5EF4-FFF2-40B4-BE49-F238E27FC236}">
                <a16:creationId xmlns:a16="http://schemas.microsoft.com/office/drawing/2014/main" id="{CDBCEFE1-238B-D03A-3EBF-9681C32F7470}"/>
              </a:ext>
            </a:extLst>
          </p:cNvPr>
          <p:cNvGraphicFramePr>
            <a:graphicFrameLocks noGrp="1"/>
          </p:cNvGraphicFramePr>
          <p:nvPr>
            <p:ph idx="1"/>
            <p:extLst>
              <p:ext uri="{D42A27DB-BD31-4B8C-83A1-F6EECF244321}">
                <p14:modId xmlns:p14="http://schemas.microsoft.com/office/powerpoint/2010/main" val="1742258493"/>
              </p:ext>
            </p:extLst>
          </p:nvPr>
        </p:nvGraphicFramePr>
        <p:xfrm>
          <a:off x="635000" y="1329397"/>
          <a:ext cx="10922000" cy="4654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855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F6F5-91D7-8CC4-D81E-7AB67F07D5C4}"/>
              </a:ext>
            </a:extLst>
          </p:cNvPr>
          <p:cNvSpPr>
            <a:spLocks noGrp="1"/>
          </p:cNvSpPr>
          <p:nvPr>
            <p:ph type="title"/>
          </p:nvPr>
        </p:nvSpPr>
        <p:spPr>
          <a:xfrm>
            <a:off x="635001" y="400540"/>
            <a:ext cx="10001250" cy="825500"/>
          </a:xfrm>
        </p:spPr>
        <p:txBody>
          <a:bodyPr anchor="b">
            <a:normAutofit/>
          </a:bodyPr>
          <a:lstStyle/>
          <a:p>
            <a:r>
              <a:rPr lang="en-US" dirty="0"/>
              <a:t>Questions? Contact us</a:t>
            </a:r>
          </a:p>
        </p:txBody>
      </p:sp>
      <p:graphicFrame>
        <p:nvGraphicFramePr>
          <p:cNvPr id="5" name="Content Placeholder 2">
            <a:extLst>
              <a:ext uri="{FF2B5EF4-FFF2-40B4-BE49-F238E27FC236}">
                <a16:creationId xmlns:a16="http://schemas.microsoft.com/office/drawing/2014/main" id="{D52D2931-FFC9-D694-E70D-7E3D8CE185F2}"/>
              </a:ext>
            </a:extLst>
          </p:cNvPr>
          <p:cNvGraphicFramePr>
            <a:graphicFrameLocks noGrp="1"/>
          </p:cNvGraphicFramePr>
          <p:nvPr>
            <p:ph idx="1"/>
            <p:extLst>
              <p:ext uri="{D42A27DB-BD31-4B8C-83A1-F6EECF244321}">
                <p14:modId xmlns:p14="http://schemas.microsoft.com/office/powerpoint/2010/main" val="1874629478"/>
              </p:ext>
            </p:extLst>
          </p:nvPr>
        </p:nvGraphicFramePr>
        <p:xfrm>
          <a:off x="635000" y="1328738"/>
          <a:ext cx="10922000" cy="465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3">
            <a:extLst>
              <a:ext uri="{FF2B5EF4-FFF2-40B4-BE49-F238E27FC236}">
                <a16:creationId xmlns:a16="http://schemas.microsoft.com/office/drawing/2014/main" id="{1EE0375B-C34A-4AE7-C3F3-B9C20E6004A4}"/>
              </a:ext>
            </a:extLst>
          </p:cNvPr>
          <p:cNvSpPr>
            <a:spLocks noGrp="1"/>
          </p:cNvSpPr>
          <p:nvPr>
            <p:ph type="sldNum" sz="quarter" idx="10"/>
          </p:nvPr>
        </p:nvSpPr>
        <p:spPr>
          <a:xfrm>
            <a:off x="9589807" y="6470731"/>
            <a:ext cx="2272706" cy="184259"/>
          </a:xfrm>
        </p:spPr>
        <p:txBody>
          <a:bodyPr/>
          <a:lstStyle/>
          <a:p>
            <a:fld id="{58339581-759F-43B7-B47D-47F906F0E294}" type="slidenum">
              <a:rPr lang="en-US" smtClean="0"/>
              <a:pPr/>
              <a:t>12</a:t>
            </a:fld>
            <a:endParaRPr lang="en-US"/>
          </a:p>
        </p:txBody>
      </p:sp>
    </p:spTree>
    <p:extLst>
      <p:ext uri="{BB962C8B-B14F-4D97-AF65-F5344CB8AC3E}">
        <p14:creationId xmlns:p14="http://schemas.microsoft.com/office/powerpoint/2010/main" val="8208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DACC66-9DE6-CA4E-D4B2-565F8B472172}"/>
              </a:ext>
            </a:extLst>
          </p:cNvPr>
          <p:cNvSpPr>
            <a:spLocks noGrp="1"/>
          </p:cNvSpPr>
          <p:nvPr>
            <p:ph type="title"/>
          </p:nvPr>
        </p:nvSpPr>
        <p:spPr/>
        <p:txBody>
          <a:bodyPr/>
          <a:lstStyle/>
          <a:p>
            <a:r>
              <a:rPr lang="en-US" sz="4800"/>
              <a:t>Thank you</a:t>
            </a:r>
          </a:p>
        </p:txBody>
      </p:sp>
      <p:sp>
        <p:nvSpPr>
          <p:cNvPr id="10" name="Text Placeholder 9">
            <a:extLst>
              <a:ext uri="{FF2B5EF4-FFF2-40B4-BE49-F238E27FC236}">
                <a16:creationId xmlns:a16="http://schemas.microsoft.com/office/drawing/2014/main" id="{BC1067F2-E238-7D32-DEF2-2FDC10FDC8A6}"/>
              </a:ext>
            </a:extLst>
          </p:cNvPr>
          <p:cNvSpPr>
            <a:spLocks noGrp="1"/>
          </p:cNvSpPr>
          <p:nvPr>
            <p:ph sz="quarter" idx="11"/>
          </p:nvPr>
        </p:nvSpPr>
        <p:spPr/>
        <p:txBody>
          <a:bodyPr>
            <a:normAutofit/>
          </a:bodyPr>
          <a:lstStyle/>
          <a:p>
            <a:r>
              <a:rPr lang="en-US" sz="4000">
                <a:solidFill>
                  <a:schemeClr val="bg1"/>
                </a:solidFill>
              </a:rPr>
              <a:t>Email: </a:t>
            </a:r>
            <a:r>
              <a:rPr lang="en-US" sz="3600">
                <a:solidFill>
                  <a:schemeClr val="bg1"/>
                </a:solidFill>
              </a:rPr>
              <a:t>thw.program@odhsoha.oregon.gov </a:t>
            </a:r>
            <a:endParaRPr lang="en-US" sz="4000">
              <a:solidFill>
                <a:schemeClr val="bg1"/>
              </a:solidFill>
            </a:endParaRPr>
          </a:p>
        </p:txBody>
      </p:sp>
      <p:sp>
        <p:nvSpPr>
          <p:cNvPr id="4" name="Slide Number Placeholder 3">
            <a:extLst>
              <a:ext uri="{FF2B5EF4-FFF2-40B4-BE49-F238E27FC236}">
                <a16:creationId xmlns:a16="http://schemas.microsoft.com/office/drawing/2014/main" id="{6E6A506A-2D41-3335-56F7-E657FC0F1154}"/>
              </a:ext>
            </a:extLst>
          </p:cNvPr>
          <p:cNvSpPr>
            <a:spLocks noGrp="1"/>
          </p:cNvSpPr>
          <p:nvPr>
            <p:ph type="sldNum" sz="quarter" idx="12"/>
          </p:nvPr>
        </p:nvSpPr>
        <p:spPr/>
        <p:txBody>
          <a:bodyPr/>
          <a:lstStyle/>
          <a:p>
            <a:fld id="{58339581-759F-43B7-B47D-47F906F0E294}" type="slidenum">
              <a:rPr lang="en-US" smtClean="0"/>
              <a:pPr/>
              <a:t>13</a:t>
            </a:fld>
            <a:endParaRPr lang="en-US"/>
          </a:p>
        </p:txBody>
      </p:sp>
      <p:sp>
        <p:nvSpPr>
          <p:cNvPr id="2" name="Text Placeholder 1">
            <a:extLst>
              <a:ext uri="{FF2B5EF4-FFF2-40B4-BE49-F238E27FC236}">
                <a16:creationId xmlns:a16="http://schemas.microsoft.com/office/drawing/2014/main" id="{194468EC-A9C1-50BD-81D2-AA993638C269}"/>
              </a:ext>
            </a:extLst>
          </p:cNvPr>
          <p:cNvSpPr>
            <a:spLocks noGrp="1"/>
          </p:cNvSpPr>
          <p:nvPr>
            <p:ph type="body" sz="quarter" idx="13"/>
          </p:nvPr>
        </p:nvSpPr>
        <p:spPr>
          <a:xfrm>
            <a:off x="635001" y="1245382"/>
            <a:ext cx="10922000" cy="1222426"/>
          </a:xfrm>
        </p:spPr>
        <p:txBody>
          <a:bodyPr>
            <a:normAutofit fontScale="92500" lnSpcReduction="20000"/>
          </a:bodyPr>
          <a:lstStyle/>
          <a:p>
            <a:r>
              <a:rPr lang="en-US" b="1" dirty="0"/>
              <a:t>THW Drop-in Office Hours: </a:t>
            </a:r>
            <a:r>
              <a:rPr lang="en-US" dirty="0"/>
              <a:t>Every Tuesday from 2:00pm to 3:00pm at 800 NE Oregon St. Room 1C. Portland, OR 97232. No appointment needed. </a:t>
            </a:r>
          </a:p>
          <a:p>
            <a:r>
              <a:rPr lang="en-US"/>
              <a:t>To </a:t>
            </a:r>
            <a:r>
              <a:rPr lang="en-US" dirty="0"/>
              <a:t>schedule a virtual help session, please email </a:t>
            </a:r>
            <a:r>
              <a:rPr lang="en-US" u="sng" dirty="0">
                <a:hlinkClick r:id="rId2" tooltip="mailto:THW.program@odhsoha.oregon.gov"/>
              </a:rPr>
              <a:t>thw.program@odhsoha.oregon.gov</a:t>
            </a:r>
            <a:r>
              <a:rPr lang="en-US" dirty="0"/>
              <a:t> or leave a message on our voicemail line at 971-673-3353</a:t>
            </a:r>
          </a:p>
        </p:txBody>
      </p:sp>
    </p:spTree>
    <p:extLst>
      <p:ext uri="{BB962C8B-B14F-4D97-AF65-F5344CB8AC3E}">
        <p14:creationId xmlns:p14="http://schemas.microsoft.com/office/powerpoint/2010/main" val="111706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8EB2-FFA6-7680-3923-043464022E29}"/>
              </a:ext>
            </a:extLst>
          </p:cNvPr>
          <p:cNvSpPr>
            <a:spLocks noGrp="1"/>
          </p:cNvSpPr>
          <p:nvPr>
            <p:ph type="title"/>
          </p:nvPr>
        </p:nvSpPr>
        <p:spPr>
          <a:xfrm>
            <a:off x="635001" y="400540"/>
            <a:ext cx="10001250" cy="825500"/>
          </a:xfrm>
        </p:spPr>
        <p:txBody>
          <a:bodyPr anchor="b">
            <a:normAutofit/>
          </a:bodyPr>
          <a:lstStyle/>
          <a:p>
            <a:r>
              <a:rPr lang="en-US"/>
              <a:t>Traditional Health Worker (THW) types</a:t>
            </a:r>
          </a:p>
        </p:txBody>
      </p:sp>
      <p:sp>
        <p:nvSpPr>
          <p:cNvPr id="10" name="Slide Number Placeholder 3">
            <a:extLst>
              <a:ext uri="{FF2B5EF4-FFF2-40B4-BE49-F238E27FC236}">
                <a16:creationId xmlns:a16="http://schemas.microsoft.com/office/drawing/2014/main" id="{0DBAFCC5-9175-C678-678B-5B5F29911CE0}"/>
              </a:ext>
            </a:extLst>
          </p:cNvPr>
          <p:cNvSpPr>
            <a:spLocks noGrp="1"/>
          </p:cNvSpPr>
          <p:nvPr>
            <p:ph type="sldNum" sz="quarter" idx="10"/>
          </p:nvPr>
        </p:nvSpPr>
        <p:spPr>
          <a:xfrm>
            <a:off x="9589807" y="6470731"/>
            <a:ext cx="2272706" cy="184259"/>
          </a:xfrm>
        </p:spPr>
        <p:txBody>
          <a:bodyPr/>
          <a:lstStyle/>
          <a:p>
            <a:pPr>
              <a:spcAft>
                <a:spcPts val="600"/>
              </a:spcAft>
            </a:pPr>
            <a:fld id="{58339581-759F-43B7-B47D-47F906F0E294}" type="slidenum">
              <a:rPr lang="en-US" smtClean="0"/>
              <a:pPr>
                <a:spcAft>
                  <a:spcPts val="600"/>
                </a:spcAft>
              </a:pPr>
              <a:t>2</a:t>
            </a:fld>
            <a:endParaRPr lang="en-US"/>
          </a:p>
        </p:txBody>
      </p:sp>
      <p:graphicFrame>
        <p:nvGraphicFramePr>
          <p:cNvPr id="5" name="Content Placeholder 2">
            <a:extLst>
              <a:ext uri="{FF2B5EF4-FFF2-40B4-BE49-F238E27FC236}">
                <a16:creationId xmlns:a16="http://schemas.microsoft.com/office/drawing/2014/main" id="{7A377D4A-7FD9-6A30-0975-C28372027317}"/>
              </a:ext>
            </a:extLst>
          </p:cNvPr>
          <p:cNvGraphicFramePr>
            <a:graphicFrameLocks noGrp="1"/>
          </p:cNvGraphicFramePr>
          <p:nvPr>
            <p:ph idx="1"/>
            <p:extLst>
              <p:ext uri="{D42A27DB-BD31-4B8C-83A1-F6EECF244321}">
                <p14:modId xmlns:p14="http://schemas.microsoft.com/office/powerpoint/2010/main" val="1061699224"/>
              </p:ext>
            </p:extLst>
          </p:nvPr>
        </p:nvGraphicFramePr>
        <p:xfrm>
          <a:off x="635000" y="1329397"/>
          <a:ext cx="10922000" cy="4654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10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8EB2-FFA6-7680-3923-043464022E29}"/>
              </a:ext>
            </a:extLst>
          </p:cNvPr>
          <p:cNvSpPr>
            <a:spLocks noGrp="1"/>
          </p:cNvSpPr>
          <p:nvPr>
            <p:ph type="title"/>
          </p:nvPr>
        </p:nvSpPr>
        <p:spPr>
          <a:xfrm>
            <a:off x="635001" y="400540"/>
            <a:ext cx="10001250" cy="825500"/>
          </a:xfrm>
        </p:spPr>
        <p:txBody>
          <a:bodyPr anchor="b">
            <a:normAutofit/>
          </a:bodyPr>
          <a:lstStyle/>
          <a:p>
            <a:r>
              <a:rPr lang="en-US"/>
              <a:t>Traditional Health Worker (THW) </a:t>
            </a:r>
            <a:r>
              <a:rPr lang="en-US" dirty="0"/>
              <a:t>sub-types</a:t>
            </a:r>
            <a:endParaRPr lang="en-US"/>
          </a:p>
        </p:txBody>
      </p:sp>
      <p:sp>
        <p:nvSpPr>
          <p:cNvPr id="10" name="Slide Number Placeholder 3">
            <a:extLst>
              <a:ext uri="{FF2B5EF4-FFF2-40B4-BE49-F238E27FC236}">
                <a16:creationId xmlns:a16="http://schemas.microsoft.com/office/drawing/2014/main" id="{D6AC4521-47B2-C5A3-4DC0-09900D4E923F}"/>
              </a:ext>
            </a:extLst>
          </p:cNvPr>
          <p:cNvSpPr>
            <a:spLocks noGrp="1"/>
          </p:cNvSpPr>
          <p:nvPr>
            <p:ph type="sldNum" sz="quarter" idx="10"/>
          </p:nvPr>
        </p:nvSpPr>
        <p:spPr>
          <a:xfrm>
            <a:off x="9589807" y="6470731"/>
            <a:ext cx="2272706" cy="184259"/>
          </a:xfrm>
        </p:spPr>
        <p:txBody>
          <a:bodyPr/>
          <a:lstStyle/>
          <a:p>
            <a:pPr>
              <a:spcAft>
                <a:spcPts val="600"/>
              </a:spcAft>
            </a:pPr>
            <a:fld id="{58339581-759F-43B7-B47D-47F906F0E294}" type="slidenum">
              <a:rPr lang="en-US" smtClean="0"/>
              <a:pPr>
                <a:spcAft>
                  <a:spcPts val="600"/>
                </a:spcAft>
              </a:pPr>
              <a:t>3</a:t>
            </a:fld>
            <a:endParaRPr lang="en-US"/>
          </a:p>
        </p:txBody>
      </p:sp>
      <p:graphicFrame>
        <p:nvGraphicFramePr>
          <p:cNvPr id="5" name="Content Placeholder 2">
            <a:extLst>
              <a:ext uri="{FF2B5EF4-FFF2-40B4-BE49-F238E27FC236}">
                <a16:creationId xmlns:a16="http://schemas.microsoft.com/office/drawing/2014/main" id="{7A377D4A-7FD9-6A30-0975-C28372027317}"/>
              </a:ext>
            </a:extLst>
          </p:cNvPr>
          <p:cNvGraphicFramePr>
            <a:graphicFrameLocks noGrp="1"/>
          </p:cNvGraphicFramePr>
          <p:nvPr>
            <p:ph idx="1"/>
            <p:extLst>
              <p:ext uri="{D42A27DB-BD31-4B8C-83A1-F6EECF244321}">
                <p14:modId xmlns:p14="http://schemas.microsoft.com/office/powerpoint/2010/main" val="2861439338"/>
              </p:ext>
            </p:extLst>
          </p:nvPr>
        </p:nvGraphicFramePr>
        <p:xfrm>
          <a:off x="635000" y="1329397"/>
          <a:ext cx="10922000" cy="4654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59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9CD7B0-ECEE-6D89-7C17-954C1928679D}"/>
              </a:ext>
            </a:extLst>
          </p:cNvPr>
          <p:cNvSpPr>
            <a:spLocks noGrp="1"/>
          </p:cNvSpPr>
          <p:nvPr>
            <p:ph type="title"/>
          </p:nvPr>
        </p:nvSpPr>
        <p:spPr/>
        <p:txBody>
          <a:bodyPr vert="horz" lIns="91440" tIns="45720" rIns="91440" bIns="45720" rtlCol="0" anchor="b">
            <a:normAutofit fontScale="90000"/>
          </a:bodyPr>
          <a:lstStyle/>
          <a:p>
            <a:r>
              <a:rPr lang="en-US" dirty="0"/>
              <a:t>Equity and Inclusion Webpage – </a:t>
            </a:r>
            <a:r>
              <a:rPr lang="en-US" sz="2000" dirty="0"/>
              <a:t>(https://www.oregon.gov/oha/EI/Pages/THW-Home.aspx)</a:t>
            </a:r>
            <a:endParaRPr lang="en-US" dirty="0"/>
          </a:p>
        </p:txBody>
      </p:sp>
      <p:pic>
        <p:nvPicPr>
          <p:cNvPr id="7" name="Content Placeholder 6">
            <a:extLst>
              <a:ext uri="{FF2B5EF4-FFF2-40B4-BE49-F238E27FC236}">
                <a16:creationId xmlns:a16="http://schemas.microsoft.com/office/drawing/2014/main" id="{C6AAF49C-7F3C-CA7B-41FD-D6347E3DE9B1}"/>
              </a:ext>
            </a:extLst>
          </p:cNvPr>
          <p:cNvPicPr>
            <a:picLocks noGrp="1" noChangeAspect="1"/>
          </p:cNvPicPr>
          <p:nvPr>
            <p:ph idx="1"/>
          </p:nvPr>
        </p:nvPicPr>
        <p:blipFill>
          <a:blip r:embed="rId2"/>
          <a:stretch>
            <a:fillRect/>
          </a:stretch>
        </p:blipFill>
        <p:spPr>
          <a:xfrm>
            <a:off x="2243163" y="1374918"/>
            <a:ext cx="6784925" cy="4946934"/>
          </a:xfrm>
          <a:prstGeom prst="rect">
            <a:avLst/>
          </a:prstGeom>
        </p:spPr>
      </p:pic>
      <p:sp>
        <p:nvSpPr>
          <p:cNvPr id="18" name="Slide Number Placeholder 4">
            <a:extLst>
              <a:ext uri="{FF2B5EF4-FFF2-40B4-BE49-F238E27FC236}">
                <a16:creationId xmlns:a16="http://schemas.microsoft.com/office/drawing/2014/main" id="{2F1BED7E-3CB2-7FC3-50DD-29DCBCB961DF}"/>
              </a:ext>
            </a:extLst>
          </p:cNvPr>
          <p:cNvSpPr>
            <a:spLocks noGrp="1"/>
          </p:cNvSpPr>
          <p:nvPr>
            <p:ph type="sldNum" sz="quarter" idx="10"/>
          </p:nvPr>
        </p:nvSpPr>
        <p:spPr/>
        <p:txBody>
          <a:bodyPr/>
          <a:lstStyle/>
          <a:p>
            <a:pPr>
              <a:spcAft>
                <a:spcPts val="600"/>
              </a:spcAft>
            </a:pPr>
            <a:fld id="{58339581-759F-43B7-B47D-47F906F0E294}" type="slidenum">
              <a:rPr lang="en-US" smtClean="0"/>
              <a:pPr>
                <a:spcAft>
                  <a:spcPts val="600"/>
                </a:spcAft>
              </a:pPr>
              <a:t>4</a:t>
            </a:fld>
            <a:endParaRPr lang="en-US"/>
          </a:p>
        </p:txBody>
      </p:sp>
    </p:spTree>
    <p:extLst>
      <p:ext uri="{BB962C8B-B14F-4D97-AF65-F5344CB8AC3E}">
        <p14:creationId xmlns:p14="http://schemas.microsoft.com/office/powerpoint/2010/main" val="292254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06D2F-BF51-8C8B-D518-601BFAF8543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2208A61-BDEC-143D-66A7-0E6A94878DEE}"/>
              </a:ext>
            </a:extLst>
          </p:cNvPr>
          <p:cNvSpPr>
            <a:spLocks noGrp="1"/>
          </p:cNvSpPr>
          <p:nvPr>
            <p:ph type="title"/>
          </p:nvPr>
        </p:nvSpPr>
        <p:spPr/>
        <p:txBody>
          <a:bodyPr vert="horz" lIns="91440" tIns="45720" rIns="91440" bIns="45720" rtlCol="0" anchor="b">
            <a:normAutofit fontScale="90000"/>
          </a:bodyPr>
          <a:lstStyle/>
          <a:p>
            <a:r>
              <a:rPr lang="en-US"/>
              <a:t>Health Workforce Registry Applicant Portal – </a:t>
            </a:r>
            <a:r>
              <a:rPr lang="en-US" sz="2000"/>
              <a:t>(https://healthworkforceregistry.oregon.gov/)</a:t>
            </a:r>
            <a:endParaRPr lang="en-US" dirty="0"/>
          </a:p>
        </p:txBody>
      </p:sp>
      <p:sp>
        <p:nvSpPr>
          <p:cNvPr id="2" name="Content Placeholder 1">
            <a:extLst>
              <a:ext uri="{FF2B5EF4-FFF2-40B4-BE49-F238E27FC236}">
                <a16:creationId xmlns:a16="http://schemas.microsoft.com/office/drawing/2014/main" id="{9B35F64F-4C35-3D8A-147D-9E973D1431A1}"/>
              </a:ext>
            </a:extLst>
          </p:cNvPr>
          <p:cNvSpPr>
            <a:spLocks noGrp="1"/>
          </p:cNvSpPr>
          <p:nvPr>
            <p:ph idx="1"/>
          </p:nvPr>
        </p:nvSpPr>
        <p:spPr/>
        <p:txBody>
          <a:bodyPr/>
          <a:lstStyle/>
          <a:p>
            <a:endParaRPr lang="en-US" dirty="0"/>
          </a:p>
        </p:txBody>
      </p:sp>
      <p:sp>
        <p:nvSpPr>
          <p:cNvPr id="18" name="Slide Number Placeholder 4">
            <a:extLst>
              <a:ext uri="{FF2B5EF4-FFF2-40B4-BE49-F238E27FC236}">
                <a16:creationId xmlns:a16="http://schemas.microsoft.com/office/drawing/2014/main" id="{929B4BE2-A815-9A69-1894-FEAFF4D2A841}"/>
              </a:ext>
            </a:extLst>
          </p:cNvPr>
          <p:cNvSpPr>
            <a:spLocks noGrp="1"/>
          </p:cNvSpPr>
          <p:nvPr>
            <p:ph type="sldNum" sz="quarter" idx="10"/>
          </p:nvPr>
        </p:nvSpPr>
        <p:spPr/>
        <p:txBody>
          <a:bodyPr/>
          <a:lstStyle/>
          <a:p>
            <a:pPr>
              <a:spcAft>
                <a:spcPts val="600"/>
              </a:spcAft>
            </a:pPr>
            <a:fld id="{58339581-759F-43B7-B47D-47F906F0E294}" type="slidenum">
              <a:rPr lang="en-US" smtClean="0"/>
              <a:pPr>
                <a:spcAft>
                  <a:spcPts val="600"/>
                </a:spcAft>
              </a:pPr>
              <a:t>5</a:t>
            </a:fld>
            <a:endParaRPr lang="en-US"/>
          </a:p>
        </p:txBody>
      </p:sp>
      <p:pic>
        <p:nvPicPr>
          <p:cNvPr id="5" name="Picture 4">
            <a:extLst>
              <a:ext uri="{FF2B5EF4-FFF2-40B4-BE49-F238E27FC236}">
                <a16:creationId xmlns:a16="http://schemas.microsoft.com/office/drawing/2014/main" id="{6FD7B984-E3E9-41E4-BDFF-AE3EF28DCB00}"/>
              </a:ext>
            </a:extLst>
          </p:cNvPr>
          <p:cNvPicPr>
            <a:picLocks noChangeAspect="1"/>
          </p:cNvPicPr>
          <p:nvPr/>
        </p:nvPicPr>
        <p:blipFill>
          <a:blip r:embed="rId2"/>
          <a:stretch>
            <a:fillRect/>
          </a:stretch>
        </p:blipFill>
        <p:spPr>
          <a:xfrm>
            <a:off x="1865527" y="1227445"/>
            <a:ext cx="7540198" cy="4858580"/>
          </a:xfrm>
          <a:prstGeom prst="rect">
            <a:avLst/>
          </a:prstGeom>
        </p:spPr>
      </p:pic>
    </p:spTree>
    <p:extLst>
      <p:ext uri="{BB962C8B-B14F-4D97-AF65-F5344CB8AC3E}">
        <p14:creationId xmlns:p14="http://schemas.microsoft.com/office/powerpoint/2010/main" val="327301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3D29-69ED-D635-583D-0DC945F193D9}"/>
              </a:ext>
            </a:extLst>
          </p:cNvPr>
          <p:cNvSpPr>
            <a:spLocks noGrp="1"/>
          </p:cNvSpPr>
          <p:nvPr>
            <p:ph type="title"/>
          </p:nvPr>
        </p:nvSpPr>
        <p:spPr>
          <a:xfrm>
            <a:off x="7836310" y="499533"/>
            <a:ext cx="3706761" cy="5632980"/>
          </a:xfrm>
        </p:spPr>
        <p:txBody>
          <a:bodyPr>
            <a:normAutofit/>
          </a:bodyPr>
          <a:lstStyle/>
          <a:p>
            <a:r>
              <a:rPr lang="en-US" sz="4400"/>
              <a:t>Steps in the Application Process</a:t>
            </a:r>
          </a:p>
        </p:txBody>
      </p:sp>
      <p:graphicFrame>
        <p:nvGraphicFramePr>
          <p:cNvPr id="4" name="Content Placeholder 3">
            <a:extLst>
              <a:ext uri="{FF2B5EF4-FFF2-40B4-BE49-F238E27FC236}">
                <a16:creationId xmlns:a16="http://schemas.microsoft.com/office/drawing/2014/main" id="{59C99D1A-E138-1EA5-7B16-B7E28B7FF453}"/>
              </a:ext>
            </a:extLst>
          </p:cNvPr>
          <p:cNvGraphicFramePr>
            <a:graphicFrameLocks noGrp="1"/>
          </p:cNvGraphicFramePr>
          <p:nvPr>
            <p:ph idx="1"/>
          </p:nvPr>
        </p:nvGraphicFramePr>
        <p:xfrm>
          <a:off x="633413" y="639763"/>
          <a:ext cx="6913562"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97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3D29-69ED-D635-583D-0DC945F193D9}"/>
              </a:ext>
            </a:extLst>
          </p:cNvPr>
          <p:cNvSpPr>
            <a:spLocks noGrp="1"/>
          </p:cNvSpPr>
          <p:nvPr>
            <p:ph type="title"/>
          </p:nvPr>
        </p:nvSpPr>
        <p:spPr>
          <a:xfrm>
            <a:off x="635001" y="400540"/>
            <a:ext cx="10001250" cy="825500"/>
          </a:xfrm>
        </p:spPr>
        <p:txBody>
          <a:bodyPr anchor="b">
            <a:normAutofit/>
          </a:bodyPr>
          <a:lstStyle/>
          <a:p>
            <a:r>
              <a:rPr lang="en-US" dirty="0"/>
              <a:t>Estimated Timeline (total 4  to 6 weeks)</a:t>
            </a:r>
          </a:p>
        </p:txBody>
      </p:sp>
      <p:sp>
        <p:nvSpPr>
          <p:cNvPr id="9" name="Slide Number Placeholder 3">
            <a:extLst>
              <a:ext uri="{FF2B5EF4-FFF2-40B4-BE49-F238E27FC236}">
                <a16:creationId xmlns:a16="http://schemas.microsoft.com/office/drawing/2014/main" id="{F732BF93-2DD2-0347-A0F5-64615C1A27A4}"/>
              </a:ext>
            </a:extLst>
          </p:cNvPr>
          <p:cNvSpPr>
            <a:spLocks noGrp="1"/>
          </p:cNvSpPr>
          <p:nvPr>
            <p:ph type="sldNum" sz="quarter" idx="10"/>
          </p:nvPr>
        </p:nvSpPr>
        <p:spPr>
          <a:xfrm>
            <a:off x="9589807" y="6470731"/>
            <a:ext cx="2272706" cy="184259"/>
          </a:xfrm>
        </p:spPr>
        <p:txBody>
          <a:bodyPr anchor="ctr">
            <a:normAutofit/>
          </a:bodyPr>
          <a:lstStyle/>
          <a:p>
            <a:pPr>
              <a:lnSpc>
                <a:spcPct val="90000"/>
              </a:lnSpc>
              <a:spcAft>
                <a:spcPts val="600"/>
              </a:spcAft>
            </a:pPr>
            <a:fld id="{58339581-759F-43B7-B47D-47F906F0E294}" type="slidenum">
              <a:rPr lang="en-US" sz="600" smtClean="0"/>
              <a:pPr>
                <a:lnSpc>
                  <a:spcPct val="90000"/>
                </a:lnSpc>
                <a:spcAft>
                  <a:spcPts val="600"/>
                </a:spcAft>
              </a:pPr>
              <a:t>7</a:t>
            </a:fld>
            <a:endParaRPr lang="en-US" sz="600"/>
          </a:p>
        </p:txBody>
      </p:sp>
      <p:graphicFrame>
        <p:nvGraphicFramePr>
          <p:cNvPr id="4" name="Content Placeholder 3">
            <a:extLst>
              <a:ext uri="{FF2B5EF4-FFF2-40B4-BE49-F238E27FC236}">
                <a16:creationId xmlns:a16="http://schemas.microsoft.com/office/drawing/2014/main" id="{59C99D1A-E138-1EA5-7B16-B7E28B7FF453}"/>
              </a:ext>
            </a:extLst>
          </p:cNvPr>
          <p:cNvGraphicFramePr>
            <a:graphicFrameLocks noGrp="1"/>
          </p:cNvGraphicFramePr>
          <p:nvPr>
            <p:ph idx="1"/>
            <p:extLst>
              <p:ext uri="{D42A27DB-BD31-4B8C-83A1-F6EECF244321}">
                <p14:modId xmlns:p14="http://schemas.microsoft.com/office/powerpoint/2010/main" val="827151546"/>
              </p:ext>
            </p:extLst>
          </p:nvPr>
        </p:nvGraphicFramePr>
        <p:xfrm>
          <a:off x="635000" y="1329397"/>
          <a:ext cx="10922000" cy="4654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576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9A2A-82BE-D72D-0C42-836914A8F712}"/>
              </a:ext>
            </a:extLst>
          </p:cNvPr>
          <p:cNvSpPr>
            <a:spLocks noGrp="1"/>
          </p:cNvSpPr>
          <p:nvPr>
            <p:ph type="title"/>
          </p:nvPr>
        </p:nvSpPr>
        <p:spPr>
          <a:xfrm>
            <a:off x="635001" y="392952"/>
            <a:ext cx="10922000" cy="825500"/>
          </a:xfrm>
        </p:spPr>
        <p:txBody>
          <a:bodyPr>
            <a:normAutofit/>
          </a:bodyPr>
          <a:lstStyle/>
          <a:p>
            <a:r>
              <a:rPr lang="en-US" dirty="0"/>
              <a:t>Need to Know</a:t>
            </a:r>
          </a:p>
        </p:txBody>
      </p:sp>
      <p:graphicFrame>
        <p:nvGraphicFramePr>
          <p:cNvPr id="12" name="Content Placeholder 2">
            <a:extLst>
              <a:ext uri="{FF2B5EF4-FFF2-40B4-BE49-F238E27FC236}">
                <a16:creationId xmlns:a16="http://schemas.microsoft.com/office/drawing/2014/main" id="{CCE16D41-8DB5-3BD2-8606-62C41D65F802}"/>
              </a:ext>
            </a:extLst>
          </p:cNvPr>
          <p:cNvGraphicFramePr>
            <a:graphicFrameLocks noGrp="1"/>
          </p:cNvGraphicFramePr>
          <p:nvPr>
            <p:ph idx="1"/>
            <p:extLst>
              <p:ext uri="{D42A27DB-BD31-4B8C-83A1-F6EECF244321}">
                <p14:modId xmlns:p14="http://schemas.microsoft.com/office/powerpoint/2010/main" val="4164887972"/>
              </p:ext>
            </p:extLst>
          </p:nvPr>
        </p:nvGraphicFramePr>
        <p:xfrm>
          <a:off x="635000" y="1385888"/>
          <a:ext cx="10922000" cy="463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887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67FC-B75A-107E-692C-07708DEFC7F5}"/>
              </a:ext>
            </a:extLst>
          </p:cNvPr>
          <p:cNvSpPr>
            <a:spLocks noGrp="1"/>
          </p:cNvSpPr>
          <p:nvPr>
            <p:ph type="title"/>
          </p:nvPr>
        </p:nvSpPr>
        <p:spPr>
          <a:xfrm>
            <a:off x="635001" y="400540"/>
            <a:ext cx="10001250" cy="825500"/>
          </a:xfrm>
        </p:spPr>
        <p:txBody>
          <a:bodyPr anchor="b">
            <a:normAutofit/>
          </a:bodyPr>
          <a:lstStyle/>
          <a:p>
            <a:r>
              <a:rPr lang="en-US" dirty="0"/>
              <a:t>Reminders</a:t>
            </a:r>
          </a:p>
        </p:txBody>
      </p:sp>
      <p:sp>
        <p:nvSpPr>
          <p:cNvPr id="9" name="Slide Number Placeholder 3">
            <a:extLst>
              <a:ext uri="{FF2B5EF4-FFF2-40B4-BE49-F238E27FC236}">
                <a16:creationId xmlns:a16="http://schemas.microsoft.com/office/drawing/2014/main" id="{A9FBEF92-6594-0BCC-C4BC-85113D54A511}"/>
              </a:ext>
            </a:extLst>
          </p:cNvPr>
          <p:cNvSpPr>
            <a:spLocks noGrp="1"/>
          </p:cNvSpPr>
          <p:nvPr>
            <p:ph type="sldNum" sz="quarter" idx="10"/>
          </p:nvPr>
        </p:nvSpPr>
        <p:spPr>
          <a:xfrm>
            <a:off x="9589807" y="6470731"/>
            <a:ext cx="2272706" cy="184259"/>
          </a:xfrm>
        </p:spPr>
        <p:txBody>
          <a:bodyPr/>
          <a:lstStyle/>
          <a:p>
            <a:pPr>
              <a:spcAft>
                <a:spcPts val="600"/>
              </a:spcAft>
            </a:pPr>
            <a:fld id="{58339581-759F-43B7-B47D-47F906F0E294}" type="slidenum">
              <a:rPr lang="en-US" smtClean="0"/>
              <a:pPr>
                <a:spcAft>
                  <a:spcPts val="600"/>
                </a:spcAft>
              </a:pPr>
              <a:t>9</a:t>
            </a:fld>
            <a:endParaRPr lang="en-US"/>
          </a:p>
        </p:txBody>
      </p:sp>
      <p:graphicFrame>
        <p:nvGraphicFramePr>
          <p:cNvPr id="5" name="Content Placeholder 2">
            <a:extLst>
              <a:ext uri="{FF2B5EF4-FFF2-40B4-BE49-F238E27FC236}">
                <a16:creationId xmlns:a16="http://schemas.microsoft.com/office/drawing/2014/main" id="{14E91091-D036-94FA-070D-BC66BC76228A}"/>
              </a:ext>
            </a:extLst>
          </p:cNvPr>
          <p:cNvGraphicFramePr>
            <a:graphicFrameLocks noGrp="1"/>
          </p:cNvGraphicFramePr>
          <p:nvPr>
            <p:ph idx="1"/>
            <p:extLst>
              <p:ext uri="{D42A27DB-BD31-4B8C-83A1-F6EECF244321}">
                <p14:modId xmlns:p14="http://schemas.microsoft.com/office/powerpoint/2010/main" val="1609459594"/>
              </p:ext>
            </p:extLst>
          </p:nvPr>
        </p:nvGraphicFramePr>
        <p:xfrm>
          <a:off x="635000" y="1329397"/>
          <a:ext cx="10922000" cy="4654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21391"/>
      </p:ext>
    </p:extLst>
  </p:cSld>
  <p:clrMapOvr>
    <a:masterClrMapping/>
  </p:clrMapOvr>
</p:sld>
</file>

<file path=ppt/theme/theme1.xml><?xml version="1.0" encoding="utf-8"?>
<a:theme xmlns:a="http://schemas.openxmlformats.org/drawingml/2006/main" name="OHA Master Slide">
  <a:themeElements>
    <a:clrScheme name="ICAP 508 Palette">
      <a:dk1>
        <a:srgbClr val="2D2A30"/>
      </a:dk1>
      <a:lt1>
        <a:sysClr val="window" lastClr="FFFFFF"/>
      </a:lt1>
      <a:dk2>
        <a:srgbClr val="00305E"/>
      </a:dk2>
      <a:lt2>
        <a:srgbClr val="D9D8D6"/>
      </a:lt2>
      <a:accent1>
        <a:srgbClr val="547E3B"/>
      </a:accent1>
      <a:accent2>
        <a:srgbClr val="93358D"/>
      </a:accent2>
      <a:accent3>
        <a:srgbClr val="007CBA"/>
      </a:accent3>
      <a:accent4>
        <a:srgbClr val="D24600"/>
      </a:accent4>
      <a:accent5>
        <a:srgbClr val="D7282F"/>
      </a:accent5>
      <a:accent6>
        <a:srgbClr val="F2F2F2"/>
      </a:accent6>
      <a:hlink>
        <a:srgbClr val="0065C6"/>
      </a:hlink>
      <a:folHlink>
        <a:srgbClr val="93358D"/>
      </a:folHlink>
    </a:clrScheme>
    <a:fontScheme name="OHA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dirty="0" err="1" smtClean="0"/>
        </a:defPPr>
      </a:lstStyle>
    </a:txDef>
  </a:objectDefaults>
  <a:extraClrSchemeLst/>
  <a:extLst>
    <a:ext uri="{05A4C25C-085E-4340-85A3-A5531E510DB2}">
      <thm15:themeFamily xmlns:thm15="http://schemas.microsoft.com/office/thememl/2012/main" name="OHA Powerpoint Template 2024" id="{9530BE85-091D-4F09-B4B2-9E1C6ED1BD70}" vid="{0748F21C-6607-40D2-A6B4-F74E01E060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09FF822AFED041A8D9B4E412238F74" ma:contentTypeVersion="19" ma:contentTypeDescription="Create a new document." ma:contentTypeScope="" ma:versionID="2f3d9900f908386ac70293387de665d7">
  <xsd:schema xmlns:xsd="http://www.w3.org/2001/XMLSchema" xmlns:xs="http://www.w3.org/2001/XMLSchema" xmlns:p="http://schemas.microsoft.com/office/2006/metadata/properties" xmlns:ns1="http://schemas.microsoft.com/sharepoint/v3" xmlns:ns2="59da1016-2a1b-4f8a-9768-d7a4932f6f16" xmlns:ns3="905b9c4d-309a-4b57-8c9f-db03af0ea39f" targetNamespace="http://schemas.microsoft.com/office/2006/metadata/properties" ma:root="true" ma:fieldsID="5c001445494133bfeeaf85ce9f70678b" ns1:_="" ns2:_="" ns3:_="">
    <xsd:import namespace="http://schemas.microsoft.com/sharepoint/v3"/>
    <xsd:import namespace="59da1016-2a1b-4f8a-9768-d7a4932f6f16"/>
    <xsd:import namespace="905b9c4d-309a-4b57-8c9f-db03af0ea39f"/>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URL" minOccurs="0"/>
                <xsd:element ref="ns2:SharedWithUsers" minOccurs="0"/>
                <xsd:element ref="ns3: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0"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5b9c4d-309a-4b57-8c9f-db03af0ea39f"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element name="Year" ma:index="16" nillable="true" ma:displayName="Year"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Programs and Services</IACategory>
    <DocumentExpirationDate xmlns="59da1016-2a1b-4f8a-9768-d7a4932f6f16" xsi:nil="true"/>
    <Meta_x0020_Keywords xmlns="905b9c4d-309a-4b57-8c9f-db03af0ea39f" xsi:nil="true"/>
    <IATopic xmlns="59da1016-2a1b-4f8a-9768-d7a4932f6f16" xsi:nil="true"/>
    <Meta_x0020_Description xmlns="905b9c4d-309a-4b57-8c9f-db03af0ea39f" xsi:nil="true"/>
    <Year xmlns="905b9c4d-309a-4b57-8c9f-db03af0ea39f" xsi:nil="true"/>
    <IASubtopic xmlns="59da1016-2a1b-4f8a-9768-d7a4932f6f16" xsi:nil="true"/>
    <URL xmlns="http://schemas.microsoft.com/sharepoint/v3">
      <Url xsi:nil="true"/>
      <Description xsi:nil="true"/>
    </URL>
  </documentManagement>
</p:properties>
</file>

<file path=customXml/itemProps1.xml><?xml version="1.0" encoding="utf-8"?>
<ds:datastoreItem xmlns:ds="http://schemas.openxmlformats.org/officeDocument/2006/customXml" ds:itemID="{DB2C9AE4-4016-4727-8EC5-C50D93717E40}"/>
</file>

<file path=customXml/itemProps2.xml><?xml version="1.0" encoding="utf-8"?>
<ds:datastoreItem xmlns:ds="http://schemas.openxmlformats.org/officeDocument/2006/customXml" ds:itemID="{55051199-DD8D-4D4E-A021-61063AC1C76C}">
  <ds:schemaRefs>
    <ds:schemaRef ds:uri="http://schemas.microsoft.com/sharepoint/v3/contenttype/forms"/>
  </ds:schemaRefs>
</ds:datastoreItem>
</file>

<file path=customXml/itemProps3.xml><?xml version="1.0" encoding="utf-8"?>
<ds:datastoreItem xmlns:ds="http://schemas.openxmlformats.org/officeDocument/2006/customXml" ds:itemID="{CD906CD6-F6B3-405E-9CB4-F22FC9F86C31}">
  <ds:schemaRefs>
    <ds:schemaRef ds:uri="http://purl.org/dc/term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1d6e04a4-4377-462e-832e-e3ed273612af"/>
    <ds:schemaRef ds:uri="3b19beed-210d-410c-8ec5-d6c37396c39a"/>
    <ds:schemaRef ds:uri="http://www.w3.org/XML/1998/namespace"/>
    <ds:schemaRef ds:uri="fc085db9-6341-4a4c-9d7e-5ac0cb1b86c2"/>
  </ds:schemaRefs>
</ds:datastoreItem>
</file>

<file path=docMetadata/LabelInfo.xml><?xml version="1.0" encoding="utf-8"?>
<clbl:labelList xmlns:clbl="http://schemas.microsoft.com/office/2020/mipLabelMetadata">
  <clbl:label id="{ebdd6eeb-0dd0-4927-947e-a759f08fcf55}" enabled="1" method="Privileged" siteId="{658e63e8-8d39-499c-8f48-13adc9452f4c}" removed="0"/>
</clbl:labelList>
</file>

<file path=docProps/app.xml><?xml version="1.0" encoding="utf-8"?>
<Properties xmlns="http://schemas.openxmlformats.org/officeDocument/2006/extended-properties" xmlns:vt="http://schemas.openxmlformats.org/officeDocument/2006/docPropsVTypes">
  <Template>OHA Powerpoint Template 2024</Template>
  <TotalTime>3056</TotalTime>
  <Words>844</Words>
  <Application>Microsoft Office PowerPoint</Application>
  <PresentationFormat>Widescreen</PresentationFormat>
  <Paragraphs>84</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Tahoma</vt:lpstr>
      <vt:lpstr>Times</vt:lpstr>
      <vt:lpstr>OHA Master Slide</vt:lpstr>
      <vt:lpstr>Tips for Applying to Become a THW</vt:lpstr>
      <vt:lpstr>Traditional Health Worker (THW) types</vt:lpstr>
      <vt:lpstr>Traditional Health Worker (THW) sub-types</vt:lpstr>
      <vt:lpstr>Equity and Inclusion Webpage – (https://www.oregon.gov/oha/EI/Pages/THW-Home.aspx)</vt:lpstr>
      <vt:lpstr>Health Workforce Registry Applicant Portal – (https://healthworkforceregistry.oregon.gov/)</vt:lpstr>
      <vt:lpstr>Steps in the Application Process</vt:lpstr>
      <vt:lpstr>Estimated Timeline (total 4  to 6 weeks)</vt:lpstr>
      <vt:lpstr>Need to Know</vt:lpstr>
      <vt:lpstr>Reminders</vt:lpstr>
      <vt:lpstr>Other Important Information…</vt:lpstr>
      <vt:lpstr>Tips</vt:lpstr>
      <vt:lpstr>Questions? Contact us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THW Application Tips</dc:title>
  <dc:subject>Oregon Health Authority PowerPoint Template</dc:subject>
  <dc:creator>BEGAY NATALYN</dc:creator>
  <cp:keywords>200-624400_4 OHA PowerPoint Template</cp:keywords>
  <dc:description>Oregon Health Authority PowerPoint Template</dc:description>
  <cp:lastModifiedBy>Decker Lacey</cp:lastModifiedBy>
  <cp:revision>4</cp:revision>
  <dcterms:created xsi:type="dcterms:W3CDTF">2024-12-12T22:50:39Z</dcterms:created>
  <dcterms:modified xsi:type="dcterms:W3CDTF">2026-03-25T18:49:41Z</dcterms:modified>
  <cp:category>200-624400_4 OHA 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dd6eeb-0dd0-4927-947e-a759f08fcf55_Enabled">
    <vt:lpwstr>true</vt:lpwstr>
  </property>
  <property fmtid="{D5CDD505-2E9C-101B-9397-08002B2CF9AE}" pid="3" name="MSIP_Label_ebdd6eeb-0dd0-4927-947e-a759f08fcf55_SetDate">
    <vt:lpwstr>2024-07-08T22:37:06Z</vt:lpwstr>
  </property>
  <property fmtid="{D5CDD505-2E9C-101B-9397-08002B2CF9AE}" pid="4" name="MSIP_Label_ebdd6eeb-0dd0-4927-947e-a759f08fcf55_Method">
    <vt:lpwstr>Privileged</vt:lpwstr>
  </property>
  <property fmtid="{D5CDD505-2E9C-101B-9397-08002B2CF9AE}" pid="5" name="MSIP_Label_ebdd6eeb-0dd0-4927-947e-a759f08fcf55_Name">
    <vt:lpwstr>Level 1 - Published (Items)</vt:lpwstr>
  </property>
  <property fmtid="{D5CDD505-2E9C-101B-9397-08002B2CF9AE}" pid="6" name="MSIP_Label_ebdd6eeb-0dd0-4927-947e-a759f08fcf55_SiteId">
    <vt:lpwstr>658e63e8-8d39-499c-8f48-13adc9452f4c</vt:lpwstr>
  </property>
  <property fmtid="{D5CDD505-2E9C-101B-9397-08002B2CF9AE}" pid="7" name="MSIP_Label_ebdd6eeb-0dd0-4927-947e-a759f08fcf55_ActionId">
    <vt:lpwstr>5f181a95-b3c0-40ee-ab11-7c296edf3c78</vt:lpwstr>
  </property>
  <property fmtid="{D5CDD505-2E9C-101B-9397-08002B2CF9AE}" pid="8" name="MSIP_Label_ebdd6eeb-0dd0-4927-947e-a759f08fcf55_ContentBits">
    <vt:lpwstr>0</vt:lpwstr>
  </property>
  <property fmtid="{D5CDD505-2E9C-101B-9397-08002B2CF9AE}" pid="9" name="MediaServiceImageTags">
    <vt:lpwstr/>
  </property>
  <property fmtid="{D5CDD505-2E9C-101B-9397-08002B2CF9AE}" pid="10" name="ContentTypeId">
    <vt:lpwstr>0x010100A009FF822AFED041A8D9B4E412238F74</vt:lpwstr>
  </property>
</Properties>
</file>